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72" r:id="rId1"/>
  </p:sldMasterIdLst>
  <p:notesMasterIdLst>
    <p:notesMasterId r:id="rId36"/>
  </p:notesMasterIdLst>
  <p:sldIdLst>
    <p:sldId id="256" r:id="rId2"/>
    <p:sldId id="261" r:id="rId3"/>
    <p:sldId id="262" r:id="rId4"/>
    <p:sldId id="309" r:id="rId5"/>
    <p:sldId id="311" r:id="rId6"/>
    <p:sldId id="263" r:id="rId7"/>
    <p:sldId id="271" r:id="rId8"/>
    <p:sldId id="273" r:id="rId9"/>
    <p:sldId id="274" r:id="rId10"/>
    <p:sldId id="264" r:id="rId11"/>
    <p:sldId id="265" r:id="rId12"/>
    <p:sldId id="266" r:id="rId13"/>
    <p:sldId id="269" r:id="rId14"/>
    <p:sldId id="277" r:id="rId15"/>
    <p:sldId id="307" r:id="rId16"/>
    <p:sldId id="288" r:id="rId17"/>
    <p:sldId id="312" r:id="rId18"/>
    <p:sldId id="287" r:id="rId19"/>
    <p:sldId id="308" r:id="rId20"/>
    <p:sldId id="289" r:id="rId21"/>
    <p:sldId id="291" r:id="rId22"/>
    <p:sldId id="292" r:id="rId23"/>
    <p:sldId id="293" r:id="rId24"/>
    <p:sldId id="294" r:id="rId25"/>
    <p:sldId id="295" r:id="rId26"/>
    <p:sldId id="296" r:id="rId27"/>
    <p:sldId id="297" r:id="rId28"/>
    <p:sldId id="298" r:id="rId29"/>
    <p:sldId id="313" r:id="rId30"/>
    <p:sldId id="314" r:id="rId31"/>
    <p:sldId id="299" r:id="rId32"/>
    <p:sldId id="300" r:id="rId33"/>
    <p:sldId id="302" r:id="rId34"/>
    <p:sldId id="306" r:id="rId35"/>
  </p:sldIdLst>
  <p:sldSz cx="9144000" cy="6858000" type="screen4x3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Estilo medio 4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96" autoAdjust="0"/>
    <p:restoredTop sz="94671" autoAdjust="0"/>
  </p:normalViewPr>
  <p:slideViewPr>
    <p:cSldViewPr>
      <p:cViewPr>
        <p:scale>
          <a:sx n="90" d="100"/>
          <a:sy n="90" d="100"/>
        </p:scale>
        <p:origin x="-1410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1.xml"/><Relationship Id="rId2" Type="http://schemas.openxmlformats.org/officeDocument/2006/relationships/slide" Target="../slides/slide10.xml"/><Relationship Id="rId1" Type="http://schemas.openxmlformats.org/officeDocument/2006/relationships/slide" Target="../slides/slide3.xml"/><Relationship Id="rId5" Type="http://schemas.openxmlformats.org/officeDocument/2006/relationships/slide" Target="../slides/slide34.xml"/><Relationship Id="rId4" Type="http://schemas.openxmlformats.org/officeDocument/2006/relationships/slide" Target="../slides/slide14.xml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slide" Target="../slides/slide5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9.xml"/><Relationship Id="rId2" Type="http://schemas.openxmlformats.org/officeDocument/2006/relationships/slide" Target="../slides/slide8.xml"/><Relationship Id="rId1" Type="http://schemas.openxmlformats.org/officeDocument/2006/relationships/slide" Target="../slides/slide7.xml"/><Relationship Id="rId6" Type="http://schemas.openxmlformats.org/officeDocument/2006/relationships/image" Target="../media/image10.jpg"/><Relationship Id="rId5" Type="http://schemas.openxmlformats.org/officeDocument/2006/relationships/image" Target="../media/image9.jpeg"/><Relationship Id="rId4" Type="http://schemas.openxmlformats.org/officeDocument/2006/relationships/image" Target="../media/image8.jpg"/></Relationships>
</file>

<file path=ppt/diagrams/_rels/data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slide" Target="../slides/slide12.xml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image" Target="../media/image8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5E59092-64A0-4F52-A573-1AE94EF90D9E}" type="doc">
      <dgm:prSet loTypeId="urn:microsoft.com/office/officeart/2005/8/layout/list1" loCatId="list" qsTypeId="urn:microsoft.com/office/officeart/2005/8/quickstyle/simple2" qsCatId="simple" csTypeId="urn:microsoft.com/office/officeart/2005/8/colors/accent0_2" csCatId="mainScheme" phldr="1"/>
      <dgm:spPr/>
      <dgm:t>
        <a:bodyPr/>
        <a:lstStyle/>
        <a:p>
          <a:endParaRPr lang="es-EC"/>
        </a:p>
      </dgm:t>
    </dgm:pt>
    <dgm:pt modelId="{6716E7AF-67A8-44BD-9B5F-22DE556AD93C}">
      <dgm:prSet phldrT="[Texto]" custT="1"/>
      <dgm:spPr/>
      <dgm:t>
        <a:bodyPr/>
        <a:lstStyle/>
        <a:p>
          <a:r>
            <a:rPr lang="es-EC" sz="2400" dirty="0" smtClean="0">
              <a:solidFill>
                <a:schemeClr val="tx2"/>
              </a:solidFill>
            </a:rPr>
            <a:t>CAPÍTULO I: </a:t>
          </a:r>
          <a:r>
            <a:rPr lang="es-EC" sz="1400" dirty="0" smtClean="0">
              <a:solidFill>
                <a:schemeClr val="tx2"/>
              </a:solidFill>
              <a:hlinkClick xmlns:r="http://schemas.openxmlformats.org/officeDocument/2006/relationships" r:id="rId1" action="ppaction://hlinksldjump"/>
            </a:rPr>
            <a:t>INTRODUCCIÓN</a:t>
          </a:r>
          <a:endParaRPr lang="es-EC" sz="3400" dirty="0">
            <a:solidFill>
              <a:schemeClr val="tx2"/>
            </a:solidFill>
          </a:endParaRPr>
        </a:p>
      </dgm:t>
    </dgm:pt>
    <dgm:pt modelId="{99808A5B-742F-4304-A3A1-A86F0930FF7F}" type="parTrans" cxnId="{B9996A77-FA42-4190-8A82-FC323E39527F}">
      <dgm:prSet/>
      <dgm:spPr/>
      <dgm:t>
        <a:bodyPr/>
        <a:lstStyle/>
        <a:p>
          <a:endParaRPr lang="es-EC"/>
        </a:p>
      </dgm:t>
    </dgm:pt>
    <dgm:pt modelId="{E5B3F51A-241A-4329-A831-46E53F72F77C}" type="sibTrans" cxnId="{B9996A77-FA42-4190-8A82-FC323E39527F}">
      <dgm:prSet/>
      <dgm:spPr/>
      <dgm:t>
        <a:bodyPr/>
        <a:lstStyle/>
        <a:p>
          <a:endParaRPr lang="es-EC"/>
        </a:p>
      </dgm:t>
    </dgm:pt>
    <dgm:pt modelId="{B9321668-A81F-43D9-91BE-8DDDB56F82E5}">
      <dgm:prSet phldrT="[Texto]" custT="1"/>
      <dgm:spPr/>
      <dgm:t>
        <a:bodyPr/>
        <a:lstStyle/>
        <a:p>
          <a:r>
            <a:rPr lang="es-EC" sz="2400" dirty="0" smtClean="0">
              <a:solidFill>
                <a:schemeClr val="tx2"/>
              </a:solidFill>
            </a:rPr>
            <a:t>CAPÍTULO II: </a:t>
          </a:r>
          <a:r>
            <a:rPr lang="es-EC" sz="1400" dirty="0" smtClean="0">
              <a:solidFill>
                <a:schemeClr val="tx2"/>
              </a:solidFill>
              <a:hlinkClick xmlns:r="http://schemas.openxmlformats.org/officeDocument/2006/relationships" r:id="rId2" action="ppaction://hlinksldjump"/>
            </a:rPr>
            <a:t>DIRECCIONAMIENTO ESTRATÉGICO</a:t>
          </a:r>
          <a:endParaRPr lang="es-EC" sz="2400" dirty="0">
            <a:solidFill>
              <a:schemeClr val="tx2"/>
            </a:solidFill>
          </a:endParaRPr>
        </a:p>
      </dgm:t>
    </dgm:pt>
    <dgm:pt modelId="{D85E024E-CF2B-464E-A403-44872D780489}" type="parTrans" cxnId="{13876C45-DC24-4DCE-B246-073B4EDB91DD}">
      <dgm:prSet/>
      <dgm:spPr/>
      <dgm:t>
        <a:bodyPr/>
        <a:lstStyle/>
        <a:p>
          <a:endParaRPr lang="es-EC"/>
        </a:p>
      </dgm:t>
    </dgm:pt>
    <dgm:pt modelId="{3B5E3C17-7B44-4C66-810A-39ED3BDE1DF1}" type="sibTrans" cxnId="{13876C45-DC24-4DCE-B246-073B4EDB91DD}">
      <dgm:prSet/>
      <dgm:spPr/>
      <dgm:t>
        <a:bodyPr/>
        <a:lstStyle/>
        <a:p>
          <a:endParaRPr lang="es-EC"/>
        </a:p>
      </dgm:t>
    </dgm:pt>
    <dgm:pt modelId="{8F9E5764-88E5-4F6D-BB8B-546B2D80FDEB}">
      <dgm:prSet phldrT="[Texto]" custT="1"/>
      <dgm:spPr/>
      <dgm:t>
        <a:bodyPr/>
        <a:lstStyle/>
        <a:p>
          <a:r>
            <a:rPr lang="es-EC" sz="2400" dirty="0" smtClean="0">
              <a:solidFill>
                <a:schemeClr val="tx2"/>
              </a:solidFill>
            </a:rPr>
            <a:t>CAPÍTULO III: </a:t>
          </a:r>
          <a:r>
            <a:rPr lang="es-EC" sz="1400" dirty="0" smtClean="0">
              <a:solidFill>
                <a:schemeClr val="tx2"/>
              </a:solidFill>
              <a:hlinkClick xmlns:r="http://schemas.openxmlformats.org/officeDocument/2006/relationships" r:id="rId3" action="ppaction://hlinksldjump"/>
            </a:rPr>
            <a:t>FUNDAMENTOS TEÓRICOS</a:t>
          </a:r>
          <a:endParaRPr lang="es-EC" sz="2000" dirty="0">
            <a:solidFill>
              <a:schemeClr val="tx2"/>
            </a:solidFill>
          </a:endParaRPr>
        </a:p>
      </dgm:t>
    </dgm:pt>
    <dgm:pt modelId="{6A440399-3B0A-4FB0-BA71-DA14A6D6578B}" type="parTrans" cxnId="{89E54C0D-870E-40EA-B6F6-8B75DB6BD4B2}">
      <dgm:prSet/>
      <dgm:spPr/>
      <dgm:t>
        <a:bodyPr/>
        <a:lstStyle/>
        <a:p>
          <a:endParaRPr lang="es-EC"/>
        </a:p>
      </dgm:t>
    </dgm:pt>
    <dgm:pt modelId="{8C7823C7-2D1F-43C4-AB83-DF502A8AC6B4}" type="sibTrans" cxnId="{89E54C0D-870E-40EA-B6F6-8B75DB6BD4B2}">
      <dgm:prSet/>
      <dgm:spPr/>
      <dgm:t>
        <a:bodyPr/>
        <a:lstStyle/>
        <a:p>
          <a:endParaRPr lang="es-EC"/>
        </a:p>
      </dgm:t>
    </dgm:pt>
    <dgm:pt modelId="{15260C0A-E313-4564-8FD4-7BDC82D2894B}">
      <dgm:prSet custT="1"/>
      <dgm:spPr/>
      <dgm:t>
        <a:bodyPr/>
        <a:lstStyle/>
        <a:p>
          <a:r>
            <a:rPr lang="es-EC" sz="2400" dirty="0" smtClean="0">
              <a:solidFill>
                <a:schemeClr val="tx2"/>
              </a:solidFill>
            </a:rPr>
            <a:t>CAPÍTULO IV: </a:t>
          </a:r>
          <a:r>
            <a:rPr lang="es-EC" sz="1400" dirty="0" smtClean="0">
              <a:solidFill>
                <a:schemeClr val="tx2"/>
              </a:solidFill>
              <a:hlinkClick xmlns:r="http://schemas.openxmlformats.org/officeDocument/2006/relationships" r:id="rId4" action="ppaction://hlinksldjump"/>
            </a:rPr>
            <a:t>APLICACIÓN PROPUESTA PRÁCTICA</a:t>
          </a:r>
          <a:r>
            <a:rPr lang="es-EC" sz="2400" dirty="0" smtClean="0">
              <a:solidFill>
                <a:schemeClr val="tx2"/>
              </a:solidFill>
              <a:hlinkClick xmlns:r="http://schemas.openxmlformats.org/officeDocument/2006/relationships" r:id="rId4" action="ppaction://hlinksldjump"/>
            </a:rPr>
            <a:t> </a:t>
          </a:r>
          <a:endParaRPr lang="es-EC" sz="2400" dirty="0">
            <a:solidFill>
              <a:schemeClr val="tx2"/>
            </a:solidFill>
          </a:endParaRPr>
        </a:p>
      </dgm:t>
    </dgm:pt>
    <dgm:pt modelId="{426F3CAB-9B96-46EC-88A6-6066395D2009}" type="parTrans" cxnId="{3F1EB5EB-F4D4-4A97-8A2E-E9A2A43B6B8A}">
      <dgm:prSet/>
      <dgm:spPr/>
      <dgm:t>
        <a:bodyPr/>
        <a:lstStyle/>
        <a:p>
          <a:endParaRPr lang="es-EC"/>
        </a:p>
      </dgm:t>
    </dgm:pt>
    <dgm:pt modelId="{8BB3053F-41DC-4077-B1E1-3B98D9617FD5}" type="sibTrans" cxnId="{3F1EB5EB-F4D4-4A97-8A2E-E9A2A43B6B8A}">
      <dgm:prSet/>
      <dgm:spPr/>
      <dgm:t>
        <a:bodyPr/>
        <a:lstStyle/>
        <a:p>
          <a:endParaRPr lang="es-EC"/>
        </a:p>
      </dgm:t>
    </dgm:pt>
    <dgm:pt modelId="{F664A59E-E4C1-450B-9BC1-8D653662E797}">
      <dgm:prSet custT="1"/>
      <dgm:spPr/>
      <dgm:t>
        <a:bodyPr/>
        <a:lstStyle/>
        <a:p>
          <a:r>
            <a:rPr lang="es-EC" sz="2400" dirty="0" smtClean="0">
              <a:solidFill>
                <a:schemeClr val="tx2"/>
              </a:solidFill>
            </a:rPr>
            <a:t>CAPÍTULO V: </a:t>
          </a:r>
          <a:r>
            <a:rPr lang="es-EC" sz="1400" dirty="0" smtClean="0">
              <a:solidFill>
                <a:schemeClr val="tx2"/>
              </a:solidFill>
              <a:hlinkClick xmlns:r="http://schemas.openxmlformats.org/officeDocument/2006/relationships" r:id="rId5" action="ppaction://hlinksldjump"/>
            </a:rPr>
            <a:t>CONCLUSIONES/RECOMENDACIONES</a:t>
          </a:r>
          <a:endParaRPr lang="es-EC" sz="2000" dirty="0">
            <a:solidFill>
              <a:schemeClr val="tx2"/>
            </a:solidFill>
          </a:endParaRPr>
        </a:p>
      </dgm:t>
    </dgm:pt>
    <dgm:pt modelId="{680BBF84-15CD-4007-87AE-D4C35FBD1BC4}" type="parTrans" cxnId="{ABD27EFC-81C1-4A6C-AD84-DD415D552016}">
      <dgm:prSet/>
      <dgm:spPr/>
      <dgm:t>
        <a:bodyPr/>
        <a:lstStyle/>
        <a:p>
          <a:endParaRPr lang="es-EC"/>
        </a:p>
      </dgm:t>
    </dgm:pt>
    <dgm:pt modelId="{AF88AADF-0A55-4779-A69C-E3A2F30718DE}" type="sibTrans" cxnId="{ABD27EFC-81C1-4A6C-AD84-DD415D552016}">
      <dgm:prSet/>
      <dgm:spPr/>
      <dgm:t>
        <a:bodyPr/>
        <a:lstStyle/>
        <a:p>
          <a:endParaRPr lang="es-EC"/>
        </a:p>
      </dgm:t>
    </dgm:pt>
    <dgm:pt modelId="{D27870CA-FCD5-4713-839F-69D02D96E832}" type="pres">
      <dgm:prSet presAssocID="{85E59092-64A0-4F52-A573-1AE94EF90D9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9A3B2F89-A04C-4129-B650-BF395DD1BE82}" type="pres">
      <dgm:prSet presAssocID="{6716E7AF-67A8-44BD-9B5F-22DE556AD93C}" presName="parentLin" presStyleCnt="0"/>
      <dgm:spPr/>
      <dgm:t>
        <a:bodyPr/>
        <a:lstStyle/>
        <a:p>
          <a:endParaRPr lang="es-ES"/>
        </a:p>
      </dgm:t>
    </dgm:pt>
    <dgm:pt modelId="{7D75876F-5841-4407-90D1-A0B30B3984FB}" type="pres">
      <dgm:prSet presAssocID="{6716E7AF-67A8-44BD-9B5F-22DE556AD93C}" presName="parentLeftMargin" presStyleLbl="node1" presStyleIdx="0" presStyleCnt="5"/>
      <dgm:spPr/>
      <dgm:t>
        <a:bodyPr/>
        <a:lstStyle/>
        <a:p>
          <a:endParaRPr lang="es-EC"/>
        </a:p>
      </dgm:t>
    </dgm:pt>
    <dgm:pt modelId="{18C6F156-E18F-4CE1-8140-9F71A46EFCCD}" type="pres">
      <dgm:prSet presAssocID="{6716E7AF-67A8-44BD-9B5F-22DE556AD93C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D362195-CC96-4A35-A298-C4430DB88A64}" type="pres">
      <dgm:prSet presAssocID="{6716E7AF-67A8-44BD-9B5F-22DE556AD93C}" presName="negativeSpace" presStyleCnt="0"/>
      <dgm:spPr/>
      <dgm:t>
        <a:bodyPr/>
        <a:lstStyle/>
        <a:p>
          <a:endParaRPr lang="es-ES"/>
        </a:p>
      </dgm:t>
    </dgm:pt>
    <dgm:pt modelId="{8C1D4936-7F62-4856-BFA4-07F868CCEA8F}" type="pres">
      <dgm:prSet presAssocID="{6716E7AF-67A8-44BD-9B5F-22DE556AD93C}" presName="childText" presStyleLbl="conFgAcc1" presStyleIdx="0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C9FEB90-55A0-47CB-8799-9A38EFF8F7E5}" type="pres">
      <dgm:prSet presAssocID="{E5B3F51A-241A-4329-A831-46E53F72F77C}" presName="spaceBetweenRectangles" presStyleCnt="0"/>
      <dgm:spPr/>
      <dgm:t>
        <a:bodyPr/>
        <a:lstStyle/>
        <a:p>
          <a:endParaRPr lang="es-ES"/>
        </a:p>
      </dgm:t>
    </dgm:pt>
    <dgm:pt modelId="{81766A2C-E5F2-4ADF-A8B9-0AEF9A4A0E1F}" type="pres">
      <dgm:prSet presAssocID="{B9321668-A81F-43D9-91BE-8DDDB56F82E5}" presName="parentLin" presStyleCnt="0"/>
      <dgm:spPr/>
      <dgm:t>
        <a:bodyPr/>
        <a:lstStyle/>
        <a:p>
          <a:endParaRPr lang="es-ES"/>
        </a:p>
      </dgm:t>
    </dgm:pt>
    <dgm:pt modelId="{57B6E295-68CC-4898-BF38-D0290D4B3793}" type="pres">
      <dgm:prSet presAssocID="{B9321668-A81F-43D9-91BE-8DDDB56F82E5}" presName="parentLeftMargin" presStyleLbl="node1" presStyleIdx="0" presStyleCnt="5"/>
      <dgm:spPr/>
      <dgm:t>
        <a:bodyPr/>
        <a:lstStyle/>
        <a:p>
          <a:endParaRPr lang="es-EC"/>
        </a:p>
      </dgm:t>
    </dgm:pt>
    <dgm:pt modelId="{2E110EAE-F5ED-45AF-85BD-10E79FE034BB}" type="pres">
      <dgm:prSet presAssocID="{B9321668-A81F-43D9-91BE-8DDDB56F82E5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5F96D5F-EB87-472F-A410-A737E03DB220}" type="pres">
      <dgm:prSet presAssocID="{B9321668-A81F-43D9-91BE-8DDDB56F82E5}" presName="negativeSpace" presStyleCnt="0"/>
      <dgm:spPr/>
      <dgm:t>
        <a:bodyPr/>
        <a:lstStyle/>
        <a:p>
          <a:endParaRPr lang="es-ES"/>
        </a:p>
      </dgm:t>
    </dgm:pt>
    <dgm:pt modelId="{C54AFBDF-9480-4541-9B14-F90232D6EDF6}" type="pres">
      <dgm:prSet presAssocID="{B9321668-A81F-43D9-91BE-8DDDB56F82E5}" presName="childText" presStyleLbl="conFgAcc1" presStyleIdx="1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423C4FA-DFB4-43AF-B7E6-CAB6B3E24B03}" type="pres">
      <dgm:prSet presAssocID="{3B5E3C17-7B44-4C66-810A-39ED3BDE1DF1}" presName="spaceBetweenRectangles" presStyleCnt="0"/>
      <dgm:spPr/>
      <dgm:t>
        <a:bodyPr/>
        <a:lstStyle/>
        <a:p>
          <a:endParaRPr lang="es-ES"/>
        </a:p>
      </dgm:t>
    </dgm:pt>
    <dgm:pt modelId="{91F59DCF-7A26-4621-8302-22EE5472B7AF}" type="pres">
      <dgm:prSet presAssocID="{8F9E5764-88E5-4F6D-BB8B-546B2D80FDEB}" presName="parentLin" presStyleCnt="0"/>
      <dgm:spPr/>
      <dgm:t>
        <a:bodyPr/>
        <a:lstStyle/>
        <a:p>
          <a:endParaRPr lang="es-ES"/>
        </a:p>
      </dgm:t>
    </dgm:pt>
    <dgm:pt modelId="{875D9040-DF93-4510-AB1C-5A748E9F5666}" type="pres">
      <dgm:prSet presAssocID="{8F9E5764-88E5-4F6D-BB8B-546B2D80FDEB}" presName="parentLeftMargin" presStyleLbl="node1" presStyleIdx="1" presStyleCnt="5"/>
      <dgm:spPr/>
      <dgm:t>
        <a:bodyPr/>
        <a:lstStyle/>
        <a:p>
          <a:endParaRPr lang="es-EC"/>
        </a:p>
      </dgm:t>
    </dgm:pt>
    <dgm:pt modelId="{B0DE6CED-0CCA-4CAF-908F-7CF6224E25E9}" type="pres">
      <dgm:prSet presAssocID="{8F9E5764-88E5-4F6D-BB8B-546B2D80FDEB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0705205-7E4F-4B75-B620-8C7E22F5418A}" type="pres">
      <dgm:prSet presAssocID="{8F9E5764-88E5-4F6D-BB8B-546B2D80FDEB}" presName="negativeSpace" presStyleCnt="0"/>
      <dgm:spPr/>
      <dgm:t>
        <a:bodyPr/>
        <a:lstStyle/>
        <a:p>
          <a:endParaRPr lang="es-ES"/>
        </a:p>
      </dgm:t>
    </dgm:pt>
    <dgm:pt modelId="{B85F6A97-80ED-461A-9BC3-9799E6D671C9}" type="pres">
      <dgm:prSet presAssocID="{8F9E5764-88E5-4F6D-BB8B-546B2D80FDEB}" presName="childText" presStyleLbl="conFgAcc1" presStyleIdx="2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5566F20-F825-4A8B-95C0-61138A5041AD}" type="pres">
      <dgm:prSet presAssocID="{8C7823C7-2D1F-43C4-AB83-DF502A8AC6B4}" presName="spaceBetweenRectangles" presStyleCnt="0"/>
      <dgm:spPr/>
      <dgm:t>
        <a:bodyPr/>
        <a:lstStyle/>
        <a:p>
          <a:endParaRPr lang="es-ES"/>
        </a:p>
      </dgm:t>
    </dgm:pt>
    <dgm:pt modelId="{49434A21-F684-4652-A280-2BA8FBA66506}" type="pres">
      <dgm:prSet presAssocID="{15260C0A-E313-4564-8FD4-7BDC82D2894B}" presName="parentLin" presStyleCnt="0"/>
      <dgm:spPr/>
      <dgm:t>
        <a:bodyPr/>
        <a:lstStyle/>
        <a:p>
          <a:endParaRPr lang="es-ES"/>
        </a:p>
      </dgm:t>
    </dgm:pt>
    <dgm:pt modelId="{407CF42D-95DC-4B42-84FF-294CD32AC0A5}" type="pres">
      <dgm:prSet presAssocID="{15260C0A-E313-4564-8FD4-7BDC82D2894B}" presName="parentLeftMargin" presStyleLbl="node1" presStyleIdx="2" presStyleCnt="5"/>
      <dgm:spPr/>
      <dgm:t>
        <a:bodyPr/>
        <a:lstStyle/>
        <a:p>
          <a:endParaRPr lang="es-EC"/>
        </a:p>
      </dgm:t>
    </dgm:pt>
    <dgm:pt modelId="{94CDE1DE-F1AE-4FF3-B487-A099B48654BE}" type="pres">
      <dgm:prSet presAssocID="{15260C0A-E313-4564-8FD4-7BDC82D2894B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907615D-00C2-4172-9581-B8B3EA0EF0FD}" type="pres">
      <dgm:prSet presAssocID="{15260C0A-E313-4564-8FD4-7BDC82D2894B}" presName="negativeSpace" presStyleCnt="0"/>
      <dgm:spPr/>
      <dgm:t>
        <a:bodyPr/>
        <a:lstStyle/>
        <a:p>
          <a:endParaRPr lang="es-ES"/>
        </a:p>
      </dgm:t>
    </dgm:pt>
    <dgm:pt modelId="{C0715F5F-50DF-4392-BEF6-C8DD408CCC87}" type="pres">
      <dgm:prSet presAssocID="{15260C0A-E313-4564-8FD4-7BDC82D2894B}" presName="childText" presStyleLbl="conFgAcc1" presStyleIdx="3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CE49534-7793-4964-9190-C3A10922DBC6}" type="pres">
      <dgm:prSet presAssocID="{8BB3053F-41DC-4077-B1E1-3B98D9617FD5}" presName="spaceBetweenRectangles" presStyleCnt="0"/>
      <dgm:spPr/>
      <dgm:t>
        <a:bodyPr/>
        <a:lstStyle/>
        <a:p>
          <a:endParaRPr lang="es-ES"/>
        </a:p>
      </dgm:t>
    </dgm:pt>
    <dgm:pt modelId="{F6F6173B-6076-416F-AB35-2BA3AB2EBD0A}" type="pres">
      <dgm:prSet presAssocID="{F664A59E-E4C1-450B-9BC1-8D653662E797}" presName="parentLin" presStyleCnt="0"/>
      <dgm:spPr/>
      <dgm:t>
        <a:bodyPr/>
        <a:lstStyle/>
        <a:p>
          <a:endParaRPr lang="es-ES"/>
        </a:p>
      </dgm:t>
    </dgm:pt>
    <dgm:pt modelId="{370F0C72-02A3-4BE7-96DE-2D140E4D61C0}" type="pres">
      <dgm:prSet presAssocID="{F664A59E-E4C1-450B-9BC1-8D653662E797}" presName="parentLeftMargin" presStyleLbl="node1" presStyleIdx="3" presStyleCnt="5"/>
      <dgm:spPr/>
      <dgm:t>
        <a:bodyPr/>
        <a:lstStyle/>
        <a:p>
          <a:endParaRPr lang="es-EC"/>
        </a:p>
      </dgm:t>
    </dgm:pt>
    <dgm:pt modelId="{EAE27B8A-2BE6-4EED-87EC-5B68282A8ADD}" type="pres">
      <dgm:prSet presAssocID="{F664A59E-E4C1-450B-9BC1-8D653662E797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1DC1E16-1F2A-43E2-BD72-CD56DFE5054C}" type="pres">
      <dgm:prSet presAssocID="{F664A59E-E4C1-450B-9BC1-8D653662E797}" presName="negativeSpace" presStyleCnt="0"/>
      <dgm:spPr/>
      <dgm:t>
        <a:bodyPr/>
        <a:lstStyle/>
        <a:p>
          <a:endParaRPr lang="es-ES"/>
        </a:p>
      </dgm:t>
    </dgm:pt>
    <dgm:pt modelId="{9AECC48D-D6B3-4112-99B0-0A00212DEB0B}" type="pres">
      <dgm:prSet presAssocID="{F664A59E-E4C1-450B-9BC1-8D653662E797}" presName="childText" presStyleLbl="conFgAcc1" presStyleIdx="4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2EEC47B4-D046-4518-B5CF-154A097FCDA6}" type="presOf" srcId="{B9321668-A81F-43D9-91BE-8DDDB56F82E5}" destId="{57B6E295-68CC-4898-BF38-D0290D4B3793}" srcOrd="0" destOrd="0" presId="urn:microsoft.com/office/officeart/2005/8/layout/list1"/>
    <dgm:cxn modelId="{409BE262-8D60-412C-AFB2-6D93CDF5D8D0}" type="presOf" srcId="{85E59092-64A0-4F52-A573-1AE94EF90D9E}" destId="{D27870CA-FCD5-4713-839F-69D02D96E832}" srcOrd="0" destOrd="0" presId="urn:microsoft.com/office/officeart/2005/8/layout/list1"/>
    <dgm:cxn modelId="{D3738F17-1762-4C3F-9941-FFF040069CEE}" type="presOf" srcId="{8F9E5764-88E5-4F6D-BB8B-546B2D80FDEB}" destId="{B0DE6CED-0CCA-4CAF-908F-7CF6224E25E9}" srcOrd="1" destOrd="0" presId="urn:microsoft.com/office/officeart/2005/8/layout/list1"/>
    <dgm:cxn modelId="{8EEDB071-54AC-447D-BB97-DB1E48AE5DDF}" type="presOf" srcId="{B9321668-A81F-43D9-91BE-8DDDB56F82E5}" destId="{2E110EAE-F5ED-45AF-85BD-10E79FE034BB}" srcOrd="1" destOrd="0" presId="urn:microsoft.com/office/officeart/2005/8/layout/list1"/>
    <dgm:cxn modelId="{99821F8C-D93D-4101-AD72-DBC610B12FF3}" type="presOf" srcId="{15260C0A-E313-4564-8FD4-7BDC82D2894B}" destId="{407CF42D-95DC-4B42-84FF-294CD32AC0A5}" srcOrd="0" destOrd="0" presId="urn:microsoft.com/office/officeart/2005/8/layout/list1"/>
    <dgm:cxn modelId="{6FACCCD0-2068-41B8-B931-E1CC14E9A2CB}" type="presOf" srcId="{6716E7AF-67A8-44BD-9B5F-22DE556AD93C}" destId="{18C6F156-E18F-4CE1-8140-9F71A46EFCCD}" srcOrd="1" destOrd="0" presId="urn:microsoft.com/office/officeart/2005/8/layout/list1"/>
    <dgm:cxn modelId="{ABD27EFC-81C1-4A6C-AD84-DD415D552016}" srcId="{85E59092-64A0-4F52-A573-1AE94EF90D9E}" destId="{F664A59E-E4C1-450B-9BC1-8D653662E797}" srcOrd="4" destOrd="0" parTransId="{680BBF84-15CD-4007-87AE-D4C35FBD1BC4}" sibTransId="{AF88AADF-0A55-4779-A69C-E3A2F30718DE}"/>
    <dgm:cxn modelId="{B9996A77-FA42-4190-8A82-FC323E39527F}" srcId="{85E59092-64A0-4F52-A573-1AE94EF90D9E}" destId="{6716E7AF-67A8-44BD-9B5F-22DE556AD93C}" srcOrd="0" destOrd="0" parTransId="{99808A5B-742F-4304-A3A1-A86F0930FF7F}" sibTransId="{E5B3F51A-241A-4329-A831-46E53F72F77C}"/>
    <dgm:cxn modelId="{73D88CBD-526F-48DE-95A4-6DCC15E71B5E}" type="presOf" srcId="{6716E7AF-67A8-44BD-9B5F-22DE556AD93C}" destId="{7D75876F-5841-4407-90D1-A0B30B3984FB}" srcOrd="0" destOrd="0" presId="urn:microsoft.com/office/officeart/2005/8/layout/list1"/>
    <dgm:cxn modelId="{2AB60E05-9BDF-49FD-8B13-B982DEE8A3F1}" type="presOf" srcId="{15260C0A-E313-4564-8FD4-7BDC82D2894B}" destId="{94CDE1DE-F1AE-4FF3-B487-A099B48654BE}" srcOrd="1" destOrd="0" presId="urn:microsoft.com/office/officeart/2005/8/layout/list1"/>
    <dgm:cxn modelId="{12D916AA-9D39-41A2-8FCE-5428014329C1}" type="presOf" srcId="{F664A59E-E4C1-450B-9BC1-8D653662E797}" destId="{EAE27B8A-2BE6-4EED-87EC-5B68282A8ADD}" srcOrd="1" destOrd="0" presId="urn:microsoft.com/office/officeart/2005/8/layout/list1"/>
    <dgm:cxn modelId="{13876C45-DC24-4DCE-B246-073B4EDB91DD}" srcId="{85E59092-64A0-4F52-A573-1AE94EF90D9E}" destId="{B9321668-A81F-43D9-91BE-8DDDB56F82E5}" srcOrd="1" destOrd="0" parTransId="{D85E024E-CF2B-464E-A403-44872D780489}" sibTransId="{3B5E3C17-7B44-4C66-810A-39ED3BDE1DF1}"/>
    <dgm:cxn modelId="{44139313-89F2-465D-8A8A-6C3A57F2C838}" type="presOf" srcId="{8F9E5764-88E5-4F6D-BB8B-546B2D80FDEB}" destId="{875D9040-DF93-4510-AB1C-5A748E9F5666}" srcOrd="0" destOrd="0" presId="urn:microsoft.com/office/officeart/2005/8/layout/list1"/>
    <dgm:cxn modelId="{3F1EB5EB-F4D4-4A97-8A2E-E9A2A43B6B8A}" srcId="{85E59092-64A0-4F52-A573-1AE94EF90D9E}" destId="{15260C0A-E313-4564-8FD4-7BDC82D2894B}" srcOrd="3" destOrd="0" parTransId="{426F3CAB-9B96-46EC-88A6-6066395D2009}" sibTransId="{8BB3053F-41DC-4077-B1E1-3B98D9617FD5}"/>
    <dgm:cxn modelId="{5514E387-33F8-4F83-AD24-4360781ECA8E}" type="presOf" srcId="{F664A59E-E4C1-450B-9BC1-8D653662E797}" destId="{370F0C72-02A3-4BE7-96DE-2D140E4D61C0}" srcOrd="0" destOrd="0" presId="urn:microsoft.com/office/officeart/2005/8/layout/list1"/>
    <dgm:cxn modelId="{89E54C0D-870E-40EA-B6F6-8B75DB6BD4B2}" srcId="{85E59092-64A0-4F52-A573-1AE94EF90D9E}" destId="{8F9E5764-88E5-4F6D-BB8B-546B2D80FDEB}" srcOrd="2" destOrd="0" parTransId="{6A440399-3B0A-4FB0-BA71-DA14A6D6578B}" sibTransId="{8C7823C7-2D1F-43C4-AB83-DF502A8AC6B4}"/>
    <dgm:cxn modelId="{1B0EFB7F-9EE8-4565-A47A-DC6C5A59946F}" type="presParOf" srcId="{D27870CA-FCD5-4713-839F-69D02D96E832}" destId="{9A3B2F89-A04C-4129-B650-BF395DD1BE82}" srcOrd="0" destOrd="0" presId="urn:microsoft.com/office/officeart/2005/8/layout/list1"/>
    <dgm:cxn modelId="{00EDB441-61A2-49B4-AC40-59B4351E1DF2}" type="presParOf" srcId="{9A3B2F89-A04C-4129-B650-BF395DD1BE82}" destId="{7D75876F-5841-4407-90D1-A0B30B3984FB}" srcOrd="0" destOrd="0" presId="urn:microsoft.com/office/officeart/2005/8/layout/list1"/>
    <dgm:cxn modelId="{3DC51800-38E1-43C9-A2C7-1575B157EC82}" type="presParOf" srcId="{9A3B2F89-A04C-4129-B650-BF395DD1BE82}" destId="{18C6F156-E18F-4CE1-8140-9F71A46EFCCD}" srcOrd="1" destOrd="0" presId="urn:microsoft.com/office/officeart/2005/8/layout/list1"/>
    <dgm:cxn modelId="{574267EA-7EA9-4184-9F42-12971D907835}" type="presParOf" srcId="{D27870CA-FCD5-4713-839F-69D02D96E832}" destId="{3D362195-CC96-4A35-A298-C4430DB88A64}" srcOrd="1" destOrd="0" presId="urn:microsoft.com/office/officeart/2005/8/layout/list1"/>
    <dgm:cxn modelId="{0F71E1C9-0365-4077-969D-AC3A26F2C668}" type="presParOf" srcId="{D27870CA-FCD5-4713-839F-69D02D96E832}" destId="{8C1D4936-7F62-4856-BFA4-07F868CCEA8F}" srcOrd="2" destOrd="0" presId="urn:microsoft.com/office/officeart/2005/8/layout/list1"/>
    <dgm:cxn modelId="{A24828A2-2C50-4EF4-841D-DD514AFE65D8}" type="presParOf" srcId="{D27870CA-FCD5-4713-839F-69D02D96E832}" destId="{CC9FEB90-55A0-47CB-8799-9A38EFF8F7E5}" srcOrd="3" destOrd="0" presId="urn:microsoft.com/office/officeart/2005/8/layout/list1"/>
    <dgm:cxn modelId="{76C5AE4E-F533-426A-BE09-E8A16F4ED83B}" type="presParOf" srcId="{D27870CA-FCD5-4713-839F-69D02D96E832}" destId="{81766A2C-E5F2-4ADF-A8B9-0AEF9A4A0E1F}" srcOrd="4" destOrd="0" presId="urn:microsoft.com/office/officeart/2005/8/layout/list1"/>
    <dgm:cxn modelId="{98D5C7F3-03B3-494F-AA82-E816258A2845}" type="presParOf" srcId="{81766A2C-E5F2-4ADF-A8B9-0AEF9A4A0E1F}" destId="{57B6E295-68CC-4898-BF38-D0290D4B3793}" srcOrd="0" destOrd="0" presId="urn:microsoft.com/office/officeart/2005/8/layout/list1"/>
    <dgm:cxn modelId="{54C393F9-E950-491B-B757-317F46AA3E6C}" type="presParOf" srcId="{81766A2C-E5F2-4ADF-A8B9-0AEF9A4A0E1F}" destId="{2E110EAE-F5ED-45AF-85BD-10E79FE034BB}" srcOrd="1" destOrd="0" presId="urn:microsoft.com/office/officeart/2005/8/layout/list1"/>
    <dgm:cxn modelId="{44E9E2D3-DC49-44DC-87C8-EF42321AB771}" type="presParOf" srcId="{D27870CA-FCD5-4713-839F-69D02D96E832}" destId="{45F96D5F-EB87-472F-A410-A737E03DB220}" srcOrd="5" destOrd="0" presId="urn:microsoft.com/office/officeart/2005/8/layout/list1"/>
    <dgm:cxn modelId="{B014A145-28F6-473C-9D4F-DAB13BF03BA4}" type="presParOf" srcId="{D27870CA-FCD5-4713-839F-69D02D96E832}" destId="{C54AFBDF-9480-4541-9B14-F90232D6EDF6}" srcOrd="6" destOrd="0" presId="urn:microsoft.com/office/officeart/2005/8/layout/list1"/>
    <dgm:cxn modelId="{92B17A27-0579-44C5-944A-DAE365C3A8ED}" type="presParOf" srcId="{D27870CA-FCD5-4713-839F-69D02D96E832}" destId="{3423C4FA-DFB4-43AF-B7E6-CAB6B3E24B03}" srcOrd="7" destOrd="0" presId="urn:microsoft.com/office/officeart/2005/8/layout/list1"/>
    <dgm:cxn modelId="{F336B00F-FB1D-47E6-BB22-EEDF73D48046}" type="presParOf" srcId="{D27870CA-FCD5-4713-839F-69D02D96E832}" destId="{91F59DCF-7A26-4621-8302-22EE5472B7AF}" srcOrd="8" destOrd="0" presId="urn:microsoft.com/office/officeart/2005/8/layout/list1"/>
    <dgm:cxn modelId="{4D78B980-3DBA-4005-919F-331D8BA4705B}" type="presParOf" srcId="{91F59DCF-7A26-4621-8302-22EE5472B7AF}" destId="{875D9040-DF93-4510-AB1C-5A748E9F5666}" srcOrd="0" destOrd="0" presId="urn:microsoft.com/office/officeart/2005/8/layout/list1"/>
    <dgm:cxn modelId="{1A09A4E2-593D-42CE-905B-7A052D4935AD}" type="presParOf" srcId="{91F59DCF-7A26-4621-8302-22EE5472B7AF}" destId="{B0DE6CED-0CCA-4CAF-908F-7CF6224E25E9}" srcOrd="1" destOrd="0" presId="urn:microsoft.com/office/officeart/2005/8/layout/list1"/>
    <dgm:cxn modelId="{829A6A1F-F8BF-49CC-B659-3FE208346030}" type="presParOf" srcId="{D27870CA-FCD5-4713-839F-69D02D96E832}" destId="{A0705205-7E4F-4B75-B620-8C7E22F5418A}" srcOrd="9" destOrd="0" presId="urn:microsoft.com/office/officeart/2005/8/layout/list1"/>
    <dgm:cxn modelId="{6FC654A9-5A55-4C70-897B-87CCCD885DB9}" type="presParOf" srcId="{D27870CA-FCD5-4713-839F-69D02D96E832}" destId="{B85F6A97-80ED-461A-9BC3-9799E6D671C9}" srcOrd="10" destOrd="0" presId="urn:microsoft.com/office/officeart/2005/8/layout/list1"/>
    <dgm:cxn modelId="{46BBB5D0-C0F6-43D5-AFAE-786C0D1F5FC6}" type="presParOf" srcId="{D27870CA-FCD5-4713-839F-69D02D96E832}" destId="{D5566F20-F825-4A8B-95C0-61138A5041AD}" srcOrd="11" destOrd="0" presId="urn:microsoft.com/office/officeart/2005/8/layout/list1"/>
    <dgm:cxn modelId="{1E511352-80C7-4430-9C8F-2BB1AF885E7F}" type="presParOf" srcId="{D27870CA-FCD5-4713-839F-69D02D96E832}" destId="{49434A21-F684-4652-A280-2BA8FBA66506}" srcOrd="12" destOrd="0" presId="urn:microsoft.com/office/officeart/2005/8/layout/list1"/>
    <dgm:cxn modelId="{26899588-3DA0-4F05-B0F6-9D4C36044FF2}" type="presParOf" srcId="{49434A21-F684-4652-A280-2BA8FBA66506}" destId="{407CF42D-95DC-4B42-84FF-294CD32AC0A5}" srcOrd="0" destOrd="0" presId="urn:microsoft.com/office/officeart/2005/8/layout/list1"/>
    <dgm:cxn modelId="{8EE16984-5A12-436C-A3A0-29FE9EE77919}" type="presParOf" srcId="{49434A21-F684-4652-A280-2BA8FBA66506}" destId="{94CDE1DE-F1AE-4FF3-B487-A099B48654BE}" srcOrd="1" destOrd="0" presId="urn:microsoft.com/office/officeart/2005/8/layout/list1"/>
    <dgm:cxn modelId="{3EFE4316-27B8-48D0-9C45-2FA952F6902A}" type="presParOf" srcId="{D27870CA-FCD5-4713-839F-69D02D96E832}" destId="{5907615D-00C2-4172-9581-B8B3EA0EF0FD}" srcOrd="13" destOrd="0" presId="urn:microsoft.com/office/officeart/2005/8/layout/list1"/>
    <dgm:cxn modelId="{6CB518A5-1A0C-4C37-BB82-EFE0B6489DE8}" type="presParOf" srcId="{D27870CA-FCD5-4713-839F-69D02D96E832}" destId="{C0715F5F-50DF-4392-BEF6-C8DD408CCC87}" srcOrd="14" destOrd="0" presId="urn:microsoft.com/office/officeart/2005/8/layout/list1"/>
    <dgm:cxn modelId="{7968F470-4B3B-4361-9D29-B6219080BD25}" type="presParOf" srcId="{D27870CA-FCD5-4713-839F-69D02D96E832}" destId="{8CE49534-7793-4964-9190-C3A10922DBC6}" srcOrd="15" destOrd="0" presId="urn:microsoft.com/office/officeart/2005/8/layout/list1"/>
    <dgm:cxn modelId="{E7A3A64A-599C-43C9-8786-B88A39AB9EAA}" type="presParOf" srcId="{D27870CA-FCD5-4713-839F-69D02D96E832}" destId="{F6F6173B-6076-416F-AB35-2BA3AB2EBD0A}" srcOrd="16" destOrd="0" presId="urn:microsoft.com/office/officeart/2005/8/layout/list1"/>
    <dgm:cxn modelId="{1C6B5517-780A-4EB7-B876-F078784DD8D6}" type="presParOf" srcId="{F6F6173B-6076-416F-AB35-2BA3AB2EBD0A}" destId="{370F0C72-02A3-4BE7-96DE-2D140E4D61C0}" srcOrd="0" destOrd="0" presId="urn:microsoft.com/office/officeart/2005/8/layout/list1"/>
    <dgm:cxn modelId="{D837B6C2-942F-4028-97B1-2172D008F008}" type="presParOf" srcId="{F6F6173B-6076-416F-AB35-2BA3AB2EBD0A}" destId="{EAE27B8A-2BE6-4EED-87EC-5B68282A8ADD}" srcOrd="1" destOrd="0" presId="urn:microsoft.com/office/officeart/2005/8/layout/list1"/>
    <dgm:cxn modelId="{75C48D4B-BCB3-4469-9A5B-3DFDDC9A63E7}" type="presParOf" srcId="{D27870CA-FCD5-4713-839F-69D02D96E832}" destId="{11DC1E16-1F2A-43E2-BD72-CD56DFE5054C}" srcOrd="17" destOrd="0" presId="urn:microsoft.com/office/officeart/2005/8/layout/list1"/>
    <dgm:cxn modelId="{1C33E5D7-A465-4EDE-8FBC-C3EA42644080}" type="presParOf" srcId="{D27870CA-FCD5-4713-839F-69D02D96E832}" destId="{9AECC48D-D6B3-4112-99B0-0A00212DEB0B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3EB47F4-301F-4BC2-978F-1AD3C3A65B68}" type="doc">
      <dgm:prSet loTypeId="urn:microsoft.com/office/officeart/2005/8/layout/target3" loCatId="relationship" qsTypeId="urn:microsoft.com/office/officeart/2005/8/quickstyle/3d3" qsCatId="3D" csTypeId="urn:microsoft.com/office/officeart/2005/8/colors/accent0_2" csCatId="mainScheme" phldr="1"/>
      <dgm:spPr/>
    </dgm:pt>
    <dgm:pt modelId="{FFF70892-8323-42E4-8B8A-6D4E929723F1}">
      <dgm:prSet phldrT="[Texto]"/>
      <dgm:spPr/>
      <dgm:t>
        <a:bodyPr/>
        <a:lstStyle/>
        <a:p>
          <a:r>
            <a:rPr lang="es-EC" dirty="0" smtClean="0"/>
            <a:t>Sector al que pertenece</a:t>
          </a:r>
          <a:endParaRPr lang="es-EC" dirty="0"/>
        </a:p>
      </dgm:t>
    </dgm:pt>
    <dgm:pt modelId="{4EC827C9-9EB1-41D3-8683-191B8499B2EA}" type="parTrans" cxnId="{9323E262-DC80-45FE-9A66-9CB5C0C46365}">
      <dgm:prSet/>
      <dgm:spPr/>
      <dgm:t>
        <a:bodyPr/>
        <a:lstStyle/>
        <a:p>
          <a:endParaRPr lang="es-EC"/>
        </a:p>
      </dgm:t>
    </dgm:pt>
    <dgm:pt modelId="{EE07DCB2-030F-4042-B5E9-921E696A89C2}" type="sibTrans" cxnId="{9323E262-DC80-45FE-9A66-9CB5C0C46365}">
      <dgm:prSet/>
      <dgm:spPr/>
      <dgm:t>
        <a:bodyPr/>
        <a:lstStyle/>
        <a:p>
          <a:endParaRPr lang="es-EC"/>
        </a:p>
      </dgm:t>
    </dgm:pt>
    <dgm:pt modelId="{5E6D2C2D-C7A4-4B45-A36C-409ADF2DB4BC}">
      <dgm:prSet phldrT="[Texto]"/>
      <dgm:spPr/>
      <dgm:t>
        <a:bodyPr/>
        <a:lstStyle/>
        <a:p>
          <a:r>
            <a:rPr lang="es-EC" dirty="0" smtClean="0"/>
            <a:t>Clientes / </a:t>
          </a:r>
          <a:r>
            <a:rPr lang="es-EC" dirty="0" smtClean="0">
              <a:hlinkClick xmlns:r="http://schemas.openxmlformats.org/officeDocument/2006/relationships" r:id="rId1" action="ppaction://hlinksldjump"/>
            </a:rPr>
            <a:t>Cobertura del mercado</a:t>
          </a:r>
          <a:endParaRPr lang="es-EC" dirty="0"/>
        </a:p>
      </dgm:t>
    </dgm:pt>
    <dgm:pt modelId="{7F2BF623-3227-4E1C-8B62-E77F6125BD0E}" type="parTrans" cxnId="{67A006BB-BB83-4870-9C00-A93E19748667}">
      <dgm:prSet/>
      <dgm:spPr/>
      <dgm:t>
        <a:bodyPr/>
        <a:lstStyle/>
        <a:p>
          <a:endParaRPr lang="es-EC"/>
        </a:p>
      </dgm:t>
    </dgm:pt>
    <dgm:pt modelId="{FDCAAF2C-3EB0-431F-9057-95C5C44D615A}" type="sibTrans" cxnId="{67A006BB-BB83-4870-9C00-A93E19748667}">
      <dgm:prSet/>
      <dgm:spPr/>
      <dgm:t>
        <a:bodyPr/>
        <a:lstStyle/>
        <a:p>
          <a:endParaRPr lang="es-EC"/>
        </a:p>
      </dgm:t>
    </dgm:pt>
    <dgm:pt modelId="{EDAB507F-5EC0-47ED-82D8-9F6505B98980}">
      <dgm:prSet phldrT="[Texto]"/>
      <dgm:spPr/>
      <dgm:t>
        <a:bodyPr/>
        <a:lstStyle/>
        <a:p>
          <a:r>
            <a:rPr lang="es-EC" dirty="0" smtClean="0">
              <a:hlinkClick xmlns:r="http://schemas.openxmlformats.org/officeDocument/2006/relationships" r:id="rId2" action="ppaction://hlinksldjump"/>
            </a:rPr>
            <a:t>Portafolio de servicios</a:t>
          </a:r>
          <a:endParaRPr lang="es-EC" dirty="0"/>
        </a:p>
      </dgm:t>
    </dgm:pt>
    <dgm:pt modelId="{5C124AF9-AD51-4AE9-A53A-66C0D7DEA140}" type="parTrans" cxnId="{C1F27131-0381-4DEC-BB22-DA24F8B978C1}">
      <dgm:prSet/>
      <dgm:spPr/>
      <dgm:t>
        <a:bodyPr/>
        <a:lstStyle/>
        <a:p>
          <a:endParaRPr lang="es-EC"/>
        </a:p>
      </dgm:t>
    </dgm:pt>
    <dgm:pt modelId="{CED301BF-B694-4767-9A3B-B438F38D4FF8}" type="sibTrans" cxnId="{C1F27131-0381-4DEC-BB22-DA24F8B978C1}">
      <dgm:prSet/>
      <dgm:spPr/>
      <dgm:t>
        <a:bodyPr/>
        <a:lstStyle/>
        <a:p>
          <a:endParaRPr lang="es-EC"/>
        </a:p>
      </dgm:t>
    </dgm:pt>
    <dgm:pt modelId="{498FB2FF-000B-414E-967B-A9432EF6132C}" type="pres">
      <dgm:prSet presAssocID="{B3EB47F4-301F-4BC2-978F-1AD3C3A65B68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6CAD489E-3D20-4D99-834C-EEB71D70DBDE}" type="pres">
      <dgm:prSet presAssocID="{FFF70892-8323-42E4-8B8A-6D4E929723F1}" presName="circle1" presStyleLbl="node1" presStyleIdx="0" presStyleCnt="3"/>
      <dgm:spPr/>
    </dgm:pt>
    <dgm:pt modelId="{B8BAABC1-963B-44E5-AE97-23216FF32019}" type="pres">
      <dgm:prSet presAssocID="{FFF70892-8323-42E4-8B8A-6D4E929723F1}" presName="space" presStyleCnt="0"/>
      <dgm:spPr/>
    </dgm:pt>
    <dgm:pt modelId="{470B8A58-7025-4A36-A243-C8986404488A}" type="pres">
      <dgm:prSet presAssocID="{FFF70892-8323-42E4-8B8A-6D4E929723F1}" presName="rect1" presStyleLbl="alignAcc1" presStyleIdx="0" presStyleCnt="3"/>
      <dgm:spPr/>
      <dgm:t>
        <a:bodyPr/>
        <a:lstStyle/>
        <a:p>
          <a:endParaRPr lang="es-ES"/>
        </a:p>
      </dgm:t>
    </dgm:pt>
    <dgm:pt modelId="{1A3FE7EB-76D8-4A68-8A3F-0C1BC967D259}" type="pres">
      <dgm:prSet presAssocID="{5E6D2C2D-C7A4-4B45-A36C-409ADF2DB4BC}" presName="vertSpace2" presStyleLbl="node1" presStyleIdx="0" presStyleCnt="3"/>
      <dgm:spPr/>
    </dgm:pt>
    <dgm:pt modelId="{96C1C3C2-8862-404F-96D6-77D31C8E73FE}" type="pres">
      <dgm:prSet presAssocID="{5E6D2C2D-C7A4-4B45-A36C-409ADF2DB4BC}" presName="circle2" presStyleLbl="node1" presStyleIdx="1" presStyleCnt="3"/>
      <dgm:spPr/>
    </dgm:pt>
    <dgm:pt modelId="{2090D682-8571-483F-834A-4C2702F216D6}" type="pres">
      <dgm:prSet presAssocID="{5E6D2C2D-C7A4-4B45-A36C-409ADF2DB4BC}" presName="rect2" presStyleLbl="alignAcc1" presStyleIdx="1" presStyleCnt="3"/>
      <dgm:spPr/>
      <dgm:t>
        <a:bodyPr/>
        <a:lstStyle/>
        <a:p>
          <a:endParaRPr lang="es-ES"/>
        </a:p>
      </dgm:t>
    </dgm:pt>
    <dgm:pt modelId="{32BDE737-F878-4124-A1AE-EA2CE3EAA347}" type="pres">
      <dgm:prSet presAssocID="{EDAB507F-5EC0-47ED-82D8-9F6505B98980}" presName="vertSpace3" presStyleLbl="node1" presStyleIdx="1" presStyleCnt="3"/>
      <dgm:spPr/>
    </dgm:pt>
    <dgm:pt modelId="{A3F219A5-0BD1-4462-8ACC-4D4D478158DF}" type="pres">
      <dgm:prSet presAssocID="{EDAB507F-5EC0-47ED-82D8-9F6505B98980}" presName="circle3" presStyleLbl="node1" presStyleIdx="2" presStyleCnt="3"/>
      <dgm:spPr/>
    </dgm:pt>
    <dgm:pt modelId="{8EC41BDD-0FEA-4165-86E9-88DADE4ED8DB}" type="pres">
      <dgm:prSet presAssocID="{EDAB507F-5EC0-47ED-82D8-9F6505B98980}" presName="rect3" presStyleLbl="alignAcc1" presStyleIdx="2" presStyleCnt="3"/>
      <dgm:spPr/>
      <dgm:t>
        <a:bodyPr/>
        <a:lstStyle/>
        <a:p>
          <a:endParaRPr lang="es-ES"/>
        </a:p>
      </dgm:t>
    </dgm:pt>
    <dgm:pt modelId="{B9FCF6D6-4AB1-4B91-B666-CCB54103E647}" type="pres">
      <dgm:prSet presAssocID="{FFF70892-8323-42E4-8B8A-6D4E929723F1}" presName="rect1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AC96F23-F4B3-4816-9EDF-72A5EEBB35E2}" type="pres">
      <dgm:prSet presAssocID="{5E6D2C2D-C7A4-4B45-A36C-409ADF2DB4BC}" presName="rect2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32A9B37-2206-4351-A485-9204301CB517}" type="pres">
      <dgm:prSet presAssocID="{EDAB507F-5EC0-47ED-82D8-9F6505B98980}" presName="rect3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D76C6747-1A79-45B5-B3EB-A9156C9E971E}" type="presOf" srcId="{5E6D2C2D-C7A4-4B45-A36C-409ADF2DB4BC}" destId="{FAC96F23-F4B3-4816-9EDF-72A5EEBB35E2}" srcOrd="1" destOrd="0" presId="urn:microsoft.com/office/officeart/2005/8/layout/target3"/>
    <dgm:cxn modelId="{81770B11-3AE9-4A4E-AE76-B5ADF35A8DFD}" type="presOf" srcId="{EDAB507F-5EC0-47ED-82D8-9F6505B98980}" destId="{8EC41BDD-0FEA-4165-86E9-88DADE4ED8DB}" srcOrd="0" destOrd="0" presId="urn:microsoft.com/office/officeart/2005/8/layout/target3"/>
    <dgm:cxn modelId="{EB421078-CFE5-4387-8671-D632E358DD9E}" type="presOf" srcId="{FFF70892-8323-42E4-8B8A-6D4E929723F1}" destId="{470B8A58-7025-4A36-A243-C8986404488A}" srcOrd="0" destOrd="0" presId="urn:microsoft.com/office/officeart/2005/8/layout/target3"/>
    <dgm:cxn modelId="{67A006BB-BB83-4870-9C00-A93E19748667}" srcId="{B3EB47F4-301F-4BC2-978F-1AD3C3A65B68}" destId="{5E6D2C2D-C7A4-4B45-A36C-409ADF2DB4BC}" srcOrd="1" destOrd="0" parTransId="{7F2BF623-3227-4E1C-8B62-E77F6125BD0E}" sibTransId="{FDCAAF2C-3EB0-431F-9057-95C5C44D615A}"/>
    <dgm:cxn modelId="{6EFADCCF-2F52-4B14-94EA-8CCBEC180D7C}" type="presOf" srcId="{5E6D2C2D-C7A4-4B45-A36C-409ADF2DB4BC}" destId="{2090D682-8571-483F-834A-4C2702F216D6}" srcOrd="0" destOrd="0" presId="urn:microsoft.com/office/officeart/2005/8/layout/target3"/>
    <dgm:cxn modelId="{2F2B40BB-92AB-4F46-BFBC-AE5109780AC7}" type="presOf" srcId="{B3EB47F4-301F-4BC2-978F-1AD3C3A65B68}" destId="{498FB2FF-000B-414E-967B-A9432EF6132C}" srcOrd="0" destOrd="0" presId="urn:microsoft.com/office/officeart/2005/8/layout/target3"/>
    <dgm:cxn modelId="{C1F27131-0381-4DEC-BB22-DA24F8B978C1}" srcId="{B3EB47F4-301F-4BC2-978F-1AD3C3A65B68}" destId="{EDAB507F-5EC0-47ED-82D8-9F6505B98980}" srcOrd="2" destOrd="0" parTransId="{5C124AF9-AD51-4AE9-A53A-66C0D7DEA140}" sibTransId="{CED301BF-B694-4767-9A3B-B438F38D4FF8}"/>
    <dgm:cxn modelId="{B8912359-5E9E-44EA-BAE6-EAF2D1FEAC31}" type="presOf" srcId="{EDAB507F-5EC0-47ED-82D8-9F6505B98980}" destId="{B32A9B37-2206-4351-A485-9204301CB517}" srcOrd="1" destOrd="0" presId="urn:microsoft.com/office/officeart/2005/8/layout/target3"/>
    <dgm:cxn modelId="{9323E262-DC80-45FE-9A66-9CB5C0C46365}" srcId="{B3EB47F4-301F-4BC2-978F-1AD3C3A65B68}" destId="{FFF70892-8323-42E4-8B8A-6D4E929723F1}" srcOrd="0" destOrd="0" parTransId="{4EC827C9-9EB1-41D3-8683-191B8499B2EA}" sibTransId="{EE07DCB2-030F-4042-B5E9-921E696A89C2}"/>
    <dgm:cxn modelId="{1C6731B7-9C30-4324-AE8C-FAA296389AB3}" type="presOf" srcId="{FFF70892-8323-42E4-8B8A-6D4E929723F1}" destId="{B9FCF6D6-4AB1-4B91-B666-CCB54103E647}" srcOrd="1" destOrd="0" presId="urn:microsoft.com/office/officeart/2005/8/layout/target3"/>
    <dgm:cxn modelId="{3473B48A-178C-4A0D-BD00-CDF96CC8D357}" type="presParOf" srcId="{498FB2FF-000B-414E-967B-A9432EF6132C}" destId="{6CAD489E-3D20-4D99-834C-EEB71D70DBDE}" srcOrd="0" destOrd="0" presId="urn:microsoft.com/office/officeart/2005/8/layout/target3"/>
    <dgm:cxn modelId="{4EC18C44-1695-4BF2-9C21-2E878265B789}" type="presParOf" srcId="{498FB2FF-000B-414E-967B-A9432EF6132C}" destId="{B8BAABC1-963B-44E5-AE97-23216FF32019}" srcOrd="1" destOrd="0" presId="urn:microsoft.com/office/officeart/2005/8/layout/target3"/>
    <dgm:cxn modelId="{264D9869-1564-4CD7-8BD4-9764DCEA8F1A}" type="presParOf" srcId="{498FB2FF-000B-414E-967B-A9432EF6132C}" destId="{470B8A58-7025-4A36-A243-C8986404488A}" srcOrd="2" destOrd="0" presId="urn:microsoft.com/office/officeart/2005/8/layout/target3"/>
    <dgm:cxn modelId="{936CAB23-0630-42AE-B5F0-09E5AA431154}" type="presParOf" srcId="{498FB2FF-000B-414E-967B-A9432EF6132C}" destId="{1A3FE7EB-76D8-4A68-8A3F-0C1BC967D259}" srcOrd="3" destOrd="0" presId="urn:microsoft.com/office/officeart/2005/8/layout/target3"/>
    <dgm:cxn modelId="{0A9674D9-14CB-455C-ABFD-9545CBF71C5B}" type="presParOf" srcId="{498FB2FF-000B-414E-967B-A9432EF6132C}" destId="{96C1C3C2-8862-404F-96D6-77D31C8E73FE}" srcOrd="4" destOrd="0" presId="urn:microsoft.com/office/officeart/2005/8/layout/target3"/>
    <dgm:cxn modelId="{216E23AD-537B-4D7D-A685-C6F8A2F3D1D1}" type="presParOf" srcId="{498FB2FF-000B-414E-967B-A9432EF6132C}" destId="{2090D682-8571-483F-834A-4C2702F216D6}" srcOrd="5" destOrd="0" presId="urn:microsoft.com/office/officeart/2005/8/layout/target3"/>
    <dgm:cxn modelId="{6CEE40CE-0A0A-4845-B61A-90ACC7CC3906}" type="presParOf" srcId="{498FB2FF-000B-414E-967B-A9432EF6132C}" destId="{32BDE737-F878-4124-A1AE-EA2CE3EAA347}" srcOrd="6" destOrd="0" presId="urn:microsoft.com/office/officeart/2005/8/layout/target3"/>
    <dgm:cxn modelId="{708BC3E1-F3A1-4883-8A45-8F8C4DA45A89}" type="presParOf" srcId="{498FB2FF-000B-414E-967B-A9432EF6132C}" destId="{A3F219A5-0BD1-4462-8ACC-4D4D478158DF}" srcOrd="7" destOrd="0" presId="urn:microsoft.com/office/officeart/2005/8/layout/target3"/>
    <dgm:cxn modelId="{6765A762-19BB-4713-9925-15951FB598CE}" type="presParOf" srcId="{498FB2FF-000B-414E-967B-A9432EF6132C}" destId="{8EC41BDD-0FEA-4165-86E9-88DADE4ED8DB}" srcOrd="8" destOrd="0" presId="urn:microsoft.com/office/officeart/2005/8/layout/target3"/>
    <dgm:cxn modelId="{2347F02A-F945-4965-A80F-4696E6F6041C}" type="presParOf" srcId="{498FB2FF-000B-414E-967B-A9432EF6132C}" destId="{B9FCF6D6-4AB1-4B91-B666-CCB54103E647}" srcOrd="9" destOrd="0" presId="urn:microsoft.com/office/officeart/2005/8/layout/target3"/>
    <dgm:cxn modelId="{E65315A9-B7F1-4293-8002-991068C89D75}" type="presParOf" srcId="{498FB2FF-000B-414E-967B-A9432EF6132C}" destId="{FAC96F23-F4B3-4816-9EDF-72A5EEBB35E2}" srcOrd="10" destOrd="0" presId="urn:microsoft.com/office/officeart/2005/8/layout/target3"/>
    <dgm:cxn modelId="{467EC1A4-60AF-4231-85EE-F8858B1A06D4}" type="presParOf" srcId="{498FB2FF-000B-414E-967B-A9432EF6132C}" destId="{B32A9B37-2206-4351-A485-9204301CB517}" srcOrd="11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56B6183-419B-4645-A6A1-EFC9D7333F2B}" type="doc">
      <dgm:prSet loTypeId="urn:microsoft.com/office/officeart/2005/8/layout/vList3#1" loCatId="list" qsTypeId="urn:microsoft.com/office/officeart/2005/8/quickstyle/3d4" qsCatId="3D" csTypeId="urn:microsoft.com/office/officeart/2005/8/colors/colorful2" csCatId="colorful" phldr="1"/>
      <dgm:spPr/>
      <dgm:t>
        <a:bodyPr/>
        <a:lstStyle/>
        <a:p>
          <a:endParaRPr lang="es-EC"/>
        </a:p>
      </dgm:t>
    </dgm:pt>
    <dgm:pt modelId="{0D7D78F0-CBC3-4B49-8E27-DCBB573D63C3}">
      <dgm:prSet phldrT="[Texto]" custT="1"/>
      <dgm:spPr/>
      <dgm:t>
        <a:bodyPr/>
        <a:lstStyle/>
        <a:p>
          <a:r>
            <a:rPr lang="es-EC" sz="2800" dirty="0" smtClean="0">
              <a:hlinkClick xmlns:r="http://schemas.openxmlformats.org/officeDocument/2006/relationships" r:id="rId1" action="ppaction://hlinksldjump"/>
            </a:rPr>
            <a:t>Organigrama Orgánico</a:t>
          </a:r>
          <a:endParaRPr lang="es-EC" sz="2800" dirty="0"/>
        </a:p>
      </dgm:t>
    </dgm:pt>
    <dgm:pt modelId="{95E2745D-CB2F-4723-9823-ABDD3D998E87}" type="parTrans" cxnId="{8DAC752D-1103-4545-89E2-B9227A2863A5}">
      <dgm:prSet/>
      <dgm:spPr/>
      <dgm:t>
        <a:bodyPr/>
        <a:lstStyle/>
        <a:p>
          <a:endParaRPr lang="es-EC" sz="1600"/>
        </a:p>
      </dgm:t>
    </dgm:pt>
    <dgm:pt modelId="{36F9F494-A6EE-46BE-A870-CDF6F2ED0317}" type="sibTrans" cxnId="{8DAC752D-1103-4545-89E2-B9227A2863A5}">
      <dgm:prSet/>
      <dgm:spPr/>
      <dgm:t>
        <a:bodyPr/>
        <a:lstStyle/>
        <a:p>
          <a:endParaRPr lang="es-EC" sz="1600"/>
        </a:p>
      </dgm:t>
    </dgm:pt>
    <dgm:pt modelId="{B2791674-47AE-4A36-8ECF-D7C5BA59451D}">
      <dgm:prSet phldrT="[Texto]" custT="1"/>
      <dgm:spPr/>
      <dgm:t>
        <a:bodyPr/>
        <a:lstStyle/>
        <a:p>
          <a:r>
            <a:rPr lang="es-EC" sz="2800" dirty="0" smtClean="0">
              <a:hlinkClick xmlns:r="http://schemas.openxmlformats.org/officeDocument/2006/relationships" r:id="rId2" action="ppaction://hlinksldjump"/>
            </a:rPr>
            <a:t>Organigrama Funcional </a:t>
          </a:r>
          <a:endParaRPr lang="es-EC" sz="2800" dirty="0"/>
        </a:p>
      </dgm:t>
    </dgm:pt>
    <dgm:pt modelId="{5DE4CDFE-1AE5-43CA-A49F-E4FB13F2EF73}" type="parTrans" cxnId="{98CF4ABE-1E29-4C5C-AEBB-8E6CCD700F9D}">
      <dgm:prSet/>
      <dgm:spPr/>
      <dgm:t>
        <a:bodyPr/>
        <a:lstStyle/>
        <a:p>
          <a:endParaRPr lang="es-EC" sz="1600"/>
        </a:p>
      </dgm:t>
    </dgm:pt>
    <dgm:pt modelId="{05BD67D8-DED9-4D07-92CF-9EB08D42E0AA}" type="sibTrans" cxnId="{98CF4ABE-1E29-4C5C-AEBB-8E6CCD700F9D}">
      <dgm:prSet/>
      <dgm:spPr/>
      <dgm:t>
        <a:bodyPr/>
        <a:lstStyle/>
        <a:p>
          <a:endParaRPr lang="es-EC" sz="1600"/>
        </a:p>
      </dgm:t>
    </dgm:pt>
    <dgm:pt modelId="{C6541D2B-6301-48D4-927C-40FFB899A276}">
      <dgm:prSet phldrT="[Texto]" custT="1"/>
      <dgm:spPr/>
      <dgm:t>
        <a:bodyPr/>
        <a:lstStyle/>
        <a:p>
          <a:r>
            <a:rPr lang="es-EC" sz="2800" dirty="0" smtClean="0">
              <a:hlinkClick xmlns:r="http://schemas.openxmlformats.org/officeDocument/2006/relationships" r:id="rId3" action="ppaction://hlinksldjump"/>
            </a:rPr>
            <a:t>Organigrama Personal </a:t>
          </a:r>
          <a:endParaRPr lang="es-EC" sz="2800" dirty="0"/>
        </a:p>
      </dgm:t>
    </dgm:pt>
    <dgm:pt modelId="{959ABE15-9479-4D1D-ACAF-9518167747BE}" type="parTrans" cxnId="{22F904A1-7560-49AE-A01B-E4A0F1040FF7}">
      <dgm:prSet/>
      <dgm:spPr/>
      <dgm:t>
        <a:bodyPr/>
        <a:lstStyle/>
        <a:p>
          <a:endParaRPr lang="es-EC" sz="1600"/>
        </a:p>
      </dgm:t>
    </dgm:pt>
    <dgm:pt modelId="{59B171AF-DAD7-4251-89C4-C0B59A1C9320}" type="sibTrans" cxnId="{22F904A1-7560-49AE-A01B-E4A0F1040FF7}">
      <dgm:prSet/>
      <dgm:spPr/>
      <dgm:t>
        <a:bodyPr/>
        <a:lstStyle/>
        <a:p>
          <a:endParaRPr lang="es-EC" sz="1600"/>
        </a:p>
      </dgm:t>
    </dgm:pt>
    <dgm:pt modelId="{C960A715-4531-4CB0-B742-A55AFE2F097B}" type="pres">
      <dgm:prSet presAssocID="{D56B6183-419B-4645-A6A1-EFC9D7333F2B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870559AD-61A1-4074-B883-CB45DF7997D4}" type="pres">
      <dgm:prSet presAssocID="{0D7D78F0-CBC3-4B49-8E27-DCBB573D63C3}" presName="composite" presStyleCnt="0"/>
      <dgm:spPr/>
      <dgm:t>
        <a:bodyPr/>
        <a:lstStyle/>
        <a:p>
          <a:endParaRPr lang="es-EC"/>
        </a:p>
      </dgm:t>
    </dgm:pt>
    <dgm:pt modelId="{6760F6B2-1987-420E-B01B-A6F1B3EA0ED1}" type="pres">
      <dgm:prSet presAssocID="{0D7D78F0-CBC3-4B49-8E27-DCBB573D63C3}" presName="imgShp" presStyleLbl="fgImgPlace1" presStyleIdx="0" presStyleCnt="3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  <dgm:t>
        <a:bodyPr/>
        <a:lstStyle/>
        <a:p>
          <a:endParaRPr lang="es-EC"/>
        </a:p>
      </dgm:t>
    </dgm:pt>
    <dgm:pt modelId="{45ADC94A-47B0-4D77-BFDA-E560C432CF53}" type="pres">
      <dgm:prSet presAssocID="{0D7D78F0-CBC3-4B49-8E27-DCBB573D63C3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A2CEE03-4D99-454E-9F5B-C8F8048032E7}" type="pres">
      <dgm:prSet presAssocID="{36F9F494-A6EE-46BE-A870-CDF6F2ED0317}" presName="spacing" presStyleCnt="0"/>
      <dgm:spPr/>
      <dgm:t>
        <a:bodyPr/>
        <a:lstStyle/>
        <a:p>
          <a:endParaRPr lang="es-EC"/>
        </a:p>
      </dgm:t>
    </dgm:pt>
    <dgm:pt modelId="{8FEC5B2B-7A77-4534-A565-B4CB44BDE2BF}" type="pres">
      <dgm:prSet presAssocID="{B2791674-47AE-4A36-8ECF-D7C5BA59451D}" presName="composite" presStyleCnt="0"/>
      <dgm:spPr/>
      <dgm:t>
        <a:bodyPr/>
        <a:lstStyle/>
        <a:p>
          <a:endParaRPr lang="es-EC"/>
        </a:p>
      </dgm:t>
    </dgm:pt>
    <dgm:pt modelId="{016B9EB3-DBD9-42AB-AF2F-8DF74F797F92}" type="pres">
      <dgm:prSet presAssocID="{B2791674-47AE-4A36-8ECF-D7C5BA59451D}" presName="imgShp" presStyleLbl="fgImgPlace1" presStyleIdx="1" presStyleCnt="3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</dgm:spPr>
      <dgm:t>
        <a:bodyPr/>
        <a:lstStyle/>
        <a:p>
          <a:endParaRPr lang="es-EC"/>
        </a:p>
      </dgm:t>
    </dgm:pt>
    <dgm:pt modelId="{EB506181-3BED-4DB4-8FF6-5775E1E0463D}" type="pres">
      <dgm:prSet presAssocID="{B2791674-47AE-4A36-8ECF-D7C5BA59451D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18C61D6-E574-427C-9E69-DB859EC50958}" type="pres">
      <dgm:prSet presAssocID="{05BD67D8-DED9-4D07-92CF-9EB08D42E0AA}" presName="spacing" presStyleCnt="0"/>
      <dgm:spPr/>
      <dgm:t>
        <a:bodyPr/>
        <a:lstStyle/>
        <a:p>
          <a:endParaRPr lang="es-EC"/>
        </a:p>
      </dgm:t>
    </dgm:pt>
    <dgm:pt modelId="{A944CD0A-6AF3-4526-AFD4-B2019BC83590}" type="pres">
      <dgm:prSet presAssocID="{C6541D2B-6301-48D4-927C-40FFB899A276}" presName="composite" presStyleCnt="0"/>
      <dgm:spPr/>
      <dgm:t>
        <a:bodyPr/>
        <a:lstStyle/>
        <a:p>
          <a:endParaRPr lang="es-EC"/>
        </a:p>
      </dgm:t>
    </dgm:pt>
    <dgm:pt modelId="{1B7FBBCE-66DC-4627-8D97-EFE3D40B7AF5}" type="pres">
      <dgm:prSet presAssocID="{C6541D2B-6301-48D4-927C-40FFB899A276}" presName="imgShp" presStyleLbl="fgImgPlace1" presStyleIdx="2" presStyleCnt="3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</dgm:spPr>
      <dgm:t>
        <a:bodyPr/>
        <a:lstStyle/>
        <a:p>
          <a:endParaRPr lang="es-ES"/>
        </a:p>
      </dgm:t>
    </dgm:pt>
    <dgm:pt modelId="{31DBCCC5-8A90-4DD8-A1F1-83F6DA0A9EFF}" type="pres">
      <dgm:prSet presAssocID="{C6541D2B-6301-48D4-927C-40FFB899A276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3FA31315-40D0-4937-B785-C44A6BC88941}" type="presOf" srcId="{B2791674-47AE-4A36-8ECF-D7C5BA59451D}" destId="{EB506181-3BED-4DB4-8FF6-5775E1E0463D}" srcOrd="0" destOrd="0" presId="urn:microsoft.com/office/officeart/2005/8/layout/vList3#1"/>
    <dgm:cxn modelId="{98FC6A2B-5347-4EAF-A74D-DF33B8FBE856}" type="presOf" srcId="{0D7D78F0-CBC3-4B49-8E27-DCBB573D63C3}" destId="{45ADC94A-47B0-4D77-BFDA-E560C432CF53}" srcOrd="0" destOrd="0" presId="urn:microsoft.com/office/officeart/2005/8/layout/vList3#1"/>
    <dgm:cxn modelId="{DF1D90A2-0ED0-4FBB-BBF1-2F81D5EF9FB4}" type="presOf" srcId="{C6541D2B-6301-48D4-927C-40FFB899A276}" destId="{31DBCCC5-8A90-4DD8-A1F1-83F6DA0A9EFF}" srcOrd="0" destOrd="0" presId="urn:microsoft.com/office/officeart/2005/8/layout/vList3#1"/>
    <dgm:cxn modelId="{8DAC752D-1103-4545-89E2-B9227A2863A5}" srcId="{D56B6183-419B-4645-A6A1-EFC9D7333F2B}" destId="{0D7D78F0-CBC3-4B49-8E27-DCBB573D63C3}" srcOrd="0" destOrd="0" parTransId="{95E2745D-CB2F-4723-9823-ABDD3D998E87}" sibTransId="{36F9F494-A6EE-46BE-A870-CDF6F2ED0317}"/>
    <dgm:cxn modelId="{22F904A1-7560-49AE-A01B-E4A0F1040FF7}" srcId="{D56B6183-419B-4645-A6A1-EFC9D7333F2B}" destId="{C6541D2B-6301-48D4-927C-40FFB899A276}" srcOrd="2" destOrd="0" parTransId="{959ABE15-9479-4D1D-ACAF-9518167747BE}" sibTransId="{59B171AF-DAD7-4251-89C4-C0B59A1C9320}"/>
    <dgm:cxn modelId="{D806CB9E-ECC4-4FEC-A96D-9379AC9CFCB0}" type="presOf" srcId="{D56B6183-419B-4645-A6A1-EFC9D7333F2B}" destId="{C960A715-4531-4CB0-B742-A55AFE2F097B}" srcOrd="0" destOrd="0" presId="urn:microsoft.com/office/officeart/2005/8/layout/vList3#1"/>
    <dgm:cxn modelId="{98CF4ABE-1E29-4C5C-AEBB-8E6CCD700F9D}" srcId="{D56B6183-419B-4645-A6A1-EFC9D7333F2B}" destId="{B2791674-47AE-4A36-8ECF-D7C5BA59451D}" srcOrd="1" destOrd="0" parTransId="{5DE4CDFE-1AE5-43CA-A49F-E4FB13F2EF73}" sibTransId="{05BD67D8-DED9-4D07-92CF-9EB08D42E0AA}"/>
    <dgm:cxn modelId="{E7C54B65-BD74-470A-B8CF-F0587D390003}" type="presParOf" srcId="{C960A715-4531-4CB0-B742-A55AFE2F097B}" destId="{870559AD-61A1-4074-B883-CB45DF7997D4}" srcOrd="0" destOrd="0" presId="urn:microsoft.com/office/officeart/2005/8/layout/vList3#1"/>
    <dgm:cxn modelId="{94134FEB-4369-4D40-8C91-A5A7378F230C}" type="presParOf" srcId="{870559AD-61A1-4074-B883-CB45DF7997D4}" destId="{6760F6B2-1987-420E-B01B-A6F1B3EA0ED1}" srcOrd="0" destOrd="0" presId="urn:microsoft.com/office/officeart/2005/8/layout/vList3#1"/>
    <dgm:cxn modelId="{D02315B0-6060-45BF-8E65-B81C69A16B68}" type="presParOf" srcId="{870559AD-61A1-4074-B883-CB45DF7997D4}" destId="{45ADC94A-47B0-4D77-BFDA-E560C432CF53}" srcOrd="1" destOrd="0" presId="urn:microsoft.com/office/officeart/2005/8/layout/vList3#1"/>
    <dgm:cxn modelId="{E0FC1179-C23B-4F83-8B5A-C8E9250FE877}" type="presParOf" srcId="{C960A715-4531-4CB0-B742-A55AFE2F097B}" destId="{CA2CEE03-4D99-454E-9F5B-C8F8048032E7}" srcOrd="1" destOrd="0" presId="urn:microsoft.com/office/officeart/2005/8/layout/vList3#1"/>
    <dgm:cxn modelId="{34A7492F-104B-4CFA-88DD-77A2F3D86802}" type="presParOf" srcId="{C960A715-4531-4CB0-B742-A55AFE2F097B}" destId="{8FEC5B2B-7A77-4534-A565-B4CB44BDE2BF}" srcOrd="2" destOrd="0" presId="urn:microsoft.com/office/officeart/2005/8/layout/vList3#1"/>
    <dgm:cxn modelId="{A3E197BE-95A2-4380-945D-C1C1A9394945}" type="presParOf" srcId="{8FEC5B2B-7A77-4534-A565-B4CB44BDE2BF}" destId="{016B9EB3-DBD9-42AB-AF2F-8DF74F797F92}" srcOrd="0" destOrd="0" presId="urn:microsoft.com/office/officeart/2005/8/layout/vList3#1"/>
    <dgm:cxn modelId="{3384D411-68A1-492D-A4E7-141751A075F7}" type="presParOf" srcId="{8FEC5B2B-7A77-4534-A565-B4CB44BDE2BF}" destId="{EB506181-3BED-4DB4-8FF6-5775E1E0463D}" srcOrd="1" destOrd="0" presId="urn:microsoft.com/office/officeart/2005/8/layout/vList3#1"/>
    <dgm:cxn modelId="{FD1D386E-D474-4C2B-A444-E3E80E982688}" type="presParOf" srcId="{C960A715-4531-4CB0-B742-A55AFE2F097B}" destId="{618C61D6-E574-427C-9E69-DB859EC50958}" srcOrd="3" destOrd="0" presId="urn:microsoft.com/office/officeart/2005/8/layout/vList3#1"/>
    <dgm:cxn modelId="{8A2F9610-BF58-4C42-B688-A77F9CB8A6A9}" type="presParOf" srcId="{C960A715-4531-4CB0-B742-A55AFE2F097B}" destId="{A944CD0A-6AF3-4526-AFD4-B2019BC83590}" srcOrd="4" destOrd="0" presId="urn:microsoft.com/office/officeart/2005/8/layout/vList3#1"/>
    <dgm:cxn modelId="{D23912DF-66B6-457D-B754-7994C53A75A1}" type="presParOf" srcId="{A944CD0A-6AF3-4526-AFD4-B2019BC83590}" destId="{1B7FBBCE-66DC-4627-8D97-EFE3D40B7AF5}" srcOrd="0" destOrd="0" presId="urn:microsoft.com/office/officeart/2005/8/layout/vList3#1"/>
    <dgm:cxn modelId="{26C7FD8F-7A91-4AD9-AB4B-FDFE785D3D22}" type="presParOf" srcId="{A944CD0A-6AF3-4526-AFD4-B2019BC83590}" destId="{31DBCCC5-8A90-4DD8-A1F1-83F6DA0A9EFF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054DFFE-77CB-4854-866D-D6461BE0D443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B26DB5DE-284E-4B63-A6F6-5962B56FCDF1}">
      <dgm:prSet phldrT="[Texto]"/>
      <dgm:spPr/>
      <dgm:t>
        <a:bodyPr/>
        <a:lstStyle/>
        <a:p>
          <a:r>
            <a:rPr lang="es-EC" dirty="0" smtClean="0"/>
            <a:t>MISIÓN</a:t>
          </a:r>
          <a:endParaRPr lang="es-EC" dirty="0"/>
        </a:p>
      </dgm:t>
    </dgm:pt>
    <dgm:pt modelId="{52940330-DF10-4A1B-B2E1-18651E75D7F9}" type="parTrans" cxnId="{EDB36245-0C55-4121-8BFD-1A1880FB121F}">
      <dgm:prSet/>
      <dgm:spPr/>
      <dgm:t>
        <a:bodyPr/>
        <a:lstStyle/>
        <a:p>
          <a:endParaRPr lang="es-EC"/>
        </a:p>
      </dgm:t>
    </dgm:pt>
    <dgm:pt modelId="{0D93D263-CF5E-4A81-876C-8B045AAD61E8}" type="sibTrans" cxnId="{EDB36245-0C55-4121-8BFD-1A1880FB121F}">
      <dgm:prSet/>
      <dgm:spPr/>
      <dgm:t>
        <a:bodyPr/>
        <a:lstStyle/>
        <a:p>
          <a:endParaRPr lang="es-EC"/>
        </a:p>
      </dgm:t>
    </dgm:pt>
    <dgm:pt modelId="{9CAD616A-5989-4343-8F53-E19ADA3629BC}">
      <dgm:prSet phldrT="[Texto]" custT="1"/>
      <dgm:spPr/>
      <dgm:t>
        <a:bodyPr/>
        <a:lstStyle/>
        <a:p>
          <a:pPr algn="just"/>
          <a:r>
            <a:rPr lang="es-EC" sz="1400" dirty="0" smtClean="0">
              <a:solidFill>
                <a:schemeClr val="tx2"/>
              </a:solidFill>
            </a:rPr>
            <a:t>“Garantizar la vigencia y supremacía de la Constitución, en pleno ejercicio de los derechos constitucionales, mediante la interpretación, el control y la administración de justicia constitucional”.</a:t>
          </a:r>
          <a:endParaRPr lang="es-EC" sz="1400" dirty="0">
            <a:solidFill>
              <a:schemeClr val="tx2"/>
            </a:solidFill>
          </a:endParaRPr>
        </a:p>
      </dgm:t>
    </dgm:pt>
    <dgm:pt modelId="{77C3FD9B-1F05-43E8-9318-62FB1D5E062F}" type="parTrans" cxnId="{2BA7B81D-F6E1-47D4-84DC-22A9613AEB14}">
      <dgm:prSet/>
      <dgm:spPr/>
      <dgm:t>
        <a:bodyPr/>
        <a:lstStyle/>
        <a:p>
          <a:endParaRPr lang="es-EC"/>
        </a:p>
      </dgm:t>
    </dgm:pt>
    <dgm:pt modelId="{40421F47-FF85-418C-99C5-455D3C5BEC95}" type="sibTrans" cxnId="{2BA7B81D-F6E1-47D4-84DC-22A9613AEB14}">
      <dgm:prSet/>
      <dgm:spPr/>
      <dgm:t>
        <a:bodyPr/>
        <a:lstStyle/>
        <a:p>
          <a:endParaRPr lang="es-EC"/>
        </a:p>
      </dgm:t>
    </dgm:pt>
    <dgm:pt modelId="{ADEA5CA3-5C80-4DFE-BF15-0016D817C367}">
      <dgm:prSet phldrT="[Texto]"/>
      <dgm:spPr/>
      <dgm:t>
        <a:bodyPr/>
        <a:lstStyle/>
        <a:p>
          <a:r>
            <a:rPr lang="es-EC" dirty="0" smtClean="0"/>
            <a:t>VISIÓN</a:t>
          </a:r>
          <a:endParaRPr lang="es-EC" dirty="0"/>
        </a:p>
      </dgm:t>
    </dgm:pt>
    <dgm:pt modelId="{6CD60FBA-72BB-4DB0-9FBB-89BAF416BCDC}" type="parTrans" cxnId="{41E11B6F-5219-47F4-838A-B3A31FFD5DB2}">
      <dgm:prSet/>
      <dgm:spPr/>
      <dgm:t>
        <a:bodyPr/>
        <a:lstStyle/>
        <a:p>
          <a:endParaRPr lang="es-EC"/>
        </a:p>
      </dgm:t>
    </dgm:pt>
    <dgm:pt modelId="{86D7A609-72B5-4188-9ACE-0041DAFE92A6}" type="sibTrans" cxnId="{41E11B6F-5219-47F4-838A-B3A31FFD5DB2}">
      <dgm:prSet/>
      <dgm:spPr/>
      <dgm:t>
        <a:bodyPr/>
        <a:lstStyle/>
        <a:p>
          <a:endParaRPr lang="es-EC"/>
        </a:p>
      </dgm:t>
    </dgm:pt>
    <dgm:pt modelId="{4B4DC8E7-5E73-4D69-98DF-1EF4944FAA16}">
      <dgm:prSet phldrT="[Texto]" custT="1"/>
      <dgm:spPr/>
      <dgm:t>
        <a:bodyPr/>
        <a:lstStyle/>
        <a:p>
          <a:pPr algn="just"/>
          <a:r>
            <a:rPr lang="es-EC" sz="1400" dirty="0" smtClean="0">
              <a:solidFill>
                <a:schemeClr val="tx2"/>
              </a:solidFill>
            </a:rPr>
            <a:t>“La Corte Constitucional será un órgano autónomo e independiente de administración de justicia constitucional, de reconocido prestigio nacional e internacional”.</a:t>
          </a:r>
          <a:endParaRPr lang="es-EC" sz="1400" dirty="0">
            <a:solidFill>
              <a:schemeClr val="tx2"/>
            </a:solidFill>
          </a:endParaRPr>
        </a:p>
      </dgm:t>
    </dgm:pt>
    <dgm:pt modelId="{D6C1F0F8-117A-49C0-82AF-1ED212E68DDF}" type="parTrans" cxnId="{96C3FB13-2CE8-4100-B1C5-C2232EB0B8E7}">
      <dgm:prSet/>
      <dgm:spPr/>
      <dgm:t>
        <a:bodyPr/>
        <a:lstStyle/>
        <a:p>
          <a:endParaRPr lang="es-EC"/>
        </a:p>
      </dgm:t>
    </dgm:pt>
    <dgm:pt modelId="{EFA169EC-CDD9-41CE-8C9E-364477B7850E}" type="sibTrans" cxnId="{96C3FB13-2CE8-4100-B1C5-C2232EB0B8E7}">
      <dgm:prSet/>
      <dgm:spPr/>
      <dgm:t>
        <a:bodyPr/>
        <a:lstStyle/>
        <a:p>
          <a:endParaRPr lang="es-EC"/>
        </a:p>
      </dgm:t>
    </dgm:pt>
    <dgm:pt modelId="{2B325F17-389C-4AB8-9666-2AF92D096373}">
      <dgm:prSet phldrT="[Texto]"/>
      <dgm:spPr/>
      <dgm:t>
        <a:bodyPr/>
        <a:lstStyle/>
        <a:p>
          <a:r>
            <a:rPr lang="es-EC" dirty="0" smtClean="0"/>
            <a:t>OBJETIVO GENERAL</a:t>
          </a:r>
          <a:endParaRPr lang="es-EC" dirty="0"/>
        </a:p>
      </dgm:t>
    </dgm:pt>
    <dgm:pt modelId="{28BC66C9-E50A-40B1-882E-6086D54DF969}" type="parTrans" cxnId="{10226300-CA43-4CE3-A90C-1B8222CAD523}">
      <dgm:prSet/>
      <dgm:spPr/>
      <dgm:t>
        <a:bodyPr/>
        <a:lstStyle/>
        <a:p>
          <a:endParaRPr lang="es-EC"/>
        </a:p>
      </dgm:t>
    </dgm:pt>
    <dgm:pt modelId="{63EB14F2-88B0-4AC5-BCBF-574D1E825C63}" type="sibTrans" cxnId="{10226300-CA43-4CE3-A90C-1B8222CAD523}">
      <dgm:prSet/>
      <dgm:spPr/>
      <dgm:t>
        <a:bodyPr/>
        <a:lstStyle/>
        <a:p>
          <a:endParaRPr lang="es-EC"/>
        </a:p>
      </dgm:t>
    </dgm:pt>
    <dgm:pt modelId="{534134B7-1E6F-48C4-81BC-A7B1965888C0}">
      <dgm:prSet phldrT="[Texto]" custT="1"/>
      <dgm:spPr/>
      <dgm:t>
        <a:bodyPr/>
        <a:lstStyle/>
        <a:p>
          <a:pPr algn="just"/>
          <a:r>
            <a:rPr lang="es-EC" sz="1400" dirty="0" smtClean="0">
              <a:solidFill>
                <a:schemeClr val="tx2"/>
              </a:solidFill>
            </a:rPr>
            <a:t>“Desarrollar, implantar y mantener un sistema de justicia constitucional: transparente, accesible, oportuno, independiente y autónomo para ejercer control, interpretación y administración de justicia constitucional”.</a:t>
          </a:r>
          <a:endParaRPr lang="es-EC" sz="1400" dirty="0">
            <a:solidFill>
              <a:schemeClr val="tx2"/>
            </a:solidFill>
          </a:endParaRPr>
        </a:p>
      </dgm:t>
    </dgm:pt>
    <dgm:pt modelId="{E4DCD6BB-FCBF-451D-B46E-36A1A4C07AA4}" type="parTrans" cxnId="{73923101-9FB8-4EBC-B1A4-6CCB8AE2F8EE}">
      <dgm:prSet/>
      <dgm:spPr/>
      <dgm:t>
        <a:bodyPr/>
        <a:lstStyle/>
        <a:p>
          <a:endParaRPr lang="es-EC"/>
        </a:p>
      </dgm:t>
    </dgm:pt>
    <dgm:pt modelId="{362DD101-2B72-44E3-B970-26FA1411D59C}" type="sibTrans" cxnId="{73923101-9FB8-4EBC-B1A4-6CCB8AE2F8EE}">
      <dgm:prSet/>
      <dgm:spPr/>
      <dgm:t>
        <a:bodyPr/>
        <a:lstStyle/>
        <a:p>
          <a:endParaRPr lang="es-EC"/>
        </a:p>
      </dgm:t>
    </dgm:pt>
    <dgm:pt modelId="{F20BBD47-DE2A-465D-BBA0-0C7261673AF7}" type="pres">
      <dgm:prSet presAssocID="{1054DFFE-77CB-4854-866D-D6461BE0D443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0FD48C27-7A32-4CDC-B502-2A46BC41149A}" type="pres">
      <dgm:prSet presAssocID="{B26DB5DE-284E-4B63-A6F6-5962B56FCDF1}" presName="composite" presStyleCnt="0"/>
      <dgm:spPr/>
    </dgm:pt>
    <dgm:pt modelId="{2A93C840-BA08-4345-A11C-0DFEF27AFC4B}" type="pres">
      <dgm:prSet presAssocID="{B26DB5DE-284E-4B63-A6F6-5962B56FCDF1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7294627-C5CA-43F1-AE6B-A3E89F9BB319}" type="pres">
      <dgm:prSet presAssocID="{B26DB5DE-284E-4B63-A6F6-5962B56FCDF1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964403D-7AC2-42CC-BADE-30AF41CBD91D}" type="pres">
      <dgm:prSet presAssocID="{0D93D263-CF5E-4A81-876C-8B045AAD61E8}" presName="sp" presStyleCnt="0"/>
      <dgm:spPr/>
    </dgm:pt>
    <dgm:pt modelId="{814DFA73-6D3F-4C54-8ADD-53DF9CA03964}" type="pres">
      <dgm:prSet presAssocID="{ADEA5CA3-5C80-4DFE-BF15-0016D817C367}" presName="composite" presStyleCnt="0"/>
      <dgm:spPr/>
    </dgm:pt>
    <dgm:pt modelId="{EEEB4C01-D7D2-4609-A241-9C55D16D43CD}" type="pres">
      <dgm:prSet presAssocID="{ADEA5CA3-5C80-4DFE-BF15-0016D817C367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548B1D6-2C40-448B-833B-3C303F2E85DA}" type="pres">
      <dgm:prSet presAssocID="{ADEA5CA3-5C80-4DFE-BF15-0016D817C367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13A3850-F596-4C87-BF0B-5DD28ABA02C5}" type="pres">
      <dgm:prSet presAssocID="{86D7A609-72B5-4188-9ACE-0041DAFE92A6}" presName="sp" presStyleCnt="0"/>
      <dgm:spPr/>
    </dgm:pt>
    <dgm:pt modelId="{C1B80F76-E235-45EC-A55A-E2AC21550BF1}" type="pres">
      <dgm:prSet presAssocID="{2B325F17-389C-4AB8-9666-2AF92D096373}" presName="composite" presStyleCnt="0"/>
      <dgm:spPr/>
    </dgm:pt>
    <dgm:pt modelId="{2ABC3821-114C-481D-8B1F-815DA65D673F}" type="pres">
      <dgm:prSet presAssocID="{2B325F17-389C-4AB8-9666-2AF92D096373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899ADC7-4E4D-4CE0-A851-C828370993E9}" type="pres">
      <dgm:prSet presAssocID="{2B325F17-389C-4AB8-9666-2AF92D096373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96C3FB13-2CE8-4100-B1C5-C2232EB0B8E7}" srcId="{ADEA5CA3-5C80-4DFE-BF15-0016D817C367}" destId="{4B4DC8E7-5E73-4D69-98DF-1EF4944FAA16}" srcOrd="0" destOrd="0" parTransId="{D6C1F0F8-117A-49C0-82AF-1ED212E68DDF}" sibTransId="{EFA169EC-CDD9-41CE-8C9E-364477B7850E}"/>
    <dgm:cxn modelId="{BDBCA1E4-4FD1-4CB4-B4E0-93FCFD813F92}" type="presOf" srcId="{9CAD616A-5989-4343-8F53-E19ADA3629BC}" destId="{27294627-C5CA-43F1-AE6B-A3E89F9BB319}" srcOrd="0" destOrd="0" presId="urn:microsoft.com/office/officeart/2005/8/layout/chevron2"/>
    <dgm:cxn modelId="{41E11B6F-5219-47F4-838A-B3A31FFD5DB2}" srcId="{1054DFFE-77CB-4854-866D-D6461BE0D443}" destId="{ADEA5CA3-5C80-4DFE-BF15-0016D817C367}" srcOrd="1" destOrd="0" parTransId="{6CD60FBA-72BB-4DB0-9FBB-89BAF416BCDC}" sibTransId="{86D7A609-72B5-4188-9ACE-0041DAFE92A6}"/>
    <dgm:cxn modelId="{8A4F181E-1E9B-40CB-B09F-21FC8F020201}" type="presOf" srcId="{534134B7-1E6F-48C4-81BC-A7B1965888C0}" destId="{2899ADC7-4E4D-4CE0-A851-C828370993E9}" srcOrd="0" destOrd="0" presId="urn:microsoft.com/office/officeart/2005/8/layout/chevron2"/>
    <dgm:cxn modelId="{843916F0-DA49-40B2-B8DF-06ACCEED2A9E}" type="presOf" srcId="{B26DB5DE-284E-4B63-A6F6-5962B56FCDF1}" destId="{2A93C840-BA08-4345-A11C-0DFEF27AFC4B}" srcOrd="0" destOrd="0" presId="urn:microsoft.com/office/officeart/2005/8/layout/chevron2"/>
    <dgm:cxn modelId="{7F53DB3D-A892-43D9-B2BD-1B102E1E35D3}" type="presOf" srcId="{4B4DC8E7-5E73-4D69-98DF-1EF4944FAA16}" destId="{A548B1D6-2C40-448B-833B-3C303F2E85DA}" srcOrd="0" destOrd="0" presId="urn:microsoft.com/office/officeart/2005/8/layout/chevron2"/>
    <dgm:cxn modelId="{1515A98F-F1B6-451E-B4B4-574C0FCEFF6E}" type="presOf" srcId="{1054DFFE-77CB-4854-866D-D6461BE0D443}" destId="{F20BBD47-DE2A-465D-BBA0-0C7261673AF7}" srcOrd="0" destOrd="0" presId="urn:microsoft.com/office/officeart/2005/8/layout/chevron2"/>
    <dgm:cxn modelId="{9B1CC72C-D2E4-4FE4-A283-DB3AEFF53C1B}" type="presOf" srcId="{2B325F17-389C-4AB8-9666-2AF92D096373}" destId="{2ABC3821-114C-481D-8B1F-815DA65D673F}" srcOrd="0" destOrd="0" presId="urn:microsoft.com/office/officeart/2005/8/layout/chevron2"/>
    <dgm:cxn modelId="{10226300-CA43-4CE3-A90C-1B8222CAD523}" srcId="{1054DFFE-77CB-4854-866D-D6461BE0D443}" destId="{2B325F17-389C-4AB8-9666-2AF92D096373}" srcOrd="2" destOrd="0" parTransId="{28BC66C9-E50A-40B1-882E-6086D54DF969}" sibTransId="{63EB14F2-88B0-4AC5-BCBF-574D1E825C63}"/>
    <dgm:cxn modelId="{EDB36245-0C55-4121-8BFD-1A1880FB121F}" srcId="{1054DFFE-77CB-4854-866D-D6461BE0D443}" destId="{B26DB5DE-284E-4B63-A6F6-5962B56FCDF1}" srcOrd="0" destOrd="0" parTransId="{52940330-DF10-4A1B-B2E1-18651E75D7F9}" sibTransId="{0D93D263-CF5E-4A81-876C-8B045AAD61E8}"/>
    <dgm:cxn modelId="{2BA7B81D-F6E1-47D4-84DC-22A9613AEB14}" srcId="{B26DB5DE-284E-4B63-A6F6-5962B56FCDF1}" destId="{9CAD616A-5989-4343-8F53-E19ADA3629BC}" srcOrd="0" destOrd="0" parTransId="{77C3FD9B-1F05-43E8-9318-62FB1D5E062F}" sibTransId="{40421F47-FF85-418C-99C5-455D3C5BEC95}"/>
    <dgm:cxn modelId="{73923101-9FB8-4EBC-B1A4-6CCB8AE2F8EE}" srcId="{2B325F17-389C-4AB8-9666-2AF92D096373}" destId="{534134B7-1E6F-48C4-81BC-A7B1965888C0}" srcOrd="0" destOrd="0" parTransId="{E4DCD6BB-FCBF-451D-B46E-36A1A4C07AA4}" sibTransId="{362DD101-2B72-44E3-B970-26FA1411D59C}"/>
    <dgm:cxn modelId="{04F4733B-606E-4CCB-9166-CB66D4CDB249}" type="presOf" srcId="{ADEA5CA3-5C80-4DFE-BF15-0016D817C367}" destId="{EEEB4C01-D7D2-4609-A241-9C55D16D43CD}" srcOrd="0" destOrd="0" presId="urn:microsoft.com/office/officeart/2005/8/layout/chevron2"/>
    <dgm:cxn modelId="{1BDB726A-2FAC-4C4C-A843-F706D2BEEA27}" type="presParOf" srcId="{F20BBD47-DE2A-465D-BBA0-0C7261673AF7}" destId="{0FD48C27-7A32-4CDC-B502-2A46BC41149A}" srcOrd="0" destOrd="0" presId="urn:microsoft.com/office/officeart/2005/8/layout/chevron2"/>
    <dgm:cxn modelId="{BD546C24-6DBA-43E9-B8AA-5026679B502E}" type="presParOf" srcId="{0FD48C27-7A32-4CDC-B502-2A46BC41149A}" destId="{2A93C840-BA08-4345-A11C-0DFEF27AFC4B}" srcOrd="0" destOrd="0" presId="urn:microsoft.com/office/officeart/2005/8/layout/chevron2"/>
    <dgm:cxn modelId="{EE8BDFA0-3F25-4EB5-BCC1-F7C41F71E624}" type="presParOf" srcId="{0FD48C27-7A32-4CDC-B502-2A46BC41149A}" destId="{27294627-C5CA-43F1-AE6B-A3E89F9BB319}" srcOrd="1" destOrd="0" presId="urn:microsoft.com/office/officeart/2005/8/layout/chevron2"/>
    <dgm:cxn modelId="{F55ED1A9-68B3-42D0-BE49-F490DDA3D2B8}" type="presParOf" srcId="{F20BBD47-DE2A-465D-BBA0-0C7261673AF7}" destId="{8964403D-7AC2-42CC-BADE-30AF41CBD91D}" srcOrd="1" destOrd="0" presId="urn:microsoft.com/office/officeart/2005/8/layout/chevron2"/>
    <dgm:cxn modelId="{61C77255-95D5-45FA-90B6-D71B8B73243B}" type="presParOf" srcId="{F20BBD47-DE2A-465D-BBA0-0C7261673AF7}" destId="{814DFA73-6D3F-4C54-8ADD-53DF9CA03964}" srcOrd="2" destOrd="0" presId="urn:microsoft.com/office/officeart/2005/8/layout/chevron2"/>
    <dgm:cxn modelId="{6722E0D7-753B-4F3E-B9B3-8F81EB226F3C}" type="presParOf" srcId="{814DFA73-6D3F-4C54-8ADD-53DF9CA03964}" destId="{EEEB4C01-D7D2-4609-A241-9C55D16D43CD}" srcOrd="0" destOrd="0" presId="urn:microsoft.com/office/officeart/2005/8/layout/chevron2"/>
    <dgm:cxn modelId="{CCAE25D4-18A9-4B44-9B26-2707CE5A3820}" type="presParOf" srcId="{814DFA73-6D3F-4C54-8ADD-53DF9CA03964}" destId="{A548B1D6-2C40-448B-833B-3C303F2E85DA}" srcOrd="1" destOrd="0" presId="urn:microsoft.com/office/officeart/2005/8/layout/chevron2"/>
    <dgm:cxn modelId="{2FCA6AC0-CC41-41E0-B158-198A23B3E7DD}" type="presParOf" srcId="{F20BBD47-DE2A-465D-BBA0-0C7261673AF7}" destId="{613A3850-F596-4C87-BF0B-5DD28ABA02C5}" srcOrd="3" destOrd="0" presId="urn:microsoft.com/office/officeart/2005/8/layout/chevron2"/>
    <dgm:cxn modelId="{A1B52FE0-F472-4D19-871D-41AD6E949B79}" type="presParOf" srcId="{F20BBD47-DE2A-465D-BBA0-0C7261673AF7}" destId="{C1B80F76-E235-45EC-A55A-E2AC21550BF1}" srcOrd="4" destOrd="0" presId="urn:microsoft.com/office/officeart/2005/8/layout/chevron2"/>
    <dgm:cxn modelId="{42D2DEBA-406E-4861-A08C-5114698C2A49}" type="presParOf" srcId="{C1B80F76-E235-45EC-A55A-E2AC21550BF1}" destId="{2ABC3821-114C-481D-8B1F-815DA65D673F}" srcOrd="0" destOrd="0" presId="urn:microsoft.com/office/officeart/2005/8/layout/chevron2"/>
    <dgm:cxn modelId="{122CCC5E-AFE5-46B2-A6AF-8503AF83D8E3}" type="presParOf" srcId="{C1B80F76-E235-45EC-A55A-E2AC21550BF1}" destId="{2899ADC7-4E4D-4CE0-A851-C828370993E9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BD08246-760A-4D6E-BBB8-E6CFC665EB80}" type="doc">
      <dgm:prSet loTypeId="urn:microsoft.com/office/officeart/2005/8/layout/list1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s-EC"/>
        </a:p>
      </dgm:t>
    </dgm:pt>
    <dgm:pt modelId="{2D3451DE-E704-41FA-A388-B71BF0013D46}">
      <dgm:prSet phldrT="[Texto]" custT="1"/>
      <dgm:spPr/>
      <dgm:t>
        <a:bodyPr/>
        <a:lstStyle/>
        <a:p>
          <a:r>
            <a:rPr lang="es-EC" sz="2400" dirty="0" smtClean="0">
              <a:hlinkClick xmlns:r="http://schemas.openxmlformats.org/officeDocument/2006/relationships" r:id="rId1" action="ppaction://hlinksldjump"/>
            </a:rPr>
            <a:t>Auditoría</a:t>
          </a:r>
          <a:endParaRPr lang="es-EC" sz="2400" dirty="0"/>
        </a:p>
      </dgm:t>
    </dgm:pt>
    <dgm:pt modelId="{526D88AC-04D4-4D1A-8115-126DB7C40150}" type="parTrans" cxnId="{379923AF-C2E3-4F4E-B592-58EF9BA992E7}">
      <dgm:prSet/>
      <dgm:spPr/>
      <dgm:t>
        <a:bodyPr/>
        <a:lstStyle/>
        <a:p>
          <a:endParaRPr lang="es-EC"/>
        </a:p>
      </dgm:t>
    </dgm:pt>
    <dgm:pt modelId="{19449AB2-793E-4BCB-BA94-2B4BCDCA2D79}" type="sibTrans" cxnId="{379923AF-C2E3-4F4E-B592-58EF9BA992E7}">
      <dgm:prSet/>
      <dgm:spPr/>
      <dgm:t>
        <a:bodyPr/>
        <a:lstStyle/>
        <a:p>
          <a:endParaRPr lang="es-EC"/>
        </a:p>
      </dgm:t>
    </dgm:pt>
    <dgm:pt modelId="{5A5C7187-87A5-4D92-934E-B2547CF2D70F}">
      <dgm:prSet phldrT="[Texto]" custT="1"/>
      <dgm:spPr/>
      <dgm:t>
        <a:bodyPr/>
        <a:lstStyle/>
        <a:p>
          <a:r>
            <a:rPr lang="es-EC" sz="2400" dirty="0" smtClean="0">
              <a:hlinkClick xmlns:r="http://schemas.openxmlformats.org/officeDocument/2006/relationships" r:id="rId2" action="ppaction://hlinksldjump"/>
            </a:rPr>
            <a:t>Fases de Auditoría </a:t>
          </a:r>
          <a:endParaRPr lang="es-EC" sz="2400" dirty="0"/>
        </a:p>
      </dgm:t>
    </dgm:pt>
    <dgm:pt modelId="{268E7AB1-338E-4A2F-80C9-3341CAF2C65D}" type="parTrans" cxnId="{B8BFA132-FB99-4347-8CE7-79938A26CC79}">
      <dgm:prSet/>
      <dgm:spPr/>
      <dgm:t>
        <a:bodyPr/>
        <a:lstStyle/>
        <a:p>
          <a:endParaRPr lang="es-EC"/>
        </a:p>
      </dgm:t>
    </dgm:pt>
    <dgm:pt modelId="{DC113D39-D56C-4DB0-BFE6-0D54641C20B5}" type="sibTrans" cxnId="{B8BFA132-FB99-4347-8CE7-79938A26CC79}">
      <dgm:prSet/>
      <dgm:spPr/>
      <dgm:t>
        <a:bodyPr/>
        <a:lstStyle/>
        <a:p>
          <a:endParaRPr lang="es-EC"/>
        </a:p>
      </dgm:t>
    </dgm:pt>
    <dgm:pt modelId="{C107F029-7F62-4351-81D7-6AE053AF9ACE}" type="pres">
      <dgm:prSet presAssocID="{ABD08246-760A-4D6E-BBB8-E6CFC665EB8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4062E4A0-8107-42A8-B713-EFF5A83CA81C}" type="pres">
      <dgm:prSet presAssocID="{2D3451DE-E704-41FA-A388-B71BF0013D46}" presName="parentLin" presStyleCnt="0"/>
      <dgm:spPr/>
    </dgm:pt>
    <dgm:pt modelId="{5E07FFBE-D02B-4697-B404-CCF7BCB77E03}" type="pres">
      <dgm:prSet presAssocID="{2D3451DE-E704-41FA-A388-B71BF0013D46}" presName="parentLeftMargin" presStyleLbl="node1" presStyleIdx="0" presStyleCnt="2"/>
      <dgm:spPr/>
      <dgm:t>
        <a:bodyPr/>
        <a:lstStyle/>
        <a:p>
          <a:endParaRPr lang="es-EC"/>
        </a:p>
      </dgm:t>
    </dgm:pt>
    <dgm:pt modelId="{1F908AB3-0E1C-4701-8B31-E575261B8DFF}" type="pres">
      <dgm:prSet presAssocID="{2D3451DE-E704-41FA-A388-B71BF0013D46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8EAD2F6-DFDB-4843-AC56-E74FB93157DA}" type="pres">
      <dgm:prSet presAssocID="{2D3451DE-E704-41FA-A388-B71BF0013D46}" presName="negativeSpace" presStyleCnt="0"/>
      <dgm:spPr/>
    </dgm:pt>
    <dgm:pt modelId="{DB4C8A98-ADFF-4D09-8491-DAFD8B483C09}" type="pres">
      <dgm:prSet presAssocID="{2D3451DE-E704-41FA-A388-B71BF0013D46}" presName="childText" presStyleLbl="conFgAcc1" presStyleIdx="0" presStyleCnt="2">
        <dgm:presLayoutVars>
          <dgm:bulletEnabled val="1"/>
        </dgm:presLayoutVars>
      </dgm:prSet>
      <dgm:spPr/>
    </dgm:pt>
    <dgm:pt modelId="{1F198377-8727-468B-8ED8-BA1AED22EEE0}" type="pres">
      <dgm:prSet presAssocID="{19449AB2-793E-4BCB-BA94-2B4BCDCA2D79}" presName="spaceBetweenRectangles" presStyleCnt="0"/>
      <dgm:spPr/>
    </dgm:pt>
    <dgm:pt modelId="{1630F3D0-0396-4594-9872-77039DC88A8C}" type="pres">
      <dgm:prSet presAssocID="{5A5C7187-87A5-4D92-934E-B2547CF2D70F}" presName="parentLin" presStyleCnt="0"/>
      <dgm:spPr/>
    </dgm:pt>
    <dgm:pt modelId="{C579E9B4-35C3-46C5-BF9D-B6E0A667E725}" type="pres">
      <dgm:prSet presAssocID="{5A5C7187-87A5-4D92-934E-B2547CF2D70F}" presName="parentLeftMargin" presStyleLbl="node1" presStyleIdx="0" presStyleCnt="2"/>
      <dgm:spPr/>
      <dgm:t>
        <a:bodyPr/>
        <a:lstStyle/>
        <a:p>
          <a:endParaRPr lang="es-EC"/>
        </a:p>
      </dgm:t>
    </dgm:pt>
    <dgm:pt modelId="{FCF3CBE8-AE7C-42F4-91F8-84A7F8CAC55F}" type="pres">
      <dgm:prSet presAssocID="{5A5C7187-87A5-4D92-934E-B2547CF2D70F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0623F29-E86F-4A6D-8D4E-F6F1E2453E58}" type="pres">
      <dgm:prSet presAssocID="{5A5C7187-87A5-4D92-934E-B2547CF2D70F}" presName="negativeSpace" presStyleCnt="0"/>
      <dgm:spPr/>
    </dgm:pt>
    <dgm:pt modelId="{6A8CF70F-A66E-4994-8904-7F7CB1D5CA30}" type="pres">
      <dgm:prSet presAssocID="{5A5C7187-87A5-4D92-934E-B2547CF2D70F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4F851A9A-8024-4A73-A874-E1790140CB6C}" type="presOf" srcId="{ABD08246-760A-4D6E-BBB8-E6CFC665EB80}" destId="{C107F029-7F62-4351-81D7-6AE053AF9ACE}" srcOrd="0" destOrd="0" presId="urn:microsoft.com/office/officeart/2005/8/layout/list1"/>
    <dgm:cxn modelId="{DCFEA382-2C12-4DC9-B051-B31EF04D169A}" type="presOf" srcId="{2D3451DE-E704-41FA-A388-B71BF0013D46}" destId="{5E07FFBE-D02B-4697-B404-CCF7BCB77E03}" srcOrd="0" destOrd="0" presId="urn:microsoft.com/office/officeart/2005/8/layout/list1"/>
    <dgm:cxn modelId="{B8BFA132-FB99-4347-8CE7-79938A26CC79}" srcId="{ABD08246-760A-4D6E-BBB8-E6CFC665EB80}" destId="{5A5C7187-87A5-4D92-934E-B2547CF2D70F}" srcOrd="1" destOrd="0" parTransId="{268E7AB1-338E-4A2F-80C9-3341CAF2C65D}" sibTransId="{DC113D39-D56C-4DB0-BFE6-0D54641C20B5}"/>
    <dgm:cxn modelId="{F98026C1-31FC-4580-BF74-47841677AFF0}" type="presOf" srcId="{5A5C7187-87A5-4D92-934E-B2547CF2D70F}" destId="{C579E9B4-35C3-46C5-BF9D-B6E0A667E725}" srcOrd="0" destOrd="0" presId="urn:microsoft.com/office/officeart/2005/8/layout/list1"/>
    <dgm:cxn modelId="{379923AF-C2E3-4F4E-B592-58EF9BA992E7}" srcId="{ABD08246-760A-4D6E-BBB8-E6CFC665EB80}" destId="{2D3451DE-E704-41FA-A388-B71BF0013D46}" srcOrd="0" destOrd="0" parTransId="{526D88AC-04D4-4D1A-8115-126DB7C40150}" sibTransId="{19449AB2-793E-4BCB-BA94-2B4BCDCA2D79}"/>
    <dgm:cxn modelId="{C55D2CF7-4BAD-4082-861B-B44BBF75DEDD}" type="presOf" srcId="{5A5C7187-87A5-4D92-934E-B2547CF2D70F}" destId="{FCF3CBE8-AE7C-42F4-91F8-84A7F8CAC55F}" srcOrd="1" destOrd="0" presId="urn:microsoft.com/office/officeart/2005/8/layout/list1"/>
    <dgm:cxn modelId="{A619E2A9-09D0-4523-ACFC-9E11BB36BBAB}" type="presOf" srcId="{2D3451DE-E704-41FA-A388-B71BF0013D46}" destId="{1F908AB3-0E1C-4701-8B31-E575261B8DFF}" srcOrd="1" destOrd="0" presId="urn:microsoft.com/office/officeart/2005/8/layout/list1"/>
    <dgm:cxn modelId="{AB23A683-1B18-47C2-A3AE-6B817453738F}" type="presParOf" srcId="{C107F029-7F62-4351-81D7-6AE053AF9ACE}" destId="{4062E4A0-8107-42A8-B713-EFF5A83CA81C}" srcOrd="0" destOrd="0" presId="urn:microsoft.com/office/officeart/2005/8/layout/list1"/>
    <dgm:cxn modelId="{D31A463F-9846-48FD-AE89-AF590466DF1A}" type="presParOf" srcId="{4062E4A0-8107-42A8-B713-EFF5A83CA81C}" destId="{5E07FFBE-D02B-4697-B404-CCF7BCB77E03}" srcOrd="0" destOrd="0" presId="urn:microsoft.com/office/officeart/2005/8/layout/list1"/>
    <dgm:cxn modelId="{DF1E7114-321D-437E-9E4D-3ED0BD6FEC7B}" type="presParOf" srcId="{4062E4A0-8107-42A8-B713-EFF5A83CA81C}" destId="{1F908AB3-0E1C-4701-8B31-E575261B8DFF}" srcOrd="1" destOrd="0" presId="urn:microsoft.com/office/officeart/2005/8/layout/list1"/>
    <dgm:cxn modelId="{7CB098D5-86EF-4801-AD1F-30BA7F629FCC}" type="presParOf" srcId="{C107F029-7F62-4351-81D7-6AE053AF9ACE}" destId="{B8EAD2F6-DFDB-4843-AC56-E74FB93157DA}" srcOrd="1" destOrd="0" presId="urn:microsoft.com/office/officeart/2005/8/layout/list1"/>
    <dgm:cxn modelId="{7E6E871A-5281-4B5C-B531-BA41BA19568D}" type="presParOf" srcId="{C107F029-7F62-4351-81D7-6AE053AF9ACE}" destId="{DB4C8A98-ADFF-4D09-8491-DAFD8B483C09}" srcOrd="2" destOrd="0" presId="urn:microsoft.com/office/officeart/2005/8/layout/list1"/>
    <dgm:cxn modelId="{476CD80C-5E51-4C1E-982B-754A8D2E4B96}" type="presParOf" srcId="{C107F029-7F62-4351-81D7-6AE053AF9ACE}" destId="{1F198377-8727-468B-8ED8-BA1AED22EEE0}" srcOrd="3" destOrd="0" presId="urn:microsoft.com/office/officeart/2005/8/layout/list1"/>
    <dgm:cxn modelId="{2F343A11-D45C-4A91-A9C0-B59212AFBE51}" type="presParOf" srcId="{C107F029-7F62-4351-81D7-6AE053AF9ACE}" destId="{1630F3D0-0396-4594-9872-77039DC88A8C}" srcOrd="4" destOrd="0" presId="urn:microsoft.com/office/officeart/2005/8/layout/list1"/>
    <dgm:cxn modelId="{140804B0-5ABA-4C9C-883D-B87619A90512}" type="presParOf" srcId="{1630F3D0-0396-4594-9872-77039DC88A8C}" destId="{C579E9B4-35C3-46C5-BF9D-B6E0A667E725}" srcOrd="0" destOrd="0" presId="urn:microsoft.com/office/officeart/2005/8/layout/list1"/>
    <dgm:cxn modelId="{CFA8C09F-FFE5-43E5-92C2-96D460479F3E}" type="presParOf" srcId="{1630F3D0-0396-4594-9872-77039DC88A8C}" destId="{FCF3CBE8-AE7C-42F4-91F8-84A7F8CAC55F}" srcOrd="1" destOrd="0" presId="urn:microsoft.com/office/officeart/2005/8/layout/list1"/>
    <dgm:cxn modelId="{20DEB47B-C87D-41F6-83EA-46C08A9F5EC3}" type="presParOf" srcId="{C107F029-7F62-4351-81D7-6AE053AF9ACE}" destId="{70623F29-E86F-4A6D-8D4E-F6F1E2453E58}" srcOrd="5" destOrd="0" presId="urn:microsoft.com/office/officeart/2005/8/layout/list1"/>
    <dgm:cxn modelId="{D1149840-967D-45DD-86F6-41D382AA1C46}" type="presParOf" srcId="{C107F029-7F62-4351-81D7-6AE053AF9ACE}" destId="{6A8CF70F-A66E-4994-8904-7F7CB1D5CA30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DFAF06A-333D-4F98-9A20-6A1BF338566B}" type="doc">
      <dgm:prSet loTypeId="urn:microsoft.com/office/officeart/2005/8/layout/hProcess11" loCatId="process" qsTypeId="urn:microsoft.com/office/officeart/2005/8/quickstyle/simple3" qsCatId="simple" csTypeId="urn:microsoft.com/office/officeart/2005/8/colors/accent0_2" csCatId="mainScheme" phldr="1"/>
      <dgm:spPr/>
      <dgm:t>
        <a:bodyPr/>
        <a:lstStyle/>
        <a:p>
          <a:endParaRPr lang="es-EC"/>
        </a:p>
      </dgm:t>
    </dgm:pt>
    <dgm:pt modelId="{9CBA824C-F80D-42AE-BE3B-3821F910D357}">
      <dgm:prSet phldrT="[Texto]" custT="1"/>
      <dgm:spPr/>
      <dgm:t>
        <a:bodyPr/>
        <a:lstStyle/>
        <a:p>
          <a:pPr algn="ctr"/>
          <a:r>
            <a:rPr lang="es-EC" sz="900" b="1" dirty="0">
              <a:solidFill>
                <a:schemeClr val="tx2"/>
              </a:solidFill>
              <a:latin typeface="Calibri" panose="020F0502020204030204" pitchFamily="34" charset="0"/>
            </a:rPr>
            <a:t>1800 - JAMES WATT Y MATHEW BOLTON: </a:t>
          </a:r>
          <a:r>
            <a:rPr lang="es-EC" sz="900" b="0" dirty="0">
              <a:solidFill>
                <a:schemeClr val="tx2"/>
              </a:solidFill>
              <a:latin typeface="Calibri" panose="020F0502020204030204" pitchFamily="34" charset="0"/>
            </a:rPr>
            <a:t>Propuesta de estandarizar y medir procedimientos de operación</a:t>
          </a:r>
          <a:r>
            <a:rPr lang="es-EC" sz="900" b="0" dirty="0">
              <a:solidFill>
                <a:schemeClr val="tx2"/>
              </a:solidFill>
            </a:rPr>
            <a:t>.</a:t>
          </a:r>
        </a:p>
      </dgm:t>
    </dgm:pt>
    <dgm:pt modelId="{3DC55423-D263-4F0E-877D-2B6ECF693B5D}" type="parTrans" cxnId="{1EFDC5DF-9C8D-4516-A29C-C741542F24BD}">
      <dgm:prSet/>
      <dgm:spPr/>
      <dgm:t>
        <a:bodyPr/>
        <a:lstStyle/>
        <a:p>
          <a:pPr algn="ctr"/>
          <a:endParaRPr lang="es-EC"/>
        </a:p>
      </dgm:t>
    </dgm:pt>
    <dgm:pt modelId="{B94B8A47-3D4F-48A6-9CAA-E6CE092FB517}" type="sibTrans" cxnId="{1EFDC5DF-9C8D-4516-A29C-C741542F24BD}">
      <dgm:prSet/>
      <dgm:spPr/>
      <dgm:t>
        <a:bodyPr/>
        <a:lstStyle/>
        <a:p>
          <a:pPr algn="ctr"/>
          <a:endParaRPr lang="es-EC"/>
        </a:p>
      </dgm:t>
    </dgm:pt>
    <dgm:pt modelId="{B4351800-BF85-4AE1-86C1-D86DB7787152}">
      <dgm:prSet phldrT="[Texto]" custT="1"/>
      <dgm:spPr/>
      <dgm:t>
        <a:bodyPr/>
        <a:lstStyle/>
        <a:p>
          <a:pPr algn="ctr"/>
          <a:r>
            <a:rPr lang="es-EC" sz="900" b="1" dirty="0">
              <a:solidFill>
                <a:schemeClr val="tx2"/>
              </a:solidFill>
              <a:latin typeface="Calibri" panose="020F0502020204030204" pitchFamily="34" charset="0"/>
            </a:rPr>
            <a:t>1856 -  1886 DANIEL C. MC CALLUM Y HENRY METCALFE: </a:t>
          </a:r>
          <a:r>
            <a:rPr lang="es-EC" sz="900" b="0" dirty="0">
              <a:solidFill>
                <a:schemeClr val="tx2"/>
              </a:solidFill>
              <a:latin typeface="Calibri" panose="020F0502020204030204" pitchFamily="34" charset="0"/>
            </a:rPr>
            <a:t>Contribución a la Eficiencia Operativa, uso de organigramas, estudio de la administración.</a:t>
          </a:r>
        </a:p>
      </dgm:t>
    </dgm:pt>
    <dgm:pt modelId="{BE1A1B79-9FC2-41FD-B589-22F76572AD8C}" type="parTrans" cxnId="{8ED31182-B968-4846-8FB8-C043759366A8}">
      <dgm:prSet/>
      <dgm:spPr/>
      <dgm:t>
        <a:bodyPr/>
        <a:lstStyle/>
        <a:p>
          <a:pPr algn="ctr"/>
          <a:endParaRPr lang="es-EC"/>
        </a:p>
      </dgm:t>
    </dgm:pt>
    <dgm:pt modelId="{189F6E14-15F2-4A95-B974-2CE157C2250D}" type="sibTrans" cxnId="{8ED31182-B968-4846-8FB8-C043759366A8}">
      <dgm:prSet/>
      <dgm:spPr/>
      <dgm:t>
        <a:bodyPr/>
        <a:lstStyle/>
        <a:p>
          <a:pPr algn="ctr"/>
          <a:endParaRPr lang="es-EC"/>
        </a:p>
      </dgm:t>
    </dgm:pt>
    <dgm:pt modelId="{4DE3E099-FBC2-4105-A566-786E95D5DD96}">
      <dgm:prSet phldrT="[Texto]" custT="1"/>
      <dgm:spPr/>
      <dgm:t>
        <a:bodyPr/>
        <a:lstStyle/>
        <a:p>
          <a:pPr algn="ctr"/>
          <a:r>
            <a:rPr lang="es-EC" sz="900" b="1" dirty="0">
              <a:solidFill>
                <a:schemeClr val="tx2"/>
              </a:solidFill>
              <a:latin typeface="Calibri" panose="020F0502020204030204" pitchFamily="34" charset="0"/>
            </a:rPr>
            <a:t>1935 -  JAMES O. MCKINSEY: </a:t>
          </a:r>
          <a:r>
            <a:rPr lang="es-EC" sz="900" b="0" dirty="0">
              <a:solidFill>
                <a:schemeClr val="tx2"/>
              </a:solidFill>
              <a:latin typeface="Calibri" panose="020F0502020204030204" pitchFamily="34" charset="0"/>
            </a:rPr>
            <a:t>Sentó base de lo que llamó "Auditoría Administrativa".</a:t>
          </a:r>
        </a:p>
      </dgm:t>
    </dgm:pt>
    <dgm:pt modelId="{C7F76BB3-1B78-4438-8828-3B38B1FC6908}" type="parTrans" cxnId="{10A01F49-391E-4430-BD03-F960AE076DA9}">
      <dgm:prSet/>
      <dgm:spPr/>
      <dgm:t>
        <a:bodyPr/>
        <a:lstStyle/>
        <a:p>
          <a:pPr algn="ctr"/>
          <a:endParaRPr lang="es-EC"/>
        </a:p>
      </dgm:t>
    </dgm:pt>
    <dgm:pt modelId="{38EB1DB6-6588-46C0-9C58-C9EFD32DD7FB}" type="sibTrans" cxnId="{10A01F49-391E-4430-BD03-F960AE076DA9}">
      <dgm:prSet/>
      <dgm:spPr/>
      <dgm:t>
        <a:bodyPr/>
        <a:lstStyle/>
        <a:p>
          <a:pPr algn="ctr"/>
          <a:endParaRPr lang="es-EC"/>
        </a:p>
      </dgm:t>
    </dgm:pt>
    <dgm:pt modelId="{EA783F0E-3299-4F05-9ACC-EE3EB77BFBA2}">
      <dgm:prSet/>
      <dgm:spPr/>
      <dgm:t>
        <a:bodyPr/>
        <a:lstStyle/>
        <a:p>
          <a:pPr algn="ctr"/>
          <a:endParaRPr lang="es-EC"/>
        </a:p>
      </dgm:t>
    </dgm:pt>
    <dgm:pt modelId="{76BFA545-EB8C-4646-AC06-C6E1AB722BF1}" type="parTrans" cxnId="{01E4EB42-EA2E-4545-BC57-F85CF4F1621C}">
      <dgm:prSet/>
      <dgm:spPr/>
      <dgm:t>
        <a:bodyPr/>
        <a:lstStyle/>
        <a:p>
          <a:pPr algn="ctr"/>
          <a:endParaRPr lang="es-EC"/>
        </a:p>
      </dgm:t>
    </dgm:pt>
    <dgm:pt modelId="{8F516AA4-7B67-47BC-9D01-8A5111D90577}" type="sibTrans" cxnId="{01E4EB42-EA2E-4545-BC57-F85CF4F1621C}">
      <dgm:prSet/>
      <dgm:spPr/>
      <dgm:t>
        <a:bodyPr/>
        <a:lstStyle/>
        <a:p>
          <a:pPr algn="ctr"/>
          <a:endParaRPr lang="es-EC"/>
        </a:p>
      </dgm:t>
    </dgm:pt>
    <dgm:pt modelId="{3F1E4EE2-1429-44D4-B743-369D895120B2}">
      <dgm:prSet/>
      <dgm:spPr/>
      <dgm:t>
        <a:bodyPr/>
        <a:lstStyle/>
        <a:p>
          <a:pPr algn="ctr"/>
          <a:endParaRPr lang="es-EC"/>
        </a:p>
      </dgm:t>
    </dgm:pt>
    <dgm:pt modelId="{7160269C-3372-4BD1-93F5-6DFCB040B79A}" type="parTrans" cxnId="{76CFF463-8347-4B2E-A8E7-62FF202B6B9E}">
      <dgm:prSet/>
      <dgm:spPr/>
      <dgm:t>
        <a:bodyPr/>
        <a:lstStyle/>
        <a:p>
          <a:pPr algn="ctr"/>
          <a:endParaRPr lang="es-EC"/>
        </a:p>
      </dgm:t>
    </dgm:pt>
    <dgm:pt modelId="{EE2F0E6B-4A9C-4CF3-9867-715A2FF882EE}" type="sibTrans" cxnId="{76CFF463-8347-4B2E-A8E7-62FF202B6B9E}">
      <dgm:prSet/>
      <dgm:spPr/>
      <dgm:t>
        <a:bodyPr/>
        <a:lstStyle/>
        <a:p>
          <a:pPr algn="ctr"/>
          <a:endParaRPr lang="es-EC"/>
        </a:p>
      </dgm:t>
    </dgm:pt>
    <dgm:pt modelId="{E2283149-F8D2-4D64-BC11-7FAFF7AF4553}">
      <dgm:prSet/>
      <dgm:spPr/>
      <dgm:t>
        <a:bodyPr/>
        <a:lstStyle/>
        <a:p>
          <a:pPr algn="ctr"/>
          <a:endParaRPr lang="es-EC"/>
        </a:p>
      </dgm:t>
    </dgm:pt>
    <dgm:pt modelId="{E7BEF95F-2302-40AD-BEB8-712694B0A6BC}" type="sibTrans" cxnId="{B59ABF98-14D0-4921-B7FE-0FDE37163F7E}">
      <dgm:prSet/>
      <dgm:spPr/>
      <dgm:t>
        <a:bodyPr/>
        <a:lstStyle/>
        <a:p>
          <a:pPr algn="ctr"/>
          <a:endParaRPr lang="es-EC"/>
        </a:p>
      </dgm:t>
    </dgm:pt>
    <dgm:pt modelId="{093AE43F-DF82-4F4B-B90B-7D3DB66C8A55}" type="parTrans" cxnId="{B59ABF98-14D0-4921-B7FE-0FDE37163F7E}">
      <dgm:prSet/>
      <dgm:spPr/>
      <dgm:t>
        <a:bodyPr/>
        <a:lstStyle/>
        <a:p>
          <a:pPr algn="ctr"/>
          <a:endParaRPr lang="es-EC"/>
        </a:p>
      </dgm:t>
    </dgm:pt>
    <dgm:pt modelId="{7DCF8660-188F-4D52-950F-081AA24762D4}" type="pres">
      <dgm:prSet presAssocID="{FDFAF06A-333D-4F98-9A20-6A1BF338566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4B2718ED-30BB-452A-815A-D758396294D6}" type="pres">
      <dgm:prSet presAssocID="{FDFAF06A-333D-4F98-9A20-6A1BF338566B}" presName="arrow" presStyleLbl="bgShp" presStyleIdx="0" presStyleCnt="1"/>
      <dgm:spPr/>
      <dgm:t>
        <a:bodyPr/>
        <a:lstStyle/>
        <a:p>
          <a:endParaRPr lang="es-EC"/>
        </a:p>
      </dgm:t>
    </dgm:pt>
    <dgm:pt modelId="{0C77E6F9-0C07-4BB8-961A-69647E044235}" type="pres">
      <dgm:prSet presAssocID="{FDFAF06A-333D-4F98-9A20-6A1BF338566B}" presName="points" presStyleCnt="0"/>
      <dgm:spPr/>
      <dgm:t>
        <a:bodyPr/>
        <a:lstStyle/>
        <a:p>
          <a:endParaRPr lang="es-EC"/>
        </a:p>
      </dgm:t>
    </dgm:pt>
    <dgm:pt modelId="{09A75688-4895-49FC-A28B-F8C598139799}" type="pres">
      <dgm:prSet presAssocID="{9CBA824C-F80D-42AE-BE3B-3821F910D357}" presName="compositeA" presStyleCnt="0"/>
      <dgm:spPr/>
      <dgm:t>
        <a:bodyPr/>
        <a:lstStyle/>
        <a:p>
          <a:endParaRPr lang="es-EC"/>
        </a:p>
      </dgm:t>
    </dgm:pt>
    <dgm:pt modelId="{0A6FAC2A-C932-4F61-8946-572519A90A71}" type="pres">
      <dgm:prSet presAssocID="{9CBA824C-F80D-42AE-BE3B-3821F910D357}" presName="textA" presStyleLbl="revTx" presStyleIdx="0" presStyleCnt="6" custScaleX="158074" custScaleY="7444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6B9DF0E-972C-4080-87E3-69723B80BE5E}" type="pres">
      <dgm:prSet presAssocID="{9CBA824C-F80D-42AE-BE3B-3821F910D357}" presName="circleA" presStyleLbl="node1" presStyleIdx="0" presStyleCnt="6" custLinFactNeighborY="26515"/>
      <dgm:spPr/>
      <dgm:t>
        <a:bodyPr/>
        <a:lstStyle/>
        <a:p>
          <a:endParaRPr lang="es-EC"/>
        </a:p>
      </dgm:t>
    </dgm:pt>
    <dgm:pt modelId="{98A8D129-ED33-450D-A6F0-0BD888E95B77}" type="pres">
      <dgm:prSet presAssocID="{9CBA824C-F80D-42AE-BE3B-3821F910D357}" presName="spaceA" presStyleCnt="0"/>
      <dgm:spPr/>
      <dgm:t>
        <a:bodyPr/>
        <a:lstStyle/>
        <a:p>
          <a:endParaRPr lang="es-EC"/>
        </a:p>
      </dgm:t>
    </dgm:pt>
    <dgm:pt modelId="{31564863-3879-4E8B-8712-C154C79229C5}" type="pres">
      <dgm:prSet presAssocID="{B94B8A47-3D4F-48A6-9CAA-E6CE092FB517}" presName="space" presStyleCnt="0"/>
      <dgm:spPr/>
      <dgm:t>
        <a:bodyPr/>
        <a:lstStyle/>
        <a:p>
          <a:endParaRPr lang="es-EC"/>
        </a:p>
      </dgm:t>
    </dgm:pt>
    <dgm:pt modelId="{B644C541-D848-42B0-9FB9-30770FA9FF95}" type="pres">
      <dgm:prSet presAssocID="{B4351800-BF85-4AE1-86C1-D86DB7787152}" presName="compositeB" presStyleCnt="0"/>
      <dgm:spPr/>
      <dgm:t>
        <a:bodyPr/>
        <a:lstStyle/>
        <a:p>
          <a:endParaRPr lang="es-EC"/>
        </a:p>
      </dgm:t>
    </dgm:pt>
    <dgm:pt modelId="{9FDDC763-4D1D-46FF-9AED-1F32595D32C5}" type="pres">
      <dgm:prSet presAssocID="{B4351800-BF85-4AE1-86C1-D86DB7787152}" presName="textB" presStyleLbl="revTx" presStyleIdx="1" presStyleCnt="6" custScaleX="160292" custScaleY="77548" custLinFactNeighborY="-664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9352083-2354-4DBB-B49F-7500850C5FFF}" type="pres">
      <dgm:prSet presAssocID="{B4351800-BF85-4AE1-86C1-D86DB7787152}" presName="circleB" presStyleLbl="node1" presStyleIdx="1" presStyleCnt="6" custLinFactNeighborX="-86228" custLinFactNeighborY="-21488"/>
      <dgm:spPr/>
      <dgm:t>
        <a:bodyPr/>
        <a:lstStyle/>
        <a:p>
          <a:endParaRPr lang="es-EC"/>
        </a:p>
      </dgm:t>
    </dgm:pt>
    <dgm:pt modelId="{AA399DA0-B31A-497A-83E8-C052C19845A6}" type="pres">
      <dgm:prSet presAssocID="{B4351800-BF85-4AE1-86C1-D86DB7787152}" presName="spaceB" presStyleCnt="0"/>
      <dgm:spPr/>
      <dgm:t>
        <a:bodyPr/>
        <a:lstStyle/>
        <a:p>
          <a:endParaRPr lang="es-EC"/>
        </a:p>
      </dgm:t>
    </dgm:pt>
    <dgm:pt modelId="{5B07B28E-4B8F-46F4-BE0F-48D62248BD7A}" type="pres">
      <dgm:prSet presAssocID="{189F6E14-15F2-4A95-B974-2CE157C2250D}" presName="space" presStyleCnt="0"/>
      <dgm:spPr/>
      <dgm:t>
        <a:bodyPr/>
        <a:lstStyle/>
        <a:p>
          <a:endParaRPr lang="es-EC"/>
        </a:p>
      </dgm:t>
    </dgm:pt>
    <dgm:pt modelId="{F1234416-1B61-4CA6-9299-3003C9B72E29}" type="pres">
      <dgm:prSet presAssocID="{4DE3E099-FBC2-4105-A566-786E95D5DD96}" presName="compositeA" presStyleCnt="0"/>
      <dgm:spPr/>
      <dgm:t>
        <a:bodyPr/>
        <a:lstStyle/>
        <a:p>
          <a:endParaRPr lang="es-EC"/>
        </a:p>
      </dgm:t>
    </dgm:pt>
    <dgm:pt modelId="{A35AFDDD-AC9A-485B-9EED-1F647E6E5E51}" type="pres">
      <dgm:prSet presAssocID="{4DE3E099-FBC2-4105-A566-786E95D5DD96}" presName="textA" presStyleLbl="revTx" presStyleIdx="2" presStyleCnt="6" custScaleX="133791" custScaleY="67964" custLinFactNeighborY="-106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18A276D-6605-4DE7-A509-4596C8C62FE2}" type="pres">
      <dgm:prSet presAssocID="{4DE3E099-FBC2-4105-A566-786E95D5DD96}" presName="circleA" presStyleLbl="node1" presStyleIdx="2" presStyleCnt="6" custLinFactX="-36778" custLinFactNeighborX="-100000" custLinFactNeighborY="33000"/>
      <dgm:spPr/>
      <dgm:t>
        <a:bodyPr/>
        <a:lstStyle/>
        <a:p>
          <a:endParaRPr lang="es-EC"/>
        </a:p>
      </dgm:t>
    </dgm:pt>
    <dgm:pt modelId="{42874194-B4A0-4D81-80D4-2246CA265472}" type="pres">
      <dgm:prSet presAssocID="{4DE3E099-FBC2-4105-A566-786E95D5DD96}" presName="spaceA" presStyleCnt="0"/>
      <dgm:spPr/>
      <dgm:t>
        <a:bodyPr/>
        <a:lstStyle/>
        <a:p>
          <a:endParaRPr lang="es-EC"/>
        </a:p>
      </dgm:t>
    </dgm:pt>
    <dgm:pt modelId="{AB5B7E76-94A0-4FFD-9EF2-4B68F19C5AA4}" type="pres">
      <dgm:prSet presAssocID="{38EB1DB6-6588-46C0-9C58-C9EFD32DD7FB}" presName="space" presStyleCnt="0"/>
      <dgm:spPr/>
      <dgm:t>
        <a:bodyPr/>
        <a:lstStyle/>
        <a:p>
          <a:endParaRPr lang="es-EC"/>
        </a:p>
      </dgm:t>
    </dgm:pt>
    <dgm:pt modelId="{9B294D31-EF2D-4CDA-838F-1BC1E0994EEB}" type="pres">
      <dgm:prSet presAssocID="{E2283149-F8D2-4D64-BC11-7FAFF7AF4553}" presName="compositeB" presStyleCnt="0"/>
      <dgm:spPr/>
      <dgm:t>
        <a:bodyPr/>
        <a:lstStyle/>
        <a:p>
          <a:endParaRPr lang="es-EC"/>
        </a:p>
      </dgm:t>
    </dgm:pt>
    <dgm:pt modelId="{60B4F12C-389D-4CBC-A619-2D478ABF833C}" type="pres">
      <dgm:prSet presAssocID="{E2283149-F8D2-4D64-BC11-7FAFF7AF4553}" presName="textB" presStyleLbl="revTx" presStyleIdx="3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552A7C9-433A-4720-927F-F803A75D9A36}" type="pres">
      <dgm:prSet presAssocID="{E2283149-F8D2-4D64-BC11-7FAFF7AF4553}" presName="circleB" presStyleLbl="node1" presStyleIdx="3" presStyleCnt="6" custLinFactX="-10531" custLinFactNeighborX="-100000"/>
      <dgm:spPr/>
      <dgm:t>
        <a:bodyPr/>
        <a:lstStyle/>
        <a:p>
          <a:endParaRPr lang="es-EC"/>
        </a:p>
      </dgm:t>
    </dgm:pt>
    <dgm:pt modelId="{4A339E0D-9B1F-4631-957B-B5BE87DE8936}" type="pres">
      <dgm:prSet presAssocID="{E2283149-F8D2-4D64-BC11-7FAFF7AF4553}" presName="spaceB" presStyleCnt="0"/>
      <dgm:spPr/>
      <dgm:t>
        <a:bodyPr/>
        <a:lstStyle/>
        <a:p>
          <a:endParaRPr lang="es-EC"/>
        </a:p>
      </dgm:t>
    </dgm:pt>
    <dgm:pt modelId="{7DC50234-1F89-464C-B9F4-F43A69793C94}" type="pres">
      <dgm:prSet presAssocID="{E7BEF95F-2302-40AD-BEB8-712694B0A6BC}" presName="space" presStyleCnt="0"/>
      <dgm:spPr/>
      <dgm:t>
        <a:bodyPr/>
        <a:lstStyle/>
        <a:p>
          <a:endParaRPr lang="es-EC"/>
        </a:p>
      </dgm:t>
    </dgm:pt>
    <dgm:pt modelId="{14530AD1-BF32-44CF-BB6C-C89145C6F3FF}" type="pres">
      <dgm:prSet presAssocID="{EA783F0E-3299-4F05-9ACC-EE3EB77BFBA2}" presName="compositeA" presStyleCnt="0"/>
      <dgm:spPr/>
      <dgm:t>
        <a:bodyPr/>
        <a:lstStyle/>
        <a:p>
          <a:endParaRPr lang="es-EC"/>
        </a:p>
      </dgm:t>
    </dgm:pt>
    <dgm:pt modelId="{3B9DE474-ED63-497A-8305-DD7B1ABF0411}" type="pres">
      <dgm:prSet presAssocID="{EA783F0E-3299-4F05-9ACC-EE3EB77BFBA2}" presName="textA" presStyleLbl="revTx" presStyleIdx="4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55B78B8-5245-4825-AE0D-A75A6FA694BA}" type="pres">
      <dgm:prSet presAssocID="{EA783F0E-3299-4F05-9ACC-EE3EB77BFBA2}" presName="circleA" presStyleLbl="node1" presStyleIdx="4" presStyleCnt="6" custLinFactNeighborX="-41242" custLinFactNeighborY="964"/>
      <dgm:spPr/>
      <dgm:t>
        <a:bodyPr/>
        <a:lstStyle/>
        <a:p>
          <a:endParaRPr lang="es-EC"/>
        </a:p>
      </dgm:t>
    </dgm:pt>
    <dgm:pt modelId="{FCD5C77F-4589-463A-B150-80325A16163B}" type="pres">
      <dgm:prSet presAssocID="{EA783F0E-3299-4F05-9ACC-EE3EB77BFBA2}" presName="spaceA" presStyleCnt="0"/>
      <dgm:spPr/>
      <dgm:t>
        <a:bodyPr/>
        <a:lstStyle/>
        <a:p>
          <a:endParaRPr lang="es-EC"/>
        </a:p>
      </dgm:t>
    </dgm:pt>
    <dgm:pt modelId="{9A96E68B-0C9E-44A0-AD61-6B34043F7C9F}" type="pres">
      <dgm:prSet presAssocID="{8F516AA4-7B67-47BC-9D01-8A5111D90577}" presName="space" presStyleCnt="0"/>
      <dgm:spPr/>
      <dgm:t>
        <a:bodyPr/>
        <a:lstStyle/>
        <a:p>
          <a:endParaRPr lang="es-EC"/>
        </a:p>
      </dgm:t>
    </dgm:pt>
    <dgm:pt modelId="{9BC9B531-73D0-4E12-BCF1-54579117EAD4}" type="pres">
      <dgm:prSet presAssocID="{3F1E4EE2-1429-44D4-B743-369D895120B2}" presName="compositeB" presStyleCnt="0"/>
      <dgm:spPr/>
      <dgm:t>
        <a:bodyPr/>
        <a:lstStyle/>
        <a:p>
          <a:endParaRPr lang="es-EC"/>
        </a:p>
      </dgm:t>
    </dgm:pt>
    <dgm:pt modelId="{874786CA-D31A-4214-A5C8-9DDC9EC25282}" type="pres">
      <dgm:prSet presAssocID="{3F1E4EE2-1429-44D4-B743-369D895120B2}" presName="textB" presStyleLbl="revTx" presStyleIdx="5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62F380D-F060-45D0-B0F4-831586172C1C}" type="pres">
      <dgm:prSet presAssocID="{3F1E4EE2-1429-44D4-B743-369D895120B2}" presName="circleB" presStyleLbl="node1" presStyleIdx="5" presStyleCnt="6" custLinFactNeighborX="28047"/>
      <dgm:spPr/>
      <dgm:t>
        <a:bodyPr/>
        <a:lstStyle/>
        <a:p>
          <a:endParaRPr lang="es-EC"/>
        </a:p>
      </dgm:t>
    </dgm:pt>
    <dgm:pt modelId="{7AAE9BD8-C85E-4952-9D69-341BBE4167A0}" type="pres">
      <dgm:prSet presAssocID="{3F1E4EE2-1429-44D4-B743-369D895120B2}" presName="spaceB" presStyleCnt="0"/>
      <dgm:spPr/>
      <dgm:t>
        <a:bodyPr/>
        <a:lstStyle/>
        <a:p>
          <a:endParaRPr lang="es-EC"/>
        </a:p>
      </dgm:t>
    </dgm:pt>
  </dgm:ptLst>
  <dgm:cxnLst>
    <dgm:cxn modelId="{8ED31182-B968-4846-8FB8-C043759366A8}" srcId="{FDFAF06A-333D-4F98-9A20-6A1BF338566B}" destId="{B4351800-BF85-4AE1-86C1-D86DB7787152}" srcOrd="1" destOrd="0" parTransId="{BE1A1B79-9FC2-41FD-B589-22F76572AD8C}" sibTransId="{189F6E14-15F2-4A95-B974-2CE157C2250D}"/>
    <dgm:cxn modelId="{8323CD64-E4FE-41F6-A863-B55DB3032B1F}" type="presOf" srcId="{EA783F0E-3299-4F05-9ACC-EE3EB77BFBA2}" destId="{3B9DE474-ED63-497A-8305-DD7B1ABF0411}" srcOrd="0" destOrd="0" presId="urn:microsoft.com/office/officeart/2005/8/layout/hProcess11"/>
    <dgm:cxn modelId="{B59ABF98-14D0-4921-B7FE-0FDE37163F7E}" srcId="{FDFAF06A-333D-4F98-9A20-6A1BF338566B}" destId="{E2283149-F8D2-4D64-BC11-7FAFF7AF4553}" srcOrd="3" destOrd="0" parTransId="{093AE43F-DF82-4F4B-B90B-7D3DB66C8A55}" sibTransId="{E7BEF95F-2302-40AD-BEB8-712694B0A6BC}"/>
    <dgm:cxn modelId="{76CFF463-8347-4B2E-A8E7-62FF202B6B9E}" srcId="{FDFAF06A-333D-4F98-9A20-6A1BF338566B}" destId="{3F1E4EE2-1429-44D4-B743-369D895120B2}" srcOrd="5" destOrd="0" parTransId="{7160269C-3372-4BD1-93F5-6DFCB040B79A}" sibTransId="{EE2F0E6B-4A9C-4CF3-9867-715A2FF882EE}"/>
    <dgm:cxn modelId="{9AFE19C9-6823-49BE-BA8E-5155A4802BB8}" type="presOf" srcId="{3F1E4EE2-1429-44D4-B743-369D895120B2}" destId="{874786CA-D31A-4214-A5C8-9DDC9EC25282}" srcOrd="0" destOrd="0" presId="urn:microsoft.com/office/officeart/2005/8/layout/hProcess11"/>
    <dgm:cxn modelId="{8B02DE6A-5D54-444A-93C3-E44F1B7F0A72}" type="presOf" srcId="{FDFAF06A-333D-4F98-9A20-6A1BF338566B}" destId="{7DCF8660-188F-4D52-950F-081AA24762D4}" srcOrd="0" destOrd="0" presId="urn:microsoft.com/office/officeart/2005/8/layout/hProcess11"/>
    <dgm:cxn modelId="{7DD573C9-7D11-444F-B1C5-B4AA7C00FBB0}" type="presOf" srcId="{9CBA824C-F80D-42AE-BE3B-3821F910D357}" destId="{0A6FAC2A-C932-4F61-8946-572519A90A71}" srcOrd="0" destOrd="0" presId="urn:microsoft.com/office/officeart/2005/8/layout/hProcess11"/>
    <dgm:cxn modelId="{10A01F49-391E-4430-BD03-F960AE076DA9}" srcId="{FDFAF06A-333D-4F98-9A20-6A1BF338566B}" destId="{4DE3E099-FBC2-4105-A566-786E95D5DD96}" srcOrd="2" destOrd="0" parTransId="{C7F76BB3-1B78-4438-8828-3B38B1FC6908}" sibTransId="{38EB1DB6-6588-46C0-9C58-C9EFD32DD7FB}"/>
    <dgm:cxn modelId="{AB2319ED-8471-418F-AC50-320C8D13C110}" type="presOf" srcId="{B4351800-BF85-4AE1-86C1-D86DB7787152}" destId="{9FDDC763-4D1D-46FF-9AED-1F32595D32C5}" srcOrd="0" destOrd="0" presId="urn:microsoft.com/office/officeart/2005/8/layout/hProcess11"/>
    <dgm:cxn modelId="{1EFDC5DF-9C8D-4516-A29C-C741542F24BD}" srcId="{FDFAF06A-333D-4F98-9A20-6A1BF338566B}" destId="{9CBA824C-F80D-42AE-BE3B-3821F910D357}" srcOrd="0" destOrd="0" parTransId="{3DC55423-D263-4F0E-877D-2B6ECF693B5D}" sibTransId="{B94B8A47-3D4F-48A6-9CAA-E6CE092FB517}"/>
    <dgm:cxn modelId="{01E4EB42-EA2E-4545-BC57-F85CF4F1621C}" srcId="{FDFAF06A-333D-4F98-9A20-6A1BF338566B}" destId="{EA783F0E-3299-4F05-9ACC-EE3EB77BFBA2}" srcOrd="4" destOrd="0" parTransId="{76BFA545-EB8C-4646-AC06-C6E1AB722BF1}" sibTransId="{8F516AA4-7B67-47BC-9D01-8A5111D90577}"/>
    <dgm:cxn modelId="{AAFA4714-5F89-42CB-8982-904BE8446D69}" type="presOf" srcId="{E2283149-F8D2-4D64-BC11-7FAFF7AF4553}" destId="{60B4F12C-389D-4CBC-A619-2D478ABF833C}" srcOrd="0" destOrd="0" presId="urn:microsoft.com/office/officeart/2005/8/layout/hProcess11"/>
    <dgm:cxn modelId="{5AA5F65C-8153-40F5-A7D7-CF9153D6DF4B}" type="presOf" srcId="{4DE3E099-FBC2-4105-A566-786E95D5DD96}" destId="{A35AFDDD-AC9A-485B-9EED-1F647E6E5E51}" srcOrd="0" destOrd="0" presId="urn:microsoft.com/office/officeart/2005/8/layout/hProcess11"/>
    <dgm:cxn modelId="{A80C0C44-1397-4B59-8A70-5907EA478E7B}" type="presParOf" srcId="{7DCF8660-188F-4D52-950F-081AA24762D4}" destId="{4B2718ED-30BB-452A-815A-D758396294D6}" srcOrd="0" destOrd="0" presId="urn:microsoft.com/office/officeart/2005/8/layout/hProcess11"/>
    <dgm:cxn modelId="{F8DC2027-26A7-4736-8283-C34C1CCD1F25}" type="presParOf" srcId="{7DCF8660-188F-4D52-950F-081AA24762D4}" destId="{0C77E6F9-0C07-4BB8-961A-69647E044235}" srcOrd="1" destOrd="0" presId="urn:microsoft.com/office/officeart/2005/8/layout/hProcess11"/>
    <dgm:cxn modelId="{3501187F-9C6E-4154-9FEB-8258D438A423}" type="presParOf" srcId="{0C77E6F9-0C07-4BB8-961A-69647E044235}" destId="{09A75688-4895-49FC-A28B-F8C598139799}" srcOrd="0" destOrd="0" presId="urn:microsoft.com/office/officeart/2005/8/layout/hProcess11"/>
    <dgm:cxn modelId="{19BB9074-078A-48F9-85CF-3385B6391AEC}" type="presParOf" srcId="{09A75688-4895-49FC-A28B-F8C598139799}" destId="{0A6FAC2A-C932-4F61-8946-572519A90A71}" srcOrd="0" destOrd="0" presId="urn:microsoft.com/office/officeart/2005/8/layout/hProcess11"/>
    <dgm:cxn modelId="{C87C1C74-6B33-4FD4-A2CA-39816F2EB2D9}" type="presParOf" srcId="{09A75688-4895-49FC-A28B-F8C598139799}" destId="{56B9DF0E-972C-4080-87E3-69723B80BE5E}" srcOrd="1" destOrd="0" presId="urn:microsoft.com/office/officeart/2005/8/layout/hProcess11"/>
    <dgm:cxn modelId="{F7CE9D53-BF4A-47F8-83FE-C564268C7DFE}" type="presParOf" srcId="{09A75688-4895-49FC-A28B-F8C598139799}" destId="{98A8D129-ED33-450D-A6F0-0BD888E95B77}" srcOrd="2" destOrd="0" presId="urn:microsoft.com/office/officeart/2005/8/layout/hProcess11"/>
    <dgm:cxn modelId="{99D322B4-A6F5-4AE1-8642-2B6AA07CC835}" type="presParOf" srcId="{0C77E6F9-0C07-4BB8-961A-69647E044235}" destId="{31564863-3879-4E8B-8712-C154C79229C5}" srcOrd="1" destOrd="0" presId="urn:microsoft.com/office/officeart/2005/8/layout/hProcess11"/>
    <dgm:cxn modelId="{EFB09DE7-A953-413F-B942-2094DED76BF6}" type="presParOf" srcId="{0C77E6F9-0C07-4BB8-961A-69647E044235}" destId="{B644C541-D848-42B0-9FB9-30770FA9FF95}" srcOrd="2" destOrd="0" presId="urn:microsoft.com/office/officeart/2005/8/layout/hProcess11"/>
    <dgm:cxn modelId="{9D9E133C-784F-44CC-86A1-B7C954E7D3AA}" type="presParOf" srcId="{B644C541-D848-42B0-9FB9-30770FA9FF95}" destId="{9FDDC763-4D1D-46FF-9AED-1F32595D32C5}" srcOrd="0" destOrd="0" presId="urn:microsoft.com/office/officeart/2005/8/layout/hProcess11"/>
    <dgm:cxn modelId="{A24F23C1-1038-4630-89DC-9388FF9EBE4C}" type="presParOf" srcId="{B644C541-D848-42B0-9FB9-30770FA9FF95}" destId="{59352083-2354-4DBB-B49F-7500850C5FFF}" srcOrd="1" destOrd="0" presId="urn:microsoft.com/office/officeart/2005/8/layout/hProcess11"/>
    <dgm:cxn modelId="{BD25A945-636E-4051-886B-560A8E386532}" type="presParOf" srcId="{B644C541-D848-42B0-9FB9-30770FA9FF95}" destId="{AA399DA0-B31A-497A-83E8-C052C19845A6}" srcOrd="2" destOrd="0" presId="urn:microsoft.com/office/officeart/2005/8/layout/hProcess11"/>
    <dgm:cxn modelId="{FCF13C5B-7169-4525-9117-063F9558CA81}" type="presParOf" srcId="{0C77E6F9-0C07-4BB8-961A-69647E044235}" destId="{5B07B28E-4B8F-46F4-BE0F-48D62248BD7A}" srcOrd="3" destOrd="0" presId="urn:microsoft.com/office/officeart/2005/8/layout/hProcess11"/>
    <dgm:cxn modelId="{5ABC0578-4032-413C-BDC2-264B306E484B}" type="presParOf" srcId="{0C77E6F9-0C07-4BB8-961A-69647E044235}" destId="{F1234416-1B61-4CA6-9299-3003C9B72E29}" srcOrd="4" destOrd="0" presId="urn:microsoft.com/office/officeart/2005/8/layout/hProcess11"/>
    <dgm:cxn modelId="{79ED3848-9269-4474-94D8-BB09A7867168}" type="presParOf" srcId="{F1234416-1B61-4CA6-9299-3003C9B72E29}" destId="{A35AFDDD-AC9A-485B-9EED-1F647E6E5E51}" srcOrd="0" destOrd="0" presId="urn:microsoft.com/office/officeart/2005/8/layout/hProcess11"/>
    <dgm:cxn modelId="{81E7E494-070D-42AE-ADDC-6DC922606F56}" type="presParOf" srcId="{F1234416-1B61-4CA6-9299-3003C9B72E29}" destId="{B18A276D-6605-4DE7-A509-4596C8C62FE2}" srcOrd="1" destOrd="0" presId="urn:microsoft.com/office/officeart/2005/8/layout/hProcess11"/>
    <dgm:cxn modelId="{CBD283E0-46A4-489D-B840-4BB08587E233}" type="presParOf" srcId="{F1234416-1B61-4CA6-9299-3003C9B72E29}" destId="{42874194-B4A0-4D81-80D4-2246CA265472}" srcOrd="2" destOrd="0" presId="urn:microsoft.com/office/officeart/2005/8/layout/hProcess11"/>
    <dgm:cxn modelId="{696336B5-4234-4292-8D6B-5852EC2E91B6}" type="presParOf" srcId="{0C77E6F9-0C07-4BB8-961A-69647E044235}" destId="{AB5B7E76-94A0-4FFD-9EF2-4B68F19C5AA4}" srcOrd="5" destOrd="0" presId="urn:microsoft.com/office/officeart/2005/8/layout/hProcess11"/>
    <dgm:cxn modelId="{910BBD66-6ED0-48FD-8B2B-1FDF0F8F5130}" type="presParOf" srcId="{0C77E6F9-0C07-4BB8-961A-69647E044235}" destId="{9B294D31-EF2D-4CDA-838F-1BC1E0994EEB}" srcOrd="6" destOrd="0" presId="urn:microsoft.com/office/officeart/2005/8/layout/hProcess11"/>
    <dgm:cxn modelId="{CDA1743D-8C84-4FEF-AC16-26142AD2FCFB}" type="presParOf" srcId="{9B294D31-EF2D-4CDA-838F-1BC1E0994EEB}" destId="{60B4F12C-389D-4CBC-A619-2D478ABF833C}" srcOrd="0" destOrd="0" presId="urn:microsoft.com/office/officeart/2005/8/layout/hProcess11"/>
    <dgm:cxn modelId="{40E6054B-A648-4774-84C7-B87C8BC7213F}" type="presParOf" srcId="{9B294D31-EF2D-4CDA-838F-1BC1E0994EEB}" destId="{D552A7C9-433A-4720-927F-F803A75D9A36}" srcOrd="1" destOrd="0" presId="urn:microsoft.com/office/officeart/2005/8/layout/hProcess11"/>
    <dgm:cxn modelId="{0BC7A915-6650-493E-95C7-E79C94FE9EAF}" type="presParOf" srcId="{9B294D31-EF2D-4CDA-838F-1BC1E0994EEB}" destId="{4A339E0D-9B1F-4631-957B-B5BE87DE8936}" srcOrd="2" destOrd="0" presId="urn:microsoft.com/office/officeart/2005/8/layout/hProcess11"/>
    <dgm:cxn modelId="{42BA6724-D56F-4154-9605-A8561A58EA78}" type="presParOf" srcId="{0C77E6F9-0C07-4BB8-961A-69647E044235}" destId="{7DC50234-1F89-464C-B9F4-F43A69793C94}" srcOrd="7" destOrd="0" presId="urn:microsoft.com/office/officeart/2005/8/layout/hProcess11"/>
    <dgm:cxn modelId="{723CAF13-9EB1-4605-8BFA-984EA94FFA4A}" type="presParOf" srcId="{0C77E6F9-0C07-4BB8-961A-69647E044235}" destId="{14530AD1-BF32-44CF-BB6C-C89145C6F3FF}" srcOrd="8" destOrd="0" presId="urn:microsoft.com/office/officeart/2005/8/layout/hProcess11"/>
    <dgm:cxn modelId="{9DE297AD-CADB-4604-B621-834214E0BCBB}" type="presParOf" srcId="{14530AD1-BF32-44CF-BB6C-C89145C6F3FF}" destId="{3B9DE474-ED63-497A-8305-DD7B1ABF0411}" srcOrd="0" destOrd="0" presId="urn:microsoft.com/office/officeart/2005/8/layout/hProcess11"/>
    <dgm:cxn modelId="{C9C19846-E885-478E-9685-C740ED43A95C}" type="presParOf" srcId="{14530AD1-BF32-44CF-BB6C-C89145C6F3FF}" destId="{655B78B8-5245-4825-AE0D-A75A6FA694BA}" srcOrd="1" destOrd="0" presId="urn:microsoft.com/office/officeart/2005/8/layout/hProcess11"/>
    <dgm:cxn modelId="{54FCF4E9-9278-4DDA-941D-B8CEC5C83C33}" type="presParOf" srcId="{14530AD1-BF32-44CF-BB6C-C89145C6F3FF}" destId="{FCD5C77F-4589-463A-B150-80325A16163B}" srcOrd="2" destOrd="0" presId="urn:microsoft.com/office/officeart/2005/8/layout/hProcess11"/>
    <dgm:cxn modelId="{812A3487-34EC-44DE-8215-02636B7E6DF3}" type="presParOf" srcId="{0C77E6F9-0C07-4BB8-961A-69647E044235}" destId="{9A96E68B-0C9E-44A0-AD61-6B34043F7C9F}" srcOrd="9" destOrd="0" presId="urn:microsoft.com/office/officeart/2005/8/layout/hProcess11"/>
    <dgm:cxn modelId="{AD861D1D-E5E2-4785-B6A7-822C9A0E3785}" type="presParOf" srcId="{0C77E6F9-0C07-4BB8-961A-69647E044235}" destId="{9BC9B531-73D0-4E12-BCF1-54579117EAD4}" srcOrd="10" destOrd="0" presId="urn:microsoft.com/office/officeart/2005/8/layout/hProcess11"/>
    <dgm:cxn modelId="{1524F75E-4B70-4A9B-BF59-D89E5047DA4A}" type="presParOf" srcId="{9BC9B531-73D0-4E12-BCF1-54579117EAD4}" destId="{874786CA-D31A-4214-A5C8-9DDC9EC25282}" srcOrd="0" destOrd="0" presId="urn:microsoft.com/office/officeart/2005/8/layout/hProcess11"/>
    <dgm:cxn modelId="{20AB3725-4D4C-4BC4-B2AA-6DA2E0C46243}" type="presParOf" srcId="{9BC9B531-73D0-4E12-BCF1-54579117EAD4}" destId="{A62F380D-F060-45D0-B0F4-831586172C1C}" srcOrd="1" destOrd="0" presId="urn:microsoft.com/office/officeart/2005/8/layout/hProcess11"/>
    <dgm:cxn modelId="{94ED92C2-AF70-43BB-8AB6-DDBAEFF14AF4}" type="presParOf" srcId="{9BC9B531-73D0-4E12-BCF1-54579117EAD4}" destId="{7AAE9BD8-C85E-4952-9D69-341BBE4167A0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7E23088-24B1-4D7B-8552-1DBD60117803}" type="doc">
      <dgm:prSet loTypeId="urn:microsoft.com/office/officeart/2009/layout/ReverseList" loCatId="relationship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s-EC"/>
        </a:p>
      </dgm:t>
    </dgm:pt>
    <dgm:pt modelId="{1E598F0D-A34B-4275-869F-8D766BC86E99}">
      <dgm:prSet phldrT="[Texto]" custT="1"/>
      <dgm:spPr/>
      <dgm:t>
        <a:bodyPr/>
        <a:lstStyle/>
        <a:p>
          <a:pPr algn="just"/>
          <a:r>
            <a:rPr lang="es-EC" sz="1200" dirty="0" smtClean="0"/>
            <a:t>- Falencias de Control Interno</a:t>
          </a:r>
        </a:p>
        <a:p>
          <a:pPr algn="just"/>
          <a:endParaRPr lang="es-EC" sz="600" dirty="0" smtClean="0"/>
        </a:p>
        <a:p>
          <a:pPr algn="just"/>
          <a:r>
            <a:rPr lang="es-EC" sz="1200" dirty="0" smtClean="0"/>
            <a:t>- No ejecución de Control Posterior</a:t>
          </a:r>
        </a:p>
        <a:p>
          <a:pPr algn="just"/>
          <a:endParaRPr lang="es-EC" sz="600" dirty="0" smtClean="0"/>
        </a:p>
        <a:p>
          <a:pPr algn="just"/>
          <a:r>
            <a:rPr lang="es-EC" sz="1200" dirty="0" smtClean="0"/>
            <a:t>- No posee objetivos departamentales</a:t>
          </a:r>
        </a:p>
        <a:p>
          <a:pPr algn="just"/>
          <a:endParaRPr lang="es-EC" sz="600" dirty="0" smtClean="0"/>
        </a:p>
        <a:p>
          <a:pPr algn="just"/>
          <a:r>
            <a:rPr lang="es-EC" sz="1200" dirty="0" smtClean="0"/>
            <a:t>- Actividades administrativas del departamento (procesos rezagados</a:t>
          </a:r>
          <a:r>
            <a:rPr lang="es-EC" sz="1200" dirty="0" smtClean="0"/>
            <a:t>)</a:t>
          </a:r>
        </a:p>
        <a:p>
          <a:pPr algn="just"/>
          <a:endParaRPr lang="es-EC" sz="600" dirty="0" smtClean="0"/>
        </a:p>
        <a:p>
          <a:pPr algn="just"/>
          <a:r>
            <a:rPr lang="es-EC" sz="1200" dirty="0" smtClean="0"/>
            <a:t>- Falta de controles Monitoreo y Supervisión</a:t>
          </a:r>
        </a:p>
        <a:p>
          <a:pPr algn="just"/>
          <a:endParaRPr lang="es-EC" sz="600" dirty="0" smtClean="0"/>
        </a:p>
        <a:p>
          <a:pPr algn="just"/>
          <a:r>
            <a:rPr lang="es-EC" sz="1200" dirty="0" smtClean="0"/>
            <a:t>-  Comunicación en unidades relacionadas </a:t>
          </a:r>
          <a:endParaRPr lang="es-EC" sz="1200" dirty="0"/>
        </a:p>
      </dgm:t>
    </dgm:pt>
    <dgm:pt modelId="{428CA3EC-3178-4BDA-83DA-9966D1E47D6D}" type="parTrans" cxnId="{90605D62-B5DE-4647-B4CD-9280EDF95A1E}">
      <dgm:prSet/>
      <dgm:spPr/>
      <dgm:t>
        <a:bodyPr/>
        <a:lstStyle/>
        <a:p>
          <a:endParaRPr lang="es-EC"/>
        </a:p>
      </dgm:t>
    </dgm:pt>
    <dgm:pt modelId="{D725AFE5-5063-47DC-AB1B-F4828A299E71}" type="sibTrans" cxnId="{90605D62-B5DE-4647-B4CD-9280EDF95A1E}">
      <dgm:prSet/>
      <dgm:spPr/>
      <dgm:t>
        <a:bodyPr/>
        <a:lstStyle/>
        <a:p>
          <a:endParaRPr lang="es-EC"/>
        </a:p>
      </dgm:t>
    </dgm:pt>
    <dgm:pt modelId="{2CFF6F78-0C41-46CA-81ED-8E769749FB5F}">
      <dgm:prSet phldrT="[Texto]" custT="1"/>
      <dgm:spPr/>
      <dgm:t>
        <a:bodyPr/>
        <a:lstStyle/>
        <a:p>
          <a:pPr algn="just"/>
          <a:r>
            <a:rPr lang="es-EC" sz="1200" dirty="0" smtClean="0"/>
            <a:t>- Cronograma de seguimiento</a:t>
          </a:r>
        </a:p>
        <a:p>
          <a:pPr algn="just"/>
          <a:endParaRPr lang="es-EC" sz="700" dirty="0" smtClean="0"/>
        </a:p>
        <a:p>
          <a:pPr algn="just"/>
          <a:r>
            <a:rPr lang="es-EC" sz="1200" dirty="0" smtClean="0"/>
            <a:t>- Coordinar con la Unidad de Auditoría Interna</a:t>
          </a:r>
        </a:p>
        <a:p>
          <a:pPr algn="just"/>
          <a:endParaRPr lang="es-EC" sz="700" dirty="0" smtClean="0"/>
        </a:p>
        <a:p>
          <a:pPr algn="just"/>
          <a:r>
            <a:rPr lang="es-EC" sz="1200" dirty="0" smtClean="0"/>
            <a:t>- Actividades </a:t>
          </a:r>
          <a:r>
            <a:rPr lang="es-EC" sz="1200" dirty="0" smtClean="0"/>
            <a:t>grupales</a:t>
          </a:r>
          <a:endParaRPr lang="es-EC" sz="100" dirty="0" smtClean="0"/>
        </a:p>
        <a:p>
          <a:pPr algn="just"/>
          <a:endParaRPr lang="es-EC" sz="700" dirty="0" smtClean="0"/>
        </a:p>
        <a:p>
          <a:pPr algn="just"/>
          <a:r>
            <a:rPr lang="es-EC" sz="1200" dirty="0" smtClean="0"/>
            <a:t>- Proceso de selección de personal o redistribución de funciones</a:t>
          </a:r>
        </a:p>
        <a:p>
          <a:pPr algn="just"/>
          <a:endParaRPr lang="es-EC" sz="700" dirty="0" smtClean="0"/>
        </a:p>
        <a:p>
          <a:pPr algn="just"/>
          <a:r>
            <a:rPr lang="es-EC" sz="1200" dirty="0" smtClean="0"/>
            <a:t>-  Aplicar procedimientos manuales </a:t>
          </a:r>
        </a:p>
        <a:p>
          <a:pPr algn="just"/>
          <a:endParaRPr lang="es-EC" sz="700" dirty="0" smtClean="0"/>
        </a:p>
        <a:p>
          <a:pPr algn="just"/>
          <a:r>
            <a:rPr lang="es-EC" sz="1200" dirty="0" smtClean="0"/>
            <a:t>- Fortalecer sistemas de comunicación</a:t>
          </a:r>
          <a:endParaRPr lang="es-EC" sz="1200" dirty="0"/>
        </a:p>
      </dgm:t>
    </dgm:pt>
    <dgm:pt modelId="{D7096E1A-2DFE-45D3-8DA7-D89B1A509D13}" type="parTrans" cxnId="{ACFAAC66-79EB-444B-9995-DB3960A8F2A2}">
      <dgm:prSet/>
      <dgm:spPr/>
      <dgm:t>
        <a:bodyPr/>
        <a:lstStyle/>
        <a:p>
          <a:endParaRPr lang="es-EC"/>
        </a:p>
      </dgm:t>
    </dgm:pt>
    <dgm:pt modelId="{1ABB82BA-0857-4933-B70C-9F1980ECCB6B}" type="sibTrans" cxnId="{ACFAAC66-79EB-444B-9995-DB3960A8F2A2}">
      <dgm:prSet/>
      <dgm:spPr/>
      <dgm:t>
        <a:bodyPr/>
        <a:lstStyle/>
        <a:p>
          <a:endParaRPr lang="es-EC"/>
        </a:p>
      </dgm:t>
    </dgm:pt>
    <dgm:pt modelId="{038E53F4-DD9A-44B0-82B5-AF40FFB615B2}" type="pres">
      <dgm:prSet presAssocID="{77E23088-24B1-4D7B-8552-1DBD60117803}" presName="Name0" presStyleCnt="0">
        <dgm:presLayoutVars>
          <dgm:chMax val="2"/>
          <dgm:chPref val="2"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1FF56692-8521-4673-BDED-CA684FA13911}" type="pres">
      <dgm:prSet presAssocID="{77E23088-24B1-4D7B-8552-1DBD60117803}" presName="LeftText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33F81C2-19F2-49F9-9D0A-17975FC517F8}" type="pres">
      <dgm:prSet presAssocID="{77E23088-24B1-4D7B-8552-1DBD60117803}" presName="LeftNode" presStyleLbl="bgImgPlace1" presStyleIdx="0" presStyleCnt="2" custScaleX="227022" custScaleY="113298" custLinFactNeighborX="-51240">
        <dgm:presLayoutVars>
          <dgm:chMax val="2"/>
          <dgm:chPref val="2"/>
        </dgm:presLayoutVars>
      </dgm:prSet>
      <dgm:spPr/>
      <dgm:t>
        <a:bodyPr/>
        <a:lstStyle/>
        <a:p>
          <a:endParaRPr lang="es-EC"/>
        </a:p>
      </dgm:t>
    </dgm:pt>
    <dgm:pt modelId="{971D581D-D6B0-423B-987A-3B521E080DFD}" type="pres">
      <dgm:prSet presAssocID="{77E23088-24B1-4D7B-8552-1DBD60117803}" presName="RightText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4987AAC-4EFE-463F-AD4A-BB4181873B57}" type="pres">
      <dgm:prSet presAssocID="{77E23088-24B1-4D7B-8552-1DBD60117803}" presName="RightNode" presStyleLbl="bgImgPlace1" presStyleIdx="1" presStyleCnt="2" custScaleX="228558" custScaleY="113298" custLinFactNeighborX="87198">
        <dgm:presLayoutVars>
          <dgm:chMax val="0"/>
          <dgm:chPref val="0"/>
        </dgm:presLayoutVars>
      </dgm:prSet>
      <dgm:spPr/>
      <dgm:t>
        <a:bodyPr/>
        <a:lstStyle/>
        <a:p>
          <a:endParaRPr lang="es-EC"/>
        </a:p>
      </dgm:t>
    </dgm:pt>
    <dgm:pt modelId="{7026841E-EC8D-4ED6-BC59-3B1A4C27C807}" type="pres">
      <dgm:prSet presAssocID="{77E23088-24B1-4D7B-8552-1DBD60117803}" presName="TopArrow" presStyleLbl="node1" presStyleIdx="0" presStyleCnt="2"/>
      <dgm:spPr/>
    </dgm:pt>
    <dgm:pt modelId="{CC87DCB1-EEDC-47FD-A81C-156177C4E5C5}" type="pres">
      <dgm:prSet presAssocID="{77E23088-24B1-4D7B-8552-1DBD60117803}" presName="BottomArrow" presStyleLbl="node1" presStyleIdx="1" presStyleCnt="2"/>
      <dgm:spPr/>
    </dgm:pt>
  </dgm:ptLst>
  <dgm:cxnLst>
    <dgm:cxn modelId="{ACFAAC66-79EB-444B-9995-DB3960A8F2A2}" srcId="{77E23088-24B1-4D7B-8552-1DBD60117803}" destId="{2CFF6F78-0C41-46CA-81ED-8E769749FB5F}" srcOrd="1" destOrd="0" parTransId="{D7096E1A-2DFE-45D3-8DA7-D89B1A509D13}" sibTransId="{1ABB82BA-0857-4933-B70C-9F1980ECCB6B}"/>
    <dgm:cxn modelId="{910C50DE-C271-4D38-A3EA-DDCD7364DC7D}" type="presOf" srcId="{1E598F0D-A34B-4275-869F-8D766BC86E99}" destId="{1FF56692-8521-4673-BDED-CA684FA13911}" srcOrd="0" destOrd="0" presId="urn:microsoft.com/office/officeart/2009/layout/ReverseList"/>
    <dgm:cxn modelId="{D9BD8BC1-67EF-4E51-90A8-E43EDC685EE7}" type="presOf" srcId="{2CFF6F78-0C41-46CA-81ED-8E769749FB5F}" destId="{D4987AAC-4EFE-463F-AD4A-BB4181873B57}" srcOrd="1" destOrd="0" presId="urn:microsoft.com/office/officeart/2009/layout/ReverseList"/>
    <dgm:cxn modelId="{54C7EBF1-8FAE-48D0-AFD5-639CB420C96D}" type="presOf" srcId="{77E23088-24B1-4D7B-8552-1DBD60117803}" destId="{038E53F4-DD9A-44B0-82B5-AF40FFB615B2}" srcOrd="0" destOrd="0" presId="urn:microsoft.com/office/officeart/2009/layout/ReverseList"/>
    <dgm:cxn modelId="{9266BAE1-465B-4CC5-A398-2C0D59945AAA}" type="presOf" srcId="{2CFF6F78-0C41-46CA-81ED-8E769749FB5F}" destId="{971D581D-D6B0-423B-987A-3B521E080DFD}" srcOrd="0" destOrd="0" presId="urn:microsoft.com/office/officeart/2009/layout/ReverseList"/>
    <dgm:cxn modelId="{362058C1-9988-4463-9A5B-F5DAA10B8917}" type="presOf" srcId="{1E598F0D-A34B-4275-869F-8D766BC86E99}" destId="{533F81C2-19F2-49F9-9D0A-17975FC517F8}" srcOrd="1" destOrd="0" presId="urn:microsoft.com/office/officeart/2009/layout/ReverseList"/>
    <dgm:cxn modelId="{90605D62-B5DE-4647-B4CD-9280EDF95A1E}" srcId="{77E23088-24B1-4D7B-8552-1DBD60117803}" destId="{1E598F0D-A34B-4275-869F-8D766BC86E99}" srcOrd="0" destOrd="0" parTransId="{428CA3EC-3178-4BDA-83DA-9966D1E47D6D}" sibTransId="{D725AFE5-5063-47DC-AB1B-F4828A299E71}"/>
    <dgm:cxn modelId="{574A2F91-D98D-4B7C-9DDC-9C6BA79FAD4A}" type="presParOf" srcId="{038E53F4-DD9A-44B0-82B5-AF40FFB615B2}" destId="{1FF56692-8521-4673-BDED-CA684FA13911}" srcOrd="0" destOrd="0" presId="urn:microsoft.com/office/officeart/2009/layout/ReverseList"/>
    <dgm:cxn modelId="{E65866DB-AD18-45C5-8E99-616FB4DAA1CF}" type="presParOf" srcId="{038E53F4-DD9A-44B0-82B5-AF40FFB615B2}" destId="{533F81C2-19F2-49F9-9D0A-17975FC517F8}" srcOrd="1" destOrd="0" presId="urn:microsoft.com/office/officeart/2009/layout/ReverseList"/>
    <dgm:cxn modelId="{83CB20E6-7A94-4B34-BF7B-AB2A5FAEF789}" type="presParOf" srcId="{038E53F4-DD9A-44B0-82B5-AF40FFB615B2}" destId="{971D581D-D6B0-423B-987A-3B521E080DFD}" srcOrd="2" destOrd="0" presId="urn:microsoft.com/office/officeart/2009/layout/ReverseList"/>
    <dgm:cxn modelId="{0E77AF0C-E81E-4469-8B14-B345C63B9FEE}" type="presParOf" srcId="{038E53F4-DD9A-44B0-82B5-AF40FFB615B2}" destId="{D4987AAC-4EFE-463F-AD4A-BB4181873B57}" srcOrd="3" destOrd="0" presId="urn:microsoft.com/office/officeart/2009/layout/ReverseList"/>
    <dgm:cxn modelId="{DCC3FADC-C26F-4141-A7BB-A05F3D3DFAAE}" type="presParOf" srcId="{038E53F4-DD9A-44B0-82B5-AF40FFB615B2}" destId="{7026841E-EC8D-4ED6-BC59-3B1A4C27C807}" srcOrd="4" destOrd="0" presId="urn:microsoft.com/office/officeart/2009/layout/ReverseList"/>
    <dgm:cxn modelId="{BD8FC8C1-4C39-41E7-8891-45DC3CF3F385}" type="presParOf" srcId="{038E53F4-DD9A-44B0-82B5-AF40FFB615B2}" destId="{CC87DCB1-EEDC-47FD-A81C-156177C4E5C5}" srcOrd="5" destOrd="0" presId="urn:microsoft.com/office/officeart/2009/layout/Revers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1D4936-7F62-4856-BFA4-07F868CCEA8F}">
      <dsp:nvSpPr>
        <dsp:cNvPr id="0" name=""/>
        <dsp:cNvSpPr/>
      </dsp:nvSpPr>
      <dsp:spPr>
        <a:xfrm>
          <a:off x="0" y="329099"/>
          <a:ext cx="8153400" cy="5040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C6F156-E18F-4CE1-8140-9F71A46EFCCD}">
      <dsp:nvSpPr>
        <dsp:cNvPr id="0" name=""/>
        <dsp:cNvSpPr/>
      </dsp:nvSpPr>
      <dsp:spPr>
        <a:xfrm>
          <a:off x="407670" y="33899"/>
          <a:ext cx="5707380" cy="5904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47625" cap="flat" cmpd="dbl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15725" tIns="0" rIns="215725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 dirty="0" smtClean="0">
              <a:solidFill>
                <a:schemeClr val="tx2"/>
              </a:solidFill>
            </a:rPr>
            <a:t>CAPÍTULO I: </a:t>
          </a:r>
          <a:r>
            <a:rPr lang="es-EC" sz="1400" kern="1200" dirty="0" smtClean="0">
              <a:solidFill>
                <a:schemeClr val="tx2"/>
              </a:solidFill>
              <a:hlinkClick xmlns:r="http://schemas.openxmlformats.org/officeDocument/2006/relationships" r:id="" action="ppaction://hlinksldjump"/>
            </a:rPr>
            <a:t>INTRODUCCIÓN</a:t>
          </a:r>
          <a:endParaRPr lang="es-EC" sz="3400" kern="1200" dirty="0">
            <a:solidFill>
              <a:schemeClr val="tx2"/>
            </a:solidFill>
          </a:endParaRPr>
        </a:p>
      </dsp:txBody>
      <dsp:txXfrm>
        <a:off x="436491" y="62720"/>
        <a:ext cx="5649738" cy="532758"/>
      </dsp:txXfrm>
    </dsp:sp>
    <dsp:sp modelId="{C54AFBDF-9480-4541-9B14-F90232D6EDF6}">
      <dsp:nvSpPr>
        <dsp:cNvPr id="0" name=""/>
        <dsp:cNvSpPr/>
      </dsp:nvSpPr>
      <dsp:spPr>
        <a:xfrm>
          <a:off x="0" y="1236300"/>
          <a:ext cx="8153400" cy="5040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110EAE-F5ED-45AF-85BD-10E79FE034BB}">
      <dsp:nvSpPr>
        <dsp:cNvPr id="0" name=""/>
        <dsp:cNvSpPr/>
      </dsp:nvSpPr>
      <dsp:spPr>
        <a:xfrm>
          <a:off x="407670" y="941100"/>
          <a:ext cx="5707380" cy="5904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47625" cap="flat" cmpd="dbl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15725" tIns="0" rIns="215725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 dirty="0" smtClean="0">
              <a:solidFill>
                <a:schemeClr val="tx2"/>
              </a:solidFill>
            </a:rPr>
            <a:t>CAPÍTULO II: </a:t>
          </a:r>
          <a:r>
            <a:rPr lang="es-EC" sz="1400" kern="1200" dirty="0" smtClean="0">
              <a:solidFill>
                <a:schemeClr val="tx2"/>
              </a:solidFill>
              <a:hlinkClick xmlns:r="http://schemas.openxmlformats.org/officeDocument/2006/relationships" r:id="" action="ppaction://hlinksldjump"/>
            </a:rPr>
            <a:t>DIRECCIONAMIENTO ESTRATÉGICO</a:t>
          </a:r>
          <a:endParaRPr lang="es-EC" sz="2400" kern="1200" dirty="0">
            <a:solidFill>
              <a:schemeClr val="tx2"/>
            </a:solidFill>
          </a:endParaRPr>
        </a:p>
      </dsp:txBody>
      <dsp:txXfrm>
        <a:off x="436491" y="969921"/>
        <a:ext cx="5649738" cy="532758"/>
      </dsp:txXfrm>
    </dsp:sp>
    <dsp:sp modelId="{B85F6A97-80ED-461A-9BC3-9799E6D671C9}">
      <dsp:nvSpPr>
        <dsp:cNvPr id="0" name=""/>
        <dsp:cNvSpPr/>
      </dsp:nvSpPr>
      <dsp:spPr>
        <a:xfrm>
          <a:off x="0" y="2143500"/>
          <a:ext cx="8153400" cy="5040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DE6CED-0CCA-4CAF-908F-7CF6224E25E9}">
      <dsp:nvSpPr>
        <dsp:cNvPr id="0" name=""/>
        <dsp:cNvSpPr/>
      </dsp:nvSpPr>
      <dsp:spPr>
        <a:xfrm>
          <a:off x="407670" y="1848300"/>
          <a:ext cx="5707380" cy="5904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47625" cap="flat" cmpd="dbl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15725" tIns="0" rIns="215725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 dirty="0" smtClean="0">
              <a:solidFill>
                <a:schemeClr val="tx2"/>
              </a:solidFill>
            </a:rPr>
            <a:t>CAPÍTULO III: </a:t>
          </a:r>
          <a:r>
            <a:rPr lang="es-EC" sz="1400" kern="1200" dirty="0" smtClean="0">
              <a:solidFill>
                <a:schemeClr val="tx2"/>
              </a:solidFill>
              <a:hlinkClick xmlns:r="http://schemas.openxmlformats.org/officeDocument/2006/relationships" r:id="" action="ppaction://hlinksldjump"/>
            </a:rPr>
            <a:t>FUNDAMENTOS TEÓRICOS</a:t>
          </a:r>
          <a:endParaRPr lang="es-EC" sz="2000" kern="1200" dirty="0">
            <a:solidFill>
              <a:schemeClr val="tx2"/>
            </a:solidFill>
          </a:endParaRPr>
        </a:p>
      </dsp:txBody>
      <dsp:txXfrm>
        <a:off x="436491" y="1877121"/>
        <a:ext cx="5649738" cy="532758"/>
      </dsp:txXfrm>
    </dsp:sp>
    <dsp:sp modelId="{C0715F5F-50DF-4392-BEF6-C8DD408CCC87}">
      <dsp:nvSpPr>
        <dsp:cNvPr id="0" name=""/>
        <dsp:cNvSpPr/>
      </dsp:nvSpPr>
      <dsp:spPr>
        <a:xfrm>
          <a:off x="0" y="3050700"/>
          <a:ext cx="8153400" cy="5040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CDE1DE-F1AE-4FF3-B487-A099B48654BE}">
      <dsp:nvSpPr>
        <dsp:cNvPr id="0" name=""/>
        <dsp:cNvSpPr/>
      </dsp:nvSpPr>
      <dsp:spPr>
        <a:xfrm>
          <a:off x="407670" y="2755500"/>
          <a:ext cx="5707380" cy="5904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47625" cap="flat" cmpd="dbl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15725" tIns="0" rIns="215725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 dirty="0" smtClean="0">
              <a:solidFill>
                <a:schemeClr val="tx2"/>
              </a:solidFill>
            </a:rPr>
            <a:t>CAPÍTULO IV: </a:t>
          </a:r>
          <a:r>
            <a:rPr lang="es-EC" sz="1400" kern="1200" dirty="0" smtClean="0">
              <a:solidFill>
                <a:schemeClr val="tx2"/>
              </a:solidFill>
              <a:hlinkClick xmlns:r="http://schemas.openxmlformats.org/officeDocument/2006/relationships" r:id="" action="ppaction://hlinksldjump"/>
            </a:rPr>
            <a:t>APLICACIÓN PROPUESTA PRÁCTICA</a:t>
          </a:r>
          <a:r>
            <a:rPr lang="es-EC" sz="2400" kern="1200" dirty="0" smtClean="0">
              <a:solidFill>
                <a:schemeClr val="tx2"/>
              </a:solidFill>
              <a:hlinkClick xmlns:r="http://schemas.openxmlformats.org/officeDocument/2006/relationships" r:id="" action="ppaction://hlinksldjump"/>
            </a:rPr>
            <a:t> </a:t>
          </a:r>
          <a:endParaRPr lang="es-EC" sz="2400" kern="1200" dirty="0">
            <a:solidFill>
              <a:schemeClr val="tx2"/>
            </a:solidFill>
          </a:endParaRPr>
        </a:p>
      </dsp:txBody>
      <dsp:txXfrm>
        <a:off x="436491" y="2784321"/>
        <a:ext cx="5649738" cy="532758"/>
      </dsp:txXfrm>
    </dsp:sp>
    <dsp:sp modelId="{9AECC48D-D6B3-4112-99B0-0A00212DEB0B}">
      <dsp:nvSpPr>
        <dsp:cNvPr id="0" name=""/>
        <dsp:cNvSpPr/>
      </dsp:nvSpPr>
      <dsp:spPr>
        <a:xfrm>
          <a:off x="0" y="3957900"/>
          <a:ext cx="8153400" cy="5040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E27B8A-2BE6-4EED-87EC-5B68282A8ADD}">
      <dsp:nvSpPr>
        <dsp:cNvPr id="0" name=""/>
        <dsp:cNvSpPr/>
      </dsp:nvSpPr>
      <dsp:spPr>
        <a:xfrm>
          <a:off x="407670" y="3662700"/>
          <a:ext cx="5707380" cy="5904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47625" cap="flat" cmpd="dbl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15725" tIns="0" rIns="215725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 dirty="0" smtClean="0">
              <a:solidFill>
                <a:schemeClr val="tx2"/>
              </a:solidFill>
            </a:rPr>
            <a:t>CAPÍTULO V: </a:t>
          </a:r>
          <a:r>
            <a:rPr lang="es-EC" sz="1400" kern="1200" dirty="0" smtClean="0">
              <a:solidFill>
                <a:schemeClr val="tx2"/>
              </a:solidFill>
              <a:hlinkClick xmlns:r="http://schemas.openxmlformats.org/officeDocument/2006/relationships" r:id="" action="ppaction://hlinksldjump"/>
            </a:rPr>
            <a:t>CONCLUSIONES/RECOMENDACIONES</a:t>
          </a:r>
          <a:endParaRPr lang="es-EC" sz="2000" kern="1200" dirty="0">
            <a:solidFill>
              <a:schemeClr val="tx2"/>
            </a:solidFill>
          </a:endParaRPr>
        </a:p>
      </dsp:txBody>
      <dsp:txXfrm>
        <a:off x="436491" y="3691521"/>
        <a:ext cx="5649738" cy="53275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AD489E-3D20-4D99-834C-EEB71D70DBDE}">
      <dsp:nvSpPr>
        <dsp:cNvPr id="0" name=""/>
        <dsp:cNvSpPr/>
      </dsp:nvSpPr>
      <dsp:spPr>
        <a:xfrm>
          <a:off x="0" y="0"/>
          <a:ext cx="2383159" cy="2383159"/>
        </a:xfrm>
        <a:prstGeom prst="pie">
          <a:avLst>
            <a:gd name="adj1" fmla="val 5400000"/>
            <a:gd name="adj2" fmla="val 1620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70B8A58-7025-4A36-A243-C8986404488A}">
      <dsp:nvSpPr>
        <dsp:cNvPr id="0" name=""/>
        <dsp:cNvSpPr/>
      </dsp:nvSpPr>
      <dsp:spPr>
        <a:xfrm>
          <a:off x="1191579" y="0"/>
          <a:ext cx="4690628" cy="2383159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600" kern="1200" dirty="0" smtClean="0"/>
            <a:t>Sector al que pertenece</a:t>
          </a:r>
          <a:endParaRPr lang="es-EC" sz="2600" kern="1200" dirty="0"/>
        </a:p>
      </dsp:txBody>
      <dsp:txXfrm>
        <a:off x="1191579" y="0"/>
        <a:ext cx="4690628" cy="714949"/>
      </dsp:txXfrm>
    </dsp:sp>
    <dsp:sp modelId="{96C1C3C2-8862-404F-96D6-77D31C8E73FE}">
      <dsp:nvSpPr>
        <dsp:cNvPr id="0" name=""/>
        <dsp:cNvSpPr/>
      </dsp:nvSpPr>
      <dsp:spPr>
        <a:xfrm>
          <a:off x="417053" y="714949"/>
          <a:ext cx="1549052" cy="1549052"/>
        </a:xfrm>
        <a:prstGeom prst="pie">
          <a:avLst>
            <a:gd name="adj1" fmla="val 5400000"/>
            <a:gd name="adj2" fmla="val 1620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090D682-8571-483F-834A-4C2702F216D6}">
      <dsp:nvSpPr>
        <dsp:cNvPr id="0" name=""/>
        <dsp:cNvSpPr/>
      </dsp:nvSpPr>
      <dsp:spPr>
        <a:xfrm>
          <a:off x="1191579" y="714949"/>
          <a:ext cx="4690628" cy="1549052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600" kern="1200" dirty="0" smtClean="0"/>
            <a:t>Clientes / </a:t>
          </a:r>
          <a:r>
            <a:rPr lang="es-EC" sz="2600" kern="1200" dirty="0" smtClean="0">
              <a:hlinkClick xmlns:r="http://schemas.openxmlformats.org/officeDocument/2006/relationships" r:id="" action="ppaction://hlinksldjump"/>
            </a:rPr>
            <a:t>Cobertura del mercado</a:t>
          </a:r>
          <a:endParaRPr lang="es-EC" sz="2600" kern="1200" dirty="0"/>
        </a:p>
      </dsp:txBody>
      <dsp:txXfrm>
        <a:off x="1191579" y="714949"/>
        <a:ext cx="4690628" cy="714947"/>
      </dsp:txXfrm>
    </dsp:sp>
    <dsp:sp modelId="{A3F219A5-0BD1-4462-8ACC-4D4D478158DF}">
      <dsp:nvSpPr>
        <dsp:cNvPr id="0" name=""/>
        <dsp:cNvSpPr/>
      </dsp:nvSpPr>
      <dsp:spPr>
        <a:xfrm>
          <a:off x="834106" y="1429896"/>
          <a:ext cx="714947" cy="714947"/>
        </a:xfrm>
        <a:prstGeom prst="pie">
          <a:avLst>
            <a:gd name="adj1" fmla="val 5400000"/>
            <a:gd name="adj2" fmla="val 1620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EC41BDD-0FEA-4165-86E9-88DADE4ED8DB}">
      <dsp:nvSpPr>
        <dsp:cNvPr id="0" name=""/>
        <dsp:cNvSpPr/>
      </dsp:nvSpPr>
      <dsp:spPr>
        <a:xfrm>
          <a:off x="1191579" y="1429896"/>
          <a:ext cx="4690628" cy="714947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600" kern="1200" dirty="0" smtClean="0">
              <a:hlinkClick xmlns:r="http://schemas.openxmlformats.org/officeDocument/2006/relationships" r:id="" action="ppaction://hlinksldjump"/>
            </a:rPr>
            <a:t>Portafolio de servicios</a:t>
          </a:r>
          <a:endParaRPr lang="es-EC" sz="2600" kern="1200" dirty="0"/>
        </a:p>
      </dsp:txBody>
      <dsp:txXfrm>
        <a:off x="1191579" y="1429896"/>
        <a:ext cx="4690628" cy="71494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ADC94A-47B0-4D77-BFDA-E560C432CF53}">
      <dsp:nvSpPr>
        <dsp:cNvPr id="0" name=""/>
        <dsp:cNvSpPr/>
      </dsp:nvSpPr>
      <dsp:spPr>
        <a:xfrm rot="10800000">
          <a:off x="1303273" y="1895"/>
          <a:ext cx="4053840" cy="1128772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7757" tIns="106680" rIns="199136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800" kern="1200" dirty="0" smtClean="0">
              <a:hlinkClick xmlns:r="http://schemas.openxmlformats.org/officeDocument/2006/relationships" r:id="" action="ppaction://hlinksldjump"/>
            </a:rPr>
            <a:t>Organigrama Orgánico</a:t>
          </a:r>
          <a:endParaRPr lang="es-EC" sz="2800" kern="1200" dirty="0"/>
        </a:p>
      </dsp:txBody>
      <dsp:txXfrm rot="10800000">
        <a:off x="1585466" y="1895"/>
        <a:ext cx="3771647" cy="1128772"/>
      </dsp:txXfrm>
    </dsp:sp>
    <dsp:sp modelId="{6760F6B2-1987-420E-B01B-A6F1B3EA0ED1}">
      <dsp:nvSpPr>
        <dsp:cNvPr id="0" name=""/>
        <dsp:cNvSpPr/>
      </dsp:nvSpPr>
      <dsp:spPr>
        <a:xfrm>
          <a:off x="738886" y="1895"/>
          <a:ext cx="1128772" cy="1128772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>
          <a:noFill/>
        </a:ln>
        <a:effectLst/>
        <a:scene3d>
          <a:camera prst="orthographicFront"/>
          <a:lightRig rig="chilly" dir="t"/>
        </a:scene3d>
        <a:sp3d z="12700" extrusionH="12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506181-3BED-4DB4-8FF6-5775E1E0463D}">
      <dsp:nvSpPr>
        <dsp:cNvPr id="0" name=""/>
        <dsp:cNvSpPr/>
      </dsp:nvSpPr>
      <dsp:spPr>
        <a:xfrm rot="10800000">
          <a:off x="1303273" y="1467613"/>
          <a:ext cx="4053840" cy="1128772"/>
        </a:xfrm>
        <a:prstGeom prst="homePlate">
          <a:avLst/>
        </a:prstGeom>
        <a:solidFill>
          <a:schemeClr val="accent2">
            <a:hueOff val="1373170"/>
            <a:satOff val="-24404"/>
            <a:lumOff val="785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7757" tIns="106680" rIns="199136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800" kern="1200" dirty="0" smtClean="0">
              <a:hlinkClick xmlns:r="http://schemas.openxmlformats.org/officeDocument/2006/relationships" r:id="" action="ppaction://hlinksldjump"/>
            </a:rPr>
            <a:t>Organigrama Funcional </a:t>
          </a:r>
          <a:endParaRPr lang="es-EC" sz="2800" kern="1200" dirty="0"/>
        </a:p>
      </dsp:txBody>
      <dsp:txXfrm rot="10800000">
        <a:off x="1585466" y="1467613"/>
        <a:ext cx="3771647" cy="1128772"/>
      </dsp:txXfrm>
    </dsp:sp>
    <dsp:sp modelId="{016B9EB3-DBD9-42AB-AF2F-8DF74F797F92}">
      <dsp:nvSpPr>
        <dsp:cNvPr id="0" name=""/>
        <dsp:cNvSpPr/>
      </dsp:nvSpPr>
      <dsp:spPr>
        <a:xfrm>
          <a:off x="738886" y="1467613"/>
          <a:ext cx="1128772" cy="1128772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ln>
          <a:noFill/>
        </a:ln>
        <a:effectLst/>
        <a:scene3d>
          <a:camera prst="orthographicFront"/>
          <a:lightRig rig="chilly" dir="t"/>
        </a:scene3d>
        <a:sp3d z="12700" extrusionH="12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DBCCC5-8A90-4DD8-A1F1-83F6DA0A9EFF}">
      <dsp:nvSpPr>
        <dsp:cNvPr id="0" name=""/>
        <dsp:cNvSpPr/>
      </dsp:nvSpPr>
      <dsp:spPr>
        <a:xfrm rot="10800000">
          <a:off x="1303273" y="2933332"/>
          <a:ext cx="4053840" cy="1128772"/>
        </a:xfrm>
        <a:prstGeom prst="homePlate">
          <a:avLst/>
        </a:prstGeom>
        <a:solidFill>
          <a:schemeClr val="accent2">
            <a:hueOff val="2746340"/>
            <a:satOff val="-48808"/>
            <a:lumOff val="1569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7757" tIns="106680" rIns="199136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800" kern="1200" dirty="0" smtClean="0">
              <a:hlinkClick xmlns:r="http://schemas.openxmlformats.org/officeDocument/2006/relationships" r:id="" action="ppaction://hlinksldjump"/>
            </a:rPr>
            <a:t>Organigrama Personal </a:t>
          </a:r>
          <a:endParaRPr lang="es-EC" sz="2800" kern="1200" dirty="0"/>
        </a:p>
      </dsp:txBody>
      <dsp:txXfrm rot="10800000">
        <a:off x="1585466" y="2933332"/>
        <a:ext cx="3771647" cy="1128772"/>
      </dsp:txXfrm>
    </dsp:sp>
    <dsp:sp modelId="{1B7FBBCE-66DC-4627-8D97-EFE3D40B7AF5}">
      <dsp:nvSpPr>
        <dsp:cNvPr id="0" name=""/>
        <dsp:cNvSpPr/>
      </dsp:nvSpPr>
      <dsp:spPr>
        <a:xfrm>
          <a:off x="738886" y="2933332"/>
          <a:ext cx="1128772" cy="1128772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ln>
          <a:noFill/>
        </a:ln>
        <a:effectLst/>
        <a:scene3d>
          <a:camera prst="orthographicFront"/>
          <a:lightRig rig="chilly" dir="t"/>
        </a:scene3d>
        <a:sp3d z="12700" extrusionH="12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93C840-BA08-4345-A11C-0DFEF27AFC4B}">
      <dsp:nvSpPr>
        <dsp:cNvPr id="0" name=""/>
        <dsp:cNvSpPr/>
      </dsp:nvSpPr>
      <dsp:spPr>
        <a:xfrm rot="5400000">
          <a:off x="-199664" y="201607"/>
          <a:ext cx="1331096" cy="93176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smtClean="0"/>
            <a:t>MISIÓN</a:t>
          </a:r>
          <a:endParaRPr lang="es-EC" sz="1500" kern="1200" dirty="0"/>
        </a:p>
      </dsp:txBody>
      <dsp:txXfrm rot="-5400000">
        <a:off x="1" y="467827"/>
        <a:ext cx="931767" cy="399329"/>
      </dsp:txXfrm>
    </dsp:sp>
    <dsp:sp modelId="{27294627-C5CA-43F1-AE6B-A3E89F9BB319}">
      <dsp:nvSpPr>
        <dsp:cNvPr id="0" name=""/>
        <dsp:cNvSpPr/>
      </dsp:nvSpPr>
      <dsp:spPr>
        <a:xfrm rot="5400000">
          <a:off x="3233677" y="-2299967"/>
          <a:ext cx="865212" cy="546903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400" kern="1200" dirty="0" smtClean="0">
              <a:solidFill>
                <a:schemeClr val="tx2"/>
              </a:solidFill>
            </a:rPr>
            <a:t>“Garantizar la vigencia y supremacía de la Constitución, en pleno ejercicio de los derechos constitucionales, mediante la interpretación, el control y la administración de justicia constitucional”.</a:t>
          </a:r>
          <a:endParaRPr lang="es-EC" sz="1400" kern="1200" dirty="0">
            <a:solidFill>
              <a:schemeClr val="tx2"/>
            </a:solidFill>
          </a:endParaRPr>
        </a:p>
      </dsp:txBody>
      <dsp:txXfrm rot="-5400000">
        <a:off x="931767" y="44179"/>
        <a:ext cx="5426796" cy="780740"/>
      </dsp:txXfrm>
    </dsp:sp>
    <dsp:sp modelId="{EEEB4C01-D7D2-4609-A241-9C55D16D43CD}">
      <dsp:nvSpPr>
        <dsp:cNvPr id="0" name=""/>
        <dsp:cNvSpPr/>
      </dsp:nvSpPr>
      <dsp:spPr>
        <a:xfrm rot="5400000">
          <a:off x="-199664" y="1334700"/>
          <a:ext cx="1331096" cy="93176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smtClean="0"/>
            <a:t>VISIÓN</a:t>
          </a:r>
          <a:endParaRPr lang="es-EC" sz="1500" kern="1200" dirty="0"/>
        </a:p>
      </dsp:txBody>
      <dsp:txXfrm rot="-5400000">
        <a:off x="1" y="1600920"/>
        <a:ext cx="931767" cy="399329"/>
      </dsp:txXfrm>
    </dsp:sp>
    <dsp:sp modelId="{A548B1D6-2C40-448B-833B-3C303F2E85DA}">
      <dsp:nvSpPr>
        <dsp:cNvPr id="0" name=""/>
        <dsp:cNvSpPr/>
      </dsp:nvSpPr>
      <dsp:spPr>
        <a:xfrm rot="5400000">
          <a:off x="3233677" y="-1166873"/>
          <a:ext cx="865212" cy="546903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400" kern="1200" dirty="0" smtClean="0">
              <a:solidFill>
                <a:schemeClr val="tx2"/>
              </a:solidFill>
            </a:rPr>
            <a:t>“La Corte Constitucional será un órgano autónomo e independiente de administración de justicia constitucional, de reconocido prestigio nacional e internacional”.</a:t>
          </a:r>
          <a:endParaRPr lang="es-EC" sz="1400" kern="1200" dirty="0">
            <a:solidFill>
              <a:schemeClr val="tx2"/>
            </a:solidFill>
          </a:endParaRPr>
        </a:p>
      </dsp:txBody>
      <dsp:txXfrm rot="-5400000">
        <a:off x="931767" y="1177273"/>
        <a:ext cx="5426796" cy="780740"/>
      </dsp:txXfrm>
    </dsp:sp>
    <dsp:sp modelId="{2ABC3821-114C-481D-8B1F-815DA65D673F}">
      <dsp:nvSpPr>
        <dsp:cNvPr id="0" name=""/>
        <dsp:cNvSpPr/>
      </dsp:nvSpPr>
      <dsp:spPr>
        <a:xfrm rot="5400000">
          <a:off x="-199664" y="2467794"/>
          <a:ext cx="1331096" cy="93176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smtClean="0"/>
            <a:t>OBJETIVO GENERAL</a:t>
          </a:r>
          <a:endParaRPr lang="es-EC" sz="1500" kern="1200" dirty="0"/>
        </a:p>
      </dsp:txBody>
      <dsp:txXfrm rot="-5400000">
        <a:off x="1" y="2734014"/>
        <a:ext cx="931767" cy="399329"/>
      </dsp:txXfrm>
    </dsp:sp>
    <dsp:sp modelId="{2899ADC7-4E4D-4CE0-A851-C828370993E9}">
      <dsp:nvSpPr>
        <dsp:cNvPr id="0" name=""/>
        <dsp:cNvSpPr/>
      </dsp:nvSpPr>
      <dsp:spPr>
        <a:xfrm rot="5400000">
          <a:off x="3233677" y="-33780"/>
          <a:ext cx="865212" cy="546903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400" kern="1200" dirty="0" smtClean="0">
              <a:solidFill>
                <a:schemeClr val="tx2"/>
              </a:solidFill>
            </a:rPr>
            <a:t>“Desarrollar, implantar y mantener un sistema de justicia constitucional: transparente, accesible, oportuno, independiente y autónomo para ejercer control, interpretación y administración de justicia constitucional”.</a:t>
          </a:r>
          <a:endParaRPr lang="es-EC" sz="1400" kern="1200" dirty="0">
            <a:solidFill>
              <a:schemeClr val="tx2"/>
            </a:solidFill>
          </a:endParaRPr>
        </a:p>
      </dsp:txBody>
      <dsp:txXfrm rot="-5400000">
        <a:off x="931767" y="2310366"/>
        <a:ext cx="5426796" cy="78074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4C8A98-ADFF-4D09-8491-DAFD8B483C09}">
      <dsp:nvSpPr>
        <dsp:cNvPr id="0" name=""/>
        <dsp:cNvSpPr/>
      </dsp:nvSpPr>
      <dsp:spPr>
        <a:xfrm>
          <a:off x="0" y="451039"/>
          <a:ext cx="6112768" cy="7308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908AB3-0E1C-4701-8B31-E575261B8DFF}">
      <dsp:nvSpPr>
        <dsp:cNvPr id="0" name=""/>
        <dsp:cNvSpPr/>
      </dsp:nvSpPr>
      <dsp:spPr>
        <a:xfrm>
          <a:off x="305638" y="22999"/>
          <a:ext cx="4278937" cy="8560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734" tIns="0" rIns="161734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 dirty="0" smtClean="0">
              <a:hlinkClick xmlns:r="http://schemas.openxmlformats.org/officeDocument/2006/relationships" r:id="" action="ppaction://hlinksldjump"/>
            </a:rPr>
            <a:t>Auditoría</a:t>
          </a:r>
          <a:endParaRPr lang="es-EC" sz="2400" kern="1200" dirty="0"/>
        </a:p>
      </dsp:txBody>
      <dsp:txXfrm>
        <a:off x="347428" y="64789"/>
        <a:ext cx="4195357" cy="772500"/>
      </dsp:txXfrm>
    </dsp:sp>
    <dsp:sp modelId="{6A8CF70F-A66E-4994-8904-7F7CB1D5CA30}">
      <dsp:nvSpPr>
        <dsp:cNvPr id="0" name=""/>
        <dsp:cNvSpPr/>
      </dsp:nvSpPr>
      <dsp:spPr>
        <a:xfrm>
          <a:off x="0" y="1766480"/>
          <a:ext cx="6112768" cy="7308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F3CBE8-AE7C-42F4-91F8-84A7F8CAC55F}">
      <dsp:nvSpPr>
        <dsp:cNvPr id="0" name=""/>
        <dsp:cNvSpPr/>
      </dsp:nvSpPr>
      <dsp:spPr>
        <a:xfrm>
          <a:off x="305638" y="1338439"/>
          <a:ext cx="4278937" cy="8560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734" tIns="0" rIns="161734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 dirty="0" smtClean="0">
              <a:hlinkClick xmlns:r="http://schemas.openxmlformats.org/officeDocument/2006/relationships" r:id="" action="ppaction://hlinksldjump"/>
            </a:rPr>
            <a:t>Fases de Auditoría </a:t>
          </a:r>
          <a:endParaRPr lang="es-EC" sz="2400" kern="1200" dirty="0"/>
        </a:p>
      </dsp:txBody>
      <dsp:txXfrm>
        <a:off x="347428" y="1380229"/>
        <a:ext cx="4195357" cy="77250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2718ED-30BB-452A-815A-D758396294D6}">
      <dsp:nvSpPr>
        <dsp:cNvPr id="0" name=""/>
        <dsp:cNvSpPr/>
      </dsp:nvSpPr>
      <dsp:spPr>
        <a:xfrm>
          <a:off x="0" y="962166"/>
          <a:ext cx="7055892" cy="1282889"/>
        </a:xfrm>
        <a:prstGeom prst="notchedRightArrow">
          <a:avLst/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A6FAC2A-C932-4F61-8946-572519A90A71}">
      <dsp:nvSpPr>
        <dsp:cNvPr id="0" name=""/>
        <dsp:cNvSpPr/>
      </dsp:nvSpPr>
      <dsp:spPr>
        <a:xfrm>
          <a:off x="296" y="81947"/>
          <a:ext cx="1291533" cy="9550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b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900" b="1" kern="1200" dirty="0">
              <a:solidFill>
                <a:schemeClr val="tx2"/>
              </a:solidFill>
              <a:latin typeface="Calibri" panose="020F0502020204030204" pitchFamily="34" charset="0"/>
            </a:rPr>
            <a:t>1800 - JAMES WATT Y MATHEW BOLTON: </a:t>
          </a:r>
          <a:r>
            <a:rPr lang="es-EC" sz="900" b="0" kern="1200" dirty="0">
              <a:solidFill>
                <a:schemeClr val="tx2"/>
              </a:solidFill>
              <a:latin typeface="Calibri" panose="020F0502020204030204" pitchFamily="34" charset="0"/>
            </a:rPr>
            <a:t>Propuesta de estandarizar y medir procedimientos de operación</a:t>
          </a:r>
          <a:r>
            <a:rPr lang="es-EC" sz="900" b="0" kern="1200" dirty="0">
              <a:solidFill>
                <a:schemeClr val="tx2"/>
              </a:solidFill>
            </a:rPr>
            <a:t>.</a:t>
          </a:r>
        </a:p>
      </dsp:txBody>
      <dsp:txXfrm>
        <a:off x="296" y="81947"/>
        <a:ext cx="1291533" cy="955098"/>
      </dsp:txXfrm>
    </dsp:sp>
    <dsp:sp modelId="{56B9DF0E-972C-4080-87E3-69723B80BE5E}">
      <dsp:nvSpPr>
        <dsp:cNvPr id="0" name=""/>
        <dsp:cNvSpPr/>
      </dsp:nvSpPr>
      <dsp:spPr>
        <a:xfrm>
          <a:off x="485701" y="1446342"/>
          <a:ext cx="320722" cy="32072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9FDDC763-4D1D-46FF-9AED-1F32595D32C5}">
      <dsp:nvSpPr>
        <dsp:cNvPr id="0" name=""/>
        <dsp:cNvSpPr/>
      </dsp:nvSpPr>
      <dsp:spPr>
        <a:xfrm>
          <a:off x="1332681" y="2055098"/>
          <a:ext cx="1309655" cy="9948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t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900" b="1" kern="1200" dirty="0">
              <a:solidFill>
                <a:schemeClr val="tx2"/>
              </a:solidFill>
              <a:latin typeface="Calibri" panose="020F0502020204030204" pitchFamily="34" charset="0"/>
            </a:rPr>
            <a:t>1856 -  1886 DANIEL C. MC CALLUM Y HENRY METCALFE: </a:t>
          </a:r>
          <a:r>
            <a:rPr lang="es-EC" sz="900" b="0" kern="1200" dirty="0">
              <a:solidFill>
                <a:schemeClr val="tx2"/>
              </a:solidFill>
              <a:latin typeface="Calibri" panose="020F0502020204030204" pitchFamily="34" charset="0"/>
            </a:rPr>
            <a:t>Contribución a la Eficiencia Operativa, uso de organigramas, estudio de la administración.</a:t>
          </a:r>
        </a:p>
      </dsp:txBody>
      <dsp:txXfrm>
        <a:off x="1332681" y="2055098"/>
        <a:ext cx="1309655" cy="994854"/>
      </dsp:txXfrm>
    </dsp:sp>
    <dsp:sp modelId="{59352083-2354-4DBB-B49F-7500850C5FFF}">
      <dsp:nvSpPr>
        <dsp:cNvPr id="0" name=""/>
        <dsp:cNvSpPr/>
      </dsp:nvSpPr>
      <dsp:spPr>
        <a:xfrm>
          <a:off x="1550595" y="1446342"/>
          <a:ext cx="320722" cy="32072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35AFDDD-AC9A-485B-9EED-1F647E6E5E51}">
      <dsp:nvSpPr>
        <dsp:cNvPr id="0" name=""/>
        <dsp:cNvSpPr/>
      </dsp:nvSpPr>
      <dsp:spPr>
        <a:xfrm>
          <a:off x="2683189" y="89096"/>
          <a:ext cx="1093130" cy="8719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b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900" b="1" kern="1200" dirty="0">
              <a:solidFill>
                <a:schemeClr val="tx2"/>
              </a:solidFill>
              <a:latin typeface="Calibri" panose="020F0502020204030204" pitchFamily="34" charset="0"/>
            </a:rPr>
            <a:t>1935 -  JAMES O. MCKINSEY: </a:t>
          </a:r>
          <a:r>
            <a:rPr lang="es-EC" sz="900" b="0" kern="1200" dirty="0">
              <a:solidFill>
                <a:schemeClr val="tx2"/>
              </a:solidFill>
              <a:latin typeface="Calibri" panose="020F0502020204030204" pitchFamily="34" charset="0"/>
            </a:rPr>
            <a:t>Sentó base de lo que llamó "Auditoría Administrativa".</a:t>
          </a:r>
        </a:p>
      </dsp:txBody>
      <dsp:txXfrm>
        <a:off x="2683189" y="89096"/>
        <a:ext cx="1093130" cy="871902"/>
      </dsp:txXfrm>
    </dsp:sp>
    <dsp:sp modelId="{B18A276D-6605-4DE7-A509-4596C8C62FE2}">
      <dsp:nvSpPr>
        <dsp:cNvPr id="0" name=""/>
        <dsp:cNvSpPr/>
      </dsp:nvSpPr>
      <dsp:spPr>
        <a:xfrm>
          <a:off x="2630715" y="1446342"/>
          <a:ext cx="320722" cy="32072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0B4F12C-389D-4CBC-A619-2D478ABF833C}">
      <dsp:nvSpPr>
        <dsp:cNvPr id="0" name=""/>
        <dsp:cNvSpPr/>
      </dsp:nvSpPr>
      <dsp:spPr>
        <a:xfrm>
          <a:off x="3817171" y="1924333"/>
          <a:ext cx="817043" cy="12828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1376" tIns="341376" rIns="341376" bIns="341376" numCol="1" spcCol="1270" anchor="t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4800" kern="1200"/>
        </a:p>
      </dsp:txBody>
      <dsp:txXfrm>
        <a:off x="3817171" y="1924333"/>
        <a:ext cx="817043" cy="1282889"/>
      </dsp:txXfrm>
    </dsp:sp>
    <dsp:sp modelId="{D552A7C9-433A-4720-927F-F803A75D9A36}">
      <dsp:nvSpPr>
        <dsp:cNvPr id="0" name=""/>
        <dsp:cNvSpPr/>
      </dsp:nvSpPr>
      <dsp:spPr>
        <a:xfrm>
          <a:off x="3710834" y="1443250"/>
          <a:ext cx="320722" cy="32072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3B9DE474-ED63-497A-8305-DD7B1ABF0411}">
      <dsp:nvSpPr>
        <dsp:cNvPr id="0" name=""/>
        <dsp:cNvSpPr/>
      </dsp:nvSpPr>
      <dsp:spPr>
        <a:xfrm>
          <a:off x="4675067" y="0"/>
          <a:ext cx="817043" cy="12828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1376" tIns="341376" rIns="341376" bIns="341376" numCol="1" spcCol="1270" anchor="b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4800" kern="1200"/>
        </a:p>
      </dsp:txBody>
      <dsp:txXfrm>
        <a:off x="4675067" y="0"/>
        <a:ext cx="817043" cy="1282889"/>
      </dsp:txXfrm>
    </dsp:sp>
    <dsp:sp modelId="{655B78B8-5245-4825-AE0D-A75A6FA694BA}">
      <dsp:nvSpPr>
        <dsp:cNvPr id="0" name=""/>
        <dsp:cNvSpPr/>
      </dsp:nvSpPr>
      <dsp:spPr>
        <a:xfrm>
          <a:off x="4790955" y="1446342"/>
          <a:ext cx="320722" cy="32072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74786CA-D31A-4214-A5C8-9DDC9EC25282}">
      <dsp:nvSpPr>
        <dsp:cNvPr id="0" name=""/>
        <dsp:cNvSpPr/>
      </dsp:nvSpPr>
      <dsp:spPr>
        <a:xfrm>
          <a:off x="5532962" y="1924333"/>
          <a:ext cx="817043" cy="12828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1376" tIns="341376" rIns="341376" bIns="341376" numCol="1" spcCol="1270" anchor="t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4800" kern="1200"/>
        </a:p>
      </dsp:txBody>
      <dsp:txXfrm>
        <a:off x="5532962" y="1924333"/>
        <a:ext cx="817043" cy="1282889"/>
      </dsp:txXfrm>
    </dsp:sp>
    <dsp:sp modelId="{A62F380D-F060-45D0-B0F4-831586172C1C}">
      <dsp:nvSpPr>
        <dsp:cNvPr id="0" name=""/>
        <dsp:cNvSpPr/>
      </dsp:nvSpPr>
      <dsp:spPr>
        <a:xfrm>
          <a:off x="5871076" y="1443250"/>
          <a:ext cx="320722" cy="32072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3F81C2-19F2-49F9-9D0A-17975FC517F8}">
      <dsp:nvSpPr>
        <dsp:cNvPr id="0" name=""/>
        <dsp:cNvSpPr/>
      </dsp:nvSpPr>
      <dsp:spPr>
        <a:xfrm rot="16200000">
          <a:off x="1267237" y="193710"/>
          <a:ext cx="2608666" cy="3194337"/>
        </a:xfrm>
        <a:prstGeom prst="round2SameRect">
          <a:avLst>
            <a:gd name="adj1" fmla="val 16670"/>
            <a:gd name="adj2" fmla="val 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76200" rIns="68580" bIns="76200" numCol="1" spcCol="1270" anchor="t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/>
            <a:t>- Falencias de Control Interno</a:t>
          </a:r>
        </a:p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600" kern="1200" dirty="0" smtClean="0"/>
        </a:p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/>
            <a:t>- No ejecución de Control Posterior</a:t>
          </a:r>
        </a:p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600" kern="1200" dirty="0" smtClean="0"/>
        </a:p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/>
            <a:t>- No posee objetivos departamentales</a:t>
          </a:r>
        </a:p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600" kern="1200" dirty="0" smtClean="0"/>
        </a:p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/>
            <a:t>- Actividades administrativas del departamento (procesos rezagados</a:t>
          </a:r>
          <a:r>
            <a:rPr lang="es-EC" sz="1200" kern="1200" dirty="0" smtClean="0"/>
            <a:t>)</a:t>
          </a:r>
        </a:p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600" kern="1200" dirty="0" smtClean="0"/>
        </a:p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/>
            <a:t>- Falta de controles Monitoreo y Supervisión</a:t>
          </a:r>
        </a:p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600" kern="1200" dirty="0" smtClean="0"/>
        </a:p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/>
            <a:t>-  Comunicación en unidades relacionadas </a:t>
          </a:r>
          <a:endParaRPr lang="es-EC" sz="1200" kern="1200" dirty="0"/>
        </a:p>
      </dsp:txBody>
      <dsp:txXfrm rot="5400000">
        <a:off x="1101769" y="613912"/>
        <a:ext cx="3066970" cy="2353932"/>
      </dsp:txXfrm>
    </dsp:sp>
    <dsp:sp modelId="{D4987AAC-4EFE-463F-AD4A-BB4181873B57}">
      <dsp:nvSpPr>
        <dsp:cNvPr id="0" name=""/>
        <dsp:cNvSpPr/>
      </dsp:nvSpPr>
      <dsp:spPr>
        <a:xfrm rot="5400000">
          <a:off x="4686096" y="182904"/>
          <a:ext cx="2608666" cy="3215949"/>
        </a:xfrm>
        <a:prstGeom prst="round2SameRect">
          <a:avLst>
            <a:gd name="adj1" fmla="val 16670"/>
            <a:gd name="adj2" fmla="val 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76200" rIns="45720" bIns="76200" numCol="1" spcCol="1270" anchor="t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/>
            <a:t>- Cronograma de seguimiento</a:t>
          </a:r>
        </a:p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700" kern="1200" dirty="0" smtClean="0"/>
        </a:p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/>
            <a:t>- Coordinar con la Unidad de Auditoría Interna</a:t>
          </a:r>
        </a:p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700" kern="1200" dirty="0" smtClean="0"/>
        </a:p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/>
            <a:t>- Actividades </a:t>
          </a:r>
          <a:r>
            <a:rPr lang="es-EC" sz="1200" kern="1200" dirty="0" smtClean="0"/>
            <a:t>grupales</a:t>
          </a:r>
          <a:endParaRPr lang="es-EC" sz="100" kern="1200" dirty="0" smtClean="0"/>
        </a:p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700" kern="1200" dirty="0" smtClean="0"/>
        </a:p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/>
            <a:t>- Proceso de selección de personal o redistribución de funciones</a:t>
          </a:r>
        </a:p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700" kern="1200" dirty="0" smtClean="0"/>
        </a:p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/>
            <a:t>-  Aplicar procedimientos manuales </a:t>
          </a:r>
        </a:p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700" kern="1200" dirty="0" smtClean="0"/>
        </a:p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/>
            <a:t>- Fortalecer sistemas de comunicación</a:t>
          </a:r>
          <a:endParaRPr lang="es-EC" sz="1200" kern="1200" dirty="0"/>
        </a:p>
      </dsp:txBody>
      <dsp:txXfrm rot="-5400000">
        <a:off x="4382455" y="613913"/>
        <a:ext cx="3088582" cy="2353932"/>
      </dsp:txXfrm>
    </dsp:sp>
    <dsp:sp modelId="{7026841E-EC8D-4ED6-BC59-3B1A4C27C807}">
      <dsp:nvSpPr>
        <dsp:cNvPr id="0" name=""/>
        <dsp:cNvSpPr/>
      </dsp:nvSpPr>
      <dsp:spPr>
        <a:xfrm>
          <a:off x="3292404" y="0"/>
          <a:ext cx="1470952" cy="1470880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87DCB1-EEDC-47FD-A81C-156177C4E5C5}">
      <dsp:nvSpPr>
        <dsp:cNvPr id="0" name=""/>
        <dsp:cNvSpPr/>
      </dsp:nvSpPr>
      <dsp:spPr>
        <a:xfrm rot="10800000">
          <a:off x="3292404" y="2110519"/>
          <a:ext cx="1470952" cy="1470880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9/layout/ReverseList">
  <dgm:title val=""/>
  <dgm:desc val=""/>
  <dgm:catLst>
    <dgm:cat type="relationship" pri="38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clrData>
  <dgm:layoutNode name="Name0">
    <dgm:varLst>
      <dgm:chMax val="2"/>
      <dgm:chPref val="2"/>
      <dgm:animLvl val="lvl"/>
    </dgm:varLst>
    <dgm:choose name="Name1">
      <dgm:if name="Name2" axis="ch" ptType="node" func="cnt" op="lte" val="1">
        <dgm:alg type="composite">
          <dgm:param type="ar" val="0.9993"/>
        </dgm:alg>
      </dgm:if>
      <dgm:else name="Name3">
        <dgm:alg type="composite">
          <dgm:param type="ar" val="0.8036"/>
        </dgm:alg>
      </dgm:else>
    </dgm:choose>
    <dgm:shape xmlns:r="http://schemas.openxmlformats.org/officeDocument/2006/relationships" r:blip="">
      <dgm:adjLst/>
    </dgm:shape>
    <dgm:choose name="Name4">
      <dgm:if name="Name5" axis="ch" ptType="node" func="cnt" op="lte" val="1">
        <dgm:constrLst>
          <dgm:constr type="primFontSz" for="des" ptType="node" op="equ" val="65"/>
          <dgm:constr type="l" for="ch" forName="LeftNode" refType="w" fact="0"/>
          <dgm:constr type="t" for="ch" forName="LeftNode" refType="h" fact="0.25"/>
          <dgm:constr type="w" for="ch" forName="LeftNode" refType="w" fact="0.5"/>
          <dgm:constr type="h" for="ch" forName="LeftNode" refType="h"/>
          <dgm:constr type="l" for="ch" forName="LeftText" refType="w" fact="0"/>
          <dgm:constr type="t" for="ch" forName="LeftText" refType="h" fact="0.25"/>
          <dgm:constr type="w" for="ch" forName="LeftText" refType="w" fact="0.5"/>
          <dgm:constr type="h" for="ch" forName="LeftText" refType="h"/>
        </dgm:constrLst>
      </dgm:if>
      <dgm:else name="Name6">
        <dgm:constrLst>
          <dgm:constr type="primFontSz" for="des" ptType="node" op="equ" val="65"/>
          <dgm:constr type="l" for="ch" forName="LeftNode" refType="w" fact="0"/>
          <dgm:constr type="t" for="ch" forName="LeftNode" refType="h" fact="0.1786"/>
          <dgm:constr type="w" for="ch" forName="LeftNode" refType="w" fact="0.4889"/>
          <dgm:constr type="h" for="ch" forName="LeftNode" refType="h" fact="0.6429"/>
          <dgm:constr type="l" for="ch" forName="LeftText" refType="w" fact="0"/>
          <dgm:constr type="t" for="ch" forName="LeftText" refType="h" fact="0.1786"/>
          <dgm:constr type="w" for="ch" forName="LeftText" refType="w" fact="0.4889"/>
          <dgm:constr type="h" for="ch" forName="LeftText" refType="h" fact="0.6429"/>
          <dgm:constr type="l" for="ch" forName="RightNode" refType="w" fact="0.5111"/>
          <dgm:constr type="t" for="ch" forName="RightNode" refType="h" fact="0.1786"/>
          <dgm:constr type="w" for="ch" forName="RightNode" refType="w" fact="0.4889"/>
          <dgm:constr type="h" for="ch" forName="RightNode" refType="h" fact="0.6429"/>
          <dgm:constr type="l" for="ch" forName="RightText" refType="w" fact="0.5111"/>
          <dgm:constr type="t" for="ch" forName="RightText" refType="h" fact="0.1786"/>
          <dgm:constr type="w" for="ch" forName="RightText" refType="w" fact="0.4889"/>
          <dgm:constr type="h" for="ch" forName="RightText" refType="h" fact="0.6429"/>
          <dgm:constr type="l" for="ch" forName="TopArrow" refType="w" fact="0.2444"/>
          <dgm:constr type="t" for="ch" forName="TopArrow" refType="h" fact="0"/>
          <dgm:constr type="w" for="ch" forName="TopArrow" refType="w" fact="0.5111"/>
          <dgm:constr type="h" for="ch" forName="TopArrow" refType="h" fact="0.4107"/>
          <dgm:constr type="l" for="ch" forName="BottomArrow" refType="w" fact="0.2444"/>
          <dgm:constr type="t" for="ch" forName="BottomArrow" refType="h" fact="0.5893"/>
          <dgm:constr type="w" for="ch" forName="BottomArrow" refType="w" fact="0.5111"/>
          <dgm:constr type="h" for="ch" forName="BottomArrow" refType="h" fact="0.4107"/>
        </dgm:constrLst>
      </dgm:else>
    </dgm:choose>
    <dgm:choose name="Name7">
      <dgm:if name="Name8" axis="ch" ptType="node" func="cnt" op="gte" val="1">
        <dgm:layoutNode name="LeftText" styleLbl="revTx" moveWith="LeftNode">
          <dgm:varLst>
            <dgm:bulletEnabled val="1"/>
          </dgm:varLst>
          <dgm:alg type="tx">
            <dgm:param type="txAnchorVert" val="t"/>
            <dgm:param type="parTxLTRAlign" val="l"/>
          </dgm:alg>
          <dgm:choose name="Name9">
            <dgm:if name="Name10" axis="ch" ptType="node" func="cnt" op="lte" val="1">
              <dgm:shape xmlns:r="http://schemas.openxmlformats.org/officeDocument/2006/relationships" type="round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5"/>
                <dgm:constr type="bMarg" refType="primFontSz" fact="0.5"/>
              </dgm:constrLst>
            </dgm:if>
            <dgm:else name="Name11">
              <dgm:shape xmlns:r="http://schemas.openxmlformats.org/officeDocument/2006/relationships" rot="27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45"/>
                <dgm:constr type="tMarg" refType="primFontSz" fact="0.5"/>
                <dgm:constr type="bMarg" refType="primFontSz" fact="0.5"/>
              </dgm:constrLst>
            </dgm:else>
          </dgm:choose>
          <dgm:ruleLst>
            <dgm:rule type="primFontSz" val="5" fact="NaN" max="NaN"/>
          </dgm:ruleLst>
        </dgm:layoutNode>
        <dgm:layoutNode name="LeftNode" styleLbl="bgImgPlace1">
          <dgm:varLst>
            <dgm:chMax val="2"/>
            <dgm:chPref val="2"/>
          </dgm:varLst>
          <dgm:alg type="sp"/>
          <dgm:choose name="Name12">
            <dgm:if name="Name13" axis="ch" ptType="node" func="cnt" op="lte" val="1">
              <dgm:shape xmlns:r="http://schemas.openxmlformats.org/officeDocument/2006/relationships" type="roundRect" r:blip="">
                <dgm:adjLst>
                  <dgm:adj idx="1" val="0.1667"/>
                  <dgm:adj idx="2" val="0"/>
                </dgm:adjLst>
              </dgm:shape>
            </dgm:if>
            <dgm:else name="Name14">
              <dgm:shape xmlns:r="http://schemas.openxmlformats.org/officeDocument/2006/relationships" rot="270" type="round2SameRect" r:blip="">
                <dgm:adjLst>
                  <dgm:adj idx="1" val="0.1667"/>
                  <dgm:adj idx="2" val="0"/>
                </dgm:adjLst>
              </dgm:shape>
            </dgm:else>
          </dgm:choose>
          <dgm:presOf axis="ch desOrSelf" ptType="node node" st="1 1" cnt="1 0"/>
        </dgm:layoutNode>
        <dgm:choose name="Name15">
          <dgm:if name="Name16" axis="ch" ptType="node" func="cnt" op="gte" val="2">
            <dgm:layoutNode name="RightText" styleLbl="revTx" moveWith="RightNode">
              <dgm:varLst>
                <dgm:bulletEnabled val="1"/>
              </dgm:varLst>
              <dgm:alg type="tx">
                <dgm:param type="txAnchorVert" val="t"/>
                <dgm:param type="parTxLTRAlign" val="l"/>
              </dgm:alg>
              <dgm:shape xmlns:r="http://schemas.openxmlformats.org/officeDocument/2006/relationships" rot="9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  <dgm:constrLst>
                <dgm:constr type="lMarg" refType="primFontSz" fact="0.45"/>
                <dgm:constr type="rMarg" refType="primFontSz" fact="0.3"/>
                <dgm:constr type="tMarg" refType="primFontSz" fact="0.5"/>
                <dgm:constr type="bMarg" refType="primFontSz" fact="0.5"/>
              </dgm:constrLst>
              <dgm:ruleLst>
                <dgm:rule type="primFontSz" val="5" fact="NaN" max="NaN"/>
              </dgm:ruleLst>
            </dgm:layoutNode>
            <dgm:layoutNode name="RightNode" styleLbl="bgImgPlace1">
              <dgm:varLst>
                <dgm:chMax val="0"/>
                <dgm:chPref val="0"/>
              </dgm:varLst>
              <dgm:alg type="sp"/>
              <dgm:shape xmlns:r="http://schemas.openxmlformats.org/officeDocument/2006/relationships" rot="90" type="round2SameRect" r:blip="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</dgm:layoutNode>
            <dgm:layoutNode name="TopArrow">
              <dgm:alg type="sp"/>
              <dgm:shape xmlns:r="http://schemas.openxmlformats.org/officeDocument/2006/relationships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  <dgm:layoutNode name="BottomArrow">
              <dgm:alg type="sp"/>
              <dgm:shape xmlns:r="http://schemas.openxmlformats.org/officeDocument/2006/relationships" rot="180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</dgm:if>
          <dgm:else name="Name17"/>
        </dgm:choose>
      </dgm:if>
      <dgm:else name="Name1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1BEE9B-0FFC-4415-BC32-278F6CA33038}" type="datetimeFigureOut">
              <a:rPr lang="es-ES" smtClean="0"/>
              <a:t>10/04/2014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6878D8-7D6D-45CF-A7F2-E34A815933D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812196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E48AAF66-ACF6-40A2-8371-381E6C95C9FD}" type="datetimeFigureOut">
              <a:rPr lang="es-EC" smtClean="0"/>
              <a:pPr/>
              <a:t>10/04/2014</a:t>
            </a:fld>
            <a:endParaRPr lang="es-EC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s-EC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724333C-403D-4CCB-95C7-4F8B8310A03C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AAF66-ACF6-40A2-8371-381E6C95C9FD}" type="datetimeFigureOut">
              <a:rPr lang="es-EC" smtClean="0"/>
              <a:pPr/>
              <a:t>10/04/2014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4333C-403D-4CCB-95C7-4F8B8310A03C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E48AAF66-ACF6-40A2-8371-381E6C95C9FD}" type="datetimeFigureOut">
              <a:rPr lang="es-EC" smtClean="0"/>
              <a:pPr/>
              <a:t>10/04/2014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s-EC"/>
          </a:p>
        </p:txBody>
      </p:sp>
      <p:sp>
        <p:nvSpPr>
          <p:cNvPr id="7" name="6 Rectángulo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C724333C-403D-4CCB-95C7-4F8B8310A03C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AAF66-ACF6-40A2-8371-381E6C95C9FD}" type="datetimeFigureOut">
              <a:rPr lang="es-EC" smtClean="0"/>
              <a:pPr/>
              <a:t>10/04/2014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724333C-403D-4CCB-95C7-4F8B8310A03C}" type="slidenum">
              <a:rPr lang="es-EC" smtClean="0"/>
              <a:pPr/>
              <a:t>‹Nº›</a:t>
            </a:fld>
            <a:endParaRPr lang="es-EC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7" name="6 Rectángulo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2" name="1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AAF66-ACF6-40A2-8371-381E6C95C9FD}" type="datetimeFigureOut">
              <a:rPr lang="es-EC" smtClean="0"/>
              <a:pPr/>
              <a:t>10/04/2014</a:t>
            </a:fld>
            <a:endParaRPr lang="es-EC"/>
          </a:p>
        </p:txBody>
      </p:sp>
      <p:sp>
        <p:nvSpPr>
          <p:cNvPr id="13" name="12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C724333C-403D-4CCB-95C7-4F8B8310A03C}" type="slidenum">
              <a:rPr lang="es-EC" smtClean="0"/>
              <a:pPr/>
              <a:t>‹Nº›</a:t>
            </a:fld>
            <a:endParaRPr lang="es-EC"/>
          </a:p>
        </p:txBody>
      </p:sp>
      <p:sp>
        <p:nvSpPr>
          <p:cNvPr id="14" name="13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EC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8" name="7 Marcador de fecha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E48AAF66-ACF6-40A2-8371-381E6C95C9FD}" type="datetimeFigureOut">
              <a:rPr lang="es-EC" smtClean="0"/>
              <a:pPr/>
              <a:t>10/04/2014</a:t>
            </a:fld>
            <a:endParaRPr lang="es-EC"/>
          </a:p>
        </p:txBody>
      </p:sp>
      <p:sp>
        <p:nvSpPr>
          <p:cNvPr id="10" name="9 Marcador de número de diapositiva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C724333C-403D-4CCB-95C7-4F8B8310A03C}" type="slidenum">
              <a:rPr lang="es-EC" smtClean="0"/>
              <a:pPr/>
              <a:t>‹Nº›</a:t>
            </a:fld>
            <a:endParaRPr lang="es-EC"/>
          </a:p>
        </p:txBody>
      </p:sp>
      <p:sp>
        <p:nvSpPr>
          <p:cNvPr id="12" name="11 Marcador de pie de página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s-EC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E48AAF66-ACF6-40A2-8371-381E6C95C9FD}" type="datetimeFigureOut">
              <a:rPr lang="es-EC" smtClean="0"/>
              <a:pPr/>
              <a:t>10/04/2014</a:t>
            </a:fld>
            <a:endParaRPr lang="es-EC"/>
          </a:p>
        </p:txBody>
      </p:sp>
      <p:sp>
        <p:nvSpPr>
          <p:cNvPr id="12" name="11 Marcador de número de diapositiva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C724333C-403D-4CCB-95C7-4F8B8310A03C}" type="slidenum">
              <a:rPr lang="es-EC" smtClean="0"/>
              <a:pPr/>
              <a:t>‹Nº›</a:t>
            </a:fld>
            <a:endParaRPr lang="es-EC"/>
          </a:p>
        </p:txBody>
      </p:sp>
      <p:sp>
        <p:nvSpPr>
          <p:cNvPr id="14" name="13 Marcador de pie de página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s-EC"/>
          </a:p>
        </p:txBody>
      </p:sp>
      <p:sp>
        <p:nvSpPr>
          <p:cNvPr id="16" name="15 Marcador de texto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5" name="14 Marcador de texto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AAF66-ACF6-40A2-8371-381E6C95C9FD}" type="datetimeFigureOut">
              <a:rPr lang="es-EC" smtClean="0"/>
              <a:pPr/>
              <a:t>10/04/2014</a:t>
            </a:fld>
            <a:endParaRPr lang="es-EC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724333C-403D-4CCB-95C7-4F8B8310A03C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AAF66-ACF6-40A2-8371-381E6C95C9FD}" type="datetimeFigureOut">
              <a:rPr lang="es-EC" smtClean="0"/>
              <a:pPr/>
              <a:t>10/04/2014</a:t>
            </a:fld>
            <a:endParaRPr lang="es-EC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724333C-403D-4CCB-95C7-4F8B8310A03C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AAF66-ACF6-40A2-8371-381E6C95C9FD}" type="datetimeFigureOut">
              <a:rPr lang="es-EC" smtClean="0"/>
              <a:pPr/>
              <a:t>10/04/2014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724333C-403D-4CCB-95C7-4F8B8310A03C}" type="slidenum">
              <a:rPr lang="es-EC" smtClean="0"/>
              <a:pPr/>
              <a:t>‹Nº›</a:t>
            </a:fld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8" name="7 Rectángulo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1" name="10 Rectángulo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Marcador de fecha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E48AAF66-ACF6-40A2-8371-381E6C95C9FD}" type="datetimeFigureOut">
              <a:rPr lang="es-EC" smtClean="0"/>
              <a:pPr/>
              <a:t>10/04/2014</a:t>
            </a:fld>
            <a:endParaRPr lang="es-EC"/>
          </a:p>
        </p:txBody>
      </p:sp>
      <p:sp>
        <p:nvSpPr>
          <p:cNvPr id="13" name="12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C724333C-403D-4CCB-95C7-4F8B8310A03C}" type="slidenum">
              <a:rPr lang="es-EC" smtClean="0"/>
              <a:pPr/>
              <a:t>‹Nº›</a:t>
            </a:fld>
            <a:endParaRPr lang="es-EC"/>
          </a:p>
        </p:txBody>
      </p:sp>
      <p:sp>
        <p:nvSpPr>
          <p:cNvPr id="14" name="13 Marcador de pie de página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s-EC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E48AAF66-ACF6-40A2-8371-381E6C95C9FD}" type="datetimeFigureOut">
              <a:rPr lang="es-EC" smtClean="0"/>
              <a:pPr/>
              <a:t>10/04/2014</a:t>
            </a:fld>
            <a:endParaRPr lang="es-EC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s-EC"/>
          </a:p>
        </p:txBody>
      </p:sp>
      <p:sp>
        <p:nvSpPr>
          <p:cNvPr id="7" name="6 Rectángulo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C724333C-403D-4CCB-95C7-4F8B8310A03C}" type="slidenum">
              <a:rPr lang="es-EC" smtClean="0"/>
              <a:pPr/>
              <a:t>‹Nº›</a:t>
            </a:fld>
            <a:endParaRPr lang="es-EC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4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Relationship Id="rId9" Type="http://schemas.openxmlformats.org/officeDocument/2006/relationships/slide" Target="slid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3" Type="http://schemas.openxmlformats.org/officeDocument/2006/relationships/diagramLayout" Target="../diagrams/layout6.xml"/><Relationship Id="rId7" Type="http://schemas.openxmlformats.org/officeDocument/2006/relationships/image" Target="../media/image4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Relationship Id="rId5" Type="http://schemas.openxmlformats.org/officeDocument/2006/relationships/hyperlink" Target="Planificaci&#243;n%20Espec&#237;fica.docx" TargetMode="External"/><Relationship Id="rId4" Type="http://schemas.openxmlformats.org/officeDocument/2006/relationships/slide" Target="slide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1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allazgos%20C.I..docx" TargetMode="Externa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Ejecuci&#243;n%20de%20la%20Auditor&#237;a.docx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5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slide" Target="slide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allazgo%20Auditor&#237;a.docx" TargetMode="Externa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Comunicaci&#243;n%20de%20resultados.docx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slide" Target="slide2.xml"/><Relationship Id="rId4" Type="http://schemas.openxmlformats.org/officeDocument/2006/relationships/image" Target="../media/image29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4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diagramLayout" Target="../diagrams/layout3.xml"/><Relationship Id="rId7" Type="http://schemas.openxmlformats.org/officeDocument/2006/relationships/image" Target="../media/image4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alpha val="0"/>
              </a:schemeClr>
            </a:gs>
            <a:gs pos="46000">
              <a:schemeClr val="tx2">
                <a:lumMod val="96000"/>
                <a:alpha val="26000"/>
              </a:schemeClr>
            </a:gs>
            <a:gs pos="100000">
              <a:srgbClr val="D1C39F">
                <a:lumMod val="76000"/>
              </a:srgb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32048" y="1958975"/>
            <a:ext cx="7772400" cy="1109985"/>
          </a:xfrm>
        </p:spPr>
        <p:txBody>
          <a:bodyPr>
            <a:noAutofit/>
          </a:bodyPr>
          <a:lstStyle/>
          <a:p>
            <a:pPr algn="ctr"/>
            <a:r>
              <a:rPr lang="es-EC" sz="2000" dirty="0" smtClean="0">
                <a:solidFill>
                  <a:schemeClr val="bg2"/>
                </a:solidFill>
              </a:rPr>
              <a:t>TESIS DE GRADO PREVIO A LA OBTENCIÓN DEL TÍTULO de INGENIERA EN FINANZAS, CONTADORA PÚBLICA - AUDITORA</a:t>
            </a:r>
            <a:endParaRPr lang="es-EC" sz="2000" dirty="0">
              <a:solidFill>
                <a:schemeClr val="bg2"/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5940152" y="5013176"/>
            <a:ext cx="2952328" cy="648072"/>
          </a:xfrm>
        </p:spPr>
        <p:txBody>
          <a:bodyPr>
            <a:normAutofit/>
          </a:bodyPr>
          <a:lstStyle/>
          <a:p>
            <a:r>
              <a:rPr lang="es-EC" sz="1800" dirty="0" smtClean="0">
                <a:solidFill>
                  <a:schemeClr val="bg2"/>
                </a:solidFill>
              </a:rPr>
              <a:t>Silvana Romero Armas</a:t>
            </a:r>
            <a:endParaRPr lang="es-EC" sz="1800" dirty="0">
              <a:solidFill>
                <a:schemeClr val="bg2"/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144016" y="3284984"/>
            <a:ext cx="8820472" cy="12241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2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“Auditoría</a:t>
            </a:r>
            <a:r>
              <a:rPr kumimoji="0" lang="es-EC" sz="2100" b="1" i="0" u="none" strike="noStrike" kern="1200" cap="none" spc="0" normalizeH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de Gestión a los procesos administrativos del Departamento Financiero de la Corte Constitucional del Ecuador”</a:t>
            </a:r>
            <a:endParaRPr kumimoji="0" lang="es-EC" sz="2100" b="1" i="0" u="none" strike="noStrike" kern="120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2 Subtítulo"/>
          <p:cNvSpPr txBox="1">
            <a:spLocks/>
          </p:cNvSpPr>
          <p:nvPr/>
        </p:nvSpPr>
        <p:spPr>
          <a:xfrm>
            <a:off x="2339752" y="6093296"/>
            <a:ext cx="6400800" cy="864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EC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Director:</a:t>
            </a:r>
            <a:r>
              <a:rPr kumimoji="0" lang="es-EC" sz="1600" b="1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EC" sz="1600" b="0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Dr. Eduardo Ron Silva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s-EC" sz="1600" b="1" baseline="0" dirty="0" smtClean="0">
                <a:solidFill>
                  <a:schemeClr val="accent1">
                    <a:lumMod val="50000"/>
                  </a:schemeClr>
                </a:solidFill>
              </a:rPr>
              <a:t>Codirector: </a:t>
            </a:r>
            <a:r>
              <a:rPr lang="es-EC" sz="1600" baseline="0" dirty="0" smtClean="0">
                <a:solidFill>
                  <a:schemeClr val="accent1">
                    <a:lumMod val="50000"/>
                  </a:schemeClr>
                </a:solidFill>
              </a:rPr>
              <a:t>Dr. Patricio Gálvez López</a:t>
            </a:r>
            <a:endParaRPr kumimoji="0" lang="es-EC" sz="1600" b="0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</a:endParaRPr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619150"/>
            <a:ext cx="3705225" cy="1009650"/>
          </a:xfrm>
          <a:prstGeom prst="rect">
            <a:avLst/>
          </a:prstGeom>
          <a:gradFill>
            <a:gsLst>
              <a:gs pos="52000">
                <a:schemeClr val="tx2">
                  <a:lumMod val="80000"/>
                  <a:alpha val="83000"/>
                </a:schemeClr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CAPÍTULO II</a:t>
            </a:r>
            <a:endParaRPr lang="es-EC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523528" y="1700808"/>
            <a:ext cx="1600200" cy="4343400"/>
          </a:xfrm>
        </p:spPr>
        <p:txBody>
          <a:bodyPr vert="vert270"/>
          <a:lstStyle/>
          <a:p>
            <a:pPr algn="ctr"/>
            <a:endParaRPr lang="es-EC" sz="1000" dirty="0" smtClean="0"/>
          </a:p>
          <a:p>
            <a:pPr algn="ctr"/>
            <a:r>
              <a:rPr lang="es-EC" sz="2400" dirty="0" smtClean="0"/>
              <a:t>FILOSOFÍA           INSTITUCIONAL </a:t>
            </a:r>
            <a:endParaRPr lang="es-EC" sz="24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40646" y="1628800"/>
            <a:ext cx="3151634" cy="888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83413" y="143669"/>
            <a:ext cx="981075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8 Marcador de contenido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670629816"/>
              </p:ext>
            </p:extLst>
          </p:nvPr>
        </p:nvGraphicFramePr>
        <p:xfrm>
          <a:off x="2316063" y="2636912"/>
          <a:ext cx="6400800" cy="36011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6 Flecha derecha">
            <a:hlinkClick r:id="rId9" action="ppaction://hlinksldjump"/>
          </p:cNvPr>
          <p:cNvSpPr/>
          <p:nvPr/>
        </p:nvSpPr>
        <p:spPr>
          <a:xfrm rot="10800000">
            <a:off x="8553186" y="6315389"/>
            <a:ext cx="288032" cy="24622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CuadroTexto"/>
          <p:cNvSpPr txBox="1"/>
          <p:nvPr/>
        </p:nvSpPr>
        <p:spPr>
          <a:xfrm>
            <a:off x="217449" y="6361894"/>
            <a:ext cx="82565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000" b="1" dirty="0" smtClean="0">
                <a:solidFill>
                  <a:schemeClr val="accent1">
                    <a:lumMod val="75000"/>
                  </a:schemeClr>
                </a:solidFill>
              </a:rPr>
              <a:t>FUENTE: Corte Constitucional del Ecuador / (Reglamento Orgánico de Gestión Organizacional por procesos de la Corte Constitucional / Registro Oficial No. 286 – Viernes 24  de septiembre del 2010)</a:t>
            </a:r>
            <a:endParaRPr lang="es-EC" sz="10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CAPÍTULO III</a:t>
            </a:r>
            <a:endParaRPr lang="es-EC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/>
        <p:txBody>
          <a:bodyPr vert="vert270"/>
          <a:lstStyle/>
          <a:p>
            <a:pPr algn="ctr"/>
            <a:endParaRPr lang="es-EC" sz="1000" dirty="0" smtClean="0"/>
          </a:p>
          <a:p>
            <a:pPr algn="ctr"/>
            <a:r>
              <a:rPr lang="es-EC" sz="2400" dirty="0" smtClean="0"/>
              <a:t>FUNDAMENTOS          TEÓRICOS</a:t>
            </a:r>
            <a:endParaRPr lang="es-EC" sz="2400" dirty="0"/>
          </a:p>
        </p:txBody>
      </p:sp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83413" y="143669"/>
            <a:ext cx="981075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2" name="11 Marcador de contenido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378201593"/>
              </p:ext>
            </p:extLst>
          </p:nvPr>
        </p:nvGraphicFramePr>
        <p:xfrm>
          <a:off x="2627784" y="2564904"/>
          <a:ext cx="6112768" cy="2520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AUDITORÍA</a:t>
            </a:r>
            <a:endParaRPr lang="es-EC" dirty="0"/>
          </a:p>
        </p:txBody>
      </p:sp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1801637084"/>
              </p:ext>
            </p:extLst>
          </p:nvPr>
        </p:nvGraphicFramePr>
        <p:xfrm>
          <a:off x="1260524" y="2093985"/>
          <a:ext cx="7055892" cy="32072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0482" name="Text Box 361"/>
          <p:cNvSpPr txBox="1">
            <a:spLocks noChangeArrowheads="1"/>
          </p:cNvSpPr>
          <p:nvPr/>
        </p:nvSpPr>
        <p:spPr bwMode="auto">
          <a:xfrm>
            <a:off x="4457874" y="4168775"/>
            <a:ext cx="1338262" cy="121443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EC" sz="9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alibri" pitchFamily="34" charset="0"/>
                <a:cs typeface="Arial" pitchFamily="34" charset="0"/>
              </a:rPr>
              <a:t>1962 - WILLIAM P. LEONARD</a:t>
            </a:r>
            <a:r>
              <a:rPr kumimoji="0" lang="es-EC" sz="9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alibri" pitchFamily="34" charset="0"/>
                <a:cs typeface="Arial" pitchFamily="34" charset="0"/>
              </a:rPr>
              <a:t>: Incorpora conceptos fundamentales y programas para Auditoría Administrativa</a:t>
            </a:r>
            <a:r>
              <a:rPr kumimoji="0" lang="es-EC" sz="9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cs typeface="Arial" pitchFamily="34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483" name="Text Box 363"/>
          <p:cNvSpPr txBox="1">
            <a:spLocks noChangeArrowheads="1"/>
          </p:cNvSpPr>
          <p:nvPr/>
        </p:nvSpPr>
        <p:spPr bwMode="auto">
          <a:xfrm>
            <a:off x="6015756" y="4156075"/>
            <a:ext cx="1652588" cy="15684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EC" sz="9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alibri" pitchFamily="34" charset="0"/>
                <a:cs typeface="Arial" pitchFamily="34" charset="0"/>
              </a:rPr>
              <a:t>1994 – JACK FLEITMAN S.:</a:t>
            </a:r>
            <a:r>
              <a:rPr kumimoji="0" lang="es-EC" sz="9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alibri" pitchFamily="34" charset="0"/>
                <a:cs typeface="Arial" pitchFamily="34" charset="0"/>
              </a:rPr>
              <a:t> Incorpora conceptos fundamentales de evaluación con un enfoque profundo, la forma de diseñar y emplear cuestionarios y cédulas, y el uso de casos prácticos para ejemplificar una aplicación específica. </a:t>
            </a:r>
            <a:endParaRPr kumimoji="0" lang="es-EC" sz="9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484" name="Text Box 362"/>
          <p:cNvSpPr txBox="1">
            <a:spLocks noChangeArrowheads="1"/>
          </p:cNvSpPr>
          <p:nvPr/>
        </p:nvSpPr>
        <p:spPr bwMode="auto">
          <a:xfrm>
            <a:off x="5795292" y="2362522"/>
            <a:ext cx="1296988" cy="70643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EC" sz="9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alibri" pitchFamily="34" charset="0"/>
                <a:cs typeface="Arial" pitchFamily="34" charset="0"/>
              </a:rPr>
              <a:t>1987 – GABRIEL SÁNCHEZ CURRIEL:</a:t>
            </a:r>
            <a:r>
              <a:rPr kumimoji="0" lang="es-EC" sz="9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alibri" pitchFamily="34" charset="0"/>
                <a:cs typeface="Arial" pitchFamily="34" charset="0"/>
              </a:rPr>
              <a:t> Aborda el concepto de Auditoría Operacional</a:t>
            </a:r>
            <a:r>
              <a:rPr kumimoji="0" lang="es-EC" sz="9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cs typeface="Arial" pitchFamily="34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539552" y="5948992"/>
            <a:ext cx="80648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000" b="1" dirty="0" smtClean="0">
                <a:solidFill>
                  <a:schemeClr val="accent1">
                    <a:lumMod val="75000"/>
                  </a:schemeClr>
                </a:solidFill>
              </a:rPr>
              <a:t>GRÁFICO No. 6  EVOLUCIÓN DE LA AUDITORÍA INTERNA</a:t>
            </a:r>
          </a:p>
          <a:p>
            <a:r>
              <a:rPr lang="es-EC" sz="1000" b="1" dirty="0" smtClean="0">
                <a:solidFill>
                  <a:schemeClr val="accent1">
                    <a:lumMod val="75000"/>
                  </a:schemeClr>
                </a:solidFill>
              </a:rPr>
              <a:t>ELABORADO POR: Silvana Romero/ (</a:t>
            </a:r>
            <a:r>
              <a:rPr lang="es-EC" sz="1000" b="1" dirty="0" err="1" smtClean="0">
                <a:solidFill>
                  <a:schemeClr val="accent1">
                    <a:lumMod val="75000"/>
                  </a:schemeClr>
                </a:solidFill>
              </a:rPr>
              <a:t>Whittington</a:t>
            </a:r>
            <a:r>
              <a:rPr lang="es-EC" sz="1000" b="1" dirty="0" smtClean="0">
                <a:solidFill>
                  <a:schemeClr val="accent1">
                    <a:lumMod val="75000"/>
                  </a:schemeClr>
                </a:solidFill>
              </a:rPr>
              <a:t>, O. </a:t>
            </a:r>
            <a:r>
              <a:rPr lang="es-EC" sz="1000" b="1" dirty="0" err="1" smtClean="0">
                <a:solidFill>
                  <a:schemeClr val="accent1">
                    <a:lumMod val="75000"/>
                  </a:schemeClr>
                </a:solidFill>
              </a:rPr>
              <a:t>Ray</a:t>
            </a:r>
            <a:r>
              <a:rPr lang="es-EC" sz="1000" b="1" dirty="0" smtClean="0">
                <a:solidFill>
                  <a:schemeClr val="accent1">
                    <a:lumMod val="75000"/>
                  </a:schemeClr>
                </a:solidFill>
              </a:rPr>
              <a:t> y </a:t>
            </a:r>
            <a:r>
              <a:rPr lang="es-EC" sz="1000" b="1" dirty="0" err="1" smtClean="0">
                <a:solidFill>
                  <a:schemeClr val="accent1">
                    <a:lumMod val="75000"/>
                  </a:schemeClr>
                </a:solidFill>
              </a:rPr>
              <a:t>Pany</a:t>
            </a:r>
            <a:r>
              <a:rPr lang="es-EC" sz="1000" b="1" dirty="0" smtClean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s-EC" sz="1000" b="1" dirty="0" err="1" smtClean="0">
                <a:solidFill>
                  <a:schemeClr val="accent1">
                    <a:lumMod val="75000"/>
                  </a:schemeClr>
                </a:solidFill>
              </a:rPr>
              <a:t>Kurt</a:t>
            </a:r>
            <a:r>
              <a:rPr lang="es-EC" sz="1000" b="1" dirty="0" smtClean="0">
                <a:solidFill>
                  <a:schemeClr val="accent1">
                    <a:lumMod val="75000"/>
                  </a:schemeClr>
                </a:solidFill>
              </a:rPr>
              <a:t>, 2003)</a:t>
            </a:r>
            <a:endParaRPr lang="es-EC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983413" y="143669"/>
            <a:ext cx="981075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10 Franja diagonal">
            <a:hlinkClick r:id="rId8" action="ppaction://hlinksldjump"/>
          </p:cNvPr>
          <p:cNvSpPr/>
          <p:nvPr/>
        </p:nvSpPr>
        <p:spPr>
          <a:xfrm>
            <a:off x="8661341" y="6349390"/>
            <a:ext cx="200909" cy="288032"/>
          </a:xfrm>
          <a:prstGeom prst="diagStri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FASES DE AUDITORÍA</a:t>
            </a:r>
            <a:endParaRPr lang="es-EC" dirty="0"/>
          </a:p>
        </p:txBody>
      </p:sp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7" name="6 CuadroTexto"/>
          <p:cNvSpPr txBox="1"/>
          <p:nvPr/>
        </p:nvSpPr>
        <p:spPr>
          <a:xfrm>
            <a:off x="1536006" y="5919083"/>
            <a:ext cx="57722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000" b="1" dirty="0" smtClean="0">
                <a:solidFill>
                  <a:schemeClr val="accent1">
                    <a:lumMod val="75000"/>
                  </a:schemeClr>
                </a:solidFill>
              </a:rPr>
              <a:t>GRÁFICO No. 7  FASES DE AUDITORÍA</a:t>
            </a:r>
          </a:p>
          <a:p>
            <a:r>
              <a:rPr lang="es-EC" sz="1000" b="1" dirty="0" smtClean="0">
                <a:solidFill>
                  <a:schemeClr val="accent1">
                    <a:lumMod val="75000"/>
                  </a:schemeClr>
                </a:solidFill>
              </a:rPr>
              <a:t>ELABORADO POR: Compendio de apuntes Auditoría Interna Dr. Eduardo Ron Silva/ (Benjamín, 2001)  </a:t>
            </a:r>
            <a:endParaRPr lang="es-EC" dirty="0"/>
          </a:p>
        </p:txBody>
      </p:sp>
      <p:pic>
        <p:nvPicPr>
          <p:cNvPr id="12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83413" y="143669"/>
            <a:ext cx="981075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" name="9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4537078"/>
              </p:ext>
            </p:extLst>
          </p:nvPr>
        </p:nvGraphicFramePr>
        <p:xfrm>
          <a:off x="1691682" y="1916833"/>
          <a:ext cx="5904653" cy="372585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6955"/>
                <a:gridCol w="286955"/>
                <a:gridCol w="286955"/>
                <a:gridCol w="286955"/>
                <a:gridCol w="286955"/>
                <a:gridCol w="286955"/>
                <a:gridCol w="286955"/>
                <a:gridCol w="286955"/>
                <a:gridCol w="286955"/>
                <a:gridCol w="294313"/>
                <a:gridCol w="286955"/>
                <a:gridCol w="286955"/>
                <a:gridCol w="286955"/>
                <a:gridCol w="470901"/>
                <a:gridCol w="430433"/>
                <a:gridCol w="419396"/>
                <a:gridCol w="419396"/>
                <a:gridCol w="426754"/>
              </a:tblGrid>
              <a:tr h="562081">
                <a:tc gridSpan="9">
                  <a:txBody>
                    <a:bodyPr/>
                    <a:lstStyle/>
                    <a:p>
                      <a:pPr algn="ctr" fontAlgn="ctr"/>
                      <a:r>
                        <a:rPr lang="es-EC" sz="12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PLANIFICACIÓN                                       (NIAA 300)</a:t>
                      </a:r>
                      <a:endParaRPr lang="es-EC" sz="1200" b="1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s-EC" sz="12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EJECUCIÓN</a:t>
                      </a:r>
                      <a:endParaRPr lang="es-EC" sz="1200" b="1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EC" sz="12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COMUNICACIÓN </a:t>
                      </a:r>
                      <a:r>
                        <a:rPr lang="es-EC" sz="1200" b="1" u="none" strike="noStrike" dirty="0" smtClean="0">
                          <a:solidFill>
                            <a:schemeClr val="tx2"/>
                          </a:solidFill>
                          <a:effectLst/>
                        </a:rPr>
                        <a:t>  DE </a:t>
                      </a:r>
                      <a:r>
                        <a:rPr lang="es-EC" sz="12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RESULTADOS</a:t>
                      </a:r>
                      <a:endParaRPr lang="es-EC" sz="1200" b="1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</a:tr>
              <a:tr h="200743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 dirty="0" smtClean="0">
                          <a:solidFill>
                            <a:schemeClr val="tx2"/>
                          </a:solidFill>
                          <a:effectLst/>
                        </a:rPr>
                        <a:t>PRELIMINAR</a:t>
                      </a:r>
                    </a:p>
                    <a:p>
                      <a:pPr algn="ctr" fontAlgn="b"/>
                      <a:endParaRPr lang="es-EC" sz="300" b="1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rowSpan="2" gridSpan="4">
                  <a:txBody>
                    <a:bodyPr/>
                    <a:lstStyle/>
                    <a:p>
                      <a:pPr algn="ctr" fontAlgn="ctr"/>
                      <a:r>
                        <a:rPr lang="es-EC" sz="1100" u="none" strike="noStrike" dirty="0">
                          <a:solidFill>
                            <a:schemeClr val="tx2"/>
                          </a:solidFill>
                          <a:effectLst/>
                        </a:rPr>
                        <a:t>ESPECÍFICA</a:t>
                      </a:r>
                      <a:endParaRPr lang="es-EC" sz="1100" b="1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rowSpan="2" gridSpan="5">
                  <a:txBody>
                    <a:bodyPr/>
                    <a:lstStyle/>
                    <a:p>
                      <a:pPr algn="ctr" fontAlgn="ctr"/>
                      <a:r>
                        <a:rPr lang="es-EC" sz="1100" u="none" strike="noStrike" dirty="0">
                          <a:solidFill>
                            <a:schemeClr val="tx2"/>
                          </a:solidFill>
                          <a:effectLst/>
                        </a:rPr>
                        <a:t>INSTRUMENTACIÓN / EXAMEN </a:t>
                      </a:r>
                      <a:endParaRPr lang="es-EC" sz="1100" b="1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rowSpan="2" gridSpan="3">
                  <a:txBody>
                    <a:bodyPr/>
                    <a:lstStyle/>
                    <a:p>
                      <a:pPr algn="ctr" fontAlgn="ctr"/>
                      <a:r>
                        <a:rPr lang="es-EC" sz="1100" u="none" strike="noStrike" dirty="0">
                          <a:solidFill>
                            <a:schemeClr val="tx2"/>
                          </a:solidFill>
                          <a:effectLst/>
                        </a:rPr>
                        <a:t>INFORME </a:t>
                      </a:r>
                      <a:endParaRPr lang="es-EC" sz="1100" b="1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</a:tr>
              <a:tr h="351301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s-EC" sz="800" i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PROGRAMA DE </a:t>
                      </a:r>
                      <a:r>
                        <a:rPr lang="es-EC" sz="800" i="1" u="none" strike="noStrike" dirty="0" smtClean="0">
                          <a:solidFill>
                            <a:schemeClr val="tx2"/>
                          </a:solidFill>
                          <a:effectLst/>
                        </a:rPr>
                        <a:t>  CONOCIMIENTO PREVIO</a:t>
                      </a:r>
                    </a:p>
                    <a:p>
                      <a:pPr algn="ctr" fontAlgn="b"/>
                      <a:endParaRPr lang="es-EC" sz="300" b="1" i="1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4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5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89587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u="none" strike="noStrike" dirty="0">
                          <a:solidFill>
                            <a:schemeClr val="tx2"/>
                          </a:solidFill>
                          <a:effectLst/>
                        </a:rPr>
                        <a:t>Factores a revisar </a:t>
                      </a:r>
                      <a:endParaRPr lang="es-EC" sz="9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vert="vert27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u="none" strike="noStrike" dirty="0">
                          <a:solidFill>
                            <a:schemeClr val="tx2"/>
                          </a:solidFill>
                          <a:effectLst/>
                        </a:rPr>
                        <a:t>Fuentes de estudio</a:t>
                      </a:r>
                      <a:endParaRPr lang="es-EC" sz="9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vert="vert27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u="none" strike="noStrike" dirty="0">
                          <a:solidFill>
                            <a:schemeClr val="tx2"/>
                          </a:solidFill>
                          <a:effectLst/>
                        </a:rPr>
                        <a:t>Investigación y diagnóstico preliminar</a:t>
                      </a:r>
                      <a:endParaRPr lang="es-EC" sz="9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vert="vert27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u="none" strike="noStrike" dirty="0">
                          <a:solidFill>
                            <a:schemeClr val="tx2"/>
                          </a:solidFill>
                          <a:effectLst/>
                        </a:rPr>
                        <a:t>Riesgo Inherente</a:t>
                      </a:r>
                      <a:endParaRPr lang="es-EC" sz="9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vert="vert27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u="none" strike="noStrike" dirty="0">
                          <a:solidFill>
                            <a:schemeClr val="tx2"/>
                          </a:solidFill>
                          <a:effectLst/>
                        </a:rPr>
                        <a:t>Plan Global de Auditoría</a:t>
                      </a:r>
                      <a:endParaRPr lang="es-EC" sz="9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vert="vert27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u="none" strike="noStrike" dirty="0">
                          <a:solidFill>
                            <a:schemeClr val="tx2"/>
                          </a:solidFill>
                          <a:effectLst/>
                        </a:rPr>
                        <a:t>Evaluación de Control Interno</a:t>
                      </a:r>
                      <a:endParaRPr lang="es-EC" sz="9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vert="vert27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u="none" strike="noStrike" dirty="0">
                          <a:solidFill>
                            <a:schemeClr val="tx2"/>
                          </a:solidFill>
                          <a:effectLst/>
                        </a:rPr>
                        <a:t>Riesgo de Control </a:t>
                      </a:r>
                      <a:endParaRPr lang="es-EC" sz="9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vert="vert27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u="none" strike="noStrike" dirty="0">
                          <a:solidFill>
                            <a:schemeClr val="tx2"/>
                          </a:solidFill>
                          <a:effectLst/>
                        </a:rPr>
                        <a:t>Medición de Riesgos</a:t>
                      </a:r>
                      <a:endParaRPr lang="es-EC" sz="9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vert="vert27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u="none" strike="noStrike" dirty="0">
                          <a:solidFill>
                            <a:schemeClr val="tx2"/>
                          </a:solidFill>
                          <a:effectLst/>
                        </a:rPr>
                        <a:t>Programas de Auditoría</a:t>
                      </a:r>
                      <a:endParaRPr lang="es-EC" sz="9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vert="vert27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u="none" strike="noStrike" dirty="0">
                          <a:solidFill>
                            <a:schemeClr val="tx2"/>
                          </a:solidFill>
                          <a:effectLst/>
                        </a:rPr>
                        <a:t>Procedimientos y Técnicas de recolección</a:t>
                      </a:r>
                      <a:endParaRPr lang="es-EC" sz="9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vert="vert27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u="none" strike="noStrike" dirty="0">
                          <a:solidFill>
                            <a:schemeClr val="tx2"/>
                          </a:solidFill>
                          <a:effectLst/>
                        </a:rPr>
                        <a:t>Medición </a:t>
                      </a:r>
                      <a:endParaRPr lang="es-EC" sz="9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vert="vert27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u="none" strike="noStrike" dirty="0">
                          <a:solidFill>
                            <a:schemeClr val="tx2"/>
                          </a:solidFill>
                          <a:effectLst/>
                        </a:rPr>
                        <a:t>Papeles de Trabajo</a:t>
                      </a:r>
                      <a:endParaRPr lang="es-EC" sz="9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vert="vert27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u="none" strike="noStrike" dirty="0">
                          <a:solidFill>
                            <a:schemeClr val="tx2"/>
                          </a:solidFill>
                          <a:effectLst/>
                        </a:rPr>
                        <a:t>Indicadores </a:t>
                      </a:r>
                      <a:endParaRPr lang="es-EC" sz="9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vert="vert27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u="none" strike="noStrike" dirty="0">
                          <a:solidFill>
                            <a:schemeClr val="tx2"/>
                          </a:solidFill>
                          <a:effectLst/>
                        </a:rPr>
                        <a:t>Técnicas de </a:t>
                      </a:r>
                      <a:r>
                        <a:rPr lang="es-EC" sz="900" u="none" strike="noStrike" dirty="0" smtClean="0">
                          <a:solidFill>
                            <a:schemeClr val="tx2"/>
                          </a:solidFill>
                          <a:effectLst/>
                        </a:rPr>
                        <a:t>análisis </a:t>
                      </a:r>
                      <a:r>
                        <a:rPr lang="es-EC" sz="900" u="none" strike="noStrike" dirty="0">
                          <a:solidFill>
                            <a:schemeClr val="tx2"/>
                          </a:solidFill>
                          <a:effectLst/>
                        </a:rPr>
                        <a:t>administrativo y su </a:t>
                      </a:r>
                      <a:r>
                        <a:rPr lang="es-EC" sz="900" u="none" strike="noStrike" dirty="0" smtClean="0">
                          <a:solidFill>
                            <a:schemeClr val="tx2"/>
                          </a:solidFill>
                          <a:effectLst/>
                        </a:rPr>
                        <a:t>diagnóstico       / </a:t>
                      </a:r>
                      <a:r>
                        <a:rPr lang="es-EC" sz="900" u="none" strike="noStrike" dirty="0">
                          <a:solidFill>
                            <a:schemeClr val="tx2"/>
                          </a:solidFill>
                          <a:effectLst/>
                        </a:rPr>
                        <a:t>Hallazgos</a:t>
                      </a:r>
                      <a:endParaRPr lang="es-EC" sz="9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vert="vert27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u="none" strike="noStrike" dirty="0">
                          <a:solidFill>
                            <a:schemeClr val="tx2"/>
                          </a:solidFill>
                          <a:effectLst/>
                        </a:rPr>
                        <a:t>Borrador del Informe</a:t>
                      </a:r>
                      <a:endParaRPr lang="es-EC" sz="9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vert="vert27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u="none" strike="noStrike" dirty="0">
                          <a:solidFill>
                            <a:schemeClr val="tx2"/>
                          </a:solidFill>
                          <a:effectLst/>
                        </a:rPr>
                        <a:t>Lectura del Informe</a:t>
                      </a:r>
                      <a:endParaRPr lang="es-EC" sz="9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vert="vert27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u="none" strike="noStrike" dirty="0">
                          <a:solidFill>
                            <a:schemeClr val="tx2"/>
                          </a:solidFill>
                          <a:effectLst/>
                        </a:rPr>
                        <a:t>Informe Final </a:t>
                      </a:r>
                      <a:endParaRPr lang="es-EC" sz="9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vert="vert27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u="none" strike="noStrike" dirty="0">
                          <a:solidFill>
                            <a:schemeClr val="tx2"/>
                          </a:solidFill>
                          <a:effectLst/>
                        </a:rPr>
                        <a:t>Seguimiento</a:t>
                      </a:r>
                      <a:endParaRPr lang="es-EC" sz="9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vert="vert27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8 Flecha derecha">
            <a:hlinkClick r:id="rId3" action="ppaction://hlinksldjump"/>
          </p:cNvPr>
          <p:cNvSpPr/>
          <p:nvPr/>
        </p:nvSpPr>
        <p:spPr>
          <a:xfrm rot="10800000">
            <a:off x="8553186" y="6315389"/>
            <a:ext cx="288032" cy="24622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CAPÍTULO IV</a:t>
            </a:r>
            <a:endParaRPr lang="es-EC" dirty="0"/>
          </a:p>
        </p:txBody>
      </p:sp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83413" y="143669"/>
            <a:ext cx="981075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C" sz="3200" dirty="0" smtClean="0">
                <a:solidFill>
                  <a:schemeClr val="accent1">
                    <a:lumMod val="75000"/>
                  </a:schemeClr>
                </a:solidFill>
              </a:rPr>
              <a:t>PLANIFICACIÓN</a:t>
            </a:r>
          </a:p>
          <a:p>
            <a:pPr marL="0" indent="0" algn="ctr">
              <a:buNone/>
            </a:pPr>
            <a:endParaRPr lang="es-EC" sz="1000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s-EC" dirty="0" smtClean="0">
                <a:solidFill>
                  <a:schemeClr val="tx2"/>
                </a:solidFill>
              </a:rPr>
              <a:t>Planificación Preliminar</a:t>
            </a:r>
          </a:p>
          <a:p>
            <a:pPr marL="0" indent="0">
              <a:buNone/>
            </a:pPr>
            <a:r>
              <a:rPr lang="es-EC" dirty="0" smtClean="0">
                <a:solidFill>
                  <a:schemeClr val="tx2"/>
                </a:solidFill>
              </a:rPr>
              <a:t>	</a:t>
            </a:r>
            <a:r>
              <a:rPr lang="es-EC" sz="1800" dirty="0" smtClean="0">
                <a:solidFill>
                  <a:schemeClr val="tx2"/>
                </a:solidFill>
                <a:hlinkClick r:id="rId3" action="ppaction://hlinksldjump"/>
              </a:rPr>
              <a:t>Programa de Auditoría Preliminar</a:t>
            </a:r>
            <a:endParaRPr lang="es-EC" sz="2800" dirty="0" smtClean="0">
              <a:solidFill>
                <a:schemeClr val="tx2"/>
              </a:solidFill>
            </a:endParaRPr>
          </a:p>
          <a:p>
            <a:r>
              <a:rPr lang="es-EC" dirty="0" smtClean="0">
                <a:solidFill>
                  <a:schemeClr val="tx2"/>
                </a:solidFill>
              </a:rPr>
              <a:t>Planificación Específica</a:t>
            </a:r>
          </a:p>
          <a:p>
            <a:pPr marL="0" indent="0">
              <a:buNone/>
            </a:pPr>
            <a:r>
              <a:rPr lang="es-EC" dirty="0">
                <a:solidFill>
                  <a:schemeClr val="tx2"/>
                </a:solidFill>
              </a:rPr>
              <a:t>	</a:t>
            </a:r>
            <a:r>
              <a:rPr lang="es-EC" sz="1800" dirty="0" smtClean="0">
                <a:solidFill>
                  <a:schemeClr val="tx2"/>
                </a:solidFill>
                <a:hlinkClick r:id="rId4" action="ppaction://hlinksldjump"/>
              </a:rPr>
              <a:t>Programa de Evaluación del Control Interno</a:t>
            </a:r>
            <a:endParaRPr lang="es-EC" sz="1800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s-EC" sz="1800" dirty="0" smtClean="0">
                <a:solidFill>
                  <a:schemeClr val="tx2"/>
                </a:solidFill>
              </a:rPr>
              <a:t>	Evaluación de Control Interno Departamento Financiero</a:t>
            </a:r>
          </a:p>
          <a:p>
            <a:pPr marL="0" indent="0">
              <a:buNone/>
            </a:pPr>
            <a:r>
              <a:rPr lang="es-EC" sz="1800" dirty="0" smtClean="0">
                <a:solidFill>
                  <a:schemeClr val="tx2"/>
                </a:solidFill>
              </a:rPr>
              <a:t>	Evaluación de Control Interno Presupuesto</a:t>
            </a:r>
          </a:p>
          <a:p>
            <a:pPr marL="0" indent="0">
              <a:buNone/>
            </a:pPr>
            <a:r>
              <a:rPr lang="es-EC" sz="1800" dirty="0" smtClean="0">
                <a:solidFill>
                  <a:schemeClr val="tx2"/>
                </a:solidFill>
              </a:rPr>
              <a:t> 	Evaluación </a:t>
            </a:r>
            <a:r>
              <a:rPr lang="es-EC" sz="1800" dirty="0">
                <a:solidFill>
                  <a:schemeClr val="tx2"/>
                </a:solidFill>
              </a:rPr>
              <a:t>de Control Interno </a:t>
            </a:r>
            <a:r>
              <a:rPr lang="es-EC" sz="1800" dirty="0" smtClean="0">
                <a:solidFill>
                  <a:schemeClr val="tx2"/>
                </a:solidFill>
              </a:rPr>
              <a:t>Contabilidad</a:t>
            </a:r>
            <a:endParaRPr lang="es-EC" sz="18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s-EC" sz="1800" dirty="0">
                <a:solidFill>
                  <a:schemeClr val="tx2"/>
                </a:solidFill>
              </a:rPr>
              <a:t>	Evaluación de Control Interno </a:t>
            </a:r>
            <a:r>
              <a:rPr lang="es-EC" sz="1800" dirty="0" smtClean="0">
                <a:solidFill>
                  <a:schemeClr val="tx2"/>
                </a:solidFill>
              </a:rPr>
              <a:t>Tesorería</a:t>
            </a:r>
            <a:endParaRPr lang="es-EC" sz="1800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s-EC" sz="1800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idx="2"/>
          </p:nvPr>
        </p:nvSpPr>
        <p:spPr/>
        <p:txBody>
          <a:bodyPr vert="vert270">
            <a:normAutofit/>
          </a:bodyPr>
          <a:lstStyle/>
          <a:p>
            <a:pPr algn="ctr"/>
            <a:r>
              <a:rPr lang="es-EC" sz="1600" dirty="0" smtClean="0"/>
              <a:t>APLICACIÓN PRÁCTICA DE LA PROPUESTA “AUDITORÍA DE GSETIÓN A LOS PROCESOS ADMINISTRATIVOS DEL DEPARTAMENTO FINANCIERO DE LA CORTE CONSTITUCIONAL DEL ECUADOR”</a:t>
            </a:r>
            <a:endParaRPr lang="es-EC" sz="1600" dirty="0"/>
          </a:p>
        </p:txBody>
      </p:sp>
      <p:sp>
        <p:nvSpPr>
          <p:cNvPr id="7" name="6 Esquina doblada">
            <a:hlinkClick r:id="rId5" action="ppaction://hlinkfile"/>
          </p:cNvPr>
          <p:cNvSpPr/>
          <p:nvPr/>
        </p:nvSpPr>
        <p:spPr>
          <a:xfrm>
            <a:off x="8460432" y="5252494"/>
            <a:ext cx="216024" cy="295057"/>
          </a:xfrm>
          <a:prstGeom prst="foldedCorne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80544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8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863" y="1228725"/>
            <a:ext cx="7534275" cy="440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13 CuadroTexto"/>
          <p:cNvSpPr txBox="1"/>
          <p:nvPr/>
        </p:nvSpPr>
        <p:spPr>
          <a:xfrm>
            <a:off x="804863" y="620688"/>
            <a:ext cx="325132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100" b="1" dirty="0" smtClean="0">
                <a:solidFill>
                  <a:schemeClr val="accent1">
                    <a:lumMod val="75000"/>
                  </a:schemeClr>
                </a:solidFill>
              </a:rPr>
              <a:t>PLANIFICACIÓN DE LA AUDITORÍA</a:t>
            </a:r>
          </a:p>
          <a:p>
            <a:r>
              <a:rPr lang="es-EC" sz="1100" b="1" i="1" u="sng" dirty="0" smtClean="0">
                <a:solidFill>
                  <a:schemeClr val="accent1">
                    <a:lumMod val="75000"/>
                  </a:schemeClr>
                </a:solidFill>
              </a:rPr>
              <a:t>Planificación Preliminar </a:t>
            </a:r>
            <a:endParaRPr lang="es-EC" sz="1100" b="1" i="1" u="sng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375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028700"/>
            <a:ext cx="8064896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3516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uadroTexto"/>
          <p:cNvSpPr txBox="1"/>
          <p:nvPr/>
        </p:nvSpPr>
        <p:spPr>
          <a:xfrm>
            <a:off x="600592" y="620688"/>
            <a:ext cx="325132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100" b="1" dirty="0" smtClean="0">
                <a:solidFill>
                  <a:schemeClr val="accent1">
                    <a:lumMod val="75000"/>
                  </a:schemeClr>
                </a:solidFill>
              </a:rPr>
              <a:t>PLANIFICACIÓN DE LA AUDITORÍA</a:t>
            </a:r>
          </a:p>
          <a:p>
            <a:r>
              <a:rPr lang="es-EC" sz="1100" b="1" i="1" u="sng" dirty="0" smtClean="0">
                <a:solidFill>
                  <a:schemeClr val="accent1">
                    <a:lumMod val="75000"/>
                  </a:schemeClr>
                </a:solidFill>
              </a:rPr>
              <a:t>Riesgo Inherente</a:t>
            </a:r>
            <a:endParaRPr lang="es-EC" sz="1100" b="1" i="1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8 Franja diagonal">
            <a:hlinkClick r:id="rId2" action="ppaction://hlinksldjump"/>
          </p:cNvPr>
          <p:cNvSpPr/>
          <p:nvPr/>
        </p:nvSpPr>
        <p:spPr>
          <a:xfrm>
            <a:off x="8661341" y="6349390"/>
            <a:ext cx="200909" cy="288032"/>
          </a:xfrm>
          <a:prstGeom prst="diagStri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graphicFrame>
        <p:nvGraphicFramePr>
          <p:cNvPr id="13" name="1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5439410"/>
              </p:ext>
            </p:extLst>
          </p:nvPr>
        </p:nvGraphicFramePr>
        <p:xfrm>
          <a:off x="467544" y="1275478"/>
          <a:ext cx="6048672" cy="3724304"/>
        </p:xfrm>
        <a:graphic>
          <a:graphicData uri="http://schemas.openxmlformats.org/drawingml/2006/table">
            <a:tbl>
              <a:tblPr firstRow="1" firstCol="1" bandRow="1"/>
              <a:tblGrid>
                <a:gridCol w="504056"/>
                <a:gridCol w="1548358"/>
                <a:gridCol w="1032819"/>
                <a:gridCol w="883186"/>
                <a:gridCol w="869962"/>
                <a:gridCol w="1210291"/>
              </a:tblGrid>
              <a:tr h="255873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No. </a:t>
                      </a:r>
                      <a:endParaRPr lang="es-EC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COMPONENTES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b="1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CALIFICACIÓN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3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FACTOR PONDERACIÓN</a:t>
                      </a:r>
                      <a:endParaRPr lang="es-EC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CALIFICACIÓN FINAL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</a:tr>
              <a:tr h="255873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SUBJETIVA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IMPORTANCIA</a:t>
                      </a:r>
                      <a:endParaRPr lang="es-EC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4963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Planificación </a:t>
                      </a:r>
                      <a:r>
                        <a:rPr lang="es-EC" sz="9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Estratégica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300" dirty="0" smtClean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3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55,55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6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0,29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15,87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44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Estructura </a:t>
                      </a:r>
                      <a:r>
                        <a:rPr lang="es-EC" sz="9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Orgánica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300" dirty="0" smtClean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3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22,22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0,14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3,17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67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Reglamentos y manuales de </a:t>
                      </a:r>
                      <a:r>
                        <a:rPr lang="es-EC" sz="9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funciones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300" dirty="0" smtClean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3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11,11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endParaRPr lang="es-EC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0,10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1,06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44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Canales de </a:t>
                      </a:r>
                      <a:r>
                        <a:rPr lang="es-EC" sz="9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Comunicación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300" dirty="0" smtClean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3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22,22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0,19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4,23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44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Sistemas de </a:t>
                      </a:r>
                      <a:r>
                        <a:rPr lang="es-EC" sz="9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Información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300" dirty="0" smtClean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3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11,11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0,05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0,53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44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6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Monitoreo y </a:t>
                      </a:r>
                      <a:r>
                        <a:rPr lang="es-EC" sz="9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rendimiento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300" dirty="0" smtClean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3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44,44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</a:t>
                      </a:r>
                      <a:endParaRPr lang="es-EC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0,24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10,58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619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TOTAL </a:t>
                      </a:r>
                      <a:endParaRPr lang="es-EC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21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35,45</a:t>
                      </a:r>
                      <a:endParaRPr lang="es-EC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4" name="1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914132"/>
              </p:ext>
            </p:extLst>
          </p:nvPr>
        </p:nvGraphicFramePr>
        <p:xfrm>
          <a:off x="7020272" y="4149080"/>
          <a:ext cx="1944216" cy="132442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944216"/>
              </a:tblGrid>
              <a:tr h="272862">
                <a:tc>
                  <a:txBody>
                    <a:bodyPr/>
                    <a:lstStyle/>
                    <a:p>
                      <a:pPr algn="ctr"/>
                      <a:r>
                        <a:rPr lang="es-EC" sz="1050" dirty="0" smtClean="0"/>
                        <a:t>Riesgo</a:t>
                      </a:r>
                      <a:r>
                        <a:rPr lang="es-EC" sz="1050" baseline="0" dirty="0" smtClean="0"/>
                        <a:t> Inherente (RI)</a:t>
                      </a:r>
                      <a:endParaRPr lang="es-EC" sz="105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C" sz="1050" dirty="0" smtClean="0"/>
                        <a:t>Expectativa antes</a:t>
                      </a:r>
                      <a:r>
                        <a:rPr lang="es-EC" sz="1050" baseline="0" dirty="0" smtClean="0"/>
                        <a:t> de realizar la Evaluación de Control Interno</a:t>
                      </a:r>
                    </a:p>
                    <a:p>
                      <a:pPr algn="ctr"/>
                      <a:endParaRPr lang="es-EC" sz="1050" baseline="0" dirty="0" smtClean="0"/>
                    </a:p>
                    <a:p>
                      <a:pPr algn="ctr"/>
                      <a:r>
                        <a:rPr lang="es-EC" sz="1050" baseline="0" dirty="0" smtClean="0"/>
                        <a:t>35,45% </a:t>
                      </a:r>
                    </a:p>
                    <a:p>
                      <a:pPr algn="ctr"/>
                      <a:r>
                        <a:rPr lang="es-EC" sz="1050" baseline="0" dirty="0" smtClean="0"/>
                        <a:t>Riesgo Moderado Bajo</a:t>
                      </a:r>
                    </a:p>
                    <a:p>
                      <a:pPr algn="ctr"/>
                      <a:endParaRPr lang="es-EC" sz="105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1" name="20 Flecha derecha"/>
          <p:cNvSpPr/>
          <p:nvPr/>
        </p:nvSpPr>
        <p:spPr>
          <a:xfrm>
            <a:off x="6660232" y="4725144"/>
            <a:ext cx="288032" cy="265241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672920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CuadroTexto"/>
          <p:cNvSpPr txBox="1"/>
          <p:nvPr/>
        </p:nvSpPr>
        <p:spPr>
          <a:xfrm>
            <a:off x="804863" y="620688"/>
            <a:ext cx="325132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100" b="1" dirty="0" smtClean="0">
                <a:solidFill>
                  <a:schemeClr val="accent1">
                    <a:lumMod val="75000"/>
                  </a:schemeClr>
                </a:solidFill>
              </a:rPr>
              <a:t>PLANIFICACIÓN DE LA AUDITORÍA</a:t>
            </a:r>
          </a:p>
          <a:p>
            <a:r>
              <a:rPr lang="es-EC" sz="1100" b="1" i="1" u="sng" dirty="0" smtClean="0">
                <a:solidFill>
                  <a:schemeClr val="accent1">
                    <a:lumMod val="75000"/>
                  </a:schemeClr>
                </a:solidFill>
              </a:rPr>
              <a:t>Planificación Específica </a:t>
            </a:r>
            <a:endParaRPr lang="es-EC" sz="1100" b="1" i="1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2779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63" y="1228725"/>
            <a:ext cx="8220075" cy="440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Franja diagonal">
            <a:hlinkClick r:id="rId3" action="ppaction://hlinksldjump"/>
          </p:cNvPr>
          <p:cNvSpPr/>
          <p:nvPr/>
        </p:nvSpPr>
        <p:spPr>
          <a:xfrm>
            <a:off x="8661341" y="6349390"/>
            <a:ext cx="200909" cy="288032"/>
          </a:xfrm>
          <a:prstGeom prst="diagStri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7994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766686" y="580618"/>
            <a:ext cx="32513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000" b="1" dirty="0" smtClean="0">
                <a:solidFill>
                  <a:schemeClr val="accent1">
                    <a:lumMod val="75000"/>
                  </a:schemeClr>
                </a:solidFill>
              </a:rPr>
              <a:t>TABLA No. 1 MATRIZ DE MEDICIÓN DEL NIVEL DE CONFIANZA Y RIESGO</a:t>
            </a:r>
            <a:endParaRPr lang="es-EC" sz="1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2411760" y="5949280"/>
            <a:ext cx="33123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000" b="1" dirty="0" smtClean="0">
                <a:solidFill>
                  <a:schemeClr val="accent1">
                    <a:lumMod val="75000"/>
                  </a:schemeClr>
                </a:solidFill>
              </a:rPr>
              <a:t>FUENTE: Compendio de apuntes Dr. Eduardo Ron Silva</a:t>
            </a:r>
            <a:endParaRPr lang="es-EC" dirty="0"/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900" y="1099914"/>
            <a:ext cx="5410200" cy="470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6539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ÍNDICE GENERAL</a:t>
            </a:r>
            <a:endParaRPr lang="es-EC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325126178"/>
              </p:ext>
            </p:extLst>
          </p:nvPr>
        </p:nvGraphicFramePr>
        <p:xfrm>
          <a:off x="612775" y="1813520"/>
          <a:ext cx="81534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983413" y="116632"/>
            <a:ext cx="981075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573" y="476672"/>
            <a:ext cx="2809875" cy="200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87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698" y="1291939"/>
            <a:ext cx="2724150" cy="429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87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573" y="2564904"/>
            <a:ext cx="2790825" cy="197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872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2673" y="4653136"/>
            <a:ext cx="2752725" cy="199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3563888" y="1403484"/>
            <a:ext cx="1944216" cy="338554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sz="1600" dirty="0" smtClean="0">
                <a:solidFill>
                  <a:schemeClr val="tx2"/>
                </a:solidFill>
              </a:rPr>
              <a:t>Presupuesto</a:t>
            </a:r>
            <a:endParaRPr lang="es-EC" sz="1600" dirty="0">
              <a:solidFill>
                <a:schemeClr val="tx2"/>
              </a:solidFill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3563888" y="3381464"/>
            <a:ext cx="1944216" cy="33855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sz="1600" dirty="0" smtClean="0">
                <a:solidFill>
                  <a:schemeClr val="tx2"/>
                </a:solidFill>
              </a:rPr>
              <a:t>Contabilidad</a:t>
            </a:r>
            <a:endParaRPr lang="es-EC" sz="1600" dirty="0">
              <a:solidFill>
                <a:schemeClr val="tx2"/>
              </a:solidFill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3563888" y="5466710"/>
            <a:ext cx="1944216" cy="33855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sz="1600" dirty="0" smtClean="0">
                <a:solidFill>
                  <a:schemeClr val="tx2"/>
                </a:solidFill>
              </a:rPr>
              <a:t>Tesorería</a:t>
            </a:r>
            <a:endParaRPr lang="es-EC" sz="1600" dirty="0">
              <a:solidFill>
                <a:schemeClr val="tx2"/>
              </a:solidFill>
            </a:endParaRPr>
          </a:p>
        </p:txBody>
      </p:sp>
      <p:sp>
        <p:nvSpPr>
          <p:cNvPr id="5" name="4 Flecha derecha"/>
          <p:cNvSpPr/>
          <p:nvPr/>
        </p:nvSpPr>
        <p:spPr>
          <a:xfrm>
            <a:off x="5580112" y="1476797"/>
            <a:ext cx="214461" cy="265241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6" name="15 Flecha derecha"/>
          <p:cNvSpPr/>
          <p:nvPr/>
        </p:nvSpPr>
        <p:spPr>
          <a:xfrm>
            <a:off x="5580112" y="3424881"/>
            <a:ext cx="214461" cy="265241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7" name="16 Flecha derecha"/>
          <p:cNvSpPr/>
          <p:nvPr/>
        </p:nvSpPr>
        <p:spPr>
          <a:xfrm>
            <a:off x="5580112" y="5503366"/>
            <a:ext cx="214461" cy="265241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8" name="17 CuadroTexto"/>
          <p:cNvSpPr txBox="1"/>
          <p:nvPr/>
        </p:nvSpPr>
        <p:spPr>
          <a:xfrm>
            <a:off x="512461" y="549841"/>
            <a:ext cx="373113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100" b="1" dirty="0" smtClean="0">
                <a:solidFill>
                  <a:schemeClr val="accent1">
                    <a:lumMod val="75000"/>
                  </a:schemeClr>
                </a:solidFill>
              </a:rPr>
              <a:t>EVALUACIÓN DE CONTROL INTERNO</a:t>
            </a:r>
          </a:p>
          <a:p>
            <a:r>
              <a:rPr lang="es-EC" sz="1100" b="1" i="1" u="sng" dirty="0" smtClean="0">
                <a:solidFill>
                  <a:schemeClr val="accent1">
                    <a:lumMod val="75000"/>
                  </a:schemeClr>
                </a:solidFill>
              </a:rPr>
              <a:t>Departamento Financiero Corte Constitucional del Ecuador</a:t>
            </a:r>
            <a:endParaRPr lang="es-EC" sz="1100" b="1" i="1" u="sng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4884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exto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3062064"/>
          </a:xfrm>
        </p:spPr>
        <p:txBody>
          <a:bodyPr>
            <a:normAutofit/>
          </a:bodyPr>
          <a:lstStyle/>
          <a:p>
            <a:pPr algn="ctr"/>
            <a:r>
              <a:rPr lang="es-EC" sz="2000" u="sng" dirty="0" smtClean="0"/>
              <a:t> DEPARTAMENTO FINANCIERO</a:t>
            </a:r>
          </a:p>
          <a:p>
            <a:pPr algn="ctr"/>
            <a:endParaRPr lang="es-EC" sz="1000" u="sng" dirty="0" smtClean="0"/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es-EC" sz="1800" dirty="0" smtClean="0"/>
              <a:t>Falta de personal </a:t>
            </a: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es-EC" sz="1800" dirty="0" smtClean="0"/>
              <a:t>No se establecen objetivos en el Departamento Financiero</a:t>
            </a: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es-EC" sz="1800" dirty="0" smtClean="0"/>
              <a:t>No ejecución de Control Posterior en las actividades</a:t>
            </a: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es-EC" sz="1800" dirty="0" smtClean="0"/>
              <a:t>No se tiene independencia en el manejo de cuentas con cheques</a:t>
            </a: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es-EC" sz="1800" dirty="0" smtClean="0"/>
              <a:t>Falta de monitoreo continuo en las actividades del Departamento Financiero</a:t>
            </a:r>
          </a:p>
          <a:p>
            <a:endParaRPr lang="es-EC" sz="2000" dirty="0" smtClean="0"/>
          </a:p>
          <a:p>
            <a:pPr marL="457200" indent="-457200">
              <a:buFont typeface="Wingdings" panose="05000000000000000000" pitchFamily="2" charset="2"/>
              <a:buChar char="q"/>
            </a:pPr>
            <a:endParaRPr lang="es-EC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sz="3600" dirty="0" smtClean="0"/>
              <a:t>HALLAZGOS DE CONTROL INTERNO</a:t>
            </a:r>
            <a:endParaRPr lang="es-EC" sz="3600" dirty="0"/>
          </a:p>
        </p:txBody>
      </p:sp>
      <p:sp>
        <p:nvSpPr>
          <p:cNvPr id="4" name="3 Esquina doblada">
            <a:hlinkClick r:id="rId2" action="ppaction://hlinkfile"/>
          </p:cNvPr>
          <p:cNvSpPr/>
          <p:nvPr/>
        </p:nvSpPr>
        <p:spPr>
          <a:xfrm>
            <a:off x="8448402" y="5515664"/>
            <a:ext cx="216024" cy="295057"/>
          </a:xfrm>
          <a:prstGeom prst="foldedCorne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53124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CAPÍTULO IV</a:t>
            </a:r>
            <a:endParaRPr lang="es-EC" dirty="0"/>
          </a:p>
        </p:txBody>
      </p:sp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83413" y="143669"/>
            <a:ext cx="981075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Marcador de contenido"/>
          <p:cNvSpPr>
            <a:spLocks noGrp="1"/>
          </p:cNvSpPr>
          <p:nvPr>
            <p:ph sz="quarter" idx="1"/>
          </p:nvPr>
        </p:nvSpPr>
        <p:spPr>
          <a:xfrm>
            <a:off x="2362200" y="2204864"/>
            <a:ext cx="6400800" cy="3627512"/>
          </a:xfrm>
        </p:spPr>
        <p:txBody>
          <a:bodyPr/>
          <a:lstStyle/>
          <a:p>
            <a:pPr marL="0" indent="0" algn="ctr">
              <a:buNone/>
            </a:pPr>
            <a:r>
              <a:rPr lang="es-EC" sz="3200" dirty="0" smtClean="0">
                <a:solidFill>
                  <a:schemeClr val="accent1">
                    <a:lumMod val="75000"/>
                  </a:schemeClr>
                </a:solidFill>
              </a:rPr>
              <a:t>EJECUCIÓN</a:t>
            </a:r>
          </a:p>
          <a:p>
            <a:pPr marL="0" indent="0" algn="ctr">
              <a:buNone/>
            </a:pPr>
            <a:endParaRPr lang="es-EC" sz="1000" dirty="0" smtClean="0">
              <a:solidFill>
                <a:schemeClr val="tx2"/>
              </a:solidFill>
            </a:endParaRPr>
          </a:p>
          <a:p>
            <a:r>
              <a:rPr lang="es-EC" dirty="0" smtClean="0">
                <a:solidFill>
                  <a:schemeClr val="tx2"/>
                </a:solidFill>
              </a:rPr>
              <a:t>Programa de Auditoría</a:t>
            </a:r>
          </a:p>
          <a:p>
            <a:pPr marL="0" indent="0">
              <a:buNone/>
            </a:pPr>
            <a:endParaRPr lang="es-EC" sz="1050" dirty="0" smtClean="0">
              <a:solidFill>
                <a:schemeClr val="tx2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s-EC" sz="1800" dirty="0">
                <a:solidFill>
                  <a:schemeClr val="tx2"/>
                </a:solidFill>
              </a:rPr>
              <a:t>	</a:t>
            </a:r>
            <a:r>
              <a:rPr lang="es-EC" sz="1800" dirty="0" smtClean="0">
                <a:solidFill>
                  <a:schemeClr val="tx2"/>
                </a:solidFill>
              </a:rPr>
              <a:t>Área de Presupuesto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EC" sz="1800" dirty="0" smtClean="0">
                <a:solidFill>
                  <a:schemeClr val="tx2"/>
                </a:solidFill>
              </a:rPr>
              <a:t> 	Área de Contabilidad</a:t>
            </a:r>
            <a:endParaRPr lang="es-EC" sz="1800" dirty="0">
              <a:solidFill>
                <a:schemeClr val="tx2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s-EC" sz="1800" dirty="0">
                <a:solidFill>
                  <a:schemeClr val="tx2"/>
                </a:solidFill>
              </a:rPr>
              <a:t>	</a:t>
            </a:r>
            <a:r>
              <a:rPr lang="es-EC" sz="1800" dirty="0" smtClean="0">
                <a:solidFill>
                  <a:schemeClr val="tx2"/>
                </a:solidFill>
              </a:rPr>
              <a:t>Área de Tesorería</a:t>
            </a:r>
            <a:endParaRPr lang="es-EC" sz="1800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s-EC" sz="1800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idx="2"/>
          </p:nvPr>
        </p:nvSpPr>
        <p:spPr/>
        <p:txBody>
          <a:bodyPr vert="vert270">
            <a:normAutofit/>
          </a:bodyPr>
          <a:lstStyle/>
          <a:p>
            <a:pPr algn="ctr"/>
            <a:r>
              <a:rPr lang="es-EC" sz="1600" dirty="0" smtClean="0"/>
              <a:t>APLICACIÓN PRÁCTICA DE LA PROPUESTA “AUDITORÍA DE GSETIÓN A LOS PROCESOS ADMINISTRATIVOS DEL DEPARTAMENTO FINANCIERO DE LA CORTE CONSTITUCIONAL DEL ECUADOR”</a:t>
            </a:r>
            <a:endParaRPr lang="es-EC" sz="1600" dirty="0"/>
          </a:p>
        </p:txBody>
      </p:sp>
      <p:sp>
        <p:nvSpPr>
          <p:cNvPr id="6" name="5 Esquina doblada">
            <a:hlinkClick r:id="rId3" action="ppaction://hlinkfile"/>
          </p:cNvPr>
          <p:cNvSpPr/>
          <p:nvPr/>
        </p:nvSpPr>
        <p:spPr>
          <a:xfrm>
            <a:off x="8286056" y="4082418"/>
            <a:ext cx="216024" cy="295057"/>
          </a:xfrm>
          <a:prstGeom prst="foldedCorne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10215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50" y="1204913"/>
            <a:ext cx="7734300" cy="444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804863" y="620688"/>
            <a:ext cx="32513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100" b="1" dirty="0" smtClean="0">
                <a:solidFill>
                  <a:schemeClr val="accent1">
                    <a:lumMod val="75000"/>
                  </a:schemeClr>
                </a:solidFill>
              </a:rPr>
              <a:t>EJECUCIÓN DE AUDITORÍA</a:t>
            </a:r>
          </a:p>
        </p:txBody>
      </p:sp>
    </p:spTree>
    <p:extLst>
      <p:ext uri="{BB962C8B-B14F-4D97-AF65-F5344CB8AC3E}">
        <p14:creationId xmlns:p14="http://schemas.microsoft.com/office/powerpoint/2010/main" val="3558181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3" y="1119188"/>
            <a:ext cx="7686675" cy="461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7448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" y="1190625"/>
            <a:ext cx="7696200" cy="447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4583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50" y="1162050"/>
            <a:ext cx="7734300" cy="453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5194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13" y="1190625"/>
            <a:ext cx="7724775" cy="447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8280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1066800"/>
            <a:ext cx="771525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8625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42888"/>
            <a:ext cx="4419600" cy="637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9844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CAPÍTULO I</a:t>
            </a:r>
            <a:endParaRPr lang="es-EC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/>
        <p:txBody>
          <a:bodyPr vert="vert270"/>
          <a:lstStyle/>
          <a:p>
            <a:pPr algn="ctr"/>
            <a:endParaRPr lang="es-EC" sz="1000" dirty="0" smtClean="0"/>
          </a:p>
          <a:p>
            <a:pPr algn="ctr"/>
            <a:r>
              <a:rPr lang="es-EC" sz="2400" dirty="0" smtClean="0"/>
              <a:t>IDENTIFICACIÓN DE LA ORGANIZACIÓN</a:t>
            </a:r>
            <a:endParaRPr lang="es-EC" sz="2400" dirty="0"/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804786489"/>
              </p:ext>
            </p:extLst>
          </p:nvPr>
        </p:nvGraphicFramePr>
        <p:xfrm>
          <a:off x="2647367" y="3717032"/>
          <a:ext cx="5882208" cy="2383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40646" y="1700808"/>
            <a:ext cx="3295650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983413" y="143669"/>
            <a:ext cx="981075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Cruz">
            <a:hlinkClick r:id="rId9" action="ppaction://hlinksldjump"/>
          </p:cNvPr>
          <p:cNvSpPr/>
          <p:nvPr/>
        </p:nvSpPr>
        <p:spPr>
          <a:xfrm>
            <a:off x="8748464" y="6453336"/>
            <a:ext cx="216024" cy="216024"/>
          </a:xfrm>
          <a:prstGeom prst="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124744"/>
            <a:ext cx="6696744" cy="44644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23613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exto"/>
          <p:cNvSpPr>
            <a:spLocks noGrp="1"/>
          </p:cNvSpPr>
          <p:nvPr>
            <p:ph type="body" idx="1"/>
          </p:nvPr>
        </p:nvSpPr>
        <p:spPr>
          <a:xfrm>
            <a:off x="1371600" y="3031232"/>
            <a:ext cx="7123113" cy="3062064"/>
          </a:xfrm>
        </p:spPr>
        <p:txBody>
          <a:bodyPr>
            <a:normAutofit/>
          </a:bodyPr>
          <a:lstStyle/>
          <a:p>
            <a:pPr algn="ctr"/>
            <a:r>
              <a:rPr lang="es-EC" sz="2000" u="sng" dirty="0" smtClean="0"/>
              <a:t> DEPARTAMENTO FINANCIERO</a:t>
            </a:r>
          </a:p>
          <a:p>
            <a:pPr algn="ctr"/>
            <a:endParaRPr lang="es-EC" sz="1000" u="sng" dirty="0" smtClean="0"/>
          </a:p>
          <a:p>
            <a:pPr algn="just"/>
            <a:r>
              <a:rPr lang="es-EC" sz="1800" dirty="0"/>
              <a:t>	</a:t>
            </a:r>
            <a:r>
              <a:rPr lang="es-EC" sz="1800" dirty="0" smtClean="0"/>
              <a:t>PROCESO No. 2: GESTIÓN DE PAGOS </a:t>
            </a:r>
          </a:p>
          <a:p>
            <a:pPr algn="just"/>
            <a:endParaRPr lang="es-EC" sz="500" dirty="0" smtClean="0"/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es-EC" sz="1800" dirty="0" smtClean="0"/>
              <a:t>Solicitudes de pago atendidas dentro del plazo</a:t>
            </a:r>
          </a:p>
          <a:p>
            <a:endParaRPr lang="es-EC" sz="2000" dirty="0" smtClean="0"/>
          </a:p>
          <a:p>
            <a:pPr marL="457200" indent="-457200">
              <a:buFont typeface="Wingdings" panose="05000000000000000000" pitchFamily="2" charset="2"/>
              <a:buChar char="q"/>
            </a:pPr>
            <a:endParaRPr lang="es-EC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sz="3600" dirty="0" smtClean="0"/>
              <a:t>HALLAZGOS DE AUDITORÍA</a:t>
            </a:r>
            <a:endParaRPr lang="es-EC" sz="3600" dirty="0"/>
          </a:p>
        </p:txBody>
      </p:sp>
      <p:sp>
        <p:nvSpPr>
          <p:cNvPr id="4" name="3 Esquina doblada">
            <a:hlinkClick r:id="rId2" action="ppaction://hlinkfile"/>
          </p:cNvPr>
          <p:cNvSpPr/>
          <p:nvPr/>
        </p:nvSpPr>
        <p:spPr>
          <a:xfrm>
            <a:off x="8221745" y="4293096"/>
            <a:ext cx="216024" cy="295057"/>
          </a:xfrm>
          <a:prstGeom prst="foldedCorne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12043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CAPÍTULO IV</a:t>
            </a:r>
            <a:endParaRPr lang="es-EC" dirty="0"/>
          </a:p>
        </p:txBody>
      </p:sp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83413" y="143669"/>
            <a:ext cx="981075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Marcador de contenido"/>
          <p:cNvSpPr>
            <a:spLocks noGrp="1"/>
          </p:cNvSpPr>
          <p:nvPr>
            <p:ph sz="quarter" idx="1"/>
          </p:nvPr>
        </p:nvSpPr>
        <p:spPr>
          <a:xfrm>
            <a:off x="2411760" y="2060848"/>
            <a:ext cx="6400800" cy="3744416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s-EC" sz="3200" dirty="0" smtClean="0">
                <a:solidFill>
                  <a:schemeClr val="accent1">
                    <a:lumMod val="75000"/>
                  </a:schemeClr>
                </a:solidFill>
              </a:rPr>
              <a:t>COMUNICACIÓN DE RESULTADOS </a:t>
            </a:r>
          </a:p>
          <a:p>
            <a:pPr marL="0" indent="0" algn="ctr">
              <a:buNone/>
            </a:pPr>
            <a:endParaRPr lang="es-EC" sz="1000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s-EC" dirty="0" smtClean="0">
                <a:solidFill>
                  <a:schemeClr val="tx2"/>
                </a:solidFill>
              </a:rPr>
              <a:t>Hallazgos de Control Interno</a:t>
            </a:r>
          </a:p>
          <a:p>
            <a:r>
              <a:rPr lang="es-EC" dirty="0" smtClean="0">
                <a:solidFill>
                  <a:schemeClr val="tx2"/>
                </a:solidFill>
              </a:rPr>
              <a:t>Hallazgos de Auditoría </a:t>
            </a:r>
          </a:p>
          <a:p>
            <a:endParaRPr lang="es-EC" dirty="0"/>
          </a:p>
          <a:p>
            <a:pPr marL="0" indent="0" algn="ctr">
              <a:buNone/>
            </a:pPr>
            <a:r>
              <a:rPr lang="es-EC" sz="3200" dirty="0">
                <a:solidFill>
                  <a:schemeClr val="accent1">
                    <a:lumMod val="75000"/>
                  </a:schemeClr>
                </a:solidFill>
              </a:rPr>
              <a:t>SEGUIMIENTO Y MONITOREO</a:t>
            </a:r>
          </a:p>
          <a:p>
            <a:pPr marL="0" indent="0">
              <a:buNone/>
            </a:pPr>
            <a:endParaRPr lang="es-EC" sz="1000" dirty="0" smtClean="0"/>
          </a:p>
          <a:p>
            <a:r>
              <a:rPr lang="es-EC" dirty="0" smtClean="0">
                <a:solidFill>
                  <a:schemeClr val="tx2"/>
                </a:solidFill>
              </a:rPr>
              <a:t>Cronograma de Seguimiento</a:t>
            </a:r>
          </a:p>
          <a:p>
            <a:pPr marL="0" indent="0">
              <a:buNone/>
            </a:pPr>
            <a:endParaRPr lang="es-EC" sz="1050" dirty="0" smtClean="0"/>
          </a:p>
          <a:p>
            <a:pPr marL="0" indent="0">
              <a:buNone/>
            </a:pPr>
            <a:endParaRPr lang="es-EC" sz="1050" dirty="0" smtClean="0"/>
          </a:p>
        </p:txBody>
      </p:sp>
      <p:sp>
        <p:nvSpPr>
          <p:cNvPr id="5" name="4 Marcador de texto"/>
          <p:cNvSpPr>
            <a:spLocks noGrp="1"/>
          </p:cNvSpPr>
          <p:nvPr>
            <p:ph type="body" idx="2"/>
          </p:nvPr>
        </p:nvSpPr>
        <p:spPr/>
        <p:txBody>
          <a:bodyPr vert="vert270">
            <a:normAutofit/>
          </a:bodyPr>
          <a:lstStyle/>
          <a:p>
            <a:pPr algn="ctr"/>
            <a:r>
              <a:rPr lang="es-EC" sz="1600" dirty="0" smtClean="0"/>
              <a:t>APLICACIÓN PRÁCTICA DE LA PROPUESTA “AUDITORÍA DE GSETIÓN A LOS PROCESOS ADMINISTRATIVOS DEL DEPARTAMENTO FINANCIERO DE LA CORTE CONSTITUCIONAL DEL ECUADOR”</a:t>
            </a:r>
            <a:endParaRPr lang="es-EC" sz="1600" dirty="0"/>
          </a:p>
        </p:txBody>
      </p:sp>
      <p:sp>
        <p:nvSpPr>
          <p:cNvPr id="6" name="5 Esquina doblada">
            <a:hlinkClick r:id="rId3" action="ppaction://hlinkfile"/>
          </p:cNvPr>
          <p:cNvSpPr/>
          <p:nvPr/>
        </p:nvSpPr>
        <p:spPr>
          <a:xfrm>
            <a:off x="8244408" y="3429000"/>
            <a:ext cx="216024" cy="295057"/>
          </a:xfrm>
          <a:prstGeom prst="foldedCorne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59454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5292510"/>
              </p:ext>
            </p:extLst>
          </p:nvPr>
        </p:nvGraphicFramePr>
        <p:xfrm>
          <a:off x="395536" y="260648"/>
          <a:ext cx="8352928" cy="60486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11" name="Hoja de cálculo" r:id="rId3" imgW="7248452" imgH="5905607" progId="Excel.Sheet.12">
                  <p:embed/>
                </p:oleObj>
              </mc:Choice>
              <mc:Fallback>
                <p:oleObj name="Hoja de cálculo" r:id="rId3" imgW="7248452" imgH="5905607" progId="Excel.Sheet.12">
                  <p:embed/>
                  <p:pic>
                    <p:nvPicPr>
                      <p:cNvPr id="0" name="5 Objeto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536" y="260648"/>
                        <a:ext cx="8352928" cy="604867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2 Flecha derecha">
            <a:hlinkClick r:id="rId5" action="ppaction://hlinksldjump"/>
          </p:cNvPr>
          <p:cNvSpPr/>
          <p:nvPr/>
        </p:nvSpPr>
        <p:spPr>
          <a:xfrm rot="10800000">
            <a:off x="8553186" y="6476200"/>
            <a:ext cx="288032" cy="24622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46267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CAPÍTULO V</a:t>
            </a:r>
            <a:endParaRPr lang="es-EC" dirty="0"/>
          </a:p>
        </p:txBody>
      </p:sp>
      <p:graphicFrame>
        <p:nvGraphicFramePr>
          <p:cNvPr id="9" name="8 Marcador de contenido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1750432989"/>
              </p:ext>
            </p:extLst>
          </p:nvPr>
        </p:nvGraphicFramePr>
        <p:xfrm>
          <a:off x="609600" y="2438400"/>
          <a:ext cx="8066856" cy="358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4 Marcador de texto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algn="ctr"/>
            <a:r>
              <a:rPr lang="es-EC" dirty="0" smtClean="0"/>
              <a:t>CONCLUSIONES</a:t>
            </a:r>
            <a:endParaRPr lang="es-EC" dirty="0"/>
          </a:p>
        </p:txBody>
      </p:sp>
      <p:sp>
        <p:nvSpPr>
          <p:cNvPr id="6" name="5 Marcador de texto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s-EC" dirty="0" smtClean="0"/>
              <a:t>RECOMENDACIONES</a:t>
            </a:r>
            <a:endParaRPr lang="es-EC" dirty="0"/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983413" y="143669"/>
            <a:ext cx="981075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0463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229685" y="5683314"/>
            <a:ext cx="85625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000" b="1" dirty="0" smtClean="0">
                <a:solidFill>
                  <a:schemeClr val="accent1">
                    <a:lumMod val="75000"/>
                  </a:schemeClr>
                </a:solidFill>
              </a:rPr>
              <a:t>GRÁFICO No. 1  CADENA DE VALOR</a:t>
            </a:r>
          </a:p>
          <a:p>
            <a:r>
              <a:rPr lang="es-EC" sz="1000" b="1" dirty="0" smtClean="0">
                <a:solidFill>
                  <a:schemeClr val="accent1">
                    <a:lumMod val="75000"/>
                  </a:schemeClr>
                </a:solidFill>
              </a:rPr>
              <a:t>FUENTE: Corte Constitucional del Ecuador / (Reglamento Orgánico de Gestión Organizacional por procesos de la Corte Constitucional / Registro Oficial No. 286 – Viernes 24  de septiembre del 2010)</a:t>
            </a:r>
            <a:endParaRPr lang="es-EC" sz="1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3 Imagen" descr="estructura_por_procesos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rcRect b="72860"/>
          <a:stretch>
            <a:fillRect/>
          </a:stretch>
        </p:blipFill>
        <p:spPr bwMode="auto">
          <a:xfrm>
            <a:off x="495995" y="1196752"/>
            <a:ext cx="8108453" cy="4111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Franja diagonal">
            <a:hlinkClick r:id="rId4" action="ppaction://hlinksldjump"/>
          </p:cNvPr>
          <p:cNvSpPr/>
          <p:nvPr/>
        </p:nvSpPr>
        <p:spPr>
          <a:xfrm>
            <a:off x="8691571" y="6381328"/>
            <a:ext cx="200909" cy="288032"/>
          </a:xfrm>
          <a:prstGeom prst="diagStri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3294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229684" y="5661248"/>
            <a:ext cx="85625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000" b="1" dirty="0" smtClean="0">
                <a:solidFill>
                  <a:schemeClr val="accent1">
                    <a:lumMod val="75000"/>
                  </a:schemeClr>
                </a:solidFill>
              </a:rPr>
              <a:t>GRÁFICO No. 2  DISTRIBUCIÓN REGIONAL</a:t>
            </a:r>
          </a:p>
          <a:p>
            <a:r>
              <a:rPr lang="es-EC" sz="1000" b="1" dirty="0" smtClean="0">
                <a:solidFill>
                  <a:schemeClr val="accent1">
                    <a:lumMod val="75000"/>
                  </a:schemeClr>
                </a:solidFill>
              </a:rPr>
              <a:t>FUENTE: Corte Constitucional del Ecuador / (Reglamento Orgánico de Gestión Organizacional por procesos de la Corte Constitucional / Registro Oficial No. 286 – Viernes 24  de septiembre del 2010)</a:t>
            </a:r>
            <a:endParaRPr lang="es-EC" sz="1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4 Franja diagonal">
            <a:hlinkClick r:id="rId2" action="ppaction://hlinksldjump"/>
          </p:cNvPr>
          <p:cNvSpPr/>
          <p:nvPr/>
        </p:nvSpPr>
        <p:spPr>
          <a:xfrm>
            <a:off x="8691780" y="6381328"/>
            <a:ext cx="200909" cy="288032"/>
          </a:xfrm>
          <a:prstGeom prst="diagStri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577" y="1237332"/>
            <a:ext cx="6327775" cy="427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2647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ESTRUCTURA ORGÁNICA</a:t>
            </a:r>
            <a:endParaRPr lang="es-EC" dirty="0"/>
          </a:p>
        </p:txBody>
      </p:sp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2617966117"/>
              </p:ext>
            </p:extLst>
          </p:nvPr>
        </p:nvGraphicFramePr>
        <p:xfrm>
          <a:off x="1524000" y="202929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983413" y="116632"/>
            <a:ext cx="981075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Flecha derecha">
            <a:hlinkClick r:id="rId8" action="ppaction://hlinksldjump"/>
          </p:cNvPr>
          <p:cNvSpPr/>
          <p:nvPr/>
        </p:nvSpPr>
        <p:spPr>
          <a:xfrm rot="10800000">
            <a:off x="8553186" y="6315389"/>
            <a:ext cx="288032" cy="24622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60"/>
          <p:cNvGrpSpPr>
            <a:grpSpLocks/>
          </p:cNvGrpSpPr>
          <p:nvPr/>
        </p:nvGrpSpPr>
        <p:grpSpPr bwMode="auto">
          <a:xfrm>
            <a:off x="251520" y="1124744"/>
            <a:ext cx="8643546" cy="4002757"/>
            <a:chOff x="2127" y="2910"/>
            <a:chExt cx="13446" cy="5980"/>
          </a:xfrm>
        </p:grpSpPr>
        <p:cxnSp>
          <p:nvCxnSpPr>
            <p:cNvPr id="3" name="1874 Conector recto"/>
            <p:cNvCxnSpPr/>
            <p:nvPr/>
          </p:nvCxnSpPr>
          <p:spPr bwMode="auto">
            <a:xfrm>
              <a:off x="3781" y="6348"/>
              <a:ext cx="0" cy="1152"/>
            </a:xfrm>
            <a:prstGeom prst="line">
              <a:avLst/>
            </a:prstGeom>
            <a:noFill/>
            <a:ln w="9525">
              <a:solidFill>
                <a:schemeClr val="dk1">
                  <a:lumMod val="95000"/>
                  <a:lumOff val="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4" name="Group 1259"/>
            <p:cNvGrpSpPr>
              <a:grpSpLocks/>
            </p:cNvGrpSpPr>
            <p:nvPr/>
          </p:nvGrpSpPr>
          <p:grpSpPr bwMode="auto">
            <a:xfrm>
              <a:off x="2127" y="2910"/>
              <a:ext cx="13446" cy="5980"/>
              <a:chOff x="2127" y="2910"/>
              <a:chExt cx="13446" cy="5980"/>
            </a:xfrm>
          </p:grpSpPr>
          <p:cxnSp>
            <p:nvCxnSpPr>
              <p:cNvPr id="5" name="59 Conector recto"/>
              <p:cNvCxnSpPr/>
              <p:nvPr/>
            </p:nvCxnSpPr>
            <p:spPr bwMode="auto">
              <a:xfrm>
                <a:off x="9120" y="3559"/>
                <a:ext cx="0" cy="170"/>
              </a:xfrm>
              <a:prstGeom prst="line">
                <a:avLst/>
              </a:prstGeom>
              <a:noFill/>
              <a:ln w="9525">
                <a:solidFill>
                  <a:schemeClr val="dk1">
                    <a:lumMod val="95000"/>
                    <a:lumOff val="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grpSp>
            <p:nvGrpSpPr>
              <p:cNvPr id="6" name="Group 1258"/>
              <p:cNvGrpSpPr>
                <a:grpSpLocks/>
              </p:cNvGrpSpPr>
              <p:nvPr/>
            </p:nvGrpSpPr>
            <p:grpSpPr bwMode="auto">
              <a:xfrm>
                <a:off x="2127" y="2910"/>
                <a:ext cx="13446" cy="5980"/>
                <a:chOff x="2967" y="2910"/>
                <a:chExt cx="13446" cy="5980"/>
              </a:xfrm>
            </p:grpSpPr>
            <p:cxnSp>
              <p:nvCxnSpPr>
                <p:cNvPr id="7" name="1875 Conector recto"/>
                <p:cNvCxnSpPr/>
                <p:nvPr/>
              </p:nvCxnSpPr>
              <p:spPr bwMode="auto">
                <a:xfrm>
                  <a:off x="4532" y="7508"/>
                  <a:ext cx="196" cy="0"/>
                </a:xfrm>
                <a:prstGeom prst="line">
                  <a:avLst/>
                </a:prstGeom>
                <a:noFill/>
                <a:ln w="9525">
                  <a:solidFill>
                    <a:schemeClr val="dk1">
                      <a:lumMod val="95000"/>
                      <a:lumOff val="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8" name="231 Rectángulo"/>
                <p:cNvSpPr>
                  <a:spLocks noChangeArrowheads="1"/>
                </p:cNvSpPr>
                <p:nvPr/>
              </p:nvSpPr>
              <p:spPr bwMode="auto">
                <a:xfrm>
                  <a:off x="2967" y="7858"/>
                  <a:ext cx="341" cy="182"/>
                </a:xfrm>
                <a:prstGeom prst="rect">
                  <a:avLst/>
                </a:prstGeom>
                <a:solidFill>
                  <a:schemeClr val="accent1">
                    <a:lumMod val="100000"/>
                    <a:lumOff val="0"/>
                  </a:schemeClr>
                </a:solidFill>
                <a:ln w="6350">
                  <a:solidFill>
                    <a:schemeClr val="tx1">
                      <a:lumMod val="100000"/>
                      <a:lumOff val="0"/>
                    </a:schemeClr>
                  </a:solidFill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ctr" anchorCtr="0" upright="1">
                  <a:noAutofit/>
                </a:bodyPr>
                <a:lstStyle/>
                <a:p>
                  <a:endParaRPr lang="es-EC"/>
                </a:p>
              </p:txBody>
            </p:sp>
            <p:sp>
              <p:nvSpPr>
                <p:cNvPr id="9" name="232 Rectángulo"/>
                <p:cNvSpPr>
                  <a:spLocks noChangeArrowheads="1"/>
                </p:cNvSpPr>
                <p:nvPr/>
              </p:nvSpPr>
              <p:spPr bwMode="auto">
                <a:xfrm>
                  <a:off x="2967" y="8391"/>
                  <a:ext cx="341" cy="182"/>
                </a:xfrm>
                <a:prstGeom prst="rect">
                  <a:avLst/>
                </a:prstGeom>
                <a:solidFill>
                  <a:schemeClr val="accent3">
                    <a:lumMod val="100000"/>
                    <a:lumOff val="0"/>
                  </a:schemeClr>
                </a:solidFill>
                <a:ln w="6350">
                  <a:solidFill>
                    <a:schemeClr val="tx1">
                      <a:lumMod val="100000"/>
                      <a:lumOff val="0"/>
                    </a:schemeClr>
                  </a:solidFill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ctr" anchorCtr="0" upright="1">
                  <a:noAutofit/>
                </a:bodyPr>
                <a:lstStyle/>
                <a:p>
                  <a:endParaRPr lang="es-EC"/>
                </a:p>
              </p:txBody>
            </p:sp>
            <p:sp>
              <p:nvSpPr>
                <p:cNvPr id="10" name="234 Rectángulo"/>
                <p:cNvSpPr>
                  <a:spLocks noChangeArrowheads="1"/>
                </p:cNvSpPr>
                <p:nvPr/>
              </p:nvSpPr>
              <p:spPr bwMode="auto">
                <a:xfrm>
                  <a:off x="2967" y="8661"/>
                  <a:ext cx="341" cy="182"/>
                </a:xfrm>
                <a:prstGeom prst="rect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 w="6350">
                  <a:solidFill>
                    <a:schemeClr val="tx1">
                      <a:lumMod val="100000"/>
                      <a:lumOff val="0"/>
                    </a:schemeClr>
                  </a:solidFill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ctr" anchorCtr="0" upright="1">
                  <a:noAutofit/>
                </a:bodyPr>
                <a:lstStyle/>
                <a:p>
                  <a:endParaRPr lang="es-EC"/>
                </a:p>
              </p:txBody>
            </p:sp>
            <p:sp>
              <p:nvSpPr>
                <p:cNvPr id="11" name="235 Rectángulo"/>
                <p:cNvSpPr>
                  <a:spLocks noChangeArrowheads="1"/>
                </p:cNvSpPr>
                <p:nvPr/>
              </p:nvSpPr>
              <p:spPr bwMode="auto">
                <a:xfrm>
                  <a:off x="2967" y="8129"/>
                  <a:ext cx="341" cy="182"/>
                </a:xfrm>
                <a:prstGeom prst="rect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 w="6350">
                  <a:solidFill>
                    <a:schemeClr val="tx1">
                      <a:lumMod val="100000"/>
                      <a:lumOff val="0"/>
                    </a:schemeClr>
                  </a:solidFill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ctr" anchorCtr="0" upright="1">
                  <a:noAutofit/>
                </a:bodyPr>
                <a:lstStyle/>
                <a:p>
                  <a:endParaRPr lang="es-EC"/>
                </a:p>
              </p:txBody>
            </p:sp>
            <p:sp>
              <p:nvSpPr>
                <p:cNvPr id="12" name="236 CuadroTexto"/>
                <p:cNvSpPr txBox="1">
                  <a:spLocks noChangeArrowheads="1"/>
                </p:cNvSpPr>
                <p:nvPr/>
              </p:nvSpPr>
              <p:spPr bwMode="auto">
                <a:xfrm>
                  <a:off x="3430" y="7815"/>
                  <a:ext cx="1364" cy="25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 fontAlgn="base">
                    <a:spcBef>
                      <a:spcPts val="1200"/>
                    </a:spcBef>
                    <a:spcAft>
                      <a:spcPts val="0"/>
                    </a:spcAft>
                  </a:pPr>
                  <a:r>
                    <a:rPr lang="es-EC" sz="600" kern="1200">
                      <a:solidFill>
                        <a:srgbClr val="000000"/>
                      </a:solidFill>
                      <a:effectLst/>
                      <a:latin typeface="Calibri"/>
                      <a:ea typeface="Times New Roman"/>
                      <a:cs typeface="Times New Roman"/>
                    </a:rPr>
                    <a:t>NIVEL DIRECTIVO</a:t>
                  </a:r>
                  <a:endParaRPr lang="es-EC" sz="800">
                    <a:effectLst/>
                    <a:latin typeface="Tahoma"/>
                    <a:ea typeface="Times New Roman"/>
                  </a:endParaRPr>
                </a:p>
              </p:txBody>
            </p:sp>
            <p:sp>
              <p:nvSpPr>
                <p:cNvPr id="13" name="237 CuadroTexto"/>
                <p:cNvSpPr txBox="1">
                  <a:spLocks noChangeArrowheads="1"/>
                </p:cNvSpPr>
                <p:nvPr/>
              </p:nvSpPr>
              <p:spPr bwMode="auto">
                <a:xfrm>
                  <a:off x="3430" y="8364"/>
                  <a:ext cx="1364" cy="25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 fontAlgn="base">
                    <a:spcBef>
                      <a:spcPts val="1200"/>
                    </a:spcBef>
                    <a:spcAft>
                      <a:spcPts val="0"/>
                    </a:spcAft>
                  </a:pPr>
                  <a:r>
                    <a:rPr lang="es-EC" sz="600" kern="1200">
                      <a:solidFill>
                        <a:srgbClr val="000000"/>
                      </a:solidFill>
                      <a:effectLst/>
                      <a:latin typeface="Calibri"/>
                      <a:ea typeface="Times New Roman"/>
                      <a:cs typeface="Times New Roman"/>
                    </a:rPr>
                    <a:t>NIVEL APOYO</a:t>
                  </a:r>
                  <a:endParaRPr lang="es-EC" sz="800">
                    <a:effectLst/>
                    <a:latin typeface="Tahoma"/>
                    <a:ea typeface="Times New Roman"/>
                  </a:endParaRPr>
                </a:p>
              </p:txBody>
            </p:sp>
            <p:sp>
              <p:nvSpPr>
                <p:cNvPr id="14" name="238 CuadroTexto"/>
                <p:cNvSpPr txBox="1">
                  <a:spLocks noChangeArrowheads="1"/>
                </p:cNvSpPr>
                <p:nvPr/>
              </p:nvSpPr>
              <p:spPr bwMode="auto">
                <a:xfrm>
                  <a:off x="3430" y="8635"/>
                  <a:ext cx="1364" cy="25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 fontAlgn="base">
                    <a:spcBef>
                      <a:spcPts val="1200"/>
                    </a:spcBef>
                    <a:spcAft>
                      <a:spcPts val="0"/>
                    </a:spcAft>
                  </a:pPr>
                  <a:r>
                    <a:rPr lang="es-EC" sz="600" kern="1200">
                      <a:solidFill>
                        <a:srgbClr val="000000"/>
                      </a:solidFill>
                      <a:effectLst/>
                      <a:latin typeface="Calibri"/>
                      <a:ea typeface="Times New Roman"/>
                      <a:cs typeface="Times New Roman"/>
                    </a:rPr>
                    <a:t>NIVEL ASESOR</a:t>
                  </a:r>
                  <a:endParaRPr lang="es-EC" sz="800">
                    <a:effectLst/>
                    <a:latin typeface="Tahoma"/>
                    <a:ea typeface="Times New Roman"/>
                  </a:endParaRPr>
                </a:p>
              </p:txBody>
            </p:sp>
            <p:sp>
              <p:nvSpPr>
                <p:cNvPr id="15" name="239 CuadroTexto"/>
                <p:cNvSpPr txBox="1">
                  <a:spLocks noChangeArrowheads="1"/>
                </p:cNvSpPr>
                <p:nvPr/>
              </p:nvSpPr>
              <p:spPr bwMode="auto">
                <a:xfrm>
                  <a:off x="3430" y="8103"/>
                  <a:ext cx="1364" cy="25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 fontAlgn="base">
                    <a:spcBef>
                      <a:spcPts val="1200"/>
                    </a:spcBef>
                    <a:spcAft>
                      <a:spcPts val="0"/>
                    </a:spcAft>
                  </a:pPr>
                  <a:r>
                    <a:rPr lang="es-EC" sz="600" kern="1200">
                      <a:solidFill>
                        <a:srgbClr val="000000"/>
                      </a:solidFill>
                      <a:effectLst/>
                      <a:latin typeface="Calibri"/>
                      <a:ea typeface="Times New Roman"/>
                      <a:cs typeface="Times New Roman"/>
                    </a:rPr>
                    <a:t>NIVEL OPERATIVO</a:t>
                  </a:r>
                  <a:endParaRPr lang="es-EC" sz="800">
                    <a:effectLst/>
                    <a:latin typeface="Tahoma"/>
                    <a:ea typeface="Times New Roman"/>
                  </a:endParaRPr>
                </a:p>
              </p:txBody>
            </p:sp>
            <p:cxnSp>
              <p:nvCxnSpPr>
                <p:cNvPr id="16" name="1909 Conector recto"/>
                <p:cNvCxnSpPr/>
                <p:nvPr/>
              </p:nvCxnSpPr>
              <p:spPr bwMode="auto">
                <a:xfrm flipH="1">
                  <a:off x="7336" y="4418"/>
                  <a:ext cx="2" cy="1034"/>
                </a:xfrm>
                <a:prstGeom prst="line">
                  <a:avLst/>
                </a:prstGeom>
                <a:noFill/>
                <a:ln w="9525">
                  <a:solidFill>
                    <a:schemeClr val="dk1">
                      <a:lumMod val="95000"/>
                      <a:lumOff val="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7" name="1917 Conector recto"/>
                <p:cNvCxnSpPr/>
                <p:nvPr/>
              </p:nvCxnSpPr>
              <p:spPr bwMode="auto">
                <a:xfrm>
                  <a:off x="7133" y="3345"/>
                  <a:ext cx="2189" cy="0"/>
                </a:xfrm>
                <a:prstGeom prst="line">
                  <a:avLst/>
                </a:prstGeom>
                <a:noFill/>
                <a:ln w="9525">
                  <a:solidFill>
                    <a:schemeClr val="dk1">
                      <a:lumMod val="95000"/>
                      <a:lumOff val="0"/>
                    </a:schemeClr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8" name="1918 Conector recto"/>
                <p:cNvCxnSpPr/>
                <p:nvPr/>
              </p:nvCxnSpPr>
              <p:spPr bwMode="auto">
                <a:xfrm>
                  <a:off x="3113" y="3330"/>
                  <a:ext cx="2816" cy="0"/>
                </a:xfrm>
                <a:prstGeom prst="line">
                  <a:avLst/>
                </a:prstGeom>
                <a:noFill/>
                <a:ln w="9525">
                  <a:solidFill>
                    <a:schemeClr val="dk1">
                      <a:lumMod val="95000"/>
                      <a:lumOff val="0"/>
                    </a:schemeClr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9" name="1919 Conector recto"/>
                <p:cNvCxnSpPr/>
                <p:nvPr/>
              </p:nvCxnSpPr>
              <p:spPr bwMode="auto">
                <a:xfrm flipH="1" flipV="1">
                  <a:off x="3083" y="3345"/>
                  <a:ext cx="30" cy="2760"/>
                </a:xfrm>
                <a:prstGeom prst="line">
                  <a:avLst/>
                </a:prstGeom>
                <a:noFill/>
                <a:ln w="9525">
                  <a:solidFill>
                    <a:schemeClr val="dk1">
                      <a:lumMod val="95000"/>
                      <a:lumOff val="0"/>
                    </a:schemeClr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0" name="1920 Conector recto"/>
                <p:cNvCxnSpPr/>
                <p:nvPr/>
              </p:nvCxnSpPr>
              <p:spPr bwMode="auto">
                <a:xfrm>
                  <a:off x="3113" y="6105"/>
                  <a:ext cx="795" cy="0"/>
                </a:xfrm>
                <a:prstGeom prst="line">
                  <a:avLst/>
                </a:prstGeom>
                <a:noFill/>
                <a:ln w="9525">
                  <a:solidFill>
                    <a:schemeClr val="dk1">
                      <a:lumMod val="95000"/>
                      <a:lumOff val="0"/>
                    </a:schemeClr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1" name="1921 Conector recto"/>
                <p:cNvCxnSpPr/>
                <p:nvPr/>
              </p:nvCxnSpPr>
              <p:spPr bwMode="auto">
                <a:xfrm>
                  <a:off x="3083" y="4170"/>
                  <a:ext cx="2685" cy="0"/>
                </a:xfrm>
                <a:prstGeom prst="line">
                  <a:avLst/>
                </a:prstGeom>
                <a:noFill/>
                <a:ln w="9525">
                  <a:solidFill>
                    <a:schemeClr val="dk1">
                      <a:lumMod val="95000"/>
                      <a:lumOff val="0"/>
                    </a:schemeClr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22" name="10 Cuadro de texto"/>
                <p:cNvSpPr txBox="1">
                  <a:spLocks noChangeArrowheads="1"/>
                </p:cNvSpPr>
                <p:nvPr/>
              </p:nvSpPr>
              <p:spPr bwMode="auto">
                <a:xfrm>
                  <a:off x="5750" y="4016"/>
                  <a:ext cx="1389" cy="284"/>
                </a:xfrm>
                <a:prstGeom prst="rect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  <a:ln w="635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 algn="ctr">
                    <a:lnSpc>
                      <a:spcPct val="115000"/>
                    </a:lnSpc>
                    <a:spcBef>
                      <a:spcPts val="1200"/>
                    </a:spcBef>
                    <a:spcAft>
                      <a:spcPts val="1000"/>
                    </a:spcAft>
                  </a:pPr>
                  <a:r>
                    <a:rPr lang="es-EC" sz="500">
                      <a:effectLst/>
                      <a:latin typeface="Calibri"/>
                      <a:ea typeface="Times New Roman"/>
                      <a:cs typeface="Times New Roman"/>
                    </a:rPr>
                    <a:t>SECRETARÍA GENERAL</a:t>
                  </a:r>
                  <a:endParaRPr lang="es-EC" sz="1100">
                    <a:effectLst/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cxnSp>
              <p:nvCxnSpPr>
                <p:cNvPr id="23" name="1902 Conector recto"/>
                <p:cNvCxnSpPr/>
                <p:nvPr/>
              </p:nvCxnSpPr>
              <p:spPr bwMode="auto">
                <a:xfrm flipH="1">
                  <a:off x="9964" y="4526"/>
                  <a:ext cx="1634" cy="0"/>
                </a:xfrm>
                <a:prstGeom prst="line">
                  <a:avLst/>
                </a:prstGeom>
                <a:noFill/>
                <a:ln w="9525">
                  <a:solidFill>
                    <a:schemeClr val="dk1">
                      <a:lumMod val="95000"/>
                      <a:lumOff val="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4" name="1903 Conector recto"/>
                <p:cNvCxnSpPr/>
                <p:nvPr/>
              </p:nvCxnSpPr>
              <p:spPr bwMode="auto">
                <a:xfrm flipH="1">
                  <a:off x="9964" y="5005"/>
                  <a:ext cx="1633" cy="0"/>
                </a:xfrm>
                <a:prstGeom prst="line">
                  <a:avLst/>
                </a:prstGeom>
                <a:noFill/>
                <a:ln w="9525">
                  <a:solidFill>
                    <a:schemeClr val="dk1">
                      <a:lumMod val="95000"/>
                      <a:lumOff val="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5" name="1904 Conector recto"/>
                <p:cNvCxnSpPr/>
                <p:nvPr/>
              </p:nvCxnSpPr>
              <p:spPr bwMode="auto">
                <a:xfrm flipH="1">
                  <a:off x="7148" y="4171"/>
                  <a:ext cx="2811" cy="0"/>
                </a:xfrm>
                <a:prstGeom prst="line">
                  <a:avLst/>
                </a:prstGeom>
                <a:noFill/>
                <a:ln w="9525">
                  <a:solidFill>
                    <a:schemeClr val="dk1">
                      <a:lumMod val="95000"/>
                      <a:lumOff val="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6" name="1905 Conector recto"/>
                <p:cNvCxnSpPr/>
                <p:nvPr/>
              </p:nvCxnSpPr>
              <p:spPr bwMode="auto">
                <a:xfrm flipH="1">
                  <a:off x="3654" y="4410"/>
                  <a:ext cx="3682" cy="0"/>
                </a:xfrm>
                <a:prstGeom prst="line">
                  <a:avLst/>
                </a:prstGeom>
                <a:noFill/>
                <a:ln w="9525">
                  <a:solidFill>
                    <a:schemeClr val="dk1">
                      <a:lumMod val="95000"/>
                      <a:lumOff val="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7" name="1906 Conector recto"/>
                <p:cNvCxnSpPr/>
                <p:nvPr/>
              </p:nvCxnSpPr>
              <p:spPr bwMode="auto">
                <a:xfrm>
                  <a:off x="3654" y="4423"/>
                  <a:ext cx="0" cy="1019"/>
                </a:xfrm>
                <a:prstGeom prst="line">
                  <a:avLst/>
                </a:prstGeom>
                <a:noFill/>
                <a:ln w="9525">
                  <a:solidFill>
                    <a:schemeClr val="dk1">
                      <a:lumMod val="95000"/>
                      <a:lumOff val="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8" name="1907 Conector recto"/>
                <p:cNvCxnSpPr/>
                <p:nvPr/>
              </p:nvCxnSpPr>
              <p:spPr bwMode="auto">
                <a:xfrm>
                  <a:off x="5529" y="4423"/>
                  <a:ext cx="0" cy="1019"/>
                </a:xfrm>
                <a:prstGeom prst="line">
                  <a:avLst/>
                </a:prstGeom>
                <a:noFill/>
                <a:ln w="9525">
                  <a:solidFill>
                    <a:schemeClr val="dk1">
                      <a:lumMod val="95000"/>
                      <a:lumOff val="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9" name="1910 Conector recto"/>
                <p:cNvCxnSpPr/>
                <p:nvPr/>
              </p:nvCxnSpPr>
              <p:spPr bwMode="auto">
                <a:xfrm flipH="1">
                  <a:off x="3654" y="5439"/>
                  <a:ext cx="215" cy="0"/>
                </a:xfrm>
                <a:prstGeom prst="line">
                  <a:avLst/>
                </a:prstGeom>
                <a:noFill/>
                <a:ln w="9525">
                  <a:solidFill>
                    <a:schemeClr val="dk1">
                      <a:lumMod val="95000"/>
                      <a:lumOff val="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30" name="1911 Conector recto"/>
                <p:cNvCxnSpPr/>
                <p:nvPr/>
              </p:nvCxnSpPr>
              <p:spPr bwMode="auto">
                <a:xfrm flipH="1">
                  <a:off x="3654" y="4781"/>
                  <a:ext cx="214" cy="0"/>
                </a:xfrm>
                <a:prstGeom prst="line">
                  <a:avLst/>
                </a:prstGeom>
                <a:noFill/>
                <a:ln w="9525">
                  <a:solidFill>
                    <a:schemeClr val="dk1">
                      <a:lumMod val="95000"/>
                      <a:lumOff val="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31" name="1912 Conector recto"/>
                <p:cNvCxnSpPr/>
                <p:nvPr/>
              </p:nvCxnSpPr>
              <p:spPr bwMode="auto">
                <a:xfrm flipH="1">
                  <a:off x="5529" y="4781"/>
                  <a:ext cx="121" cy="0"/>
                </a:xfrm>
                <a:prstGeom prst="line">
                  <a:avLst/>
                </a:prstGeom>
                <a:noFill/>
                <a:ln w="9525">
                  <a:solidFill>
                    <a:schemeClr val="dk1">
                      <a:lumMod val="95000"/>
                      <a:lumOff val="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32" name="1913 Conector recto"/>
                <p:cNvCxnSpPr/>
                <p:nvPr/>
              </p:nvCxnSpPr>
              <p:spPr bwMode="auto">
                <a:xfrm flipH="1">
                  <a:off x="5529" y="5448"/>
                  <a:ext cx="121" cy="0"/>
                </a:xfrm>
                <a:prstGeom prst="line">
                  <a:avLst/>
                </a:prstGeom>
                <a:noFill/>
                <a:ln w="9525">
                  <a:solidFill>
                    <a:schemeClr val="dk1">
                      <a:lumMod val="95000"/>
                      <a:lumOff val="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33" name="1914 Conector recto"/>
                <p:cNvCxnSpPr/>
                <p:nvPr/>
              </p:nvCxnSpPr>
              <p:spPr bwMode="auto">
                <a:xfrm flipH="1">
                  <a:off x="7347" y="4829"/>
                  <a:ext cx="121" cy="0"/>
                </a:xfrm>
                <a:prstGeom prst="line">
                  <a:avLst/>
                </a:prstGeom>
                <a:noFill/>
                <a:ln w="9525">
                  <a:solidFill>
                    <a:schemeClr val="dk1">
                      <a:lumMod val="95000"/>
                      <a:lumOff val="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34" name="1915 Conector recto"/>
                <p:cNvCxnSpPr/>
                <p:nvPr/>
              </p:nvCxnSpPr>
              <p:spPr bwMode="auto">
                <a:xfrm flipH="1">
                  <a:off x="7347" y="5452"/>
                  <a:ext cx="121" cy="0"/>
                </a:xfrm>
                <a:prstGeom prst="line">
                  <a:avLst/>
                </a:prstGeom>
                <a:noFill/>
                <a:ln w="9525">
                  <a:solidFill>
                    <a:schemeClr val="dk1">
                      <a:lumMod val="95000"/>
                      <a:lumOff val="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35" name="Line 87"/>
                <p:cNvCxnSpPr/>
                <p:nvPr/>
              </p:nvCxnSpPr>
              <p:spPr bwMode="auto">
                <a:xfrm>
                  <a:off x="12680" y="6489"/>
                  <a:ext cx="1937" cy="0"/>
                </a:xfrm>
                <a:prstGeom prst="line">
                  <a:avLst/>
                </a:prstGeom>
                <a:noFill/>
                <a:ln w="9525">
                  <a:solidFill>
                    <a:schemeClr val="dk1">
                      <a:lumMod val="95000"/>
                      <a:lumOff val="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36" name="1892 Conector recto"/>
                <p:cNvCxnSpPr/>
                <p:nvPr/>
              </p:nvCxnSpPr>
              <p:spPr bwMode="auto">
                <a:xfrm flipH="1" flipV="1">
                  <a:off x="12680" y="6489"/>
                  <a:ext cx="0" cy="989"/>
                </a:xfrm>
                <a:prstGeom prst="line">
                  <a:avLst/>
                </a:prstGeom>
                <a:noFill/>
                <a:ln w="9525">
                  <a:solidFill>
                    <a:schemeClr val="dk1">
                      <a:lumMod val="95000"/>
                      <a:lumOff val="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37" name="1893 Conector recto"/>
                <p:cNvCxnSpPr/>
                <p:nvPr/>
              </p:nvCxnSpPr>
              <p:spPr bwMode="auto">
                <a:xfrm flipV="1">
                  <a:off x="14617" y="6489"/>
                  <a:ext cx="0" cy="989"/>
                </a:xfrm>
                <a:prstGeom prst="line">
                  <a:avLst/>
                </a:prstGeom>
                <a:noFill/>
                <a:ln w="9525">
                  <a:solidFill>
                    <a:schemeClr val="dk1">
                      <a:lumMod val="95000"/>
                      <a:lumOff val="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38" name="1894 Conector recto"/>
                <p:cNvCxnSpPr/>
                <p:nvPr/>
              </p:nvCxnSpPr>
              <p:spPr bwMode="auto">
                <a:xfrm>
                  <a:off x="12680" y="6799"/>
                  <a:ext cx="231" cy="0"/>
                </a:xfrm>
                <a:prstGeom prst="line">
                  <a:avLst/>
                </a:prstGeom>
                <a:noFill/>
                <a:ln w="9525">
                  <a:solidFill>
                    <a:schemeClr val="dk1">
                      <a:lumMod val="95000"/>
                      <a:lumOff val="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39" name="1895 Conector recto"/>
                <p:cNvCxnSpPr/>
                <p:nvPr/>
              </p:nvCxnSpPr>
              <p:spPr bwMode="auto">
                <a:xfrm>
                  <a:off x="14617" y="6799"/>
                  <a:ext cx="123" cy="0"/>
                </a:xfrm>
                <a:prstGeom prst="line">
                  <a:avLst/>
                </a:prstGeom>
                <a:noFill/>
                <a:ln w="9525">
                  <a:solidFill>
                    <a:schemeClr val="dk1">
                      <a:lumMod val="95000"/>
                      <a:lumOff val="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40" name="1896 Conector recto"/>
                <p:cNvCxnSpPr/>
                <p:nvPr/>
              </p:nvCxnSpPr>
              <p:spPr bwMode="auto">
                <a:xfrm>
                  <a:off x="12680" y="7479"/>
                  <a:ext cx="230" cy="0"/>
                </a:xfrm>
                <a:prstGeom prst="line">
                  <a:avLst/>
                </a:prstGeom>
                <a:noFill/>
                <a:ln w="9525">
                  <a:solidFill>
                    <a:schemeClr val="dk1">
                      <a:lumMod val="95000"/>
                      <a:lumOff val="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41" name="1897 Conector recto"/>
                <p:cNvCxnSpPr/>
                <p:nvPr/>
              </p:nvCxnSpPr>
              <p:spPr bwMode="auto">
                <a:xfrm>
                  <a:off x="14617" y="7463"/>
                  <a:ext cx="122" cy="0"/>
                </a:xfrm>
                <a:prstGeom prst="line">
                  <a:avLst/>
                </a:prstGeom>
                <a:noFill/>
                <a:ln w="9525">
                  <a:solidFill>
                    <a:schemeClr val="dk1">
                      <a:lumMod val="95000"/>
                      <a:lumOff val="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42" name="1898 Conector recto"/>
                <p:cNvCxnSpPr/>
                <p:nvPr/>
              </p:nvCxnSpPr>
              <p:spPr bwMode="auto">
                <a:xfrm>
                  <a:off x="13997" y="6389"/>
                  <a:ext cx="0" cy="93"/>
                </a:xfrm>
                <a:prstGeom prst="line">
                  <a:avLst/>
                </a:prstGeom>
                <a:noFill/>
                <a:ln w="9525">
                  <a:solidFill>
                    <a:schemeClr val="dk1">
                      <a:lumMod val="95000"/>
                      <a:lumOff val="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43" name="1878 Conector recto"/>
                <p:cNvCxnSpPr/>
                <p:nvPr/>
              </p:nvCxnSpPr>
              <p:spPr bwMode="auto">
                <a:xfrm flipV="1">
                  <a:off x="6646" y="6482"/>
                  <a:ext cx="0" cy="1005"/>
                </a:xfrm>
                <a:prstGeom prst="line">
                  <a:avLst/>
                </a:prstGeom>
                <a:noFill/>
                <a:ln w="9525">
                  <a:solidFill>
                    <a:schemeClr val="dk1">
                      <a:lumMod val="95000"/>
                      <a:lumOff val="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44" name="1881 Conector recto"/>
                <p:cNvCxnSpPr/>
                <p:nvPr/>
              </p:nvCxnSpPr>
              <p:spPr bwMode="auto">
                <a:xfrm>
                  <a:off x="6646" y="6799"/>
                  <a:ext cx="202" cy="0"/>
                </a:xfrm>
                <a:prstGeom prst="line">
                  <a:avLst/>
                </a:prstGeom>
                <a:noFill/>
                <a:ln w="9525">
                  <a:solidFill>
                    <a:schemeClr val="dk1">
                      <a:lumMod val="95000"/>
                      <a:lumOff val="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45" name="1882 Conector recto"/>
                <p:cNvCxnSpPr/>
                <p:nvPr/>
              </p:nvCxnSpPr>
              <p:spPr bwMode="auto">
                <a:xfrm>
                  <a:off x="6646" y="7494"/>
                  <a:ext cx="201" cy="0"/>
                </a:xfrm>
                <a:prstGeom prst="line">
                  <a:avLst/>
                </a:prstGeom>
                <a:noFill/>
                <a:ln w="9525">
                  <a:solidFill>
                    <a:schemeClr val="dk1">
                      <a:lumMod val="95000"/>
                      <a:lumOff val="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46" name="1877 Conector recto"/>
                <p:cNvCxnSpPr/>
                <p:nvPr/>
              </p:nvCxnSpPr>
              <p:spPr bwMode="auto">
                <a:xfrm>
                  <a:off x="6646" y="6482"/>
                  <a:ext cx="3812" cy="0"/>
                </a:xfrm>
                <a:prstGeom prst="line">
                  <a:avLst/>
                </a:prstGeom>
                <a:noFill/>
                <a:ln w="9525">
                  <a:solidFill>
                    <a:schemeClr val="dk1">
                      <a:lumMod val="95000"/>
                      <a:lumOff val="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47" name="1879 Conector recto"/>
                <p:cNvCxnSpPr/>
                <p:nvPr/>
              </p:nvCxnSpPr>
              <p:spPr bwMode="auto">
                <a:xfrm flipV="1">
                  <a:off x="8517" y="6489"/>
                  <a:ext cx="0" cy="1601"/>
                </a:xfrm>
                <a:prstGeom prst="line">
                  <a:avLst/>
                </a:prstGeom>
                <a:noFill/>
                <a:ln w="9525">
                  <a:solidFill>
                    <a:schemeClr val="dk1">
                      <a:lumMod val="95000"/>
                      <a:lumOff val="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48" name="1880 Conector recto"/>
                <p:cNvCxnSpPr/>
                <p:nvPr/>
              </p:nvCxnSpPr>
              <p:spPr bwMode="auto">
                <a:xfrm flipV="1">
                  <a:off x="10462" y="6482"/>
                  <a:ext cx="0" cy="1609"/>
                </a:xfrm>
                <a:prstGeom prst="line">
                  <a:avLst/>
                </a:prstGeom>
                <a:noFill/>
                <a:ln w="9525">
                  <a:solidFill>
                    <a:schemeClr val="dk1">
                      <a:lumMod val="95000"/>
                      <a:lumOff val="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49" name="1884 Conector recto"/>
                <p:cNvCxnSpPr/>
                <p:nvPr/>
              </p:nvCxnSpPr>
              <p:spPr bwMode="auto">
                <a:xfrm>
                  <a:off x="8517" y="6799"/>
                  <a:ext cx="171" cy="0"/>
                </a:xfrm>
                <a:prstGeom prst="line">
                  <a:avLst/>
                </a:prstGeom>
                <a:noFill/>
                <a:ln w="9525">
                  <a:solidFill>
                    <a:schemeClr val="dk1">
                      <a:lumMod val="95000"/>
                      <a:lumOff val="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0" name="1885 Conector recto"/>
                <p:cNvCxnSpPr/>
                <p:nvPr/>
              </p:nvCxnSpPr>
              <p:spPr bwMode="auto">
                <a:xfrm>
                  <a:off x="8517" y="7487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chemeClr val="dk1">
                      <a:lumMod val="95000"/>
                      <a:lumOff val="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1" name="1886 Conector recto"/>
                <p:cNvCxnSpPr/>
                <p:nvPr/>
              </p:nvCxnSpPr>
              <p:spPr bwMode="auto">
                <a:xfrm>
                  <a:off x="10462" y="6822"/>
                  <a:ext cx="156" cy="0"/>
                </a:xfrm>
                <a:prstGeom prst="line">
                  <a:avLst/>
                </a:prstGeom>
                <a:noFill/>
                <a:ln w="9525">
                  <a:solidFill>
                    <a:schemeClr val="dk1">
                      <a:lumMod val="95000"/>
                      <a:lumOff val="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2" name="1887 Conector recto"/>
                <p:cNvCxnSpPr/>
                <p:nvPr/>
              </p:nvCxnSpPr>
              <p:spPr bwMode="auto">
                <a:xfrm>
                  <a:off x="10462" y="7487"/>
                  <a:ext cx="155" cy="0"/>
                </a:xfrm>
                <a:prstGeom prst="line">
                  <a:avLst/>
                </a:prstGeom>
                <a:noFill/>
                <a:ln w="9525">
                  <a:solidFill>
                    <a:schemeClr val="dk1">
                      <a:lumMod val="95000"/>
                      <a:lumOff val="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3" name="1888 Conector recto"/>
                <p:cNvCxnSpPr/>
                <p:nvPr/>
              </p:nvCxnSpPr>
              <p:spPr bwMode="auto">
                <a:xfrm>
                  <a:off x="10462" y="8090"/>
                  <a:ext cx="155" cy="0"/>
                </a:xfrm>
                <a:prstGeom prst="line">
                  <a:avLst/>
                </a:prstGeom>
                <a:noFill/>
                <a:ln w="9525">
                  <a:solidFill>
                    <a:schemeClr val="dk1">
                      <a:lumMod val="95000"/>
                      <a:lumOff val="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4" name="1889 Conector recto"/>
                <p:cNvCxnSpPr/>
                <p:nvPr/>
              </p:nvCxnSpPr>
              <p:spPr bwMode="auto">
                <a:xfrm>
                  <a:off x="8517" y="8097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chemeClr val="dk1">
                      <a:lumMod val="95000"/>
                      <a:lumOff val="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5" name="1890 Conector recto"/>
                <p:cNvCxnSpPr/>
                <p:nvPr/>
              </p:nvCxnSpPr>
              <p:spPr bwMode="auto">
                <a:xfrm>
                  <a:off x="9685" y="6366"/>
                  <a:ext cx="0" cy="116"/>
                </a:xfrm>
                <a:prstGeom prst="line">
                  <a:avLst/>
                </a:prstGeom>
                <a:noFill/>
                <a:ln w="9525">
                  <a:solidFill>
                    <a:schemeClr val="dk1">
                      <a:lumMod val="95000"/>
                      <a:lumOff val="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6" name="1907 Conector recto"/>
                <p:cNvCxnSpPr/>
                <p:nvPr/>
              </p:nvCxnSpPr>
              <p:spPr bwMode="auto">
                <a:xfrm>
                  <a:off x="6424" y="4300"/>
                  <a:ext cx="0" cy="110"/>
                </a:xfrm>
                <a:prstGeom prst="line">
                  <a:avLst/>
                </a:prstGeom>
                <a:noFill/>
                <a:ln w="9525">
                  <a:solidFill>
                    <a:schemeClr val="dk1">
                      <a:lumMod val="95000"/>
                      <a:lumOff val="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7" name="1875 Conector recto"/>
                <p:cNvCxnSpPr/>
                <p:nvPr/>
              </p:nvCxnSpPr>
              <p:spPr bwMode="auto">
                <a:xfrm>
                  <a:off x="4537" y="6819"/>
                  <a:ext cx="188" cy="0"/>
                </a:xfrm>
                <a:prstGeom prst="line">
                  <a:avLst/>
                </a:prstGeom>
                <a:noFill/>
                <a:ln w="9525">
                  <a:solidFill>
                    <a:schemeClr val="dk1">
                      <a:lumMod val="95000"/>
                      <a:lumOff val="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8" name="1870 Conector recto"/>
                <p:cNvCxnSpPr/>
                <p:nvPr/>
              </p:nvCxnSpPr>
              <p:spPr bwMode="auto">
                <a:xfrm>
                  <a:off x="4725" y="5793"/>
                  <a:ext cx="0" cy="148"/>
                </a:xfrm>
                <a:prstGeom prst="line">
                  <a:avLst/>
                </a:prstGeom>
                <a:noFill/>
                <a:ln w="9525">
                  <a:solidFill>
                    <a:schemeClr val="dk1">
                      <a:lumMod val="95000"/>
                      <a:lumOff val="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9" name="1872 Conector recto"/>
                <p:cNvCxnSpPr/>
                <p:nvPr/>
              </p:nvCxnSpPr>
              <p:spPr bwMode="auto">
                <a:xfrm flipH="1">
                  <a:off x="14433" y="5793"/>
                  <a:ext cx="1" cy="185"/>
                </a:xfrm>
                <a:prstGeom prst="line">
                  <a:avLst/>
                </a:prstGeom>
                <a:noFill/>
                <a:ln w="9525">
                  <a:solidFill>
                    <a:schemeClr val="dk1">
                      <a:lumMod val="95000"/>
                      <a:lumOff val="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" name="1865 Conector recto"/>
                <p:cNvCxnSpPr/>
                <p:nvPr/>
              </p:nvCxnSpPr>
              <p:spPr bwMode="auto">
                <a:xfrm>
                  <a:off x="4726" y="5793"/>
                  <a:ext cx="9707" cy="0"/>
                </a:xfrm>
                <a:prstGeom prst="line">
                  <a:avLst/>
                </a:prstGeom>
                <a:noFill/>
                <a:ln w="9525">
                  <a:solidFill>
                    <a:schemeClr val="dk1">
                      <a:lumMod val="95000"/>
                      <a:lumOff val="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1" name="60 Conector recto"/>
                <p:cNvCxnSpPr/>
                <p:nvPr/>
              </p:nvCxnSpPr>
              <p:spPr bwMode="auto">
                <a:xfrm>
                  <a:off x="9960" y="4009"/>
                  <a:ext cx="0" cy="1934"/>
                </a:xfrm>
                <a:prstGeom prst="line">
                  <a:avLst/>
                </a:prstGeom>
                <a:noFill/>
                <a:ln w="9525">
                  <a:solidFill>
                    <a:schemeClr val="dk1">
                      <a:lumMod val="95000"/>
                      <a:lumOff val="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62" name="26 Cuadro de texto"/>
                <p:cNvSpPr txBox="1">
                  <a:spLocks noChangeArrowheads="1"/>
                </p:cNvSpPr>
                <p:nvPr/>
              </p:nvSpPr>
              <p:spPr bwMode="auto">
                <a:xfrm>
                  <a:off x="3010" y="6614"/>
                  <a:ext cx="1523" cy="406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 w="635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 algn="ctr">
                    <a:spcBef>
                      <a:spcPts val="1200"/>
                    </a:spcBef>
                    <a:spcAft>
                      <a:spcPts val="0"/>
                    </a:spcAft>
                  </a:pPr>
                  <a:r>
                    <a:rPr lang="es-EC" sz="500" kern="1200">
                      <a:solidFill>
                        <a:srgbClr val="000000"/>
                      </a:solidFill>
                      <a:effectLst/>
                      <a:latin typeface="Calibri"/>
                      <a:ea typeface="Calibri"/>
                      <a:cs typeface="Times New Roman"/>
                    </a:rPr>
                    <a:t>ASISTENCIA TÉCNICA DE ADMISIÓN</a:t>
                  </a:r>
                  <a:endParaRPr lang="es-EC" sz="1200">
                    <a:effectLst/>
                    <a:latin typeface="Times New Roman"/>
                    <a:ea typeface="Calibri"/>
                  </a:endParaRPr>
                </a:p>
                <a:p>
                  <a:pPr algn="ctr">
                    <a:lnSpc>
                      <a:spcPct val="115000"/>
                    </a:lnSpc>
                    <a:spcBef>
                      <a:spcPts val="1200"/>
                    </a:spcBef>
                    <a:spcAft>
                      <a:spcPts val="1000"/>
                    </a:spcAft>
                  </a:pPr>
                  <a:r>
                    <a:rPr lang="es-EC" sz="400">
                      <a:effectLst/>
                      <a:latin typeface="Calibri"/>
                      <a:ea typeface="Times New Roman"/>
                      <a:cs typeface="Times New Roman"/>
                    </a:rPr>
                    <a:t> </a:t>
                  </a:r>
                  <a:endParaRPr lang="es-EC" sz="1100">
                    <a:effectLst/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63" name="36 Cuadro de texto"/>
                <p:cNvSpPr txBox="1">
                  <a:spLocks noChangeArrowheads="1"/>
                </p:cNvSpPr>
                <p:nvPr/>
              </p:nvSpPr>
              <p:spPr bwMode="auto">
                <a:xfrm>
                  <a:off x="4730" y="6596"/>
                  <a:ext cx="1523" cy="416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 w="635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 algn="ctr">
                    <a:spcBef>
                      <a:spcPts val="1200"/>
                    </a:spcBef>
                    <a:spcAft>
                      <a:spcPts val="0"/>
                    </a:spcAft>
                  </a:pPr>
                  <a:r>
                    <a:rPr lang="es-EC" sz="500" kern="1200">
                      <a:solidFill>
                        <a:srgbClr val="000000"/>
                      </a:solidFill>
                      <a:effectLst/>
                      <a:latin typeface="Calibri"/>
                      <a:ea typeface="Calibri"/>
                      <a:cs typeface="Times New Roman"/>
                    </a:rPr>
                    <a:t>ASISTENCIA TÉCNICA DE</a:t>
                  </a:r>
                  <a:r>
                    <a:rPr lang="es-EC" sz="400" kern="1200">
                      <a:solidFill>
                        <a:srgbClr val="000000"/>
                      </a:solidFill>
                      <a:effectLst/>
                      <a:latin typeface="Calibri"/>
                      <a:ea typeface="Calibri"/>
                      <a:cs typeface="Times New Roman"/>
                    </a:rPr>
                    <a:t> </a:t>
                  </a:r>
                  <a:r>
                    <a:rPr lang="es-EC" sz="500" kern="1200">
                      <a:solidFill>
                        <a:srgbClr val="000000"/>
                      </a:solidFill>
                      <a:effectLst/>
                      <a:latin typeface="Calibri"/>
                      <a:ea typeface="Calibri"/>
                      <a:cs typeface="Times New Roman"/>
                    </a:rPr>
                    <a:t>SELECCIÓN</a:t>
                  </a:r>
                  <a:endParaRPr lang="es-EC" sz="1200">
                    <a:effectLst/>
                    <a:latin typeface="Times New Roman"/>
                    <a:ea typeface="Calibri"/>
                  </a:endParaRPr>
                </a:p>
                <a:p>
                  <a:pPr algn="ctr">
                    <a:lnSpc>
                      <a:spcPct val="115000"/>
                    </a:lnSpc>
                    <a:spcBef>
                      <a:spcPts val="1200"/>
                    </a:spcBef>
                    <a:spcAft>
                      <a:spcPts val="1000"/>
                    </a:spcAft>
                  </a:pPr>
                  <a:r>
                    <a:rPr lang="es-EC" sz="400">
                      <a:effectLst/>
                      <a:latin typeface="Calibri"/>
                      <a:ea typeface="Times New Roman"/>
                      <a:cs typeface="Times New Roman"/>
                    </a:rPr>
                    <a:t> </a:t>
                  </a:r>
                  <a:endParaRPr lang="es-EC" sz="1100">
                    <a:effectLst/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64" name="37 Cuadro de texto"/>
                <p:cNvSpPr txBox="1">
                  <a:spLocks noChangeArrowheads="1"/>
                </p:cNvSpPr>
                <p:nvPr/>
              </p:nvSpPr>
              <p:spPr bwMode="auto">
                <a:xfrm>
                  <a:off x="2993" y="7268"/>
                  <a:ext cx="1523" cy="406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 w="635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 algn="ctr">
                    <a:spcBef>
                      <a:spcPts val="1200"/>
                    </a:spcBef>
                    <a:spcAft>
                      <a:spcPts val="0"/>
                    </a:spcAft>
                  </a:pPr>
                  <a:r>
                    <a:rPr lang="es-EC" sz="500" kern="1200">
                      <a:solidFill>
                        <a:srgbClr val="000000"/>
                      </a:solidFill>
                      <a:effectLst/>
                      <a:latin typeface="Calibri"/>
                      <a:ea typeface="Calibri"/>
                      <a:cs typeface="Times New Roman"/>
                    </a:rPr>
                    <a:t>ASISTENCIA TÉCNICA DE SUSTANCIACIÓN</a:t>
                  </a:r>
                  <a:endParaRPr lang="es-EC" sz="1200">
                    <a:effectLst/>
                    <a:latin typeface="Times New Roman"/>
                    <a:ea typeface="Calibri"/>
                  </a:endParaRPr>
                </a:p>
              </p:txBody>
            </p:sp>
            <p:sp>
              <p:nvSpPr>
                <p:cNvPr id="65" name="38 Cuadro de texto"/>
                <p:cNvSpPr txBox="1">
                  <a:spLocks noChangeArrowheads="1"/>
                </p:cNvSpPr>
                <p:nvPr/>
              </p:nvSpPr>
              <p:spPr bwMode="auto">
                <a:xfrm>
                  <a:off x="4730" y="7268"/>
                  <a:ext cx="1523" cy="406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 w="635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 algn="ctr">
                    <a:spcBef>
                      <a:spcPts val="1200"/>
                    </a:spcBef>
                    <a:spcAft>
                      <a:spcPts val="0"/>
                    </a:spcAft>
                  </a:pPr>
                  <a:r>
                    <a:rPr lang="es-EC" sz="500" kern="1200">
                      <a:solidFill>
                        <a:srgbClr val="000000"/>
                      </a:solidFill>
                      <a:effectLst/>
                      <a:latin typeface="Calibri"/>
                      <a:ea typeface="Calibri"/>
                      <a:cs typeface="Times New Roman"/>
                    </a:rPr>
                    <a:t>ASISTENCIA TÉCNICA DE REVISIÓN</a:t>
                  </a:r>
                  <a:endParaRPr lang="es-EC" sz="1200">
                    <a:effectLst/>
                    <a:latin typeface="Times New Roman"/>
                    <a:ea typeface="Calibri"/>
                  </a:endParaRPr>
                </a:p>
                <a:p>
                  <a:pPr algn="ctr">
                    <a:lnSpc>
                      <a:spcPct val="115000"/>
                    </a:lnSpc>
                    <a:spcBef>
                      <a:spcPts val="1200"/>
                    </a:spcBef>
                    <a:spcAft>
                      <a:spcPts val="1000"/>
                    </a:spcAft>
                  </a:pPr>
                  <a:r>
                    <a:rPr lang="es-EC" sz="400">
                      <a:effectLst/>
                      <a:latin typeface="Calibri"/>
                      <a:ea typeface="Times New Roman"/>
                      <a:cs typeface="Times New Roman"/>
                    </a:rPr>
                    <a:t> </a:t>
                  </a:r>
                  <a:endParaRPr lang="es-EC" sz="1100">
                    <a:effectLst/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66" name="40 Cuadro de texto"/>
                <p:cNvSpPr txBox="1">
                  <a:spLocks noChangeArrowheads="1"/>
                </p:cNvSpPr>
                <p:nvPr/>
              </p:nvSpPr>
              <p:spPr bwMode="auto">
                <a:xfrm>
                  <a:off x="6849" y="6596"/>
                  <a:ext cx="1523" cy="406"/>
                </a:xfrm>
                <a:prstGeom prst="rect">
                  <a:avLst/>
                </a:prstGeom>
                <a:solidFill>
                  <a:schemeClr val="accent3">
                    <a:lumMod val="20000"/>
                    <a:lumOff val="80000"/>
                  </a:schemeClr>
                </a:solidFill>
                <a:ln w="635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 algn="ctr">
                    <a:spcBef>
                      <a:spcPts val="1200"/>
                    </a:spcBef>
                    <a:spcAft>
                      <a:spcPts val="0"/>
                    </a:spcAft>
                  </a:pPr>
                  <a:r>
                    <a:rPr lang="es-EC" sz="500" kern="1200">
                      <a:solidFill>
                        <a:srgbClr val="000000"/>
                      </a:solidFill>
                      <a:effectLst/>
                      <a:latin typeface="Calibri"/>
                      <a:ea typeface="Calibri"/>
                      <a:cs typeface="Times New Roman"/>
                    </a:rPr>
                    <a:t>DIRECCIÓN DE ASESORÍA LEGAL</a:t>
                  </a:r>
                  <a:endParaRPr lang="es-EC" sz="1200">
                    <a:effectLst/>
                    <a:latin typeface="Times New Roman"/>
                    <a:ea typeface="Calibri"/>
                  </a:endParaRPr>
                </a:p>
                <a:p>
                  <a:pPr algn="ctr">
                    <a:lnSpc>
                      <a:spcPct val="115000"/>
                    </a:lnSpc>
                    <a:spcBef>
                      <a:spcPts val="1200"/>
                    </a:spcBef>
                    <a:spcAft>
                      <a:spcPts val="1000"/>
                    </a:spcAft>
                  </a:pPr>
                  <a:r>
                    <a:rPr lang="es-EC" sz="300">
                      <a:effectLst/>
                      <a:latin typeface="Calibri"/>
                      <a:ea typeface="Times New Roman"/>
                      <a:cs typeface="Times New Roman"/>
                    </a:rPr>
                    <a:t> </a:t>
                  </a:r>
                  <a:endParaRPr lang="es-EC" sz="1100">
                    <a:effectLst/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67" name="41 Cuadro de texto"/>
                <p:cNvSpPr txBox="1">
                  <a:spLocks noChangeArrowheads="1"/>
                </p:cNvSpPr>
                <p:nvPr/>
              </p:nvSpPr>
              <p:spPr bwMode="auto">
                <a:xfrm>
                  <a:off x="8690" y="6614"/>
                  <a:ext cx="1523" cy="406"/>
                </a:xfrm>
                <a:prstGeom prst="rect">
                  <a:avLst/>
                </a:prstGeom>
                <a:solidFill>
                  <a:schemeClr val="accent3">
                    <a:lumMod val="20000"/>
                    <a:lumOff val="80000"/>
                  </a:schemeClr>
                </a:solidFill>
                <a:ln w="635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 algn="ctr">
                    <a:spcBef>
                      <a:spcPts val="1200"/>
                    </a:spcBef>
                    <a:spcAft>
                      <a:spcPts val="0"/>
                    </a:spcAft>
                  </a:pPr>
                  <a:r>
                    <a:rPr lang="es-EC" sz="500" kern="1200">
                      <a:solidFill>
                        <a:srgbClr val="000000"/>
                      </a:solidFill>
                      <a:effectLst/>
                      <a:latin typeface="Calibri"/>
                      <a:ea typeface="Calibri"/>
                      <a:cs typeface="Times New Roman"/>
                    </a:rPr>
                    <a:t>DIRECCIÓN DE COMUNICACIÓN </a:t>
                  </a:r>
                  <a:endParaRPr lang="es-EC" sz="1200">
                    <a:effectLst/>
                    <a:latin typeface="Times New Roman"/>
                    <a:ea typeface="Calibri"/>
                  </a:endParaRPr>
                </a:p>
                <a:p>
                  <a:pPr algn="ctr">
                    <a:lnSpc>
                      <a:spcPct val="115000"/>
                    </a:lnSpc>
                    <a:spcBef>
                      <a:spcPts val="1200"/>
                    </a:spcBef>
                    <a:spcAft>
                      <a:spcPts val="1000"/>
                    </a:spcAft>
                  </a:pPr>
                  <a:r>
                    <a:rPr lang="es-EC" sz="200">
                      <a:effectLst/>
                      <a:latin typeface="Calibri"/>
                      <a:ea typeface="Times New Roman"/>
                      <a:cs typeface="Times New Roman"/>
                    </a:rPr>
                    <a:t> </a:t>
                  </a:r>
                  <a:endParaRPr lang="es-EC" sz="1100">
                    <a:effectLst/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68" name="42 Cuadro de texto"/>
                <p:cNvSpPr txBox="1">
                  <a:spLocks noChangeArrowheads="1"/>
                </p:cNvSpPr>
                <p:nvPr/>
              </p:nvSpPr>
              <p:spPr bwMode="auto">
                <a:xfrm>
                  <a:off x="10618" y="6614"/>
                  <a:ext cx="1523" cy="406"/>
                </a:xfrm>
                <a:prstGeom prst="rect">
                  <a:avLst/>
                </a:prstGeom>
                <a:solidFill>
                  <a:schemeClr val="accent3">
                    <a:lumMod val="20000"/>
                    <a:lumOff val="80000"/>
                  </a:schemeClr>
                </a:solidFill>
                <a:ln w="635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 algn="ctr">
                    <a:spcBef>
                      <a:spcPts val="1200"/>
                    </a:spcBef>
                    <a:spcAft>
                      <a:spcPts val="0"/>
                    </a:spcAft>
                  </a:pPr>
                  <a:r>
                    <a:rPr lang="es-EC" sz="500" dirty="0">
                      <a:effectLst/>
                      <a:latin typeface="Calibri"/>
                      <a:ea typeface="Times New Roman"/>
                      <a:cs typeface="Times New Roman"/>
                    </a:rPr>
                    <a:t>DIRECCIÓN </a:t>
                  </a:r>
                  <a:r>
                    <a:rPr lang="es-EC" sz="500" dirty="0" smtClean="0">
                      <a:effectLst/>
                      <a:latin typeface="Calibri"/>
                      <a:ea typeface="Times New Roman"/>
                      <a:cs typeface="Times New Roman"/>
                    </a:rPr>
                    <a:t>DE</a:t>
                  </a:r>
                  <a:r>
                    <a:rPr lang="es-EC" sz="1100" dirty="0">
                      <a:latin typeface="Calibri"/>
                      <a:ea typeface="Times New Roman"/>
                      <a:cs typeface="Times New Roman"/>
                    </a:rPr>
                    <a:t> </a:t>
                  </a:r>
                  <a:r>
                    <a:rPr lang="es-EC" sz="500" dirty="0" smtClean="0">
                      <a:effectLst/>
                      <a:latin typeface="Calibri"/>
                      <a:ea typeface="Times New Roman"/>
                      <a:cs typeface="Times New Roman"/>
                    </a:rPr>
                    <a:t>RECURSOS</a:t>
                  </a:r>
                  <a:endParaRPr lang="es-EC" sz="1100" dirty="0">
                    <a:effectLst/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69" name="43 Cuadro de texto"/>
                <p:cNvSpPr txBox="1">
                  <a:spLocks noChangeArrowheads="1"/>
                </p:cNvSpPr>
                <p:nvPr/>
              </p:nvSpPr>
              <p:spPr bwMode="auto">
                <a:xfrm>
                  <a:off x="6849" y="7286"/>
                  <a:ext cx="1523" cy="406"/>
                </a:xfrm>
                <a:prstGeom prst="rect">
                  <a:avLst/>
                </a:prstGeom>
                <a:solidFill>
                  <a:schemeClr val="accent3">
                    <a:lumMod val="20000"/>
                    <a:lumOff val="80000"/>
                  </a:schemeClr>
                </a:solidFill>
                <a:ln w="635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 algn="ctr">
                    <a:spcBef>
                      <a:spcPts val="1200"/>
                    </a:spcBef>
                    <a:spcAft>
                      <a:spcPts val="0"/>
                    </a:spcAft>
                  </a:pPr>
                  <a:r>
                    <a:rPr lang="es-EC" sz="500" kern="1200">
                      <a:solidFill>
                        <a:srgbClr val="000000"/>
                      </a:solidFill>
                      <a:effectLst/>
                      <a:latin typeface="Calibri"/>
                      <a:ea typeface="Calibri"/>
                      <a:cs typeface="Times New Roman"/>
                    </a:rPr>
                    <a:t>DIRECCIÓN DE PLANIFICACIÓN</a:t>
                  </a:r>
                  <a:endParaRPr lang="es-EC" sz="1200">
                    <a:effectLst/>
                    <a:latin typeface="Times New Roman"/>
                    <a:ea typeface="Calibri"/>
                  </a:endParaRPr>
                </a:p>
                <a:p>
                  <a:pPr algn="ctr">
                    <a:lnSpc>
                      <a:spcPct val="115000"/>
                    </a:lnSpc>
                    <a:spcBef>
                      <a:spcPts val="1200"/>
                    </a:spcBef>
                    <a:spcAft>
                      <a:spcPts val="1000"/>
                    </a:spcAft>
                  </a:pPr>
                  <a:r>
                    <a:rPr lang="es-EC" sz="200">
                      <a:effectLst/>
                      <a:latin typeface="Calibri"/>
                      <a:ea typeface="Times New Roman"/>
                      <a:cs typeface="Times New Roman"/>
                    </a:rPr>
                    <a:t> </a:t>
                  </a:r>
                  <a:endParaRPr lang="es-EC" sz="1100">
                    <a:effectLst/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70" name="44 Cuadro de texto"/>
                <p:cNvSpPr txBox="1">
                  <a:spLocks noChangeArrowheads="1"/>
                </p:cNvSpPr>
                <p:nvPr/>
              </p:nvSpPr>
              <p:spPr bwMode="auto">
                <a:xfrm>
                  <a:off x="8708" y="7286"/>
                  <a:ext cx="1522" cy="406"/>
                </a:xfrm>
                <a:prstGeom prst="rect">
                  <a:avLst/>
                </a:prstGeom>
                <a:solidFill>
                  <a:schemeClr val="accent3">
                    <a:lumMod val="20000"/>
                    <a:lumOff val="80000"/>
                  </a:schemeClr>
                </a:solidFill>
                <a:ln w="635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 algn="ctr">
                    <a:spcBef>
                      <a:spcPts val="1200"/>
                    </a:spcBef>
                    <a:spcAft>
                      <a:spcPts val="0"/>
                    </a:spcAft>
                  </a:pPr>
                  <a:r>
                    <a:rPr lang="es-EC" sz="500" kern="1200">
                      <a:solidFill>
                        <a:srgbClr val="000000"/>
                      </a:solidFill>
                      <a:effectLst/>
                      <a:latin typeface="Calibri"/>
                      <a:ea typeface="Calibri"/>
                      <a:cs typeface="Times New Roman"/>
                    </a:rPr>
                    <a:t>DIRECCIÓN ADMINISTRATIVA</a:t>
                  </a:r>
                  <a:endParaRPr lang="es-EC" sz="1200">
                    <a:effectLst/>
                    <a:latin typeface="Times New Roman"/>
                    <a:ea typeface="Calibri"/>
                  </a:endParaRPr>
                </a:p>
                <a:p>
                  <a:pPr algn="ctr">
                    <a:lnSpc>
                      <a:spcPct val="115000"/>
                    </a:lnSpc>
                    <a:spcBef>
                      <a:spcPts val="1200"/>
                    </a:spcBef>
                    <a:spcAft>
                      <a:spcPts val="1000"/>
                    </a:spcAft>
                  </a:pPr>
                  <a:r>
                    <a:rPr lang="es-EC" sz="300">
                      <a:effectLst/>
                      <a:latin typeface="Calibri"/>
                      <a:ea typeface="Times New Roman"/>
                      <a:cs typeface="Times New Roman"/>
                    </a:rPr>
                    <a:t> </a:t>
                  </a:r>
                  <a:endParaRPr lang="es-EC" sz="1100">
                    <a:effectLst/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71" name="45 Cuadro de texto"/>
                <p:cNvSpPr txBox="1">
                  <a:spLocks noChangeArrowheads="1"/>
                </p:cNvSpPr>
                <p:nvPr/>
              </p:nvSpPr>
              <p:spPr bwMode="auto">
                <a:xfrm>
                  <a:off x="10618" y="7250"/>
                  <a:ext cx="1523" cy="405"/>
                </a:xfrm>
                <a:prstGeom prst="rect">
                  <a:avLst/>
                </a:prstGeom>
                <a:solidFill>
                  <a:srgbClr val="FFFF00"/>
                </a:solidFill>
                <a:ln w="635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 algn="ctr">
                    <a:spcBef>
                      <a:spcPts val="1200"/>
                    </a:spcBef>
                    <a:spcAft>
                      <a:spcPts val="0"/>
                    </a:spcAft>
                  </a:pPr>
                  <a:r>
                    <a:rPr lang="es-EC" sz="500" b="1" dirty="0" smtClean="0">
                      <a:effectLst/>
                      <a:latin typeface="Calibri"/>
                      <a:ea typeface="Times New Roman"/>
                      <a:cs typeface="Times New Roman"/>
                    </a:rPr>
                    <a:t>DIRECCIÓN</a:t>
                  </a:r>
                  <a:r>
                    <a:rPr lang="es-EC" sz="1100" dirty="0">
                      <a:latin typeface="Calibri"/>
                      <a:ea typeface="Times New Roman"/>
                      <a:cs typeface="Times New Roman"/>
                    </a:rPr>
                    <a:t> </a:t>
                  </a:r>
                  <a:r>
                    <a:rPr lang="es-EC" sz="500" b="1" dirty="0" smtClean="0">
                      <a:effectLst/>
                      <a:latin typeface="Calibri"/>
                      <a:ea typeface="Times New Roman"/>
                      <a:cs typeface="Times New Roman"/>
                    </a:rPr>
                    <a:t>FINANCIERA</a:t>
                  </a:r>
                  <a:endParaRPr lang="es-EC" sz="1100" dirty="0">
                    <a:effectLst/>
                    <a:latin typeface="Calibri"/>
                    <a:ea typeface="Times New Roman"/>
                    <a:cs typeface="Times New Roman"/>
                  </a:endParaRPr>
                </a:p>
                <a:p>
                  <a:pPr algn="ctr">
                    <a:lnSpc>
                      <a:spcPct val="115000"/>
                    </a:lnSpc>
                    <a:spcBef>
                      <a:spcPts val="1200"/>
                    </a:spcBef>
                    <a:spcAft>
                      <a:spcPts val="1000"/>
                    </a:spcAft>
                  </a:pPr>
                  <a:r>
                    <a:rPr lang="es-EC" sz="100" b="1" dirty="0">
                      <a:effectLst/>
                      <a:latin typeface="Calibri"/>
                      <a:ea typeface="Times New Roman"/>
                      <a:cs typeface="Times New Roman"/>
                    </a:rPr>
                    <a:t> </a:t>
                  </a:r>
                  <a:endParaRPr lang="es-EC" sz="1100" dirty="0">
                    <a:effectLst/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72" name="46 Cuadro de texto"/>
                <p:cNvSpPr txBox="1">
                  <a:spLocks noChangeArrowheads="1"/>
                </p:cNvSpPr>
                <p:nvPr/>
              </p:nvSpPr>
              <p:spPr bwMode="auto">
                <a:xfrm>
                  <a:off x="8708" y="7885"/>
                  <a:ext cx="1522" cy="406"/>
                </a:xfrm>
                <a:prstGeom prst="rect">
                  <a:avLst/>
                </a:prstGeom>
                <a:solidFill>
                  <a:schemeClr val="accent3">
                    <a:lumMod val="20000"/>
                    <a:lumOff val="80000"/>
                  </a:schemeClr>
                </a:solidFill>
                <a:ln w="635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 algn="ctr">
                    <a:spcBef>
                      <a:spcPts val="1200"/>
                    </a:spcBef>
                    <a:spcAft>
                      <a:spcPts val="0"/>
                    </a:spcAft>
                  </a:pPr>
                  <a:r>
                    <a:rPr lang="es-EC" sz="500" dirty="0">
                      <a:effectLst/>
                      <a:latin typeface="Calibri"/>
                      <a:ea typeface="Times New Roman"/>
                      <a:cs typeface="Times New Roman"/>
                    </a:rPr>
                    <a:t>DIRECCIÓN </a:t>
                  </a:r>
                  <a:r>
                    <a:rPr lang="es-EC" sz="1100" dirty="0">
                      <a:latin typeface="Calibri"/>
                      <a:ea typeface="Times New Roman"/>
                      <a:cs typeface="Times New Roman"/>
                    </a:rPr>
                    <a:t> </a:t>
                  </a:r>
                  <a:r>
                    <a:rPr lang="es-EC" sz="500" dirty="0" smtClean="0">
                      <a:effectLst/>
                      <a:latin typeface="Calibri"/>
                      <a:ea typeface="Times New Roman"/>
                      <a:cs typeface="Times New Roman"/>
                    </a:rPr>
                    <a:t>TECNOLÓGICA</a:t>
                  </a:r>
                  <a:endParaRPr lang="es-EC" sz="1100" dirty="0">
                    <a:effectLst/>
                    <a:latin typeface="Calibri"/>
                    <a:ea typeface="Times New Roman"/>
                    <a:cs typeface="Times New Roman"/>
                  </a:endParaRPr>
                </a:p>
                <a:p>
                  <a:pPr algn="ctr">
                    <a:spcBef>
                      <a:spcPts val="1200"/>
                    </a:spcBef>
                    <a:spcAft>
                      <a:spcPts val="0"/>
                    </a:spcAft>
                  </a:pPr>
                  <a:r>
                    <a:rPr lang="es-EC" sz="100" dirty="0">
                      <a:effectLst/>
                      <a:latin typeface="Calibri"/>
                      <a:ea typeface="Times New Roman"/>
                      <a:cs typeface="Times New Roman"/>
                    </a:rPr>
                    <a:t> </a:t>
                  </a:r>
                  <a:endParaRPr lang="es-EC" sz="1100" dirty="0">
                    <a:effectLst/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73" name="47 Cuadro de texto"/>
                <p:cNvSpPr txBox="1">
                  <a:spLocks noChangeArrowheads="1"/>
                </p:cNvSpPr>
                <p:nvPr/>
              </p:nvSpPr>
              <p:spPr bwMode="auto">
                <a:xfrm>
                  <a:off x="10618" y="7885"/>
                  <a:ext cx="1523" cy="406"/>
                </a:xfrm>
                <a:prstGeom prst="rect">
                  <a:avLst/>
                </a:prstGeom>
                <a:solidFill>
                  <a:schemeClr val="accent3">
                    <a:lumMod val="20000"/>
                    <a:lumOff val="80000"/>
                  </a:schemeClr>
                </a:solidFill>
                <a:ln w="635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 algn="ctr">
                    <a:spcBef>
                      <a:spcPts val="1200"/>
                    </a:spcBef>
                    <a:spcAft>
                      <a:spcPts val="0"/>
                    </a:spcAft>
                  </a:pPr>
                  <a:r>
                    <a:rPr lang="es-EC" sz="500">
                      <a:effectLst/>
                      <a:latin typeface="Calibri"/>
                      <a:ea typeface="Times New Roman"/>
                      <a:cs typeface="Times New Roman"/>
                    </a:rPr>
                    <a:t>DIRECCIÓN DE RELACIONES INTERNACIONALES</a:t>
                  </a:r>
                  <a:endParaRPr lang="es-EC" sz="1100">
                    <a:effectLst/>
                    <a:latin typeface="Calibri"/>
                    <a:ea typeface="Times New Roman"/>
                    <a:cs typeface="Times New Roman"/>
                  </a:endParaRPr>
                </a:p>
                <a:p>
                  <a:pPr algn="ctr">
                    <a:spcBef>
                      <a:spcPts val="1200"/>
                    </a:spcBef>
                    <a:spcAft>
                      <a:spcPts val="0"/>
                    </a:spcAft>
                  </a:pPr>
                  <a:r>
                    <a:rPr lang="es-EC" sz="100">
                      <a:effectLst/>
                      <a:latin typeface="Calibri"/>
                      <a:ea typeface="Times New Roman"/>
                      <a:cs typeface="Times New Roman"/>
                    </a:rPr>
                    <a:t> </a:t>
                  </a:r>
                  <a:endParaRPr lang="es-EC" sz="1100">
                    <a:effectLst/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74" name="48 Cuadro de texto"/>
                <p:cNvSpPr txBox="1">
                  <a:spLocks noChangeArrowheads="1"/>
                </p:cNvSpPr>
                <p:nvPr/>
              </p:nvSpPr>
              <p:spPr bwMode="auto">
                <a:xfrm>
                  <a:off x="12911" y="6596"/>
                  <a:ext cx="1523" cy="406"/>
                </a:xfrm>
                <a:prstGeom prst="rect">
                  <a:avLst/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 w="635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 algn="ctr">
                    <a:spcBef>
                      <a:spcPts val="1200"/>
                    </a:spcBef>
                    <a:spcAft>
                      <a:spcPts val="0"/>
                    </a:spcAft>
                  </a:pPr>
                  <a:r>
                    <a:rPr lang="es-EC" sz="500">
                      <a:effectLst/>
                      <a:latin typeface="Calibri"/>
                      <a:ea typeface="Times New Roman"/>
                      <a:cs typeface="Times New Roman"/>
                    </a:rPr>
                    <a:t>INVESTIGACIÓN</a:t>
                  </a:r>
                  <a:endParaRPr lang="es-EC" sz="1100">
                    <a:effectLst/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75" name="49 Cuadro de texto"/>
                <p:cNvSpPr txBox="1">
                  <a:spLocks noChangeArrowheads="1"/>
                </p:cNvSpPr>
                <p:nvPr/>
              </p:nvSpPr>
              <p:spPr bwMode="auto">
                <a:xfrm>
                  <a:off x="14711" y="6596"/>
                  <a:ext cx="1523" cy="406"/>
                </a:xfrm>
                <a:prstGeom prst="rect">
                  <a:avLst/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 w="635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 algn="ctr">
                    <a:spcBef>
                      <a:spcPts val="1200"/>
                    </a:spcBef>
                    <a:spcAft>
                      <a:spcPts val="0"/>
                    </a:spcAft>
                  </a:pPr>
                  <a:r>
                    <a:rPr lang="es-EC" sz="500">
                      <a:effectLst/>
                      <a:latin typeface="Calibri"/>
                      <a:ea typeface="Times New Roman"/>
                      <a:cs typeface="Times New Roman"/>
                    </a:rPr>
                    <a:t>PUBLICACIONES</a:t>
                  </a:r>
                  <a:endParaRPr lang="es-EC" sz="1100">
                    <a:effectLst/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76" name="50 Cuadro de texto"/>
                <p:cNvSpPr txBox="1">
                  <a:spLocks noChangeArrowheads="1"/>
                </p:cNvSpPr>
                <p:nvPr/>
              </p:nvSpPr>
              <p:spPr bwMode="auto">
                <a:xfrm>
                  <a:off x="12911" y="7268"/>
                  <a:ext cx="1523" cy="406"/>
                </a:xfrm>
                <a:prstGeom prst="rect">
                  <a:avLst/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 w="635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 algn="ctr">
                    <a:spcBef>
                      <a:spcPts val="1200"/>
                    </a:spcBef>
                    <a:spcAft>
                      <a:spcPts val="0"/>
                    </a:spcAft>
                  </a:pPr>
                  <a:r>
                    <a:rPr lang="es-EC" sz="500" kern="1200">
                      <a:solidFill>
                        <a:srgbClr val="000000"/>
                      </a:solidFill>
                      <a:effectLst/>
                      <a:latin typeface="Calibri"/>
                      <a:ea typeface="Calibri"/>
                      <a:cs typeface="Times New Roman"/>
                    </a:rPr>
                    <a:t>FORMACIÓN Y CAPACITACIÓN</a:t>
                  </a:r>
                  <a:endParaRPr lang="es-EC" sz="1200">
                    <a:effectLst/>
                    <a:latin typeface="Times New Roman"/>
                    <a:ea typeface="Calibri"/>
                  </a:endParaRPr>
                </a:p>
                <a:p>
                  <a:pPr>
                    <a:spcBef>
                      <a:spcPts val="1200"/>
                    </a:spcBef>
                    <a:spcAft>
                      <a:spcPts val="0"/>
                    </a:spcAft>
                  </a:pPr>
                  <a:r>
                    <a:rPr lang="es-EC" sz="100">
                      <a:effectLst/>
                      <a:latin typeface="Calibri"/>
                      <a:ea typeface="Times New Roman"/>
                      <a:cs typeface="Times New Roman"/>
                    </a:rPr>
                    <a:t> </a:t>
                  </a:r>
                  <a:endParaRPr lang="es-EC" sz="1100">
                    <a:effectLst/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77" name="51 Cuadro de texto"/>
                <p:cNvSpPr txBox="1">
                  <a:spLocks noChangeArrowheads="1"/>
                </p:cNvSpPr>
                <p:nvPr/>
              </p:nvSpPr>
              <p:spPr bwMode="auto">
                <a:xfrm>
                  <a:off x="14711" y="7250"/>
                  <a:ext cx="1523" cy="405"/>
                </a:xfrm>
                <a:prstGeom prst="rect">
                  <a:avLst/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 w="635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 algn="ctr">
                    <a:spcBef>
                      <a:spcPts val="1200"/>
                    </a:spcBef>
                    <a:spcAft>
                      <a:spcPts val="0"/>
                    </a:spcAft>
                  </a:pPr>
                  <a:r>
                    <a:rPr lang="es-EC" sz="500" kern="1200">
                      <a:solidFill>
                        <a:srgbClr val="000000"/>
                      </a:solidFill>
                      <a:effectLst/>
                      <a:latin typeface="Calibri"/>
                      <a:ea typeface="Calibri"/>
                      <a:cs typeface="Times New Roman"/>
                    </a:rPr>
                    <a:t>BIBLIOTECA CONSTITUCIONAL</a:t>
                  </a:r>
                  <a:endParaRPr lang="es-EC" sz="1200">
                    <a:effectLst/>
                    <a:latin typeface="Times New Roman"/>
                    <a:ea typeface="Calibri"/>
                  </a:endParaRPr>
                </a:p>
                <a:p>
                  <a:pPr>
                    <a:spcBef>
                      <a:spcPts val="1200"/>
                    </a:spcBef>
                    <a:spcAft>
                      <a:spcPts val="0"/>
                    </a:spcAft>
                  </a:pPr>
                  <a:r>
                    <a:rPr lang="es-EC" sz="100">
                      <a:effectLst/>
                      <a:latin typeface="Calibri"/>
                      <a:ea typeface="Times New Roman"/>
                      <a:cs typeface="Times New Roman"/>
                    </a:rPr>
                    <a:t> </a:t>
                  </a:r>
                  <a:endParaRPr lang="es-EC" sz="1100">
                    <a:effectLst/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78" name="23 Cuadro de texto"/>
                <p:cNvSpPr txBox="1">
                  <a:spLocks noChangeArrowheads="1"/>
                </p:cNvSpPr>
                <p:nvPr/>
              </p:nvSpPr>
              <p:spPr bwMode="auto">
                <a:xfrm>
                  <a:off x="13571" y="5979"/>
                  <a:ext cx="1590" cy="423"/>
                </a:xfrm>
                <a:prstGeom prst="rect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 w="635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 algn="ctr">
                    <a:lnSpc>
                      <a:spcPct val="115000"/>
                    </a:lnSpc>
                    <a:spcBef>
                      <a:spcPts val="1200"/>
                    </a:spcBef>
                    <a:spcAft>
                      <a:spcPts val="1000"/>
                    </a:spcAft>
                  </a:pPr>
                  <a:r>
                    <a:rPr lang="es-EC" sz="500" dirty="0">
                      <a:effectLst/>
                      <a:latin typeface="Calibri"/>
                      <a:ea typeface="Times New Roman"/>
                      <a:cs typeface="Times New Roman"/>
                    </a:rPr>
                    <a:t>CENTRO DE ESTUDIOS Y DIFUSIÓN DE DERECHOS </a:t>
                  </a:r>
                  <a:endParaRPr lang="es-EC" sz="1100" dirty="0">
                    <a:effectLst/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79" name="25 Cuadro de texto"/>
                <p:cNvSpPr txBox="1">
                  <a:spLocks noChangeArrowheads="1"/>
                </p:cNvSpPr>
                <p:nvPr/>
              </p:nvSpPr>
              <p:spPr bwMode="auto">
                <a:xfrm>
                  <a:off x="3914" y="5925"/>
                  <a:ext cx="1529" cy="423"/>
                </a:xfrm>
                <a:prstGeom prst="rect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 w="635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 algn="ctr">
                    <a:lnSpc>
                      <a:spcPct val="115000"/>
                    </a:lnSpc>
                    <a:spcBef>
                      <a:spcPts val="1200"/>
                    </a:spcBef>
                    <a:spcAft>
                      <a:spcPts val="1000"/>
                    </a:spcAft>
                  </a:pPr>
                  <a:r>
                    <a:rPr lang="es-EC" sz="500">
                      <a:effectLst/>
                      <a:latin typeface="Calibri"/>
                      <a:ea typeface="Times New Roman"/>
                      <a:cs typeface="Times New Roman"/>
                    </a:rPr>
                    <a:t>SECRETARÍA TÉCNICA JURISDICCIONAL</a:t>
                  </a:r>
                  <a:endParaRPr lang="es-EC" sz="1100">
                    <a:effectLst/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80" name="39 Cuadro de texto"/>
                <p:cNvSpPr txBox="1">
                  <a:spLocks noChangeArrowheads="1"/>
                </p:cNvSpPr>
                <p:nvPr/>
              </p:nvSpPr>
              <p:spPr bwMode="auto">
                <a:xfrm>
                  <a:off x="9246" y="5943"/>
                  <a:ext cx="1529" cy="423"/>
                </a:xfrm>
                <a:prstGeom prst="rect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  <a:ln w="635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 algn="ctr">
                    <a:lnSpc>
                      <a:spcPct val="115000"/>
                    </a:lnSpc>
                    <a:spcBef>
                      <a:spcPts val="1200"/>
                    </a:spcBef>
                    <a:spcAft>
                      <a:spcPts val="1000"/>
                    </a:spcAft>
                  </a:pPr>
                  <a:r>
                    <a:rPr lang="es-EC" sz="500">
                      <a:effectLst/>
                      <a:latin typeface="Calibri"/>
                      <a:ea typeface="Times New Roman"/>
                      <a:cs typeface="Times New Roman"/>
                    </a:rPr>
                    <a:t>SECRETARÍA TÉCNICA JURISDICCIONAL</a:t>
                  </a:r>
                  <a:endParaRPr lang="es-EC" sz="1100">
                    <a:effectLst/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81" name="9 Cuadro de texto"/>
                <p:cNvSpPr txBox="1">
                  <a:spLocks noChangeArrowheads="1"/>
                </p:cNvSpPr>
                <p:nvPr/>
              </p:nvSpPr>
              <p:spPr bwMode="auto">
                <a:xfrm>
                  <a:off x="3869" y="4580"/>
                  <a:ext cx="1520" cy="456"/>
                </a:xfrm>
                <a:prstGeom prst="rect">
                  <a:avLst/>
                </a:prstGeom>
                <a:solidFill>
                  <a:schemeClr val="accent3">
                    <a:lumMod val="40000"/>
                    <a:lumOff val="60000"/>
                  </a:schemeClr>
                </a:solidFill>
                <a:ln w="635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 algn="ctr">
                    <a:lnSpc>
                      <a:spcPct val="115000"/>
                    </a:lnSpc>
                    <a:spcBef>
                      <a:spcPts val="1200"/>
                    </a:spcBef>
                    <a:spcAft>
                      <a:spcPts val="1000"/>
                    </a:spcAft>
                  </a:pPr>
                  <a:r>
                    <a:rPr lang="es-EC" sz="500">
                      <a:effectLst/>
                      <a:latin typeface="Calibri"/>
                      <a:ea typeface="Times New Roman"/>
                      <a:cs typeface="Times New Roman"/>
                    </a:rPr>
                    <a:t>PROCESO OPERACIONAL Y DE DESPACHO A PROCESOS</a:t>
                  </a:r>
                  <a:endParaRPr lang="es-EC" sz="1100">
                    <a:effectLst/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82" name="13 Cuadro de texto"/>
                <p:cNvSpPr txBox="1">
                  <a:spLocks noChangeArrowheads="1"/>
                </p:cNvSpPr>
                <p:nvPr/>
              </p:nvSpPr>
              <p:spPr bwMode="auto">
                <a:xfrm>
                  <a:off x="3869" y="5197"/>
                  <a:ext cx="1519" cy="425"/>
                </a:xfrm>
                <a:prstGeom prst="rect">
                  <a:avLst/>
                </a:prstGeom>
                <a:solidFill>
                  <a:schemeClr val="accent3">
                    <a:lumMod val="40000"/>
                    <a:lumOff val="60000"/>
                  </a:schemeClr>
                </a:solidFill>
                <a:ln w="635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 algn="ctr">
                    <a:lnSpc>
                      <a:spcPct val="115000"/>
                    </a:lnSpc>
                    <a:spcBef>
                      <a:spcPts val="1200"/>
                    </a:spcBef>
                    <a:spcAft>
                      <a:spcPts val="1000"/>
                    </a:spcAft>
                  </a:pPr>
                  <a:r>
                    <a:rPr lang="es-EC" sz="500">
                      <a:effectLst/>
                      <a:latin typeface="Calibri"/>
                      <a:ea typeface="Times New Roman"/>
                      <a:cs typeface="Times New Roman"/>
                    </a:rPr>
                    <a:t>RELATORÍA</a:t>
                  </a:r>
                  <a:endParaRPr lang="es-EC" sz="1100">
                    <a:effectLst/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83" name="15 Cuadro de texto"/>
                <p:cNvSpPr txBox="1">
                  <a:spLocks noChangeArrowheads="1"/>
                </p:cNvSpPr>
                <p:nvPr/>
              </p:nvSpPr>
              <p:spPr bwMode="auto">
                <a:xfrm>
                  <a:off x="5650" y="5179"/>
                  <a:ext cx="1477" cy="446"/>
                </a:xfrm>
                <a:prstGeom prst="rect">
                  <a:avLst/>
                </a:prstGeom>
                <a:solidFill>
                  <a:schemeClr val="accent3">
                    <a:lumMod val="40000"/>
                    <a:lumOff val="60000"/>
                  </a:schemeClr>
                </a:solidFill>
                <a:ln w="635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 algn="ctr">
                    <a:lnSpc>
                      <a:spcPct val="115000"/>
                    </a:lnSpc>
                    <a:spcBef>
                      <a:spcPts val="1200"/>
                    </a:spcBef>
                    <a:spcAft>
                      <a:spcPts val="1000"/>
                    </a:spcAft>
                  </a:pPr>
                  <a:r>
                    <a:rPr lang="es-EC" sz="500">
                      <a:effectLst/>
                      <a:latin typeface="Calibri"/>
                      <a:ea typeface="Times New Roman"/>
                      <a:cs typeface="Times New Roman"/>
                    </a:rPr>
                    <a:t>DOCUMENTOLIGÍA, ARCHIVO Y REPRODUCCIÓN</a:t>
                  </a:r>
                  <a:endParaRPr lang="es-EC" sz="1100">
                    <a:effectLst/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84" name="17 Cuadro de texto"/>
                <p:cNvSpPr txBox="1">
                  <a:spLocks noChangeArrowheads="1"/>
                </p:cNvSpPr>
                <p:nvPr/>
              </p:nvSpPr>
              <p:spPr bwMode="auto">
                <a:xfrm>
                  <a:off x="7450" y="5179"/>
                  <a:ext cx="1736" cy="435"/>
                </a:xfrm>
                <a:prstGeom prst="rect">
                  <a:avLst/>
                </a:prstGeom>
                <a:solidFill>
                  <a:schemeClr val="accent3">
                    <a:lumMod val="40000"/>
                    <a:lumOff val="60000"/>
                  </a:schemeClr>
                </a:solidFill>
                <a:ln w="635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 algn="ctr">
                    <a:spcBef>
                      <a:spcPts val="1200"/>
                    </a:spcBef>
                    <a:spcAft>
                      <a:spcPts val="0"/>
                    </a:spcAft>
                  </a:pPr>
                  <a:r>
                    <a:rPr lang="es-EC" sz="500" dirty="0" smtClean="0">
                      <a:effectLst/>
                      <a:latin typeface="Calibri"/>
                      <a:ea typeface="Times New Roman"/>
                      <a:cs typeface="Times New Roman"/>
                    </a:rPr>
                    <a:t>OFICINAS</a:t>
                  </a:r>
                  <a:r>
                    <a:rPr lang="es-EC" sz="1100" dirty="0">
                      <a:latin typeface="Calibri"/>
                      <a:ea typeface="Times New Roman"/>
                      <a:cs typeface="Times New Roman"/>
                    </a:rPr>
                    <a:t> </a:t>
                  </a:r>
                  <a:r>
                    <a:rPr lang="es-EC" sz="500" dirty="0" smtClean="0">
                      <a:effectLst/>
                      <a:latin typeface="Calibri"/>
                      <a:ea typeface="Times New Roman"/>
                      <a:cs typeface="Times New Roman"/>
                    </a:rPr>
                    <a:t>REGIONALES</a:t>
                  </a:r>
                  <a:endParaRPr lang="es-EC" sz="1100" dirty="0">
                    <a:effectLst/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85" name="19 Cuadro de texto"/>
                <p:cNvSpPr txBox="1">
                  <a:spLocks noChangeArrowheads="1"/>
                </p:cNvSpPr>
                <p:nvPr/>
              </p:nvSpPr>
              <p:spPr bwMode="auto">
                <a:xfrm>
                  <a:off x="5651" y="4598"/>
                  <a:ext cx="1476" cy="435"/>
                </a:xfrm>
                <a:prstGeom prst="rect">
                  <a:avLst/>
                </a:prstGeom>
                <a:solidFill>
                  <a:schemeClr val="accent3">
                    <a:lumMod val="40000"/>
                    <a:lumOff val="60000"/>
                  </a:schemeClr>
                </a:solidFill>
                <a:ln w="635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b" anchorCtr="0" upright="1">
                  <a:noAutofit/>
                </a:bodyPr>
                <a:lstStyle/>
                <a:p>
                  <a:pPr algn="ctr">
                    <a:lnSpc>
                      <a:spcPct val="115000"/>
                    </a:lnSpc>
                    <a:spcBef>
                      <a:spcPts val="1200"/>
                    </a:spcBef>
                    <a:spcAft>
                      <a:spcPts val="1000"/>
                    </a:spcAft>
                  </a:pPr>
                  <a:r>
                    <a:rPr lang="es-EC" sz="500" dirty="0" smtClean="0">
                      <a:effectLst/>
                      <a:latin typeface="Calibri"/>
                      <a:ea typeface="Times New Roman"/>
                      <a:cs typeface="Times New Roman"/>
                    </a:rPr>
                    <a:t>PROSECRETARÍA</a:t>
                  </a:r>
                  <a:endParaRPr lang="es-EC" sz="1100" dirty="0">
                    <a:effectLst/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86" name="21 Cuadro de texto"/>
                <p:cNvSpPr txBox="1">
                  <a:spLocks noChangeArrowheads="1"/>
                </p:cNvSpPr>
                <p:nvPr/>
              </p:nvSpPr>
              <p:spPr bwMode="auto">
                <a:xfrm>
                  <a:off x="7450" y="4598"/>
                  <a:ext cx="1737" cy="454"/>
                </a:xfrm>
                <a:prstGeom prst="rect">
                  <a:avLst/>
                </a:prstGeom>
                <a:solidFill>
                  <a:schemeClr val="accent3">
                    <a:lumMod val="40000"/>
                    <a:lumOff val="60000"/>
                  </a:schemeClr>
                </a:solidFill>
                <a:ln w="635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 algn="ctr">
                    <a:lnSpc>
                      <a:spcPct val="115000"/>
                    </a:lnSpc>
                    <a:spcBef>
                      <a:spcPts val="1200"/>
                    </a:spcBef>
                    <a:spcAft>
                      <a:spcPts val="1000"/>
                    </a:spcAft>
                  </a:pPr>
                  <a:r>
                    <a:rPr lang="es-EC" sz="500">
                      <a:effectLst/>
                      <a:latin typeface="Calibri"/>
                      <a:ea typeface="Times New Roman"/>
                      <a:cs typeface="Times New Roman"/>
                    </a:rPr>
                    <a:t>SEGUIMIENTO DE SENTENCIAS Y DICTÁMENES CONSTITUCIONALES </a:t>
                  </a:r>
                  <a:endParaRPr lang="es-EC" sz="1100">
                    <a:effectLst/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87" name="1 Cuadro de texto"/>
                <p:cNvSpPr txBox="1">
                  <a:spLocks noChangeArrowheads="1"/>
                </p:cNvSpPr>
                <p:nvPr/>
              </p:nvSpPr>
              <p:spPr bwMode="auto">
                <a:xfrm>
                  <a:off x="9316" y="3037"/>
                  <a:ext cx="1286" cy="521"/>
                </a:xfrm>
                <a:prstGeom prst="rect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 w="635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 algn="ctr">
                    <a:lnSpc>
                      <a:spcPct val="115000"/>
                    </a:lnSpc>
                    <a:spcBef>
                      <a:spcPts val="1200"/>
                    </a:spcBef>
                    <a:spcAft>
                      <a:spcPts val="1000"/>
                    </a:spcAft>
                  </a:pPr>
                  <a:r>
                    <a:rPr lang="es-EC" sz="600" dirty="0">
                      <a:effectLst/>
                      <a:latin typeface="Calibri"/>
                      <a:ea typeface="Times New Roman"/>
                      <a:cs typeface="Times New Roman"/>
                    </a:rPr>
                    <a:t>PLENO DE LA CORTE CONSTITUCIONAL</a:t>
                  </a:r>
                  <a:endParaRPr lang="es-EC" sz="1100" dirty="0">
                    <a:effectLst/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88" name="4 Cuadro de texto"/>
                <p:cNvSpPr txBox="1">
                  <a:spLocks noChangeArrowheads="1"/>
                </p:cNvSpPr>
                <p:nvPr/>
              </p:nvSpPr>
              <p:spPr bwMode="auto">
                <a:xfrm>
                  <a:off x="9455" y="3727"/>
                  <a:ext cx="1007" cy="273"/>
                </a:xfrm>
                <a:prstGeom prst="rect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 w="635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 algn="ctr">
                    <a:lnSpc>
                      <a:spcPct val="115000"/>
                    </a:lnSpc>
                    <a:spcBef>
                      <a:spcPts val="1200"/>
                    </a:spcBef>
                    <a:spcAft>
                      <a:spcPts val="1000"/>
                    </a:spcAft>
                  </a:pPr>
                  <a:r>
                    <a:rPr lang="es-EC" sz="500">
                      <a:effectLst/>
                      <a:latin typeface="Calibri"/>
                      <a:ea typeface="Times New Roman"/>
                      <a:cs typeface="Times New Roman"/>
                    </a:rPr>
                    <a:t>PRESIDENCIA</a:t>
                  </a:r>
                  <a:endParaRPr lang="es-EC" sz="1100">
                    <a:effectLst/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89" name="5 Cuadro de texto"/>
                <p:cNvSpPr txBox="1">
                  <a:spLocks noChangeArrowheads="1"/>
                </p:cNvSpPr>
                <p:nvPr/>
              </p:nvSpPr>
              <p:spPr bwMode="auto">
                <a:xfrm>
                  <a:off x="5929" y="3128"/>
                  <a:ext cx="1183" cy="423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635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 algn="ctr">
                    <a:lnSpc>
                      <a:spcPct val="115000"/>
                    </a:lnSpc>
                    <a:spcBef>
                      <a:spcPts val="1200"/>
                    </a:spcBef>
                    <a:spcAft>
                      <a:spcPts val="1000"/>
                    </a:spcAft>
                  </a:pPr>
                  <a:r>
                    <a:rPr lang="es-EC" sz="500">
                      <a:effectLst/>
                      <a:latin typeface="Calibri"/>
                      <a:ea typeface="Times New Roman"/>
                      <a:cs typeface="Times New Roman"/>
                    </a:rPr>
                    <a:t>DESPACHO DE JUECES</a:t>
                  </a:r>
                  <a:endParaRPr lang="es-EC" sz="1100">
                    <a:effectLst/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90" name="7 Cuadro de texto"/>
                <p:cNvSpPr txBox="1">
                  <a:spLocks noChangeArrowheads="1"/>
                </p:cNvSpPr>
                <p:nvPr/>
              </p:nvSpPr>
              <p:spPr bwMode="auto">
                <a:xfrm>
                  <a:off x="11592" y="4802"/>
                  <a:ext cx="1402" cy="434"/>
                </a:xfrm>
                <a:prstGeom prst="rect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  <a:ln w="635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 algn="ctr">
                    <a:lnSpc>
                      <a:spcPct val="115000"/>
                    </a:lnSpc>
                    <a:spcBef>
                      <a:spcPts val="1200"/>
                    </a:spcBef>
                    <a:spcAft>
                      <a:spcPts val="1000"/>
                    </a:spcAft>
                  </a:pPr>
                  <a:r>
                    <a:rPr lang="es-EC" sz="500">
                      <a:effectLst/>
                      <a:latin typeface="Calibri"/>
                      <a:ea typeface="Times New Roman"/>
                      <a:cs typeface="Times New Roman"/>
                    </a:rPr>
                    <a:t>DIRECCIÓN DE AUDITORÍA INTERNA</a:t>
                  </a:r>
                  <a:endParaRPr lang="es-EC" sz="1100">
                    <a:effectLst/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91" name="8 Cuadro de texto"/>
                <p:cNvSpPr txBox="1">
                  <a:spLocks noChangeArrowheads="1"/>
                </p:cNvSpPr>
                <p:nvPr/>
              </p:nvSpPr>
              <p:spPr bwMode="auto">
                <a:xfrm>
                  <a:off x="11598" y="4252"/>
                  <a:ext cx="1325" cy="434"/>
                </a:xfrm>
                <a:prstGeom prst="rect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  <a:ln w="635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 algn="ctr">
                    <a:lnSpc>
                      <a:spcPct val="115000"/>
                    </a:lnSpc>
                    <a:spcBef>
                      <a:spcPts val="1200"/>
                    </a:spcBef>
                    <a:spcAft>
                      <a:spcPts val="1000"/>
                    </a:spcAft>
                  </a:pPr>
                  <a:r>
                    <a:rPr lang="es-EC" sz="500">
                      <a:effectLst/>
                      <a:latin typeface="Calibri"/>
                      <a:ea typeface="Times New Roman"/>
                      <a:cs typeface="Times New Roman"/>
                    </a:rPr>
                    <a:t>ASESORES DE PRESIDENCIA </a:t>
                  </a:r>
                  <a:endParaRPr lang="es-EC" sz="1100">
                    <a:effectLst/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grpSp>
              <p:nvGrpSpPr>
                <p:cNvPr id="92" name="54 Grupo"/>
                <p:cNvGrpSpPr>
                  <a:grpSpLocks/>
                </p:cNvGrpSpPr>
                <p:nvPr/>
              </p:nvGrpSpPr>
              <p:grpSpPr bwMode="auto">
                <a:xfrm>
                  <a:off x="13637" y="2910"/>
                  <a:ext cx="2776" cy="557"/>
                  <a:chOff x="65343" y="0"/>
                  <a:chExt cx="17002" cy="3257"/>
                </a:xfrm>
              </p:grpSpPr>
              <p:sp>
                <p:nvSpPr>
                  <p:cNvPr id="93" name="2 Cuadro de texto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5875" y="850"/>
                    <a:ext cx="7239" cy="1715"/>
                  </a:xfrm>
                  <a:prstGeom prst="rect">
                    <a:avLst/>
                  </a:prstGeom>
                  <a:solidFill>
                    <a:schemeClr val="lt1">
                      <a:lumMod val="100000"/>
                      <a:lumOff val="0"/>
                    </a:schemeClr>
                  </a:solidFill>
                  <a:ln w="635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pPr algn="ctr">
                      <a:lnSpc>
                        <a:spcPct val="115000"/>
                      </a:lnSpc>
                      <a:spcBef>
                        <a:spcPts val="1200"/>
                      </a:spcBef>
                      <a:spcAft>
                        <a:spcPts val="1000"/>
                      </a:spcAft>
                    </a:pPr>
                    <a:r>
                      <a:rPr lang="es-EC" sz="500">
                        <a:effectLst/>
                        <a:latin typeface="Calibri"/>
                        <a:ea typeface="Times New Roman"/>
                        <a:cs typeface="Times New Roman"/>
                      </a:rPr>
                      <a:t>REGISTRO OFICIAL</a:t>
                    </a:r>
                    <a:endParaRPr lang="es-EC" sz="1100">
                      <a:effectLst/>
                      <a:latin typeface="Calibri"/>
                      <a:ea typeface="Times New Roman"/>
                      <a:cs typeface="Times New Roman"/>
                    </a:endParaRPr>
                  </a:p>
                </p:txBody>
              </p:sp>
              <p:sp>
                <p:nvSpPr>
                  <p:cNvPr id="94" name="230 Rectángulo"/>
                  <p:cNvSpPr>
                    <a:spLocks noChangeArrowheads="1"/>
                  </p:cNvSpPr>
                  <p:nvPr/>
                </p:nvSpPr>
                <p:spPr bwMode="auto">
                  <a:xfrm>
                    <a:off x="65343" y="212"/>
                    <a:ext cx="8452" cy="2959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>
                        <a:lumMod val="100000"/>
                        <a:lumOff val="0"/>
                      </a:schemeClr>
                    </a:solidFill>
                    <a:prstDash val="dash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rot="0" vert="horz" wrap="square" lIns="91440" tIns="45720" rIns="91440" bIns="45720" anchor="ctr" anchorCtr="0" upright="1">
                    <a:noAutofit/>
                  </a:bodyPr>
                  <a:lstStyle/>
                  <a:p>
                    <a:endParaRPr lang="es-EC"/>
                  </a:p>
                </p:txBody>
              </p:sp>
              <p:sp>
                <p:nvSpPr>
                  <p:cNvPr id="95" name="229 CuadroTexto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5125" y="0"/>
                    <a:ext cx="7220" cy="3257"/>
                  </a:xfrm>
                  <a:prstGeom prst="rect">
                    <a:avLst/>
                  </a:prstGeom>
                  <a:noFill/>
                  <a:ln w="9525">
                    <a:solidFill>
                      <a:schemeClr val="bg1">
                        <a:lumMod val="100000"/>
                        <a:lumOff val="0"/>
                      </a:schemeClr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pPr algn="ctr" fontAlgn="base">
                      <a:spcBef>
                        <a:spcPts val="1200"/>
                      </a:spcBef>
                      <a:spcAft>
                        <a:spcPts val="0"/>
                      </a:spcAft>
                    </a:pPr>
                    <a:r>
                      <a:rPr lang="es-EC" sz="700" kern="12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rPr>
                      <a:t>INSTITUCIÓN ADSCRITA</a:t>
                    </a:r>
                    <a:endParaRPr lang="es-EC" sz="1200">
                      <a:effectLst/>
                      <a:latin typeface="Times New Roman"/>
                      <a:ea typeface="Calibri"/>
                    </a:endParaRPr>
                  </a:p>
                </p:txBody>
              </p:sp>
            </p:grpSp>
          </p:grpSp>
        </p:grpSp>
      </p:grpSp>
      <p:sp>
        <p:nvSpPr>
          <p:cNvPr id="97" name="96 CuadroTexto"/>
          <p:cNvSpPr txBox="1"/>
          <p:nvPr/>
        </p:nvSpPr>
        <p:spPr>
          <a:xfrm>
            <a:off x="217449" y="5661248"/>
            <a:ext cx="85625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000" b="1" dirty="0" smtClean="0">
                <a:solidFill>
                  <a:schemeClr val="accent1">
                    <a:lumMod val="75000"/>
                  </a:schemeClr>
                </a:solidFill>
              </a:rPr>
              <a:t>GRÁFICO No. 3  ORGANIGRAMA ORGÁNICO CORTE CONSTITUCIONAL DEL ECUADOR</a:t>
            </a:r>
          </a:p>
          <a:p>
            <a:r>
              <a:rPr lang="es-EC" sz="1000" b="1" dirty="0" smtClean="0">
                <a:solidFill>
                  <a:schemeClr val="accent1">
                    <a:lumMod val="75000"/>
                  </a:schemeClr>
                </a:solidFill>
              </a:rPr>
              <a:t>FUENTE: Corte Constitucional del Ecuador / (Reglamento Orgánico de Gestión Organizacional por procesos de la Corte Constitucional / Registro Oficial No. 286 – Viernes 24  de septiembre del 2010)</a:t>
            </a:r>
            <a:endParaRPr lang="es-EC" sz="1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8" name="97 Franja diagonal">
            <a:hlinkClick r:id="rId2" action="ppaction://hlinksldjump"/>
          </p:cNvPr>
          <p:cNvSpPr/>
          <p:nvPr/>
        </p:nvSpPr>
        <p:spPr>
          <a:xfrm>
            <a:off x="8763579" y="6381328"/>
            <a:ext cx="200909" cy="288032"/>
          </a:xfrm>
          <a:prstGeom prst="diagStri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9474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96 CuadroTexto"/>
          <p:cNvSpPr txBox="1"/>
          <p:nvPr/>
        </p:nvSpPr>
        <p:spPr>
          <a:xfrm>
            <a:off x="217449" y="6021288"/>
            <a:ext cx="85625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000" b="1" dirty="0" smtClean="0">
                <a:solidFill>
                  <a:schemeClr val="accent1">
                    <a:lumMod val="75000"/>
                  </a:schemeClr>
                </a:solidFill>
              </a:rPr>
              <a:t>GRÁFICO No. 4  ORGANIGRAMA FUNCIONAL DE LA CORTE CONSTITUCIONAL DEL ECUADOR</a:t>
            </a:r>
          </a:p>
          <a:p>
            <a:r>
              <a:rPr lang="es-EC" sz="1000" b="1" dirty="0" smtClean="0">
                <a:solidFill>
                  <a:schemeClr val="accent1">
                    <a:lumMod val="75000"/>
                  </a:schemeClr>
                </a:solidFill>
              </a:rPr>
              <a:t>FUENTE: Corte Constitucional del Ecuador</a:t>
            </a:r>
            <a:endParaRPr lang="es-EC" sz="1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1018" y="908720"/>
            <a:ext cx="5543550" cy="4857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Franja diagonal">
            <a:hlinkClick r:id="rId3" action="ppaction://hlinksldjump"/>
          </p:cNvPr>
          <p:cNvSpPr/>
          <p:nvPr/>
        </p:nvSpPr>
        <p:spPr>
          <a:xfrm>
            <a:off x="8661341" y="6349390"/>
            <a:ext cx="200909" cy="288032"/>
          </a:xfrm>
          <a:prstGeom prst="diagStri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9931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96 CuadroTexto"/>
          <p:cNvSpPr txBox="1"/>
          <p:nvPr/>
        </p:nvSpPr>
        <p:spPr>
          <a:xfrm>
            <a:off x="217449" y="6093296"/>
            <a:ext cx="85625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000" b="1" dirty="0" smtClean="0">
                <a:solidFill>
                  <a:schemeClr val="accent1">
                    <a:lumMod val="75000"/>
                  </a:schemeClr>
                </a:solidFill>
              </a:rPr>
              <a:t>GRÁFICO No. 5  ORGANIGRAMA PERSONAL DE LA CORTE CONSTITUCIONAL DEL ECUADOR</a:t>
            </a:r>
          </a:p>
          <a:p>
            <a:r>
              <a:rPr lang="es-EC" sz="1000" b="1" dirty="0" smtClean="0">
                <a:solidFill>
                  <a:schemeClr val="accent1">
                    <a:lumMod val="75000"/>
                  </a:schemeClr>
                </a:solidFill>
              </a:rPr>
              <a:t>FUENTE: Corte Constitucional del Ecuador</a:t>
            </a:r>
            <a:endParaRPr lang="es-EC" sz="1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3675" name="Picture 1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8842" y="476672"/>
            <a:ext cx="4555406" cy="563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Flecha derecha">
            <a:hlinkClick r:id="rId3" action="ppaction://hlinksldjump"/>
          </p:cNvPr>
          <p:cNvSpPr/>
          <p:nvPr/>
        </p:nvSpPr>
        <p:spPr>
          <a:xfrm rot="10800000">
            <a:off x="8553186" y="6315389"/>
            <a:ext cx="288032" cy="24622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03271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rmedio">
  <a:themeElements>
    <a:clrScheme name="Personalizado 1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775F55"/>
      </a:hlink>
      <a:folHlink>
        <a:srgbClr val="704404"/>
      </a:folHlink>
    </a:clrScheme>
    <a:fontScheme name="Intermedio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Intermedio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989</TotalTime>
  <Words>1135</Words>
  <Application>Microsoft Office PowerPoint</Application>
  <PresentationFormat>Presentación en pantalla (4:3)</PresentationFormat>
  <Paragraphs>269</Paragraphs>
  <Slides>34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34</vt:i4>
      </vt:variant>
    </vt:vector>
  </HeadingPairs>
  <TitlesOfParts>
    <vt:vector size="36" baseType="lpstr">
      <vt:lpstr>Intermedio</vt:lpstr>
      <vt:lpstr>Hoja de cálculo</vt:lpstr>
      <vt:lpstr>TESIS DE GRADO PREVIO A LA OBTENCIÓN DEL TÍTULO de INGENIERA EN FINANZAS, CONTADORA PÚBLICA - AUDITORA</vt:lpstr>
      <vt:lpstr>ÍNDICE GENERAL</vt:lpstr>
      <vt:lpstr>CAPÍTULO I</vt:lpstr>
      <vt:lpstr>Presentación de PowerPoint</vt:lpstr>
      <vt:lpstr>Presentación de PowerPoint</vt:lpstr>
      <vt:lpstr>ESTRUCTURA ORGÁNICA</vt:lpstr>
      <vt:lpstr>Presentación de PowerPoint</vt:lpstr>
      <vt:lpstr>Presentación de PowerPoint</vt:lpstr>
      <vt:lpstr>Presentación de PowerPoint</vt:lpstr>
      <vt:lpstr>CAPÍTULO II</vt:lpstr>
      <vt:lpstr>CAPÍTULO III</vt:lpstr>
      <vt:lpstr>AUDITORÍA</vt:lpstr>
      <vt:lpstr>FASES DE AUDITORÍA</vt:lpstr>
      <vt:lpstr>CAPÍTULO IV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HALLAZGOS DE CONTROL INTERNO</vt:lpstr>
      <vt:lpstr>CAPÍTULO IV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HALLAZGOS DE AUDITORÍA</vt:lpstr>
      <vt:lpstr>CAPÍTULO IV</vt:lpstr>
      <vt:lpstr>Presentación de PowerPoint</vt:lpstr>
      <vt:lpstr>CAPÍTULO V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TESIS DE GRADO PREVIO A LA OBTENCIÓN DEL TÍTULO INGENIERA EN FINANZAS, CONTADORA PÚBLICA - AUDITORA</dc:title>
  <dc:creator>Silvy</dc:creator>
  <cp:lastModifiedBy>FAMILIA ROMERO</cp:lastModifiedBy>
  <cp:revision>85</cp:revision>
  <dcterms:created xsi:type="dcterms:W3CDTF">2014-02-14T20:36:25Z</dcterms:created>
  <dcterms:modified xsi:type="dcterms:W3CDTF">2014-04-10T12:02:14Z</dcterms:modified>
</cp:coreProperties>
</file>