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charts/chart6.xml" ContentType="application/vnd.openxmlformats-officedocument.drawingml.chart+xml"/>
  <Override PartName="/ppt/diagrams/drawing6.xml" ContentType="application/vnd.ms-office.drawingml.diagramDrawing+xml"/>
  <Override PartName="/ppt/diagrams/drawing20.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300" r:id="rId2"/>
    <p:sldId id="258" r:id="rId3"/>
    <p:sldId id="259" r:id="rId4"/>
    <p:sldId id="260" r:id="rId5"/>
    <p:sldId id="271" r:id="rId6"/>
    <p:sldId id="303" r:id="rId7"/>
    <p:sldId id="261" r:id="rId8"/>
    <p:sldId id="274" r:id="rId9"/>
    <p:sldId id="263" r:id="rId10"/>
    <p:sldId id="265" r:id="rId11"/>
    <p:sldId id="266" r:id="rId12"/>
    <p:sldId id="268" r:id="rId13"/>
    <p:sldId id="269" r:id="rId14"/>
    <p:sldId id="275" r:id="rId15"/>
    <p:sldId id="308" r:id="rId16"/>
    <p:sldId id="297" r:id="rId17"/>
    <p:sldId id="298" r:id="rId18"/>
    <p:sldId id="305" r:id="rId19"/>
    <p:sldId id="306" r:id="rId20"/>
    <p:sldId id="276" r:id="rId21"/>
    <p:sldId id="283" r:id="rId22"/>
    <p:sldId id="304" r:id="rId23"/>
    <p:sldId id="302" r:id="rId24"/>
    <p:sldId id="279" r:id="rId25"/>
    <p:sldId id="280" r:id="rId26"/>
    <p:sldId id="282" r:id="rId27"/>
    <p:sldId id="286" r:id="rId28"/>
    <p:sldId id="287" r:id="rId29"/>
    <p:sldId id="288" r:id="rId30"/>
    <p:sldId id="307" r:id="rId31"/>
    <p:sldId id="309" r:id="rId32"/>
    <p:sldId id="290" r:id="rId33"/>
    <p:sldId id="291" r:id="rId34"/>
    <p:sldId id="292" r:id="rId35"/>
    <p:sldId id="293" r:id="rId36"/>
    <p:sldId id="310" r:id="rId37"/>
    <p:sldId id="294" r:id="rId38"/>
    <p:sldId id="295" r:id="rId39"/>
    <p:sldId id="272" r:id="rId40"/>
    <p:sldId id="262" r:id="rId41"/>
    <p:sldId id="273" r:id="rId42"/>
    <p:sldId id="296" r:id="rId43"/>
    <p:sldId id="264" r:id="rId44"/>
    <p:sldId id="270" r:id="rId45"/>
    <p:sldId id="299" r:id="rId46"/>
    <p:sldId id="278" r:id="rId47"/>
    <p:sldId id="277" r:id="rId48"/>
    <p:sldId id="281" r:id="rId49"/>
    <p:sldId id="289" r:id="rId50"/>
    <p:sldId id="301" r:id="rId51"/>
    <p:sldId id="284" r:id="rId52"/>
    <p:sldId id="285" r:id="rId5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9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Libro_de_Microsoft_Office_Excel_2007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bro_de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Kcarito\Documents\CAROLINA\TESIS\Audios%20Tesis\RESULTADOS%20DEL%20PROYECTO.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carito\Documents\CAROLINA\TESIS\Audios%20Tesis\RESULTADOS%20DEL%20PROYECTO.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carito\Documents\CAROLINA\TESIS\Audios%20Tesis\RESULTADOS%20DEL%20PROYECTO.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carito\Documents\CAROLINA\TESIS\Audios%20Tesis\RESULTADOS%20DEL%20PROYECT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autoTitleDeleted val="1"/>
    <c:view3D>
      <c:rAngAx val="1"/>
    </c:view3D>
    <c:plotArea>
      <c:layout>
        <c:manualLayout>
          <c:layoutTarget val="inner"/>
          <c:xMode val="edge"/>
          <c:yMode val="edge"/>
          <c:x val="0"/>
          <c:y val="3.1064444947812329E-2"/>
          <c:w val="1"/>
          <c:h val="0.66792483392193658"/>
        </c:manualLayout>
      </c:layout>
      <c:bar3DChart>
        <c:barDir val="col"/>
        <c:grouping val="clustered"/>
        <c:ser>
          <c:idx val="0"/>
          <c:order val="0"/>
          <c:tx>
            <c:strRef>
              <c:f>Hoja1!$A$2</c:f>
              <c:strCache>
                <c:ptCount val="1"/>
                <c:pt idx="0">
                  <c:v>Consumidores</c:v>
                </c:pt>
              </c:strCache>
            </c:strRef>
          </c:tx>
          <c:spPr>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cat>
            <c:strRef>
              <c:f>Hoja1!$B$1:$F$1</c:f>
              <c:strCache>
                <c:ptCount val="5"/>
                <c:pt idx="0">
                  <c:v>Saludable</c:v>
                </c:pt>
                <c:pt idx="1">
                  <c:v>Alternativa de Produc.</c:v>
                </c:pt>
                <c:pt idx="2">
                  <c:v>Ing. Frescos</c:v>
                </c:pt>
                <c:pt idx="3">
                  <c:v>Idea Innovadora</c:v>
                </c:pt>
                <c:pt idx="4">
                  <c:v>Cero Colesterol</c:v>
                </c:pt>
              </c:strCache>
            </c:strRef>
          </c:cat>
          <c:val>
            <c:numRef>
              <c:f>Hoja1!$B$2:$F$2</c:f>
              <c:numCache>
                <c:formatCode>#,##0</c:formatCode>
                <c:ptCount val="5"/>
                <c:pt idx="0">
                  <c:v>31</c:v>
                </c:pt>
                <c:pt idx="1">
                  <c:v>15</c:v>
                </c:pt>
                <c:pt idx="2">
                  <c:v>12</c:v>
                </c:pt>
                <c:pt idx="3">
                  <c:v>12</c:v>
                </c:pt>
                <c:pt idx="4">
                  <c:v>11</c:v>
                </c:pt>
              </c:numCache>
            </c:numRef>
          </c:val>
        </c:ser>
        <c:ser>
          <c:idx val="1"/>
          <c:order val="1"/>
          <c:tx>
            <c:strRef>
              <c:f>Hoja1!$A$3</c:f>
              <c:strCache>
                <c:ptCount val="1"/>
                <c:pt idx="0">
                  <c:v>EMBARAZADA</c:v>
                </c:pt>
              </c:strCache>
            </c:strRef>
          </c:tx>
          <c:spPr>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7093897451690224E-2"/>
                  <c:y val="1.9047485731883716E-2"/>
                </c:manualLayout>
              </c:layout>
              <c:showVal val="1"/>
            </c:dLbl>
            <c:dLbl>
              <c:idx val="1"/>
              <c:layout>
                <c:manualLayout>
                  <c:x val="1.0256338471014134E-2"/>
                  <c:y val="0"/>
                </c:manualLayout>
              </c:layout>
              <c:showVal val="1"/>
            </c:dLbl>
            <c:dLbl>
              <c:idx val="2"/>
              <c:layout>
                <c:manualLayout>
                  <c:x val="2.0512676942028268E-2"/>
                  <c:y val="6.3491619106277788E-3"/>
                </c:manualLayout>
              </c:layout>
              <c:showVal val="1"/>
            </c:dLbl>
            <c:dLbl>
              <c:idx val="3"/>
              <c:layout>
                <c:manualLayout>
                  <c:x val="1.6123179432622928E-2"/>
                  <c:y val="-2.2791908134792881E-2"/>
                </c:manualLayout>
              </c:layout>
              <c:showVal val="1"/>
            </c:dLbl>
            <c:dLbl>
              <c:idx val="4"/>
              <c:layout>
                <c:manualLayout>
                  <c:x val="1.0256338471014134E-2"/>
                  <c:y val="-9.1168799051858547E-3"/>
                </c:manualLayout>
              </c:layout>
              <c:showVal val="1"/>
            </c:dLbl>
            <c:dLbl>
              <c:idx val="5"/>
              <c:layout>
                <c:manualLayout>
                  <c:x val="1.0425318302428531E-2"/>
                  <c:y val="-1.3675194874276594E-2"/>
                </c:manualLayout>
              </c:layout>
              <c:showVal val="1"/>
            </c:dLbl>
            <c:txPr>
              <a:bodyPr/>
              <a:lstStyle/>
              <a:p>
                <a:pPr>
                  <a:defRPr lang="es-ES" sz="800" b="1"/>
                </a:pPr>
                <a:endParaRPr lang="es-CO"/>
              </a:p>
            </c:txPr>
            <c:showVal val="1"/>
          </c:dLbls>
          <c:cat>
            <c:strRef>
              <c:f>Hoja1!$B$1:$F$1</c:f>
              <c:strCache>
                <c:ptCount val="5"/>
                <c:pt idx="0">
                  <c:v>Saludable</c:v>
                </c:pt>
                <c:pt idx="1">
                  <c:v>Alternativa de Produc.</c:v>
                </c:pt>
                <c:pt idx="2">
                  <c:v>Ing. Frescos</c:v>
                </c:pt>
                <c:pt idx="3">
                  <c:v>Idea Innovadora</c:v>
                </c:pt>
                <c:pt idx="4">
                  <c:v>Cero Colesterol</c:v>
                </c:pt>
              </c:strCache>
            </c:strRef>
          </c:cat>
          <c:val>
            <c:numRef>
              <c:f>Hoja1!$B$3:$F$3</c:f>
            </c:numRef>
          </c:val>
        </c:ser>
        <c:ser>
          <c:idx val="2"/>
          <c:order val="2"/>
          <c:tx>
            <c:strRef>
              <c:f>Hoja1!$A$4</c:f>
              <c:strCache>
                <c:ptCount val="1"/>
                <c:pt idx="0">
                  <c:v>CASADA CON HIJOS</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8375589806761224E-3"/>
                  <c:y val="-6.7899974935692006E-17"/>
                </c:manualLayout>
              </c:layout>
              <c:showVal val="1"/>
            </c:dLbl>
            <c:dLbl>
              <c:idx val="1"/>
              <c:layout>
                <c:manualLayout>
                  <c:x val="3.4187794903380447E-3"/>
                  <c:y val="1.4814711124798196E-2"/>
                </c:manualLayout>
              </c:layout>
              <c:showVal val="1"/>
            </c:dLbl>
            <c:dLbl>
              <c:idx val="2"/>
              <c:layout>
                <c:manualLayout>
                  <c:x val="1.2052646338818978E-2"/>
                  <c:y val="-1.2698323821255596E-2"/>
                </c:manualLayout>
              </c:layout>
              <c:showVal val="1"/>
            </c:dLbl>
            <c:dLbl>
              <c:idx val="3"/>
              <c:layout>
                <c:manualLayout>
                  <c:x val="1.7093897451690224E-2"/>
                  <c:y val="1.196550388682046E-2"/>
                </c:manualLayout>
              </c:layout>
              <c:showVal val="1"/>
            </c:dLbl>
            <c:dLbl>
              <c:idx val="4"/>
              <c:delete val="1"/>
            </c:dLbl>
            <c:dLbl>
              <c:idx val="5"/>
              <c:layout>
                <c:manualLayout>
                  <c:x val="1.6460854944925586E-2"/>
                  <c:y val="-1.3674694940267941E-2"/>
                </c:manualLayout>
              </c:layout>
              <c:showVal val="1"/>
            </c:dLbl>
            <c:txPr>
              <a:bodyPr/>
              <a:lstStyle/>
              <a:p>
                <a:pPr>
                  <a:defRPr lang="es-ES" sz="800" b="1"/>
                </a:pPr>
                <a:endParaRPr lang="es-CO"/>
              </a:p>
            </c:txPr>
            <c:showVal val="1"/>
          </c:dLbls>
          <c:cat>
            <c:strRef>
              <c:f>Hoja1!$B$1:$F$1</c:f>
              <c:strCache>
                <c:ptCount val="5"/>
                <c:pt idx="0">
                  <c:v>Saludable</c:v>
                </c:pt>
                <c:pt idx="1">
                  <c:v>Alternativa de Produc.</c:v>
                </c:pt>
                <c:pt idx="2">
                  <c:v>Ing. Frescos</c:v>
                </c:pt>
                <c:pt idx="3">
                  <c:v>Idea Innovadora</c:v>
                </c:pt>
                <c:pt idx="4">
                  <c:v>Cero Colesterol</c:v>
                </c:pt>
              </c:strCache>
            </c:strRef>
          </c:cat>
          <c:val>
            <c:numRef>
              <c:f>Hoja1!$B$4:$F$4</c:f>
            </c:numRef>
          </c:val>
        </c:ser>
        <c:ser>
          <c:idx val="3"/>
          <c:order val="3"/>
          <c:tx>
            <c:strRef>
              <c:f>Hoja1!$A$5</c:f>
              <c:strCache>
                <c:ptCount val="1"/>
                <c:pt idx="0">
                  <c:v>Otros</c:v>
                </c:pt>
              </c:strCache>
            </c:strRef>
          </c:tx>
          <c:spPr>
            <a:solidFill>
              <a:srgbClr val="00B050"/>
            </a:solidFill>
          </c:spPr>
          <c:dLbls>
            <c:dLbl>
              <c:idx val="2"/>
              <c:layout>
                <c:manualLayout>
                  <c:x val="1.5065807923523479E-2"/>
                  <c:y val="6.3491619106279037E-3"/>
                </c:manualLayout>
              </c:layout>
              <c:showVal val="1"/>
            </c:dLbl>
            <c:txPr>
              <a:bodyPr/>
              <a:lstStyle/>
              <a:p>
                <a:pPr>
                  <a:defRPr lang="es-ES" sz="800"/>
                </a:pPr>
                <a:endParaRPr lang="es-CO"/>
              </a:p>
            </c:txPr>
            <c:showVal val="1"/>
          </c:dLbls>
          <c:cat>
            <c:strRef>
              <c:f>Hoja1!$B$1:$F$1</c:f>
              <c:strCache>
                <c:ptCount val="5"/>
                <c:pt idx="0">
                  <c:v>Saludable</c:v>
                </c:pt>
                <c:pt idx="1">
                  <c:v>Alternativa de Produc.</c:v>
                </c:pt>
                <c:pt idx="2">
                  <c:v>Ing. Frescos</c:v>
                </c:pt>
                <c:pt idx="3">
                  <c:v>Idea Innovadora</c:v>
                </c:pt>
                <c:pt idx="4">
                  <c:v>Cero Colesterol</c:v>
                </c:pt>
              </c:strCache>
            </c:strRef>
          </c:cat>
          <c:val>
            <c:numRef>
              <c:f>Hoja1!$B$5:$F$5</c:f>
            </c:numRef>
          </c:val>
        </c:ser>
        <c:ser>
          <c:idx val="4"/>
          <c:order val="4"/>
          <c:tx>
            <c:strRef>
              <c:f>Hoja1!$A$6</c:f>
              <c:strCache>
                <c:ptCount val="1"/>
                <c:pt idx="0">
                  <c:v>Unión libre</c:v>
                </c:pt>
              </c:strCache>
            </c:strRef>
          </c:tx>
          <c:spPr>
            <a:solidFill>
              <a:srgbClr val="7030A0"/>
            </a:solidFill>
          </c:spPr>
          <c:dLbls>
            <c:dLbl>
              <c:idx val="2"/>
              <c:layout>
                <c:manualLayout>
                  <c:x val="-1.104813151496041E-16"/>
                  <c:y val="-1.9047485731883848E-2"/>
                </c:manualLayout>
              </c:layout>
              <c:showVal val="1"/>
            </c:dLbl>
            <c:txPr>
              <a:bodyPr/>
              <a:lstStyle/>
              <a:p>
                <a:pPr>
                  <a:defRPr lang="es-ES" sz="900"/>
                </a:pPr>
                <a:endParaRPr lang="es-CO"/>
              </a:p>
            </c:txPr>
            <c:showVal val="1"/>
          </c:dLbls>
          <c:cat>
            <c:strRef>
              <c:f>Hoja1!$B$1:$F$1</c:f>
              <c:strCache>
                <c:ptCount val="5"/>
                <c:pt idx="0">
                  <c:v>Saludable</c:v>
                </c:pt>
                <c:pt idx="1">
                  <c:v>Alternativa de Produc.</c:v>
                </c:pt>
                <c:pt idx="2">
                  <c:v>Ing. Frescos</c:v>
                </c:pt>
                <c:pt idx="3">
                  <c:v>Idea Innovadora</c:v>
                </c:pt>
                <c:pt idx="4">
                  <c:v>Cero Colesterol</c:v>
                </c:pt>
              </c:strCache>
            </c:strRef>
          </c:cat>
          <c:val>
            <c:numRef>
              <c:f>Hoja1!$B$6:$F$6</c:f>
            </c:numRef>
          </c:val>
        </c:ser>
        <c:ser>
          <c:idx val="5"/>
          <c:order val="5"/>
          <c:tx>
            <c:strRef>
              <c:f>Hoja1!$A$7</c:f>
              <c:strCache>
                <c:ptCount val="1"/>
                <c:pt idx="0">
                  <c:v>CASADA SIN HIJOS</c:v>
                </c:pt>
              </c:strCache>
            </c:strRef>
          </c:tx>
          <c:dLbls>
            <c:dLbl>
              <c:idx val="0"/>
              <c:layout>
                <c:manualLayout>
                  <c:x val="1.6161503045234549E-2"/>
                  <c:y val="8.0807515226171966E-3"/>
                </c:manualLayout>
              </c:layout>
              <c:showVal val="1"/>
            </c:dLbl>
            <c:dLbl>
              <c:idx val="1"/>
              <c:layout>
                <c:manualLayout>
                  <c:x val="4.0403757613085983E-3"/>
                  <c:y val="-2.4242254567851611E-2"/>
                </c:manualLayout>
              </c:layout>
              <c:showVal val="1"/>
            </c:dLbl>
            <c:txPr>
              <a:bodyPr/>
              <a:lstStyle/>
              <a:p>
                <a:pPr>
                  <a:defRPr sz="800" b="1"/>
                </a:pPr>
                <a:endParaRPr lang="es-CO"/>
              </a:p>
            </c:txPr>
            <c:showVal val="1"/>
          </c:dLbls>
          <c:cat>
            <c:strRef>
              <c:f>Hoja1!$B$1:$F$1</c:f>
              <c:strCache>
                <c:ptCount val="5"/>
                <c:pt idx="0">
                  <c:v>Saludable</c:v>
                </c:pt>
                <c:pt idx="1">
                  <c:v>Alternativa de Produc.</c:v>
                </c:pt>
                <c:pt idx="2">
                  <c:v>Ing. Frescos</c:v>
                </c:pt>
                <c:pt idx="3">
                  <c:v>Idea Innovadora</c:v>
                </c:pt>
                <c:pt idx="4">
                  <c:v>Cero Colesterol</c:v>
                </c:pt>
              </c:strCache>
            </c:strRef>
          </c:cat>
          <c:val>
            <c:numRef>
              <c:f>Hoja1!$B$7:$F$7</c:f>
            </c:numRef>
          </c:val>
        </c:ser>
        <c:gapWidth val="104"/>
        <c:gapDepth val="93"/>
        <c:shape val="box"/>
        <c:axId val="82874752"/>
        <c:axId val="82876288"/>
        <c:axId val="0"/>
      </c:bar3DChart>
      <c:catAx>
        <c:axId val="82874752"/>
        <c:scaling>
          <c:orientation val="minMax"/>
        </c:scaling>
        <c:axPos val="b"/>
        <c:tickLblPos val="nextTo"/>
        <c:txPr>
          <a:bodyPr/>
          <a:lstStyle/>
          <a:p>
            <a:pPr>
              <a:defRPr lang="es-ES" sz="1000" b="1"/>
            </a:pPr>
            <a:endParaRPr lang="es-CO"/>
          </a:p>
        </c:txPr>
        <c:crossAx val="82876288"/>
        <c:crosses val="autoZero"/>
        <c:auto val="1"/>
        <c:lblAlgn val="ctr"/>
        <c:lblOffset val="100"/>
      </c:catAx>
      <c:valAx>
        <c:axId val="82876288"/>
        <c:scaling>
          <c:orientation val="minMax"/>
        </c:scaling>
        <c:delete val="1"/>
        <c:axPos val="l"/>
        <c:numFmt formatCode="#,##0" sourceLinked="1"/>
        <c:tickLblPos val="none"/>
        <c:crossAx val="82874752"/>
        <c:crosses val="autoZero"/>
        <c:crossBetween val="between"/>
      </c:valAx>
    </c:plotArea>
    <c:plotVisOnly val="1"/>
    <c:dispBlanksAs val="gap"/>
  </c:chart>
  <c:txPr>
    <a:bodyPr/>
    <a:lstStyle/>
    <a:p>
      <a:pPr>
        <a:defRPr sz="1800"/>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chart>
    <c:autoTitleDeleted val="1"/>
    <c:view3D>
      <c:rAngAx val="1"/>
    </c:view3D>
    <c:sideWall>
      <c:spPr>
        <a:noFill/>
        <a:ln w="25400">
          <a:noFill/>
        </a:ln>
      </c:spPr>
    </c:sideWall>
    <c:backWall>
      <c:spPr>
        <a:noFill/>
        <a:ln w="25400">
          <a:noFill/>
        </a:ln>
      </c:spPr>
    </c:backWall>
    <c:plotArea>
      <c:layout>
        <c:manualLayout>
          <c:layoutTarget val="inner"/>
          <c:xMode val="edge"/>
          <c:yMode val="edge"/>
          <c:x val="0"/>
          <c:y val="3.1064444947812329E-2"/>
          <c:w val="1"/>
          <c:h val="0.66792483392193658"/>
        </c:manualLayout>
      </c:layout>
      <c:bar3DChart>
        <c:barDir val="col"/>
        <c:grouping val="clustered"/>
        <c:ser>
          <c:idx val="0"/>
          <c:order val="0"/>
          <c:tx>
            <c:strRef>
              <c:f>Hoja1!$A$2</c:f>
              <c:strCache>
                <c:ptCount val="1"/>
                <c:pt idx="0">
                  <c:v>Consumidores</c:v>
                </c:pt>
              </c:strCache>
            </c:strRef>
          </c:tx>
          <c:spPr>
            <a:solidFill>
              <a:srgbClr val="92D05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cat>
            <c:strRef>
              <c:f>Hoja1!$B$1:$G$1</c:f>
              <c:strCache>
                <c:ptCount val="4"/>
                <c:pt idx="0">
                  <c:v>Muy atractiva</c:v>
                </c:pt>
                <c:pt idx="1">
                  <c:v>Atractiva</c:v>
                </c:pt>
                <c:pt idx="2">
                  <c:v>Ni muy Ni poco atractiva</c:v>
                </c:pt>
                <c:pt idx="3">
                  <c:v>Poco atractiva</c:v>
                </c:pt>
              </c:strCache>
            </c:strRef>
          </c:cat>
          <c:val>
            <c:numRef>
              <c:f>Hoja1!$B$2:$G$2</c:f>
              <c:numCache>
                <c:formatCode>###0</c:formatCode>
                <c:ptCount val="4"/>
                <c:pt idx="0">
                  <c:v>67</c:v>
                </c:pt>
                <c:pt idx="1">
                  <c:v>27</c:v>
                </c:pt>
                <c:pt idx="2">
                  <c:v>4</c:v>
                </c:pt>
                <c:pt idx="3">
                  <c:v>0.63000000000000422</c:v>
                </c:pt>
              </c:numCache>
            </c:numRef>
          </c:val>
        </c:ser>
        <c:ser>
          <c:idx val="1"/>
          <c:order val="1"/>
          <c:tx>
            <c:strRef>
              <c:f>Hoja1!$A$3</c:f>
              <c:strCache>
                <c:ptCount val="1"/>
                <c:pt idx="0">
                  <c:v>EMBARAZADA</c:v>
                </c:pt>
              </c:strCache>
            </c:strRef>
          </c:tx>
          <c:spPr>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7093897451690224E-2"/>
                  <c:y val="1.9047485731883727E-2"/>
                </c:manualLayout>
              </c:layout>
              <c:showVal val="1"/>
            </c:dLbl>
            <c:dLbl>
              <c:idx val="1"/>
              <c:layout>
                <c:manualLayout>
                  <c:x val="1.0256338471014134E-2"/>
                  <c:y val="0"/>
                </c:manualLayout>
              </c:layout>
              <c:showVal val="1"/>
            </c:dLbl>
            <c:dLbl>
              <c:idx val="2"/>
              <c:layout>
                <c:manualLayout>
                  <c:x val="2.0512676942028268E-2"/>
                  <c:y val="6.3491619106277424E-3"/>
                </c:manualLayout>
              </c:layout>
              <c:showVal val="1"/>
            </c:dLbl>
            <c:dLbl>
              <c:idx val="3"/>
              <c:layout>
                <c:manualLayout>
                  <c:x val="1.6123179432622915E-2"/>
                  <c:y val="-2.2791908134792874E-2"/>
                </c:manualLayout>
              </c:layout>
              <c:showVal val="1"/>
            </c:dLbl>
            <c:dLbl>
              <c:idx val="4"/>
              <c:layout>
                <c:manualLayout>
                  <c:x val="1.0256338471014134E-2"/>
                  <c:y val="-9.1168799051858547E-3"/>
                </c:manualLayout>
              </c:layout>
              <c:showVal val="1"/>
            </c:dLbl>
            <c:dLbl>
              <c:idx val="5"/>
              <c:layout>
                <c:manualLayout>
                  <c:x val="1.0425318302428524E-2"/>
                  <c:y val="-1.3675194874276594E-2"/>
                </c:manualLayout>
              </c:layout>
              <c:showVal val="1"/>
            </c:dLbl>
            <c:txPr>
              <a:bodyPr/>
              <a:lstStyle/>
              <a:p>
                <a:pPr>
                  <a:defRPr lang="es-ES" sz="800" b="1"/>
                </a:pPr>
                <a:endParaRPr lang="es-CO"/>
              </a:p>
            </c:txPr>
            <c:showVal val="1"/>
          </c:dLbls>
          <c:cat>
            <c:strRef>
              <c:f>Hoja1!$B$1:$G$1</c:f>
              <c:strCache>
                <c:ptCount val="4"/>
                <c:pt idx="0">
                  <c:v>Muy atractiva</c:v>
                </c:pt>
                <c:pt idx="1">
                  <c:v>Atractiva</c:v>
                </c:pt>
                <c:pt idx="2">
                  <c:v>Ni muy Ni poco atractiva</c:v>
                </c:pt>
                <c:pt idx="3">
                  <c:v>Poco atractiva</c:v>
                </c:pt>
              </c:strCache>
            </c:strRef>
          </c:cat>
          <c:val>
            <c:numRef>
              <c:f>Hoja1!$B$3:$G$3</c:f>
            </c:numRef>
          </c:val>
        </c:ser>
        <c:ser>
          <c:idx val="2"/>
          <c:order val="2"/>
          <c:tx>
            <c:strRef>
              <c:f>Hoja1!$A$4</c:f>
              <c:strCache>
                <c:ptCount val="1"/>
                <c:pt idx="0">
                  <c:v>CASADA CON HIJOS</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8375589806760903E-3"/>
                  <c:y val="-6.7899974935691981E-17"/>
                </c:manualLayout>
              </c:layout>
              <c:showVal val="1"/>
            </c:dLbl>
            <c:dLbl>
              <c:idx val="1"/>
              <c:layout>
                <c:manualLayout>
                  <c:x val="3.4187794903380447E-3"/>
                  <c:y val="1.4814711124798194E-2"/>
                </c:manualLayout>
              </c:layout>
              <c:showVal val="1"/>
            </c:dLbl>
            <c:dLbl>
              <c:idx val="2"/>
              <c:layout>
                <c:manualLayout>
                  <c:x val="1.2052646338818978E-2"/>
                  <c:y val="-1.2698323821255594E-2"/>
                </c:manualLayout>
              </c:layout>
              <c:showVal val="1"/>
            </c:dLbl>
            <c:dLbl>
              <c:idx val="3"/>
              <c:layout>
                <c:manualLayout>
                  <c:x val="1.7093897451690224E-2"/>
                  <c:y val="1.1965503886820444E-2"/>
                </c:manualLayout>
              </c:layout>
              <c:showVal val="1"/>
            </c:dLbl>
            <c:dLbl>
              <c:idx val="4"/>
              <c:delete val="1"/>
            </c:dLbl>
            <c:dLbl>
              <c:idx val="5"/>
              <c:layout>
                <c:manualLayout>
                  <c:x val="1.6460854944925572E-2"/>
                  <c:y val="-1.3674694940267887E-2"/>
                </c:manualLayout>
              </c:layout>
              <c:showVal val="1"/>
            </c:dLbl>
            <c:txPr>
              <a:bodyPr/>
              <a:lstStyle/>
              <a:p>
                <a:pPr>
                  <a:defRPr lang="es-ES" sz="800" b="1"/>
                </a:pPr>
                <a:endParaRPr lang="es-CO"/>
              </a:p>
            </c:txPr>
            <c:showVal val="1"/>
          </c:dLbls>
          <c:cat>
            <c:strRef>
              <c:f>Hoja1!$B$1:$G$1</c:f>
              <c:strCache>
                <c:ptCount val="4"/>
                <c:pt idx="0">
                  <c:v>Muy atractiva</c:v>
                </c:pt>
                <c:pt idx="1">
                  <c:v>Atractiva</c:v>
                </c:pt>
                <c:pt idx="2">
                  <c:v>Ni muy Ni poco atractiva</c:v>
                </c:pt>
                <c:pt idx="3">
                  <c:v>Poco atractiva</c:v>
                </c:pt>
              </c:strCache>
            </c:strRef>
          </c:cat>
          <c:val>
            <c:numRef>
              <c:f>Hoja1!$B$4:$G$4</c:f>
            </c:numRef>
          </c:val>
        </c:ser>
        <c:ser>
          <c:idx val="3"/>
          <c:order val="3"/>
          <c:tx>
            <c:strRef>
              <c:f>Hoja1!$A$5</c:f>
              <c:strCache>
                <c:ptCount val="1"/>
                <c:pt idx="0">
                  <c:v>Otros</c:v>
                </c:pt>
              </c:strCache>
            </c:strRef>
          </c:tx>
          <c:spPr>
            <a:solidFill>
              <a:srgbClr val="00B050"/>
            </a:solidFill>
          </c:spPr>
          <c:dLbls>
            <c:dLbl>
              <c:idx val="2"/>
              <c:layout>
                <c:manualLayout>
                  <c:x val="1.5065807923523475E-2"/>
                  <c:y val="6.3491619106278534E-3"/>
                </c:manualLayout>
              </c:layout>
              <c:showVal val="1"/>
            </c:dLbl>
            <c:txPr>
              <a:bodyPr/>
              <a:lstStyle/>
              <a:p>
                <a:pPr>
                  <a:defRPr lang="es-ES" sz="800"/>
                </a:pPr>
                <a:endParaRPr lang="es-CO"/>
              </a:p>
            </c:txPr>
            <c:showVal val="1"/>
          </c:dLbls>
          <c:cat>
            <c:strRef>
              <c:f>Hoja1!$B$1:$G$1</c:f>
              <c:strCache>
                <c:ptCount val="4"/>
                <c:pt idx="0">
                  <c:v>Muy atractiva</c:v>
                </c:pt>
                <c:pt idx="1">
                  <c:v>Atractiva</c:v>
                </c:pt>
                <c:pt idx="2">
                  <c:v>Ni muy Ni poco atractiva</c:v>
                </c:pt>
                <c:pt idx="3">
                  <c:v>Poco atractiva</c:v>
                </c:pt>
              </c:strCache>
            </c:strRef>
          </c:cat>
          <c:val>
            <c:numRef>
              <c:f>Hoja1!$B$5:$G$5</c:f>
            </c:numRef>
          </c:val>
        </c:ser>
        <c:ser>
          <c:idx val="4"/>
          <c:order val="4"/>
          <c:tx>
            <c:strRef>
              <c:f>Hoja1!$A$6</c:f>
              <c:strCache>
                <c:ptCount val="1"/>
                <c:pt idx="0">
                  <c:v>Unión libre</c:v>
                </c:pt>
              </c:strCache>
            </c:strRef>
          </c:tx>
          <c:spPr>
            <a:solidFill>
              <a:srgbClr val="7030A0"/>
            </a:solidFill>
          </c:spPr>
          <c:dLbls>
            <c:dLbl>
              <c:idx val="2"/>
              <c:layout>
                <c:manualLayout>
                  <c:x val="-1.1048131514960397E-16"/>
                  <c:y val="-1.9047485731883852E-2"/>
                </c:manualLayout>
              </c:layout>
              <c:showVal val="1"/>
            </c:dLbl>
            <c:txPr>
              <a:bodyPr/>
              <a:lstStyle/>
              <a:p>
                <a:pPr>
                  <a:defRPr lang="es-ES" sz="900"/>
                </a:pPr>
                <a:endParaRPr lang="es-CO"/>
              </a:p>
            </c:txPr>
            <c:showVal val="1"/>
          </c:dLbls>
          <c:cat>
            <c:strRef>
              <c:f>Hoja1!$B$1:$G$1</c:f>
              <c:strCache>
                <c:ptCount val="4"/>
                <c:pt idx="0">
                  <c:v>Muy atractiva</c:v>
                </c:pt>
                <c:pt idx="1">
                  <c:v>Atractiva</c:v>
                </c:pt>
                <c:pt idx="2">
                  <c:v>Ni muy Ni poco atractiva</c:v>
                </c:pt>
                <c:pt idx="3">
                  <c:v>Poco atractiva</c:v>
                </c:pt>
              </c:strCache>
            </c:strRef>
          </c:cat>
          <c:val>
            <c:numRef>
              <c:f>Hoja1!$B$6:$G$6</c:f>
            </c:numRef>
          </c:val>
        </c:ser>
        <c:ser>
          <c:idx val="5"/>
          <c:order val="5"/>
          <c:tx>
            <c:strRef>
              <c:f>Hoja1!$A$7</c:f>
              <c:strCache>
                <c:ptCount val="1"/>
                <c:pt idx="0">
                  <c:v>CASADA SIN HIJOS</c:v>
                </c:pt>
              </c:strCache>
            </c:strRef>
          </c:tx>
          <c:dLbls>
            <c:dLbl>
              <c:idx val="0"/>
              <c:layout>
                <c:manualLayout>
                  <c:x val="1.6161503045234525E-2"/>
                  <c:y val="8.0807515226171966E-3"/>
                </c:manualLayout>
              </c:layout>
              <c:showVal val="1"/>
            </c:dLbl>
            <c:dLbl>
              <c:idx val="1"/>
              <c:layout>
                <c:manualLayout>
                  <c:x val="4.0403757613085983E-3"/>
                  <c:y val="-2.424225456785159E-2"/>
                </c:manualLayout>
              </c:layout>
              <c:showVal val="1"/>
            </c:dLbl>
            <c:txPr>
              <a:bodyPr/>
              <a:lstStyle/>
              <a:p>
                <a:pPr>
                  <a:defRPr sz="800" b="1"/>
                </a:pPr>
                <a:endParaRPr lang="es-CO"/>
              </a:p>
            </c:txPr>
            <c:showVal val="1"/>
          </c:dLbls>
          <c:cat>
            <c:strRef>
              <c:f>Hoja1!$B$1:$G$1</c:f>
              <c:strCache>
                <c:ptCount val="4"/>
                <c:pt idx="0">
                  <c:v>Muy atractiva</c:v>
                </c:pt>
                <c:pt idx="1">
                  <c:v>Atractiva</c:v>
                </c:pt>
                <c:pt idx="2">
                  <c:v>Ni muy Ni poco atractiva</c:v>
                </c:pt>
                <c:pt idx="3">
                  <c:v>Poco atractiva</c:v>
                </c:pt>
              </c:strCache>
            </c:strRef>
          </c:cat>
          <c:val>
            <c:numRef>
              <c:f>Hoja1!$B$7:$G$7</c:f>
            </c:numRef>
          </c:val>
        </c:ser>
        <c:gapWidth val="104"/>
        <c:gapDepth val="93"/>
        <c:shape val="box"/>
        <c:axId val="82993920"/>
        <c:axId val="82995456"/>
        <c:axId val="0"/>
      </c:bar3DChart>
      <c:catAx>
        <c:axId val="82993920"/>
        <c:scaling>
          <c:orientation val="minMax"/>
        </c:scaling>
        <c:axPos val="b"/>
        <c:tickLblPos val="nextTo"/>
        <c:txPr>
          <a:bodyPr/>
          <a:lstStyle/>
          <a:p>
            <a:pPr>
              <a:defRPr lang="es-ES" sz="1000" b="1"/>
            </a:pPr>
            <a:endParaRPr lang="es-CO"/>
          </a:p>
        </c:txPr>
        <c:crossAx val="82995456"/>
        <c:crosses val="autoZero"/>
        <c:auto val="1"/>
        <c:lblAlgn val="ctr"/>
        <c:lblOffset val="100"/>
      </c:catAx>
      <c:valAx>
        <c:axId val="82995456"/>
        <c:scaling>
          <c:orientation val="minMax"/>
        </c:scaling>
        <c:delete val="1"/>
        <c:axPos val="l"/>
        <c:numFmt formatCode="###0" sourceLinked="1"/>
        <c:tickLblPos val="none"/>
        <c:crossAx val="82993920"/>
        <c:crosses val="autoZero"/>
        <c:crossBetween val="between"/>
      </c:valAx>
    </c:plotArea>
    <c:plotVisOnly val="1"/>
    <c:dispBlanksAs val="gap"/>
  </c:chart>
  <c:txPr>
    <a:bodyPr/>
    <a:lstStyle/>
    <a:p>
      <a:pPr>
        <a:defRPr sz="1800"/>
      </a:pPr>
      <a:endParaRPr lang="es-C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O"/>
  <c:style val="30"/>
  <c:chart>
    <c:title>
      <c:tx>
        <c:rich>
          <a:bodyPr/>
          <a:lstStyle/>
          <a:p>
            <a:pPr>
              <a:defRPr lang="es-ES"/>
            </a:pPr>
            <a:r>
              <a:rPr lang="en-US"/>
              <a:t>Edad</a:t>
            </a:r>
            <a:r>
              <a:rPr lang="en-US" baseline="0"/>
              <a:t> promedio de quiénes consumen alimentos vegetarianos o saludables</a:t>
            </a:r>
            <a:endParaRPr lang="en-US"/>
          </a:p>
        </c:rich>
      </c:tx>
      <c:layout/>
    </c:title>
    <c:plotArea>
      <c:layout/>
      <c:barChart>
        <c:barDir val="col"/>
        <c:grouping val="clustered"/>
        <c:ser>
          <c:idx val="0"/>
          <c:order val="0"/>
          <c:tx>
            <c:strRef>
              <c:f>Hoja1!$A$8</c:f>
              <c:strCache>
                <c:ptCount val="1"/>
                <c:pt idx="0">
                  <c:v>Media</c:v>
                </c:pt>
              </c:strCache>
            </c:strRef>
          </c:tx>
          <c:cat>
            <c:strRef>
              <c:f>Hoja1!$B$7:$D$7</c:f>
              <c:strCache>
                <c:ptCount val="3"/>
                <c:pt idx="0">
                  <c:v>Total</c:v>
                </c:pt>
                <c:pt idx="1">
                  <c:v>Hombre</c:v>
                </c:pt>
                <c:pt idx="2">
                  <c:v>Mujer</c:v>
                </c:pt>
              </c:strCache>
            </c:strRef>
          </c:cat>
          <c:val>
            <c:numRef>
              <c:f>Hoja1!$B$8:$D$8</c:f>
              <c:numCache>
                <c:formatCode>#,##0</c:formatCode>
                <c:ptCount val="3"/>
                <c:pt idx="0">
                  <c:v>38.677631578946944</c:v>
                </c:pt>
                <c:pt idx="1">
                  <c:v>38.977011494252153</c:v>
                </c:pt>
                <c:pt idx="2">
                  <c:v>38.276923076923083</c:v>
                </c:pt>
              </c:numCache>
            </c:numRef>
          </c:val>
        </c:ser>
        <c:axId val="51600384"/>
        <c:axId val="53908224"/>
      </c:barChart>
      <c:catAx>
        <c:axId val="51600384"/>
        <c:scaling>
          <c:orientation val="minMax"/>
        </c:scaling>
        <c:axPos val="b"/>
        <c:majorTickMark val="none"/>
        <c:tickLblPos val="nextTo"/>
        <c:txPr>
          <a:bodyPr/>
          <a:lstStyle/>
          <a:p>
            <a:pPr>
              <a:defRPr lang="es-ES"/>
            </a:pPr>
            <a:endParaRPr lang="es-CO"/>
          </a:p>
        </c:txPr>
        <c:crossAx val="53908224"/>
        <c:crosses val="autoZero"/>
        <c:auto val="1"/>
        <c:lblAlgn val="ctr"/>
        <c:lblOffset val="100"/>
      </c:catAx>
      <c:valAx>
        <c:axId val="53908224"/>
        <c:scaling>
          <c:orientation val="minMax"/>
        </c:scaling>
        <c:axPos val="l"/>
        <c:majorGridlines/>
        <c:title>
          <c:layout/>
          <c:txPr>
            <a:bodyPr/>
            <a:lstStyle/>
            <a:p>
              <a:pPr>
                <a:defRPr lang="es-ES"/>
              </a:pPr>
              <a:endParaRPr lang="es-CO"/>
            </a:p>
          </c:txPr>
        </c:title>
        <c:numFmt formatCode="#,##0" sourceLinked="1"/>
        <c:majorTickMark val="none"/>
        <c:tickLblPos val="nextTo"/>
        <c:txPr>
          <a:bodyPr/>
          <a:lstStyle/>
          <a:p>
            <a:pPr>
              <a:defRPr lang="es-ES"/>
            </a:pPr>
            <a:endParaRPr lang="es-CO"/>
          </a:p>
        </c:txPr>
        <c:crossAx val="51600384"/>
        <c:crosses val="autoZero"/>
        <c:crossBetween val="between"/>
      </c:valAx>
      <c:dTable>
        <c:showHorzBorder val="1"/>
        <c:showVertBorder val="1"/>
        <c:showOutline val="1"/>
        <c:showKeys val="1"/>
        <c:txPr>
          <a:bodyPr/>
          <a:lstStyle/>
          <a:p>
            <a:pPr rtl="0">
              <a:defRPr lang="es-ES"/>
            </a:pPr>
            <a:endParaRPr lang="es-CO"/>
          </a:p>
        </c:txPr>
      </c:dTable>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CO"/>
  <c:style val="26"/>
  <c:chart>
    <c:title>
      <c:tx>
        <c:rich>
          <a:bodyPr/>
          <a:lstStyle/>
          <a:p>
            <a:pPr>
              <a:defRPr lang="es-ES"/>
            </a:pPr>
            <a:r>
              <a:rPr lang="es-CO"/>
              <a:t>Razones</a:t>
            </a:r>
            <a:r>
              <a:rPr lang="es-CO" baseline="0"/>
              <a:t> por las que consume alimentos vegetarianos</a:t>
            </a:r>
            <a:endParaRPr lang="es-CO"/>
          </a:p>
        </c:rich>
      </c:tx>
      <c:layout/>
    </c:title>
    <c:plotArea>
      <c:layout/>
      <c:barChart>
        <c:barDir val="col"/>
        <c:grouping val="clustered"/>
        <c:ser>
          <c:idx val="0"/>
          <c:order val="0"/>
          <c:tx>
            <c:strRef>
              <c:f>Hoja1!$A$14:$B$14</c:f>
              <c:strCache>
                <c:ptCount val="1"/>
                <c:pt idx="0">
                  <c:v>Salud</c:v>
                </c:pt>
              </c:strCache>
            </c:strRef>
          </c:tx>
          <c:cat>
            <c:strRef>
              <c:f>Hoja1!$C$13:$E$13</c:f>
              <c:strCache>
                <c:ptCount val="3"/>
                <c:pt idx="0">
                  <c:v>Total</c:v>
                </c:pt>
                <c:pt idx="1">
                  <c:v>Hombre</c:v>
                </c:pt>
                <c:pt idx="2">
                  <c:v>Mujer</c:v>
                </c:pt>
              </c:strCache>
            </c:strRef>
          </c:cat>
          <c:val>
            <c:numRef>
              <c:f>Hoja1!$C$14:$E$14</c:f>
              <c:numCache>
                <c:formatCode>#,##0.00</c:formatCode>
                <c:ptCount val="3"/>
                <c:pt idx="0">
                  <c:v>54.676258992806012</c:v>
                </c:pt>
                <c:pt idx="1">
                  <c:v>56.410256410255997</c:v>
                </c:pt>
                <c:pt idx="2">
                  <c:v>52.459016393441999</c:v>
                </c:pt>
              </c:numCache>
            </c:numRef>
          </c:val>
        </c:ser>
        <c:ser>
          <c:idx val="1"/>
          <c:order val="1"/>
          <c:tx>
            <c:strRef>
              <c:f>Hoja1!$A$15:$B$15</c:f>
              <c:strCache>
                <c:ptCount val="1"/>
                <c:pt idx="0">
                  <c:v>Religion</c:v>
                </c:pt>
              </c:strCache>
            </c:strRef>
          </c:tx>
          <c:cat>
            <c:strRef>
              <c:f>Hoja1!$C$13:$E$13</c:f>
              <c:strCache>
                <c:ptCount val="3"/>
                <c:pt idx="0">
                  <c:v>Total</c:v>
                </c:pt>
                <c:pt idx="1">
                  <c:v>Hombre</c:v>
                </c:pt>
                <c:pt idx="2">
                  <c:v>Mujer</c:v>
                </c:pt>
              </c:strCache>
            </c:strRef>
          </c:cat>
          <c:val>
            <c:numRef>
              <c:f>Hoja1!$C$15:$E$15</c:f>
              <c:numCache>
                <c:formatCode>#,##0.00</c:formatCode>
                <c:ptCount val="3"/>
                <c:pt idx="0">
                  <c:v>30.935251798561129</c:v>
                </c:pt>
                <c:pt idx="1">
                  <c:v>25.641025641025642</c:v>
                </c:pt>
                <c:pt idx="2">
                  <c:v>37.704918032787013</c:v>
                </c:pt>
              </c:numCache>
            </c:numRef>
          </c:val>
        </c:ser>
        <c:ser>
          <c:idx val="2"/>
          <c:order val="2"/>
          <c:tx>
            <c:strRef>
              <c:f>Hoja1!$A$16:$B$16</c:f>
              <c:strCache>
                <c:ptCount val="1"/>
                <c:pt idx="0">
                  <c:v>Otros</c:v>
                </c:pt>
              </c:strCache>
            </c:strRef>
          </c:tx>
          <c:cat>
            <c:strRef>
              <c:f>Hoja1!$C$13:$E$13</c:f>
              <c:strCache>
                <c:ptCount val="3"/>
                <c:pt idx="0">
                  <c:v>Total</c:v>
                </c:pt>
                <c:pt idx="1">
                  <c:v>Hombre</c:v>
                </c:pt>
                <c:pt idx="2">
                  <c:v>Mujer</c:v>
                </c:pt>
              </c:strCache>
            </c:strRef>
          </c:cat>
          <c:val>
            <c:numRef>
              <c:f>Hoja1!$C$16:$E$16</c:f>
              <c:numCache>
                <c:formatCode>#,##0.00</c:formatCode>
                <c:ptCount val="3"/>
                <c:pt idx="0">
                  <c:v>25.179856115107931</c:v>
                </c:pt>
                <c:pt idx="1">
                  <c:v>29.487179487179482</c:v>
                </c:pt>
                <c:pt idx="2">
                  <c:v>19.672131147540984</c:v>
                </c:pt>
              </c:numCache>
            </c:numRef>
          </c:val>
        </c:ser>
        <c:axId val="53935488"/>
        <c:axId val="53965952"/>
      </c:barChart>
      <c:catAx>
        <c:axId val="53935488"/>
        <c:scaling>
          <c:orientation val="minMax"/>
        </c:scaling>
        <c:axPos val="b"/>
        <c:majorTickMark val="none"/>
        <c:tickLblPos val="nextTo"/>
        <c:txPr>
          <a:bodyPr/>
          <a:lstStyle/>
          <a:p>
            <a:pPr>
              <a:defRPr lang="es-ES"/>
            </a:pPr>
            <a:endParaRPr lang="es-CO"/>
          </a:p>
        </c:txPr>
        <c:crossAx val="53965952"/>
        <c:crosses val="autoZero"/>
        <c:auto val="1"/>
        <c:lblAlgn val="ctr"/>
        <c:lblOffset val="100"/>
      </c:catAx>
      <c:valAx>
        <c:axId val="53965952"/>
        <c:scaling>
          <c:orientation val="minMax"/>
        </c:scaling>
        <c:axPos val="l"/>
        <c:majorGridlines/>
        <c:numFmt formatCode="#,##0.00" sourceLinked="1"/>
        <c:majorTickMark val="none"/>
        <c:tickLblPos val="nextTo"/>
        <c:txPr>
          <a:bodyPr/>
          <a:lstStyle/>
          <a:p>
            <a:pPr>
              <a:defRPr lang="es-ES"/>
            </a:pPr>
            <a:endParaRPr lang="es-CO"/>
          </a:p>
        </c:txPr>
        <c:crossAx val="53935488"/>
        <c:crosses val="autoZero"/>
        <c:crossBetween val="between"/>
      </c:valAx>
      <c:dTable>
        <c:showHorzBorder val="1"/>
        <c:showVertBorder val="1"/>
        <c:showOutline val="1"/>
        <c:showKeys val="1"/>
        <c:txPr>
          <a:bodyPr/>
          <a:lstStyle/>
          <a:p>
            <a:pPr rtl="0">
              <a:defRPr lang="es-ES"/>
            </a:pPr>
            <a:endParaRPr lang="es-CO"/>
          </a:p>
        </c:txPr>
      </c:dTable>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CO"/>
  <c:style val="26"/>
  <c:chart>
    <c:title>
      <c:tx>
        <c:rich>
          <a:bodyPr/>
          <a:lstStyle/>
          <a:p>
            <a:pPr>
              <a:defRPr lang="es-ES"/>
            </a:pPr>
            <a:r>
              <a:rPr lang="es-CO"/>
              <a:t>¿Cuánto</a:t>
            </a:r>
            <a:r>
              <a:rPr lang="es-CO" baseline="0"/>
              <a:t> calificaría en sabor al embutido?</a:t>
            </a:r>
            <a:endParaRPr lang="es-CO"/>
          </a:p>
        </c:rich>
      </c:tx>
      <c:layout/>
    </c:title>
    <c:plotArea>
      <c:layout/>
      <c:barChart>
        <c:barDir val="col"/>
        <c:grouping val="clustered"/>
        <c:ser>
          <c:idx val="0"/>
          <c:order val="0"/>
          <c:tx>
            <c:strRef>
              <c:f>Hoja1!$A$131:$B$131</c:f>
              <c:strCache>
                <c:ptCount val="1"/>
                <c:pt idx="0">
                  <c:v>3</c:v>
                </c:pt>
              </c:strCache>
            </c:strRef>
          </c:tx>
          <c:cat>
            <c:strRef>
              <c:f>Hoja1!$C$130:$E$130</c:f>
              <c:strCache>
                <c:ptCount val="3"/>
                <c:pt idx="0">
                  <c:v>Total</c:v>
                </c:pt>
                <c:pt idx="1">
                  <c:v>Hombre</c:v>
                </c:pt>
                <c:pt idx="2">
                  <c:v>Mujer</c:v>
                </c:pt>
              </c:strCache>
            </c:strRef>
          </c:cat>
          <c:val>
            <c:numRef>
              <c:f>Hoja1!$C$131:$E$131</c:f>
              <c:numCache>
                <c:formatCode>#,##0.00</c:formatCode>
                <c:ptCount val="3"/>
                <c:pt idx="0">
                  <c:v>0.65789473684211885</c:v>
                </c:pt>
                <c:pt idx="1">
                  <c:v>1.1494252873563218</c:v>
                </c:pt>
                <c:pt idx="2">
                  <c:v>0</c:v>
                </c:pt>
              </c:numCache>
            </c:numRef>
          </c:val>
        </c:ser>
        <c:ser>
          <c:idx val="1"/>
          <c:order val="1"/>
          <c:tx>
            <c:strRef>
              <c:f>Hoja1!$A$132:$B$132</c:f>
              <c:strCache>
                <c:ptCount val="1"/>
                <c:pt idx="0">
                  <c:v>4</c:v>
                </c:pt>
              </c:strCache>
            </c:strRef>
          </c:tx>
          <c:cat>
            <c:strRef>
              <c:f>Hoja1!$C$130:$E$130</c:f>
              <c:strCache>
                <c:ptCount val="3"/>
                <c:pt idx="0">
                  <c:v>Total</c:v>
                </c:pt>
                <c:pt idx="1">
                  <c:v>Hombre</c:v>
                </c:pt>
                <c:pt idx="2">
                  <c:v>Mujer</c:v>
                </c:pt>
              </c:strCache>
            </c:strRef>
          </c:cat>
          <c:val>
            <c:numRef>
              <c:f>Hoja1!$C$132:$E$132</c:f>
              <c:numCache>
                <c:formatCode>#,##0.00</c:formatCode>
                <c:ptCount val="3"/>
                <c:pt idx="0">
                  <c:v>42.763157894736963</c:v>
                </c:pt>
                <c:pt idx="1">
                  <c:v>42.528735632184983</c:v>
                </c:pt>
                <c:pt idx="2">
                  <c:v>43.07692307692308</c:v>
                </c:pt>
              </c:numCache>
            </c:numRef>
          </c:val>
        </c:ser>
        <c:ser>
          <c:idx val="2"/>
          <c:order val="2"/>
          <c:tx>
            <c:strRef>
              <c:f>Hoja1!$A$133:$B$133</c:f>
              <c:strCache>
                <c:ptCount val="1"/>
                <c:pt idx="0">
                  <c:v>5 que le gusto mucho</c:v>
                </c:pt>
              </c:strCache>
            </c:strRef>
          </c:tx>
          <c:cat>
            <c:strRef>
              <c:f>Hoja1!$C$130:$E$130</c:f>
              <c:strCache>
                <c:ptCount val="3"/>
                <c:pt idx="0">
                  <c:v>Total</c:v>
                </c:pt>
                <c:pt idx="1">
                  <c:v>Hombre</c:v>
                </c:pt>
                <c:pt idx="2">
                  <c:v>Mujer</c:v>
                </c:pt>
              </c:strCache>
            </c:strRef>
          </c:cat>
          <c:val>
            <c:numRef>
              <c:f>Hoja1!$C$133:$E$133</c:f>
              <c:numCache>
                <c:formatCode>#,##0.00</c:formatCode>
                <c:ptCount val="3"/>
                <c:pt idx="0">
                  <c:v>56.578947368421062</c:v>
                </c:pt>
                <c:pt idx="1">
                  <c:v>56.321839080459768</c:v>
                </c:pt>
                <c:pt idx="2">
                  <c:v>56.923076923076962</c:v>
                </c:pt>
              </c:numCache>
            </c:numRef>
          </c:val>
        </c:ser>
        <c:axId val="54064256"/>
        <c:axId val="54065792"/>
      </c:barChart>
      <c:catAx>
        <c:axId val="54064256"/>
        <c:scaling>
          <c:orientation val="minMax"/>
        </c:scaling>
        <c:axPos val="b"/>
        <c:majorTickMark val="none"/>
        <c:tickLblPos val="nextTo"/>
        <c:txPr>
          <a:bodyPr/>
          <a:lstStyle/>
          <a:p>
            <a:pPr>
              <a:defRPr lang="es-ES"/>
            </a:pPr>
            <a:endParaRPr lang="es-CO"/>
          </a:p>
        </c:txPr>
        <c:crossAx val="54065792"/>
        <c:crosses val="autoZero"/>
        <c:auto val="1"/>
        <c:lblAlgn val="ctr"/>
        <c:lblOffset val="100"/>
      </c:catAx>
      <c:valAx>
        <c:axId val="54065792"/>
        <c:scaling>
          <c:orientation val="minMax"/>
        </c:scaling>
        <c:axPos val="l"/>
        <c:majorGridlines/>
        <c:numFmt formatCode="#,##0.00" sourceLinked="1"/>
        <c:majorTickMark val="none"/>
        <c:tickLblPos val="nextTo"/>
        <c:txPr>
          <a:bodyPr/>
          <a:lstStyle/>
          <a:p>
            <a:pPr>
              <a:defRPr lang="es-ES"/>
            </a:pPr>
            <a:endParaRPr lang="es-CO"/>
          </a:p>
        </c:txPr>
        <c:crossAx val="54064256"/>
        <c:crosses val="autoZero"/>
        <c:crossBetween val="between"/>
      </c:valAx>
      <c:dTable>
        <c:showHorzBorder val="1"/>
        <c:showVertBorder val="1"/>
        <c:showOutline val="1"/>
        <c:showKeys val="1"/>
        <c:txPr>
          <a:bodyPr/>
          <a:lstStyle/>
          <a:p>
            <a:pPr rtl="0">
              <a:defRPr lang="es-ES"/>
            </a:pPr>
            <a:endParaRPr lang="es-CO"/>
          </a:p>
        </c:txPr>
      </c:dTable>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CO"/>
  <c:style val="26"/>
  <c:chart>
    <c:title>
      <c:tx>
        <c:rich>
          <a:bodyPr/>
          <a:lstStyle/>
          <a:p>
            <a:pPr>
              <a:defRPr/>
            </a:pPr>
            <a:r>
              <a:rPr lang="es-CO"/>
              <a:t>¿Qué tan motivado esta de comprar el producto?</a:t>
            </a:r>
          </a:p>
        </c:rich>
      </c:tx>
    </c:title>
    <c:plotArea>
      <c:layout/>
      <c:barChart>
        <c:barDir val="col"/>
        <c:grouping val="clustered"/>
        <c:ser>
          <c:idx val="0"/>
          <c:order val="0"/>
          <c:tx>
            <c:strRef>
              <c:f>Hoja1!$C$219</c:f>
              <c:strCache>
                <c:ptCount val="1"/>
                <c:pt idx="0">
                  <c:v>Total</c:v>
                </c:pt>
              </c:strCache>
            </c:strRef>
          </c:tx>
          <c:cat>
            <c:strRef>
              <c:f>Hoja1!$A$220:$B$223</c:f>
              <c:strCache>
                <c:ptCount val="4"/>
                <c:pt idx="0">
                  <c:v>2 Poco motivado</c:v>
                </c:pt>
                <c:pt idx="1">
                  <c:v>3 Regularmente motivado</c:v>
                </c:pt>
                <c:pt idx="2">
                  <c:v>4 Algo motivado</c:v>
                </c:pt>
                <c:pt idx="3">
                  <c:v>5 Totalmente motivado</c:v>
                </c:pt>
              </c:strCache>
            </c:strRef>
          </c:cat>
          <c:val>
            <c:numRef>
              <c:f>Hoja1!$C$220:$C$223</c:f>
              <c:numCache>
                <c:formatCode>#,##0.00</c:formatCode>
                <c:ptCount val="4"/>
                <c:pt idx="0">
                  <c:v>1.3245033112582782</c:v>
                </c:pt>
                <c:pt idx="1">
                  <c:v>0.66225165562915556</c:v>
                </c:pt>
                <c:pt idx="2">
                  <c:v>9.2715231788079464</c:v>
                </c:pt>
                <c:pt idx="3">
                  <c:v>88.741721854304629</c:v>
                </c:pt>
              </c:numCache>
            </c:numRef>
          </c:val>
        </c:ser>
        <c:ser>
          <c:idx val="1"/>
          <c:order val="1"/>
          <c:tx>
            <c:strRef>
              <c:f>Hoja1!$D$219</c:f>
              <c:strCache>
                <c:ptCount val="1"/>
                <c:pt idx="0">
                  <c:v>Hombre</c:v>
                </c:pt>
              </c:strCache>
            </c:strRef>
          </c:tx>
          <c:cat>
            <c:strRef>
              <c:f>Hoja1!$A$220:$B$223</c:f>
              <c:strCache>
                <c:ptCount val="4"/>
                <c:pt idx="0">
                  <c:v>2 Poco motivado</c:v>
                </c:pt>
                <c:pt idx="1">
                  <c:v>3 Regularmente motivado</c:v>
                </c:pt>
                <c:pt idx="2">
                  <c:v>4 Algo motivado</c:v>
                </c:pt>
                <c:pt idx="3">
                  <c:v>5 Totalmente motivado</c:v>
                </c:pt>
              </c:strCache>
            </c:strRef>
          </c:cat>
          <c:val>
            <c:numRef>
              <c:f>Hoja1!$D$220:$D$223</c:f>
              <c:numCache>
                <c:formatCode>#,##0.00</c:formatCode>
                <c:ptCount val="4"/>
                <c:pt idx="0">
                  <c:v>2.3255813953488373</c:v>
                </c:pt>
                <c:pt idx="1">
                  <c:v>1.1627906976743942</c:v>
                </c:pt>
                <c:pt idx="2">
                  <c:v>10.465116279070049</c:v>
                </c:pt>
                <c:pt idx="3">
                  <c:v>86.046511627906995</c:v>
                </c:pt>
              </c:numCache>
            </c:numRef>
          </c:val>
        </c:ser>
        <c:ser>
          <c:idx val="2"/>
          <c:order val="2"/>
          <c:tx>
            <c:strRef>
              <c:f>Hoja1!$E$219</c:f>
              <c:strCache>
                <c:ptCount val="1"/>
                <c:pt idx="0">
                  <c:v>Mujer</c:v>
                </c:pt>
              </c:strCache>
            </c:strRef>
          </c:tx>
          <c:cat>
            <c:strRef>
              <c:f>Hoja1!$A$220:$B$223</c:f>
              <c:strCache>
                <c:ptCount val="4"/>
                <c:pt idx="0">
                  <c:v>2 Poco motivado</c:v>
                </c:pt>
                <c:pt idx="1">
                  <c:v>3 Regularmente motivado</c:v>
                </c:pt>
                <c:pt idx="2">
                  <c:v>4 Algo motivado</c:v>
                </c:pt>
                <c:pt idx="3">
                  <c:v>5 Totalmente motivado</c:v>
                </c:pt>
              </c:strCache>
            </c:strRef>
          </c:cat>
          <c:val>
            <c:numRef>
              <c:f>Hoja1!$E$220:$E$223</c:f>
              <c:numCache>
                <c:formatCode>#,##0.00</c:formatCode>
                <c:ptCount val="4"/>
                <c:pt idx="0">
                  <c:v>0</c:v>
                </c:pt>
                <c:pt idx="1">
                  <c:v>0</c:v>
                </c:pt>
                <c:pt idx="2">
                  <c:v>7.6923076923076925</c:v>
                </c:pt>
                <c:pt idx="3">
                  <c:v>92.307692307692278</c:v>
                </c:pt>
              </c:numCache>
            </c:numRef>
          </c:val>
        </c:ser>
        <c:axId val="56171520"/>
        <c:axId val="56177408"/>
      </c:barChart>
      <c:catAx>
        <c:axId val="56171520"/>
        <c:scaling>
          <c:orientation val="minMax"/>
        </c:scaling>
        <c:axPos val="b"/>
        <c:majorTickMark val="none"/>
        <c:tickLblPos val="nextTo"/>
        <c:crossAx val="56177408"/>
        <c:crosses val="autoZero"/>
        <c:auto val="1"/>
        <c:lblAlgn val="ctr"/>
        <c:lblOffset val="100"/>
      </c:catAx>
      <c:valAx>
        <c:axId val="56177408"/>
        <c:scaling>
          <c:orientation val="minMax"/>
        </c:scaling>
        <c:axPos val="l"/>
        <c:majorGridlines/>
        <c:numFmt formatCode="#,##0.00" sourceLinked="1"/>
        <c:majorTickMark val="none"/>
        <c:tickLblPos val="nextTo"/>
        <c:crossAx val="56171520"/>
        <c:crosses val="autoZero"/>
        <c:crossBetween val="between"/>
      </c:valAx>
      <c:dTable>
        <c:showHorzBorder val="1"/>
        <c:showVertBorder val="1"/>
        <c:showOutline val="1"/>
        <c:showKeys val="1"/>
      </c:dTable>
    </c:plotArea>
    <c:plotVisOnly val="1"/>
    <c:dispBlanksAs val="gap"/>
  </c:chart>
  <c:txPr>
    <a:bodyPr/>
    <a:lstStyle/>
    <a:p>
      <a:pPr>
        <a:defRPr sz="1050"/>
      </a:pPr>
      <a:endParaRPr lang="es-CO"/>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10.xml.rels><?xml version="1.0" encoding="UTF-8" standalone="yes"?>
<Relationships xmlns="http://schemas.openxmlformats.org/package/2006/relationships"><Relationship Id="rId1" Type="http://schemas.openxmlformats.org/officeDocument/2006/relationships/image" Target="../media/image28.png"/></Relationships>
</file>

<file path=ppt/diagrams/_rels/data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16.xml.rels><?xml version="1.0" encoding="UTF-8" standalone="yes"?>
<Relationships xmlns="http://schemas.openxmlformats.org/package/2006/relationships"><Relationship Id="rId1" Type="http://schemas.openxmlformats.org/officeDocument/2006/relationships/image" Target="../media/image36.png"/></Relationships>
</file>

<file path=ppt/diagrams/_rels/data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21.xml.rels><?xml version="1.0" encoding="UTF-8" standalone="yes"?>
<Relationships xmlns="http://schemas.openxmlformats.org/package/2006/relationships"><Relationship Id="rId1" Type="http://schemas.openxmlformats.org/officeDocument/2006/relationships/image" Target="../media/image41.png"/></Relationships>
</file>

<file path=ppt/diagrams/_rels/data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 Id="rId4" Type="http://schemas.openxmlformats.org/officeDocument/2006/relationships/image" Target="../media/image45.png"/></Relationships>
</file>

<file path=ppt/diagrams/_rels/data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iagrams/_rels/data25.xml.rels><?xml version="1.0" encoding="UTF-8" standalone="yes"?>
<Relationships xmlns="http://schemas.openxmlformats.org/package/2006/relationships"><Relationship Id="rId1" Type="http://schemas.openxmlformats.org/officeDocument/2006/relationships/image" Target="../media/image51.png"/></Relationships>
</file>

<file path=ppt/diagrams/_rels/data26.xml.rels><?xml version="1.0" encoding="UTF-8" standalone="yes"?>
<Relationships xmlns="http://schemas.openxmlformats.org/package/2006/relationships"><Relationship Id="rId1" Type="http://schemas.openxmlformats.org/officeDocument/2006/relationships/hyperlink" Target="http://www.hoy.com.ec/tag/518/banco-central" TargetMode="External"/></Relationships>
</file>

<file path=ppt/diagrams/_rels/data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diagrams/_rels/data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D6642-422A-44F4-A0BF-BD402015FC68}" type="doc">
      <dgm:prSet loTypeId="urn:microsoft.com/office/officeart/2005/8/layout/hList7#2" loCatId="list" qsTypeId="urn:microsoft.com/office/officeart/2005/8/quickstyle/simple5" qsCatId="simple" csTypeId="urn:microsoft.com/office/officeart/2005/8/colors/colorful2" csCatId="colorful" phldr="1"/>
      <dgm:spPr/>
    </dgm:pt>
    <dgm:pt modelId="{1179D436-0086-44EC-9919-34E8406D979A}">
      <dgm:prSet phldrT="[Texto]"/>
      <dgm:spPr/>
      <dgm:t>
        <a:bodyPr/>
        <a:lstStyle/>
        <a:p>
          <a:r>
            <a:rPr lang="es-CO" dirty="0" smtClean="0">
              <a:solidFill>
                <a:schemeClr val="tx1"/>
              </a:solidFill>
            </a:rPr>
            <a:t>Necesidad de los no vegetarianos y vegetarianos</a:t>
          </a:r>
          <a:endParaRPr lang="es-CO" dirty="0">
            <a:solidFill>
              <a:schemeClr val="tx1"/>
            </a:solidFill>
          </a:endParaRPr>
        </a:p>
      </dgm:t>
    </dgm:pt>
    <dgm:pt modelId="{846BDF56-80CB-47E2-BE88-739A8734EF39}" type="parTrans" cxnId="{829C39F3-43BB-446B-A9A6-21FD3D47D3A9}">
      <dgm:prSet/>
      <dgm:spPr/>
      <dgm:t>
        <a:bodyPr/>
        <a:lstStyle/>
        <a:p>
          <a:endParaRPr lang="es-CO"/>
        </a:p>
      </dgm:t>
    </dgm:pt>
    <dgm:pt modelId="{68BCBE2D-8EBE-42E0-8206-8116B0C4F423}" type="sibTrans" cxnId="{829C39F3-43BB-446B-A9A6-21FD3D47D3A9}">
      <dgm:prSet/>
      <dgm:spPr/>
      <dgm:t>
        <a:bodyPr/>
        <a:lstStyle/>
        <a:p>
          <a:endParaRPr lang="es-CO"/>
        </a:p>
      </dgm:t>
    </dgm:pt>
    <dgm:pt modelId="{F5E4C434-F9F8-4C9E-BCAD-B82BF8A1D5AA}">
      <dgm:prSet phldrT="[Texto]"/>
      <dgm:spPr/>
      <dgm:t>
        <a:bodyPr/>
        <a:lstStyle/>
        <a:p>
          <a:r>
            <a:rPr lang="es-CO" dirty="0" smtClean="0">
              <a:solidFill>
                <a:schemeClr val="tx1"/>
              </a:solidFill>
            </a:rPr>
            <a:t>Escasez de alimentos terminados de soja</a:t>
          </a:r>
          <a:endParaRPr lang="es-CO" dirty="0">
            <a:solidFill>
              <a:schemeClr val="tx1"/>
            </a:solidFill>
          </a:endParaRPr>
        </a:p>
      </dgm:t>
    </dgm:pt>
    <dgm:pt modelId="{6D04E2DF-3914-47D3-A6FF-EBA495657846}" type="parTrans" cxnId="{A5E471D6-EDE4-4CDC-A963-B8B56B610E0E}">
      <dgm:prSet/>
      <dgm:spPr/>
      <dgm:t>
        <a:bodyPr/>
        <a:lstStyle/>
        <a:p>
          <a:endParaRPr lang="es-CO"/>
        </a:p>
      </dgm:t>
    </dgm:pt>
    <dgm:pt modelId="{D1B52916-0210-4BC2-A0EF-684B7056C036}" type="sibTrans" cxnId="{A5E471D6-EDE4-4CDC-A963-B8B56B610E0E}">
      <dgm:prSet/>
      <dgm:spPr/>
      <dgm:t>
        <a:bodyPr/>
        <a:lstStyle/>
        <a:p>
          <a:endParaRPr lang="es-CO"/>
        </a:p>
      </dgm:t>
    </dgm:pt>
    <dgm:pt modelId="{D61D86B0-6FEE-49A5-B104-AF3DAB9E87D1}">
      <dgm:prSet phldrT="[Texto]"/>
      <dgm:spPr/>
      <dgm:t>
        <a:bodyPr/>
        <a:lstStyle/>
        <a:p>
          <a:r>
            <a:rPr lang="es-CO" dirty="0" smtClean="0">
              <a:solidFill>
                <a:schemeClr val="tx1"/>
              </a:solidFill>
            </a:rPr>
            <a:t>Sistema de comercialización</a:t>
          </a:r>
          <a:endParaRPr lang="es-CO" dirty="0">
            <a:solidFill>
              <a:schemeClr val="tx1"/>
            </a:solidFill>
          </a:endParaRPr>
        </a:p>
      </dgm:t>
    </dgm:pt>
    <dgm:pt modelId="{7CC6E046-EABD-41F1-A20E-80E7C295774F}" type="parTrans" cxnId="{0EAB8F48-4FC7-45A7-85F0-D70C6110519E}">
      <dgm:prSet/>
      <dgm:spPr/>
      <dgm:t>
        <a:bodyPr/>
        <a:lstStyle/>
        <a:p>
          <a:endParaRPr lang="es-CO"/>
        </a:p>
      </dgm:t>
    </dgm:pt>
    <dgm:pt modelId="{B4BD7EB7-8D12-441D-8837-D5B676FB7ECF}" type="sibTrans" cxnId="{0EAB8F48-4FC7-45A7-85F0-D70C6110519E}">
      <dgm:prSet/>
      <dgm:spPr/>
      <dgm:t>
        <a:bodyPr/>
        <a:lstStyle/>
        <a:p>
          <a:endParaRPr lang="es-CO"/>
        </a:p>
      </dgm:t>
    </dgm:pt>
    <dgm:pt modelId="{84ED9D28-093F-43FC-BB9D-2E1819BBD722}" type="pres">
      <dgm:prSet presAssocID="{7C9D6642-422A-44F4-A0BF-BD402015FC68}" presName="Name0" presStyleCnt="0">
        <dgm:presLayoutVars>
          <dgm:dir/>
          <dgm:resizeHandles val="exact"/>
        </dgm:presLayoutVars>
      </dgm:prSet>
      <dgm:spPr/>
    </dgm:pt>
    <dgm:pt modelId="{EE083DD2-E099-4091-9476-DC5E7D4A7156}" type="pres">
      <dgm:prSet presAssocID="{7C9D6642-422A-44F4-A0BF-BD402015FC68}" presName="fgShape" presStyleLbl="fgShp" presStyleIdx="0" presStyleCnt="1"/>
      <dgm:spPr/>
    </dgm:pt>
    <dgm:pt modelId="{09CBA64A-4D49-4E73-8561-336B8A864EE5}" type="pres">
      <dgm:prSet presAssocID="{7C9D6642-422A-44F4-A0BF-BD402015FC68}" presName="linComp" presStyleCnt="0"/>
      <dgm:spPr/>
    </dgm:pt>
    <dgm:pt modelId="{B2C46DB7-6F9C-49A0-AD37-55B8A2DA866E}" type="pres">
      <dgm:prSet presAssocID="{1179D436-0086-44EC-9919-34E8406D979A}" presName="compNode" presStyleCnt="0"/>
      <dgm:spPr/>
    </dgm:pt>
    <dgm:pt modelId="{155E3FC3-1491-476B-AB96-39072D3DC1E2}" type="pres">
      <dgm:prSet presAssocID="{1179D436-0086-44EC-9919-34E8406D979A}" presName="bkgdShape" presStyleLbl="node1" presStyleIdx="0" presStyleCnt="3"/>
      <dgm:spPr/>
      <dgm:t>
        <a:bodyPr/>
        <a:lstStyle/>
        <a:p>
          <a:endParaRPr lang="es-CO"/>
        </a:p>
      </dgm:t>
    </dgm:pt>
    <dgm:pt modelId="{D3522718-600B-4633-9CCF-3DF0299BD3B1}" type="pres">
      <dgm:prSet presAssocID="{1179D436-0086-44EC-9919-34E8406D979A}" presName="nodeTx" presStyleLbl="node1" presStyleIdx="0" presStyleCnt="3">
        <dgm:presLayoutVars>
          <dgm:bulletEnabled val="1"/>
        </dgm:presLayoutVars>
      </dgm:prSet>
      <dgm:spPr/>
      <dgm:t>
        <a:bodyPr/>
        <a:lstStyle/>
        <a:p>
          <a:endParaRPr lang="es-CO"/>
        </a:p>
      </dgm:t>
    </dgm:pt>
    <dgm:pt modelId="{74C5C709-C011-4B1E-862C-A46E7F726E65}" type="pres">
      <dgm:prSet presAssocID="{1179D436-0086-44EC-9919-34E8406D979A}" presName="invisiNode" presStyleLbl="node1" presStyleIdx="0" presStyleCnt="3"/>
      <dgm:spPr/>
    </dgm:pt>
    <dgm:pt modelId="{C0288C94-BBCA-4174-8D3F-4D0AC358597D}" type="pres">
      <dgm:prSet presAssocID="{1179D436-0086-44EC-9919-34E8406D979A}" presName="imagNode" presStyleLbl="fgImgPlace1" presStyleIdx="0" presStyleCnt="3"/>
      <dgm:spPr>
        <a:blipFill rotWithShape="0">
          <a:blip xmlns:r="http://schemas.openxmlformats.org/officeDocument/2006/relationships" r:embed="rId1"/>
          <a:stretch>
            <a:fillRect/>
          </a:stretch>
        </a:blipFill>
      </dgm:spPr>
    </dgm:pt>
    <dgm:pt modelId="{D02C0B23-6D0B-406A-BDA9-C8FD0F6702DA}" type="pres">
      <dgm:prSet presAssocID="{68BCBE2D-8EBE-42E0-8206-8116B0C4F423}" presName="sibTrans" presStyleLbl="sibTrans2D1" presStyleIdx="0" presStyleCnt="0"/>
      <dgm:spPr/>
      <dgm:t>
        <a:bodyPr/>
        <a:lstStyle/>
        <a:p>
          <a:endParaRPr lang="es-CO"/>
        </a:p>
      </dgm:t>
    </dgm:pt>
    <dgm:pt modelId="{519DDD71-6278-4E9B-8DE3-2A27D5A0E931}" type="pres">
      <dgm:prSet presAssocID="{F5E4C434-F9F8-4C9E-BCAD-B82BF8A1D5AA}" presName="compNode" presStyleCnt="0"/>
      <dgm:spPr/>
    </dgm:pt>
    <dgm:pt modelId="{B7317BD3-104B-4CDA-B185-F756AD84FC24}" type="pres">
      <dgm:prSet presAssocID="{F5E4C434-F9F8-4C9E-BCAD-B82BF8A1D5AA}" presName="bkgdShape" presStyleLbl="node1" presStyleIdx="1" presStyleCnt="3"/>
      <dgm:spPr/>
      <dgm:t>
        <a:bodyPr/>
        <a:lstStyle/>
        <a:p>
          <a:endParaRPr lang="es-CO"/>
        </a:p>
      </dgm:t>
    </dgm:pt>
    <dgm:pt modelId="{C8EFDBB3-51C2-48A3-A3C3-63229EAB0EC9}" type="pres">
      <dgm:prSet presAssocID="{F5E4C434-F9F8-4C9E-BCAD-B82BF8A1D5AA}" presName="nodeTx" presStyleLbl="node1" presStyleIdx="1" presStyleCnt="3">
        <dgm:presLayoutVars>
          <dgm:bulletEnabled val="1"/>
        </dgm:presLayoutVars>
      </dgm:prSet>
      <dgm:spPr/>
      <dgm:t>
        <a:bodyPr/>
        <a:lstStyle/>
        <a:p>
          <a:endParaRPr lang="es-CO"/>
        </a:p>
      </dgm:t>
    </dgm:pt>
    <dgm:pt modelId="{F9ACDA43-C806-4ADD-8800-C29606ED354B}" type="pres">
      <dgm:prSet presAssocID="{F5E4C434-F9F8-4C9E-BCAD-B82BF8A1D5AA}" presName="invisiNode" presStyleLbl="node1" presStyleIdx="1" presStyleCnt="3"/>
      <dgm:spPr/>
    </dgm:pt>
    <dgm:pt modelId="{1CEC0774-9DC2-4E98-9BB1-E917F677BCC5}" type="pres">
      <dgm:prSet presAssocID="{F5E4C434-F9F8-4C9E-BCAD-B82BF8A1D5AA}" presName="imagNode" presStyleLbl="fgImgPlace1" presStyleIdx="1" presStyleCnt="3"/>
      <dgm:spPr>
        <a:blipFill rotWithShape="0">
          <a:blip xmlns:r="http://schemas.openxmlformats.org/officeDocument/2006/relationships" r:embed="rId2"/>
          <a:stretch>
            <a:fillRect/>
          </a:stretch>
        </a:blipFill>
      </dgm:spPr>
    </dgm:pt>
    <dgm:pt modelId="{66BF9369-CBFA-43E6-B20B-F36B5C8179F5}" type="pres">
      <dgm:prSet presAssocID="{D1B52916-0210-4BC2-A0EF-684B7056C036}" presName="sibTrans" presStyleLbl="sibTrans2D1" presStyleIdx="0" presStyleCnt="0"/>
      <dgm:spPr/>
      <dgm:t>
        <a:bodyPr/>
        <a:lstStyle/>
        <a:p>
          <a:endParaRPr lang="es-CO"/>
        </a:p>
      </dgm:t>
    </dgm:pt>
    <dgm:pt modelId="{932ECDBA-80F1-476B-97EC-564FAB4A1FD1}" type="pres">
      <dgm:prSet presAssocID="{D61D86B0-6FEE-49A5-B104-AF3DAB9E87D1}" presName="compNode" presStyleCnt="0"/>
      <dgm:spPr/>
    </dgm:pt>
    <dgm:pt modelId="{CB0CAEF7-21D0-4FC7-8793-B6676D360157}" type="pres">
      <dgm:prSet presAssocID="{D61D86B0-6FEE-49A5-B104-AF3DAB9E87D1}" presName="bkgdShape" presStyleLbl="node1" presStyleIdx="2" presStyleCnt="3" custLinFactNeighborX="-541" custLinFactNeighborY="-6157"/>
      <dgm:spPr/>
      <dgm:t>
        <a:bodyPr/>
        <a:lstStyle/>
        <a:p>
          <a:endParaRPr lang="es-CO"/>
        </a:p>
      </dgm:t>
    </dgm:pt>
    <dgm:pt modelId="{5ABC2566-A2F7-4888-BA46-88FC1BA169F0}" type="pres">
      <dgm:prSet presAssocID="{D61D86B0-6FEE-49A5-B104-AF3DAB9E87D1}" presName="nodeTx" presStyleLbl="node1" presStyleIdx="2" presStyleCnt="3">
        <dgm:presLayoutVars>
          <dgm:bulletEnabled val="1"/>
        </dgm:presLayoutVars>
      </dgm:prSet>
      <dgm:spPr/>
      <dgm:t>
        <a:bodyPr/>
        <a:lstStyle/>
        <a:p>
          <a:endParaRPr lang="es-CO"/>
        </a:p>
      </dgm:t>
    </dgm:pt>
    <dgm:pt modelId="{1C049912-C6F9-4730-8685-6CC0362C16E9}" type="pres">
      <dgm:prSet presAssocID="{D61D86B0-6FEE-49A5-B104-AF3DAB9E87D1}" presName="invisiNode" presStyleLbl="node1" presStyleIdx="2" presStyleCnt="3"/>
      <dgm:spPr/>
    </dgm:pt>
    <dgm:pt modelId="{45524055-5A1B-4CF0-863F-EF33605AAC83}" type="pres">
      <dgm:prSet presAssocID="{D61D86B0-6FEE-49A5-B104-AF3DAB9E87D1}" presName="imagNode" presStyleLbl="fgImgPlace1" presStyleIdx="2" presStyleCnt="3"/>
      <dgm:spPr>
        <a:blipFill rotWithShape="0">
          <a:blip xmlns:r="http://schemas.openxmlformats.org/officeDocument/2006/relationships" r:embed="rId3"/>
          <a:stretch>
            <a:fillRect/>
          </a:stretch>
        </a:blipFill>
      </dgm:spPr>
    </dgm:pt>
  </dgm:ptLst>
  <dgm:cxnLst>
    <dgm:cxn modelId="{829C39F3-43BB-446B-A9A6-21FD3D47D3A9}" srcId="{7C9D6642-422A-44F4-A0BF-BD402015FC68}" destId="{1179D436-0086-44EC-9919-34E8406D979A}" srcOrd="0" destOrd="0" parTransId="{846BDF56-80CB-47E2-BE88-739A8734EF39}" sibTransId="{68BCBE2D-8EBE-42E0-8206-8116B0C4F423}"/>
    <dgm:cxn modelId="{09F37EAB-1F6C-43A1-B287-487FC6098B2C}" type="presOf" srcId="{D61D86B0-6FEE-49A5-B104-AF3DAB9E87D1}" destId="{5ABC2566-A2F7-4888-BA46-88FC1BA169F0}" srcOrd="1" destOrd="0" presId="urn:microsoft.com/office/officeart/2005/8/layout/hList7#2"/>
    <dgm:cxn modelId="{0EAB8F48-4FC7-45A7-85F0-D70C6110519E}" srcId="{7C9D6642-422A-44F4-A0BF-BD402015FC68}" destId="{D61D86B0-6FEE-49A5-B104-AF3DAB9E87D1}" srcOrd="2" destOrd="0" parTransId="{7CC6E046-EABD-41F1-A20E-80E7C295774F}" sibTransId="{B4BD7EB7-8D12-441D-8837-D5B676FB7ECF}"/>
    <dgm:cxn modelId="{2C3D1677-9B5A-4400-9E8D-BBC468FE9EA6}" type="presOf" srcId="{1179D436-0086-44EC-9919-34E8406D979A}" destId="{D3522718-600B-4633-9CCF-3DF0299BD3B1}" srcOrd="1" destOrd="0" presId="urn:microsoft.com/office/officeart/2005/8/layout/hList7#2"/>
    <dgm:cxn modelId="{A5E471D6-EDE4-4CDC-A963-B8B56B610E0E}" srcId="{7C9D6642-422A-44F4-A0BF-BD402015FC68}" destId="{F5E4C434-F9F8-4C9E-BCAD-B82BF8A1D5AA}" srcOrd="1" destOrd="0" parTransId="{6D04E2DF-3914-47D3-A6FF-EBA495657846}" sibTransId="{D1B52916-0210-4BC2-A0EF-684B7056C036}"/>
    <dgm:cxn modelId="{4D057D71-787E-4616-849F-F452E07A426D}" type="presOf" srcId="{D61D86B0-6FEE-49A5-B104-AF3DAB9E87D1}" destId="{CB0CAEF7-21D0-4FC7-8793-B6676D360157}" srcOrd="0" destOrd="0" presId="urn:microsoft.com/office/officeart/2005/8/layout/hList7#2"/>
    <dgm:cxn modelId="{B7E2E57F-2EF4-4E3A-96C4-FA98AA8A2626}" type="presOf" srcId="{7C9D6642-422A-44F4-A0BF-BD402015FC68}" destId="{84ED9D28-093F-43FC-BB9D-2E1819BBD722}" srcOrd="0" destOrd="0" presId="urn:microsoft.com/office/officeart/2005/8/layout/hList7#2"/>
    <dgm:cxn modelId="{1270BAFC-E689-4DE1-AF5E-D37559083A0D}" type="presOf" srcId="{68BCBE2D-8EBE-42E0-8206-8116B0C4F423}" destId="{D02C0B23-6D0B-406A-BDA9-C8FD0F6702DA}" srcOrd="0" destOrd="0" presId="urn:microsoft.com/office/officeart/2005/8/layout/hList7#2"/>
    <dgm:cxn modelId="{B5920525-D3CD-4E00-AFF0-4FAC5BBFC0FE}" type="presOf" srcId="{D1B52916-0210-4BC2-A0EF-684B7056C036}" destId="{66BF9369-CBFA-43E6-B20B-F36B5C8179F5}" srcOrd="0" destOrd="0" presId="urn:microsoft.com/office/officeart/2005/8/layout/hList7#2"/>
    <dgm:cxn modelId="{EC631AF5-C01E-4F7D-B25E-D6C6CB16D119}" type="presOf" srcId="{1179D436-0086-44EC-9919-34E8406D979A}" destId="{155E3FC3-1491-476B-AB96-39072D3DC1E2}" srcOrd="0" destOrd="0" presId="urn:microsoft.com/office/officeart/2005/8/layout/hList7#2"/>
    <dgm:cxn modelId="{8768D543-64A1-49F8-BC98-7169C45C3928}" type="presOf" srcId="{F5E4C434-F9F8-4C9E-BCAD-B82BF8A1D5AA}" destId="{B7317BD3-104B-4CDA-B185-F756AD84FC24}" srcOrd="0" destOrd="0" presId="urn:microsoft.com/office/officeart/2005/8/layout/hList7#2"/>
    <dgm:cxn modelId="{EACE07E1-AF52-4C5C-AE1A-B3D96881ED0A}" type="presOf" srcId="{F5E4C434-F9F8-4C9E-BCAD-B82BF8A1D5AA}" destId="{C8EFDBB3-51C2-48A3-A3C3-63229EAB0EC9}" srcOrd="1" destOrd="0" presId="urn:microsoft.com/office/officeart/2005/8/layout/hList7#2"/>
    <dgm:cxn modelId="{E501105F-D681-4F46-8EF6-2453C96B40B2}" type="presParOf" srcId="{84ED9D28-093F-43FC-BB9D-2E1819BBD722}" destId="{EE083DD2-E099-4091-9476-DC5E7D4A7156}" srcOrd="0" destOrd="0" presId="urn:microsoft.com/office/officeart/2005/8/layout/hList7#2"/>
    <dgm:cxn modelId="{AA514AA7-125B-45E8-87B1-B54730E94A5C}" type="presParOf" srcId="{84ED9D28-093F-43FC-BB9D-2E1819BBD722}" destId="{09CBA64A-4D49-4E73-8561-336B8A864EE5}" srcOrd="1" destOrd="0" presId="urn:microsoft.com/office/officeart/2005/8/layout/hList7#2"/>
    <dgm:cxn modelId="{DE28B39F-3B4B-4C1E-8EDA-A327D4B98724}" type="presParOf" srcId="{09CBA64A-4D49-4E73-8561-336B8A864EE5}" destId="{B2C46DB7-6F9C-49A0-AD37-55B8A2DA866E}" srcOrd="0" destOrd="0" presId="urn:microsoft.com/office/officeart/2005/8/layout/hList7#2"/>
    <dgm:cxn modelId="{EEB06FE2-8581-4E9B-91A2-BA09F2FEE3F2}" type="presParOf" srcId="{B2C46DB7-6F9C-49A0-AD37-55B8A2DA866E}" destId="{155E3FC3-1491-476B-AB96-39072D3DC1E2}" srcOrd="0" destOrd="0" presId="urn:microsoft.com/office/officeart/2005/8/layout/hList7#2"/>
    <dgm:cxn modelId="{407940CD-CDF8-4A68-B574-A4C772F77895}" type="presParOf" srcId="{B2C46DB7-6F9C-49A0-AD37-55B8A2DA866E}" destId="{D3522718-600B-4633-9CCF-3DF0299BD3B1}" srcOrd="1" destOrd="0" presId="urn:microsoft.com/office/officeart/2005/8/layout/hList7#2"/>
    <dgm:cxn modelId="{EF07E866-6D21-4A21-A0CA-B62C86EBF8CD}" type="presParOf" srcId="{B2C46DB7-6F9C-49A0-AD37-55B8A2DA866E}" destId="{74C5C709-C011-4B1E-862C-A46E7F726E65}" srcOrd="2" destOrd="0" presId="urn:microsoft.com/office/officeart/2005/8/layout/hList7#2"/>
    <dgm:cxn modelId="{53DCBA62-1BBA-48A2-81E5-3B1EBB6AB015}" type="presParOf" srcId="{B2C46DB7-6F9C-49A0-AD37-55B8A2DA866E}" destId="{C0288C94-BBCA-4174-8D3F-4D0AC358597D}" srcOrd="3" destOrd="0" presId="urn:microsoft.com/office/officeart/2005/8/layout/hList7#2"/>
    <dgm:cxn modelId="{59E94368-3BF2-41FB-8753-77A253F90211}" type="presParOf" srcId="{09CBA64A-4D49-4E73-8561-336B8A864EE5}" destId="{D02C0B23-6D0B-406A-BDA9-C8FD0F6702DA}" srcOrd="1" destOrd="0" presId="urn:microsoft.com/office/officeart/2005/8/layout/hList7#2"/>
    <dgm:cxn modelId="{ABEB304E-ECBF-4F23-B28A-6DF94E7E242F}" type="presParOf" srcId="{09CBA64A-4D49-4E73-8561-336B8A864EE5}" destId="{519DDD71-6278-4E9B-8DE3-2A27D5A0E931}" srcOrd="2" destOrd="0" presId="urn:microsoft.com/office/officeart/2005/8/layout/hList7#2"/>
    <dgm:cxn modelId="{366EC52E-A6E7-4FDF-A89A-95511375213C}" type="presParOf" srcId="{519DDD71-6278-4E9B-8DE3-2A27D5A0E931}" destId="{B7317BD3-104B-4CDA-B185-F756AD84FC24}" srcOrd="0" destOrd="0" presId="urn:microsoft.com/office/officeart/2005/8/layout/hList7#2"/>
    <dgm:cxn modelId="{48CE7F8A-94DE-4699-8200-6A197857B9A2}" type="presParOf" srcId="{519DDD71-6278-4E9B-8DE3-2A27D5A0E931}" destId="{C8EFDBB3-51C2-48A3-A3C3-63229EAB0EC9}" srcOrd="1" destOrd="0" presId="urn:microsoft.com/office/officeart/2005/8/layout/hList7#2"/>
    <dgm:cxn modelId="{35E198E7-983F-49BE-93BD-C11D42C84FBE}" type="presParOf" srcId="{519DDD71-6278-4E9B-8DE3-2A27D5A0E931}" destId="{F9ACDA43-C806-4ADD-8800-C29606ED354B}" srcOrd="2" destOrd="0" presId="urn:microsoft.com/office/officeart/2005/8/layout/hList7#2"/>
    <dgm:cxn modelId="{A662F59B-6B81-4FBE-A82B-C2213C5DA316}" type="presParOf" srcId="{519DDD71-6278-4E9B-8DE3-2A27D5A0E931}" destId="{1CEC0774-9DC2-4E98-9BB1-E917F677BCC5}" srcOrd="3" destOrd="0" presId="urn:microsoft.com/office/officeart/2005/8/layout/hList7#2"/>
    <dgm:cxn modelId="{DE50F216-BA61-4522-840B-AD7D8E43DDE0}" type="presParOf" srcId="{09CBA64A-4D49-4E73-8561-336B8A864EE5}" destId="{66BF9369-CBFA-43E6-B20B-F36B5C8179F5}" srcOrd="3" destOrd="0" presId="urn:microsoft.com/office/officeart/2005/8/layout/hList7#2"/>
    <dgm:cxn modelId="{875DCF47-2478-44E0-984E-2257805258D2}" type="presParOf" srcId="{09CBA64A-4D49-4E73-8561-336B8A864EE5}" destId="{932ECDBA-80F1-476B-97EC-564FAB4A1FD1}" srcOrd="4" destOrd="0" presId="urn:microsoft.com/office/officeart/2005/8/layout/hList7#2"/>
    <dgm:cxn modelId="{BFF48E09-9169-470F-8258-6A6EB0A59C43}" type="presParOf" srcId="{932ECDBA-80F1-476B-97EC-564FAB4A1FD1}" destId="{CB0CAEF7-21D0-4FC7-8793-B6676D360157}" srcOrd="0" destOrd="0" presId="urn:microsoft.com/office/officeart/2005/8/layout/hList7#2"/>
    <dgm:cxn modelId="{4F38EC78-004E-4F28-AE26-2231FC9AF09E}" type="presParOf" srcId="{932ECDBA-80F1-476B-97EC-564FAB4A1FD1}" destId="{5ABC2566-A2F7-4888-BA46-88FC1BA169F0}" srcOrd="1" destOrd="0" presId="urn:microsoft.com/office/officeart/2005/8/layout/hList7#2"/>
    <dgm:cxn modelId="{88062A6C-7FB3-433F-8674-0DE4A1ADEAB0}" type="presParOf" srcId="{932ECDBA-80F1-476B-97EC-564FAB4A1FD1}" destId="{1C049912-C6F9-4730-8685-6CC0362C16E9}" srcOrd="2" destOrd="0" presId="urn:microsoft.com/office/officeart/2005/8/layout/hList7#2"/>
    <dgm:cxn modelId="{74B69740-24D9-4259-8812-8D4321107551}" type="presParOf" srcId="{932ECDBA-80F1-476B-97EC-564FAB4A1FD1}" destId="{45524055-5A1B-4CF0-863F-EF33605AAC83}" srcOrd="3" destOrd="0" presId="urn:microsoft.com/office/officeart/2005/8/layout/hList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DC8E41-57BE-412C-ACC3-E61B756C2554}" type="doc">
      <dgm:prSet loTypeId="urn:microsoft.com/office/officeart/2008/layout/AscendingPictureAccentProcess" loCatId="process" qsTypeId="urn:microsoft.com/office/officeart/2005/8/quickstyle/simple5" qsCatId="simple" csTypeId="urn:microsoft.com/office/officeart/2005/8/colors/colorful1#5" csCatId="colorful" phldr="1"/>
      <dgm:spPr/>
      <dgm:t>
        <a:bodyPr/>
        <a:lstStyle/>
        <a:p>
          <a:endParaRPr lang="es-EC"/>
        </a:p>
      </dgm:t>
    </dgm:pt>
    <dgm:pt modelId="{D7C10F17-930B-4A94-85E3-A94F27A15D39}">
      <dgm:prSet phldrT="[Texto]" custT="1"/>
      <dgm:spPr/>
      <dgm:t>
        <a:bodyPr/>
        <a:lstStyle/>
        <a:p>
          <a:r>
            <a:rPr lang="es-EC" sz="1600" b="1" dirty="0" smtClean="0">
              <a:solidFill>
                <a:schemeClr val="tx1"/>
              </a:solidFill>
            </a:rPr>
            <a:t>Población: 85.852</a:t>
          </a:r>
        </a:p>
        <a:p>
          <a:r>
            <a:rPr lang="es-EC" sz="1600" b="1" dirty="0" smtClean="0">
              <a:solidFill>
                <a:schemeClr val="tx1"/>
              </a:solidFill>
            </a:rPr>
            <a:t>Universo Estudio:  711</a:t>
          </a:r>
        </a:p>
        <a:p>
          <a:r>
            <a:rPr lang="es-ES" sz="1600" b="1" i="1" dirty="0" smtClean="0">
              <a:solidFill>
                <a:schemeClr val="tx1"/>
              </a:solidFill>
            </a:rPr>
            <a:t>POBLACION. 146  encuestas</a:t>
          </a:r>
          <a:endParaRPr lang="es-EC" sz="1600" b="1" dirty="0">
            <a:solidFill>
              <a:schemeClr val="tx1"/>
            </a:solidFill>
          </a:endParaRPr>
        </a:p>
      </dgm:t>
    </dgm:pt>
    <dgm:pt modelId="{FA0611CC-0750-4DCB-A88B-92720B11A742}" type="parTrans" cxnId="{9702445F-90BD-4689-87A5-5319069301A5}">
      <dgm:prSet/>
      <dgm:spPr/>
      <dgm:t>
        <a:bodyPr/>
        <a:lstStyle/>
        <a:p>
          <a:endParaRPr lang="es-EC"/>
        </a:p>
      </dgm:t>
    </dgm:pt>
    <dgm:pt modelId="{2925F5F6-189A-4BDA-B0D5-3ACD0386B53F}" type="sibTrans" cxnId="{9702445F-90BD-4689-87A5-5319069301A5}">
      <dgm:prSet/>
      <dgm:spPr>
        <a:blipFill rotWithShape="0">
          <a:blip xmlns:r="http://schemas.openxmlformats.org/officeDocument/2006/relationships" r:embed="rId1"/>
          <a:stretch>
            <a:fillRect/>
          </a:stretch>
        </a:blipFill>
      </dgm:spPr>
      <dgm:t>
        <a:bodyPr/>
        <a:lstStyle/>
        <a:p>
          <a:endParaRPr lang="es-EC"/>
        </a:p>
      </dgm:t>
    </dgm:pt>
    <dgm:pt modelId="{17CF1EC6-EC51-496C-B497-C64306D2F871}" type="pres">
      <dgm:prSet presAssocID="{E8DC8E41-57BE-412C-ACC3-E61B756C2554}" presName="Name0" presStyleCnt="0">
        <dgm:presLayoutVars>
          <dgm:chMax val="7"/>
          <dgm:chPref val="7"/>
          <dgm:dir/>
        </dgm:presLayoutVars>
      </dgm:prSet>
      <dgm:spPr/>
      <dgm:t>
        <a:bodyPr/>
        <a:lstStyle/>
        <a:p>
          <a:endParaRPr lang="es-CO"/>
        </a:p>
      </dgm:t>
    </dgm:pt>
    <dgm:pt modelId="{315C75C5-707D-4F5A-8976-8881A77AFE98}" type="pres">
      <dgm:prSet presAssocID="{D7C10F17-930B-4A94-85E3-A94F27A15D39}" presName="parTx1" presStyleLbl="node1" presStyleIdx="0" presStyleCnt="1" custLinFactNeighborX="993" custLinFactNeighborY="548"/>
      <dgm:spPr/>
      <dgm:t>
        <a:bodyPr/>
        <a:lstStyle/>
        <a:p>
          <a:endParaRPr lang="es-CO"/>
        </a:p>
      </dgm:t>
    </dgm:pt>
    <dgm:pt modelId="{66F33221-3FA1-4E96-A061-1FD1539EF976}" type="pres">
      <dgm:prSet presAssocID="{2925F5F6-189A-4BDA-B0D5-3ACD0386B53F}" presName="picture1" presStyleCnt="0"/>
      <dgm:spPr/>
      <dgm:t>
        <a:bodyPr/>
        <a:lstStyle/>
        <a:p>
          <a:endParaRPr lang="es-CO"/>
        </a:p>
      </dgm:t>
    </dgm:pt>
    <dgm:pt modelId="{0D4AC341-E37E-4BFC-8B8A-8D4155C06C1F}" type="pres">
      <dgm:prSet presAssocID="{2925F5F6-189A-4BDA-B0D5-3ACD0386B53F}" presName="imageRepeatNode" presStyleLbl="fgImgPlace1" presStyleIdx="0" presStyleCnt="1" custLinFactNeighborX="1841" custLinFactNeighborY="-91"/>
      <dgm:spPr/>
      <dgm:t>
        <a:bodyPr/>
        <a:lstStyle/>
        <a:p>
          <a:endParaRPr lang="es-CO"/>
        </a:p>
      </dgm:t>
    </dgm:pt>
  </dgm:ptLst>
  <dgm:cxnLst>
    <dgm:cxn modelId="{93A9F41A-7AC1-4D83-8609-E648DE6CC350}" type="presOf" srcId="{E8DC8E41-57BE-412C-ACC3-E61B756C2554}" destId="{17CF1EC6-EC51-496C-B497-C64306D2F871}" srcOrd="0" destOrd="0" presId="urn:microsoft.com/office/officeart/2008/layout/AscendingPictureAccentProcess"/>
    <dgm:cxn modelId="{9702445F-90BD-4689-87A5-5319069301A5}" srcId="{E8DC8E41-57BE-412C-ACC3-E61B756C2554}" destId="{D7C10F17-930B-4A94-85E3-A94F27A15D39}" srcOrd="0" destOrd="0" parTransId="{FA0611CC-0750-4DCB-A88B-92720B11A742}" sibTransId="{2925F5F6-189A-4BDA-B0D5-3ACD0386B53F}"/>
    <dgm:cxn modelId="{F41C0A8C-712C-4AE2-819A-24DFAE6228B9}" type="presOf" srcId="{D7C10F17-930B-4A94-85E3-A94F27A15D39}" destId="{315C75C5-707D-4F5A-8976-8881A77AFE98}" srcOrd="0" destOrd="0" presId="urn:microsoft.com/office/officeart/2008/layout/AscendingPictureAccentProcess"/>
    <dgm:cxn modelId="{8D108D6C-ED26-4B00-93DA-65801C7681F1}" type="presOf" srcId="{2925F5F6-189A-4BDA-B0D5-3ACD0386B53F}" destId="{0D4AC341-E37E-4BFC-8B8A-8D4155C06C1F}" srcOrd="0" destOrd="0" presId="urn:microsoft.com/office/officeart/2008/layout/AscendingPictureAccentProcess"/>
    <dgm:cxn modelId="{1D49A0F4-9E18-46CD-8AD9-2590EE4985D0}" type="presParOf" srcId="{17CF1EC6-EC51-496C-B497-C64306D2F871}" destId="{315C75C5-707D-4F5A-8976-8881A77AFE98}" srcOrd="0" destOrd="0" presId="urn:microsoft.com/office/officeart/2008/layout/AscendingPictureAccentProcess"/>
    <dgm:cxn modelId="{328B1B1F-6E49-4B32-8072-9FC61A7AA1B0}" type="presParOf" srcId="{17CF1EC6-EC51-496C-B497-C64306D2F871}" destId="{66F33221-3FA1-4E96-A061-1FD1539EF976}" srcOrd="1" destOrd="0" presId="urn:microsoft.com/office/officeart/2008/layout/AscendingPictureAccentProcess"/>
    <dgm:cxn modelId="{D69D1DE3-2239-4F59-9B18-8EAB4F9BCB0E}" type="presParOf" srcId="{66F33221-3FA1-4E96-A061-1FD1539EF976}" destId="{0D4AC341-E37E-4BFC-8B8A-8D4155C06C1F}" srcOrd="0" destOrd="0" presId="urn:microsoft.com/office/officeart/2008/layout/AscendingPictureAccent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37B863-27C9-44DC-8F78-766C27882C8F}"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EC"/>
        </a:p>
      </dgm:t>
    </dgm:pt>
    <dgm:pt modelId="{8A9ECAA8-0355-4A1D-A8F5-F8B6C48E4D19}">
      <dgm:prSet phldrT="[Texto]" custT="1"/>
      <dgm:spPr/>
      <dgm:t>
        <a:bodyPr/>
        <a:lstStyle/>
        <a:p>
          <a:r>
            <a:rPr lang="es-ES" sz="1400" dirty="0" smtClean="0"/>
            <a:t>Los embutidos son un producto que logran cautivar y llamar la atención, se considera un producto con calidad es decir que ha sido elaborado con ingredientes que satisfacen las necesidades y el estilo de vida del consumidor.</a:t>
          </a:r>
          <a:endParaRPr lang="es-EC" sz="1400" dirty="0"/>
        </a:p>
      </dgm:t>
    </dgm:pt>
    <dgm:pt modelId="{123F3B16-9667-47F2-AACE-F301DADFF0CA}" type="parTrans" cxnId="{2FCFC2AC-EE6F-4C3C-BED0-E3B211828F0C}">
      <dgm:prSet/>
      <dgm:spPr/>
      <dgm:t>
        <a:bodyPr/>
        <a:lstStyle/>
        <a:p>
          <a:endParaRPr lang="es-EC"/>
        </a:p>
      </dgm:t>
    </dgm:pt>
    <dgm:pt modelId="{5FD5AAF6-85D5-4237-A75F-6A239F38E92F}" type="sibTrans" cxnId="{2FCFC2AC-EE6F-4C3C-BED0-E3B211828F0C}">
      <dgm:prSet/>
      <dgm:spPr/>
      <dgm:t>
        <a:bodyPr/>
        <a:lstStyle/>
        <a:p>
          <a:endParaRPr lang="es-EC"/>
        </a:p>
      </dgm:t>
    </dgm:pt>
    <dgm:pt modelId="{2D097E66-94E5-4221-992F-E2712A5EC488}">
      <dgm:prSet phldrT="[Texto]" custT="1"/>
      <dgm:spPr/>
      <dgm:t>
        <a:bodyPr/>
        <a:lstStyle/>
        <a:p>
          <a:r>
            <a:rPr lang="es-ES" sz="1500" dirty="0" smtClean="0">
              <a:solidFill>
                <a:schemeClr val="tx1"/>
              </a:solidFill>
            </a:rPr>
            <a:t>Para el común de los habitantes los embutidos presentados  generan sorpresa y una gran expectativa , originando interés por conocer más sobre los productos.  </a:t>
          </a:r>
          <a:endParaRPr lang="es-EC" sz="1500" dirty="0">
            <a:solidFill>
              <a:schemeClr val="tx1"/>
            </a:solidFill>
          </a:endParaRPr>
        </a:p>
      </dgm:t>
    </dgm:pt>
    <dgm:pt modelId="{DFC22460-8369-45C6-BB84-6445B687A044}" type="parTrans" cxnId="{4203E001-F98D-4EEC-BECF-05DA2C6C5FD2}">
      <dgm:prSet/>
      <dgm:spPr/>
      <dgm:t>
        <a:bodyPr/>
        <a:lstStyle/>
        <a:p>
          <a:endParaRPr lang="es-EC"/>
        </a:p>
      </dgm:t>
    </dgm:pt>
    <dgm:pt modelId="{D2491E6B-7E0A-4B2B-9925-680140BEC105}" type="sibTrans" cxnId="{4203E001-F98D-4EEC-BECF-05DA2C6C5FD2}">
      <dgm:prSet/>
      <dgm:spPr/>
      <dgm:t>
        <a:bodyPr/>
        <a:lstStyle/>
        <a:p>
          <a:endParaRPr lang="es-EC"/>
        </a:p>
      </dgm:t>
    </dgm:pt>
    <dgm:pt modelId="{837F8E3B-5375-4E37-B73D-CDFA19F6C507}" type="pres">
      <dgm:prSet presAssocID="{6B37B863-27C9-44DC-8F78-766C27882C8F}" presName="linear" presStyleCnt="0">
        <dgm:presLayoutVars>
          <dgm:dir/>
          <dgm:animLvl val="lvl"/>
          <dgm:resizeHandles val="exact"/>
        </dgm:presLayoutVars>
      </dgm:prSet>
      <dgm:spPr/>
      <dgm:t>
        <a:bodyPr/>
        <a:lstStyle/>
        <a:p>
          <a:endParaRPr lang="es-CO"/>
        </a:p>
      </dgm:t>
    </dgm:pt>
    <dgm:pt modelId="{BB690000-88C1-4FEC-AEB3-FC4B86D663D5}" type="pres">
      <dgm:prSet presAssocID="{8A9ECAA8-0355-4A1D-A8F5-F8B6C48E4D19}" presName="parentLin" presStyleCnt="0"/>
      <dgm:spPr/>
    </dgm:pt>
    <dgm:pt modelId="{42CCC8CC-787B-45C7-9955-741FF774A84D}" type="pres">
      <dgm:prSet presAssocID="{8A9ECAA8-0355-4A1D-A8F5-F8B6C48E4D19}" presName="parentLeftMargin" presStyleLbl="node1" presStyleIdx="0" presStyleCnt="2"/>
      <dgm:spPr/>
      <dgm:t>
        <a:bodyPr/>
        <a:lstStyle/>
        <a:p>
          <a:endParaRPr lang="es-CO"/>
        </a:p>
      </dgm:t>
    </dgm:pt>
    <dgm:pt modelId="{A2FFD1FD-19EC-477B-B658-99C48750ADD9}" type="pres">
      <dgm:prSet presAssocID="{8A9ECAA8-0355-4A1D-A8F5-F8B6C48E4D19}" presName="parentText" presStyleLbl="node1" presStyleIdx="0" presStyleCnt="2" custScaleX="142857" custScaleY="60207" custLinFactY="-152343" custLinFactNeighborX="15001" custLinFactNeighborY="-200000">
        <dgm:presLayoutVars>
          <dgm:chMax val="0"/>
          <dgm:bulletEnabled val="1"/>
        </dgm:presLayoutVars>
      </dgm:prSet>
      <dgm:spPr/>
      <dgm:t>
        <a:bodyPr/>
        <a:lstStyle/>
        <a:p>
          <a:endParaRPr lang="es-EC"/>
        </a:p>
      </dgm:t>
    </dgm:pt>
    <dgm:pt modelId="{EF00ED2A-3AFD-44A7-BF43-08F1E4C5F5A9}" type="pres">
      <dgm:prSet presAssocID="{8A9ECAA8-0355-4A1D-A8F5-F8B6C48E4D19}" presName="negativeSpace" presStyleCnt="0"/>
      <dgm:spPr/>
    </dgm:pt>
    <dgm:pt modelId="{634EE175-6965-4431-BF45-0BCB5B9C8F8A}" type="pres">
      <dgm:prSet presAssocID="{8A9ECAA8-0355-4A1D-A8F5-F8B6C48E4D19}" presName="childText" presStyleLbl="conFgAcc1" presStyleIdx="0" presStyleCnt="2" custLinFactY="-4321" custLinFactNeighborX="338" custLinFactNeighborY="-100000">
        <dgm:presLayoutVars>
          <dgm:bulletEnabled val="1"/>
        </dgm:presLayoutVars>
      </dgm:prSet>
      <dgm:spPr/>
    </dgm:pt>
    <dgm:pt modelId="{CE630052-4346-42E5-84E9-452B5DDB35CD}" type="pres">
      <dgm:prSet presAssocID="{5FD5AAF6-85D5-4237-A75F-6A239F38E92F}" presName="spaceBetweenRectangles" presStyleCnt="0"/>
      <dgm:spPr/>
    </dgm:pt>
    <dgm:pt modelId="{FC82D014-6C94-4CF7-BD48-FF45DE8ACE8B}" type="pres">
      <dgm:prSet presAssocID="{2D097E66-94E5-4221-992F-E2712A5EC488}" presName="parentLin" presStyleCnt="0"/>
      <dgm:spPr/>
    </dgm:pt>
    <dgm:pt modelId="{BFC90459-EB72-427A-A990-F1DCF0C57788}" type="pres">
      <dgm:prSet presAssocID="{2D097E66-94E5-4221-992F-E2712A5EC488}" presName="parentLeftMargin" presStyleLbl="node1" presStyleIdx="0" presStyleCnt="2"/>
      <dgm:spPr/>
      <dgm:t>
        <a:bodyPr/>
        <a:lstStyle/>
        <a:p>
          <a:endParaRPr lang="es-CO"/>
        </a:p>
      </dgm:t>
    </dgm:pt>
    <dgm:pt modelId="{DBC54E28-1C1D-4952-BC00-336D5E29B861}" type="pres">
      <dgm:prSet presAssocID="{2D097E66-94E5-4221-992F-E2712A5EC488}" presName="parentText" presStyleLbl="node1" presStyleIdx="1" presStyleCnt="2" custScaleX="142997" custScaleY="67090" custLinFactNeighborX="15119" custLinFactNeighborY="-51441">
        <dgm:presLayoutVars>
          <dgm:chMax val="0"/>
          <dgm:bulletEnabled val="1"/>
        </dgm:presLayoutVars>
      </dgm:prSet>
      <dgm:spPr/>
      <dgm:t>
        <a:bodyPr/>
        <a:lstStyle/>
        <a:p>
          <a:endParaRPr lang="es-EC"/>
        </a:p>
      </dgm:t>
    </dgm:pt>
    <dgm:pt modelId="{42CA9AC4-F7AF-4914-8929-150B00AE681A}" type="pres">
      <dgm:prSet presAssocID="{2D097E66-94E5-4221-992F-E2712A5EC488}" presName="negativeSpace" presStyleCnt="0"/>
      <dgm:spPr/>
    </dgm:pt>
    <dgm:pt modelId="{81DF34A9-05FD-409F-8A6E-DFD17805E906}" type="pres">
      <dgm:prSet presAssocID="{2D097E66-94E5-4221-992F-E2712A5EC488}" presName="childText" presStyleLbl="conFgAcc1" presStyleIdx="1" presStyleCnt="2" custFlipVert="1" custScaleY="38143" custLinFactNeighborX="-1108" custLinFactNeighborY="-5078">
        <dgm:presLayoutVars>
          <dgm:bulletEnabled val="1"/>
        </dgm:presLayoutVars>
      </dgm:prSet>
      <dgm:spPr/>
    </dgm:pt>
  </dgm:ptLst>
  <dgm:cxnLst>
    <dgm:cxn modelId="{246D9F52-206E-47CB-8E9F-C1795D55A95E}" type="presOf" srcId="{6B37B863-27C9-44DC-8F78-766C27882C8F}" destId="{837F8E3B-5375-4E37-B73D-CDFA19F6C507}" srcOrd="0" destOrd="0" presId="urn:microsoft.com/office/officeart/2005/8/layout/list1"/>
    <dgm:cxn modelId="{1BE4C7DA-E3E2-4309-A59E-5DDEC83CF420}" type="presOf" srcId="{8A9ECAA8-0355-4A1D-A8F5-F8B6C48E4D19}" destId="{42CCC8CC-787B-45C7-9955-741FF774A84D}" srcOrd="0" destOrd="0" presId="urn:microsoft.com/office/officeart/2005/8/layout/list1"/>
    <dgm:cxn modelId="{8B9D2D16-BE1F-451B-9603-CC62C44D0F1F}" type="presOf" srcId="{2D097E66-94E5-4221-992F-E2712A5EC488}" destId="{DBC54E28-1C1D-4952-BC00-336D5E29B861}" srcOrd="1" destOrd="0" presId="urn:microsoft.com/office/officeart/2005/8/layout/list1"/>
    <dgm:cxn modelId="{520013F7-4730-4699-B80B-80CD1B936CB6}" type="presOf" srcId="{8A9ECAA8-0355-4A1D-A8F5-F8B6C48E4D19}" destId="{A2FFD1FD-19EC-477B-B658-99C48750ADD9}" srcOrd="1" destOrd="0" presId="urn:microsoft.com/office/officeart/2005/8/layout/list1"/>
    <dgm:cxn modelId="{50D9BA9A-FF67-44FA-BDA3-40618187B265}" type="presOf" srcId="{2D097E66-94E5-4221-992F-E2712A5EC488}" destId="{BFC90459-EB72-427A-A990-F1DCF0C57788}" srcOrd="0" destOrd="0" presId="urn:microsoft.com/office/officeart/2005/8/layout/list1"/>
    <dgm:cxn modelId="{4203E001-F98D-4EEC-BECF-05DA2C6C5FD2}" srcId="{6B37B863-27C9-44DC-8F78-766C27882C8F}" destId="{2D097E66-94E5-4221-992F-E2712A5EC488}" srcOrd="1" destOrd="0" parTransId="{DFC22460-8369-45C6-BB84-6445B687A044}" sibTransId="{D2491E6B-7E0A-4B2B-9925-680140BEC105}"/>
    <dgm:cxn modelId="{2FCFC2AC-EE6F-4C3C-BED0-E3B211828F0C}" srcId="{6B37B863-27C9-44DC-8F78-766C27882C8F}" destId="{8A9ECAA8-0355-4A1D-A8F5-F8B6C48E4D19}" srcOrd="0" destOrd="0" parTransId="{123F3B16-9667-47F2-AACE-F301DADFF0CA}" sibTransId="{5FD5AAF6-85D5-4237-A75F-6A239F38E92F}"/>
    <dgm:cxn modelId="{9E795226-F1B7-42E5-8B83-16E2CEA1F5FE}" type="presParOf" srcId="{837F8E3B-5375-4E37-B73D-CDFA19F6C507}" destId="{BB690000-88C1-4FEC-AEB3-FC4B86D663D5}" srcOrd="0" destOrd="0" presId="urn:microsoft.com/office/officeart/2005/8/layout/list1"/>
    <dgm:cxn modelId="{109A8177-7EDE-449A-AA4C-F7C34FF02778}" type="presParOf" srcId="{BB690000-88C1-4FEC-AEB3-FC4B86D663D5}" destId="{42CCC8CC-787B-45C7-9955-741FF774A84D}" srcOrd="0" destOrd="0" presId="urn:microsoft.com/office/officeart/2005/8/layout/list1"/>
    <dgm:cxn modelId="{9760049B-83DA-4569-A2E5-6924FFABFF62}" type="presParOf" srcId="{BB690000-88C1-4FEC-AEB3-FC4B86D663D5}" destId="{A2FFD1FD-19EC-477B-B658-99C48750ADD9}" srcOrd="1" destOrd="0" presId="urn:microsoft.com/office/officeart/2005/8/layout/list1"/>
    <dgm:cxn modelId="{B21708DF-ED90-4BFA-9411-8CAF27F80F14}" type="presParOf" srcId="{837F8E3B-5375-4E37-B73D-CDFA19F6C507}" destId="{EF00ED2A-3AFD-44A7-BF43-08F1E4C5F5A9}" srcOrd="1" destOrd="0" presId="urn:microsoft.com/office/officeart/2005/8/layout/list1"/>
    <dgm:cxn modelId="{56F10572-A083-4D05-A53C-D393071D2719}" type="presParOf" srcId="{837F8E3B-5375-4E37-B73D-CDFA19F6C507}" destId="{634EE175-6965-4431-BF45-0BCB5B9C8F8A}" srcOrd="2" destOrd="0" presId="urn:microsoft.com/office/officeart/2005/8/layout/list1"/>
    <dgm:cxn modelId="{59030B00-F3D1-4E42-BB5F-2F7C10E04892}" type="presParOf" srcId="{837F8E3B-5375-4E37-B73D-CDFA19F6C507}" destId="{CE630052-4346-42E5-84E9-452B5DDB35CD}" srcOrd="3" destOrd="0" presId="urn:microsoft.com/office/officeart/2005/8/layout/list1"/>
    <dgm:cxn modelId="{6D7AA2D5-C583-4892-AF4E-40EFC54CD5C2}" type="presParOf" srcId="{837F8E3B-5375-4E37-B73D-CDFA19F6C507}" destId="{FC82D014-6C94-4CF7-BD48-FF45DE8ACE8B}" srcOrd="4" destOrd="0" presId="urn:microsoft.com/office/officeart/2005/8/layout/list1"/>
    <dgm:cxn modelId="{37953D16-5732-41AA-A1EA-1D18BC81C623}" type="presParOf" srcId="{FC82D014-6C94-4CF7-BD48-FF45DE8ACE8B}" destId="{BFC90459-EB72-427A-A990-F1DCF0C57788}" srcOrd="0" destOrd="0" presId="urn:microsoft.com/office/officeart/2005/8/layout/list1"/>
    <dgm:cxn modelId="{32E4D7FD-6F6F-464D-AB7C-C22A1BB36586}" type="presParOf" srcId="{FC82D014-6C94-4CF7-BD48-FF45DE8ACE8B}" destId="{DBC54E28-1C1D-4952-BC00-336D5E29B861}" srcOrd="1" destOrd="0" presId="urn:microsoft.com/office/officeart/2005/8/layout/list1"/>
    <dgm:cxn modelId="{97473913-8178-49B5-BF3E-FC9E2CD63A3B}" type="presParOf" srcId="{837F8E3B-5375-4E37-B73D-CDFA19F6C507}" destId="{42CA9AC4-F7AF-4914-8929-150B00AE681A}" srcOrd="5" destOrd="0" presId="urn:microsoft.com/office/officeart/2005/8/layout/list1"/>
    <dgm:cxn modelId="{B4B7085B-8103-41FB-8EF0-BED7F1656D47}" type="presParOf" srcId="{837F8E3B-5375-4E37-B73D-CDFA19F6C507}" destId="{81DF34A9-05FD-409F-8A6E-DFD17805E906}"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01D54C-8392-4C67-A865-48B3A97F084C}" type="doc">
      <dgm:prSet loTypeId="urn:microsoft.com/office/officeart/2005/8/layout/matrix1" loCatId="matrix" qsTypeId="urn:microsoft.com/office/officeart/2005/8/quickstyle/simple5" qsCatId="simple" csTypeId="urn:microsoft.com/office/officeart/2005/8/colors/colorful3" csCatId="colorful" phldr="1"/>
      <dgm:spPr/>
      <dgm:t>
        <a:bodyPr/>
        <a:lstStyle/>
        <a:p>
          <a:endParaRPr lang="es-EC"/>
        </a:p>
      </dgm:t>
    </dgm:pt>
    <dgm:pt modelId="{DB40C4DE-7D6A-4517-AAE3-65AB41DE5511}">
      <dgm:prSet phldrT="[Texto]" custT="1"/>
      <dgm:spPr/>
      <dgm:t>
        <a:bodyPr/>
        <a:lstStyle/>
        <a:p>
          <a:r>
            <a:rPr lang="es-EC" sz="4000" dirty="0" smtClean="0"/>
            <a:t>FODA</a:t>
          </a:r>
          <a:endParaRPr lang="es-EC" sz="4000" dirty="0"/>
        </a:p>
      </dgm:t>
    </dgm:pt>
    <dgm:pt modelId="{A8CB0F0E-6E5A-47C3-AC97-3A447574807C}" type="parTrans" cxnId="{18F99743-4327-4311-9CB7-F63CFAE628B7}">
      <dgm:prSet/>
      <dgm:spPr/>
      <dgm:t>
        <a:bodyPr/>
        <a:lstStyle/>
        <a:p>
          <a:endParaRPr lang="es-EC"/>
        </a:p>
      </dgm:t>
    </dgm:pt>
    <dgm:pt modelId="{4C7ED1DC-5A8C-40EA-BC25-D1B835D1A8AD}" type="sibTrans" cxnId="{18F99743-4327-4311-9CB7-F63CFAE628B7}">
      <dgm:prSet/>
      <dgm:spPr/>
      <dgm:t>
        <a:bodyPr/>
        <a:lstStyle/>
        <a:p>
          <a:endParaRPr lang="es-EC"/>
        </a:p>
      </dgm:t>
    </dgm:pt>
    <dgm:pt modelId="{2A743D99-4369-4864-9DC2-53CFB5D3B4CC}">
      <dgm:prSet phldrT="[Texto]" custT="1"/>
      <dgm:spPr/>
      <dgm:t>
        <a:bodyPr/>
        <a:lstStyle/>
        <a:p>
          <a:r>
            <a:rPr lang="es-EC" sz="2400" b="1" dirty="0" smtClean="0">
              <a:solidFill>
                <a:schemeClr val="tx2">
                  <a:lumMod val="75000"/>
                </a:schemeClr>
              </a:solidFill>
            </a:rPr>
            <a:t>F</a:t>
          </a:r>
        </a:p>
        <a:p>
          <a:r>
            <a:rPr lang="es-EC" sz="1400" dirty="0" smtClean="0">
              <a:solidFill>
                <a:schemeClr val="tx1"/>
              </a:solidFill>
            </a:rPr>
            <a:t>Ser una de las pocas empresas en su categoría que ofrece productos alternativos.</a:t>
          </a:r>
        </a:p>
        <a:p>
          <a:r>
            <a:rPr lang="es-EC" sz="1400" dirty="0" smtClean="0">
              <a:solidFill>
                <a:schemeClr val="tx1"/>
              </a:solidFill>
            </a:rPr>
            <a:t>Comunicación con sus clientes a través de la web.</a:t>
          </a:r>
        </a:p>
        <a:p>
          <a:r>
            <a:rPr lang="es-EC" sz="1400" dirty="0" smtClean="0">
              <a:solidFill>
                <a:schemeClr val="tx1"/>
              </a:solidFill>
            </a:rPr>
            <a:t>Producto beneficioso  para la salud. </a:t>
          </a:r>
        </a:p>
        <a:p>
          <a:endParaRPr lang="es-EC" sz="1200" dirty="0"/>
        </a:p>
      </dgm:t>
    </dgm:pt>
    <dgm:pt modelId="{7BBF18ED-F23C-45E3-8A1D-525EB19C8022}" type="parTrans" cxnId="{5DFC50B5-45F7-4FD8-A5CA-37DED97DE0FD}">
      <dgm:prSet/>
      <dgm:spPr/>
      <dgm:t>
        <a:bodyPr/>
        <a:lstStyle/>
        <a:p>
          <a:endParaRPr lang="es-EC"/>
        </a:p>
      </dgm:t>
    </dgm:pt>
    <dgm:pt modelId="{F5D2B2A6-1857-4E9C-86F9-37FCFE1C7892}" type="sibTrans" cxnId="{5DFC50B5-45F7-4FD8-A5CA-37DED97DE0FD}">
      <dgm:prSet/>
      <dgm:spPr/>
      <dgm:t>
        <a:bodyPr/>
        <a:lstStyle/>
        <a:p>
          <a:endParaRPr lang="es-EC"/>
        </a:p>
      </dgm:t>
    </dgm:pt>
    <dgm:pt modelId="{52A12479-01F1-4AE5-A5C5-084B6B9E5B84}">
      <dgm:prSet phldrT="[Texto]" custT="1"/>
      <dgm:spPr/>
      <dgm:t>
        <a:bodyPr/>
        <a:lstStyle/>
        <a:p>
          <a:r>
            <a:rPr lang="es-EC" sz="2400" b="1" dirty="0" smtClean="0">
              <a:solidFill>
                <a:schemeClr val="tx2">
                  <a:lumMod val="75000"/>
                </a:schemeClr>
              </a:solidFill>
            </a:rPr>
            <a:t>D</a:t>
          </a:r>
        </a:p>
        <a:p>
          <a:r>
            <a:rPr lang="es-EC" sz="1500" dirty="0" smtClean="0">
              <a:solidFill>
                <a:schemeClr val="tx1"/>
              </a:solidFill>
            </a:rPr>
            <a:t>Ser un producto importado.</a:t>
          </a:r>
        </a:p>
        <a:p>
          <a:r>
            <a:rPr lang="es-EC" sz="1500" dirty="0" smtClean="0">
              <a:solidFill>
                <a:schemeClr val="tx1"/>
              </a:solidFill>
            </a:rPr>
            <a:t>Insuficientes recursos para inversión a largo plazo.</a:t>
          </a:r>
        </a:p>
        <a:p>
          <a:r>
            <a:rPr lang="es-EC" sz="1500" dirty="0" smtClean="0">
              <a:solidFill>
                <a:schemeClr val="tx1"/>
              </a:solidFill>
            </a:rPr>
            <a:t>Falta posicionamiento mercado.</a:t>
          </a:r>
          <a:endParaRPr lang="es-EC" sz="1500" dirty="0">
            <a:solidFill>
              <a:schemeClr val="tx1"/>
            </a:solidFill>
          </a:endParaRPr>
        </a:p>
      </dgm:t>
    </dgm:pt>
    <dgm:pt modelId="{FE674370-A701-475C-9AA8-D07852DB8D9A}" type="parTrans" cxnId="{3949E90B-AD33-4561-8046-DFBF21013AC6}">
      <dgm:prSet/>
      <dgm:spPr/>
      <dgm:t>
        <a:bodyPr/>
        <a:lstStyle/>
        <a:p>
          <a:endParaRPr lang="es-EC"/>
        </a:p>
      </dgm:t>
    </dgm:pt>
    <dgm:pt modelId="{89B45BFC-7CCD-4154-8D90-64AE14C2B3C1}" type="sibTrans" cxnId="{3949E90B-AD33-4561-8046-DFBF21013AC6}">
      <dgm:prSet/>
      <dgm:spPr/>
      <dgm:t>
        <a:bodyPr/>
        <a:lstStyle/>
        <a:p>
          <a:endParaRPr lang="es-EC"/>
        </a:p>
      </dgm:t>
    </dgm:pt>
    <dgm:pt modelId="{7A10B0CB-BACB-431B-9FD0-E5AB04E68EAB}">
      <dgm:prSet phldrT="[Texto]" custT="1"/>
      <dgm:spPr/>
      <dgm:t>
        <a:bodyPr/>
        <a:lstStyle/>
        <a:p>
          <a:r>
            <a:rPr lang="es-EC" sz="2400" b="1" dirty="0" smtClean="0">
              <a:solidFill>
                <a:schemeClr val="tx2">
                  <a:lumMod val="75000"/>
                </a:schemeClr>
              </a:solidFill>
            </a:rPr>
            <a:t>O</a:t>
          </a:r>
        </a:p>
        <a:p>
          <a:r>
            <a:rPr lang="es-EC" sz="1700" dirty="0" smtClean="0">
              <a:solidFill>
                <a:schemeClr val="tx1"/>
              </a:solidFill>
            </a:rPr>
            <a:t>Nuevas necesidades de mercado actual.</a:t>
          </a:r>
        </a:p>
        <a:p>
          <a:r>
            <a:rPr lang="es-EC" sz="1700" dirty="0" smtClean="0">
              <a:solidFill>
                <a:schemeClr val="tx1"/>
              </a:solidFill>
            </a:rPr>
            <a:t>Alianzas  estratégicas con empresas del ramo.</a:t>
          </a:r>
        </a:p>
        <a:p>
          <a:r>
            <a:rPr lang="es-EC" sz="1700" dirty="0" smtClean="0">
              <a:solidFill>
                <a:schemeClr val="tx1"/>
              </a:solidFill>
            </a:rPr>
            <a:t>Captación de nuevos nichos del  mercado</a:t>
          </a:r>
          <a:endParaRPr lang="es-EC" sz="1700" dirty="0">
            <a:solidFill>
              <a:schemeClr val="tx1"/>
            </a:solidFill>
          </a:endParaRPr>
        </a:p>
      </dgm:t>
    </dgm:pt>
    <dgm:pt modelId="{E3B49933-F7BA-41C6-9329-CFAB5F72A6D4}" type="parTrans" cxnId="{1D4CE864-BEE4-43CD-A5F7-F73D69969A76}">
      <dgm:prSet/>
      <dgm:spPr/>
      <dgm:t>
        <a:bodyPr/>
        <a:lstStyle/>
        <a:p>
          <a:endParaRPr lang="es-EC"/>
        </a:p>
      </dgm:t>
    </dgm:pt>
    <dgm:pt modelId="{78A4F734-70D1-4F01-9BA9-10EBF9D3BEEA}" type="sibTrans" cxnId="{1D4CE864-BEE4-43CD-A5F7-F73D69969A76}">
      <dgm:prSet/>
      <dgm:spPr/>
      <dgm:t>
        <a:bodyPr/>
        <a:lstStyle/>
        <a:p>
          <a:endParaRPr lang="es-EC"/>
        </a:p>
      </dgm:t>
    </dgm:pt>
    <dgm:pt modelId="{27E5FF96-4E04-4421-9A82-04DFBB2590CA}">
      <dgm:prSet phldrT="[Texto]" custT="1"/>
      <dgm:spPr/>
      <dgm:t>
        <a:bodyPr/>
        <a:lstStyle/>
        <a:p>
          <a:r>
            <a:rPr lang="es-EC" sz="2400" b="1" dirty="0" smtClean="0">
              <a:solidFill>
                <a:schemeClr val="tx2">
                  <a:lumMod val="75000"/>
                </a:schemeClr>
              </a:solidFill>
            </a:rPr>
            <a:t>A</a:t>
          </a:r>
        </a:p>
        <a:p>
          <a:r>
            <a:rPr lang="es-EC" sz="1600" b="0" dirty="0" smtClean="0">
              <a:solidFill>
                <a:schemeClr val="tx1"/>
              </a:solidFill>
            </a:rPr>
            <a:t>Entrada de nuevos competidores al mercado.</a:t>
          </a:r>
        </a:p>
        <a:p>
          <a:r>
            <a:rPr lang="es-EC" sz="1600" b="0" dirty="0" smtClean="0">
              <a:solidFill>
                <a:schemeClr val="tx1"/>
              </a:solidFill>
            </a:rPr>
            <a:t>Nuevas regulaciones sanitarias.</a:t>
          </a:r>
        </a:p>
        <a:p>
          <a:r>
            <a:rPr lang="es-EC" sz="1600" b="0" dirty="0" smtClean="0">
              <a:solidFill>
                <a:schemeClr val="tx1"/>
              </a:solidFill>
            </a:rPr>
            <a:t>El mercado actual es limitado.</a:t>
          </a:r>
          <a:endParaRPr lang="es-EC" sz="1600" b="0" dirty="0">
            <a:solidFill>
              <a:schemeClr val="tx1"/>
            </a:solidFill>
          </a:endParaRPr>
        </a:p>
      </dgm:t>
    </dgm:pt>
    <dgm:pt modelId="{869DD672-5AB9-46F2-83A6-4DD27326E857}" type="parTrans" cxnId="{EA3D48D7-E171-401C-93F2-D8ED13DB5E3C}">
      <dgm:prSet/>
      <dgm:spPr/>
      <dgm:t>
        <a:bodyPr/>
        <a:lstStyle/>
        <a:p>
          <a:endParaRPr lang="es-EC"/>
        </a:p>
      </dgm:t>
    </dgm:pt>
    <dgm:pt modelId="{D967A125-8A34-4F3F-AE8C-0C7AFE3BB589}" type="sibTrans" cxnId="{EA3D48D7-E171-401C-93F2-D8ED13DB5E3C}">
      <dgm:prSet/>
      <dgm:spPr/>
      <dgm:t>
        <a:bodyPr/>
        <a:lstStyle/>
        <a:p>
          <a:endParaRPr lang="es-EC"/>
        </a:p>
      </dgm:t>
    </dgm:pt>
    <dgm:pt modelId="{E1B79CC5-FBDD-4C1B-A1CC-9E5F1452B67B}" type="pres">
      <dgm:prSet presAssocID="{5301D54C-8392-4C67-A865-48B3A97F084C}" presName="diagram" presStyleCnt="0">
        <dgm:presLayoutVars>
          <dgm:chMax val="1"/>
          <dgm:dir/>
          <dgm:animLvl val="ctr"/>
          <dgm:resizeHandles val="exact"/>
        </dgm:presLayoutVars>
      </dgm:prSet>
      <dgm:spPr/>
      <dgm:t>
        <a:bodyPr/>
        <a:lstStyle/>
        <a:p>
          <a:endParaRPr lang="es-CO"/>
        </a:p>
      </dgm:t>
    </dgm:pt>
    <dgm:pt modelId="{F9CA7520-D8D9-4E17-B66C-12507FF8283E}" type="pres">
      <dgm:prSet presAssocID="{5301D54C-8392-4C67-A865-48B3A97F084C}" presName="matrix" presStyleCnt="0"/>
      <dgm:spPr/>
    </dgm:pt>
    <dgm:pt modelId="{0E18CEE9-29D9-479D-A934-98BFC23D85CE}" type="pres">
      <dgm:prSet presAssocID="{5301D54C-8392-4C67-A865-48B3A97F084C}" presName="tile1" presStyleLbl="node1" presStyleIdx="0" presStyleCnt="4"/>
      <dgm:spPr/>
      <dgm:t>
        <a:bodyPr/>
        <a:lstStyle/>
        <a:p>
          <a:endParaRPr lang="es-EC"/>
        </a:p>
      </dgm:t>
    </dgm:pt>
    <dgm:pt modelId="{F0FB22DE-0A1D-4B00-9322-1660D6EAE179}" type="pres">
      <dgm:prSet presAssocID="{5301D54C-8392-4C67-A865-48B3A97F084C}" presName="tile1text" presStyleLbl="node1" presStyleIdx="0" presStyleCnt="4">
        <dgm:presLayoutVars>
          <dgm:chMax val="0"/>
          <dgm:chPref val="0"/>
          <dgm:bulletEnabled val="1"/>
        </dgm:presLayoutVars>
      </dgm:prSet>
      <dgm:spPr/>
      <dgm:t>
        <a:bodyPr/>
        <a:lstStyle/>
        <a:p>
          <a:endParaRPr lang="es-EC"/>
        </a:p>
      </dgm:t>
    </dgm:pt>
    <dgm:pt modelId="{63DEB42A-D9D2-4DF2-BA96-7DD69240E6BA}" type="pres">
      <dgm:prSet presAssocID="{5301D54C-8392-4C67-A865-48B3A97F084C}" presName="tile2" presStyleLbl="node1" presStyleIdx="1" presStyleCnt="4"/>
      <dgm:spPr/>
      <dgm:t>
        <a:bodyPr/>
        <a:lstStyle/>
        <a:p>
          <a:endParaRPr lang="es-EC"/>
        </a:p>
      </dgm:t>
    </dgm:pt>
    <dgm:pt modelId="{7D20DA5C-8FC4-4044-89C1-351B100E844C}" type="pres">
      <dgm:prSet presAssocID="{5301D54C-8392-4C67-A865-48B3A97F084C}" presName="tile2text" presStyleLbl="node1" presStyleIdx="1" presStyleCnt="4">
        <dgm:presLayoutVars>
          <dgm:chMax val="0"/>
          <dgm:chPref val="0"/>
          <dgm:bulletEnabled val="1"/>
        </dgm:presLayoutVars>
      </dgm:prSet>
      <dgm:spPr/>
      <dgm:t>
        <a:bodyPr/>
        <a:lstStyle/>
        <a:p>
          <a:endParaRPr lang="es-EC"/>
        </a:p>
      </dgm:t>
    </dgm:pt>
    <dgm:pt modelId="{37E9A464-AAC1-4CE4-861B-ECC12E65DB1F}" type="pres">
      <dgm:prSet presAssocID="{5301D54C-8392-4C67-A865-48B3A97F084C}" presName="tile3" presStyleLbl="node1" presStyleIdx="2" presStyleCnt="4"/>
      <dgm:spPr/>
      <dgm:t>
        <a:bodyPr/>
        <a:lstStyle/>
        <a:p>
          <a:endParaRPr lang="es-CO"/>
        </a:p>
      </dgm:t>
    </dgm:pt>
    <dgm:pt modelId="{AA68B1EB-D6EF-4614-80AC-E076E48DDB95}" type="pres">
      <dgm:prSet presAssocID="{5301D54C-8392-4C67-A865-48B3A97F084C}" presName="tile3text" presStyleLbl="node1" presStyleIdx="2" presStyleCnt="4">
        <dgm:presLayoutVars>
          <dgm:chMax val="0"/>
          <dgm:chPref val="0"/>
          <dgm:bulletEnabled val="1"/>
        </dgm:presLayoutVars>
      </dgm:prSet>
      <dgm:spPr/>
      <dgm:t>
        <a:bodyPr/>
        <a:lstStyle/>
        <a:p>
          <a:endParaRPr lang="es-CO"/>
        </a:p>
      </dgm:t>
    </dgm:pt>
    <dgm:pt modelId="{F8DBE758-ED14-46B4-BFB2-5A34FEB79084}" type="pres">
      <dgm:prSet presAssocID="{5301D54C-8392-4C67-A865-48B3A97F084C}" presName="tile4" presStyleLbl="node1" presStyleIdx="3" presStyleCnt="4"/>
      <dgm:spPr/>
      <dgm:t>
        <a:bodyPr/>
        <a:lstStyle/>
        <a:p>
          <a:endParaRPr lang="es-EC"/>
        </a:p>
      </dgm:t>
    </dgm:pt>
    <dgm:pt modelId="{1B0D4F09-CCF9-4193-AAF1-E9515D5BF74D}" type="pres">
      <dgm:prSet presAssocID="{5301D54C-8392-4C67-A865-48B3A97F084C}" presName="tile4text" presStyleLbl="node1" presStyleIdx="3" presStyleCnt="4">
        <dgm:presLayoutVars>
          <dgm:chMax val="0"/>
          <dgm:chPref val="0"/>
          <dgm:bulletEnabled val="1"/>
        </dgm:presLayoutVars>
      </dgm:prSet>
      <dgm:spPr/>
      <dgm:t>
        <a:bodyPr/>
        <a:lstStyle/>
        <a:p>
          <a:endParaRPr lang="es-EC"/>
        </a:p>
      </dgm:t>
    </dgm:pt>
    <dgm:pt modelId="{52E18E90-2CE3-467B-B57C-FC3B515581E6}" type="pres">
      <dgm:prSet presAssocID="{5301D54C-8392-4C67-A865-48B3A97F084C}" presName="centerTile" presStyleLbl="fgShp" presStyleIdx="0" presStyleCnt="1">
        <dgm:presLayoutVars>
          <dgm:chMax val="0"/>
          <dgm:chPref val="0"/>
        </dgm:presLayoutVars>
      </dgm:prSet>
      <dgm:spPr/>
      <dgm:t>
        <a:bodyPr/>
        <a:lstStyle/>
        <a:p>
          <a:endParaRPr lang="es-EC"/>
        </a:p>
      </dgm:t>
    </dgm:pt>
  </dgm:ptLst>
  <dgm:cxnLst>
    <dgm:cxn modelId="{4634EA44-3A27-43CD-BC78-F2144E5E9714}" type="presOf" srcId="{52A12479-01F1-4AE5-A5C5-084B6B9E5B84}" destId="{63DEB42A-D9D2-4DF2-BA96-7DD69240E6BA}" srcOrd="0" destOrd="0" presId="urn:microsoft.com/office/officeart/2005/8/layout/matrix1"/>
    <dgm:cxn modelId="{865A107C-D12F-4434-A73B-30FEDE0B40D6}" type="presOf" srcId="{27E5FF96-4E04-4421-9A82-04DFBB2590CA}" destId="{F8DBE758-ED14-46B4-BFB2-5A34FEB79084}" srcOrd="0" destOrd="0" presId="urn:microsoft.com/office/officeart/2005/8/layout/matrix1"/>
    <dgm:cxn modelId="{773CEC18-1DBA-440A-96E1-C95F857DBED8}" type="presOf" srcId="{DB40C4DE-7D6A-4517-AAE3-65AB41DE5511}" destId="{52E18E90-2CE3-467B-B57C-FC3B515581E6}" srcOrd="0" destOrd="0" presId="urn:microsoft.com/office/officeart/2005/8/layout/matrix1"/>
    <dgm:cxn modelId="{D5403BBE-A021-493F-9B4F-B13B11386590}" type="presOf" srcId="{27E5FF96-4E04-4421-9A82-04DFBB2590CA}" destId="{1B0D4F09-CCF9-4193-AAF1-E9515D5BF74D}" srcOrd="1" destOrd="0" presId="urn:microsoft.com/office/officeart/2005/8/layout/matrix1"/>
    <dgm:cxn modelId="{5DFC50B5-45F7-4FD8-A5CA-37DED97DE0FD}" srcId="{DB40C4DE-7D6A-4517-AAE3-65AB41DE5511}" destId="{2A743D99-4369-4864-9DC2-53CFB5D3B4CC}" srcOrd="0" destOrd="0" parTransId="{7BBF18ED-F23C-45E3-8A1D-525EB19C8022}" sibTransId="{F5D2B2A6-1857-4E9C-86F9-37FCFE1C7892}"/>
    <dgm:cxn modelId="{1542DDCB-2FF7-46E8-84DD-C42D69CB0291}" type="presOf" srcId="{2A743D99-4369-4864-9DC2-53CFB5D3B4CC}" destId="{0E18CEE9-29D9-479D-A934-98BFC23D85CE}" srcOrd="0" destOrd="0" presId="urn:microsoft.com/office/officeart/2005/8/layout/matrix1"/>
    <dgm:cxn modelId="{DD0282E6-154C-49B3-AB7F-00E35292609A}" type="presOf" srcId="{2A743D99-4369-4864-9DC2-53CFB5D3B4CC}" destId="{F0FB22DE-0A1D-4B00-9322-1660D6EAE179}" srcOrd="1" destOrd="0" presId="urn:microsoft.com/office/officeart/2005/8/layout/matrix1"/>
    <dgm:cxn modelId="{18F99743-4327-4311-9CB7-F63CFAE628B7}" srcId="{5301D54C-8392-4C67-A865-48B3A97F084C}" destId="{DB40C4DE-7D6A-4517-AAE3-65AB41DE5511}" srcOrd="0" destOrd="0" parTransId="{A8CB0F0E-6E5A-47C3-AC97-3A447574807C}" sibTransId="{4C7ED1DC-5A8C-40EA-BC25-D1B835D1A8AD}"/>
    <dgm:cxn modelId="{EA3D48D7-E171-401C-93F2-D8ED13DB5E3C}" srcId="{DB40C4DE-7D6A-4517-AAE3-65AB41DE5511}" destId="{27E5FF96-4E04-4421-9A82-04DFBB2590CA}" srcOrd="3" destOrd="0" parTransId="{869DD672-5AB9-46F2-83A6-4DD27326E857}" sibTransId="{D967A125-8A34-4F3F-AE8C-0C7AFE3BB589}"/>
    <dgm:cxn modelId="{3949E90B-AD33-4561-8046-DFBF21013AC6}" srcId="{DB40C4DE-7D6A-4517-AAE3-65AB41DE5511}" destId="{52A12479-01F1-4AE5-A5C5-084B6B9E5B84}" srcOrd="1" destOrd="0" parTransId="{FE674370-A701-475C-9AA8-D07852DB8D9A}" sibTransId="{89B45BFC-7CCD-4154-8D90-64AE14C2B3C1}"/>
    <dgm:cxn modelId="{1D4CE864-BEE4-43CD-A5F7-F73D69969A76}" srcId="{DB40C4DE-7D6A-4517-AAE3-65AB41DE5511}" destId="{7A10B0CB-BACB-431B-9FD0-E5AB04E68EAB}" srcOrd="2" destOrd="0" parTransId="{E3B49933-F7BA-41C6-9329-CFAB5F72A6D4}" sibTransId="{78A4F734-70D1-4F01-9BA9-10EBF9D3BEEA}"/>
    <dgm:cxn modelId="{17FCD1B4-FED5-4985-B2AE-D6AE1B84DE2F}" type="presOf" srcId="{52A12479-01F1-4AE5-A5C5-084B6B9E5B84}" destId="{7D20DA5C-8FC4-4044-89C1-351B100E844C}" srcOrd="1" destOrd="0" presId="urn:microsoft.com/office/officeart/2005/8/layout/matrix1"/>
    <dgm:cxn modelId="{D49B8CB7-0636-4244-82CB-0E630CF9B0D9}" type="presOf" srcId="{7A10B0CB-BACB-431B-9FD0-E5AB04E68EAB}" destId="{AA68B1EB-D6EF-4614-80AC-E076E48DDB95}" srcOrd="1" destOrd="0" presId="urn:microsoft.com/office/officeart/2005/8/layout/matrix1"/>
    <dgm:cxn modelId="{E69B520A-F6BA-401C-BA71-EC687C38E869}" type="presOf" srcId="{7A10B0CB-BACB-431B-9FD0-E5AB04E68EAB}" destId="{37E9A464-AAC1-4CE4-861B-ECC12E65DB1F}" srcOrd="0" destOrd="0" presId="urn:microsoft.com/office/officeart/2005/8/layout/matrix1"/>
    <dgm:cxn modelId="{8EB57153-0CA4-46A6-B046-B6A075AE80B6}" type="presOf" srcId="{5301D54C-8392-4C67-A865-48B3A97F084C}" destId="{E1B79CC5-FBDD-4C1B-A1CC-9E5F1452B67B}" srcOrd="0" destOrd="0" presId="urn:microsoft.com/office/officeart/2005/8/layout/matrix1"/>
    <dgm:cxn modelId="{3C05689B-3AFB-496E-AF80-F073B71D2481}" type="presParOf" srcId="{E1B79CC5-FBDD-4C1B-A1CC-9E5F1452B67B}" destId="{F9CA7520-D8D9-4E17-B66C-12507FF8283E}" srcOrd="0" destOrd="0" presId="urn:microsoft.com/office/officeart/2005/8/layout/matrix1"/>
    <dgm:cxn modelId="{BC57B709-AF05-49D4-B6B6-E672034E2818}" type="presParOf" srcId="{F9CA7520-D8D9-4E17-B66C-12507FF8283E}" destId="{0E18CEE9-29D9-479D-A934-98BFC23D85CE}" srcOrd="0" destOrd="0" presId="urn:microsoft.com/office/officeart/2005/8/layout/matrix1"/>
    <dgm:cxn modelId="{41E98D6C-26F0-4436-AAC8-FE5C7187172B}" type="presParOf" srcId="{F9CA7520-D8D9-4E17-B66C-12507FF8283E}" destId="{F0FB22DE-0A1D-4B00-9322-1660D6EAE179}" srcOrd="1" destOrd="0" presId="urn:microsoft.com/office/officeart/2005/8/layout/matrix1"/>
    <dgm:cxn modelId="{D042C455-8BF4-498B-A55B-BA62D08D873C}" type="presParOf" srcId="{F9CA7520-D8D9-4E17-B66C-12507FF8283E}" destId="{63DEB42A-D9D2-4DF2-BA96-7DD69240E6BA}" srcOrd="2" destOrd="0" presId="urn:microsoft.com/office/officeart/2005/8/layout/matrix1"/>
    <dgm:cxn modelId="{F4391C90-71CE-4E64-8F13-4933CBD11F79}" type="presParOf" srcId="{F9CA7520-D8D9-4E17-B66C-12507FF8283E}" destId="{7D20DA5C-8FC4-4044-89C1-351B100E844C}" srcOrd="3" destOrd="0" presId="urn:microsoft.com/office/officeart/2005/8/layout/matrix1"/>
    <dgm:cxn modelId="{20422D0F-00B2-42EC-830D-E960143A4EDA}" type="presParOf" srcId="{F9CA7520-D8D9-4E17-B66C-12507FF8283E}" destId="{37E9A464-AAC1-4CE4-861B-ECC12E65DB1F}" srcOrd="4" destOrd="0" presId="urn:microsoft.com/office/officeart/2005/8/layout/matrix1"/>
    <dgm:cxn modelId="{1EE69113-6B57-4CBD-BC91-AB42FE0C4119}" type="presParOf" srcId="{F9CA7520-D8D9-4E17-B66C-12507FF8283E}" destId="{AA68B1EB-D6EF-4614-80AC-E076E48DDB95}" srcOrd="5" destOrd="0" presId="urn:microsoft.com/office/officeart/2005/8/layout/matrix1"/>
    <dgm:cxn modelId="{F552E59D-A2DB-4CF4-A944-A415AFB51E0F}" type="presParOf" srcId="{F9CA7520-D8D9-4E17-B66C-12507FF8283E}" destId="{F8DBE758-ED14-46B4-BFB2-5A34FEB79084}" srcOrd="6" destOrd="0" presId="urn:microsoft.com/office/officeart/2005/8/layout/matrix1"/>
    <dgm:cxn modelId="{1203C3C6-0594-42CB-9D23-086075B7F188}" type="presParOf" srcId="{F9CA7520-D8D9-4E17-B66C-12507FF8283E}" destId="{1B0D4F09-CCF9-4193-AAF1-E9515D5BF74D}" srcOrd="7" destOrd="0" presId="urn:microsoft.com/office/officeart/2005/8/layout/matrix1"/>
    <dgm:cxn modelId="{3A11117F-F395-4E1A-A51D-5BB0A79057F8}" type="presParOf" srcId="{E1B79CC5-FBDD-4C1B-A1CC-9E5F1452B67B}" destId="{52E18E90-2CE3-467B-B57C-FC3B515581E6}"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712503-C4E6-404B-B8A8-4DD7F8B50FD9}" type="doc">
      <dgm:prSet loTypeId="urn:microsoft.com/office/officeart/2005/8/layout/arrow4" loCatId="relationship" qsTypeId="urn:microsoft.com/office/officeart/2005/8/quickstyle/3d1" qsCatId="3D" csTypeId="urn:microsoft.com/office/officeart/2005/8/colors/accent5_2" csCatId="accent5" phldr="1"/>
      <dgm:spPr/>
      <dgm:t>
        <a:bodyPr/>
        <a:lstStyle/>
        <a:p>
          <a:endParaRPr lang="es-CO"/>
        </a:p>
      </dgm:t>
    </dgm:pt>
    <dgm:pt modelId="{08274C9D-1CB2-4329-86E6-6A3485C0D1C9}">
      <dgm:prSet phldrT="[Texto]">
        <dgm:style>
          <a:lnRef idx="0">
            <a:schemeClr val="accent3"/>
          </a:lnRef>
          <a:fillRef idx="3">
            <a:schemeClr val="accent3"/>
          </a:fillRef>
          <a:effectRef idx="3">
            <a:schemeClr val="accent3"/>
          </a:effectRef>
          <a:fontRef idx="minor">
            <a:schemeClr val="lt1"/>
          </a:fontRef>
        </dgm:style>
      </dgm:prSet>
      <dgm:spPr/>
      <dgm:t>
        <a:bodyPr/>
        <a:lstStyle/>
        <a:p>
          <a:r>
            <a:rPr lang="es-CO" dirty="0" smtClean="0"/>
            <a:t>*Producto hecho a base de soja.</a:t>
          </a:r>
        </a:p>
        <a:p>
          <a:r>
            <a:rPr lang="es-CO" dirty="0" smtClean="0"/>
            <a:t>*Brindar un producto innovador</a:t>
          </a:r>
        </a:p>
        <a:p>
          <a:r>
            <a:rPr lang="es-CO" dirty="0" smtClean="0"/>
            <a:t>*Mercado poco aprovechado</a:t>
          </a:r>
          <a:endParaRPr lang="es-CO" dirty="0"/>
        </a:p>
      </dgm:t>
    </dgm:pt>
    <dgm:pt modelId="{6AB508F4-55EC-4E46-AB69-8FD615AABBEF}" type="parTrans" cxnId="{0799C616-7624-4FD2-AF44-E7449EC923D1}">
      <dgm:prSet/>
      <dgm:spPr/>
      <dgm:t>
        <a:bodyPr/>
        <a:lstStyle/>
        <a:p>
          <a:endParaRPr lang="es-CO"/>
        </a:p>
      </dgm:t>
    </dgm:pt>
    <dgm:pt modelId="{E5BA27F3-21E7-4CD4-8DC1-B61779A75732}" type="sibTrans" cxnId="{0799C616-7624-4FD2-AF44-E7449EC923D1}">
      <dgm:prSet/>
      <dgm:spPr/>
      <dgm:t>
        <a:bodyPr/>
        <a:lstStyle/>
        <a:p>
          <a:endParaRPr lang="es-CO"/>
        </a:p>
      </dgm:t>
    </dgm:pt>
    <dgm:pt modelId="{4DFB162F-8E6A-4EEA-B666-4F6426A86EC8}">
      <dgm:prSet phldrT="[Texto]">
        <dgm:style>
          <a:lnRef idx="0">
            <a:schemeClr val="accent2"/>
          </a:lnRef>
          <a:fillRef idx="3">
            <a:schemeClr val="accent2"/>
          </a:fillRef>
          <a:effectRef idx="3">
            <a:schemeClr val="accent2"/>
          </a:effectRef>
          <a:fontRef idx="minor">
            <a:schemeClr val="lt1"/>
          </a:fontRef>
        </dgm:style>
      </dgm:prSet>
      <dgm:spPr/>
      <dgm:t>
        <a:bodyPr/>
        <a:lstStyle/>
        <a:p>
          <a:pPr algn="ctr"/>
          <a:r>
            <a:rPr lang="es-CO" b="1" dirty="0" smtClean="0"/>
            <a:t>Bomba de Tiempo</a:t>
          </a:r>
        </a:p>
        <a:p>
          <a:pPr algn="just"/>
          <a:r>
            <a:rPr lang="es-CO" b="0" i="1" dirty="0" smtClean="0"/>
            <a:t>* Aranceles e impuestos</a:t>
          </a:r>
          <a:endParaRPr lang="es-CO" b="0" i="1" dirty="0"/>
        </a:p>
      </dgm:t>
    </dgm:pt>
    <dgm:pt modelId="{853307FD-5CB7-4262-B40E-171D4641DE27}" type="parTrans" cxnId="{0842C847-E53B-401B-8A1C-7BC0386C8DE8}">
      <dgm:prSet/>
      <dgm:spPr/>
      <dgm:t>
        <a:bodyPr/>
        <a:lstStyle/>
        <a:p>
          <a:endParaRPr lang="es-CO"/>
        </a:p>
      </dgm:t>
    </dgm:pt>
    <dgm:pt modelId="{1C6C2F39-BAB3-40F7-AF6B-11ECF9A28F58}" type="sibTrans" cxnId="{0842C847-E53B-401B-8A1C-7BC0386C8DE8}">
      <dgm:prSet/>
      <dgm:spPr/>
      <dgm:t>
        <a:bodyPr/>
        <a:lstStyle/>
        <a:p>
          <a:endParaRPr lang="es-CO"/>
        </a:p>
      </dgm:t>
    </dgm:pt>
    <dgm:pt modelId="{79060A4A-707E-4B3D-9616-7723B30BB0AD}" type="pres">
      <dgm:prSet presAssocID="{C5712503-C4E6-404B-B8A8-4DD7F8B50FD9}" presName="compositeShape" presStyleCnt="0">
        <dgm:presLayoutVars>
          <dgm:chMax val="2"/>
          <dgm:dir/>
          <dgm:resizeHandles val="exact"/>
        </dgm:presLayoutVars>
      </dgm:prSet>
      <dgm:spPr/>
      <dgm:t>
        <a:bodyPr/>
        <a:lstStyle/>
        <a:p>
          <a:endParaRPr lang="es-CO"/>
        </a:p>
      </dgm:t>
    </dgm:pt>
    <dgm:pt modelId="{8973B4A3-BC11-4E19-84FA-34DBF6598162}" type="pres">
      <dgm:prSet presAssocID="{08274C9D-1CB2-4329-86E6-6A3485C0D1C9}" presName="upArrow" presStyleLbl="node1" presStyleIdx="0" presStyleCnt="2" custScaleX="72827"/>
      <dgm:spPr>
        <a:blipFill rotWithShape="0">
          <a:blip xmlns:r="http://schemas.openxmlformats.org/officeDocument/2006/relationships" r:embed="rId1"/>
          <a:stretch>
            <a:fillRect/>
          </a:stretch>
        </a:blipFill>
      </dgm:spPr>
    </dgm:pt>
    <dgm:pt modelId="{04AC657B-A328-4DBE-B4D5-A33DBBD3B875}" type="pres">
      <dgm:prSet presAssocID="{08274C9D-1CB2-4329-86E6-6A3485C0D1C9}" presName="upArrowText" presStyleLbl="revTx" presStyleIdx="0" presStyleCnt="2" custScaleX="108238">
        <dgm:presLayoutVars>
          <dgm:chMax val="0"/>
          <dgm:bulletEnabled val="1"/>
        </dgm:presLayoutVars>
      </dgm:prSet>
      <dgm:spPr/>
      <dgm:t>
        <a:bodyPr/>
        <a:lstStyle/>
        <a:p>
          <a:endParaRPr lang="es-CO"/>
        </a:p>
      </dgm:t>
    </dgm:pt>
    <dgm:pt modelId="{C268B6AD-4B9F-46D3-8193-2B443378313F}" type="pres">
      <dgm:prSet presAssocID="{4DFB162F-8E6A-4EEA-B666-4F6426A86EC8}" presName="downArrow" presStyleLbl="node1" presStyleIdx="1" presStyleCnt="2" custScaleX="72535"/>
      <dgm:spPr>
        <a:blipFill rotWithShape="0">
          <a:blip xmlns:r="http://schemas.openxmlformats.org/officeDocument/2006/relationships" r:embed="rId2"/>
          <a:stretch>
            <a:fillRect/>
          </a:stretch>
        </a:blipFill>
      </dgm:spPr>
    </dgm:pt>
    <dgm:pt modelId="{0B827206-EAED-494F-9AC9-E04F29DC457C}" type="pres">
      <dgm:prSet presAssocID="{4DFB162F-8E6A-4EEA-B666-4F6426A86EC8}" presName="downArrowText" presStyleLbl="revTx" presStyleIdx="1" presStyleCnt="2">
        <dgm:presLayoutVars>
          <dgm:chMax val="0"/>
          <dgm:bulletEnabled val="1"/>
        </dgm:presLayoutVars>
      </dgm:prSet>
      <dgm:spPr/>
      <dgm:t>
        <a:bodyPr/>
        <a:lstStyle/>
        <a:p>
          <a:endParaRPr lang="es-CO"/>
        </a:p>
      </dgm:t>
    </dgm:pt>
  </dgm:ptLst>
  <dgm:cxnLst>
    <dgm:cxn modelId="{627BDEBB-2645-4888-AFAA-210173ADDCF0}" type="presOf" srcId="{08274C9D-1CB2-4329-86E6-6A3485C0D1C9}" destId="{04AC657B-A328-4DBE-B4D5-A33DBBD3B875}" srcOrd="0" destOrd="0" presId="urn:microsoft.com/office/officeart/2005/8/layout/arrow4"/>
    <dgm:cxn modelId="{344DCEA9-4773-4BD3-8E2F-A954A56E9BBD}" type="presOf" srcId="{C5712503-C4E6-404B-B8A8-4DD7F8B50FD9}" destId="{79060A4A-707E-4B3D-9616-7723B30BB0AD}" srcOrd="0" destOrd="0" presId="urn:microsoft.com/office/officeart/2005/8/layout/arrow4"/>
    <dgm:cxn modelId="{0842C847-E53B-401B-8A1C-7BC0386C8DE8}" srcId="{C5712503-C4E6-404B-B8A8-4DD7F8B50FD9}" destId="{4DFB162F-8E6A-4EEA-B666-4F6426A86EC8}" srcOrd="1" destOrd="0" parTransId="{853307FD-5CB7-4262-B40E-171D4641DE27}" sibTransId="{1C6C2F39-BAB3-40F7-AF6B-11ECF9A28F58}"/>
    <dgm:cxn modelId="{F85BFF97-57DE-4125-8AEF-F6E8BAA51D3C}" type="presOf" srcId="{4DFB162F-8E6A-4EEA-B666-4F6426A86EC8}" destId="{0B827206-EAED-494F-9AC9-E04F29DC457C}" srcOrd="0" destOrd="0" presId="urn:microsoft.com/office/officeart/2005/8/layout/arrow4"/>
    <dgm:cxn modelId="{0799C616-7624-4FD2-AF44-E7449EC923D1}" srcId="{C5712503-C4E6-404B-B8A8-4DD7F8B50FD9}" destId="{08274C9D-1CB2-4329-86E6-6A3485C0D1C9}" srcOrd="0" destOrd="0" parTransId="{6AB508F4-55EC-4E46-AB69-8FD615AABBEF}" sibTransId="{E5BA27F3-21E7-4CD4-8DC1-B61779A75732}"/>
    <dgm:cxn modelId="{EADC9AD0-E174-4A67-8131-399A72A0DDE2}" type="presParOf" srcId="{79060A4A-707E-4B3D-9616-7723B30BB0AD}" destId="{8973B4A3-BC11-4E19-84FA-34DBF6598162}" srcOrd="0" destOrd="0" presId="urn:microsoft.com/office/officeart/2005/8/layout/arrow4"/>
    <dgm:cxn modelId="{7CEC5554-0FC9-45DE-92D0-E6137DE198C3}" type="presParOf" srcId="{79060A4A-707E-4B3D-9616-7723B30BB0AD}" destId="{04AC657B-A328-4DBE-B4D5-A33DBBD3B875}" srcOrd="1" destOrd="0" presId="urn:microsoft.com/office/officeart/2005/8/layout/arrow4"/>
    <dgm:cxn modelId="{22F16B1B-7D2F-4C80-BDC1-370A43378B05}" type="presParOf" srcId="{79060A4A-707E-4B3D-9616-7723B30BB0AD}" destId="{C268B6AD-4B9F-46D3-8193-2B443378313F}" srcOrd="2" destOrd="0" presId="urn:microsoft.com/office/officeart/2005/8/layout/arrow4"/>
    <dgm:cxn modelId="{974926C3-98BF-4D5D-9006-F6C4FE0DADD9}" type="presParOf" srcId="{79060A4A-707E-4B3D-9616-7723B30BB0AD}" destId="{0B827206-EAED-494F-9AC9-E04F29DC457C}" srcOrd="3" destOrd="0" presId="urn:microsoft.com/office/officeart/2005/8/layout/arrow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B2B442-1754-4354-AAE1-E2D083B3F9A6}" type="doc">
      <dgm:prSet loTypeId="urn:microsoft.com/office/officeart/2005/8/layout/hProcess4" loCatId="process" qsTypeId="urn:microsoft.com/office/officeart/2005/8/quickstyle/3d1" qsCatId="3D" csTypeId="urn:microsoft.com/office/officeart/2005/8/colors/colorful2" csCatId="colorful" phldr="1"/>
      <dgm:spPr/>
      <dgm:t>
        <a:bodyPr/>
        <a:lstStyle/>
        <a:p>
          <a:endParaRPr lang="es-EC"/>
        </a:p>
      </dgm:t>
    </dgm:pt>
    <dgm:pt modelId="{930BBB01-FD3C-4BE0-8C7B-707A0E298D41}">
      <dgm:prSet phldrT="[Texto]"/>
      <dgm:spPr/>
      <dgm:t>
        <a:bodyPr/>
        <a:lstStyle/>
        <a:p>
          <a:r>
            <a:rPr lang="es-EC" dirty="0" smtClean="0"/>
            <a:t>Atributos producto</a:t>
          </a:r>
          <a:endParaRPr lang="es-EC" dirty="0"/>
        </a:p>
      </dgm:t>
    </dgm:pt>
    <dgm:pt modelId="{BE8E8F75-F41E-4876-B266-7B07965F48E3}" type="parTrans" cxnId="{3CDE5851-E81B-4377-8B73-1DBAEDFEF9A9}">
      <dgm:prSet/>
      <dgm:spPr/>
      <dgm:t>
        <a:bodyPr/>
        <a:lstStyle/>
        <a:p>
          <a:endParaRPr lang="es-EC"/>
        </a:p>
      </dgm:t>
    </dgm:pt>
    <dgm:pt modelId="{B115E51D-6AE0-4DFB-9BAC-3303D3CD095B}" type="sibTrans" cxnId="{3CDE5851-E81B-4377-8B73-1DBAEDFEF9A9}">
      <dgm:prSet/>
      <dgm:spPr/>
      <dgm:t>
        <a:bodyPr/>
        <a:lstStyle/>
        <a:p>
          <a:endParaRPr lang="es-EC"/>
        </a:p>
      </dgm:t>
    </dgm:pt>
    <dgm:pt modelId="{B93D919F-1FDA-4BD0-A779-F48058908D8A}">
      <dgm:prSet phldrT="[Texto]"/>
      <dgm:spPr/>
      <dgm:t>
        <a:bodyPr/>
        <a:lstStyle/>
        <a:p>
          <a:r>
            <a:rPr lang="es-EC" dirty="0" smtClean="0"/>
            <a:t>Sabor </a:t>
          </a:r>
          <a:endParaRPr lang="es-EC" dirty="0"/>
        </a:p>
      </dgm:t>
    </dgm:pt>
    <dgm:pt modelId="{B9694490-8B16-4B4D-881D-80CDF76DD378}" type="parTrans" cxnId="{3DD84746-E44F-424B-A4F1-8CC7D18EC0AF}">
      <dgm:prSet/>
      <dgm:spPr/>
      <dgm:t>
        <a:bodyPr/>
        <a:lstStyle/>
        <a:p>
          <a:endParaRPr lang="es-EC"/>
        </a:p>
      </dgm:t>
    </dgm:pt>
    <dgm:pt modelId="{CF4BF4C3-EC77-43D7-9ED7-DD2AD2E509A4}" type="sibTrans" cxnId="{3DD84746-E44F-424B-A4F1-8CC7D18EC0AF}">
      <dgm:prSet/>
      <dgm:spPr/>
      <dgm:t>
        <a:bodyPr/>
        <a:lstStyle/>
        <a:p>
          <a:endParaRPr lang="es-EC"/>
        </a:p>
      </dgm:t>
    </dgm:pt>
    <dgm:pt modelId="{8CF86F97-867E-480A-B1E9-EEC9B2EB7883}">
      <dgm:prSet phldrT="[Texto]"/>
      <dgm:spPr/>
      <dgm:t>
        <a:bodyPr/>
        <a:lstStyle/>
        <a:p>
          <a:r>
            <a:rPr lang="es-EC" dirty="0" smtClean="0"/>
            <a:t>Aroma</a:t>
          </a:r>
          <a:endParaRPr lang="es-EC" dirty="0"/>
        </a:p>
      </dgm:t>
    </dgm:pt>
    <dgm:pt modelId="{69E4A1C8-E80E-43D2-8209-752505F0F1A1}" type="parTrans" cxnId="{3F0D001C-B2B7-42B5-9403-A648D96F1134}">
      <dgm:prSet/>
      <dgm:spPr/>
      <dgm:t>
        <a:bodyPr/>
        <a:lstStyle/>
        <a:p>
          <a:endParaRPr lang="es-EC"/>
        </a:p>
      </dgm:t>
    </dgm:pt>
    <dgm:pt modelId="{55EB3327-9F48-4D64-A096-39CA9C0F983C}" type="sibTrans" cxnId="{3F0D001C-B2B7-42B5-9403-A648D96F1134}">
      <dgm:prSet/>
      <dgm:spPr/>
      <dgm:t>
        <a:bodyPr/>
        <a:lstStyle/>
        <a:p>
          <a:endParaRPr lang="es-EC"/>
        </a:p>
      </dgm:t>
    </dgm:pt>
    <dgm:pt modelId="{797B6A65-5EC6-43E2-94B2-F1793BE32FE7}">
      <dgm:prSet phldrT="[Texto]"/>
      <dgm:spPr/>
      <dgm:t>
        <a:bodyPr/>
        <a:lstStyle/>
        <a:p>
          <a:r>
            <a:rPr lang="es-EC" dirty="0" smtClean="0"/>
            <a:t>Beneficios Producto</a:t>
          </a:r>
          <a:endParaRPr lang="es-EC" dirty="0"/>
        </a:p>
      </dgm:t>
    </dgm:pt>
    <dgm:pt modelId="{F6575740-99FA-48AB-B695-E44A81A7C362}" type="parTrans" cxnId="{AEF5B2F7-5586-4C70-AE52-F8A2F6482556}">
      <dgm:prSet/>
      <dgm:spPr/>
      <dgm:t>
        <a:bodyPr/>
        <a:lstStyle/>
        <a:p>
          <a:endParaRPr lang="es-EC"/>
        </a:p>
      </dgm:t>
    </dgm:pt>
    <dgm:pt modelId="{0A6CC066-4FFC-471C-BA60-519090F06E27}" type="sibTrans" cxnId="{AEF5B2F7-5586-4C70-AE52-F8A2F6482556}">
      <dgm:prSet/>
      <dgm:spPr/>
      <dgm:t>
        <a:bodyPr/>
        <a:lstStyle/>
        <a:p>
          <a:endParaRPr lang="es-EC"/>
        </a:p>
      </dgm:t>
    </dgm:pt>
    <dgm:pt modelId="{FE3140E3-C728-4472-9703-6C5C6FABA7F5}">
      <dgm:prSet phldrT="[Texto]"/>
      <dgm:spPr/>
      <dgm:t>
        <a:bodyPr/>
        <a:lstStyle/>
        <a:p>
          <a:r>
            <a:rPr lang="es-EC" dirty="0" smtClean="0"/>
            <a:t>Sabor único</a:t>
          </a:r>
          <a:endParaRPr lang="es-EC" dirty="0"/>
        </a:p>
      </dgm:t>
    </dgm:pt>
    <dgm:pt modelId="{E4387A73-1C4F-4315-8C2E-F63F398F4F54}" type="parTrans" cxnId="{50D0BF12-A8A4-439F-84F2-A42E86AE9DC3}">
      <dgm:prSet/>
      <dgm:spPr/>
      <dgm:t>
        <a:bodyPr/>
        <a:lstStyle/>
        <a:p>
          <a:endParaRPr lang="es-EC"/>
        </a:p>
      </dgm:t>
    </dgm:pt>
    <dgm:pt modelId="{6E063099-DDA7-4F42-B847-2787134E5067}" type="sibTrans" cxnId="{50D0BF12-A8A4-439F-84F2-A42E86AE9DC3}">
      <dgm:prSet/>
      <dgm:spPr/>
      <dgm:t>
        <a:bodyPr/>
        <a:lstStyle/>
        <a:p>
          <a:endParaRPr lang="es-EC"/>
        </a:p>
      </dgm:t>
    </dgm:pt>
    <dgm:pt modelId="{F9C37177-7191-47A0-98BE-ECA6EE296987}">
      <dgm:prSet phldrT="[Texto]"/>
      <dgm:spPr/>
      <dgm:t>
        <a:bodyPr/>
        <a:lstStyle/>
        <a:p>
          <a:r>
            <a:rPr lang="es-EC" dirty="0" smtClean="0"/>
            <a:t>Calidad</a:t>
          </a:r>
          <a:endParaRPr lang="es-EC" dirty="0"/>
        </a:p>
      </dgm:t>
    </dgm:pt>
    <dgm:pt modelId="{17C82B41-4048-4448-A0AF-3CFCBF8BAECF}" type="parTrans" cxnId="{E35C215A-36F5-47D7-8A81-808EA0BE6773}">
      <dgm:prSet/>
      <dgm:spPr/>
      <dgm:t>
        <a:bodyPr/>
        <a:lstStyle/>
        <a:p>
          <a:endParaRPr lang="es-EC"/>
        </a:p>
      </dgm:t>
    </dgm:pt>
    <dgm:pt modelId="{49E17776-B5E4-48AB-9CE4-B5FA57EE3C9C}" type="sibTrans" cxnId="{E35C215A-36F5-47D7-8A81-808EA0BE6773}">
      <dgm:prSet/>
      <dgm:spPr/>
      <dgm:t>
        <a:bodyPr/>
        <a:lstStyle/>
        <a:p>
          <a:endParaRPr lang="es-EC"/>
        </a:p>
      </dgm:t>
    </dgm:pt>
    <dgm:pt modelId="{C00DA49F-CFB5-4856-8B38-84EF6B0C46A9}">
      <dgm:prSet phldrT="[Texto]"/>
      <dgm:spPr/>
      <dgm:t>
        <a:bodyPr/>
        <a:lstStyle/>
        <a:p>
          <a:r>
            <a:rPr lang="es-EC" dirty="0" smtClean="0"/>
            <a:t>Beneficios Consumidor</a:t>
          </a:r>
          <a:endParaRPr lang="es-EC" dirty="0"/>
        </a:p>
      </dgm:t>
    </dgm:pt>
    <dgm:pt modelId="{D718B189-BFF7-4E06-8B6D-B9C99FC8063A}" type="parTrans" cxnId="{9CED39DA-3A1B-482F-B3FC-48ABDFE3313F}">
      <dgm:prSet/>
      <dgm:spPr/>
      <dgm:t>
        <a:bodyPr/>
        <a:lstStyle/>
        <a:p>
          <a:endParaRPr lang="es-EC"/>
        </a:p>
      </dgm:t>
    </dgm:pt>
    <dgm:pt modelId="{F6007435-1B39-4DAF-B3F7-9CCF522E35BE}" type="sibTrans" cxnId="{9CED39DA-3A1B-482F-B3FC-48ABDFE3313F}">
      <dgm:prSet/>
      <dgm:spPr/>
      <dgm:t>
        <a:bodyPr/>
        <a:lstStyle/>
        <a:p>
          <a:endParaRPr lang="es-EC"/>
        </a:p>
      </dgm:t>
    </dgm:pt>
    <dgm:pt modelId="{45D094C8-8D7D-4E47-9286-E9A3202A061F}">
      <dgm:prSet phldrT="[Texto]"/>
      <dgm:spPr/>
      <dgm:t>
        <a:bodyPr/>
        <a:lstStyle/>
        <a:p>
          <a:r>
            <a:rPr lang="es-EC" dirty="0" smtClean="0"/>
            <a:t>Satisface la necesidad de querer y sentirse bien.</a:t>
          </a:r>
          <a:endParaRPr lang="es-EC" dirty="0"/>
        </a:p>
      </dgm:t>
    </dgm:pt>
    <dgm:pt modelId="{D4F6C81F-EFD1-4904-B792-705F1700DA06}" type="parTrans" cxnId="{D55D4CF2-6405-4C90-93E0-34ED4D128C70}">
      <dgm:prSet/>
      <dgm:spPr/>
      <dgm:t>
        <a:bodyPr/>
        <a:lstStyle/>
        <a:p>
          <a:endParaRPr lang="es-EC"/>
        </a:p>
      </dgm:t>
    </dgm:pt>
    <dgm:pt modelId="{5199898A-B337-425A-84A0-A4410DD41C11}" type="sibTrans" cxnId="{D55D4CF2-6405-4C90-93E0-34ED4D128C70}">
      <dgm:prSet/>
      <dgm:spPr/>
      <dgm:t>
        <a:bodyPr/>
        <a:lstStyle/>
        <a:p>
          <a:endParaRPr lang="es-EC"/>
        </a:p>
      </dgm:t>
    </dgm:pt>
    <dgm:pt modelId="{A72FAC35-9AA0-4E2A-9331-F59BFB6424E9}">
      <dgm:prSet phldrT="[Texto]"/>
      <dgm:spPr/>
      <dgm:t>
        <a:bodyPr/>
        <a:lstStyle/>
        <a:p>
          <a:r>
            <a:rPr lang="es-EC" dirty="0" smtClean="0"/>
            <a:t>Empaque</a:t>
          </a:r>
          <a:endParaRPr lang="es-EC" dirty="0"/>
        </a:p>
      </dgm:t>
    </dgm:pt>
    <dgm:pt modelId="{8EC9CBB3-EB7E-4A06-B647-EAD69CD4E18C}" type="parTrans" cxnId="{0CC9B26C-B887-4219-B8FA-89A83E6DE11F}">
      <dgm:prSet/>
      <dgm:spPr/>
      <dgm:t>
        <a:bodyPr/>
        <a:lstStyle/>
        <a:p>
          <a:endParaRPr lang="es-EC"/>
        </a:p>
      </dgm:t>
    </dgm:pt>
    <dgm:pt modelId="{0EA66877-8CF3-4280-B92B-EFBB5939CD7C}" type="sibTrans" cxnId="{0CC9B26C-B887-4219-B8FA-89A83E6DE11F}">
      <dgm:prSet/>
      <dgm:spPr/>
      <dgm:t>
        <a:bodyPr/>
        <a:lstStyle/>
        <a:p>
          <a:endParaRPr lang="es-EC"/>
        </a:p>
      </dgm:t>
    </dgm:pt>
    <dgm:pt modelId="{F67052DC-C943-4300-83AA-CB27B7F0C369}">
      <dgm:prSet phldrT="[Texto]"/>
      <dgm:spPr/>
      <dgm:t>
        <a:bodyPr/>
        <a:lstStyle/>
        <a:p>
          <a:r>
            <a:rPr lang="es-EC" dirty="0" smtClean="0"/>
            <a:t>Textura</a:t>
          </a:r>
          <a:endParaRPr lang="es-EC" dirty="0"/>
        </a:p>
      </dgm:t>
    </dgm:pt>
    <dgm:pt modelId="{1B619D9B-A1BD-4965-8488-BFB7CF5C2D63}" type="parTrans" cxnId="{94B22151-57D6-47DE-AFD2-C98EE8F5FEA0}">
      <dgm:prSet/>
      <dgm:spPr/>
      <dgm:t>
        <a:bodyPr/>
        <a:lstStyle/>
        <a:p>
          <a:endParaRPr lang="es-EC"/>
        </a:p>
      </dgm:t>
    </dgm:pt>
    <dgm:pt modelId="{459A84B3-97F2-4CCE-90B7-107DDFA256D8}" type="sibTrans" cxnId="{94B22151-57D6-47DE-AFD2-C98EE8F5FEA0}">
      <dgm:prSet/>
      <dgm:spPr/>
      <dgm:t>
        <a:bodyPr/>
        <a:lstStyle/>
        <a:p>
          <a:endParaRPr lang="es-EC"/>
        </a:p>
      </dgm:t>
    </dgm:pt>
    <dgm:pt modelId="{CBEDFF38-6AC1-464F-A9FF-CDC1DDA9B305}" type="pres">
      <dgm:prSet presAssocID="{31B2B442-1754-4354-AAE1-E2D083B3F9A6}" presName="Name0" presStyleCnt="0">
        <dgm:presLayoutVars>
          <dgm:dir/>
          <dgm:animLvl val="lvl"/>
          <dgm:resizeHandles val="exact"/>
        </dgm:presLayoutVars>
      </dgm:prSet>
      <dgm:spPr/>
      <dgm:t>
        <a:bodyPr/>
        <a:lstStyle/>
        <a:p>
          <a:endParaRPr lang="es-CO"/>
        </a:p>
      </dgm:t>
    </dgm:pt>
    <dgm:pt modelId="{899BC63D-F96F-4A47-9228-2933FD41C076}" type="pres">
      <dgm:prSet presAssocID="{31B2B442-1754-4354-AAE1-E2D083B3F9A6}" presName="tSp" presStyleCnt="0"/>
      <dgm:spPr/>
    </dgm:pt>
    <dgm:pt modelId="{14108D61-1C6E-4A96-8677-2A4C2EB1BE84}" type="pres">
      <dgm:prSet presAssocID="{31B2B442-1754-4354-AAE1-E2D083B3F9A6}" presName="bSp" presStyleCnt="0"/>
      <dgm:spPr/>
    </dgm:pt>
    <dgm:pt modelId="{05A486C8-3CE0-4130-BC34-81914DE13476}" type="pres">
      <dgm:prSet presAssocID="{31B2B442-1754-4354-AAE1-E2D083B3F9A6}" presName="process" presStyleCnt="0"/>
      <dgm:spPr/>
    </dgm:pt>
    <dgm:pt modelId="{85B1F7F3-D3A8-4119-A70F-43C680CE42A0}" type="pres">
      <dgm:prSet presAssocID="{930BBB01-FD3C-4BE0-8C7B-707A0E298D41}" presName="composite1" presStyleCnt="0"/>
      <dgm:spPr/>
    </dgm:pt>
    <dgm:pt modelId="{FCA67454-4C0F-4908-A484-3B4674373DC9}" type="pres">
      <dgm:prSet presAssocID="{930BBB01-FD3C-4BE0-8C7B-707A0E298D41}" presName="dummyNode1" presStyleLbl="node1" presStyleIdx="0" presStyleCnt="3"/>
      <dgm:spPr/>
    </dgm:pt>
    <dgm:pt modelId="{7D342D46-08F1-4A17-9814-5FECBD8F1539}" type="pres">
      <dgm:prSet presAssocID="{930BBB01-FD3C-4BE0-8C7B-707A0E298D41}" presName="childNode1" presStyleLbl="bgAcc1" presStyleIdx="0" presStyleCnt="3">
        <dgm:presLayoutVars>
          <dgm:bulletEnabled val="1"/>
        </dgm:presLayoutVars>
      </dgm:prSet>
      <dgm:spPr/>
      <dgm:t>
        <a:bodyPr/>
        <a:lstStyle/>
        <a:p>
          <a:endParaRPr lang="es-EC"/>
        </a:p>
      </dgm:t>
    </dgm:pt>
    <dgm:pt modelId="{E87AAFA4-C52D-4B32-8959-13A58D599090}" type="pres">
      <dgm:prSet presAssocID="{930BBB01-FD3C-4BE0-8C7B-707A0E298D41}" presName="childNode1tx" presStyleLbl="bgAcc1" presStyleIdx="0" presStyleCnt="3">
        <dgm:presLayoutVars>
          <dgm:bulletEnabled val="1"/>
        </dgm:presLayoutVars>
      </dgm:prSet>
      <dgm:spPr/>
      <dgm:t>
        <a:bodyPr/>
        <a:lstStyle/>
        <a:p>
          <a:endParaRPr lang="es-EC"/>
        </a:p>
      </dgm:t>
    </dgm:pt>
    <dgm:pt modelId="{C6EE577A-E0D4-47AE-9EB6-281935DE4CE2}" type="pres">
      <dgm:prSet presAssocID="{930BBB01-FD3C-4BE0-8C7B-707A0E298D41}" presName="parentNode1" presStyleLbl="node1" presStyleIdx="0" presStyleCnt="3">
        <dgm:presLayoutVars>
          <dgm:chMax val="1"/>
          <dgm:bulletEnabled val="1"/>
        </dgm:presLayoutVars>
      </dgm:prSet>
      <dgm:spPr/>
      <dgm:t>
        <a:bodyPr/>
        <a:lstStyle/>
        <a:p>
          <a:endParaRPr lang="es-EC"/>
        </a:p>
      </dgm:t>
    </dgm:pt>
    <dgm:pt modelId="{440AF1C0-2A34-4D04-89FB-3BE747509CFF}" type="pres">
      <dgm:prSet presAssocID="{930BBB01-FD3C-4BE0-8C7B-707A0E298D41}" presName="connSite1" presStyleCnt="0"/>
      <dgm:spPr/>
    </dgm:pt>
    <dgm:pt modelId="{5D47C741-7FE8-47D7-8B81-D8823F90AF5D}" type="pres">
      <dgm:prSet presAssocID="{B115E51D-6AE0-4DFB-9BAC-3303D3CD095B}" presName="Name9" presStyleLbl="sibTrans2D1" presStyleIdx="0" presStyleCnt="2"/>
      <dgm:spPr/>
      <dgm:t>
        <a:bodyPr/>
        <a:lstStyle/>
        <a:p>
          <a:endParaRPr lang="es-CO"/>
        </a:p>
      </dgm:t>
    </dgm:pt>
    <dgm:pt modelId="{6B1AE7A7-E186-44E1-9FB3-CE1341106B2B}" type="pres">
      <dgm:prSet presAssocID="{797B6A65-5EC6-43E2-94B2-F1793BE32FE7}" presName="composite2" presStyleCnt="0"/>
      <dgm:spPr/>
    </dgm:pt>
    <dgm:pt modelId="{BBE6003D-389D-48E5-A8AC-551CADD1BEB9}" type="pres">
      <dgm:prSet presAssocID="{797B6A65-5EC6-43E2-94B2-F1793BE32FE7}" presName="dummyNode2" presStyleLbl="node1" presStyleIdx="0" presStyleCnt="3"/>
      <dgm:spPr/>
    </dgm:pt>
    <dgm:pt modelId="{9ECBC690-3AEA-48A4-A928-2CB8F87ABEB9}" type="pres">
      <dgm:prSet presAssocID="{797B6A65-5EC6-43E2-94B2-F1793BE32FE7}" presName="childNode2" presStyleLbl="bgAcc1" presStyleIdx="1" presStyleCnt="3">
        <dgm:presLayoutVars>
          <dgm:bulletEnabled val="1"/>
        </dgm:presLayoutVars>
      </dgm:prSet>
      <dgm:spPr/>
      <dgm:t>
        <a:bodyPr/>
        <a:lstStyle/>
        <a:p>
          <a:endParaRPr lang="es-CO"/>
        </a:p>
      </dgm:t>
    </dgm:pt>
    <dgm:pt modelId="{3BA9F07C-F444-4F5F-86F1-BC222AF3990E}" type="pres">
      <dgm:prSet presAssocID="{797B6A65-5EC6-43E2-94B2-F1793BE32FE7}" presName="childNode2tx" presStyleLbl="bgAcc1" presStyleIdx="1" presStyleCnt="3">
        <dgm:presLayoutVars>
          <dgm:bulletEnabled val="1"/>
        </dgm:presLayoutVars>
      </dgm:prSet>
      <dgm:spPr/>
      <dgm:t>
        <a:bodyPr/>
        <a:lstStyle/>
        <a:p>
          <a:endParaRPr lang="es-CO"/>
        </a:p>
      </dgm:t>
    </dgm:pt>
    <dgm:pt modelId="{3A5BFF11-A6BF-496B-85D6-9B083FEC3059}" type="pres">
      <dgm:prSet presAssocID="{797B6A65-5EC6-43E2-94B2-F1793BE32FE7}" presName="parentNode2" presStyleLbl="node1" presStyleIdx="1" presStyleCnt="3">
        <dgm:presLayoutVars>
          <dgm:chMax val="0"/>
          <dgm:bulletEnabled val="1"/>
        </dgm:presLayoutVars>
      </dgm:prSet>
      <dgm:spPr/>
      <dgm:t>
        <a:bodyPr/>
        <a:lstStyle/>
        <a:p>
          <a:endParaRPr lang="es-CO"/>
        </a:p>
      </dgm:t>
    </dgm:pt>
    <dgm:pt modelId="{345AAFC7-7F93-4BCB-BAA6-872F2FA2C264}" type="pres">
      <dgm:prSet presAssocID="{797B6A65-5EC6-43E2-94B2-F1793BE32FE7}" presName="connSite2" presStyleCnt="0"/>
      <dgm:spPr/>
    </dgm:pt>
    <dgm:pt modelId="{5EB4FCA9-217D-4E75-9F90-CCBB144E9F9D}" type="pres">
      <dgm:prSet presAssocID="{0A6CC066-4FFC-471C-BA60-519090F06E27}" presName="Name18" presStyleLbl="sibTrans2D1" presStyleIdx="1" presStyleCnt="2"/>
      <dgm:spPr/>
      <dgm:t>
        <a:bodyPr/>
        <a:lstStyle/>
        <a:p>
          <a:endParaRPr lang="es-CO"/>
        </a:p>
      </dgm:t>
    </dgm:pt>
    <dgm:pt modelId="{A6442643-3717-4C76-AEE1-17F585ED3238}" type="pres">
      <dgm:prSet presAssocID="{C00DA49F-CFB5-4856-8B38-84EF6B0C46A9}" presName="composite1" presStyleCnt="0"/>
      <dgm:spPr/>
    </dgm:pt>
    <dgm:pt modelId="{BD6AB2A3-B613-443F-86E6-837461544783}" type="pres">
      <dgm:prSet presAssocID="{C00DA49F-CFB5-4856-8B38-84EF6B0C46A9}" presName="dummyNode1" presStyleLbl="node1" presStyleIdx="1" presStyleCnt="3"/>
      <dgm:spPr/>
    </dgm:pt>
    <dgm:pt modelId="{BF11D031-B83C-4EF2-A7EB-7DB12A3ACB99}" type="pres">
      <dgm:prSet presAssocID="{C00DA49F-CFB5-4856-8B38-84EF6B0C46A9}" presName="childNode1" presStyleLbl="bgAcc1" presStyleIdx="2" presStyleCnt="3">
        <dgm:presLayoutVars>
          <dgm:bulletEnabled val="1"/>
        </dgm:presLayoutVars>
      </dgm:prSet>
      <dgm:spPr/>
      <dgm:t>
        <a:bodyPr/>
        <a:lstStyle/>
        <a:p>
          <a:endParaRPr lang="es-EC"/>
        </a:p>
      </dgm:t>
    </dgm:pt>
    <dgm:pt modelId="{E0CE2DD2-9813-4C03-8AA9-F59257EEB35C}" type="pres">
      <dgm:prSet presAssocID="{C00DA49F-CFB5-4856-8B38-84EF6B0C46A9}" presName="childNode1tx" presStyleLbl="bgAcc1" presStyleIdx="2" presStyleCnt="3">
        <dgm:presLayoutVars>
          <dgm:bulletEnabled val="1"/>
        </dgm:presLayoutVars>
      </dgm:prSet>
      <dgm:spPr/>
      <dgm:t>
        <a:bodyPr/>
        <a:lstStyle/>
        <a:p>
          <a:endParaRPr lang="es-EC"/>
        </a:p>
      </dgm:t>
    </dgm:pt>
    <dgm:pt modelId="{004BD55E-C8F6-4E68-B732-041C62AA7AC4}" type="pres">
      <dgm:prSet presAssocID="{C00DA49F-CFB5-4856-8B38-84EF6B0C46A9}" presName="parentNode1" presStyleLbl="node1" presStyleIdx="2" presStyleCnt="3">
        <dgm:presLayoutVars>
          <dgm:chMax val="1"/>
          <dgm:bulletEnabled val="1"/>
        </dgm:presLayoutVars>
      </dgm:prSet>
      <dgm:spPr/>
      <dgm:t>
        <a:bodyPr/>
        <a:lstStyle/>
        <a:p>
          <a:endParaRPr lang="es-CO"/>
        </a:p>
      </dgm:t>
    </dgm:pt>
    <dgm:pt modelId="{127CB16D-7E82-4481-A1DC-2925C555E09F}" type="pres">
      <dgm:prSet presAssocID="{C00DA49F-CFB5-4856-8B38-84EF6B0C46A9}" presName="connSite1" presStyleCnt="0"/>
      <dgm:spPr/>
    </dgm:pt>
  </dgm:ptLst>
  <dgm:cxnLst>
    <dgm:cxn modelId="{3D598514-F9B0-469C-B04C-4B5BF7199C3B}" type="presOf" srcId="{A72FAC35-9AA0-4E2A-9331-F59BFB6424E9}" destId="{7D342D46-08F1-4A17-9814-5FECBD8F1539}" srcOrd="0" destOrd="2" presId="urn:microsoft.com/office/officeart/2005/8/layout/hProcess4"/>
    <dgm:cxn modelId="{0CC9B26C-B887-4219-B8FA-89A83E6DE11F}" srcId="{930BBB01-FD3C-4BE0-8C7B-707A0E298D41}" destId="{A72FAC35-9AA0-4E2A-9331-F59BFB6424E9}" srcOrd="2" destOrd="0" parTransId="{8EC9CBB3-EB7E-4A06-B647-EAD69CD4E18C}" sibTransId="{0EA66877-8CF3-4280-B92B-EFBB5939CD7C}"/>
    <dgm:cxn modelId="{46E8A1B3-807B-4812-B947-B38666A08209}" type="presOf" srcId="{F67052DC-C943-4300-83AA-CB27B7F0C369}" destId="{3BA9F07C-F444-4F5F-86F1-BC222AF3990E}" srcOrd="1" destOrd="2" presId="urn:microsoft.com/office/officeart/2005/8/layout/hProcess4"/>
    <dgm:cxn modelId="{21926D28-DB19-414F-84CD-782CEE9FDC23}" type="presOf" srcId="{45D094C8-8D7D-4E47-9286-E9A3202A061F}" destId="{BF11D031-B83C-4EF2-A7EB-7DB12A3ACB99}" srcOrd="0" destOrd="0" presId="urn:microsoft.com/office/officeart/2005/8/layout/hProcess4"/>
    <dgm:cxn modelId="{E35C215A-36F5-47D7-8A81-808EA0BE6773}" srcId="{797B6A65-5EC6-43E2-94B2-F1793BE32FE7}" destId="{F9C37177-7191-47A0-98BE-ECA6EE296987}" srcOrd="1" destOrd="0" parTransId="{17C82B41-4048-4448-A0AF-3CFCBF8BAECF}" sibTransId="{49E17776-B5E4-48AB-9CE4-B5FA57EE3C9C}"/>
    <dgm:cxn modelId="{8D724248-1F9F-44B1-9B34-C522505CD37C}" type="presOf" srcId="{F67052DC-C943-4300-83AA-CB27B7F0C369}" destId="{9ECBC690-3AEA-48A4-A928-2CB8F87ABEB9}" srcOrd="0" destOrd="2" presId="urn:microsoft.com/office/officeart/2005/8/layout/hProcess4"/>
    <dgm:cxn modelId="{94B22151-57D6-47DE-AFD2-C98EE8F5FEA0}" srcId="{797B6A65-5EC6-43E2-94B2-F1793BE32FE7}" destId="{F67052DC-C943-4300-83AA-CB27B7F0C369}" srcOrd="2" destOrd="0" parTransId="{1B619D9B-A1BD-4965-8488-BFB7CF5C2D63}" sibTransId="{459A84B3-97F2-4CCE-90B7-107DDFA256D8}"/>
    <dgm:cxn modelId="{8A15B9FF-85E8-4823-9CAF-361B129207A5}" type="presOf" srcId="{F9C37177-7191-47A0-98BE-ECA6EE296987}" destId="{3BA9F07C-F444-4F5F-86F1-BC222AF3990E}" srcOrd="1" destOrd="1" presId="urn:microsoft.com/office/officeart/2005/8/layout/hProcess4"/>
    <dgm:cxn modelId="{F446195A-4888-4975-B517-465D92D6D3AB}" type="presOf" srcId="{B115E51D-6AE0-4DFB-9BAC-3303D3CD095B}" destId="{5D47C741-7FE8-47D7-8B81-D8823F90AF5D}" srcOrd="0" destOrd="0" presId="urn:microsoft.com/office/officeart/2005/8/layout/hProcess4"/>
    <dgm:cxn modelId="{9CED39DA-3A1B-482F-B3FC-48ABDFE3313F}" srcId="{31B2B442-1754-4354-AAE1-E2D083B3F9A6}" destId="{C00DA49F-CFB5-4856-8B38-84EF6B0C46A9}" srcOrd="2" destOrd="0" parTransId="{D718B189-BFF7-4E06-8B6D-B9C99FC8063A}" sibTransId="{F6007435-1B39-4DAF-B3F7-9CCF522E35BE}"/>
    <dgm:cxn modelId="{09241531-588C-4F46-99A0-98D2B3F054CC}" type="presOf" srcId="{FE3140E3-C728-4472-9703-6C5C6FABA7F5}" destId="{9ECBC690-3AEA-48A4-A928-2CB8F87ABEB9}" srcOrd="0" destOrd="0" presId="urn:microsoft.com/office/officeart/2005/8/layout/hProcess4"/>
    <dgm:cxn modelId="{CB4006B2-AE4E-4501-AD16-E139868900DA}" type="presOf" srcId="{8CF86F97-867E-480A-B1E9-EEC9B2EB7883}" destId="{7D342D46-08F1-4A17-9814-5FECBD8F1539}" srcOrd="0" destOrd="1" presId="urn:microsoft.com/office/officeart/2005/8/layout/hProcess4"/>
    <dgm:cxn modelId="{6F50E2D2-D0E9-4456-BD5C-984DF92031A7}" type="presOf" srcId="{B93D919F-1FDA-4BD0-A779-F48058908D8A}" destId="{E87AAFA4-C52D-4B32-8959-13A58D599090}" srcOrd="1" destOrd="0" presId="urn:microsoft.com/office/officeart/2005/8/layout/hProcess4"/>
    <dgm:cxn modelId="{42E9A1F0-1A5B-44AF-80E8-15447B0BEFB3}" type="presOf" srcId="{0A6CC066-4FFC-471C-BA60-519090F06E27}" destId="{5EB4FCA9-217D-4E75-9F90-CCBB144E9F9D}" srcOrd="0" destOrd="0" presId="urn:microsoft.com/office/officeart/2005/8/layout/hProcess4"/>
    <dgm:cxn modelId="{BCAD6DBB-644B-4A80-8839-E49C1A1497FE}" type="presOf" srcId="{797B6A65-5EC6-43E2-94B2-F1793BE32FE7}" destId="{3A5BFF11-A6BF-496B-85D6-9B083FEC3059}" srcOrd="0" destOrd="0" presId="urn:microsoft.com/office/officeart/2005/8/layout/hProcess4"/>
    <dgm:cxn modelId="{FFE2CEBF-F31E-4FD1-A8E0-2D6BF1214590}" type="presOf" srcId="{31B2B442-1754-4354-AAE1-E2D083B3F9A6}" destId="{CBEDFF38-6AC1-464F-A9FF-CDC1DDA9B305}" srcOrd="0" destOrd="0" presId="urn:microsoft.com/office/officeart/2005/8/layout/hProcess4"/>
    <dgm:cxn modelId="{492664E0-5BA4-4077-A1A1-EEC4401512D1}" type="presOf" srcId="{B93D919F-1FDA-4BD0-A779-F48058908D8A}" destId="{7D342D46-08F1-4A17-9814-5FECBD8F1539}" srcOrd="0" destOrd="0" presId="urn:microsoft.com/office/officeart/2005/8/layout/hProcess4"/>
    <dgm:cxn modelId="{7A33F88F-B300-4734-8F4E-DE874EB69972}" type="presOf" srcId="{A72FAC35-9AA0-4E2A-9331-F59BFB6424E9}" destId="{E87AAFA4-C52D-4B32-8959-13A58D599090}" srcOrd="1" destOrd="2" presId="urn:microsoft.com/office/officeart/2005/8/layout/hProcess4"/>
    <dgm:cxn modelId="{25761E59-95A5-40DF-A3F9-003B384AAB29}" type="presOf" srcId="{45D094C8-8D7D-4E47-9286-E9A3202A061F}" destId="{E0CE2DD2-9813-4C03-8AA9-F59257EEB35C}" srcOrd="1" destOrd="0" presId="urn:microsoft.com/office/officeart/2005/8/layout/hProcess4"/>
    <dgm:cxn modelId="{62B3ECE8-EC2B-4E58-AAC9-829DA8781ADE}" type="presOf" srcId="{8CF86F97-867E-480A-B1E9-EEC9B2EB7883}" destId="{E87AAFA4-C52D-4B32-8959-13A58D599090}" srcOrd="1" destOrd="1" presId="urn:microsoft.com/office/officeart/2005/8/layout/hProcess4"/>
    <dgm:cxn modelId="{BC11AD83-493F-4BF7-AFA2-EDCBB7168331}" type="presOf" srcId="{C00DA49F-CFB5-4856-8B38-84EF6B0C46A9}" destId="{004BD55E-C8F6-4E68-B732-041C62AA7AC4}" srcOrd="0" destOrd="0" presId="urn:microsoft.com/office/officeart/2005/8/layout/hProcess4"/>
    <dgm:cxn modelId="{06489D2D-B668-4C0E-988A-5559774B7540}" type="presOf" srcId="{930BBB01-FD3C-4BE0-8C7B-707A0E298D41}" destId="{C6EE577A-E0D4-47AE-9EB6-281935DE4CE2}" srcOrd="0" destOrd="0" presId="urn:microsoft.com/office/officeart/2005/8/layout/hProcess4"/>
    <dgm:cxn modelId="{50D0BF12-A8A4-439F-84F2-A42E86AE9DC3}" srcId="{797B6A65-5EC6-43E2-94B2-F1793BE32FE7}" destId="{FE3140E3-C728-4472-9703-6C5C6FABA7F5}" srcOrd="0" destOrd="0" parTransId="{E4387A73-1C4F-4315-8C2E-F63F398F4F54}" sibTransId="{6E063099-DDA7-4F42-B847-2787134E5067}"/>
    <dgm:cxn modelId="{D55D4CF2-6405-4C90-93E0-34ED4D128C70}" srcId="{C00DA49F-CFB5-4856-8B38-84EF6B0C46A9}" destId="{45D094C8-8D7D-4E47-9286-E9A3202A061F}" srcOrd="0" destOrd="0" parTransId="{D4F6C81F-EFD1-4904-B792-705F1700DA06}" sibTransId="{5199898A-B337-425A-84A0-A4410DD41C11}"/>
    <dgm:cxn modelId="{AEF5B2F7-5586-4C70-AE52-F8A2F6482556}" srcId="{31B2B442-1754-4354-AAE1-E2D083B3F9A6}" destId="{797B6A65-5EC6-43E2-94B2-F1793BE32FE7}" srcOrd="1" destOrd="0" parTransId="{F6575740-99FA-48AB-B695-E44A81A7C362}" sibTransId="{0A6CC066-4FFC-471C-BA60-519090F06E27}"/>
    <dgm:cxn modelId="{3DD84746-E44F-424B-A4F1-8CC7D18EC0AF}" srcId="{930BBB01-FD3C-4BE0-8C7B-707A0E298D41}" destId="{B93D919F-1FDA-4BD0-A779-F48058908D8A}" srcOrd="0" destOrd="0" parTransId="{B9694490-8B16-4B4D-881D-80CDF76DD378}" sibTransId="{CF4BF4C3-EC77-43D7-9ED7-DD2AD2E509A4}"/>
    <dgm:cxn modelId="{3CDE5851-E81B-4377-8B73-1DBAEDFEF9A9}" srcId="{31B2B442-1754-4354-AAE1-E2D083B3F9A6}" destId="{930BBB01-FD3C-4BE0-8C7B-707A0E298D41}" srcOrd="0" destOrd="0" parTransId="{BE8E8F75-F41E-4876-B266-7B07965F48E3}" sibTransId="{B115E51D-6AE0-4DFB-9BAC-3303D3CD095B}"/>
    <dgm:cxn modelId="{DD57C033-EFE3-4F51-B8D8-564E92DEB938}" type="presOf" srcId="{FE3140E3-C728-4472-9703-6C5C6FABA7F5}" destId="{3BA9F07C-F444-4F5F-86F1-BC222AF3990E}" srcOrd="1" destOrd="0" presId="urn:microsoft.com/office/officeart/2005/8/layout/hProcess4"/>
    <dgm:cxn modelId="{12B47A5C-F742-4574-8EAE-946551413F94}" type="presOf" srcId="{F9C37177-7191-47A0-98BE-ECA6EE296987}" destId="{9ECBC690-3AEA-48A4-A928-2CB8F87ABEB9}" srcOrd="0" destOrd="1" presId="urn:microsoft.com/office/officeart/2005/8/layout/hProcess4"/>
    <dgm:cxn modelId="{3F0D001C-B2B7-42B5-9403-A648D96F1134}" srcId="{930BBB01-FD3C-4BE0-8C7B-707A0E298D41}" destId="{8CF86F97-867E-480A-B1E9-EEC9B2EB7883}" srcOrd="1" destOrd="0" parTransId="{69E4A1C8-E80E-43D2-8209-752505F0F1A1}" sibTransId="{55EB3327-9F48-4D64-A096-39CA9C0F983C}"/>
    <dgm:cxn modelId="{25EDFE79-CC70-4611-954E-B8E3EBE24170}" type="presParOf" srcId="{CBEDFF38-6AC1-464F-A9FF-CDC1DDA9B305}" destId="{899BC63D-F96F-4A47-9228-2933FD41C076}" srcOrd="0" destOrd="0" presId="urn:microsoft.com/office/officeart/2005/8/layout/hProcess4"/>
    <dgm:cxn modelId="{7A0C151C-5A11-4A04-B982-8F5410361843}" type="presParOf" srcId="{CBEDFF38-6AC1-464F-A9FF-CDC1DDA9B305}" destId="{14108D61-1C6E-4A96-8677-2A4C2EB1BE84}" srcOrd="1" destOrd="0" presId="urn:microsoft.com/office/officeart/2005/8/layout/hProcess4"/>
    <dgm:cxn modelId="{94959C52-6C46-4C36-9B95-31652400651C}" type="presParOf" srcId="{CBEDFF38-6AC1-464F-A9FF-CDC1DDA9B305}" destId="{05A486C8-3CE0-4130-BC34-81914DE13476}" srcOrd="2" destOrd="0" presId="urn:microsoft.com/office/officeart/2005/8/layout/hProcess4"/>
    <dgm:cxn modelId="{169EFD9F-6171-4E3D-8B4E-EC6CE04D88FC}" type="presParOf" srcId="{05A486C8-3CE0-4130-BC34-81914DE13476}" destId="{85B1F7F3-D3A8-4119-A70F-43C680CE42A0}" srcOrd="0" destOrd="0" presId="urn:microsoft.com/office/officeart/2005/8/layout/hProcess4"/>
    <dgm:cxn modelId="{C50298A1-36AA-4F51-A011-7C798CE68861}" type="presParOf" srcId="{85B1F7F3-D3A8-4119-A70F-43C680CE42A0}" destId="{FCA67454-4C0F-4908-A484-3B4674373DC9}" srcOrd="0" destOrd="0" presId="urn:microsoft.com/office/officeart/2005/8/layout/hProcess4"/>
    <dgm:cxn modelId="{B54A2B87-C48F-4462-82A7-37FDB40714C5}" type="presParOf" srcId="{85B1F7F3-D3A8-4119-A70F-43C680CE42A0}" destId="{7D342D46-08F1-4A17-9814-5FECBD8F1539}" srcOrd="1" destOrd="0" presId="urn:microsoft.com/office/officeart/2005/8/layout/hProcess4"/>
    <dgm:cxn modelId="{63840328-2473-46BF-9442-8BA6AF2CFB23}" type="presParOf" srcId="{85B1F7F3-D3A8-4119-A70F-43C680CE42A0}" destId="{E87AAFA4-C52D-4B32-8959-13A58D599090}" srcOrd="2" destOrd="0" presId="urn:microsoft.com/office/officeart/2005/8/layout/hProcess4"/>
    <dgm:cxn modelId="{A937CB08-08CF-4F15-A6D3-5A156BACECB9}" type="presParOf" srcId="{85B1F7F3-D3A8-4119-A70F-43C680CE42A0}" destId="{C6EE577A-E0D4-47AE-9EB6-281935DE4CE2}" srcOrd="3" destOrd="0" presId="urn:microsoft.com/office/officeart/2005/8/layout/hProcess4"/>
    <dgm:cxn modelId="{06FE9143-108A-4B8C-8E0D-FD0A735D2897}" type="presParOf" srcId="{85B1F7F3-D3A8-4119-A70F-43C680CE42A0}" destId="{440AF1C0-2A34-4D04-89FB-3BE747509CFF}" srcOrd="4" destOrd="0" presId="urn:microsoft.com/office/officeart/2005/8/layout/hProcess4"/>
    <dgm:cxn modelId="{01CB8159-CB72-4532-8E24-14BF3EAEE5D1}" type="presParOf" srcId="{05A486C8-3CE0-4130-BC34-81914DE13476}" destId="{5D47C741-7FE8-47D7-8B81-D8823F90AF5D}" srcOrd="1" destOrd="0" presId="urn:microsoft.com/office/officeart/2005/8/layout/hProcess4"/>
    <dgm:cxn modelId="{03E4F837-C8ED-40E9-9679-BA48967FD582}" type="presParOf" srcId="{05A486C8-3CE0-4130-BC34-81914DE13476}" destId="{6B1AE7A7-E186-44E1-9FB3-CE1341106B2B}" srcOrd="2" destOrd="0" presId="urn:microsoft.com/office/officeart/2005/8/layout/hProcess4"/>
    <dgm:cxn modelId="{46C9863F-5293-486F-BAD8-856AEE79718D}" type="presParOf" srcId="{6B1AE7A7-E186-44E1-9FB3-CE1341106B2B}" destId="{BBE6003D-389D-48E5-A8AC-551CADD1BEB9}" srcOrd="0" destOrd="0" presId="urn:microsoft.com/office/officeart/2005/8/layout/hProcess4"/>
    <dgm:cxn modelId="{949A7406-F60C-4605-80FF-6E6E874EF58C}" type="presParOf" srcId="{6B1AE7A7-E186-44E1-9FB3-CE1341106B2B}" destId="{9ECBC690-3AEA-48A4-A928-2CB8F87ABEB9}" srcOrd="1" destOrd="0" presId="urn:microsoft.com/office/officeart/2005/8/layout/hProcess4"/>
    <dgm:cxn modelId="{2C19DE33-45C0-4D5C-B818-AAE23E48A542}" type="presParOf" srcId="{6B1AE7A7-E186-44E1-9FB3-CE1341106B2B}" destId="{3BA9F07C-F444-4F5F-86F1-BC222AF3990E}" srcOrd="2" destOrd="0" presId="urn:microsoft.com/office/officeart/2005/8/layout/hProcess4"/>
    <dgm:cxn modelId="{52BCF892-9F7C-49A5-8E03-6A0043D2469B}" type="presParOf" srcId="{6B1AE7A7-E186-44E1-9FB3-CE1341106B2B}" destId="{3A5BFF11-A6BF-496B-85D6-9B083FEC3059}" srcOrd="3" destOrd="0" presId="urn:microsoft.com/office/officeart/2005/8/layout/hProcess4"/>
    <dgm:cxn modelId="{689DC942-5B31-45AB-9EAC-D689F2C63443}" type="presParOf" srcId="{6B1AE7A7-E186-44E1-9FB3-CE1341106B2B}" destId="{345AAFC7-7F93-4BCB-BAA6-872F2FA2C264}" srcOrd="4" destOrd="0" presId="urn:microsoft.com/office/officeart/2005/8/layout/hProcess4"/>
    <dgm:cxn modelId="{C364975E-7CA4-4A9A-B5C9-34824E6F0940}" type="presParOf" srcId="{05A486C8-3CE0-4130-BC34-81914DE13476}" destId="{5EB4FCA9-217D-4E75-9F90-CCBB144E9F9D}" srcOrd="3" destOrd="0" presId="urn:microsoft.com/office/officeart/2005/8/layout/hProcess4"/>
    <dgm:cxn modelId="{F13754EF-F514-4EDC-A075-CE0B3987114E}" type="presParOf" srcId="{05A486C8-3CE0-4130-BC34-81914DE13476}" destId="{A6442643-3717-4C76-AEE1-17F585ED3238}" srcOrd="4" destOrd="0" presId="urn:microsoft.com/office/officeart/2005/8/layout/hProcess4"/>
    <dgm:cxn modelId="{A9B856D3-6FEA-46F6-9544-18A5FEBE4FF4}" type="presParOf" srcId="{A6442643-3717-4C76-AEE1-17F585ED3238}" destId="{BD6AB2A3-B613-443F-86E6-837461544783}" srcOrd="0" destOrd="0" presId="urn:microsoft.com/office/officeart/2005/8/layout/hProcess4"/>
    <dgm:cxn modelId="{04D0D88B-53BD-445E-8C47-7A568A5C2B1D}" type="presParOf" srcId="{A6442643-3717-4C76-AEE1-17F585ED3238}" destId="{BF11D031-B83C-4EF2-A7EB-7DB12A3ACB99}" srcOrd="1" destOrd="0" presId="urn:microsoft.com/office/officeart/2005/8/layout/hProcess4"/>
    <dgm:cxn modelId="{F83EBC10-75C9-4733-8939-EEBD2383E6CC}" type="presParOf" srcId="{A6442643-3717-4C76-AEE1-17F585ED3238}" destId="{E0CE2DD2-9813-4C03-8AA9-F59257EEB35C}" srcOrd="2" destOrd="0" presId="urn:microsoft.com/office/officeart/2005/8/layout/hProcess4"/>
    <dgm:cxn modelId="{86A12DCE-BD33-4847-8A2D-0FB2FAFF48C8}" type="presParOf" srcId="{A6442643-3717-4C76-AEE1-17F585ED3238}" destId="{004BD55E-C8F6-4E68-B732-041C62AA7AC4}" srcOrd="3" destOrd="0" presId="urn:microsoft.com/office/officeart/2005/8/layout/hProcess4"/>
    <dgm:cxn modelId="{1110805C-81D6-49E0-B6F0-BB2FBCB36931}" type="presParOf" srcId="{A6442643-3717-4C76-AEE1-17F585ED3238}" destId="{127CB16D-7E82-4481-A1DC-2925C555E09F}"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1C0FF3-F66A-4713-8E2D-5A8446CAB793}" type="doc">
      <dgm:prSet loTypeId="urn:microsoft.com/office/officeart/2009/3/layout/RandomtoResultProcess" loCatId="process" qsTypeId="urn:microsoft.com/office/officeart/2005/8/quickstyle/simple1" qsCatId="simple" csTypeId="urn:microsoft.com/office/officeart/2005/8/colors/colorful1#6" csCatId="colorful" phldr="1"/>
      <dgm:spPr/>
      <dgm:t>
        <a:bodyPr/>
        <a:lstStyle/>
        <a:p>
          <a:endParaRPr lang="es-EC"/>
        </a:p>
      </dgm:t>
    </dgm:pt>
    <dgm:pt modelId="{B8C4B2EA-4FC2-43E1-95CF-3A6FC889900D}">
      <dgm:prSet phldrT="[Texto]" custT="1"/>
      <dgm:spPr/>
      <dgm:t>
        <a:bodyPr/>
        <a:lstStyle/>
        <a:p>
          <a:r>
            <a:rPr lang="es-EC" sz="4000" dirty="0" smtClean="0"/>
            <a:t>Target</a:t>
          </a:r>
          <a:endParaRPr lang="es-EC" sz="4000" dirty="0"/>
        </a:p>
      </dgm:t>
    </dgm:pt>
    <dgm:pt modelId="{AD5FCE39-7203-48BE-B661-DEE6A1F64049}" type="parTrans" cxnId="{C5E32316-E4DE-4017-920B-8FC8C27C337E}">
      <dgm:prSet/>
      <dgm:spPr/>
      <dgm:t>
        <a:bodyPr/>
        <a:lstStyle/>
        <a:p>
          <a:endParaRPr lang="es-EC"/>
        </a:p>
      </dgm:t>
    </dgm:pt>
    <dgm:pt modelId="{488EBEB9-B3DD-4300-B7EE-6893BAD271E9}" type="sibTrans" cxnId="{C5E32316-E4DE-4017-920B-8FC8C27C337E}">
      <dgm:prSet/>
      <dgm:spPr/>
      <dgm:t>
        <a:bodyPr/>
        <a:lstStyle/>
        <a:p>
          <a:endParaRPr lang="es-EC"/>
        </a:p>
      </dgm:t>
    </dgm:pt>
    <dgm:pt modelId="{9FD3B68B-4D91-4006-98E6-14F72C4FD717}">
      <dgm:prSet phldrT="[Texto]"/>
      <dgm:spPr/>
      <dgm:t>
        <a:bodyPr/>
        <a:lstStyle/>
        <a:p>
          <a:r>
            <a:rPr lang="es-EC" dirty="0" smtClean="0"/>
            <a:t>Ventaja Competitiva</a:t>
          </a:r>
          <a:endParaRPr lang="es-EC" dirty="0"/>
        </a:p>
      </dgm:t>
    </dgm:pt>
    <dgm:pt modelId="{97CB2F06-50E0-4B14-A53A-C713885936AF}" type="parTrans" cxnId="{1A05B29B-B684-48B9-8D3A-19E021F0D735}">
      <dgm:prSet/>
      <dgm:spPr/>
      <dgm:t>
        <a:bodyPr/>
        <a:lstStyle/>
        <a:p>
          <a:endParaRPr lang="es-EC"/>
        </a:p>
      </dgm:t>
    </dgm:pt>
    <dgm:pt modelId="{73FD8371-9D0E-431A-B7C3-ADEF0369D4A5}" type="sibTrans" cxnId="{1A05B29B-B684-48B9-8D3A-19E021F0D735}">
      <dgm:prSet/>
      <dgm:spPr/>
      <dgm:t>
        <a:bodyPr/>
        <a:lstStyle/>
        <a:p>
          <a:endParaRPr lang="es-EC"/>
        </a:p>
      </dgm:t>
    </dgm:pt>
    <dgm:pt modelId="{A5EE10D4-6170-4632-86AF-873B992A169D}">
      <dgm:prSet phldrT="[Texto]"/>
      <dgm:spPr/>
      <dgm:t>
        <a:bodyPr/>
        <a:lstStyle/>
        <a:p>
          <a:r>
            <a:rPr lang="es-ES" dirty="0" smtClean="0">
              <a:solidFill>
                <a:schemeClr val="tx1"/>
              </a:solidFill>
            </a:rPr>
            <a:t>Hombres y Mujeres preocupados por un estilo de vida más sano y natural de clase media alta y alta, con gustos exigentes.</a:t>
          </a:r>
          <a:endParaRPr lang="es-EC" dirty="0">
            <a:solidFill>
              <a:schemeClr val="tx1"/>
            </a:solidFill>
          </a:endParaRPr>
        </a:p>
      </dgm:t>
    </dgm:pt>
    <dgm:pt modelId="{B52BD5A4-CBF2-41C6-895F-608859EB1E86}" type="parTrans" cxnId="{FA975DE5-A60E-40B1-854C-A2F67A29FDDE}">
      <dgm:prSet/>
      <dgm:spPr/>
      <dgm:t>
        <a:bodyPr/>
        <a:lstStyle/>
        <a:p>
          <a:endParaRPr lang="es-EC"/>
        </a:p>
      </dgm:t>
    </dgm:pt>
    <dgm:pt modelId="{8E1A9624-87CC-44C0-B3C3-5065F3C155CD}" type="sibTrans" cxnId="{FA975DE5-A60E-40B1-854C-A2F67A29FDDE}">
      <dgm:prSet/>
      <dgm:spPr/>
      <dgm:t>
        <a:bodyPr/>
        <a:lstStyle/>
        <a:p>
          <a:endParaRPr lang="es-EC"/>
        </a:p>
      </dgm:t>
    </dgm:pt>
    <dgm:pt modelId="{6D256877-EB34-4376-8591-2B1EB00C134C}">
      <dgm:prSet phldrT="[Texto]" custT="1"/>
      <dgm:spPr/>
      <dgm:t>
        <a:bodyPr/>
        <a:lstStyle/>
        <a:p>
          <a:pPr algn="just"/>
          <a:r>
            <a:rPr lang="es-ES" sz="1800" dirty="0" smtClean="0"/>
            <a:t>Producto innovador  para entrar a un mercado poco aprovechado por parte de la competencia. </a:t>
          </a:r>
          <a:endParaRPr lang="es-EC" sz="1800" dirty="0"/>
        </a:p>
      </dgm:t>
    </dgm:pt>
    <dgm:pt modelId="{7FC95EE6-129A-44F6-BA79-88CEAF634067}" type="parTrans" cxnId="{9556FE46-9B87-4E84-9FFC-B3CC9E33E71D}">
      <dgm:prSet/>
      <dgm:spPr/>
      <dgm:t>
        <a:bodyPr/>
        <a:lstStyle/>
        <a:p>
          <a:endParaRPr lang="es-EC"/>
        </a:p>
      </dgm:t>
    </dgm:pt>
    <dgm:pt modelId="{EAA05B11-B61D-40D0-869B-833274DF5647}" type="sibTrans" cxnId="{9556FE46-9B87-4E84-9FFC-B3CC9E33E71D}">
      <dgm:prSet/>
      <dgm:spPr/>
      <dgm:t>
        <a:bodyPr/>
        <a:lstStyle/>
        <a:p>
          <a:endParaRPr lang="es-EC"/>
        </a:p>
      </dgm:t>
    </dgm:pt>
    <dgm:pt modelId="{A7C592C0-E1B7-40D6-BB33-C991925A9B46}" type="pres">
      <dgm:prSet presAssocID="{8C1C0FF3-F66A-4713-8E2D-5A8446CAB793}" presName="Name0" presStyleCnt="0">
        <dgm:presLayoutVars>
          <dgm:dir/>
          <dgm:animOne val="branch"/>
          <dgm:animLvl val="lvl"/>
        </dgm:presLayoutVars>
      </dgm:prSet>
      <dgm:spPr/>
      <dgm:t>
        <a:bodyPr/>
        <a:lstStyle/>
        <a:p>
          <a:endParaRPr lang="es-CO"/>
        </a:p>
      </dgm:t>
    </dgm:pt>
    <dgm:pt modelId="{2323C886-F67E-429D-91D6-8EA7CBE36B1F}" type="pres">
      <dgm:prSet presAssocID="{B8C4B2EA-4FC2-43E1-95CF-3A6FC889900D}" presName="chaos" presStyleCnt="0"/>
      <dgm:spPr/>
    </dgm:pt>
    <dgm:pt modelId="{3E36F248-EC40-447D-AE56-D4A1FBED1BF1}" type="pres">
      <dgm:prSet presAssocID="{B8C4B2EA-4FC2-43E1-95CF-3A6FC889900D}" presName="parTx1" presStyleLbl="revTx" presStyleIdx="0" presStyleCnt="3"/>
      <dgm:spPr/>
      <dgm:t>
        <a:bodyPr/>
        <a:lstStyle/>
        <a:p>
          <a:endParaRPr lang="es-CO"/>
        </a:p>
      </dgm:t>
    </dgm:pt>
    <dgm:pt modelId="{C7085097-2ED6-43CC-8FCE-ADBB2EED7DEE}" type="pres">
      <dgm:prSet presAssocID="{B8C4B2EA-4FC2-43E1-95CF-3A6FC889900D}" presName="desTx1" presStyleLbl="revTx" presStyleIdx="1" presStyleCnt="3">
        <dgm:presLayoutVars>
          <dgm:bulletEnabled val="1"/>
        </dgm:presLayoutVars>
      </dgm:prSet>
      <dgm:spPr/>
      <dgm:t>
        <a:bodyPr/>
        <a:lstStyle/>
        <a:p>
          <a:endParaRPr lang="es-CO"/>
        </a:p>
      </dgm:t>
    </dgm:pt>
    <dgm:pt modelId="{120CF380-D72C-49DB-B4B6-1A555BE427AC}" type="pres">
      <dgm:prSet presAssocID="{B8C4B2EA-4FC2-43E1-95CF-3A6FC889900D}" presName="c1" presStyleLbl="node1" presStyleIdx="0" presStyleCnt="19"/>
      <dgm:spPr/>
    </dgm:pt>
    <dgm:pt modelId="{ACFC8CD1-C021-49F8-AC52-F02CB4E23B9C}" type="pres">
      <dgm:prSet presAssocID="{B8C4B2EA-4FC2-43E1-95CF-3A6FC889900D}" presName="c2" presStyleLbl="node1" presStyleIdx="1" presStyleCnt="19"/>
      <dgm:spPr/>
    </dgm:pt>
    <dgm:pt modelId="{119E5B91-D62F-416D-AC16-973FEA77F1DC}" type="pres">
      <dgm:prSet presAssocID="{B8C4B2EA-4FC2-43E1-95CF-3A6FC889900D}" presName="c3" presStyleLbl="node1" presStyleIdx="2" presStyleCnt="19"/>
      <dgm:spPr/>
    </dgm:pt>
    <dgm:pt modelId="{77450588-3862-4027-B73E-064CD95F6336}" type="pres">
      <dgm:prSet presAssocID="{B8C4B2EA-4FC2-43E1-95CF-3A6FC889900D}" presName="c4" presStyleLbl="node1" presStyleIdx="3" presStyleCnt="19"/>
      <dgm:spPr/>
    </dgm:pt>
    <dgm:pt modelId="{87F91EF9-F37C-40AC-A523-DB539A6D1A1E}" type="pres">
      <dgm:prSet presAssocID="{B8C4B2EA-4FC2-43E1-95CF-3A6FC889900D}" presName="c5" presStyleLbl="node1" presStyleIdx="4" presStyleCnt="19"/>
      <dgm:spPr/>
    </dgm:pt>
    <dgm:pt modelId="{1A15483A-EF2D-4D74-A78E-2840FFE2443D}" type="pres">
      <dgm:prSet presAssocID="{B8C4B2EA-4FC2-43E1-95CF-3A6FC889900D}" presName="c6" presStyleLbl="node1" presStyleIdx="5" presStyleCnt="19"/>
      <dgm:spPr/>
    </dgm:pt>
    <dgm:pt modelId="{C34A2928-42F1-4DFD-AEA0-A7C25AC432BB}" type="pres">
      <dgm:prSet presAssocID="{B8C4B2EA-4FC2-43E1-95CF-3A6FC889900D}" presName="c7" presStyleLbl="node1" presStyleIdx="6" presStyleCnt="19"/>
      <dgm:spPr/>
    </dgm:pt>
    <dgm:pt modelId="{5178B5AE-003E-466E-A270-576C28E9C0C7}" type="pres">
      <dgm:prSet presAssocID="{B8C4B2EA-4FC2-43E1-95CF-3A6FC889900D}" presName="c8" presStyleLbl="node1" presStyleIdx="7" presStyleCnt="19"/>
      <dgm:spPr/>
    </dgm:pt>
    <dgm:pt modelId="{5F638DAD-6A78-443B-9B3B-CCDA3669642A}" type="pres">
      <dgm:prSet presAssocID="{B8C4B2EA-4FC2-43E1-95CF-3A6FC889900D}" presName="c9" presStyleLbl="node1" presStyleIdx="8" presStyleCnt="19"/>
      <dgm:spPr/>
    </dgm:pt>
    <dgm:pt modelId="{F239D9BA-D065-41AF-A853-E7E769C35C42}" type="pres">
      <dgm:prSet presAssocID="{B8C4B2EA-4FC2-43E1-95CF-3A6FC889900D}" presName="c10" presStyleLbl="node1" presStyleIdx="9" presStyleCnt="19"/>
      <dgm:spPr/>
    </dgm:pt>
    <dgm:pt modelId="{636F8EE0-34A4-43E8-9761-424ED7D157A2}" type="pres">
      <dgm:prSet presAssocID="{B8C4B2EA-4FC2-43E1-95CF-3A6FC889900D}" presName="c11" presStyleLbl="node1" presStyleIdx="10" presStyleCnt="19"/>
      <dgm:spPr/>
    </dgm:pt>
    <dgm:pt modelId="{AA18DAD7-E5DA-4BB6-A027-07147845EEE5}" type="pres">
      <dgm:prSet presAssocID="{B8C4B2EA-4FC2-43E1-95CF-3A6FC889900D}" presName="c12" presStyleLbl="node1" presStyleIdx="11" presStyleCnt="19"/>
      <dgm:spPr/>
    </dgm:pt>
    <dgm:pt modelId="{6EDA1B69-D2D1-4090-A305-C0EDBCE72BB3}" type="pres">
      <dgm:prSet presAssocID="{B8C4B2EA-4FC2-43E1-95CF-3A6FC889900D}" presName="c13" presStyleLbl="node1" presStyleIdx="12" presStyleCnt="19"/>
      <dgm:spPr/>
    </dgm:pt>
    <dgm:pt modelId="{F6B286BA-5BB4-462D-B59B-7DE4E37EA7F0}" type="pres">
      <dgm:prSet presAssocID="{B8C4B2EA-4FC2-43E1-95CF-3A6FC889900D}" presName="c14" presStyleLbl="node1" presStyleIdx="13" presStyleCnt="19"/>
      <dgm:spPr/>
    </dgm:pt>
    <dgm:pt modelId="{3C58099B-B7A6-4EB6-BA0F-4D13D519EDF8}" type="pres">
      <dgm:prSet presAssocID="{B8C4B2EA-4FC2-43E1-95CF-3A6FC889900D}" presName="c15" presStyleLbl="node1" presStyleIdx="14" presStyleCnt="19"/>
      <dgm:spPr/>
    </dgm:pt>
    <dgm:pt modelId="{D78122FB-E885-4994-8332-9F8C7B7B0BA1}" type="pres">
      <dgm:prSet presAssocID="{B8C4B2EA-4FC2-43E1-95CF-3A6FC889900D}" presName="c16" presStyleLbl="node1" presStyleIdx="15" presStyleCnt="19"/>
      <dgm:spPr/>
    </dgm:pt>
    <dgm:pt modelId="{7239754E-5800-4E85-86B0-1DFF26EFC502}" type="pres">
      <dgm:prSet presAssocID="{B8C4B2EA-4FC2-43E1-95CF-3A6FC889900D}" presName="c17" presStyleLbl="node1" presStyleIdx="16" presStyleCnt="19"/>
      <dgm:spPr/>
    </dgm:pt>
    <dgm:pt modelId="{85C76F56-8A70-4C21-B3C5-E0B39A33E840}" type="pres">
      <dgm:prSet presAssocID="{B8C4B2EA-4FC2-43E1-95CF-3A6FC889900D}" presName="c18" presStyleLbl="node1" presStyleIdx="17" presStyleCnt="19"/>
      <dgm:spPr/>
    </dgm:pt>
    <dgm:pt modelId="{29C879F7-A74C-4362-ABDF-95FE8BB69D3A}" type="pres">
      <dgm:prSet presAssocID="{488EBEB9-B3DD-4300-B7EE-6893BAD271E9}" presName="chevronComposite1" presStyleCnt="0"/>
      <dgm:spPr/>
    </dgm:pt>
    <dgm:pt modelId="{CB8F07FA-8B55-4C6A-88E9-4827A28B132D}" type="pres">
      <dgm:prSet presAssocID="{488EBEB9-B3DD-4300-B7EE-6893BAD271E9}" presName="chevron1" presStyleLbl="sibTrans2D1" presStyleIdx="0" presStyleCnt="2"/>
      <dgm:spPr/>
    </dgm:pt>
    <dgm:pt modelId="{7459613E-D42C-4246-88C2-301DE10D212D}" type="pres">
      <dgm:prSet presAssocID="{488EBEB9-B3DD-4300-B7EE-6893BAD271E9}" presName="spChevron1" presStyleCnt="0"/>
      <dgm:spPr/>
    </dgm:pt>
    <dgm:pt modelId="{7E149DD3-FA3F-48BF-861C-0926A8195711}" type="pres">
      <dgm:prSet presAssocID="{488EBEB9-B3DD-4300-B7EE-6893BAD271E9}" presName="overlap" presStyleCnt="0"/>
      <dgm:spPr/>
    </dgm:pt>
    <dgm:pt modelId="{0B647F38-6697-47CB-850B-5EBDF610C2F7}" type="pres">
      <dgm:prSet presAssocID="{488EBEB9-B3DD-4300-B7EE-6893BAD271E9}" presName="chevronComposite2" presStyleCnt="0"/>
      <dgm:spPr/>
    </dgm:pt>
    <dgm:pt modelId="{9CE73587-65E6-4DCD-B3B9-8AAAE0B43C68}" type="pres">
      <dgm:prSet presAssocID="{488EBEB9-B3DD-4300-B7EE-6893BAD271E9}" presName="chevron2" presStyleLbl="sibTrans2D1" presStyleIdx="1" presStyleCnt="2"/>
      <dgm:spPr/>
      <dgm:t>
        <a:bodyPr/>
        <a:lstStyle/>
        <a:p>
          <a:endParaRPr lang="es-EC"/>
        </a:p>
      </dgm:t>
    </dgm:pt>
    <dgm:pt modelId="{C28289D6-4501-4BEE-AF5F-E53C4954731E}" type="pres">
      <dgm:prSet presAssocID="{488EBEB9-B3DD-4300-B7EE-6893BAD271E9}" presName="spChevron2" presStyleCnt="0"/>
      <dgm:spPr/>
    </dgm:pt>
    <dgm:pt modelId="{BF1AFE80-3BE9-4EFF-B916-36BA45F7C07E}" type="pres">
      <dgm:prSet presAssocID="{A5EE10D4-6170-4632-86AF-873B992A169D}" presName="last" presStyleCnt="0"/>
      <dgm:spPr/>
    </dgm:pt>
    <dgm:pt modelId="{891E54D7-C68B-4B73-95DA-C0DEB93C7268}" type="pres">
      <dgm:prSet presAssocID="{A5EE10D4-6170-4632-86AF-873B992A169D}" presName="circleTx" presStyleLbl="node1" presStyleIdx="18" presStyleCnt="19"/>
      <dgm:spPr/>
      <dgm:t>
        <a:bodyPr/>
        <a:lstStyle/>
        <a:p>
          <a:endParaRPr lang="es-EC"/>
        </a:p>
      </dgm:t>
    </dgm:pt>
    <dgm:pt modelId="{2929E1F0-CDA9-4DD7-8D9D-ECA0FF595B0C}" type="pres">
      <dgm:prSet presAssocID="{A5EE10D4-6170-4632-86AF-873B992A169D}" presName="desTxN" presStyleLbl="revTx" presStyleIdx="2" presStyleCnt="3">
        <dgm:presLayoutVars>
          <dgm:bulletEnabled val="1"/>
        </dgm:presLayoutVars>
      </dgm:prSet>
      <dgm:spPr/>
      <dgm:t>
        <a:bodyPr/>
        <a:lstStyle/>
        <a:p>
          <a:endParaRPr lang="es-EC"/>
        </a:p>
      </dgm:t>
    </dgm:pt>
    <dgm:pt modelId="{47AF9A57-9572-4528-8FA7-F839F6B9FF01}" type="pres">
      <dgm:prSet presAssocID="{A5EE10D4-6170-4632-86AF-873B992A169D}" presName="spN" presStyleCnt="0"/>
      <dgm:spPr/>
    </dgm:pt>
  </dgm:ptLst>
  <dgm:cxnLst>
    <dgm:cxn modelId="{FA975DE5-A60E-40B1-854C-A2F67A29FDDE}" srcId="{8C1C0FF3-F66A-4713-8E2D-5A8446CAB793}" destId="{A5EE10D4-6170-4632-86AF-873B992A169D}" srcOrd="1" destOrd="0" parTransId="{B52BD5A4-CBF2-41C6-895F-608859EB1E86}" sibTransId="{8E1A9624-87CC-44C0-B3C3-5065F3C155CD}"/>
    <dgm:cxn modelId="{709F2D6D-4DD3-445A-A5B1-3578521E9DCD}" type="presOf" srcId="{6D256877-EB34-4376-8591-2B1EB00C134C}" destId="{2929E1F0-CDA9-4DD7-8D9D-ECA0FF595B0C}" srcOrd="0" destOrd="0" presId="urn:microsoft.com/office/officeart/2009/3/layout/RandomtoResultProcess"/>
    <dgm:cxn modelId="{AE54C2D3-2A19-4E4B-BC74-A17E3BC8522F}" type="presOf" srcId="{B8C4B2EA-4FC2-43E1-95CF-3A6FC889900D}" destId="{3E36F248-EC40-447D-AE56-D4A1FBED1BF1}" srcOrd="0" destOrd="0" presId="urn:microsoft.com/office/officeart/2009/3/layout/RandomtoResultProcess"/>
    <dgm:cxn modelId="{86CA14B4-4BF6-4B7B-AAB5-C5A25ABB6811}" type="presOf" srcId="{A5EE10D4-6170-4632-86AF-873B992A169D}" destId="{891E54D7-C68B-4B73-95DA-C0DEB93C7268}" srcOrd="0" destOrd="0" presId="urn:microsoft.com/office/officeart/2009/3/layout/RandomtoResultProcess"/>
    <dgm:cxn modelId="{2F2DBF94-48AC-4FD6-BF05-A3DBAA9C5CBD}" type="presOf" srcId="{8C1C0FF3-F66A-4713-8E2D-5A8446CAB793}" destId="{A7C592C0-E1B7-40D6-BB33-C991925A9B46}" srcOrd="0" destOrd="0" presId="urn:microsoft.com/office/officeart/2009/3/layout/RandomtoResultProcess"/>
    <dgm:cxn modelId="{1A05B29B-B684-48B9-8D3A-19E021F0D735}" srcId="{B8C4B2EA-4FC2-43E1-95CF-3A6FC889900D}" destId="{9FD3B68B-4D91-4006-98E6-14F72C4FD717}" srcOrd="0" destOrd="0" parTransId="{97CB2F06-50E0-4B14-A53A-C713885936AF}" sibTransId="{73FD8371-9D0E-431A-B7C3-ADEF0369D4A5}"/>
    <dgm:cxn modelId="{9556FE46-9B87-4E84-9FFC-B3CC9E33E71D}" srcId="{A5EE10D4-6170-4632-86AF-873B992A169D}" destId="{6D256877-EB34-4376-8591-2B1EB00C134C}" srcOrd="0" destOrd="0" parTransId="{7FC95EE6-129A-44F6-BA79-88CEAF634067}" sibTransId="{EAA05B11-B61D-40D0-869B-833274DF5647}"/>
    <dgm:cxn modelId="{C5E32316-E4DE-4017-920B-8FC8C27C337E}" srcId="{8C1C0FF3-F66A-4713-8E2D-5A8446CAB793}" destId="{B8C4B2EA-4FC2-43E1-95CF-3A6FC889900D}" srcOrd="0" destOrd="0" parTransId="{AD5FCE39-7203-48BE-B661-DEE6A1F64049}" sibTransId="{488EBEB9-B3DD-4300-B7EE-6893BAD271E9}"/>
    <dgm:cxn modelId="{B7A7FE0A-C44D-4180-8CF1-C1774FF90302}" type="presOf" srcId="{9FD3B68B-4D91-4006-98E6-14F72C4FD717}" destId="{C7085097-2ED6-43CC-8FCE-ADBB2EED7DEE}" srcOrd="0" destOrd="0" presId="urn:microsoft.com/office/officeart/2009/3/layout/RandomtoResultProcess"/>
    <dgm:cxn modelId="{4D8B8FBB-3800-4F99-8CAD-768284120D7F}" type="presParOf" srcId="{A7C592C0-E1B7-40D6-BB33-C991925A9B46}" destId="{2323C886-F67E-429D-91D6-8EA7CBE36B1F}" srcOrd="0" destOrd="0" presId="urn:microsoft.com/office/officeart/2009/3/layout/RandomtoResultProcess"/>
    <dgm:cxn modelId="{77CA701E-2AF5-4B83-9261-631CED0E4B3C}" type="presParOf" srcId="{2323C886-F67E-429D-91D6-8EA7CBE36B1F}" destId="{3E36F248-EC40-447D-AE56-D4A1FBED1BF1}" srcOrd="0" destOrd="0" presId="urn:microsoft.com/office/officeart/2009/3/layout/RandomtoResultProcess"/>
    <dgm:cxn modelId="{BF0BB56B-DD2C-4AA6-8B22-5B8C7071DA75}" type="presParOf" srcId="{2323C886-F67E-429D-91D6-8EA7CBE36B1F}" destId="{C7085097-2ED6-43CC-8FCE-ADBB2EED7DEE}" srcOrd="1" destOrd="0" presId="urn:microsoft.com/office/officeart/2009/3/layout/RandomtoResultProcess"/>
    <dgm:cxn modelId="{2DAC00C8-9BD7-439E-B44C-BBA4D1DDF22D}" type="presParOf" srcId="{2323C886-F67E-429D-91D6-8EA7CBE36B1F}" destId="{120CF380-D72C-49DB-B4B6-1A555BE427AC}" srcOrd="2" destOrd="0" presId="urn:microsoft.com/office/officeart/2009/3/layout/RandomtoResultProcess"/>
    <dgm:cxn modelId="{D7C7D626-62CE-4BF7-9CE5-6A3914633FD1}" type="presParOf" srcId="{2323C886-F67E-429D-91D6-8EA7CBE36B1F}" destId="{ACFC8CD1-C021-49F8-AC52-F02CB4E23B9C}" srcOrd="3" destOrd="0" presId="urn:microsoft.com/office/officeart/2009/3/layout/RandomtoResultProcess"/>
    <dgm:cxn modelId="{85EBD428-5E74-4B3A-94CF-C46A029AD7D6}" type="presParOf" srcId="{2323C886-F67E-429D-91D6-8EA7CBE36B1F}" destId="{119E5B91-D62F-416D-AC16-973FEA77F1DC}" srcOrd="4" destOrd="0" presId="urn:microsoft.com/office/officeart/2009/3/layout/RandomtoResultProcess"/>
    <dgm:cxn modelId="{3351D9F9-FA3A-43CC-B695-535ABE56AF0A}" type="presParOf" srcId="{2323C886-F67E-429D-91D6-8EA7CBE36B1F}" destId="{77450588-3862-4027-B73E-064CD95F6336}" srcOrd="5" destOrd="0" presId="urn:microsoft.com/office/officeart/2009/3/layout/RandomtoResultProcess"/>
    <dgm:cxn modelId="{DC1A5616-7BEE-4341-AB68-81BD3583CC7C}" type="presParOf" srcId="{2323C886-F67E-429D-91D6-8EA7CBE36B1F}" destId="{87F91EF9-F37C-40AC-A523-DB539A6D1A1E}" srcOrd="6" destOrd="0" presId="urn:microsoft.com/office/officeart/2009/3/layout/RandomtoResultProcess"/>
    <dgm:cxn modelId="{E4EFFA44-760F-4A42-8132-E8653EC8F1BB}" type="presParOf" srcId="{2323C886-F67E-429D-91D6-8EA7CBE36B1F}" destId="{1A15483A-EF2D-4D74-A78E-2840FFE2443D}" srcOrd="7" destOrd="0" presId="urn:microsoft.com/office/officeart/2009/3/layout/RandomtoResultProcess"/>
    <dgm:cxn modelId="{99E75456-B0AB-4B91-8F90-EB7EDA70D8B8}" type="presParOf" srcId="{2323C886-F67E-429D-91D6-8EA7CBE36B1F}" destId="{C34A2928-42F1-4DFD-AEA0-A7C25AC432BB}" srcOrd="8" destOrd="0" presId="urn:microsoft.com/office/officeart/2009/3/layout/RandomtoResultProcess"/>
    <dgm:cxn modelId="{31C92A10-4722-498A-AB5D-3F9399E0A9B0}" type="presParOf" srcId="{2323C886-F67E-429D-91D6-8EA7CBE36B1F}" destId="{5178B5AE-003E-466E-A270-576C28E9C0C7}" srcOrd="9" destOrd="0" presId="urn:microsoft.com/office/officeart/2009/3/layout/RandomtoResultProcess"/>
    <dgm:cxn modelId="{864A5342-745D-4C8B-A6DE-F9A758A33D1B}" type="presParOf" srcId="{2323C886-F67E-429D-91D6-8EA7CBE36B1F}" destId="{5F638DAD-6A78-443B-9B3B-CCDA3669642A}" srcOrd="10" destOrd="0" presId="urn:microsoft.com/office/officeart/2009/3/layout/RandomtoResultProcess"/>
    <dgm:cxn modelId="{FE895BFA-F699-423E-9BBC-D63831A09B4C}" type="presParOf" srcId="{2323C886-F67E-429D-91D6-8EA7CBE36B1F}" destId="{F239D9BA-D065-41AF-A853-E7E769C35C42}" srcOrd="11" destOrd="0" presId="urn:microsoft.com/office/officeart/2009/3/layout/RandomtoResultProcess"/>
    <dgm:cxn modelId="{832DFEC0-7B66-4E45-A00F-FDFFBB3F9E54}" type="presParOf" srcId="{2323C886-F67E-429D-91D6-8EA7CBE36B1F}" destId="{636F8EE0-34A4-43E8-9761-424ED7D157A2}" srcOrd="12" destOrd="0" presId="urn:microsoft.com/office/officeart/2009/3/layout/RandomtoResultProcess"/>
    <dgm:cxn modelId="{34D9D798-78E0-4CBC-B7A6-349B21C120A1}" type="presParOf" srcId="{2323C886-F67E-429D-91D6-8EA7CBE36B1F}" destId="{AA18DAD7-E5DA-4BB6-A027-07147845EEE5}" srcOrd="13" destOrd="0" presId="urn:microsoft.com/office/officeart/2009/3/layout/RandomtoResultProcess"/>
    <dgm:cxn modelId="{61AF13F7-CC5F-4552-846E-A5F9A97EDA7D}" type="presParOf" srcId="{2323C886-F67E-429D-91D6-8EA7CBE36B1F}" destId="{6EDA1B69-D2D1-4090-A305-C0EDBCE72BB3}" srcOrd="14" destOrd="0" presId="urn:microsoft.com/office/officeart/2009/3/layout/RandomtoResultProcess"/>
    <dgm:cxn modelId="{995D1867-2B6B-46B7-AD85-9E06EECF4B44}" type="presParOf" srcId="{2323C886-F67E-429D-91D6-8EA7CBE36B1F}" destId="{F6B286BA-5BB4-462D-B59B-7DE4E37EA7F0}" srcOrd="15" destOrd="0" presId="urn:microsoft.com/office/officeart/2009/3/layout/RandomtoResultProcess"/>
    <dgm:cxn modelId="{3BBCFE15-17C5-4ACA-8F9E-B03DEAEB50A0}" type="presParOf" srcId="{2323C886-F67E-429D-91D6-8EA7CBE36B1F}" destId="{3C58099B-B7A6-4EB6-BA0F-4D13D519EDF8}" srcOrd="16" destOrd="0" presId="urn:microsoft.com/office/officeart/2009/3/layout/RandomtoResultProcess"/>
    <dgm:cxn modelId="{4CC4DA39-EA26-40C2-806C-344C82DAB001}" type="presParOf" srcId="{2323C886-F67E-429D-91D6-8EA7CBE36B1F}" destId="{D78122FB-E885-4994-8332-9F8C7B7B0BA1}" srcOrd="17" destOrd="0" presId="urn:microsoft.com/office/officeart/2009/3/layout/RandomtoResultProcess"/>
    <dgm:cxn modelId="{B98A77BC-B642-485A-83B6-8DAF4F808003}" type="presParOf" srcId="{2323C886-F67E-429D-91D6-8EA7CBE36B1F}" destId="{7239754E-5800-4E85-86B0-1DFF26EFC502}" srcOrd="18" destOrd="0" presId="urn:microsoft.com/office/officeart/2009/3/layout/RandomtoResultProcess"/>
    <dgm:cxn modelId="{995B1422-8BA3-4762-B1AC-22838BF092E0}" type="presParOf" srcId="{2323C886-F67E-429D-91D6-8EA7CBE36B1F}" destId="{85C76F56-8A70-4C21-B3C5-E0B39A33E840}" srcOrd="19" destOrd="0" presId="urn:microsoft.com/office/officeart/2009/3/layout/RandomtoResultProcess"/>
    <dgm:cxn modelId="{D264AF01-039E-411F-A63B-05181F444C49}" type="presParOf" srcId="{A7C592C0-E1B7-40D6-BB33-C991925A9B46}" destId="{29C879F7-A74C-4362-ABDF-95FE8BB69D3A}" srcOrd="1" destOrd="0" presId="urn:microsoft.com/office/officeart/2009/3/layout/RandomtoResultProcess"/>
    <dgm:cxn modelId="{A5931E66-BBC8-4C51-866D-8CFF73FDDD98}" type="presParOf" srcId="{29C879F7-A74C-4362-ABDF-95FE8BB69D3A}" destId="{CB8F07FA-8B55-4C6A-88E9-4827A28B132D}" srcOrd="0" destOrd="0" presId="urn:microsoft.com/office/officeart/2009/3/layout/RandomtoResultProcess"/>
    <dgm:cxn modelId="{D6449EAF-742C-4867-BDE4-EEF6366223CC}" type="presParOf" srcId="{29C879F7-A74C-4362-ABDF-95FE8BB69D3A}" destId="{7459613E-D42C-4246-88C2-301DE10D212D}" srcOrd="1" destOrd="0" presId="urn:microsoft.com/office/officeart/2009/3/layout/RandomtoResultProcess"/>
    <dgm:cxn modelId="{F7F0F095-D0EC-4239-86EA-1B2685FDB059}" type="presParOf" srcId="{A7C592C0-E1B7-40D6-BB33-C991925A9B46}" destId="{7E149DD3-FA3F-48BF-861C-0926A8195711}" srcOrd="2" destOrd="0" presId="urn:microsoft.com/office/officeart/2009/3/layout/RandomtoResultProcess"/>
    <dgm:cxn modelId="{060769C0-89EB-4676-A736-24F351822146}" type="presParOf" srcId="{A7C592C0-E1B7-40D6-BB33-C991925A9B46}" destId="{0B647F38-6697-47CB-850B-5EBDF610C2F7}" srcOrd="3" destOrd="0" presId="urn:microsoft.com/office/officeart/2009/3/layout/RandomtoResultProcess"/>
    <dgm:cxn modelId="{00FA840C-F11D-4977-80AE-15C64A955093}" type="presParOf" srcId="{0B647F38-6697-47CB-850B-5EBDF610C2F7}" destId="{9CE73587-65E6-4DCD-B3B9-8AAAE0B43C68}" srcOrd="0" destOrd="0" presId="urn:microsoft.com/office/officeart/2009/3/layout/RandomtoResultProcess"/>
    <dgm:cxn modelId="{6F64064B-0909-482B-A274-23A2F45EA167}" type="presParOf" srcId="{0B647F38-6697-47CB-850B-5EBDF610C2F7}" destId="{C28289D6-4501-4BEE-AF5F-E53C4954731E}" srcOrd="1" destOrd="0" presId="urn:microsoft.com/office/officeart/2009/3/layout/RandomtoResultProcess"/>
    <dgm:cxn modelId="{2F677654-B644-4837-8202-2477A899B191}" type="presParOf" srcId="{A7C592C0-E1B7-40D6-BB33-C991925A9B46}" destId="{BF1AFE80-3BE9-4EFF-B916-36BA45F7C07E}" srcOrd="4" destOrd="0" presId="urn:microsoft.com/office/officeart/2009/3/layout/RandomtoResultProcess"/>
    <dgm:cxn modelId="{018C8268-1F6E-48B0-9E12-82F9C949D76D}" type="presParOf" srcId="{BF1AFE80-3BE9-4EFF-B916-36BA45F7C07E}" destId="{891E54D7-C68B-4B73-95DA-C0DEB93C7268}" srcOrd="0" destOrd="0" presId="urn:microsoft.com/office/officeart/2009/3/layout/RandomtoResultProcess"/>
    <dgm:cxn modelId="{3D6D7870-EFA3-4602-B36E-1BD452E99195}" type="presParOf" srcId="{BF1AFE80-3BE9-4EFF-B916-36BA45F7C07E}" destId="{2929E1F0-CDA9-4DD7-8D9D-ECA0FF595B0C}" srcOrd="1" destOrd="0" presId="urn:microsoft.com/office/officeart/2009/3/layout/RandomtoResultProcess"/>
    <dgm:cxn modelId="{1B401D45-24B1-4812-B6E8-8FEDAFBD0CB7}" type="presParOf" srcId="{BF1AFE80-3BE9-4EFF-B916-36BA45F7C07E}" destId="{47AF9A57-9572-4528-8FA7-F839F6B9FF01}" srcOrd="2" destOrd="0" presId="urn:microsoft.com/office/officeart/2009/3/layout/RandomtoResult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2C837-0F29-47DB-AFB7-613B3CF0F239}" type="doc">
      <dgm:prSet loTypeId="urn:microsoft.com/office/officeart/2005/8/layout/radial2" loCatId="relationship" qsTypeId="urn:microsoft.com/office/officeart/2005/8/quickstyle/3d1" qsCatId="3D" csTypeId="urn:microsoft.com/office/officeart/2005/8/colors/colorful1#7" csCatId="colorful" phldr="1"/>
      <dgm:spPr/>
      <dgm:t>
        <a:bodyPr/>
        <a:lstStyle/>
        <a:p>
          <a:endParaRPr lang="es-EC"/>
        </a:p>
      </dgm:t>
    </dgm:pt>
    <dgm:pt modelId="{A6C2FC5C-D37C-487C-AD88-DC225CEBCAAD}">
      <dgm:prSet phldrT="[Texto]" custT="1"/>
      <dgm:spPr/>
      <dgm:t>
        <a:bodyPr/>
        <a:lstStyle/>
        <a:p>
          <a:r>
            <a:rPr lang="es-EC" sz="2000" b="1" i="1" smtClean="0"/>
            <a:t>Ventas</a:t>
          </a:r>
          <a:endParaRPr lang="es-EC" sz="2000" b="1" i="1" dirty="0"/>
        </a:p>
      </dgm:t>
    </dgm:pt>
    <dgm:pt modelId="{D44CC9F8-D00D-46F6-86A3-EB24A7EE097A}" type="parTrans" cxnId="{146BD8E4-60B8-422C-B8AB-386DCBE91A5B}">
      <dgm:prSet/>
      <dgm:spPr/>
      <dgm:t>
        <a:bodyPr/>
        <a:lstStyle/>
        <a:p>
          <a:endParaRPr lang="es-EC"/>
        </a:p>
      </dgm:t>
    </dgm:pt>
    <dgm:pt modelId="{09ACBC08-EAA7-4980-981E-986395EF9F51}" type="sibTrans" cxnId="{146BD8E4-60B8-422C-B8AB-386DCBE91A5B}">
      <dgm:prSet/>
      <dgm:spPr/>
      <dgm:t>
        <a:bodyPr/>
        <a:lstStyle/>
        <a:p>
          <a:endParaRPr lang="es-EC"/>
        </a:p>
      </dgm:t>
    </dgm:pt>
    <dgm:pt modelId="{C706A7A1-52A3-4745-BF81-6E737D54EC1F}">
      <dgm:prSet phldrT="[Texto]"/>
      <dgm:spPr/>
      <dgm:t>
        <a:bodyPr/>
        <a:lstStyle/>
        <a:p>
          <a:pPr algn="just"/>
          <a:r>
            <a:rPr lang="es-ES" dirty="0" smtClean="0"/>
            <a:t>Alcanzar unas ventas de $ 141.506 al año, con una rentabilidad de $ 32.924 para Marzo del 2014.</a:t>
          </a:r>
          <a:endParaRPr lang="es-EC" dirty="0"/>
        </a:p>
      </dgm:t>
    </dgm:pt>
    <dgm:pt modelId="{1ECDCE48-5083-4BB9-9274-1BC6E3F5AC44}" type="parTrans" cxnId="{1997D1D7-5EF8-4605-9695-EE28A22076C0}">
      <dgm:prSet/>
      <dgm:spPr/>
      <dgm:t>
        <a:bodyPr/>
        <a:lstStyle/>
        <a:p>
          <a:endParaRPr lang="es-EC"/>
        </a:p>
      </dgm:t>
    </dgm:pt>
    <dgm:pt modelId="{6634368F-2F42-47B2-96FD-6D1E633AA8FD}" type="sibTrans" cxnId="{1997D1D7-5EF8-4605-9695-EE28A22076C0}">
      <dgm:prSet/>
      <dgm:spPr/>
      <dgm:t>
        <a:bodyPr/>
        <a:lstStyle/>
        <a:p>
          <a:endParaRPr lang="es-EC"/>
        </a:p>
      </dgm:t>
    </dgm:pt>
    <dgm:pt modelId="{1AA8410F-A221-4B63-8B2D-C6697264854E}">
      <dgm:prSet phldrT="[Texto]" custT="1"/>
      <dgm:spPr/>
      <dgm:t>
        <a:bodyPr/>
        <a:lstStyle/>
        <a:p>
          <a:r>
            <a:rPr lang="es-EC" sz="1800" b="1" i="1" smtClean="0"/>
            <a:t>Participación</a:t>
          </a:r>
          <a:endParaRPr lang="es-EC" sz="1800" b="1" i="1" dirty="0"/>
        </a:p>
      </dgm:t>
    </dgm:pt>
    <dgm:pt modelId="{14141BC0-5A59-4D47-B32D-E68ADE78F6D8}" type="parTrans" cxnId="{4A3FAD94-5FAA-4D18-8A01-3CFAD14AD7E6}">
      <dgm:prSet/>
      <dgm:spPr/>
      <dgm:t>
        <a:bodyPr/>
        <a:lstStyle/>
        <a:p>
          <a:endParaRPr lang="es-EC"/>
        </a:p>
      </dgm:t>
    </dgm:pt>
    <dgm:pt modelId="{4F4A7DCA-EF6B-4AE4-B853-E672224AD171}" type="sibTrans" cxnId="{4A3FAD94-5FAA-4D18-8A01-3CFAD14AD7E6}">
      <dgm:prSet/>
      <dgm:spPr/>
      <dgm:t>
        <a:bodyPr/>
        <a:lstStyle/>
        <a:p>
          <a:endParaRPr lang="es-EC"/>
        </a:p>
      </dgm:t>
    </dgm:pt>
    <dgm:pt modelId="{2CB831D9-6F7C-4E3C-B012-0543D83E586D}">
      <dgm:prSet phldrT="[Texto]"/>
      <dgm:spPr/>
      <dgm:t>
        <a:bodyPr/>
        <a:lstStyle/>
        <a:p>
          <a:r>
            <a:rPr lang="es-ES" dirty="0" smtClean="0"/>
            <a:t>     Obtener una participación  de mercado del 1.09 % al año.</a:t>
          </a:r>
          <a:endParaRPr lang="es-EC" dirty="0"/>
        </a:p>
      </dgm:t>
    </dgm:pt>
    <dgm:pt modelId="{EEC2ABA6-3DF6-4E4C-AD84-F42CEC11DF9E}" type="parTrans" cxnId="{0E343498-3947-4D19-B10F-09ABFA6F5910}">
      <dgm:prSet/>
      <dgm:spPr/>
      <dgm:t>
        <a:bodyPr/>
        <a:lstStyle/>
        <a:p>
          <a:endParaRPr lang="es-EC"/>
        </a:p>
      </dgm:t>
    </dgm:pt>
    <dgm:pt modelId="{85044478-266C-4C2C-B6F2-15DB010BB715}" type="sibTrans" cxnId="{0E343498-3947-4D19-B10F-09ABFA6F5910}">
      <dgm:prSet/>
      <dgm:spPr/>
      <dgm:t>
        <a:bodyPr/>
        <a:lstStyle/>
        <a:p>
          <a:endParaRPr lang="es-EC"/>
        </a:p>
      </dgm:t>
    </dgm:pt>
    <dgm:pt modelId="{4CA358A1-BA7C-41F2-A8AF-4223B7F46C51}">
      <dgm:prSet phldrT="[Texto]" custT="1"/>
      <dgm:spPr/>
      <dgm:t>
        <a:bodyPr/>
        <a:lstStyle/>
        <a:p>
          <a:r>
            <a:rPr lang="es-EC" sz="2000" b="1" i="1" smtClean="0"/>
            <a:t>Posicionar</a:t>
          </a:r>
          <a:endParaRPr lang="es-EC" sz="2000" b="1" i="1" dirty="0"/>
        </a:p>
      </dgm:t>
    </dgm:pt>
    <dgm:pt modelId="{BCF7DB8A-9B9E-40BC-B9A2-993C6A5EF54D}" type="parTrans" cxnId="{6DB905DC-0BE7-4F19-917B-18614877AA45}">
      <dgm:prSet/>
      <dgm:spPr/>
      <dgm:t>
        <a:bodyPr/>
        <a:lstStyle/>
        <a:p>
          <a:endParaRPr lang="es-EC"/>
        </a:p>
      </dgm:t>
    </dgm:pt>
    <dgm:pt modelId="{E747D96D-D982-439E-9069-338394D1F5D6}" type="sibTrans" cxnId="{6DB905DC-0BE7-4F19-917B-18614877AA45}">
      <dgm:prSet/>
      <dgm:spPr/>
      <dgm:t>
        <a:bodyPr/>
        <a:lstStyle/>
        <a:p>
          <a:endParaRPr lang="es-EC"/>
        </a:p>
      </dgm:t>
    </dgm:pt>
    <dgm:pt modelId="{75B73ED7-9CBA-4875-B897-C5F035BC677F}">
      <dgm:prSet phldrT="[Texto]"/>
      <dgm:spPr/>
      <dgm:t>
        <a:bodyPr/>
        <a:lstStyle/>
        <a:p>
          <a:r>
            <a:rPr lang="es-ES" dirty="0" smtClean="0"/>
            <a:t>Posicionar a la marca de embutidos </a:t>
          </a:r>
          <a:r>
            <a:rPr lang="es-ES" dirty="0" err="1" smtClean="0"/>
            <a:t>Sabyi</a:t>
          </a:r>
          <a:r>
            <a:rPr lang="es-ES" dirty="0" smtClean="0"/>
            <a:t> al menos con 30% de recordación total para el primer año.</a:t>
          </a:r>
          <a:endParaRPr lang="es-EC" dirty="0"/>
        </a:p>
      </dgm:t>
    </dgm:pt>
    <dgm:pt modelId="{2F390359-ACD9-437C-BC57-3E9814EB52E9}" type="parTrans" cxnId="{13AE136D-65DC-4B0C-B369-066E79091AE9}">
      <dgm:prSet/>
      <dgm:spPr/>
      <dgm:t>
        <a:bodyPr/>
        <a:lstStyle/>
        <a:p>
          <a:endParaRPr lang="es-EC"/>
        </a:p>
      </dgm:t>
    </dgm:pt>
    <dgm:pt modelId="{5A6D6942-29D2-4B07-A328-DC77EF4F72D1}" type="sibTrans" cxnId="{13AE136D-65DC-4B0C-B369-066E79091AE9}">
      <dgm:prSet/>
      <dgm:spPr/>
      <dgm:t>
        <a:bodyPr/>
        <a:lstStyle/>
        <a:p>
          <a:endParaRPr lang="es-EC"/>
        </a:p>
      </dgm:t>
    </dgm:pt>
    <dgm:pt modelId="{333C1263-1E20-48C5-8349-CDF1FDD3015F}" type="pres">
      <dgm:prSet presAssocID="{6EE2C837-0F29-47DB-AFB7-613B3CF0F239}" presName="composite" presStyleCnt="0">
        <dgm:presLayoutVars>
          <dgm:chMax val="5"/>
          <dgm:dir/>
          <dgm:animLvl val="ctr"/>
          <dgm:resizeHandles val="exact"/>
        </dgm:presLayoutVars>
      </dgm:prSet>
      <dgm:spPr/>
      <dgm:t>
        <a:bodyPr/>
        <a:lstStyle/>
        <a:p>
          <a:endParaRPr lang="es-CO"/>
        </a:p>
      </dgm:t>
    </dgm:pt>
    <dgm:pt modelId="{7B0323F6-B50D-4B9F-AD99-51C60187BB1B}" type="pres">
      <dgm:prSet presAssocID="{6EE2C837-0F29-47DB-AFB7-613B3CF0F239}" presName="cycle" presStyleCnt="0"/>
      <dgm:spPr/>
      <dgm:t>
        <a:bodyPr/>
        <a:lstStyle/>
        <a:p>
          <a:endParaRPr lang="es-CO"/>
        </a:p>
      </dgm:t>
    </dgm:pt>
    <dgm:pt modelId="{D07503EB-6F98-47FC-858A-F3155BDA9979}" type="pres">
      <dgm:prSet presAssocID="{6EE2C837-0F29-47DB-AFB7-613B3CF0F239}" presName="centerShape" presStyleCnt="0"/>
      <dgm:spPr/>
      <dgm:t>
        <a:bodyPr/>
        <a:lstStyle/>
        <a:p>
          <a:endParaRPr lang="es-CO"/>
        </a:p>
      </dgm:t>
    </dgm:pt>
    <dgm:pt modelId="{558602E1-7439-4353-9B5D-56C9082364C7}" type="pres">
      <dgm:prSet presAssocID="{6EE2C837-0F29-47DB-AFB7-613B3CF0F239}" presName="connSite" presStyleLbl="node1" presStyleIdx="0" presStyleCnt="4"/>
      <dgm:spPr/>
      <dgm:t>
        <a:bodyPr/>
        <a:lstStyle/>
        <a:p>
          <a:endParaRPr lang="es-CO"/>
        </a:p>
      </dgm:t>
    </dgm:pt>
    <dgm:pt modelId="{B3AFF66A-F74D-4651-BB3B-95BC8131AFA9}" type="pres">
      <dgm:prSet presAssocID="{6EE2C837-0F29-47DB-AFB7-613B3CF0F239}" presName="visible" presStyleLbl="node1" presStyleIdx="0" presStyleCnt="4" custLinFactNeighborX="-28762" custLinFactNeighborY="935"/>
      <dgm:spPr>
        <a:blipFill rotWithShape="1">
          <a:blip xmlns:r="http://schemas.openxmlformats.org/officeDocument/2006/relationships" r:embed="rId1"/>
          <a:stretch>
            <a:fillRect/>
          </a:stretch>
        </a:blipFill>
      </dgm:spPr>
      <dgm:t>
        <a:bodyPr/>
        <a:lstStyle/>
        <a:p>
          <a:endParaRPr lang="es-CO"/>
        </a:p>
      </dgm:t>
    </dgm:pt>
    <dgm:pt modelId="{43C76F9A-B543-41E9-B41D-94C40D9B5CF1}" type="pres">
      <dgm:prSet presAssocID="{D44CC9F8-D00D-46F6-86A3-EB24A7EE097A}" presName="Name25" presStyleLbl="parChTrans1D1" presStyleIdx="0" presStyleCnt="3"/>
      <dgm:spPr/>
      <dgm:t>
        <a:bodyPr/>
        <a:lstStyle/>
        <a:p>
          <a:endParaRPr lang="es-CO"/>
        </a:p>
      </dgm:t>
    </dgm:pt>
    <dgm:pt modelId="{63F99B85-0C72-4DDA-81A6-4934EB10F65F}" type="pres">
      <dgm:prSet presAssocID="{A6C2FC5C-D37C-487C-AD88-DC225CEBCAAD}" presName="node" presStyleCnt="0"/>
      <dgm:spPr/>
      <dgm:t>
        <a:bodyPr/>
        <a:lstStyle/>
        <a:p>
          <a:endParaRPr lang="es-CO"/>
        </a:p>
      </dgm:t>
    </dgm:pt>
    <dgm:pt modelId="{A8D9908F-7E53-4E96-AA5F-8B67C9473C88}" type="pres">
      <dgm:prSet presAssocID="{A6C2FC5C-D37C-487C-AD88-DC225CEBCAAD}" presName="parentNode" presStyleLbl="node1" presStyleIdx="1" presStyleCnt="4" custAng="0" custScaleX="110473">
        <dgm:presLayoutVars>
          <dgm:chMax val="1"/>
          <dgm:bulletEnabled val="1"/>
        </dgm:presLayoutVars>
      </dgm:prSet>
      <dgm:spPr/>
      <dgm:t>
        <a:bodyPr/>
        <a:lstStyle/>
        <a:p>
          <a:endParaRPr lang="es-CO"/>
        </a:p>
      </dgm:t>
    </dgm:pt>
    <dgm:pt modelId="{032F937F-7275-42FC-B8F1-B2797A562CD4}" type="pres">
      <dgm:prSet presAssocID="{A6C2FC5C-D37C-487C-AD88-DC225CEBCAAD}" presName="childNode" presStyleLbl="revTx" presStyleIdx="0" presStyleCnt="3">
        <dgm:presLayoutVars>
          <dgm:bulletEnabled val="1"/>
        </dgm:presLayoutVars>
      </dgm:prSet>
      <dgm:spPr/>
      <dgm:t>
        <a:bodyPr/>
        <a:lstStyle/>
        <a:p>
          <a:endParaRPr lang="es-EC"/>
        </a:p>
      </dgm:t>
    </dgm:pt>
    <dgm:pt modelId="{8423CD68-BD89-4568-AC4A-FEC2CEEDBE56}" type="pres">
      <dgm:prSet presAssocID="{14141BC0-5A59-4D47-B32D-E68ADE78F6D8}" presName="Name25" presStyleLbl="parChTrans1D1" presStyleIdx="1" presStyleCnt="3"/>
      <dgm:spPr/>
      <dgm:t>
        <a:bodyPr/>
        <a:lstStyle/>
        <a:p>
          <a:endParaRPr lang="es-CO"/>
        </a:p>
      </dgm:t>
    </dgm:pt>
    <dgm:pt modelId="{0E4D073E-597B-469F-A838-B917A798EABD}" type="pres">
      <dgm:prSet presAssocID="{1AA8410F-A221-4B63-8B2D-C6697264854E}" presName="node" presStyleCnt="0"/>
      <dgm:spPr/>
      <dgm:t>
        <a:bodyPr/>
        <a:lstStyle/>
        <a:p>
          <a:endParaRPr lang="es-CO"/>
        </a:p>
      </dgm:t>
    </dgm:pt>
    <dgm:pt modelId="{D7A5DD61-4755-450F-B43A-15B1D0110F6D}" type="pres">
      <dgm:prSet presAssocID="{1AA8410F-A221-4B63-8B2D-C6697264854E}" presName="parentNode" presStyleLbl="node1" presStyleIdx="2" presStyleCnt="4" custAng="0" custScaleX="140391" custLinFactNeighborX="25327" custLinFactNeighborY="7989">
        <dgm:presLayoutVars>
          <dgm:chMax val="1"/>
          <dgm:bulletEnabled val="1"/>
        </dgm:presLayoutVars>
      </dgm:prSet>
      <dgm:spPr/>
      <dgm:t>
        <a:bodyPr/>
        <a:lstStyle/>
        <a:p>
          <a:endParaRPr lang="es-CO"/>
        </a:p>
      </dgm:t>
    </dgm:pt>
    <dgm:pt modelId="{FE49F015-0BA5-4A55-969A-40F100622384}" type="pres">
      <dgm:prSet presAssocID="{1AA8410F-A221-4B63-8B2D-C6697264854E}" presName="childNode" presStyleLbl="revTx" presStyleIdx="1" presStyleCnt="3">
        <dgm:presLayoutVars>
          <dgm:bulletEnabled val="1"/>
        </dgm:presLayoutVars>
      </dgm:prSet>
      <dgm:spPr/>
      <dgm:t>
        <a:bodyPr/>
        <a:lstStyle/>
        <a:p>
          <a:endParaRPr lang="es-EC"/>
        </a:p>
      </dgm:t>
    </dgm:pt>
    <dgm:pt modelId="{12425F6D-C60B-44D8-B86B-248628FE359D}" type="pres">
      <dgm:prSet presAssocID="{BCF7DB8A-9B9E-40BC-B9A2-993C6A5EF54D}" presName="Name25" presStyleLbl="parChTrans1D1" presStyleIdx="2" presStyleCnt="3"/>
      <dgm:spPr/>
      <dgm:t>
        <a:bodyPr/>
        <a:lstStyle/>
        <a:p>
          <a:endParaRPr lang="es-CO"/>
        </a:p>
      </dgm:t>
    </dgm:pt>
    <dgm:pt modelId="{3AC6613B-F1F3-44FB-A640-C53727698FA7}" type="pres">
      <dgm:prSet presAssocID="{4CA358A1-BA7C-41F2-A8AF-4223B7F46C51}" presName="node" presStyleCnt="0"/>
      <dgm:spPr/>
      <dgm:t>
        <a:bodyPr/>
        <a:lstStyle/>
        <a:p>
          <a:endParaRPr lang="es-CO"/>
        </a:p>
      </dgm:t>
    </dgm:pt>
    <dgm:pt modelId="{9A510EFA-6E4D-48C5-AA26-6C06096A70CE}" type="pres">
      <dgm:prSet presAssocID="{4CA358A1-BA7C-41F2-A8AF-4223B7F46C51}" presName="parentNode" presStyleLbl="node1" presStyleIdx="3" presStyleCnt="4" custAng="0" custScaleX="137225" custLinFactNeighborX="38668" custLinFactNeighborY="-2933">
        <dgm:presLayoutVars>
          <dgm:chMax val="1"/>
          <dgm:bulletEnabled val="1"/>
        </dgm:presLayoutVars>
      </dgm:prSet>
      <dgm:spPr/>
      <dgm:t>
        <a:bodyPr/>
        <a:lstStyle/>
        <a:p>
          <a:endParaRPr lang="es-EC"/>
        </a:p>
      </dgm:t>
    </dgm:pt>
    <dgm:pt modelId="{FFFA8352-9C12-4CF1-80D4-ED465F718489}" type="pres">
      <dgm:prSet presAssocID="{4CA358A1-BA7C-41F2-A8AF-4223B7F46C51}" presName="childNode" presStyleLbl="revTx" presStyleIdx="2" presStyleCnt="3">
        <dgm:presLayoutVars>
          <dgm:bulletEnabled val="1"/>
        </dgm:presLayoutVars>
      </dgm:prSet>
      <dgm:spPr/>
      <dgm:t>
        <a:bodyPr/>
        <a:lstStyle/>
        <a:p>
          <a:endParaRPr lang="es-EC"/>
        </a:p>
      </dgm:t>
    </dgm:pt>
  </dgm:ptLst>
  <dgm:cxnLst>
    <dgm:cxn modelId="{146BD8E4-60B8-422C-B8AB-386DCBE91A5B}" srcId="{6EE2C837-0F29-47DB-AFB7-613B3CF0F239}" destId="{A6C2FC5C-D37C-487C-AD88-DC225CEBCAAD}" srcOrd="0" destOrd="0" parTransId="{D44CC9F8-D00D-46F6-86A3-EB24A7EE097A}" sibTransId="{09ACBC08-EAA7-4980-981E-986395EF9F51}"/>
    <dgm:cxn modelId="{13AE136D-65DC-4B0C-B369-066E79091AE9}" srcId="{4CA358A1-BA7C-41F2-A8AF-4223B7F46C51}" destId="{75B73ED7-9CBA-4875-B897-C5F035BC677F}" srcOrd="0" destOrd="0" parTransId="{2F390359-ACD9-437C-BC57-3E9814EB52E9}" sibTransId="{5A6D6942-29D2-4B07-A328-DC77EF4F72D1}"/>
    <dgm:cxn modelId="{4911A5A3-E4D7-4370-BF88-885220910183}" type="presOf" srcId="{D44CC9F8-D00D-46F6-86A3-EB24A7EE097A}" destId="{43C76F9A-B543-41E9-B41D-94C40D9B5CF1}" srcOrd="0" destOrd="0" presId="urn:microsoft.com/office/officeart/2005/8/layout/radial2"/>
    <dgm:cxn modelId="{0882D9D0-E784-45BC-B048-B4C4022A3175}" type="presOf" srcId="{14141BC0-5A59-4D47-B32D-E68ADE78F6D8}" destId="{8423CD68-BD89-4568-AC4A-FEC2CEEDBE56}" srcOrd="0" destOrd="0" presId="urn:microsoft.com/office/officeart/2005/8/layout/radial2"/>
    <dgm:cxn modelId="{50DDDC0E-C0B3-47C5-B18E-667A5F78A030}" type="presOf" srcId="{A6C2FC5C-D37C-487C-AD88-DC225CEBCAAD}" destId="{A8D9908F-7E53-4E96-AA5F-8B67C9473C88}" srcOrd="0" destOrd="0" presId="urn:microsoft.com/office/officeart/2005/8/layout/radial2"/>
    <dgm:cxn modelId="{1997D1D7-5EF8-4605-9695-EE28A22076C0}" srcId="{A6C2FC5C-D37C-487C-AD88-DC225CEBCAAD}" destId="{C706A7A1-52A3-4745-BF81-6E737D54EC1F}" srcOrd="0" destOrd="0" parTransId="{1ECDCE48-5083-4BB9-9274-1BC6E3F5AC44}" sibTransId="{6634368F-2F42-47B2-96FD-6D1E633AA8FD}"/>
    <dgm:cxn modelId="{7E4139EA-DE0A-49E9-BA5D-006E7149F9DB}" type="presOf" srcId="{1AA8410F-A221-4B63-8B2D-C6697264854E}" destId="{D7A5DD61-4755-450F-B43A-15B1D0110F6D}" srcOrd="0" destOrd="0" presId="urn:microsoft.com/office/officeart/2005/8/layout/radial2"/>
    <dgm:cxn modelId="{4A3FAD94-5FAA-4D18-8A01-3CFAD14AD7E6}" srcId="{6EE2C837-0F29-47DB-AFB7-613B3CF0F239}" destId="{1AA8410F-A221-4B63-8B2D-C6697264854E}" srcOrd="1" destOrd="0" parTransId="{14141BC0-5A59-4D47-B32D-E68ADE78F6D8}" sibTransId="{4F4A7DCA-EF6B-4AE4-B853-E672224AD171}"/>
    <dgm:cxn modelId="{6DB905DC-0BE7-4F19-917B-18614877AA45}" srcId="{6EE2C837-0F29-47DB-AFB7-613B3CF0F239}" destId="{4CA358A1-BA7C-41F2-A8AF-4223B7F46C51}" srcOrd="2" destOrd="0" parTransId="{BCF7DB8A-9B9E-40BC-B9A2-993C6A5EF54D}" sibTransId="{E747D96D-D982-439E-9069-338394D1F5D6}"/>
    <dgm:cxn modelId="{C6B234AF-267B-40EF-8AEA-A73230C42C6E}" type="presOf" srcId="{C706A7A1-52A3-4745-BF81-6E737D54EC1F}" destId="{032F937F-7275-42FC-B8F1-B2797A562CD4}" srcOrd="0" destOrd="0" presId="urn:microsoft.com/office/officeart/2005/8/layout/radial2"/>
    <dgm:cxn modelId="{654070EF-5F41-46C7-B4DE-057B0E79508B}" type="presOf" srcId="{6EE2C837-0F29-47DB-AFB7-613B3CF0F239}" destId="{333C1263-1E20-48C5-8349-CDF1FDD3015F}" srcOrd="0" destOrd="0" presId="urn:microsoft.com/office/officeart/2005/8/layout/radial2"/>
    <dgm:cxn modelId="{0E343498-3947-4D19-B10F-09ABFA6F5910}" srcId="{1AA8410F-A221-4B63-8B2D-C6697264854E}" destId="{2CB831D9-6F7C-4E3C-B012-0543D83E586D}" srcOrd="0" destOrd="0" parTransId="{EEC2ABA6-3DF6-4E4C-AD84-F42CEC11DF9E}" sibTransId="{85044478-266C-4C2C-B6F2-15DB010BB715}"/>
    <dgm:cxn modelId="{0FDDF1A6-A735-4459-8A7E-07428232105C}" type="presOf" srcId="{2CB831D9-6F7C-4E3C-B012-0543D83E586D}" destId="{FE49F015-0BA5-4A55-969A-40F100622384}" srcOrd="0" destOrd="0" presId="urn:microsoft.com/office/officeart/2005/8/layout/radial2"/>
    <dgm:cxn modelId="{23A5B77C-DB45-430F-AE17-700B7842B929}" type="presOf" srcId="{4CA358A1-BA7C-41F2-A8AF-4223B7F46C51}" destId="{9A510EFA-6E4D-48C5-AA26-6C06096A70CE}" srcOrd="0" destOrd="0" presId="urn:microsoft.com/office/officeart/2005/8/layout/radial2"/>
    <dgm:cxn modelId="{6EDAFB54-0796-482D-AF33-4357EE2EDE6A}" type="presOf" srcId="{75B73ED7-9CBA-4875-B897-C5F035BC677F}" destId="{FFFA8352-9C12-4CF1-80D4-ED465F718489}" srcOrd="0" destOrd="0" presId="urn:microsoft.com/office/officeart/2005/8/layout/radial2"/>
    <dgm:cxn modelId="{1696BD8B-3E8F-45F6-9950-36A6211BB78E}" type="presOf" srcId="{BCF7DB8A-9B9E-40BC-B9A2-993C6A5EF54D}" destId="{12425F6D-C60B-44D8-B86B-248628FE359D}" srcOrd="0" destOrd="0" presId="urn:microsoft.com/office/officeart/2005/8/layout/radial2"/>
    <dgm:cxn modelId="{75686EEE-E172-4089-8762-2057BBE5D976}" type="presParOf" srcId="{333C1263-1E20-48C5-8349-CDF1FDD3015F}" destId="{7B0323F6-B50D-4B9F-AD99-51C60187BB1B}" srcOrd="0" destOrd="0" presId="urn:microsoft.com/office/officeart/2005/8/layout/radial2"/>
    <dgm:cxn modelId="{A9718EEE-949C-48D0-B36A-A5F1DBE5BE59}" type="presParOf" srcId="{7B0323F6-B50D-4B9F-AD99-51C60187BB1B}" destId="{D07503EB-6F98-47FC-858A-F3155BDA9979}" srcOrd="0" destOrd="0" presId="urn:microsoft.com/office/officeart/2005/8/layout/radial2"/>
    <dgm:cxn modelId="{06FD3E75-3219-4A25-BB5E-FA5F3B0C6251}" type="presParOf" srcId="{D07503EB-6F98-47FC-858A-F3155BDA9979}" destId="{558602E1-7439-4353-9B5D-56C9082364C7}" srcOrd="0" destOrd="0" presId="urn:microsoft.com/office/officeart/2005/8/layout/radial2"/>
    <dgm:cxn modelId="{FE2B543A-9C59-4AEF-B260-7378E5A9E2B3}" type="presParOf" srcId="{D07503EB-6F98-47FC-858A-F3155BDA9979}" destId="{B3AFF66A-F74D-4651-BB3B-95BC8131AFA9}" srcOrd="1" destOrd="0" presId="urn:microsoft.com/office/officeart/2005/8/layout/radial2"/>
    <dgm:cxn modelId="{473CDF5F-FC35-40C5-B3FC-1491BAA906CC}" type="presParOf" srcId="{7B0323F6-B50D-4B9F-AD99-51C60187BB1B}" destId="{43C76F9A-B543-41E9-B41D-94C40D9B5CF1}" srcOrd="1" destOrd="0" presId="urn:microsoft.com/office/officeart/2005/8/layout/radial2"/>
    <dgm:cxn modelId="{6B1C9F01-9E72-4EB7-BFF7-4787DF3349CA}" type="presParOf" srcId="{7B0323F6-B50D-4B9F-AD99-51C60187BB1B}" destId="{63F99B85-0C72-4DDA-81A6-4934EB10F65F}" srcOrd="2" destOrd="0" presId="urn:microsoft.com/office/officeart/2005/8/layout/radial2"/>
    <dgm:cxn modelId="{6C63941F-2341-4B9A-881F-3594A4E7B6EF}" type="presParOf" srcId="{63F99B85-0C72-4DDA-81A6-4934EB10F65F}" destId="{A8D9908F-7E53-4E96-AA5F-8B67C9473C88}" srcOrd="0" destOrd="0" presId="urn:microsoft.com/office/officeart/2005/8/layout/radial2"/>
    <dgm:cxn modelId="{D647EFBF-B4D4-4B5B-98DB-4040C00634A9}" type="presParOf" srcId="{63F99B85-0C72-4DDA-81A6-4934EB10F65F}" destId="{032F937F-7275-42FC-B8F1-B2797A562CD4}" srcOrd="1" destOrd="0" presId="urn:microsoft.com/office/officeart/2005/8/layout/radial2"/>
    <dgm:cxn modelId="{CC21F9CB-798E-485D-A39D-5113065C7B2F}" type="presParOf" srcId="{7B0323F6-B50D-4B9F-AD99-51C60187BB1B}" destId="{8423CD68-BD89-4568-AC4A-FEC2CEEDBE56}" srcOrd="3" destOrd="0" presId="urn:microsoft.com/office/officeart/2005/8/layout/radial2"/>
    <dgm:cxn modelId="{FCB61D0C-C2D1-47E9-B37A-F420A7ACBED8}" type="presParOf" srcId="{7B0323F6-B50D-4B9F-AD99-51C60187BB1B}" destId="{0E4D073E-597B-469F-A838-B917A798EABD}" srcOrd="4" destOrd="0" presId="urn:microsoft.com/office/officeart/2005/8/layout/radial2"/>
    <dgm:cxn modelId="{B1F97E46-32D4-44EE-B6A3-DE318E1DF79E}" type="presParOf" srcId="{0E4D073E-597B-469F-A838-B917A798EABD}" destId="{D7A5DD61-4755-450F-B43A-15B1D0110F6D}" srcOrd="0" destOrd="0" presId="urn:microsoft.com/office/officeart/2005/8/layout/radial2"/>
    <dgm:cxn modelId="{11A1ACB1-3BB8-465E-B5EB-2B4A3EEFF94C}" type="presParOf" srcId="{0E4D073E-597B-469F-A838-B917A798EABD}" destId="{FE49F015-0BA5-4A55-969A-40F100622384}" srcOrd="1" destOrd="0" presId="urn:microsoft.com/office/officeart/2005/8/layout/radial2"/>
    <dgm:cxn modelId="{3D587EDF-8669-49F1-969A-7E0B6F89CDD5}" type="presParOf" srcId="{7B0323F6-B50D-4B9F-AD99-51C60187BB1B}" destId="{12425F6D-C60B-44D8-B86B-248628FE359D}" srcOrd="5" destOrd="0" presId="urn:microsoft.com/office/officeart/2005/8/layout/radial2"/>
    <dgm:cxn modelId="{21D44685-972A-416F-B744-DBBBEE65311D}" type="presParOf" srcId="{7B0323F6-B50D-4B9F-AD99-51C60187BB1B}" destId="{3AC6613B-F1F3-44FB-A640-C53727698FA7}" srcOrd="6" destOrd="0" presId="urn:microsoft.com/office/officeart/2005/8/layout/radial2"/>
    <dgm:cxn modelId="{0EFA450E-D632-47DA-A42A-198DFD7BC32E}" type="presParOf" srcId="{3AC6613B-F1F3-44FB-A640-C53727698FA7}" destId="{9A510EFA-6E4D-48C5-AA26-6C06096A70CE}" srcOrd="0" destOrd="0" presId="urn:microsoft.com/office/officeart/2005/8/layout/radial2"/>
    <dgm:cxn modelId="{16027FF5-3A66-4188-9B6C-11D6EE68FD74}" type="presParOf" srcId="{3AC6613B-F1F3-44FB-A640-C53727698FA7}" destId="{FFFA8352-9C12-4CF1-80D4-ED465F718489}"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A6A38B-D82D-406F-950C-735020F30F3D}" type="doc">
      <dgm:prSet loTypeId="urn:microsoft.com/office/officeart/2005/8/layout/hList2#1" loCatId="list" qsTypeId="urn:microsoft.com/office/officeart/2005/8/quickstyle/3d1" qsCatId="3D" csTypeId="urn:microsoft.com/office/officeart/2005/8/colors/colorful2" csCatId="colorful" phldr="1"/>
      <dgm:spPr/>
      <dgm:t>
        <a:bodyPr/>
        <a:lstStyle/>
        <a:p>
          <a:endParaRPr lang="es-EC"/>
        </a:p>
      </dgm:t>
    </dgm:pt>
    <dgm:pt modelId="{9C6BE8DA-DE96-4C35-800A-762C2E334295}">
      <dgm:prSet phldrT="[Texto]"/>
      <dgm:spPr/>
      <dgm:t>
        <a:bodyPr/>
        <a:lstStyle/>
        <a:p>
          <a:r>
            <a:rPr lang="es-EC" dirty="0" smtClean="0"/>
            <a:t>ESTRATEGIA PRODUCTO</a:t>
          </a:r>
          <a:endParaRPr lang="es-EC" dirty="0"/>
        </a:p>
      </dgm:t>
    </dgm:pt>
    <dgm:pt modelId="{A89B771E-51BE-4D08-B501-1BC80DD608BF}" type="parTrans" cxnId="{F30E1BF8-842E-48C7-AC63-FF59F6319415}">
      <dgm:prSet/>
      <dgm:spPr/>
      <dgm:t>
        <a:bodyPr/>
        <a:lstStyle/>
        <a:p>
          <a:endParaRPr lang="es-EC"/>
        </a:p>
      </dgm:t>
    </dgm:pt>
    <dgm:pt modelId="{3F2BF81B-48BC-4E12-A3ED-5835BDD96E52}" type="sibTrans" cxnId="{F30E1BF8-842E-48C7-AC63-FF59F6319415}">
      <dgm:prSet/>
      <dgm:spPr/>
      <dgm:t>
        <a:bodyPr/>
        <a:lstStyle/>
        <a:p>
          <a:endParaRPr lang="es-EC"/>
        </a:p>
      </dgm:t>
    </dgm:pt>
    <dgm:pt modelId="{EAA87E59-E5E7-4BE9-BB4F-7CE58D220336}">
      <dgm:prSet phldrT="[Texto]" custT="1"/>
      <dgm:spPr/>
      <dgm:t>
        <a:bodyPr/>
        <a:lstStyle/>
        <a:p>
          <a:pPr algn="just"/>
          <a:r>
            <a:rPr lang="es-ES" sz="2000" dirty="0" smtClean="0">
              <a:solidFill>
                <a:schemeClr val="tx1"/>
              </a:solidFill>
            </a:rPr>
            <a:t>Introducir el producto en el mercado.</a:t>
          </a:r>
          <a:endParaRPr lang="es-EC" sz="2000" dirty="0">
            <a:solidFill>
              <a:schemeClr val="tx1"/>
            </a:solidFill>
          </a:endParaRPr>
        </a:p>
      </dgm:t>
    </dgm:pt>
    <dgm:pt modelId="{EA0DD458-FD15-4DB2-9F25-8D3A76A9E475}" type="parTrans" cxnId="{DBCDD25E-EAA5-4E1F-8FFA-56DD67CF5F86}">
      <dgm:prSet/>
      <dgm:spPr/>
      <dgm:t>
        <a:bodyPr/>
        <a:lstStyle/>
        <a:p>
          <a:endParaRPr lang="es-EC"/>
        </a:p>
      </dgm:t>
    </dgm:pt>
    <dgm:pt modelId="{6C9AEA22-BF10-44DE-914D-36956E68982E}" type="sibTrans" cxnId="{DBCDD25E-EAA5-4E1F-8FFA-56DD67CF5F86}">
      <dgm:prSet/>
      <dgm:spPr/>
      <dgm:t>
        <a:bodyPr/>
        <a:lstStyle/>
        <a:p>
          <a:endParaRPr lang="es-EC"/>
        </a:p>
      </dgm:t>
    </dgm:pt>
    <dgm:pt modelId="{CFB39B56-313A-44ED-A178-ACDAF19CCCC4}">
      <dgm:prSet phldrT="[Texto]"/>
      <dgm:spPr/>
      <dgm:t>
        <a:bodyPr/>
        <a:lstStyle/>
        <a:p>
          <a:pPr algn="ctr"/>
          <a:r>
            <a:rPr lang="es-EC" dirty="0" smtClean="0"/>
            <a:t>CARACTERISTICAS</a:t>
          </a:r>
          <a:endParaRPr lang="es-EC" dirty="0"/>
        </a:p>
      </dgm:t>
    </dgm:pt>
    <dgm:pt modelId="{CFB286D9-DB29-4F03-8F25-BC1D084A6F7D}" type="parTrans" cxnId="{ED2522F8-3E36-41BF-90C7-4AF10AAD6B5E}">
      <dgm:prSet/>
      <dgm:spPr/>
      <dgm:t>
        <a:bodyPr/>
        <a:lstStyle/>
        <a:p>
          <a:endParaRPr lang="es-EC"/>
        </a:p>
      </dgm:t>
    </dgm:pt>
    <dgm:pt modelId="{D3E145AC-C804-419D-B358-D1B80112500B}" type="sibTrans" cxnId="{ED2522F8-3E36-41BF-90C7-4AF10AAD6B5E}">
      <dgm:prSet/>
      <dgm:spPr/>
      <dgm:t>
        <a:bodyPr/>
        <a:lstStyle/>
        <a:p>
          <a:endParaRPr lang="es-EC"/>
        </a:p>
      </dgm:t>
    </dgm:pt>
    <dgm:pt modelId="{96BDA2C2-2339-4B21-BFE3-3DEDDD9010E3}">
      <dgm:prSet phldrT="[Texto]" custT="1"/>
      <dgm:spPr/>
      <dgm:t>
        <a:bodyPr/>
        <a:lstStyle/>
        <a:p>
          <a:r>
            <a:rPr lang="es-ES" sz="1600" b="1" dirty="0" smtClean="0">
              <a:solidFill>
                <a:schemeClr val="tx1"/>
              </a:solidFill>
            </a:rPr>
            <a:t>Producto:</a:t>
          </a:r>
          <a:endParaRPr lang="es-EC" sz="1600" dirty="0">
            <a:solidFill>
              <a:schemeClr val="tx1"/>
            </a:solidFill>
          </a:endParaRPr>
        </a:p>
      </dgm:t>
    </dgm:pt>
    <dgm:pt modelId="{28A3D003-27AD-4BC1-9BED-43EDC7E42348}" type="parTrans" cxnId="{AAB15042-543C-413B-A98D-51A7F00FA661}">
      <dgm:prSet/>
      <dgm:spPr/>
      <dgm:t>
        <a:bodyPr/>
        <a:lstStyle/>
        <a:p>
          <a:endParaRPr lang="es-EC"/>
        </a:p>
      </dgm:t>
    </dgm:pt>
    <dgm:pt modelId="{7D1714E3-E54A-4A8A-93F9-1D735F7AF86B}" type="sibTrans" cxnId="{AAB15042-543C-413B-A98D-51A7F00FA661}">
      <dgm:prSet/>
      <dgm:spPr/>
      <dgm:t>
        <a:bodyPr/>
        <a:lstStyle/>
        <a:p>
          <a:endParaRPr lang="es-EC"/>
        </a:p>
      </dgm:t>
    </dgm:pt>
    <dgm:pt modelId="{7F5AFB4C-2901-4D7F-829D-CC1C1E294F6C}">
      <dgm:prSet phldrT="[Texto]" custT="1"/>
      <dgm:spPr/>
      <dgm:t>
        <a:bodyPr/>
        <a:lstStyle/>
        <a:p>
          <a:r>
            <a:rPr lang="es-ES" sz="1600" b="1" dirty="0" smtClean="0">
              <a:solidFill>
                <a:schemeClr val="tx1"/>
              </a:solidFill>
            </a:rPr>
            <a:t>Adicional: </a:t>
          </a:r>
          <a:r>
            <a:rPr lang="es-ES" sz="1600" dirty="0" smtClean="0">
              <a:solidFill>
                <a:schemeClr val="tx1"/>
              </a:solidFill>
            </a:rPr>
            <a:t> Impreso las  formas de cocción del producto.</a:t>
          </a:r>
          <a:endParaRPr lang="es-EC" sz="1600" dirty="0">
            <a:solidFill>
              <a:schemeClr val="tx1"/>
            </a:solidFill>
          </a:endParaRPr>
        </a:p>
      </dgm:t>
    </dgm:pt>
    <dgm:pt modelId="{F5A78A52-0373-47F6-A023-56DDAC669252}" type="parTrans" cxnId="{F1740B6B-62F7-40DC-A6B2-0DDE87CAED51}">
      <dgm:prSet/>
      <dgm:spPr/>
      <dgm:t>
        <a:bodyPr/>
        <a:lstStyle/>
        <a:p>
          <a:endParaRPr lang="es-EC"/>
        </a:p>
      </dgm:t>
    </dgm:pt>
    <dgm:pt modelId="{FC2EFA5D-7CF7-4235-9FAF-18856A114510}" type="sibTrans" cxnId="{F1740B6B-62F7-40DC-A6B2-0DDE87CAED51}">
      <dgm:prSet/>
      <dgm:spPr/>
      <dgm:t>
        <a:bodyPr/>
        <a:lstStyle/>
        <a:p>
          <a:endParaRPr lang="es-EC"/>
        </a:p>
      </dgm:t>
    </dgm:pt>
    <dgm:pt modelId="{CF22FE35-1980-4AEF-9DD6-E466DF0AF2DC}">
      <dgm:prSet phldrT="[Texto]"/>
      <dgm:spPr/>
      <dgm:t>
        <a:bodyPr/>
        <a:lstStyle/>
        <a:p>
          <a:pPr algn="ctr"/>
          <a:r>
            <a:rPr lang="es-EC" dirty="0" smtClean="0"/>
            <a:t>DEFINICION PRODUCTO.</a:t>
          </a:r>
          <a:endParaRPr lang="es-EC" dirty="0"/>
        </a:p>
      </dgm:t>
    </dgm:pt>
    <dgm:pt modelId="{B262984B-A3D6-43D7-94AF-A404269D7FB9}" type="parTrans" cxnId="{770DC358-7766-4BAF-B4D5-7E311ECE1DA4}">
      <dgm:prSet/>
      <dgm:spPr/>
      <dgm:t>
        <a:bodyPr/>
        <a:lstStyle/>
        <a:p>
          <a:endParaRPr lang="es-EC"/>
        </a:p>
      </dgm:t>
    </dgm:pt>
    <dgm:pt modelId="{106A8008-9594-4B23-BB44-92C5497836A7}" type="sibTrans" cxnId="{770DC358-7766-4BAF-B4D5-7E311ECE1DA4}">
      <dgm:prSet/>
      <dgm:spPr/>
      <dgm:t>
        <a:bodyPr/>
        <a:lstStyle/>
        <a:p>
          <a:endParaRPr lang="es-EC"/>
        </a:p>
      </dgm:t>
    </dgm:pt>
    <dgm:pt modelId="{7E42ECEC-9AEC-497A-BA23-31330DF82DEB}">
      <dgm:prSet phldrT="[Texto]" custT="1"/>
      <dgm:spPr/>
      <dgm:t>
        <a:bodyPr/>
        <a:lstStyle/>
        <a:p>
          <a:pPr algn="l"/>
          <a:r>
            <a:rPr lang="es-ES" sz="1800" dirty="0" smtClean="0">
              <a:solidFill>
                <a:schemeClr val="tx1"/>
              </a:solidFill>
            </a:rPr>
            <a:t>Ser una alternativa al momento de elegir una proteína que satisfaga nutricionalmente.</a:t>
          </a:r>
          <a:endParaRPr lang="es-EC" sz="1800" dirty="0">
            <a:solidFill>
              <a:schemeClr val="tx1"/>
            </a:solidFill>
          </a:endParaRPr>
        </a:p>
      </dgm:t>
    </dgm:pt>
    <dgm:pt modelId="{E7AB6630-E7DD-42E7-A0A4-EF7B264A1012}" type="parTrans" cxnId="{69020202-26C5-4687-9D17-67B290BE26D2}">
      <dgm:prSet/>
      <dgm:spPr/>
      <dgm:t>
        <a:bodyPr/>
        <a:lstStyle/>
        <a:p>
          <a:endParaRPr lang="es-EC"/>
        </a:p>
      </dgm:t>
    </dgm:pt>
    <dgm:pt modelId="{8DC77D5A-1012-46FA-98BA-13E2FDFC8EED}" type="sibTrans" cxnId="{69020202-26C5-4687-9D17-67B290BE26D2}">
      <dgm:prSet/>
      <dgm:spPr/>
      <dgm:t>
        <a:bodyPr/>
        <a:lstStyle/>
        <a:p>
          <a:endParaRPr lang="es-EC"/>
        </a:p>
      </dgm:t>
    </dgm:pt>
    <dgm:pt modelId="{48114E99-53E2-4883-8BA5-D4ECA69AD9CB}">
      <dgm:prSet custT="1"/>
      <dgm:spPr/>
      <dgm:t>
        <a:bodyPr/>
        <a:lstStyle/>
        <a:p>
          <a:r>
            <a:rPr lang="es-ES" sz="1600" b="1" dirty="0" smtClean="0">
              <a:solidFill>
                <a:schemeClr val="tx1"/>
              </a:solidFill>
            </a:rPr>
            <a:t>Color: </a:t>
          </a:r>
          <a:r>
            <a:rPr lang="es-ES" sz="1600" dirty="0" smtClean="0">
              <a:solidFill>
                <a:schemeClr val="tx1"/>
              </a:solidFill>
            </a:rPr>
            <a:t>Rosado tenue.</a:t>
          </a:r>
          <a:endParaRPr lang="es-EC" sz="1600" dirty="0">
            <a:solidFill>
              <a:schemeClr val="tx1"/>
            </a:solidFill>
          </a:endParaRPr>
        </a:p>
      </dgm:t>
    </dgm:pt>
    <dgm:pt modelId="{B3B3FE52-655A-4A68-AF12-4D74551C6C7F}" type="parTrans" cxnId="{DE5EE372-A854-4847-937A-1D970F74646D}">
      <dgm:prSet/>
      <dgm:spPr/>
      <dgm:t>
        <a:bodyPr/>
        <a:lstStyle/>
        <a:p>
          <a:endParaRPr lang="es-EC"/>
        </a:p>
      </dgm:t>
    </dgm:pt>
    <dgm:pt modelId="{940627B6-D0AD-4F51-9A8E-1167AA98304F}" type="sibTrans" cxnId="{DE5EE372-A854-4847-937A-1D970F74646D}">
      <dgm:prSet/>
      <dgm:spPr/>
      <dgm:t>
        <a:bodyPr/>
        <a:lstStyle/>
        <a:p>
          <a:endParaRPr lang="es-EC"/>
        </a:p>
      </dgm:t>
    </dgm:pt>
    <dgm:pt modelId="{AF125AC9-9807-4598-8953-35074A89A23D}">
      <dgm:prSet custT="1"/>
      <dgm:spPr/>
      <dgm:t>
        <a:bodyPr/>
        <a:lstStyle/>
        <a:p>
          <a:r>
            <a:rPr lang="es-ES" sz="1600" b="1" smtClean="0">
              <a:solidFill>
                <a:schemeClr val="tx1"/>
              </a:solidFill>
            </a:rPr>
            <a:t>Forma:</a:t>
          </a:r>
          <a:endParaRPr lang="es-EC" sz="1600" dirty="0">
            <a:solidFill>
              <a:schemeClr val="tx1"/>
            </a:solidFill>
          </a:endParaRPr>
        </a:p>
      </dgm:t>
    </dgm:pt>
    <dgm:pt modelId="{55993CAE-C22A-48D7-AFEA-21BA4D69C2FB}" type="parTrans" cxnId="{8D528B92-6BE8-4F25-8750-41910F246D15}">
      <dgm:prSet/>
      <dgm:spPr/>
      <dgm:t>
        <a:bodyPr/>
        <a:lstStyle/>
        <a:p>
          <a:endParaRPr lang="es-EC"/>
        </a:p>
      </dgm:t>
    </dgm:pt>
    <dgm:pt modelId="{E094F34E-5B32-4169-8C17-A90BBAA85929}" type="sibTrans" cxnId="{8D528B92-6BE8-4F25-8750-41910F246D15}">
      <dgm:prSet/>
      <dgm:spPr/>
      <dgm:t>
        <a:bodyPr/>
        <a:lstStyle/>
        <a:p>
          <a:endParaRPr lang="es-EC"/>
        </a:p>
      </dgm:t>
    </dgm:pt>
    <dgm:pt modelId="{45E394B4-E532-4AA5-AE0C-7AA984579F8E}">
      <dgm:prSet custT="1"/>
      <dgm:spPr/>
      <dgm:t>
        <a:bodyPr/>
        <a:lstStyle/>
        <a:p>
          <a:r>
            <a:rPr lang="es-ES" sz="1600" b="1" smtClean="0">
              <a:solidFill>
                <a:schemeClr val="tx1"/>
              </a:solidFill>
            </a:rPr>
            <a:t>Empaque:</a:t>
          </a:r>
          <a:endParaRPr lang="es-EC" sz="1600" dirty="0">
            <a:solidFill>
              <a:schemeClr val="tx1"/>
            </a:solidFill>
          </a:endParaRPr>
        </a:p>
      </dgm:t>
    </dgm:pt>
    <dgm:pt modelId="{760C15D6-6E59-4125-982A-B61E134A8112}" type="parTrans" cxnId="{BDE0761F-70B8-4727-9F87-34A7FBD66B9F}">
      <dgm:prSet/>
      <dgm:spPr/>
      <dgm:t>
        <a:bodyPr/>
        <a:lstStyle/>
        <a:p>
          <a:endParaRPr lang="es-EC"/>
        </a:p>
      </dgm:t>
    </dgm:pt>
    <dgm:pt modelId="{6AA46021-A8CA-409C-97DD-0AAA174530EC}" type="sibTrans" cxnId="{BDE0761F-70B8-4727-9F87-34A7FBD66B9F}">
      <dgm:prSet/>
      <dgm:spPr/>
      <dgm:t>
        <a:bodyPr/>
        <a:lstStyle/>
        <a:p>
          <a:endParaRPr lang="es-EC"/>
        </a:p>
      </dgm:t>
    </dgm:pt>
    <dgm:pt modelId="{AB90439A-7208-41FF-A880-B3BEDF4CF61E}">
      <dgm:prSet custT="1"/>
      <dgm:spPr/>
      <dgm:t>
        <a:bodyPr/>
        <a:lstStyle/>
        <a:p>
          <a:r>
            <a:rPr lang="es-ES" sz="1600" dirty="0" smtClean="0">
              <a:solidFill>
                <a:schemeClr val="tx1"/>
              </a:solidFill>
            </a:rPr>
            <a:t>Empaque al vacío .</a:t>
          </a:r>
          <a:endParaRPr lang="es-EC" sz="1600" dirty="0">
            <a:solidFill>
              <a:schemeClr val="tx1"/>
            </a:solidFill>
          </a:endParaRPr>
        </a:p>
      </dgm:t>
    </dgm:pt>
    <dgm:pt modelId="{E33FBB21-02AE-46ED-A184-6B952313E043}" type="parTrans" cxnId="{78BB0D21-3856-4EF2-99BD-12119A6AED26}">
      <dgm:prSet/>
      <dgm:spPr/>
      <dgm:t>
        <a:bodyPr/>
        <a:lstStyle/>
        <a:p>
          <a:endParaRPr lang="es-EC"/>
        </a:p>
      </dgm:t>
    </dgm:pt>
    <dgm:pt modelId="{52B000AD-FE05-4EAC-977F-EC365A133B9E}" type="sibTrans" cxnId="{78BB0D21-3856-4EF2-99BD-12119A6AED26}">
      <dgm:prSet/>
      <dgm:spPr/>
      <dgm:t>
        <a:bodyPr/>
        <a:lstStyle/>
        <a:p>
          <a:endParaRPr lang="es-EC"/>
        </a:p>
      </dgm:t>
    </dgm:pt>
    <dgm:pt modelId="{2CDCCEC8-B9A9-45AE-890E-15C42AC6B82C}">
      <dgm:prSet phldrT="[Texto]" custT="1"/>
      <dgm:spPr/>
      <dgm:t>
        <a:bodyPr/>
        <a:lstStyle/>
        <a:p>
          <a:pPr algn="just"/>
          <a:endParaRPr lang="es-EC" sz="1600" dirty="0"/>
        </a:p>
      </dgm:t>
    </dgm:pt>
    <dgm:pt modelId="{7A16E1AF-D38C-447D-8AAA-810467ABCEF7}" type="parTrans" cxnId="{964051FF-EC19-440A-A051-8A51E5AFE96A}">
      <dgm:prSet/>
      <dgm:spPr/>
    </dgm:pt>
    <dgm:pt modelId="{6D6113A5-C44A-4776-B7B3-FEBF54D6BC01}" type="sibTrans" cxnId="{964051FF-EC19-440A-A051-8A51E5AFE96A}">
      <dgm:prSet/>
      <dgm:spPr/>
    </dgm:pt>
    <dgm:pt modelId="{D8354FDE-0291-43B6-AC25-32F70DA51080}">
      <dgm:prSet phldrT="[Texto]" custT="1"/>
      <dgm:spPr/>
      <dgm:t>
        <a:bodyPr/>
        <a:lstStyle/>
        <a:p>
          <a:pPr algn="just"/>
          <a:endParaRPr lang="es-EC" sz="1600" dirty="0"/>
        </a:p>
      </dgm:t>
    </dgm:pt>
    <dgm:pt modelId="{68B26351-1E91-43F5-8257-030A2721E501}" type="parTrans" cxnId="{DB0BF310-380C-4CC7-A65B-35022164E80D}">
      <dgm:prSet/>
      <dgm:spPr/>
    </dgm:pt>
    <dgm:pt modelId="{DDC763D5-7CFE-40FA-88D8-00E3CB35D178}" type="sibTrans" cxnId="{DB0BF310-380C-4CC7-A65B-35022164E80D}">
      <dgm:prSet/>
      <dgm:spPr/>
    </dgm:pt>
    <dgm:pt modelId="{5CACEB95-E3E4-4FCB-B1F1-8A064E214BB1}" type="pres">
      <dgm:prSet presAssocID="{A3A6A38B-D82D-406F-950C-735020F30F3D}" presName="linearFlow" presStyleCnt="0">
        <dgm:presLayoutVars>
          <dgm:dir/>
          <dgm:animLvl val="lvl"/>
          <dgm:resizeHandles/>
        </dgm:presLayoutVars>
      </dgm:prSet>
      <dgm:spPr/>
      <dgm:t>
        <a:bodyPr/>
        <a:lstStyle/>
        <a:p>
          <a:endParaRPr lang="es-CO"/>
        </a:p>
      </dgm:t>
    </dgm:pt>
    <dgm:pt modelId="{74357BDF-963B-43F8-82A0-2FAC9F9B4A7A}" type="pres">
      <dgm:prSet presAssocID="{9C6BE8DA-DE96-4C35-800A-762C2E334295}" presName="compositeNode" presStyleCnt="0">
        <dgm:presLayoutVars>
          <dgm:bulletEnabled val="1"/>
        </dgm:presLayoutVars>
      </dgm:prSet>
      <dgm:spPr/>
      <dgm:t>
        <a:bodyPr/>
        <a:lstStyle/>
        <a:p>
          <a:endParaRPr lang="es-CO"/>
        </a:p>
      </dgm:t>
    </dgm:pt>
    <dgm:pt modelId="{16EF8739-3BC1-400D-AAA9-458451A42F74}" type="pres">
      <dgm:prSet presAssocID="{9C6BE8DA-DE96-4C35-800A-762C2E334295}" presName="image" presStyleLbl="fgImgPlace1" presStyleIdx="0" presStyleCnt="3" custScaleX="157261"/>
      <dgm:spPr>
        <a:blipFill rotWithShape="1">
          <a:blip xmlns:r="http://schemas.openxmlformats.org/officeDocument/2006/relationships" r:embed="rId1"/>
          <a:stretch>
            <a:fillRect/>
          </a:stretch>
        </a:blipFill>
      </dgm:spPr>
      <dgm:t>
        <a:bodyPr/>
        <a:lstStyle/>
        <a:p>
          <a:endParaRPr lang="es-CO"/>
        </a:p>
      </dgm:t>
    </dgm:pt>
    <dgm:pt modelId="{CEA6F004-5759-4BB8-9DA4-B169D07137B9}" type="pres">
      <dgm:prSet presAssocID="{9C6BE8DA-DE96-4C35-800A-762C2E334295}" presName="childNode" presStyleLbl="node1" presStyleIdx="0" presStyleCnt="3">
        <dgm:presLayoutVars>
          <dgm:bulletEnabled val="1"/>
        </dgm:presLayoutVars>
      </dgm:prSet>
      <dgm:spPr/>
      <dgm:t>
        <a:bodyPr/>
        <a:lstStyle/>
        <a:p>
          <a:endParaRPr lang="es-EC"/>
        </a:p>
      </dgm:t>
    </dgm:pt>
    <dgm:pt modelId="{CDBBE8E6-80EA-4430-89EB-979FCA90E49A}" type="pres">
      <dgm:prSet presAssocID="{9C6BE8DA-DE96-4C35-800A-762C2E334295}" presName="parentNode" presStyleLbl="revTx" presStyleIdx="0" presStyleCnt="3">
        <dgm:presLayoutVars>
          <dgm:chMax val="0"/>
          <dgm:bulletEnabled val="1"/>
        </dgm:presLayoutVars>
      </dgm:prSet>
      <dgm:spPr/>
      <dgm:t>
        <a:bodyPr/>
        <a:lstStyle/>
        <a:p>
          <a:endParaRPr lang="es-CO"/>
        </a:p>
      </dgm:t>
    </dgm:pt>
    <dgm:pt modelId="{B88441BB-7396-41B3-83B0-59EF9E511706}" type="pres">
      <dgm:prSet presAssocID="{3F2BF81B-48BC-4E12-A3ED-5835BDD96E52}" presName="sibTrans" presStyleCnt="0"/>
      <dgm:spPr/>
      <dgm:t>
        <a:bodyPr/>
        <a:lstStyle/>
        <a:p>
          <a:endParaRPr lang="es-CO"/>
        </a:p>
      </dgm:t>
    </dgm:pt>
    <dgm:pt modelId="{86F04CCA-2A25-4A4B-B505-ED88CC531C8A}" type="pres">
      <dgm:prSet presAssocID="{CFB39B56-313A-44ED-A178-ACDAF19CCCC4}" presName="compositeNode" presStyleCnt="0">
        <dgm:presLayoutVars>
          <dgm:bulletEnabled val="1"/>
        </dgm:presLayoutVars>
      </dgm:prSet>
      <dgm:spPr/>
      <dgm:t>
        <a:bodyPr/>
        <a:lstStyle/>
        <a:p>
          <a:endParaRPr lang="es-CO"/>
        </a:p>
      </dgm:t>
    </dgm:pt>
    <dgm:pt modelId="{9C9C2436-1677-4F6E-8A88-D9761DCE2E89}" type="pres">
      <dgm:prSet presAssocID="{CFB39B56-313A-44ED-A178-ACDAF19CCCC4}" presName="image" presStyleLbl="fgImgPlace1" presStyleIdx="1" presStyleCnt="3" custScaleX="155506"/>
      <dgm:spPr>
        <a:blipFill rotWithShape="1">
          <a:blip xmlns:r="http://schemas.openxmlformats.org/officeDocument/2006/relationships" r:embed="rId2"/>
          <a:stretch>
            <a:fillRect/>
          </a:stretch>
        </a:blipFill>
      </dgm:spPr>
      <dgm:t>
        <a:bodyPr/>
        <a:lstStyle/>
        <a:p>
          <a:endParaRPr lang="es-CO"/>
        </a:p>
      </dgm:t>
    </dgm:pt>
    <dgm:pt modelId="{F5D251FB-D294-4775-8167-A75AB8189EDE}" type="pres">
      <dgm:prSet presAssocID="{CFB39B56-313A-44ED-A178-ACDAF19CCCC4}" presName="childNode" presStyleLbl="node1" presStyleIdx="1" presStyleCnt="3">
        <dgm:presLayoutVars>
          <dgm:bulletEnabled val="1"/>
        </dgm:presLayoutVars>
      </dgm:prSet>
      <dgm:spPr/>
      <dgm:t>
        <a:bodyPr/>
        <a:lstStyle/>
        <a:p>
          <a:endParaRPr lang="es-EC"/>
        </a:p>
      </dgm:t>
    </dgm:pt>
    <dgm:pt modelId="{C13876DB-2CDF-4482-9E85-BE8847756E05}" type="pres">
      <dgm:prSet presAssocID="{CFB39B56-313A-44ED-A178-ACDAF19CCCC4}" presName="parentNode" presStyleLbl="revTx" presStyleIdx="1" presStyleCnt="3">
        <dgm:presLayoutVars>
          <dgm:chMax val="0"/>
          <dgm:bulletEnabled val="1"/>
        </dgm:presLayoutVars>
      </dgm:prSet>
      <dgm:spPr/>
      <dgm:t>
        <a:bodyPr/>
        <a:lstStyle/>
        <a:p>
          <a:endParaRPr lang="es-CO"/>
        </a:p>
      </dgm:t>
    </dgm:pt>
    <dgm:pt modelId="{BBE1D0D0-DAF7-430D-B5F3-16E76FDF2E29}" type="pres">
      <dgm:prSet presAssocID="{D3E145AC-C804-419D-B358-D1B80112500B}" presName="sibTrans" presStyleCnt="0"/>
      <dgm:spPr/>
      <dgm:t>
        <a:bodyPr/>
        <a:lstStyle/>
        <a:p>
          <a:endParaRPr lang="es-CO"/>
        </a:p>
      </dgm:t>
    </dgm:pt>
    <dgm:pt modelId="{6CB3101A-FA3C-4D51-BC67-7739A4D7E330}" type="pres">
      <dgm:prSet presAssocID="{CF22FE35-1980-4AEF-9DD6-E466DF0AF2DC}" presName="compositeNode" presStyleCnt="0">
        <dgm:presLayoutVars>
          <dgm:bulletEnabled val="1"/>
        </dgm:presLayoutVars>
      </dgm:prSet>
      <dgm:spPr/>
      <dgm:t>
        <a:bodyPr/>
        <a:lstStyle/>
        <a:p>
          <a:endParaRPr lang="es-CO"/>
        </a:p>
      </dgm:t>
    </dgm:pt>
    <dgm:pt modelId="{0BB392BE-314A-403C-990D-B0010AD6005C}" type="pres">
      <dgm:prSet presAssocID="{CF22FE35-1980-4AEF-9DD6-E466DF0AF2DC}" presName="image" presStyleLbl="fgImgPlace1" presStyleIdx="2" presStyleCnt="3" custScaleX="158896"/>
      <dgm:spPr>
        <a:blipFill rotWithShape="1">
          <a:blip xmlns:r="http://schemas.openxmlformats.org/officeDocument/2006/relationships" r:embed="rId3"/>
          <a:stretch>
            <a:fillRect/>
          </a:stretch>
        </a:blipFill>
      </dgm:spPr>
      <dgm:t>
        <a:bodyPr/>
        <a:lstStyle/>
        <a:p>
          <a:endParaRPr lang="es-CO"/>
        </a:p>
      </dgm:t>
    </dgm:pt>
    <dgm:pt modelId="{E43DF7E9-F9CA-459D-BEDC-6C74EC41E2BD}" type="pres">
      <dgm:prSet presAssocID="{CF22FE35-1980-4AEF-9DD6-E466DF0AF2DC}" presName="childNode" presStyleLbl="node1" presStyleIdx="2" presStyleCnt="3" custScaleX="108677">
        <dgm:presLayoutVars>
          <dgm:bulletEnabled val="1"/>
        </dgm:presLayoutVars>
      </dgm:prSet>
      <dgm:spPr/>
      <dgm:t>
        <a:bodyPr/>
        <a:lstStyle/>
        <a:p>
          <a:endParaRPr lang="es-EC"/>
        </a:p>
      </dgm:t>
    </dgm:pt>
    <dgm:pt modelId="{6D11EAC1-E5BA-4390-AAD4-3D7C095E5C8C}" type="pres">
      <dgm:prSet presAssocID="{CF22FE35-1980-4AEF-9DD6-E466DF0AF2DC}" presName="parentNode" presStyleLbl="revTx" presStyleIdx="2" presStyleCnt="3">
        <dgm:presLayoutVars>
          <dgm:chMax val="0"/>
          <dgm:bulletEnabled val="1"/>
        </dgm:presLayoutVars>
      </dgm:prSet>
      <dgm:spPr/>
      <dgm:t>
        <a:bodyPr/>
        <a:lstStyle/>
        <a:p>
          <a:endParaRPr lang="es-CO"/>
        </a:p>
      </dgm:t>
    </dgm:pt>
  </dgm:ptLst>
  <dgm:cxnLst>
    <dgm:cxn modelId="{DE5EE372-A854-4847-937A-1D970F74646D}" srcId="{CFB39B56-313A-44ED-A178-ACDAF19CCCC4}" destId="{48114E99-53E2-4883-8BA5-D4ECA69AD9CB}" srcOrd="1" destOrd="0" parTransId="{B3B3FE52-655A-4A68-AF12-4D74551C6C7F}" sibTransId="{940627B6-D0AD-4F51-9A8E-1167AA98304F}"/>
    <dgm:cxn modelId="{18E7A220-FF11-4261-97C2-A6E8A49FD526}" type="presOf" srcId="{48114E99-53E2-4883-8BA5-D4ECA69AD9CB}" destId="{F5D251FB-D294-4775-8167-A75AB8189EDE}" srcOrd="0" destOrd="1" presId="urn:microsoft.com/office/officeart/2005/8/layout/hList2#1"/>
    <dgm:cxn modelId="{ED2522F8-3E36-41BF-90C7-4AF10AAD6B5E}" srcId="{A3A6A38B-D82D-406F-950C-735020F30F3D}" destId="{CFB39B56-313A-44ED-A178-ACDAF19CCCC4}" srcOrd="1" destOrd="0" parTransId="{CFB286D9-DB29-4F03-8F25-BC1D084A6F7D}" sibTransId="{D3E145AC-C804-419D-B358-D1B80112500B}"/>
    <dgm:cxn modelId="{0A4D5945-A200-4147-B8C9-7CA798DD63A1}" type="presOf" srcId="{CF22FE35-1980-4AEF-9DD6-E466DF0AF2DC}" destId="{6D11EAC1-E5BA-4390-AAD4-3D7C095E5C8C}" srcOrd="0" destOrd="0" presId="urn:microsoft.com/office/officeart/2005/8/layout/hList2#1"/>
    <dgm:cxn modelId="{AAB15042-543C-413B-A98D-51A7F00FA661}" srcId="{CFB39B56-313A-44ED-A178-ACDAF19CCCC4}" destId="{96BDA2C2-2339-4B21-BFE3-3DEDDD9010E3}" srcOrd="0" destOrd="0" parTransId="{28A3D003-27AD-4BC1-9BED-43EDC7E42348}" sibTransId="{7D1714E3-E54A-4A8A-93F9-1D735F7AF86B}"/>
    <dgm:cxn modelId="{5D2A908B-B8DE-4220-B356-A37C5523DADE}" type="presOf" srcId="{AB90439A-7208-41FF-A880-B3BEDF4CF61E}" destId="{F5D251FB-D294-4775-8167-A75AB8189EDE}" srcOrd="0" destOrd="5" presId="urn:microsoft.com/office/officeart/2005/8/layout/hList2#1"/>
    <dgm:cxn modelId="{F1740B6B-62F7-40DC-A6B2-0DDE87CAED51}" srcId="{CFB39B56-313A-44ED-A178-ACDAF19CCCC4}" destId="{7F5AFB4C-2901-4D7F-829D-CC1C1E294F6C}" srcOrd="3" destOrd="0" parTransId="{F5A78A52-0373-47F6-A023-56DDAC669252}" sibTransId="{FC2EFA5D-7CF7-4235-9FAF-18856A114510}"/>
    <dgm:cxn modelId="{AC6C2050-E7A4-4C59-8158-A1B9C9BC6E4E}" type="presOf" srcId="{7F5AFB4C-2901-4D7F-829D-CC1C1E294F6C}" destId="{F5D251FB-D294-4775-8167-A75AB8189EDE}" srcOrd="0" destOrd="3" presId="urn:microsoft.com/office/officeart/2005/8/layout/hList2#1"/>
    <dgm:cxn modelId="{1B13EDE8-B498-4F01-8C1B-3F5120BDF8D7}" type="presOf" srcId="{7E42ECEC-9AEC-497A-BA23-31330DF82DEB}" destId="{E43DF7E9-F9CA-459D-BEDC-6C74EC41E2BD}" srcOrd="0" destOrd="0" presId="urn:microsoft.com/office/officeart/2005/8/layout/hList2#1"/>
    <dgm:cxn modelId="{B5C94F84-30BE-47C3-9DC7-EFADEF460500}" type="presOf" srcId="{AF125AC9-9807-4598-8953-35074A89A23D}" destId="{F5D251FB-D294-4775-8167-A75AB8189EDE}" srcOrd="0" destOrd="2" presId="urn:microsoft.com/office/officeart/2005/8/layout/hList2#1"/>
    <dgm:cxn modelId="{69020202-26C5-4687-9D17-67B290BE26D2}" srcId="{CF22FE35-1980-4AEF-9DD6-E466DF0AF2DC}" destId="{7E42ECEC-9AEC-497A-BA23-31330DF82DEB}" srcOrd="0" destOrd="0" parTransId="{E7AB6630-E7DD-42E7-A0A4-EF7B264A1012}" sibTransId="{8DC77D5A-1012-46FA-98BA-13E2FDFC8EED}"/>
    <dgm:cxn modelId="{8D528B92-6BE8-4F25-8750-41910F246D15}" srcId="{CFB39B56-313A-44ED-A178-ACDAF19CCCC4}" destId="{AF125AC9-9807-4598-8953-35074A89A23D}" srcOrd="2" destOrd="0" parTransId="{55993CAE-C22A-48D7-AFEA-21BA4D69C2FB}" sibTransId="{E094F34E-5B32-4169-8C17-A90BBAA85929}"/>
    <dgm:cxn modelId="{71A3FB43-8184-4FF2-884C-E46DD86D65D0}" type="presOf" srcId="{CFB39B56-313A-44ED-A178-ACDAF19CCCC4}" destId="{C13876DB-2CDF-4482-9E85-BE8847756E05}" srcOrd="0" destOrd="0" presId="urn:microsoft.com/office/officeart/2005/8/layout/hList2#1"/>
    <dgm:cxn modelId="{C4072E1F-C675-4FC6-9182-E54C7005E8AB}" type="presOf" srcId="{EAA87E59-E5E7-4BE9-BB4F-7CE58D220336}" destId="{CEA6F004-5759-4BB8-9DA4-B169D07137B9}" srcOrd="0" destOrd="2" presId="urn:microsoft.com/office/officeart/2005/8/layout/hList2#1"/>
    <dgm:cxn modelId="{F30E1BF8-842E-48C7-AC63-FF59F6319415}" srcId="{A3A6A38B-D82D-406F-950C-735020F30F3D}" destId="{9C6BE8DA-DE96-4C35-800A-762C2E334295}" srcOrd="0" destOrd="0" parTransId="{A89B771E-51BE-4D08-B501-1BC80DD608BF}" sibTransId="{3F2BF81B-48BC-4E12-A3ED-5835BDD96E52}"/>
    <dgm:cxn modelId="{964051FF-EC19-440A-A051-8A51E5AFE96A}" srcId="{9C6BE8DA-DE96-4C35-800A-762C2E334295}" destId="{2CDCCEC8-B9A9-45AE-890E-15C42AC6B82C}" srcOrd="0" destOrd="0" parTransId="{7A16E1AF-D38C-447D-8AAA-810467ABCEF7}" sibTransId="{6D6113A5-C44A-4776-B7B3-FEBF54D6BC01}"/>
    <dgm:cxn modelId="{5A65F257-F151-4E11-A6E6-5E9B62E4A165}" type="presOf" srcId="{A3A6A38B-D82D-406F-950C-735020F30F3D}" destId="{5CACEB95-E3E4-4FCB-B1F1-8A064E214BB1}" srcOrd="0" destOrd="0" presId="urn:microsoft.com/office/officeart/2005/8/layout/hList2#1"/>
    <dgm:cxn modelId="{0D4761C2-4587-4910-909B-9A3958EC1AC1}" type="presOf" srcId="{9C6BE8DA-DE96-4C35-800A-762C2E334295}" destId="{CDBBE8E6-80EA-4430-89EB-979FCA90E49A}" srcOrd="0" destOrd="0" presId="urn:microsoft.com/office/officeart/2005/8/layout/hList2#1"/>
    <dgm:cxn modelId="{BDE0761F-70B8-4727-9F87-34A7FBD66B9F}" srcId="{7F5AFB4C-2901-4D7F-829D-CC1C1E294F6C}" destId="{45E394B4-E532-4AA5-AE0C-7AA984579F8E}" srcOrd="0" destOrd="0" parTransId="{760C15D6-6E59-4125-982A-B61E134A8112}" sibTransId="{6AA46021-A8CA-409C-97DD-0AAA174530EC}"/>
    <dgm:cxn modelId="{33BEA05E-D612-4D4E-9FEC-631FC7BC2E06}" type="presOf" srcId="{D8354FDE-0291-43B6-AC25-32F70DA51080}" destId="{CEA6F004-5759-4BB8-9DA4-B169D07137B9}" srcOrd="0" destOrd="1" presId="urn:microsoft.com/office/officeart/2005/8/layout/hList2#1"/>
    <dgm:cxn modelId="{10512694-83ED-47E4-A31D-87A1CA260FC3}" type="presOf" srcId="{2CDCCEC8-B9A9-45AE-890E-15C42AC6B82C}" destId="{CEA6F004-5759-4BB8-9DA4-B169D07137B9}" srcOrd="0" destOrd="0" presId="urn:microsoft.com/office/officeart/2005/8/layout/hList2#1"/>
    <dgm:cxn modelId="{C5B68515-4AE6-4DC2-B6AD-F36CD91868FF}" type="presOf" srcId="{96BDA2C2-2339-4B21-BFE3-3DEDDD9010E3}" destId="{F5D251FB-D294-4775-8167-A75AB8189EDE}" srcOrd="0" destOrd="0" presId="urn:microsoft.com/office/officeart/2005/8/layout/hList2#1"/>
    <dgm:cxn modelId="{9A541D47-69A3-4BF9-AB53-A01A05FEFAA4}" type="presOf" srcId="{45E394B4-E532-4AA5-AE0C-7AA984579F8E}" destId="{F5D251FB-D294-4775-8167-A75AB8189EDE}" srcOrd="0" destOrd="4" presId="urn:microsoft.com/office/officeart/2005/8/layout/hList2#1"/>
    <dgm:cxn modelId="{770DC358-7766-4BAF-B4D5-7E311ECE1DA4}" srcId="{A3A6A38B-D82D-406F-950C-735020F30F3D}" destId="{CF22FE35-1980-4AEF-9DD6-E466DF0AF2DC}" srcOrd="2" destOrd="0" parTransId="{B262984B-A3D6-43D7-94AF-A404269D7FB9}" sibTransId="{106A8008-9594-4B23-BB44-92C5497836A7}"/>
    <dgm:cxn modelId="{78BB0D21-3856-4EF2-99BD-12119A6AED26}" srcId="{CFB39B56-313A-44ED-A178-ACDAF19CCCC4}" destId="{AB90439A-7208-41FF-A880-B3BEDF4CF61E}" srcOrd="4" destOrd="0" parTransId="{E33FBB21-02AE-46ED-A184-6B952313E043}" sibTransId="{52B000AD-FE05-4EAC-977F-EC365A133B9E}"/>
    <dgm:cxn modelId="{DB0BF310-380C-4CC7-A65B-35022164E80D}" srcId="{9C6BE8DA-DE96-4C35-800A-762C2E334295}" destId="{D8354FDE-0291-43B6-AC25-32F70DA51080}" srcOrd="1" destOrd="0" parTransId="{68B26351-1E91-43F5-8257-030A2721E501}" sibTransId="{DDC763D5-7CFE-40FA-88D8-00E3CB35D178}"/>
    <dgm:cxn modelId="{DBCDD25E-EAA5-4E1F-8FFA-56DD67CF5F86}" srcId="{9C6BE8DA-DE96-4C35-800A-762C2E334295}" destId="{EAA87E59-E5E7-4BE9-BB4F-7CE58D220336}" srcOrd="2" destOrd="0" parTransId="{EA0DD458-FD15-4DB2-9F25-8D3A76A9E475}" sibTransId="{6C9AEA22-BF10-44DE-914D-36956E68982E}"/>
    <dgm:cxn modelId="{1D266F7B-68C2-48F5-BC47-CDDBB9FB892D}" type="presParOf" srcId="{5CACEB95-E3E4-4FCB-B1F1-8A064E214BB1}" destId="{74357BDF-963B-43F8-82A0-2FAC9F9B4A7A}" srcOrd="0" destOrd="0" presId="urn:microsoft.com/office/officeart/2005/8/layout/hList2#1"/>
    <dgm:cxn modelId="{DCA7AA77-CC7E-4075-82A6-D47EAB4ABDEB}" type="presParOf" srcId="{74357BDF-963B-43F8-82A0-2FAC9F9B4A7A}" destId="{16EF8739-3BC1-400D-AAA9-458451A42F74}" srcOrd="0" destOrd="0" presId="urn:microsoft.com/office/officeart/2005/8/layout/hList2#1"/>
    <dgm:cxn modelId="{58EBF649-F2F6-4F31-A38B-5587E0307786}" type="presParOf" srcId="{74357BDF-963B-43F8-82A0-2FAC9F9B4A7A}" destId="{CEA6F004-5759-4BB8-9DA4-B169D07137B9}" srcOrd="1" destOrd="0" presId="urn:microsoft.com/office/officeart/2005/8/layout/hList2#1"/>
    <dgm:cxn modelId="{6EA103D9-5A4B-4A65-B0C8-2C46B7D9B64A}" type="presParOf" srcId="{74357BDF-963B-43F8-82A0-2FAC9F9B4A7A}" destId="{CDBBE8E6-80EA-4430-89EB-979FCA90E49A}" srcOrd="2" destOrd="0" presId="urn:microsoft.com/office/officeart/2005/8/layout/hList2#1"/>
    <dgm:cxn modelId="{172CCBDC-911C-4D05-BF2F-D01FD993DEC8}" type="presParOf" srcId="{5CACEB95-E3E4-4FCB-B1F1-8A064E214BB1}" destId="{B88441BB-7396-41B3-83B0-59EF9E511706}" srcOrd="1" destOrd="0" presId="urn:microsoft.com/office/officeart/2005/8/layout/hList2#1"/>
    <dgm:cxn modelId="{37EB3042-889D-419E-B101-D94892FCE0B8}" type="presParOf" srcId="{5CACEB95-E3E4-4FCB-B1F1-8A064E214BB1}" destId="{86F04CCA-2A25-4A4B-B505-ED88CC531C8A}" srcOrd="2" destOrd="0" presId="urn:microsoft.com/office/officeart/2005/8/layout/hList2#1"/>
    <dgm:cxn modelId="{51F733C7-EBAC-42A0-8734-C4644ADE3DDE}" type="presParOf" srcId="{86F04CCA-2A25-4A4B-B505-ED88CC531C8A}" destId="{9C9C2436-1677-4F6E-8A88-D9761DCE2E89}" srcOrd="0" destOrd="0" presId="urn:microsoft.com/office/officeart/2005/8/layout/hList2#1"/>
    <dgm:cxn modelId="{6C588683-4DAF-446C-9723-B541537A5B2F}" type="presParOf" srcId="{86F04CCA-2A25-4A4B-B505-ED88CC531C8A}" destId="{F5D251FB-D294-4775-8167-A75AB8189EDE}" srcOrd="1" destOrd="0" presId="urn:microsoft.com/office/officeart/2005/8/layout/hList2#1"/>
    <dgm:cxn modelId="{749A3B2D-BE7C-46F7-B38B-FBFA5C3CFCB2}" type="presParOf" srcId="{86F04CCA-2A25-4A4B-B505-ED88CC531C8A}" destId="{C13876DB-2CDF-4482-9E85-BE8847756E05}" srcOrd="2" destOrd="0" presId="urn:microsoft.com/office/officeart/2005/8/layout/hList2#1"/>
    <dgm:cxn modelId="{63747857-18AB-4CF3-BF9E-5E0CB7FAF77F}" type="presParOf" srcId="{5CACEB95-E3E4-4FCB-B1F1-8A064E214BB1}" destId="{BBE1D0D0-DAF7-430D-B5F3-16E76FDF2E29}" srcOrd="3" destOrd="0" presId="urn:microsoft.com/office/officeart/2005/8/layout/hList2#1"/>
    <dgm:cxn modelId="{9DA76204-AA97-45B3-9803-45C7A5ECF695}" type="presParOf" srcId="{5CACEB95-E3E4-4FCB-B1F1-8A064E214BB1}" destId="{6CB3101A-FA3C-4D51-BC67-7739A4D7E330}" srcOrd="4" destOrd="0" presId="urn:microsoft.com/office/officeart/2005/8/layout/hList2#1"/>
    <dgm:cxn modelId="{2AF6ABA9-3094-4576-938A-33EA4BCA078D}" type="presParOf" srcId="{6CB3101A-FA3C-4D51-BC67-7739A4D7E330}" destId="{0BB392BE-314A-403C-990D-B0010AD6005C}" srcOrd="0" destOrd="0" presId="urn:microsoft.com/office/officeart/2005/8/layout/hList2#1"/>
    <dgm:cxn modelId="{73391390-07CF-42AC-B257-0BC0E0BCF8EF}" type="presParOf" srcId="{6CB3101A-FA3C-4D51-BC67-7739A4D7E330}" destId="{E43DF7E9-F9CA-459D-BEDC-6C74EC41E2BD}" srcOrd="1" destOrd="0" presId="urn:microsoft.com/office/officeart/2005/8/layout/hList2#1"/>
    <dgm:cxn modelId="{B0D0A8D0-34D4-4E10-B0D7-F8F52F0089C8}" type="presParOf" srcId="{6CB3101A-FA3C-4D51-BC67-7739A4D7E330}" destId="{6D11EAC1-E5BA-4390-AAD4-3D7C095E5C8C}" srcOrd="2" destOrd="0" presId="urn:microsoft.com/office/officeart/2005/8/layout/h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0B6ADD-5155-4EDB-BEEC-C6D878042290}" type="doc">
      <dgm:prSet loTypeId="urn:microsoft.com/office/officeart/2009/3/layout/IncreasingArrowsProcess" loCatId="process" qsTypeId="urn:microsoft.com/office/officeart/2005/8/quickstyle/simple5" qsCatId="simple" csTypeId="urn:microsoft.com/office/officeart/2005/8/colors/colorful3" csCatId="colorful" phldr="1"/>
      <dgm:spPr/>
      <dgm:t>
        <a:bodyPr/>
        <a:lstStyle/>
        <a:p>
          <a:endParaRPr lang="es-EC"/>
        </a:p>
      </dgm:t>
    </dgm:pt>
    <dgm:pt modelId="{8FED2EF1-ACFA-41C9-BB65-2FA0DB61F5B5}">
      <dgm:prSet phldrT="[Texto]"/>
      <dgm:spPr/>
      <dgm:t>
        <a:bodyPr/>
        <a:lstStyle/>
        <a:p>
          <a:r>
            <a:rPr lang="es-EC" dirty="0" smtClean="0"/>
            <a:t>PRECIO</a:t>
          </a:r>
          <a:endParaRPr lang="es-EC" dirty="0"/>
        </a:p>
      </dgm:t>
    </dgm:pt>
    <dgm:pt modelId="{8CE42B20-B7F6-4217-81CB-9A845B258819}" type="parTrans" cxnId="{6B928F6F-A8E8-452A-8001-E50F21C0BF93}">
      <dgm:prSet/>
      <dgm:spPr/>
      <dgm:t>
        <a:bodyPr/>
        <a:lstStyle/>
        <a:p>
          <a:endParaRPr lang="es-EC"/>
        </a:p>
      </dgm:t>
    </dgm:pt>
    <dgm:pt modelId="{41B92BED-63C7-4162-8516-52EB701CF6B0}" type="sibTrans" cxnId="{6B928F6F-A8E8-452A-8001-E50F21C0BF93}">
      <dgm:prSet/>
      <dgm:spPr/>
      <dgm:t>
        <a:bodyPr/>
        <a:lstStyle/>
        <a:p>
          <a:endParaRPr lang="es-EC"/>
        </a:p>
      </dgm:t>
    </dgm:pt>
    <dgm:pt modelId="{CB8CE098-DECC-4DBB-B485-E35ED9912C49}">
      <dgm:prSet phldrT="[Texto]"/>
      <dgm:spPr/>
      <dgm:t>
        <a:bodyPr/>
        <a:lstStyle/>
        <a:p>
          <a:r>
            <a:rPr lang="es-EC" dirty="0" smtClean="0"/>
            <a:t>Se va a fijar un precio en función de la competencia lo que se denomina la paridad de precios, lo que daría una ventaja competitiva por la calidad del producto a comercializarse.</a:t>
          </a:r>
        </a:p>
        <a:p>
          <a:r>
            <a:rPr lang="es-EC" b="1" dirty="0" smtClean="0"/>
            <a:t>PVP: $ 3,90</a:t>
          </a:r>
          <a:endParaRPr lang="es-EC" b="1" dirty="0"/>
        </a:p>
      </dgm:t>
    </dgm:pt>
    <dgm:pt modelId="{5DF09BF3-8327-40C3-A63B-31197EB5B14C}" type="parTrans" cxnId="{DDC8C2D8-94CE-486E-8CBA-16D1993BDA1D}">
      <dgm:prSet/>
      <dgm:spPr/>
      <dgm:t>
        <a:bodyPr/>
        <a:lstStyle/>
        <a:p>
          <a:endParaRPr lang="es-EC"/>
        </a:p>
      </dgm:t>
    </dgm:pt>
    <dgm:pt modelId="{6E58FEEE-3015-48B0-B461-87914BCFC232}" type="sibTrans" cxnId="{DDC8C2D8-94CE-486E-8CBA-16D1993BDA1D}">
      <dgm:prSet/>
      <dgm:spPr/>
      <dgm:t>
        <a:bodyPr/>
        <a:lstStyle/>
        <a:p>
          <a:endParaRPr lang="es-EC"/>
        </a:p>
      </dgm:t>
    </dgm:pt>
    <dgm:pt modelId="{88F4C3A1-C234-4AED-8AC5-63BBFD8A8BF7}">
      <dgm:prSet phldrT="[Texto]"/>
      <dgm:spPr/>
      <dgm:t>
        <a:bodyPr/>
        <a:lstStyle/>
        <a:p>
          <a:r>
            <a:rPr lang="es-EC" dirty="0" smtClean="0"/>
            <a:t>PLAZA</a:t>
          </a:r>
          <a:endParaRPr lang="es-EC" dirty="0"/>
        </a:p>
      </dgm:t>
    </dgm:pt>
    <dgm:pt modelId="{94EE4ACA-9059-4EB5-841A-E30290268342}" type="parTrans" cxnId="{39EBFC8C-9D2A-4500-9D34-4302FE749501}">
      <dgm:prSet/>
      <dgm:spPr/>
      <dgm:t>
        <a:bodyPr/>
        <a:lstStyle/>
        <a:p>
          <a:endParaRPr lang="es-EC"/>
        </a:p>
      </dgm:t>
    </dgm:pt>
    <dgm:pt modelId="{631BA97E-E58B-4DED-AE9F-38359BA08752}" type="sibTrans" cxnId="{39EBFC8C-9D2A-4500-9D34-4302FE749501}">
      <dgm:prSet/>
      <dgm:spPr/>
      <dgm:t>
        <a:bodyPr/>
        <a:lstStyle/>
        <a:p>
          <a:endParaRPr lang="es-EC"/>
        </a:p>
      </dgm:t>
    </dgm:pt>
    <dgm:pt modelId="{A635A39F-500E-46E1-8BC1-7BFAAFA49A50}">
      <dgm:prSet phldrT="[Texto]"/>
      <dgm:spPr/>
      <dgm:t>
        <a:bodyPr/>
        <a:lstStyle/>
        <a:p>
          <a:r>
            <a:rPr lang="es-ES" dirty="0" smtClean="0"/>
            <a:t>Para la definición del canal de distribución se contempla una Distribución Directa de empresa a cliente, eliminando posibles detallistas, por lo que el canal propuesto será: </a:t>
          </a:r>
          <a:endParaRPr lang="es-EC" dirty="0"/>
        </a:p>
      </dgm:t>
    </dgm:pt>
    <dgm:pt modelId="{272ADDAD-D13A-4427-A528-10807C9BC474}" type="parTrans" cxnId="{91A91FCD-1F25-486C-AD58-05B9B32DDEF5}">
      <dgm:prSet/>
      <dgm:spPr/>
      <dgm:t>
        <a:bodyPr/>
        <a:lstStyle/>
        <a:p>
          <a:endParaRPr lang="es-EC"/>
        </a:p>
      </dgm:t>
    </dgm:pt>
    <dgm:pt modelId="{17C8AD30-D588-463E-AC22-235BE368A7A6}" type="sibTrans" cxnId="{91A91FCD-1F25-486C-AD58-05B9B32DDEF5}">
      <dgm:prSet/>
      <dgm:spPr/>
      <dgm:t>
        <a:bodyPr/>
        <a:lstStyle/>
        <a:p>
          <a:endParaRPr lang="es-EC"/>
        </a:p>
      </dgm:t>
    </dgm:pt>
    <dgm:pt modelId="{27DD18FB-1082-495E-8B52-66A6D3A7A9F3}">
      <dgm:prSet/>
      <dgm:spPr/>
      <dgm:t>
        <a:bodyPr/>
        <a:lstStyle/>
        <a:p>
          <a:endParaRPr lang="es-EC"/>
        </a:p>
      </dgm:t>
    </dgm:pt>
    <dgm:pt modelId="{FFC9F2DC-8E02-40E8-B8FD-4ED012BC1AD9}" type="parTrans" cxnId="{6E52E38C-AC21-4433-A7BF-868CFE212D65}">
      <dgm:prSet/>
      <dgm:spPr/>
      <dgm:t>
        <a:bodyPr/>
        <a:lstStyle/>
        <a:p>
          <a:endParaRPr lang="es-EC"/>
        </a:p>
      </dgm:t>
    </dgm:pt>
    <dgm:pt modelId="{1C444C1B-68A9-4D12-B659-952DA84AE325}" type="sibTrans" cxnId="{6E52E38C-AC21-4433-A7BF-868CFE212D65}">
      <dgm:prSet/>
      <dgm:spPr/>
      <dgm:t>
        <a:bodyPr/>
        <a:lstStyle/>
        <a:p>
          <a:endParaRPr lang="es-EC"/>
        </a:p>
      </dgm:t>
    </dgm:pt>
    <dgm:pt modelId="{B7B88225-8836-4B45-86DC-FA18C1860A9E}">
      <dgm:prSet/>
      <dgm:spPr/>
      <dgm:t>
        <a:bodyPr/>
        <a:lstStyle/>
        <a:p>
          <a:r>
            <a:rPr lang="es-ES" b="1" dirty="0" smtClean="0"/>
            <a:t>Proveedor       Local     comunicación virtual    cliente.</a:t>
          </a:r>
          <a:endParaRPr lang="es-EC" dirty="0"/>
        </a:p>
      </dgm:t>
    </dgm:pt>
    <dgm:pt modelId="{6C5ABCC6-87DB-4C25-BDF2-E821D39F4180}" type="parTrans" cxnId="{4CFD0370-EE79-4649-BC37-9BB0D33BCF72}">
      <dgm:prSet/>
      <dgm:spPr/>
      <dgm:t>
        <a:bodyPr/>
        <a:lstStyle/>
        <a:p>
          <a:endParaRPr lang="es-EC"/>
        </a:p>
      </dgm:t>
    </dgm:pt>
    <dgm:pt modelId="{1DEBA147-1FC7-4EE2-B68F-803F0E9FE714}" type="sibTrans" cxnId="{4CFD0370-EE79-4649-BC37-9BB0D33BCF72}">
      <dgm:prSet/>
      <dgm:spPr/>
      <dgm:t>
        <a:bodyPr/>
        <a:lstStyle/>
        <a:p>
          <a:endParaRPr lang="es-EC"/>
        </a:p>
      </dgm:t>
    </dgm:pt>
    <dgm:pt modelId="{B965A99F-3ABE-42FA-83A7-9D5395856F58}" type="pres">
      <dgm:prSet presAssocID="{300B6ADD-5155-4EDB-BEEC-C6D878042290}" presName="Name0" presStyleCnt="0">
        <dgm:presLayoutVars>
          <dgm:chMax val="5"/>
          <dgm:chPref val="5"/>
          <dgm:dir/>
          <dgm:animLvl val="lvl"/>
        </dgm:presLayoutVars>
      </dgm:prSet>
      <dgm:spPr/>
      <dgm:t>
        <a:bodyPr/>
        <a:lstStyle/>
        <a:p>
          <a:endParaRPr lang="es-CO"/>
        </a:p>
      </dgm:t>
    </dgm:pt>
    <dgm:pt modelId="{3FDF4AFD-5070-4BDC-BC2A-C8317368CAE5}" type="pres">
      <dgm:prSet presAssocID="{8FED2EF1-ACFA-41C9-BB65-2FA0DB61F5B5}" presName="parentText1" presStyleLbl="node1" presStyleIdx="0" presStyleCnt="2">
        <dgm:presLayoutVars>
          <dgm:chMax/>
          <dgm:chPref val="3"/>
          <dgm:bulletEnabled val="1"/>
        </dgm:presLayoutVars>
      </dgm:prSet>
      <dgm:spPr/>
      <dgm:t>
        <a:bodyPr/>
        <a:lstStyle/>
        <a:p>
          <a:endParaRPr lang="es-CO"/>
        </a:p>
      </dgm:t>
    </dgm:pt>
    <dgm:pt modelId="{6FC258A7-E5BD-4DC4-8A56-38105F8014A9}" type="pres">
      <dgm:prSet presAssocID="{8FED2EF1-ACFA-41C9-BB65-2FA0DB61F5B5}" presName="childText1" presStyleLbl="solidAlignAcc1" presStyleIdx="0" presStyleCnt="2">
        <dgm:presLayoutVars>
          <dgm:chMax val="0"/>
          <dgm:chPref val="0"/>
          <dgm:bulletEnabled val="1"/>
        </dgm:presLayoutVars>
      </dgm:prSet>
      <dgm:spPr/>
      <dgm:t>
        <a:bodyPr/>
        <a:lstStyle/>
        <a:p>
          <a:endParaRPr lang="es-EC"/>
        </a:p>
      </dgm:t>
    </dgm:pt>
    <dgm:pt modelId="{3FE8CE0E-D66C-4A90-BE4D-FCA0119FF5D2}" type="pres">
      <dgm:prSet presAssocID="{88F4C3A1-C234-4AED-8AC5-63BBFD8A8BF7}" presName="parentText2" presStyleLbl="node1" presStyleIdx="1" presStyleCnt="2">
        <dgm:presLayoutVars>
          <dgm:chMax/>
          <dgm:chPref val="3"/>
          <dgm:bulletEnabled val="1"/>
        </dgm:presLayoutVars>
      </dgm:prSet>
      <dgm:spPr/>
      <dgm:t>
        <a:bodyPr/>
        <a:lstStyle/>
        <a:p>
          <a:endParaRPr lang="es-CO"/>
        </a:p>
      </dgm:t>
    </dgm:pt>
    <dgm:pt modelId="{1C1C574E-EA4A-4BC4-8509-A0299E1BD883}" type="pres">
      <dgm:prSet presAssocID="{88F4C3A1-C234-4AED-8AC5-63BBFD8A8BF7}" presName="childText2" presStyleLbl="solidAlignAcc1" presStyleIdx="1" presStyleCnt="2">
        <dgm:presLayoutVars>
          <dgm:chMax val="0"/>
          <dgm:chPref val="0"/>
          <dgm:bulletEnabled val="1"/>
        </dgm:presLayoutVars>
      </dgm:prSet>
      <dgm:spPr/>
      <dgm:t>
        <a:bodyPr/>
        <a:lstStyle/>
        <a:p>
          <a:endParaRPr lang="es-EC"/>
        </a:p>
      </dgm:t>
    </dgm:pt>
  </dgm:ptLst>
  <dgm:cxnLst>
    <dgm:cxn modelId="{1E37CBE2-03F2-4024-9569-A96D528B77C9}" type="presOf" srcId="{88F4C3A1-C234-4AED-8AC5-63BBFD8A8BF7}" destId="{3FE8CE0E-D66C-4A90-BE4D-FCA0119FF5D2}" srcOrd="0" destOrd="0" presId="urn:microsoft.com/office/officeart/2009/3/layout/IncreasingArrowsProcess"/>
    <dgm:cxn modelId="{977430BD-1761-408B-8E2F-307160C9F3A6}" type="presOf" srcId="{300B6ADD-5155-4EDB-BEEC-C6D878042290}" destId="{B965A99F-3ABE-42FA-83A7-9D5395856F58}" srcOrd="0" destOrd="0" presId="urn:microsoft.com/office/officeart/2009/3/layout/IncreasingArrowsProcess"/>
    <dgm:cxn modelId="{6B928F6F-A8E8-452A-8001-E50F21C0BF93}" srcId="{300B6ADD-5155-4EDB-BEEC-C6D878042290}" destId="{8FED2EF1-ACFA-41C9-BB65-2FA0DB61F5B5}" srcOrd="0" destOrd="0" parTransId="{8CE42B20-B7F6-4217-81CB-9A845B258819}" sibTransId="{41B92BED-63C7-4162-8516-52EB701CF6B0}"/>
    <dgm:cxn modelId="{91A91FCD-1F25-486C-AD58-05B9B32DDEF5}" srcId="{88F4C3A1-C234-4AED-8AC5-63BBFD8A8BF7}" destId="{A635A39F-500E-46E1-8BC1-7BFAAFA49A50}" srcOrd="0" destOrd="0" parTransId="{272ADDAD-D13A-4427-A528-10807C9BC474}" sibTransId="{17C8AD30-D588-463E-AC22-235BE368A7A6}"/>
    <dgm:cxn modelId="{72DAFA53-1F55-46C9-BC68-AD01DFF0ABEC}" type="presOf" srcId="{A635A39F-500E-46E1-8BC1-7BFAAFA49A50}" destId="{1C1C574E-EA4A-4BC4-8509-A0299E1BD883}" srcOrd="0" destOrd="0" presId="urn:microsoft.com/office/officeart/2009/3/layout/IncreasingArrowsProcess"/>
    <dgm:cxn modelId="{3C8591B7-1BCB-4070-8EA1-32CB841752D1}" type="presOf" srcId="{27DD18FB-1082-495E-8B52-66A6D3A7A9F3}" destId="{1C1C574E-EA4A-4BC4-8509-A0299E1BD883}" srcOrd="0" destOrd="1" presId="urn:microsoft.com/office/officeart/2009/3/layout/IncreasingArrowsProcess"/>
    <dgm:cxn modelId="{DDC8C2D8-94CE-486E-8CBA-16D1993BDA1D}" srcId="{8FED2EF1-ACFA-41C9-BB65-2FA0DB61F5B5}" destId="{CB8CE098-DECC-4DBB-B485-E35ED9912C49}" srcOrd="0" destOrd="0" parTransId="{5DF09BF3-8327-40C3-A63B-31197EB5B14C}" sibTransId="{6E58FEEE-3015-48B0-B461-87914BCFC232}"/>
    <dgm:cxn modelId="{4CFD0370-EE79-4649-BC37-9BB0D33BCF72}" srcId="{88F4C3A1-C234-4AED-8AC5-63BBFD8A8BF7}" destId="{B7B88225-8836-4B45-86DC-FA18C1860A9E}" srcOrd="1" destOrd="0" parTransId="{6C5ABCC6-87DB-4C25-BDF2-E821D39F4180}" sibTransId="{1DEBA147-1FC7-4EE2-B68F-803F0E9FE714}"/>
    <dgm:cxn modelId="{731308BB-48C8-4AAA-B395-9AB48AD8CE36}" type="presOf" srcId="{CB8CE098-DECC-4DBB-B485-E35ED9912C49}" destId="{6FC258A7-E5BD-4DC4-8A56-38105F8014A9}" srcOrd="0" destOrd="0" presId="urn:microsoft.com/office/officeart/2009/3/layout/IncreasingArrowsProcess"/>
    <dgm:cxn modelId="{C55A2D38-DCDD-464B-A5B7-4EA93CA03423}" type="presOf" srcId="{8FED2EF1-ACFA-41C9-BB65-2FA0DB61F5B5}" destId="{3FDF4AFD-5070-4BDC-BC2A-C8317368CAE5}" srcOrd="0" destOrd="0" presId="urn:microsoft.com/office/officeart/2009/3/layout/IncreasingArrowsProcess"/>
    <dgm:cxn modelId="{39EBFC8C-9D2A-4500-9D34-4302FE749501}" srcId="{300B6ADD-5155-4EDB-BEEC-C6D878042290}" destId="{88F4C3A1-C234-4AED-8AC5-63BBFD8A8BF7}" srcOrd="1" destOrd="0" parTransId="{94EE4ACA-9059-4EB5-841A-E30290268342}" sibTransId="{631BA97E-E58B-4DED-AE9F-38359BA08752}"/>
    <dgm:cxn modelId="{390F8162-9B02-4B68-B656-BC2B8805EDD2}" type="presOf" srcId="{B7B88225-8836-4B45-86DC-FA18C1860A9E}" destId="{1C1C574E-EA4A-4BC4-8509-A0299E1BD883}" srcOrd="0" destOrd="2" presId="urn:microsoft.com/office/officeart/2009/3/layout/IncreasingArrowsProcess"/>
    <dgm:cxn modelId="{6E52E38C-AC21-4433-A7BF-868CFE212D65}" srcId="{A635A39F-500E-46E1-8BC1-7BFAAFA49A50}" destId="{27DD18FB-1082-495E-8B52-66A6D3A7A9F3}" srcOrd="0" destOrd="0" parTransId="{FFC9F2DC-8E02-40E8-B8FD-4ED012BC1AD9}" sibTransId="{1C444C1B-68A9-4D12-B659-952DA84AE325}"/>
    <dgm:cxn modelId="{D0E90E8E-2E0C-47B9-8453-EC9643848231}" type="presParOf" srcId="{B965A99F-3ABE-42FA-83A7-9D5395856F58}" destId="{3FDF4AFD-5070-4BDC-BC2A-C8317368CAE5}" srcOrd="0" destOrd="0" presId="urn:microsoft.com/office/officeart/2009/3/layout/IncreasingArrowsProcess"/>
    <dgm:cxn modelId="{1C1B1004-3A75-4670-BDBF-13C8E14896BC}" type="presParOf" srcId="{B965A99F-3ABE-42FA-83A7-9D5395856F58}" destId="{6FC258A7-E5BD-4DC4-8A56-38105F8014A9}" srcOrd="1" destOrd="0" presId="urn:microsoft.com/office/officeart/2009/3/layout/IncreasingArrowsProcess"/>
    <dgm:cxn modelId="{D200DFC0-C388-4C35-9CAD-A19879EC6703}" type="presParOf" srcId="{B965A99F-3ABE-42FA-83A7-9D5395856F58}" destId="{3FE8CE0E-D66C-4A90-BE4D-FCA0119FF5D2}" srcOrd="2" destOrd="0" presId="urn:microsoft.com/office/officeart/2009/3/layout/IncreasingArrowsProcess"/>
    <dgm:cxn modelId="{7C0190C9-F78F-4FAB-823F-D55001426A0A}" type="presParOf" srcId="{B965A99F-3ABE-42FA-83A7-9D5395856F58}" destId="{1C1C574E-EA4A-4BC4-8509-A0299E1BD883}" srcOrd="3"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98F8C4-8698-4476-B01F-5B5C47ACDFB7}" type="doc">
      <dgm:prSet loTypeId="urn:microsoft.com/office/officeart/2005/8/layout/target2" loCatId="relationship" qsTypeId="urn:microsoft.com/office/officeart/2005/8/quickstyle/simple5" qsCatId="simple" csTypeId="urn:microsoft.com/office/officeart/2005/8/colors/colorful2" csCatId="colorful" phldr="1"/>
      <dgm:spPr/>
      <dgm:t>
        <a:bodyPr/>
        <a:lstStyle/>
        <a:p>
          <a:endParaRPr lang="es-EC"/>
        </a:p>
      </dgm:t>
    </dgm:pt>
    <dgm:pt modelId="{81F3ABD3-1130-4F3F-911F-A68F157A6779}">
      <dgm:prSet phldrT="[Texto]" custT="1"/>
      <dgm:spPr/>
      <dgm:t>
        <a:bodyPr/>
        <a:lstStyle/>
        <a:p>
          <a:pPr algn="ctr"/>
          <a:r>
            <a:rPr lang="es-EC" sz="2000" dirty="0" smtClean="0"/>
            <a:t>VENTA  DIRECTA  </a:t>
          </a:r>
          <a:endParaRPr lang="es-EC" sz="2000" dirty="0"/>
        </a:p>
      </dgm:t>
    </dgm:pt>
    <dgm:pt modelId="{5B97813B-0FED-4D17-B738-06D988F89EE8}" type="parTrans" cxnId="{0B4E1D67-72B3-46BE-AC4E-FDEE4A949A22}">
      <dgm:prSet/>
      <dgm:spPr/>
      <dgm:t>
        <a:bodyPr/>
        <a:lstStyle/>
        <a:p>
          <a:endParaRPr lang="es-EC"/>
        </a:p>
      </dgm:t>
    </dgm:pt>
    <dgm:pt modelId="{E45318F1-4D16-452E-B574-D8533C2CD174}" type="sibTrans" cxnId="{0B4E1D67-72B3-46BE-AC4E-FDEE4A949A22}">
      <dgm:prSet/>
      <dgm:spPr/>
      <dgm:t>
        <a:bodyPr/>
        <a:lstStyle/>
        <a:p>
          <a:endParaRPr lang="es-EC"/>
        </a:p>
      </dgm:t>
    </dgm:pt>
    <dgm:pt modelId="{1FFFB334-3884-417A-9728-88B4B74E4D01}">
      <dgm:prSet phldrT="[Texto]"/>
      <dgm:spPr/>
      <dgm:t>
        <a:bodyPr/>
        <a:lstStyle/>
        <a:p>
          <a:r>
            <a:rPr lang="es-ES" b="1" dirty="0" smtClean="0"/>
            <a:t>Macro</a:t>
          </a:r>
        </a:p>
        <a:p>
          <a:r>
            <a:rPr lang="es-ES" b="1" dirty="0" smtClean="0"/>
            <a:t>localización </a:t>
          </a:r>
          <a:endParaRPr lang="es-EC" dirty="0"/>
        </a:p>
      </dgm:t>
    </dgm:pt>
    <dgm:pt modelId="{8EF6C92D-AEBE-4396-B87B-CBD613C8678B}" type="parTrans" cxnId="{82BC3B41-8BA8-4023-911A-2E1EDF5FA9F9}">
      <dgm:prSet/>
      <dgm:spPr/>
      <dgm:t>
        <a:bodyPr/>
        <a:lstStyle/>
        <a:p>
          <a:endParaRPr lang="es-EC"/>
        </a:p>
      </dgm:t>
    </dgm:pt>
    <dgm:pt modelId="{E71E1FE6-EE61-46EF-85AB-B1FAF820939A}" type="sibTrans" cxnId="{82BC3B41-8BA8-4023-911A-2E1EDF5FA9F9}">
      <dgm:prSet/>
      <dgm:spPr/>
      <dgm:t>
        <a:bodyPr/>
        <a:lstStyle/>
        <a:p>
          <a:endParaRPr lang="es-EC"/>
        </a:p>
      </dgm:t>
    </dgm:pt>
    <dgm:pt modelId="{973EC35F-4D80-4218-9280-1C3FBF5A9E4F}">
      <dgm:prSet phldrT="[Texto]"/>
      <dgm:spPr/>
      <dgm:t>
        <a:bodyPr/>
        <a:lstStyle/>
        <a:p>
          <a:r>
            <a:rPr lang="es-ES" b="1" dirty="0" smtClean="0"/>
            <a:t>Micro</a:t>
          </a:r>
        </a:p>
        <a:p>
          <a:r>
            <a:rPr lang="es-ES" b="1" dirty="0" smtClean="0"/>
            <a:t>Localización </a:t>
          </a:r>
          <a:endParaRPr lang="es-EC" dirty="0"/>
        </a:p>
      </dgm:t>
    </dgm:pt>
    <dgm:pt modelId="{7C3CAC9F-13DA-42D3-A9FD-5AB4F097C8CD}" type="parTrans" cxnId="{1AD4A165-B4AE-44B6-94ED-B4CB9D206CC1}">
      <dgm:prSet/>
      <dgm:spPr/>
      <dgm:t>
        <a:bodyPr/>
        <a:lstStyle/>
        <a:p>
          <a:endParaRPr lang="es-EC"/>
        </a:p>
      </dgm:t>
    </dgm:pt>
    <dgm:pt modelId="{30567854-E57C-48C3-AB72-15D7BF46C9EC}" type="sibTrans" cxnId="{1AD4A165-B4AE-44B6-94ED-B4CB9D206CC1}">
      <dgm:prSet/>
      <dgm:spPr/>
      <dgm:t>
        <a:bodyPr/>
        <a:lstStyle/>
        <a:p>
          <a:endParaRPr lang="es-EC"/>
        </a:p>
      </dgm:t>
    </dgm:pt>
    <dgm:pt modelId="{F2B3B4B6-1C1B-4510-AA5A-8C96671A896F}">
      <dgm:prSet phldrT="[Texto]" custT="1"/>
      <dgm:spPr/>
      <dgm:t>
        <a:bodyPr/>
        <a:lstStyle/>
        <a:p>
          <a:pPr algn="ctr"/>
          <a:r>
            <a:rPr lang="es-EC" sz="3200" dirty="0" smtClean="0"/>
            <a:t>FUERZA DE VENTA</a:t>
          </a:r>
          <a:endParaRPr lang="es-EC" sz="3200" dirty="0"/>
        </a:p>
      </dgm:t>
    </dgm:pt>
    <dgm:pt modelId="{95DB1D72-383A-4218-9952-FED6E2D7FA21}" type="parTrans" cxnId="{1EC1A9CC-A3BD-4674-8C64-3DDE25EED11D}">
      <dgm:prSet/>
      <dgm:spPr/>
      <dgm:t>
        <a:bodyPr/>
        <a:lstStyle/>
        <a:p>
          <a:endParaRPr lang="es-EC"/>
        </a:p>
      </dgm:t>
    </dgm:pt>
    <dgm:pt modelId="{874AE7C3-4EB9-4C30-8B14-B1BF48CC6230}" type="sibTrans" cxnId="{1EC1A9CC-A3BD-4674-8C64-3DDE25EED11D}">
      <dgm:prSet/>
      <dgm:spPr/>
      <dgm:t>
        <a:bodyPr/>
        <a:lstStyle/>
        <a:p>
          <a:endParaRPr lang="es-EC"/>
        </a:p>
      </dgm:t>
    </dgm:pt>
    <dgm:pt modelId="{E85F7DFD-D7A7-460A-8CC8-DDD0EE0E3DD8}">
      <dgm:prSet phldrT="[Texto]"/>
      <dgm:spPr/>
      <dgm:t>
        <a:bodyPr/>
        <a:lstStyle/>
        <a:p>
          <a:r>
            <a:rPr lang="es-ES" dirty="0" smtClean="0"/>
            <a:t>Recetas propuestas.</a:t>
          </a:r>
          <a:endParaRPr lang="es-EC" dirty="0"/>
        </a:p>
      </dgm:t>
    </dgm:pt>
    <dgm:pt modelId="{F1BE02C0-FF1F-426D-B325-646D69A0E2D9}" type="parTrans" cxnId="{66FCAE1A-6B42-453B-B76D-8D00D90B5845}">
      <dgm:prSet/>
      <dgm:spPr/>
      <dgm:t>
        <a:bodyPr/>
        <a:lstStyle/>
        <a:p>
          <a:endParaRPr lang="es-EC"/>
        </a:p>
      </dgm:t>
    </dgm:pt>
    <dgm:pt modelId="{FA807733-2843-45CC-867F-DBE5C4A31E92}" type="sibTrans" cxnId="{66FCAE1A-6B42-453B-B76D-8D00D90B5845}">
      <dgm:prSet/>
      <dgm:spPr/>
      <dgm:t>
        <a:bodyPr/>
        <a:lstStyle/>
        <a:p>
          <a:endParaRPr lang="es-EC"/>
        </a:p>
      </dgm:t>
    </dgm:pt>
    <dgm:pt modelId="{5188ECC7-4A86-4FC8-A21B-ED8712F0197C}">
      <dgm:prSet phldrT="[Texto]"/>
      <dgm:spPr/>
      <dgm:t>
        <a:bodyPr/>
        <a:lstStyle/>
        <a:p>
          <a:r>
            <a:rPr lang="es-ES" dirty="0" smtClean="0"/>
            <a:t>Temas de interés (salud, conciencia)</a:t>
          </a:r>
          <a:endParaRPr lang="es-EC" dirty="0"/>
        </a:p>
      </dgm:t>
    </dgm:pt>
    <dgm:pt modelId="{9DF6DB2E-4BB0-454F-B1E5-F00EE0A67CEF}" type="parTrans" cxnId="{20BB21FF-728E-4248-8024-A4E14EECE59B}">
      <dgm:prSet/>
      <dgm:spPr/>
      <dgm:t>
        <a:bodyPr/>
        <a:lstStyle/>
        <a:p>
          <a:endParaRPr lang="es-EC"/>
        </a:p>
      </dgm:t>
    </dgm:pt>
    <dgm:pt modelId="{09D15A86-91FD-47ED-B2C2-6A893ABCB8E4}" type="sibTrans" cxnId="{20BB21FF-728E-4248-8024-A4E14EECE59B}">
      <dgm:prSet/>
      <dgm:spPr/>
      <dgm:t>
        <a:bodyPr/>
        <a:lstStyle/>
        <a:p>
          <a:endParaRPr lang="es-EC"/>
        </a:p>
      </dgm:t>
    </dgm:pt>
    <dgm:pt modelId="{865F04DD-1E8A-4DB1-AE12-95A1A701AFEC}">
      <dgm:prSet phldrT="[Texto]"/>
      <dgm:spPr/>
      <dgm:t>
        <a:bodyPr/>
        <a:lstStyle/>
        <a:p>
          <a:r>
            <a:rPr lang="es-EC" dirty="0" smtClean="0"/>
            <a:t>Objetivo de la F. Vta.</a:t>
          </a:r>
          <a:endParaRPr lang="es-EC" dirty="0"/>
        </a:p>
      </dgm:t>
    </dgm:pt>
    <dgm:pt modelId="{048DFAC8-C819-4315-ACD6-A6C09A2C436B}" type="parTrans" cxnId="{E42914AB-EC78-4274-9005-34BB0EB30FBA}">
      <dgm:prSet/>
      <dgm:spPr/>
      <dgm:t>
        <a:bodyPr/>
        <a:lstStyle/>
        <a:p>
          <a:endParaRPr lang="es-EC"/>
        </a:p>
      </dgm:t>
    </dgm:pt>
    <dgm:pt modelId="{3F023D4A-CD9D-4A9F-BF7B-9AEBEA58BC25}" type="sibTrans" cxnId="{E42914AB-EC78-4274-9005-34BB0EB30FBA}">
      <dgm:prSet/>
      <dgm:spPr/>
      <dgm:t>
        <a:bodyPr/>
        <a:lstStyle/>
        <a:p>
          <a:endParaRPr lang="es-EC"/>
        </a:p>
      </dgm:t>
    </dgm:pt>
    <dgm:pt modelId="{A8EECB63-3156-4819-B1C4-66B30CA9EA1E}">
      <dgm:prSet phldrT="[Texto]"/>
      <dgm:spPr/>
      <dgm:t>
        <a:bodyPr/>
        <a:lstStyle/>
        <a:p>
          <a:r>
            <a:rPr lang="es-ES" dirty="0" smtClean="0"/>
            <a:t>Personal requerido</a:t>
          </a:r>
          <a:endParaRPr lang="es-EC" dirty="0"/>
        </a:p>
      </dgm:t>
    </dgm:pt>
    <dgm:pt modelId="{6BAA8D44-2345-46AB-A8E4-FDDA65FACC4B}" type="parTrans" cxnId="{28DD609C-AF7D-43A9-999B-E803BB00CA9D}">
      <dgm:prSet/>
      <dgm:spPr/>
      <dgm:t>
        <a:bodyPr/>
        <a:lstStyle/>
        <a:p>
          <a:endParaRPr lang="es-EC"/>
        </a:p>
      </dgm:t>
    </dgm:pt>
    <dgm:pt modelId="{25FFE8CD-3EA7-472C-9C6B-B2FE8448885A}" type="sibTrans" cxnId="{28DD609C-AF7D-43A9-999B-E803BB00CA9D}">
      <dgm:prSet/>
      <dgm:spPr/>
      <dgm:t>
        <a:bodyPr/>
        <a:lstStyle/>
        <a:p>
          <a:endParaRPr lang="es-EC"/>
        </a:p>
      </dgm:t>
    </dgm:pt>
    <dgm:pt modelId="{F4352EA1-8194-472F-ADE6-0E47CC47A818}">
      <dgm:prSet phldrT="[Texto]"/>
      <dgm:spPr/>
      <dgm:t>
        <a:bodyPr/>
        <a:lstStyle/>
        <a:p>
          <a:r>
            <a:rPr lang="es-EC" dirty="0" smtClean="0"/>
            <a:t>Capacitaciones</a:t>
          </a:r>
          <a:endParaRPr lang="es-EC" dirty="0"/>
        </a:p>
      </dgm:t>
    </dgm:pt>
    <dgm:pt modelId="{D31970C0-415E-4A1E-A276-8A36B7A06B9A}" type="parTrans" cxnId="{E52E6CBC-C708-425D-A111-88236FDD4D5A}">
      <dgm:prSet/>
      <dgm:spPr/>
      <dgm:t>
        <a:bodyPr/>
        <a:lstStyle/>
        <a:p>
          <a:endParaRPr lang="es-EC"/>
        </a:p>
      </dgm:t>
    </dgm:pt>
    <dgm:pt modelId="{3248CFA0-D061-4396-8E1C-362BEA6C1880}" type="sibTrans" cxnId="{E52E6CBC-C708-425D-A111-88236FDD4D5A}">
      <dgm:prSet/>
      <dgm:spPr/>
      <dgm:t>
        <a:bodyPr/>
        <a:lstStyle/>
        <a:p>
          <a:endParaRPr lang="es-EC"/>
        </a:p>
      </dgm:t>
    </dgm:pt>
    <dgm:pt modelId="{0DE8A5E7-5D93-4670-BE8A-3EA8F5B88EC0}" type="pres">
      <dgm:prSet presAssocID="{A898F8C4-8698-4476-B01F-5B5C47ACDFB7}" presName="Name0" presStyleCnt="0">
        <dgm:presLayoutVars>
          <dgm:chMax val="3"/>
          <dgm:chPref val="1"/>
          <dgm:dir/>
          <dgm:animLvl val="lvl"/>
          <dgm:resizeHandles/>
        </dgm:presLayoutVars>
      </dgm:prSet>
      <dgm:spPr/>
      <dgm:t>
        <a:bodyPr/>
        <a:lstStyle/>
        <a:p>
          <a:endParaRPr lang="es-CO"/>
        </a:p>
      </dgm:t>
    </dgm:pt>
    <dgm:pt modelId="{79F09A44-BA39-4A1D-8976-0F2F4873BE08}" type="pres">
      <dgm:prSet presAssocID="{A898F8C4-8698-4476-B01F-5B5C47ACDFB7}" presName="outerBox" presStyleCnt="0"/>
      <dgm:spPr/>
    </dgm:pt>
    <dgm:pt modelId="{780FA205-4CCA-43D9-961F-2660A26E82A7}" type="pres">
      <dgm:prSet presAssocID="{A898F8C4-8698-4476-B01F-5B5C47ACDFB7}" presName="outerBoxParent" presStyleLbl="node1" presStyleIdx="0" presStyleCnt="3"/>
      <dgm:spPr/>
      <dgm:t>
        <a:bodyPr/>
        <a:lstStyle/>
        <a:p>
          <a:endParaRPr lang="es-EC"/>
        </a:p>
      </dgm:t>
    </dgm:pt>
    <dgm:pt modelId="{94A6A9FF-3228-40DD-BBF9-EE4F85EE425A}" type="pres">
      <dgm:prSet presAssocID="{A898F8C4-8698-4476-B01F-5B5C47ACDFB7}" presName="outerBoxChildren" presStyleCnt="0"/>
      <dgm:spPr/>
    </dgm:pt>
    <dgm:pt modelId="{19AB92F0-AF49-4751-92D7-0F8701BBCBF5}" type="pres">
      <dgm:prSet presAssocID="{1FFFB334-3884-417A-9728-88B4B74E4D01}" presName="oChild" presStyleLbl="fgAcc1" presStyleIdx="0" presStyleCnt="6">
        <dgm:presLayoutVars>
          <dgm:bulletEnabled val="1"/>
        </dgm:presLayoutVars>
      </dgm:prSet>
      <dgm:spPr/>
      <dgm:t>
        <a:bodyPr/>
        <a:lstStyle/>
        <a:p>
          <a:endParaRPr lang="es-EC"/>
        </a:p>
      </dgm:t>
    </dgm:pt>
    <dgm:pt modelId="{71AC6DB9-2F0E-4DBA-80F3-74EE0ACE6173}" type="pres">
      <dgm:prSet presAssocID="{E71E1FE6-EE61-46EF-85AB-B1FAF820939A}" presName="outerSibTrans" presStyleCnt="0"/>
      <dgm:spPr/>
    </dgm:pt>
    <dgm:pt modelId="{5C849945-E3B2-4417-8B91-19AE31049017}" type="pres">
      <dgm:prSet presAssocID="{973EC35F-4D80-4218-9280-1C3FBF5A9E4F}" presName="oChild" presStyleLbl="fgAcc1" presStyleIdx="1" presStyleCnt="6">
        <dgm:presLayoutVars>
          <dgm:bulletEnabled val="1"/>
        </dgm:presLayoutVars>
      </dgm:prSet>
      <dgm:spPr/>
      <dgm:t>
        <a:bodyPr/>
        <a:lstStyle/>
        <a:p>
          <a:endParaRPr lang="es-EC"/>
        </a:p>
      </dgm:t>
    </dgm:pt>
    <dgm:pt modelId="{37665BE9-C9AE-4908-9A8D-E1F0CCC93F45}" type="pres">
      <dgm:prSet presAssocID="{A898F8C4-8698-4476-B01F-5B5C47ACDFB7}" presName="middleBox" presStyleCnt="0"/>
      <dgm:spPr/>
    </dgm:pt>
    <dgm:pt modelId="{F51A2508-92F5-461B-967C-BA9FABC6A084}" type="pres">
      <dgm:prSet presAssocID="{A898F8C4-8698-4476-B01F-5B5C47ACDFB7}" presName="middleBoxParent" presStyleLbl="node1" presStyleIdx="1" presStyleCnt="3"/>
      <dgm:spPr/>
      <dgm:t>
        <a:bodyPr/>
        <a:lstStyle/>
        <a:p>
          <a:endParaRPr lang="es-EC"/>
        </a:p>
      </dgm:t>
    </dgm:pt>
    <dgm:pt modelId="{482BD1DD-4E16-4063-98F9-AAD981983657}" type="pres">
      <dgm:prSet presAssocID="{A898F8C4-8698-4476-B01F-5B5C47ACDFB7}" presName="middleBoxChildren" presStyleCnt="0"/>
      <dgm:spPr/>
    </dgm:pt>
    <dgm:pt modelId="{A7E2E06B-3686-46E9-BAC2-77FE9BEBBE44}" type="pres">
      <dgm:prSet presAssocID="{E85F7DFD-D7A7-460A-8CC8-DDD0EE0E3DD8}" presName="mChild" presStyleLbl="fgAcc1" presStyleIdx="2" presStyleCnt="6">
        <dgm:presLayoutVars>
          <dgm:bulletEnabled val="1"/>
        </dgm:presLayoutVars>
      </dgm:prSet>
      <dgm:spPr/>
      <dgm:t>
        <a:bodyPr/>
        <a:lstStyle/>
        <a:p>
          <a:endParaRPr lang="es-EC"/>
        </a:p>
      </dgm:t>
    </dgm:pt>
    <dgm:pt modelId="{FAF8C410-34D7-4F85-95DD-014ADF53F5A8}" type="pres">
      <dgm:prSet presAssocID="{FA807733-2843-45CC-867F-DBE5C4A31E92}" presName="middleSibTrans" presStyleCnt="0"/>
      <dgm:spPr/>
    </dgm:pt>
    <dgm:pt modelId="{6DB1B8DD-C05D-4F7C-B711-933054E5741F}" type="pres">
      <dgm:prSet presAssocID="{5188ECC7-4A86-4FC8-A21B-ED8712F0197C}" presName="mChild" presStyleLbl="fgAcc1" presStyleIdx="3" presStyleCnt="6">
        <dgm:presLayoutVars>
          <dgm:bulletEnabled val="1"/>
        </dgm:presLayoutVars>
      </dgm:prSet>
      <dgm:spPr/>
      <dgm:t>
        <a:bodyPr/>
        <a:lstStyle/>
        <a:p>
          <a:endParaRPr lang="es-EC"/>
        </a:p>
      </dgm:t>
    </dgm:pt>
    <dgm:pt modelId="{D6DAF5EF-B8A4-41B7-ADAD-A7C53298D1D7}" type="pres">
      <dgm:prSet presAssocID="{A898F8C4-8698-4476-B01F-5B5C47ACDFB7}" presName="centerBox" presStyleCnt="0"/>
      <dgm:spPr/>
    </dgm:pt>
    <dgm:pt modelId="{9D8C125E-B521-4A8D-B992-EC8F8E48CDF0}" type="pres">
      <dgm:prSet presAssocID="{A898F8C4-8698-4476-B01F-5B5C47ACDFB7}" presName="centerBoxParent" presStyleLbl="node1" presStyleIdx="2" presStyleCnt="3"/>
      <dgm:spPr/>
      <dgm:t>
        <a:bodyPr/>
        <a:lstStyle/>
        <a:p>
          <a:endParaRPr lang="es-EC"/>
        </a:p>
      </dgm:t>
    </dgm:pt>
    <dgm:pt modelId="{A5837BD0-2CE0-42C9-A472-7671095BC852}" type="pres">
      <dgm:prSet presAssocID="{A898F8C4-8698-4476-B01F-5B5C47ACDFB7}" presName="centerBoxChildren" presStyleCnt="0"/>
      <dgm:spPr/>
    </dgm:pt>
    <dgm:pt modelId="{2E3B016A-0B2C-43B0-B4B7-5AA55170065D}" type="pres">
      <dgm:prSet presAssocID="{A8EECB63-3156-4819-B1C4-66B30CA9EA1E}" presName="cChild" presStyleLbl="fgAcc1" presStyleIdx="4" presStyleCnt="6">
        <dgm:presLayoutVars>
          <dgm:bulletEnabled val="1"/>
        </dgm:presLayoutVars>
      </dgm:prSet>
      <dgm:spPr/>
      <dgm:t>
        <a:bodyPr/>
        <a:lstStyle/>
        <a:p>
          <a:endParaRPr lang="es-EC"/>
        </a:p>
      </dgm:t>
    </dgm:pt>
    <dgm:pt modelId="{A50A9973-996E-43C1-870C-2D11BC14F3EF}" type="pres">
      <dgm:prSet presAssocID="{25FFE8CD-3EA7-472C-9C6B-B2FE8448885A}" presName="centerSibTrans" presStyleCnt="0"/>
      <dgm:spPr/>
    </dgm:pt>
    <dgm:pt modelId="{657D75E9-1AF4-44B8-855A-F2E727307271}" type="pres">
      <dgm:prSet presAssocID="{F4352EA1-8194-472F-ADE6-0E47CC47A818}" presName="cChild" presStyleLbl="fgAcc1" presStyleIdx="5" presStyleCnt="6">
        <dgm:presLayoutVars>
          <dgm:bulletEnabled val="1"/>
        </dgm:presLayoutVars>
      </dgm:prSet>
      <dgm:spPr/>
      <dgm:t>
        <a:bodyPr/>
        <a:lstStyle/>
        <a:p>
          <a:endParaRPr lang="es-EC"/>
        </a:p>
      </dgm:t>
    </dgm:pt>
  </dgm:ptLst>
  <dgm:cxnLst>
    <dgm:cxn modelId="{CFAD32FA-1B22-48F4-8112-C97B32588FB1}" type="presOf" srcId="{973EC35F-4D80-4218-9280-1C3FBF5A9E4F}" destId="{5C849945-E3B2-4417-8B91-19AE31049017}" srcOrd="0" destOrd="0" presId="urn:microsoft.com/office/officeart/2005/8/layout/target2"/>
    <dgm:cxn modelId="{E42914AB-EC78-4274-9005-34BB0EB30FBA}" srcId="{A898F8C4-8698-4476-B01F-5B5C47ACDFB7}" destId="{865F04DD-1E8A-4DB1-AE12-95A1A701AFEC}" srcOrd="2" destOrd="0" parTransId="{048DFAC8-C819-4315-ACD6-A6C09A2C436B}" sibTransId="{3F023D4A-CD9D-4A9F-BF7B-9AEBEA58BC25}"/>
    <dgm:cxn modelId="{0B4E1D67-72B3-46BE-AC4E-FDEE4A949A22}" srcId="{A898F8C4-8698-4476-B01F-5B5C47ACDFB7}" destId="{81F3ABD3-1130-4F3F-911F-A68F157A6779}" srcOrd="0" destOrd="0" parTransId="{5B97813B-0FED-4D17-B738-06D988F89EE8}" sibTransId="{E45318F1-4D16-452E-B574-D8533C2CD174}"/>
    <dgm:cxn modelId="{8D943F72-BBD9-4CBB-8299-5F8040034918}" type="presOf" srcId="{F4352EA1-8194-472F-ADE6-0E47CC47A818}" destId="{657D75E9-1AF4-44B8-855A-F2E727307271}" srcOrd="0" destOrd="0" presId="urn:microsoft.com/office/officeart/2005/8/layout/target2"/>
    <dgm:cxn modelId="{E50A0B9B-6908-46B3-AA27-B34112414B68}" type="presOf" srcId="{865F04DD-1E8A-4DB1-AE12-95A1A701AFEC}" destId="{9D8C125E-B521-4A8D-B992-EC8F8E48CDF0}" srcOrd="0" destOrd="0" presId="urn:microsoft.com/office/officeart/2005/8/layout/target2"/>
    <dgm:cxn modelId="{82BC3B41-8BA8-4023-911A-2E1EDF5FA9F9}" srcId="{81F3ABD3-1130-4F3F-911F-A68F157A6779}" destId="{1FFFB334-3884-417A-9728-88B4B74E4D01}" srcOrd="0" destOrd="0" parTransId="{8EF6C92D-AEBE-4396-B87B-CBD613C8678B}" sibTransId="{E71E1FE6-EE61-46EF-85AB-B1FAF820939A}"/>
    <dgm:cxn modelId="{C708FA7F-E14E-46FE-BAD6-B44FE7E20437}" type="presOf" srcId="{81F3ABD3-1130-4F3F-911F-A68F157A6779}" destId="{780FA205-4CCA-43D9-961F-2660A26E82A7}" srcOrd="0" destOrd="0" presId="urn:microsoft.com/office/officeart/2005/8/layout/target2"/>
    <dgm:cxn modelId="{A79B24DF-9974-4823-BC26-72566E731003}" type="presOf" srcId="{1FFFB334-3884-417A-9728-88B4B74E4D01}" destId="{19AB92F0-AF49-4751-92D7-0F8701BBCBF5}" srcOrd="0" destOrd="0" presId="urn:microsoft.com/office/officeart/2005/8/layout/target2"/>
    <dgm:cxn modelId="{E52E6CBC-C708-425D-A111-88236FDD4D5A}" srcId="{865F04DD-1E8A-4DB1-AE12-95A1A701AFEC}" destId="{F4352EA1-8194-472F-ADE6-0E47CC47A818}" srcOrd="1" destOrd="0" parTransId="{D31970C0-415E-4A1E-A276-8A36B7A06B9A}" sibTransId="{3248CFA0-D061-4396-8E1C-362BEA6C1880}"/>
    <dgm:cxn modelId="{66FCAE1A-6B42-453B-B76D-8D00D90B5845}" srcId="{F2B3B4B6-1C1B-4510-AA5A-8C96671A896F}" destId="{E85F7DFD-D7A7-460A-8CC8-DDD0EE0E3DD8}" srcOrd="0" destOrd="0" parTransId="{F1BE02C0-FF1F-426D-B325-646D69A0E2D9}" sibTransId="{FA807733-2843-45CC-867F-DBE5C4A31E92}"/>
    <dgm:cxn modelId="{CD53383A-D5E2-40C1-916D-31849234B84E}" type="presOf" srcId="{E85F7DFD-D7A7-460A-8CC8-DDD0EE0E3DD8}" destId="{A7E2E06B-3686-46E9-BAC2-77FE9BEBBE44}" srcOrd="0" destOrd="0" presId="urn:microsoft.com/office/officeart/2005/8/layout/target2"/>
    <dgm:cxn modelId="{A48D09DE-3661-46E4-8E0E-F04DFF264D83}" type="presOf" srcId="{F2B3B4B6-1C1B-4510-AA5A-8C96671A896F}" destId="{F51A2508-92F5-461B-967C-BA9FABC6A084}" srcOrd="0" destOrd="0" presId="urn:microsoft.com/office/officeart/2005/8/layout/target2"/>
    <dgm:cxn modelId="{EF02F56C-31E6-4DBA-BD50-EF3258E0690B}" type="presOf" srcId="{A898F8C4-8698-4476-B01F-5B5C47ACDFB7}" destId="{0DE8A5E7-5D93-4670-BE8A-3EA8F5B88EC0}" srcOrd="0" destOrd="0" presId="urn:microsoft.com/office/officeart/2005/8/layout/target2"/>
    <dgm:cxn modelId="{E0E73B39-CAAB-493B-9D82-902FFF6579D1}" type="presOf" srcId="{A8EECB63-3156-4819-B1C4-66B30CA9EA1E}" destId="{2E3B016A-0B2C-43B0-B4B7-5AA55170065D}" srcOrd="0" destOrd="0" presId="urn:microsoft.com/office/officeart/2005/8/layout/target2"/>
    <dgm:cxn modelId="{1EC1A9CC-A3BD-4674-8C64-3DDE25EED11D}" srcId="{A898F8C4-8698-4476-B01F-5B5C47ACDFB7}" destId="{F2B3B4B6-1C1B-4510-AA5A-8C96671A896F}" srcOrd="1" destOrd="0" parTransId="{95DB1D72-383A-4218-9952-FED6E2D7FA21}" sibTransId="{874AE7C3-4EB9-4C30-8B14-B1BF48CC6230}"/>
    <dgm:cxn modelId="{20BB21FF-728E-4248-8024-A4E14EECE59B}" srcId="{F2B3B4B6-1C1B-4510-AA5A-8C96671A896F}" destId="{5188ECC7-4A86-4FC8-A21B-ED8712F0197C}" srcOrd="1" destOrd="0" parTransId="{9DF6DB2E-4BB0-454F-B1E5-F00EE0A67CEF}" sibTransId="{09D15A86-91FD-47ED-B2C2-6A893ABCB8E4}"/>
    <dgm:cxn modelId="{28DD609C-AF7D-43A9-999B-E803BB00CA9D}" srcId="{865F04DD-1E8A-4DB1-AE12-95A1A701AFEC}" destId="{A8EECB63-3156-4819-B1C4-66B30CA9EA1E}" srcOrd="0" destOrd="0" parTransId="{6BAA8D44-2345-46AB-A8E4-FDDA65FACC4B}" sibTransId="{25FFE8CD-3EA7-472C-9C6B-B2FE8448885A}"/>
    <dgm:cxn modelId="{102026B4-5440-4596-86F7-52CA6660F3C7}" type="presOf" srcId="{5188ECC7-4A86-4FC8-A21B-ED8712F0197C}" destId="{6DB1B8DD-C05D-4F7C-B711-933054E5741F}" srcOrd="0" destOrd="0" presId="urn:microsoft.com/office/officeart/2005/8/layout/target2"/>
    <dgm:cxn modelId="{1AD4A165-B4AE-44B6-94ED-B4CB9D206CC1}" srcId="{81F3ABD3-1130-4F3F-911F-A68F157A6779}" destId="{973EC35F-4D80-4218-9280-1C3FBF5A9E4F}" srcOrd="1" destOrd="0" parTransId="{7C3CAC9F-13DA-42D3-A9FD-5AB4F097C8CD}" sibTransId="{30567854-E57C-48C3-AB72-15D7BF46C9EC}"/>
    <dgm:cxn modelId="{4FD8AC1F-19F3-46E4-A7E8-78CBF9FC227D}" type="presParOf" srcId="{0DE8A5E7-5D93-4670-BE8A-3EA8F5B88EC0}" destId="{79F09A44-BA39-4A1D-8976-0F2F4873BE08}" srcOrd="0" destOrd="0" presId="urn:microsoft.com/office/officeart/2005/8/layout/target2"/>
    <dgm:cxn modelId="{60048E5E-98CD-4C3E-9DF9-4CFFA3442E6B}" type="presParOf" srcId="{79F09A44-BA39-4A1D-8976-0F2F4873BE08}" destId="{780FA205-4CCA-43D9-961F-2660A26E82A7}" srcOrd="0" destOrd="0" presId="urn:microsoft.com/office/officeart/2005/8/layout/target2"/>
    <dgm:cxn modelId="{38675E16-0931-4AE4-9EF4-F3CBC893D9B9}" type="presParOf" srcId="{79F09A44-BA39-4A1D-8976-0F2F4873BE08}" destId="{94A6A9FF-3228-40DD-BBF9-EE4F85EE425A}" srcOrd="1" destOrd="0" presId="urn:microsoft.com/office/officeart/2005/8/layout/target2"/>
    <dgm:cxn modelId="{194824B7-B96F-41F9-892D-C7D8872AC916}" type="presParOf" srcId="{94A6A9FF-3228-40DD-BBF9-EE4F85EE425A}" destId="{19AB92F0-AF49-4751-92D7-0F8701BBCBF5}" srcOrd="0" destOrd="0" presId="urn:microsoft.com/office/officeart/2005/8/layout/target2"/>
    <dgm:cxn modelId="{582BA681-90F3-47F7-851D-3CAD2D7A6B61}" type="presParOf" srcId="{94A6A9FF-3228-40DD-BBF9-EE4F85EE425A}" destId="{71AC6DB9-2F0E-4DBA-80F3-74EE0ACE6173}" srcOrd="1" destOrd="0" presId="urn:microsoft.com/office/officeart/2005/8/layout/target2"/>
    <dgm:cxn modelId="{BFAE0A63-1606-438B-B3B8-3F7CC7C94C4C}" type="presParOf" srcId="{94A6A9FF-3228-40DD-BBF9-EE4F85EE425A}" destId="{5C849945-E3B2-4417-8B91-19AE31049017}" srcOrd="2" destOrd="0" presId="urn:microsoft.com/office/officeart/2005/8/layout/target2"/>
    <dgm:cxn modelId="{5B4CAE96-7452-43DC-8D1B-02ECD4433CA1}" type="presParOf" srcId="{0DE8A5E7-5D93-4670-BE8A-3EA8F5B88EC0}" destId="{37665BE9-C9AE-4908-9A8D-E1F0CCC93F45}" srcOrd="1" destOrd="0" presId="urn:microsoft.com/office/officeart/2005/8/layout/target2"/>
    <dgm:cxn modelId="{C3290343-8613-497C-854F-525139FCA74E}" type="presParOf" srcId="{37665BE9-C9AE-4908-9A8D-E1F0CCC93F45}" destId="{F51A2508-92F5-461B-967C-BA9FABC6A084}" srcOrd="0" destOrd="0" presId="urn:microsoft.com/office/officeart/2005/8/layout/target2"/>
    <dgm:cxn modelId="{0D65CF46-A3C0-4E2C-B67F-256C158ECF95}" type="presParOf" srcId="{37665BE9-C9AE-4908-9A8D-E1F0CCC93F45}" destId="{482BD1DD-4E16-4063-98F9-AAD981983657}" srcOrd="1" destOrd="0" presId="urn:microsoft.com/office/officeart/2005/8/layout/target2"/>
    <dgm:cxn modelId="{56D219DF-BF32-4816-B783-910866F675D8}" type="presParOf" srcId="{482BD1DD-4E16-4063-98F9-AAD981983657}" destId="{A7E2E06B-3686-46E9-BAC2-77FE9BEBBE44}" srcOrd="0" destOrd="0" presId="urn:microsoft.com/office/officeart/2005/8/layout/target2"/>
    <dgm:cxn modelId="{467F5DB5-E64A-4F6A-AD0D-3E9B7C275962}" type="presParOf" srcId="{482BD1DD-4E16-4063-98F9-AAD981983657}" destId="{FAF8C410-34D7-4F85-95DD-014ADF53F5A8}" srcOrd="1" destOrd="0" presId="urn:microsoft.com/office/officeart/2005/8/layout/target2"/>
    <dgm:cxn modelId="{A94F3216-580F-4598-99EC-A5C08D18AFE9}" type="presParOf" srcId="{482BD1DD-4E16-4063-98F9-AAD981983657}" destId="{6DB1B8DD-C05D-4F7C-B711-933054E5741F}" srcOrd="2" destOrd="0" presId="urn:microsoft.com/office/officeart/2005/8/layout/target2"/>
    <dgm:cxn modelId="{90890217-4CC6-4354-B61B-5DDB837BEA21}" type="presParOf" srcId="{0DE8A5E7-5D93-4670-BE8A-3EA8F5B88EC0}" destId="{D6DAF5EF-B8A4-41B7-ADAD-A7C53298D1D7}" srcOrd="2" destOrd="0" presId="urn:microsoft.com/office/officeart/2005/8/layout/target2"/>
    <dgm:cxn modelId="{B940DB9D-B9F1-4C66-99DB-714FF2615C70}" type="presParOf" srcId="{D6DAF5EF-B8A4-41B7-ADAD-A7C53298D1D7}" destId="{9D8C125E-B521-4A8D-B992-EC8F8E48CDF0}" srcOrd="0" destOrd="0" presId="urn:microsoft.com/office/officeart/2005/8/layout/target2"/>
    <dgm:cxn modelId="{8620F3EE-CEC4-49ED-B42D-98DD0A1FD2DE}" type="presParOf" srcId="{D6DAF5EF-B8A4-41B7-ADAD-A7C53298D1D7}" destId="{A5837BD0-2CE0-42C9-A472-7671095BC852}" srcOrd="1" destOrd="0" presId="urn:microsoft.com/office/officeart/2005/8/layout/target2"/>
    <dgm:cxn modelId="{212DED65-D6E2-4C87-8D9E-00BCD9A77A6A}" type="presParOf" srcId="{A5837BD0-2CE0-42C9-A472-7671095BC852}" destId="{2E3B016A-0B2C-43B0-B4B7-5AA55170065D}" srcOrd="0" destOrd="0" presId="urn:microsoft.com/office/officeart/2005/8/layout/target2"/>
    <dgm:cxn modelId="{BCF53DC4-6700-4075-BD8E-B9EF696262DC}" type="presParOf" srcId="{A5837BD0-2CE0-42C9-A472-7671095BC852}" destId="{A50A9973-996E-43C1-870C-2D11BC14F3EF}" srcOrd="1" destOrd="0" presId="urn:microsoft.com/office/officeart/2005/8/layout/target2"/>
    <dgm:cxn modelId="{A43832EF-55B9-4EEF-9595-7D085D219414}" type="presParOf" srcId="{A5837BD0-2CE0-42C9-A472-7671095BC852}" destId="{657D75E9-1AF4-44B8-855A-F2E727307271}" srcOrd="2" destOrd="0" presId="urn:microsoft.com/office/officeart/2005/8/layout/targe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9D8CA-D71B-4708-9F04-ECE53CD4D4E1}"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s-CO"/>
        </a:p>
      </dgm:t>
    </dgm:pt>
    <dgm:pt modelId="{272E514A-E852-471F-8343-B1A3EA36268C}">
      <dgm:prSet phldrT="[Texto]"/>
      <dgm:spPr/>
      <dgm:t>
        <a:bodyPr/>
        <a:lstStyle/>
        <a:p>
          <a:r>
            <a:rPr lang="es-CO" dirty="0" smtClean="0"/>
            <a:t>Hábitos de consumo</a:t>
          </a:r>
          <a:endParaRPr lang="es-CO" dirty="0"/>
        </a:p>
      </dgm:t>
    </dgm:pt>
    <dgm:pt modelId="{DC689274-794A-4AED-AD47-3C092C81C580}" type="parTrans" cxnId="{F0DF934C-84DC-4B97-B697-A4C0FF421EB0}">
      <dgm:prSet/>
      <dgm:spPr/>
      <dgm:t>
        <a:bodyPr/>
        <a:lstStyle/>
        <a:p>
          <a:endParaRPr lang="es-CO"/>
        </a:p>
      </dgm:t>
    </dgm:pt>
    <dgm:pt modelId="{680249C7-35D9-4CA0-94BB-3FED12E190DB}" type="sibTrans" cxnId="{F0DF934C-84DC-4B97-B697-A4C0FF421EB0}">
      <dgm:prSet/>
      <dgm:spPr/>
      <dgm:t>
        <a:bodyPr/>
        <a:lstStyle/>
        <a:p>
          <a:endParaRPr lang="es-CO"/>
        </a:p>
      </dgm:t>
    </dgm:pt>
    <dgm:pt modelId="{C32F48EA-AD3D-4366-BFBC-EDD134F70D8A}">
      <dgm:prSet phldrT="[Texto]"/>
      <dgm:spPr/>
      <dgm:t>
        <a:bodyPr/>
        <a:lstStyle/>
        <a:p>
          <a:r>
            <a:rPr lang="es-CO" dirty="0" smtClean="0"/>
            <a:t>Rol de la alimentación</a:t>
          </a:r>
        </a:p>
      </dgm:t>
    </dgm:pt>
    <dgm:pt modelId="{CB654266-634F-41A8-B51F-5C7794C0B11F}" type="parTrans" cxnId="{E41218D2-9BA1-4BD3-91BD-9170095D5F2F}">
      <dgm:prSet/>
      <dgm:spPr/>
      <dgm:t>
        <a:bodyPr/>
        <a:lstStyle/>
        <a:p>
          <a:endParaRPr lang="es-CO"/>
        </a:p>
      </dgm:t>
    </dgm:pt>
    <dgm:pt modelId="{884DF9C7-585B-44C3-8E0F-FDB355CD8CC3}" type="sibTrans" cxnId="{E41218D2-9BA1-4BD3-91BD-9170095D5F2F}">
      <dgm:prSet/>
      <dgm:spPr/>
      <dgm:t>
        <a:bodyPr/>
        <a:lstStyle/>
        <a:p>
          <a:endParaRPr lang="es-CO"/>
        </a:p>
      </dgm:t>
    </dgm:pt>
    <dgm:pt modelId="{7D3F21B2-DF4B-4EDE-B60E-5CC2FD95278B}">
      <dgm:prSet phldrT="[Texto]" custT="1"/>
      <dgm:spPr/>
      <dgm:t>
        <a:bodyPr/>
        <a:lstStyle/>
        <a:p>
          <a:r>
            <a:rPr lang="es-CO" sz="1400" dirty="0" smtClean="0"/>
            <a:t>Alimentos mejor preparados</a:t>
          </a:r>
          <a:endParaRPr lang="es-CO" sz="1400" dirty="0"/>
        </a:p>
      </dgm:t>
    </dgm:pt>
    <dgm:pt modelId="{48233828-E899-44F3-8CD8-6C805D31305D}" type="parTrans" cxnId="{7801E6E3-0988-4C34-8BD8-0BFE6378C6A9}">
      <dgm:prSet/>
      <dgm:spPr/>
      <dgm:t>
        <a:bodyPr/>
        <a:lstStyle/>
        <a:p>
          <a:endParaRPr lang="es-CO"/>
        </a:p>
      </dgm:t>
    </dgm:pt>
    <dgm:pt modelId="{FC5EB7D5-6CD2-49EB-AE09-0A3722D5E047}" type="sibTrans" cxnId="{7801E6E3-0988-4C34-8BD8-0BFE6378C6A9}">
      <dgm:prSet/>
      <dgm:spPr/>
      <dgm:t>
        <a:bodyPr/>
        <a:lstStyle/>
        <a:p>
          <a:endParaRPr lang="es-CO"/>
        </a:p>
      </dgm:t>
    </dgm:pt>
    <dgm:pt modelId="{16B77D8B-6DC3-4BE4-AA11-248E987BA432}">
      <dgm:prSet phldrT="[Texto]" custT="1"/>
      <dgm:spPr/>
      <dgm:t>
        <a:bodyPr/>
        <a:lstStyle/>
        <a:p>
          <a:r>
            <a:rPr lang="es-CO" sz="1400" dirty="0" smtClean="0"/>
            <a:t>Prácticos</a:t>
          </a:r>
          <a:endParaRPr lang="es-CO" sz="1400" dirty="0"/>
        </a:p>
      </dgm:t>
    </dgm:pt>
    <dgm:pt modelId="{6CF11B0E-4253-4BE4-A66B-F9BBDBE4AF78}" type="parTrans" cxnId="{A01E6025-DE97-453D-A876-0FA165DC3F39}">
      <dgm:prSet/>
      <dgm:spPr/>
      <dgm:t>
        <a:bodyPr/>
        <a:lstStyle/>
        <a:p>
          <a:endParaRPr lang="es-CO"/>
        </a:p>
      </dgm:t>
    </dgm:pt>
    <dgm:pt modelId="{8B8A0BE0-6125-499F-A896-0EDFB57FB522}" type="sibTrans" cxnId="{A01E6025-DE97-453D-A876-0FA165DC3F39}">
      <dgm:prSet/>
      <dgm:spPr/>
      <dgm:t>
        <a:bodyPr/>
        <a:lstStyle/>
        <a:p>
          <a:endParaRPr lang="es-CO"/>
        </a:p>
      </dgm:t>
    </dgm:pt>
    <dgm:pt modelId="{E2272C7D-54DC-4A00-ACC4-8C184AA7C94E}">
      <dgm:prSet phldrT="[Texto]"/>
      <dgm:spPr/>
      <dgm:t>
        <a:bodyPr/>
        <a:lstStyle/>
        <a:p>
          <a:r>
            <a:rPr lang="es-CO" dirty="0" smtClean="0"/>
            <a:t>Nuevas Tendencias</a:t>
          </a:r>
          <a:endParaRPr lang="es-CO" dirty="0"/>
        </a:p>
      </dgm:t>
    </dgm:pt>
    <dgm:pt modelId="{3873DF51-6419-41BD-A33C-11350E8DFF74}" type="parTrans" cxnId="{7512C46E-B75B-445B-BB57-C8FE34736293}">
      <dgm:prSet/>
      <dgm:spPr/>
      <dgm:t>
        <a:bodyPr/>
        <a:lstStyle/>
        <a:p>
          <a:endParaRPr lang="es-CO"/>
        </a:p>
      </dgm:t>
    </dgm:pt>
    <dgm:pt modelId="{7D8330AF-4E52-4D6E-88F9-F4BC37067032}" type="sibTrans" cxnId="{7512C46E-B75B-445B-BB57-C8FE34736293}">
      <dgm:prSet/>
      <dgm:spPr/>
      <dgm:t>
        <a:bodyPr/>
        <a:lstStyle/>
        <a:p>
          <a:endParaRPr lang="es-CO"/>
        </a:p>
      </dgm:t>
    </dgm:pt>
    <dgm:pt modelId="{56EB03E1-8675-461F-B415-B0FE74311D57}">
      <dgm:prSet phldrT="[Texto]" custT="1"/>
      <dgm:spPr/>
      <dgm:t>
        <a:bodyPr/>
        <a:lstStyle/>
        <a:p>
          <a:r>
            <a:rPr lang="es-CO" sz="1400" dirty="0" smtClean="0"/>
            <a:t>Sensibilización con el medio ambiente.</a:t>
          </a:r>
          <a:endParaRPr lang="es-CO" sz="1400" dirty="0"/>
        </a:p>
      </dgm:t>
    </dgm:pt>
    <dgm:pt modelId="{5B9CEAC6-2B98-499F-9C30-766FF9326303}" type="parTrans" cxnId="{80D17606-50FE-4F70-9C5C-20B483C01D1E}">
      <dgm:prSet/>
      <dgm:spPr/>
      <dgm:t>
        <a:bodyPr/>
        <a:lstStyle/>
        <a:p>
          <a:endParaRPr lang="es-CO"/>
        </a:p>
      </dgm:t>
    </dgm:pt>
    <dgm:pt modelId="{E82BD6A6-AEE3-4935-B1DA-947D419FE6B1}" type="sibTrans" cxnId="{80D17606-50FE-4F70-9C5C-20B483C01D1E}">
      <dgm:prSet/>
      <dgm:spPr/>
      <dgm:t>
        <a:bodyPr/>
        <a:lstStyle/>
        <a:p>
          <a:endParaRPr lang="es-CO"/>
        </a:p>
      </dgm:t>
    </dgm:pt>
    <dgm:pt modelId="{DE813C85-CFB5-4EA2-B410-D3466CFF42B7}">
      <dgm:prSet phldrT="[Texto]" custT="1"/>
      <dgm:spPr/>
      <dgm:t>
        <a:bodyPr/>
        <a:lstStyle/>
        <a:p>
          <a:r>
            <a:rPr lang="es-CO" sz="1400" dirty="0" smtClean="0"/>
            <a:t>Casi listos.</a:t>
          </a:r>
          <a:endParaRPr lang="es-CO" sz="1400" dirty="0"/>
        </a:p>
      </dgm:t>
    </dgm:pt>
    <dgm:pt modelId="{C7F93A21-A7B3-4D1C-8F12-41C8B3A18E0F}" type="parTrans" cxnId="{ED1D133F-0372-454C-86DF-D06143A7F9F4}">
      <dgm:prSet/>
      <dgm:spPr/>
      <dgm:t>
        <a:bodyPr/>
        <a:lstStyle/>
        <a:p>
          <a:endParaRPr lang="es-CO"/>
        </a:p>
      </dgm:t>
    </dgm:pt>
    <dgm:pt modelId="{5D4AC437-D7D6-416D-A193-8AED7618890D}" type="sibTrans" cxnId="{ED1D133F-0372-454C-86DF-D06143A7F9F4}">
      <dgm:prSet/>
      <dgm:spPr/>
      <dgm:t>
        <a:bodyPr/>
        <a:lstStyle/>
        <a:p>
          <a:endParaRPr lang="es-CO"/>
        </a:p>
      </dgm:t>
    </dgm:pt>
    <dgm:pt modelId="{0816A88D-7356-49C4-AA28-044F488E843E}">
      <dgm:prSet phldrT="[Texto]" custT="1"/>
      <dgm:spPr/>
      <dgm:t>
        <a:bodyPr/>
        <a:lstStyle/>
        <a:p>
          <a:r>
            <a:rPr lang="es-CO" sz="1400" dirty="0" smtClean="0"/>
            <a:t>Alimentos saludables</a:t>
          </a:r>
          <a:endParaRPr lang="es-CO" sz="1400" dirty="0"/>
        </a:p>
      </dgm:t>
    </dgm:pt>
    <dgm:pt modelId="{732B81C6-7D40-46FD-903D-527AEEC72112}" type="parTrans" cxnId="{C6F13C8E-9E3C-48F8-8FFC-A0292DC0278D}">
      <dgm:prSet/>
      <dgm:spPr/>
      <dgm:t>
        <a:bodyPr/>
        <a:lstStyle/>
        <a:p>
          <a:endParaRPr lang="es-CO"/>
        </a:p>
      </dgm:t>
    </dgm:pt>
    <dgm:pt modelId="{D7DB094A-DB6F-408D-BFA8-61217573A017}" type="sibTrans" cxnId="{C6F13C8E-9E3C-48F8-8FFC-A0292DC0278D}">
      <dgm:prSet/>
      <dgm:spPr/>
      <dgm:t>
        <a:bodyPr/>
        <a:lstStyle/>
        <a:p>
          <a:endParaRPr lang="es-CO"/>
        </a:p>
      </dgm:t>
    </dgm:pt>
    <dgm:pt modelId="{FA2D8794-8924-4446-8A0F-9E5764404165}">
      <dgm:prSet phldrT="[Texto]" custT="1"/>
      <dgm:spPr/>
      <dgm:t>
        <a:bodyPr/>
        <a:lstStyle/>
        <a:p>
          <a:r>
            <a:rPr lang="es-CO" sz="1400" dirty="0" smtClean="0"/>
            <a:t>“Natural”</a:t>
          </a:r>
          <a:endParaRPr lang="es-CO" sz="1400" dirty="0"/>
        </a:p>
      </dgm:t>
    </dgm:pt>
    <dgm:pt modelId="{C32B5DFC-ED82-4489-9D67-3685AB265DA7}" type="parTrans" cxnId="{EFFEAA34-20F7-4872-88D4-182D837A6FC0}">
      <dgm:prSet/>
      <dgm:spPr/>
      <dgm:t>
        <a:bodyPr/>
        <a:lstStyle/>
        <a:p>
          <a:endParaRPr lang="es-CO"/>
        </a:p>
      </dgm:t>
    </dgm:pt>
    <dgm:pt modelId="{A1A1AB72-2E0E-41E3-88B1-E4965E19EB22}" type="sibTrans" cxnId="{EFFEAA34-20F7-4872-88D4-182D837A6FC0}">
      <dgm:prSet/>
      <dgm:spPr/>
      <dgm:t>
        <a:bodyPr/>
        <a:lstStyle/>
        <a:p>
          <a:endParaRPr lang="es-CO"/>
        </a:p>
      </dgm:t>
    </dgm:pt>
    <dgm:pt modelId="{EEC85E23-B44A-453B-BFC0-BA408D48BDEA}">
      <dgm:prSet phldrT="[Texto]" custT="1"/>
      <dgm:spPr/>
      <dgm:t>
        <a:bodyPr/>
        <a:lstStyle/>
        <a:p>
          <a:r>
            <a:rPr lang="es-CO" sz="1400" dirty="0" smtClean="0"/>
            <a:t>“Orgánica”</a:t>
          </a:r>
          <a:endParaRPr lang="es-CO" sz="1400" dirty="0"/>
        </a:p>
      </dgm:t>
    </dgm:pt>
    <dgm:pt modelId="{3B2F0188-7E57-4BFC-A44A-677C6BAC1256}" type="parTrans" cxnId="{F8F241CE-354F-4E11-829C-60A8F8DF73D9}">
      <dgm:prSet/>
      <dgm:spPr/>
      <dgm:t>
        <a:bodyPr/>
        <a:lstStyle/>
        <a:p>
          <a:endParaRPr lang="es-CO"/>
        </a:p>
      </dgm:t>
    </dgm:pt>
    <dgm:pt modelId="{4448309C-72B4-4C73-BC5E-9522DC66AD12}" type="sibTrans" cxnId="{F8F241CE-354F-4E11-829C-60A8F8DF73D9}">
      <dgm:prSet/>
      <dgm:spPr/>
      <dgm:t>
        <a:bodyPr/>
        <a:lstStyle/>
        <a:p>
          <a:endParaRPr lang="es-CO"/>
        </a:p>
      </dgm:t>
    </dgm:pt>
    <dgm:pt modelId="{E73B3F4D-5A99-4229-A5A1-60DF78ABC628}">
      <dgm:prSet phldrT="[Texto]" custT="1"/>
      <dgm:spPr/>
      <dgm:t>
        <a:bodyPr/>
        <a:lstStyle/>
        <a:p>
          <a:r>
            <a:rPr lang="es-CO" sz="1400" dirty="0" smtClean="0"/>
            <a:t>Vegetariana</a:t>
          </a:r>
          <a:endParaRPr lang="es-CO" sz="1400" dirty="0"/>
        </a:p>
      </dgm:t>
    </dgm:pt>
    <dgm:pt modelId="{D116AFF4-EFD2-4E48-9621-3F387958436C}" type="parTrans" cxnId="{083DFDDF-0021-4B88-8ED7-6C262AE09603}">
      <dgm:prSet/>
      <dgm:spPr/>
      <dgm:t>
        <a:bodyPr/>
        <a:lstStyle/>
        <a:p>
          <a:endParaRPr lang="es-CO"/>
        </a:p>
      </dgm:t>
    </dgm:pt>
    <dgm:pt modelId="{73B102F7-7D7C-4B26-94BF-82779FE568E6}" type="sibTrans" cxnId="{083DFDDF-0021-4B88-8ED7-6C262AE09603}">
      <dgm:prSet/>
      <dgm:spPr/>
      <dgm:t>
        <a:bodyPr/>
        <a:lstStyle/>
        <a:p>
          <a:endParaRPr lang="es-CO"/>
        </a:p>
      </dgm:t>
    </dgm:pt>
    <dgm:pt modelId="{E377A69B-AF97-4A66-8185-DE48974C89BA}">
      <dgm:prSet phldrT="[Texto]"/>
      <dgm:spPr/>
      <dgm:t>
        <a:bodyPr/>
        <a:lstStyle/>
        <a:p>
          <a:endParaRPr lang="es-CO" sz="1300" dirty="0"/>
        </a:p>
      </dgm:t>
    </dgm:pt>
    <dgm:pt modelId="{E2ABE6A1-8E81-4F13-BD4E-18FE6D17BDA2}" type="parTrans" cxnId="{44BDDD61-6CEB-4468-B56F-6250D7B45679}">
      <dgm:prSet/>
      <dgm:spPr/>
      <dgm:t>
        <a:bodyPr/>
        <a:lstStyle/>
        <a:p>
          <a:endParaRPr lang="es-CO"/>
        </a:p>
      </dgm:t>
    </dgm:pt>
    <dgm:pt modelId="{C7DE09D7-DC4B-49D7-8433-9A6522A5733C}" type="sibTrans" cxnId="{44BDDD61-6CEB-4468-B56F-6250D7B45679}">
      <dgm:prSet/>
      <dgm:spPr/>
      <dgm:t>
        <a:bodyPr/>
        <a:lstStyle/>
        <a:p>
          <a:endParaRPr lang="es-CO"/>
        </a:p>
      </dgm:t>
    </dgm:pt>
    <dgm:pt modelId="{0BF2A9C5-D8AE-4B6C-A83D-E78F6C4E615A}">
      <dgm:prSet phldrT="[Texto]"/>
      <dgm:spPr/>
      <dgm:t>
        <a:bodyPr/>
        <a:lstStyle/>
        <a:p>
          <a:endParaRPr lang="es-CO" sz="1100" dirty="0"/>
        </a:p>
      </dgm:t>
    </dgm:pt>
    <dgm:pt modelId="{9C3615E1-9576-4E6C-81C4-683EDA0F91E4}" type="parTrans" cxnId="{61BFA69B-CD06-4EEB-9803-ED284FB543A8}">
      <dgm:prSet/>
      <dgm:spPr/>
      <dgm:t>
        <a:bodyPr/>
        <a:lstStyle/>
        <a:p>
          <a:endParaRPr lang="es-EC"/>
        </a:p>
      </dgm:t>
    </dgm:pt>
    <dgm:pt modelId="{FDC648F9-772D-4317-8A94-E14D8AF24D21}" type="sibTrans" cxnId="{61BFA69B-CD06-4EEB-9803-ED284FB543A8}">
      <dgm:prSet/>
      <dgm:spPr/>
      <dgm:t>
        <a:bodyPr/>
        <a:lstStyle/>
        <a:p>
          <a:endParaRPr lang="es-EC"/>
        </a:p>
      </dgm:t>
    </dgm:pt>
    <dgm:pt modelId="{16CAA38B-1264-4E27-96E7-3E8B4470921F}">
      <dgm:prSet phldrT="[Texto]"/>
      <dgm:spPr/>
      <dgm:t>
        <a:bodyPr/>
        <a:lstStyle/>
        <a:p>
          <a:endParaRPr lang="es-CO" sz="1100" dirty="0"/>
        </a:p>
      </dgm:t>
    </dgm:pt>
    <dgm:pt modelId="{553050A5-DFA4-4146-A93E-D826FDEAE478}" type="parTrans" cxnId="{6D5FB452-8F3B-4C93-88E6-B24375419DAF}">
      <dgm:prSet/>
      <dgm:spPr/>
      <dgm:t>
        <a:bodyPr/>
        <a:lstStyle/>
        <a:p>
          <a:endParaRPr lang="es-EC"/>
        </a:p>
      </dgm:t>
    </dgm:pt>
    <dgm:pt modelId="{FEC8172A-84E6-4936-BEB3-D700BF6E19EF}" type="sibTrans" cxnId="{6D5FB452-8F3B-4C93-88E6-B24375419DAF}">
      <dgm:prSet/>
      <dgm:spPr/>
      <dgm:t>
        <a:bodyPr/>
        <a:lstStyle/>
        <a:p>
          <a:endParaRPr lang="es-EC"/>
        </a:p>
      </dgm:t>
    </dgm:pt>
    <dgm:pt modelId="{05BF411D-9F19-4151-B7F0-95D2ED313A9F}">
      <dgm:prSet phldrT="[Texto]"/>
      <dgm:spPr/>
      <dgm:t>
        <a:bodyPr/>
        <a:lstStyle/>
        <a:p>
          <a:endParaRPr lang="es-CO" sz="1100" dirty="0"/>
        </a:p>
      </dgm:t>
    </dgm:pt>
    <dgm:pt modelId="{4A74F4D4-F6D8-4211-990F-6216FBE30955}" type="parTrans" cxnId="{98AFA5CF-4FF3-4483-88D6-C67AADB2F015}">
      <dgm:prSet/>
      <dgm:spPr/>
      <dgm:t>
        <a:bodyPr/>
        <a:lstStyle/>
        <a:p>
          <a:endParaRPr lang="es-EC"/>
        </a:p>
      </dgm:t>
    </dgm:pt>
    <dgm:pt modelId="{FA8D1800-18BB-437F-9D94-572E52121934}" type="sibTrans" cxnId="{98AFA5CF-4FF3-4483-88D6-C67AADB2F015}">
      <dgm:prSet/>
      <dgm:spPr/>
      <dgm:t>
        <a:bodyPr/>
        <a:lstStyle/>
        <a:p>
          <a:endParaRPr lang="es-EC"/>
        </a:p>
      </dgm:t>
    </dgm:pt>
    <dgm:pt modelId="{87FD7921-E783-4487-82EC-7C551303F0CB}">
      <dgm:prSet phldrT="[Texto]" custT="1"/>
      <dgm:spPr/>
      <dgm:t>
        <a:bodyPr/>
        <a:lstStyle/>
        <a:p>
          <a:r>
            <a:rPr lang="es-CO" sz="1400" dirty="0" smtClean="0"/>
            <a:t>Preocupación de lo que se consume.</a:t>
          </a:r>
          <a:endParaRPr lang="es-CO" sz="1400" dirty="0"/>
        </a:p>
      </dgm:t>
    </dgm:pt>
    <dgm:pt modelId="{E11ABBA7-4E01-4B47-9830-E4B13DC290B2}" type="sibTrans" cxnId="{84D49F3A-18AD-4D79-826D-7E5FD2666AFD}">
      <dgm:prSet/>
      <dgm:spPr/>
      <dgm:t>
        <a:bodyPr/>
        <a:lstStyle/>
        <a:p>
          <a:endParaRPr lang="es-CO"/>
        </a:p>
      </dgm:t>
    </dgm:pt>
    <dgm:pt modelId="{94F30C7D-7FE1-40AB-8E49-841234EBDD2F}" type="parTrans" cxnId="{84D49F3A-18AD-4D79-826D-7E5FD2666AFD}">
      <dgm:prSet/>
      <dgm:spPr/>
      <dgm:t>
        <a:bodyPr/>
        <a:lstStyle/>
        <a:p>
          <a:endParaRPr lang="es-CO"/>
        </a:p>
      </dgm:t>
    </dgm:pt>
    <dgm:pt modelId="{5BD61DF5-B5B7-4C03-99BB-D6000AF98027}">
      <dgm:prSet phldrT="[Texto]" custT="1"/>
      <dgm:spPr/>
      <dgm:t>
        <a:bodyPr/>
        <a:lstStyle/>
        <a:p>
          <a:r>
            <a:rPr lang="es-CO" sz="1400" dirty="0" smtClean="0"/>
            <a:t>Limitación del tiempo</a:t>
          </a:r>
          <a:endParaRPr lang="es-CO" sz="1400" dirty="0"/>
        </a:p>
      </dgm:t>
    </dgm:pt>
    <dgm:pt modelId="{C2865AB4-2618-4803-B710-DD7A631E97C3}" type="sibTrans" cxnId="{4F894BA3-0419-4516-9035-626D9824D2B9}">
      <dgm:prSet/>
      <dgm:spPr/>
      <dgm:t>
        <a:bodyPr/>
        <a:lstStyle/>
        <a:p>
          <a:endParaRPr lang="es-CO"/>
        </a:p>
      </dgm:t>
    </dgm:pt>
    <dgm:pt modelId="{019C0BC3-544B-4D26-8CBD-352A801B07F6}" type="parTrans" cxnId="{4F894BA3-0419-4516-9035-626D9824D2B9}">
      <dgm:prSet/>
      <dgm:spPr/>
      <dgm:t>
        <a:bodyPr/>
        <a:lstStyle/>
        <a:p>
          <a:endParaRPr lang="es-CO"/>
        </a:p>
      </dgm:t>
    </dgm:pt>
    <dgm:pt modelId="{7F035701-AF17-44F7-A458-DC451639A35F}">
      <dgm:prSet phldrT="[Texto]" custT="1"/>
      <dgm:spPr/>
      <dgm:t>
        <a:bodyPr/>
        <a:lstStyle/>
        <a:p>
          <a:r>
            <a:rPr lang="es-CO" sz="1400" dirty="0" smtClean="0"/>
            <a:t>Stress</a:t>
          </a:r>
          <a:endParaRPr lang="es-CO" sz="1400" dirty="0"/>
        </a:p>
      </dgm:t>
    </dgm:pt>
    <dgm:pt modelId="{654A1D7C-3721-4D47-ACDE-37CA90D61E2D}" type="sibTrans" cxnId="{26AF2F3C-8C18-4532-AB05-691790C786C0}">
      <dgm:prSet/>
      <dgm:spPr/>
      <dgm:t>
        <a:bodyPr/>
        <a:lstStyle/>
        <a:p>
          <a:endParaRPr lang="es-CO"/>
        </a:p>
      </dgm:t>
    </dgm:pt>
    <dgm:pt modelId="{1FD833B7-E424-4E76-B44B-2DC921DB1BA5}" type="parTrans" cxnId="{26AF2F3C-8C18-4532-AB05-691790C786C0}">
      <dgm:prSet/>
      <dgm:spPr/>
      <dgm:t>
        <a:bodyPr/>
        <a:lstStyle/>
        <a:p>
          <a:endParaRPr lang="es-CO"/>
        </a:p>
      </dgm:t>
    </dgm:pt>
    <dgm:pt modelId="{3E6F2824-144E-4741-B49C-6092BF6DBB9A}">
      <dgm:prSet phldrT="[Texto]" custT="1"/>
      <dgm:spPr/>
      <dgm:t>
        <a:bodyPr/>
        <a:lstStyle/>
        <a:p>
          <a:r>
            <a:rPr lang="es-CO" sz="1400" dirty="0" smtClean="0"/>
            <a:t>La crisis global.</a:t>
          </a:r>
          <a:endParaRPr lang="es-CO" sz="1400" dirty="0"/>
        </a:p>
      </dgm:t>
    </dgm:pt>
    <dgm:pt modelId="{ED30BC04-5B4C-4248-A0FE-BBA6CEF66C95}" type="sibTrans" cxnId="{AC24A914-7D79-4B26-B17F-3C6FD4D1CFC3}">
      <dgm:prSet/>
      <dgm:spPr/>
      <dgm:t>
        <a:bodyPr/>
        <a:lstStyle/>
        <a:p>
          <a:endParaRPr lang="es-CO"/>
        </a:p>
      </dgm:t>
    </dgm:pt>
    <dgm:pt modelId="{AE0F374A-9078-4884-9F39-17A62D502A9D}" type="parTrans" cxnId="{AC24A914-7D79-4B26-B17F-3C6FD4D1CFC3}">
      <dgm:prSet/>
      <dgm:spPr/>
      <dgm:t>
        <a:bodyPr/>
        <a:lstStyle/>
        <a:p>
          <a:endParaRPr lang="es-CO"/>
        </a:p>
      </dgm:t>
    </dgm:pt>
    <dgm:pt modelId="{D7833FB3-FFF7-4DCC-BDB7-A5B02F3DE784}">
      <dgm:prSet phldrT="[Texto]" custT="1"/>
      <dgm:spPr/>
      <dgm:t>
        <a:bodyPr/>
        <a:lstStyle/>
        <a:p>
          <a:r>
            <a:rPr lang="es-CO" sz="1400" dirty="0" smtClean="0"/>
            <a:t>Las exigencias laborales.</a:t>
          </a:r>
          <a:endParaRPr lang="es-CO" sz="1400" dirty="0"/>
        </a:p>
      </dgm:t>
    </dgm:pt>
    <dgm:pt modelId="{6A7E9B45-8FB5-4352-968D-E8D9199D7D24}" type="sibTrans" cxnId="{265668B3-14AE-4D46-81D0-9F9D7FBB53D9}">
      <dgm:prSet/>
      <dgm:spPr/>
      <dgm:t>
        <a:bodyPr/>
        <a:lstStyle/>
        <a:p>
          <a:endParaRPr lang="es-CO"/>
        </a:p>
      </dgm:t>
    </dgm:pt>
    <dgm:pt modelId="{D26CD56E-934B-45B3-A613-0EFC5F386A9E}" type="parTrans" cxnId="{265668B3-14AE-4D46-81D0-9F9D7FBB53D9}">
      <dgm:prSet/>
      <dgm:spPr/>
      <dgm:t>
        <a:bodyPr/>
        <a:lstStyle/>
        <a:p>
          <a:endParaRPr lang="es-CO"/>
        </a:p>
      </dgm:t>
    </dgm:pt>
    <dgm:pt modelId="{2D46FCC0-0EC6-4EEB-93DB-E6698B28DFA8}" type="pres">
      <dgm:prSet presAssocID="{C169D8CA-D71B-4708-9F04-ECE53CD4D4E1}" presName="Name0" presStyleCnt="0">
        <dgm:presLayoutVars>
          <dgm:dir/>
          <dgm:animLvl val="lvl"/>
          <dgm:resizeHandles val="exact"/>
        </dgm:presLayoutVars>
      </dgm:prSet>
      <dgm:spPr/>
      <dgm:t>
        <a:bodyPr/>
        <a:lstStyle/>
        <a:p>
          <a:endParaRPr lang="es-CO"/>
        </a:p>
      </dgm:t>
    </dgm:pt>
    <dgm:pt modelId="{7F5DF388-9C13-4AEF-909D-F8168AD91A93}" type="pres">
      <dgm:prSet presAssocID="{C169D8CA-D71B-4708-9F04-ECE53CD4D4E1}" presName="tSp" presStyleCnt="0"/>
      <dgm:spPr/>
      <dgm:t>
        <a:bodyPr/>
        <a:lstStyle/>
        <a:p>
          <a:endParaRPr lang="es-EC"/>
        </a:p>
      </dgm:t>
    </dgm:pt>
    <dgm:pt modelId="{D0E221DF-B0FC-4B5D-8CA4-35445721C0BF}" type="pres">
      <dgm:prSet presAssocID="{C169D8CA-D71B-4708-9F04-ECE53CD4D4E1}" presName="bSp" presStyleCnt="0"/>
      <dgm:spPr/>
      <dgm:t>
        <a:bodyPr/>
        <a:lstStyle/>
        <a:p>
          <a:endParaRPr lang="es-EC"/>
        </a:p>
      </dgm:t>
    </dgm:pt>
    <dgm:pt modelId="{65B45772-EC75-4F6F-A2AD-9F6AE3558AE6}" type="pres">
      <dgm:prSet presAssocID="{C169D8CA-D71B-4708-9F04-ECE53CD4D4E1}" presName="process" presStyleCnt="0"/>
      <dgm:spPr/>
      <dgm:t>
        <a:bodyPr/>
        <a:lstStyle/>
        <a:p>
          <a:endParaRPr lang="es-EC"/>
        </a:p>
      </dgm:t>
    </dgm:pt>
    <dgm:pt modelId="{6B15CC3E-592C-4512-9B0E-E46A83B27371}" type="pres">
      <dgm:prSet presAssocID="{272E514A-E852-471F-8343-B1A3EA36268C}" presName="composite1" presStyleCnt="0"/>
      <dgm:spPr/>
      <dgm:t>
        <a:bodyPr/>
        <a:lstStyle/>
        <a:p>
          <a:endParaRPr lang="es-EC"/>
        </a:p>
      </dgm:t>
    </dgm:pt>
    <dgm:pt modelId="{DFE3236E-571D-4A10-95BF-B8A7D9C69B8F}" type="pres">
      <dgm:prSet presAssocID="{272E514A-E852-471F-8343-B1A3EA36268C}" presName="dummyNode1" presStyleLbl="node1" presStyleIdx="0" presStyleCnt="3"/>
      <dgm:spPr/>
      <dgm:t>
        <a:bodyPr/>
        <a:lstStyle/>
        <a:p>
          <a:endParaRPr lang="es-EC"/>
        </a:p>
      </dgm:t>
    </dgm:pt>
    <dgm:pt modelId="{CF65C399-AD0D-488E-B519-FCEB9BC9EC83}" type="pres">
      <dgm:prSet presAssocID="{272E514A-E852-471F-8343-B1A3EA36268C}" presName="childNode1" presStyleLbl="bgAcc1" presStyleIdx="0" presStyleCnt="3">
        <dgm:presLayoutVars>
          <dgm:bulletEnabled val="1"/>
        </dgm:presLayoutVars>
      </dgm:prSet>
      <dgm:spPr/>
      <dgm:t>
        <a:bodyPr/>
        <a:lstStyle/>
        <a:p>
          <a:endParaRPr lang="es-CO"/>
        </a:p>
      </dgm:t>
    </dgm:pt>
    <dgm:pt modelId="{1D69CF94-4385-4C33-A5A1-D51F36908988}" type="pres">
      <dgm:prSet presAssocID="{272E514A-E852-471F-8343-B1A3EA36268C}" presName="childNode1tx" presStyleLbl="bgAcc1" presStyleIdx="0" presStyleCnt="3">
        <dgm:presLayoutVars>
          <dgm:bulletEnabled val="1"/>
        </dgm:presLayoutVars>
      </dgm:prSet>
      <dgm:spPr/>
      <dgm:t>
        <a:bodyPr/>
        <a:lstStyle/>
        <a:p>
          <a:endParaRPr lang="es-CO"/>
        </a:p>
      </dgm:t>
    </dgm:pt>
    <dgm:pt modelId="{F198A076-B820-4141-9D62-6C8E06F02095}" type="pres">
      <dgm:prSet presAssocID="{272E514A-E852-471F-8343-B1A3EA36268C}" presName="parentNode1" presStyleLbl="node1" presStyleIdx="0" presStyleCnt="3" custLinFactNeighborX="-2713" custLinFactNeighborY="60504">
        <dgm:presLayoutVars>
          <dgm:chMax val="1"/>
          <dgm:bulletEnabled val="1"/>
        </dgm:presLayoutVars>
      </dgm:prSet>
      <dgm:spPr/>
      <dgm:t>
        <a:bodyPr/>
        <a:lstStyle/>
        <a:p>
          <a:endParaRPr lang="es-CO"/>
        </a:p>
      </dgm:t>
    </dgm:pt>
    <dgm:pt modelId="{176DDE32-F3E1-4F20-AE19-A5BA24BB19F9}" type="pres">
      <dgm:prSet presAssocID="{272E514A-E852-471F-8343-B1A3EA36268C}" presName="connSite1" presStyleCnt="0"/>
      <dgm:spPr/>
      <dgm:t>
        <a:bodyPr/>
        <a:lstStyle/>
        <a:p>
          <a:endParaRPr lang="es-EC"/>
        </a:p>
      </dgm:t>
    </dgm:pt>
    <dgm:pt modelId="{A053A4C4-C64E-4715-8B27-18F6852CFBDA}" type="pres">
      <dgm:prSet presAssocID="{680249C7-35D9-4CA0-94BB-3FED12E190DB}" presName="Name9" presStyleLbl="sibTrans2D1" presStyleIdx="0" presStyleCnt="2"/>
      <dgm:spPr/>
      <dgm:t>
        <a:bodyPr/>
        <a:lstStyle/>
        <a:p>
          <a:endParaRPr lang="es-CO"/>
        </a:p>
      </dgm:t>
    </dgm:pt>
    <dgm:pt modelId="{F80C2A4A-9D31-4AFA-82B0-FC83143EA678}" type="pres">
      <dgm:prSet presAssocID="{C32F48EA-AD3D-4366-BFBC-EDD134F70D8A}" presName="composite2" presStyleCnt="0"/>
      <dgm:spPr/>
      <dgm:t>
        <a:bodyPr/>
        <a:lstStyle/>
        <a:p>
          <a:endParaRPr lang="es-EC"/>
        </a:p>
      </dgm:t>
    </dgm:pt>
    <dgm:pt modelId="{0E38577B-BD88-4A54-90CC-2789DF94D28D}" type="pres">
      <dgm:prSet presAssocID="{C32F48EA-AD3D-4366-BFBC-EDD134F70D8A}" presName="dummyNode2" presStyleLbl="node1" presStyleIdx="0" presStyleCnt="3"/>
      <dgm:spPr/>
      <dgm:t>
        <a:bodyPr/>
        <a:lstStyle/>
        <a:p>
          <a:endParaRPr lang="es-EC"/>
        </a:p>
      </dgm:t>
    </dgm:pt>
    <dgm:pt modelId="{E37CF283-B303-4A6F-83C0-D7F6B0CF4EDD}" type="pres">
      <dgm:prSet presAssocID="{C32F48EA-AD3D-4366-BFBC-EDD134F70D8A}" presName="childNode2" presStyleLbl="bgAcc1" presStyleIdx="1" presStyleCnt="3">
        <dgm:presLayoutVars>
          <dgm:bulletEnabled val="1"/>
        </dgm:presLayoutVars>
      </dgm:prSet>
      <dgm:spPr/>
      <dgm:t>
        <a:bodyPr/>
        <a:lstStyle/>
        <a:p>
          <a:endParaRPr lang="es-CO"/>
        </a:p>
      </dgm:t>
    </dgm:pt>
    <dgm:pt modelId="{0743120B-D185-4AEB-8183-B9C7E6EC34EF}" type="pres">
      <dgm:prSet presAssocID="{C32F48EA-AD3D-4366-BFBC-EDD134F70D8A}" presName="childNode2tx" presStyleLbl="bgAcc1" presStyleIdx="1" presStyleCnt="3">
        <dgm:presLayoutVars>
          <dgm:bulletEnabled val="1"/>
        </dgm:presLayoutVars>
      </dgm:prSet>
      <dgm:spPr/>
      <dgm:t>
        <a:bodyPr/>
        <a:lstStyle/>
        <a:p>
          <a:endParaRPr lang="es-CO"/>
        </a:p>
      </dgm:t>
    </dgm:pt>
    <dgm:pt modelId="{9C9E6A3A-A26A-4B85-9138-A5C52F7BD16D}" type="pres">
      <dgm:prSet presAssocID="{C32F48EA-AD3D-4366-BFBC-EDD134F70D8A}" presName="parentNode2" presStyleLbl="node1" presStyleIdx="1" presStyleCnt="3">
        <dgm:presLayoutVars>
          <dgm:chMax val="0"/>
          <dgm:bulletEnabled val="1"/>
        </dgm:presLayoutVars>
      </dgm:prSet>
      <dgm:spPr/>
      <dgm:t>
        <a:bodyPr/>
        <a:lstStyle/>
        <a:p>
          <a:endParaRPr lang="es-CO"/>
        </a:p>
      </dgm:t>
    </dgm:pt>
    <dgm:pt modelId="{BDD67713-A9A5-4A5F-BAB8-BBBCB26AC622}" type="pres">
      <dgm:prSet presAssocID="{C32F48EA-AD3D-4366-BFBC-EDD134F70D8A}" presName="connSite2" presStyleCnt="0"/>
      <dgm:spPr/>
      <dgm:t>
        <a:bodyPr/>
        <a:lstStyle/>
        <a:p>
          <a:endParaRPr lang="es-EC"/>
        </a:p>
      </dgm:t>
    </dgm:pt>
    <dgm:pt modelId="{4D170402-0DFD-4778-9486-48363269BEDC}" type="pres">
      <dgm:prSet presAssocID="{884DF9C7-585B-44C3-8E0F-FDB355CD8CC3}" presName="Name18" presStyleLbl="sibTrans2D1" presStyleIdx="1" presStyleCnt="2"/>
      <dgm:spPr/>
      <dgm:t>
        <a:bodyPr/>
        <a:lstStyle/>
        <a:p>
          <a:endParaRPr lang="es-CO"/>
        </a:p>
      </dgm:t>
    </dgm:pt>
    <dgm:pt modelId="{65ECDDE0-EE77-43D9-B3CC-A6F88BB0E342}" type="pres">
      <dgm:prSet presAssocID="{E2272C7D-54DC-4A00-ACC4-8C184AA7C94E}" presName="composite1" presStyleCnt="0"/>
      <dgm:spPr/>
      <dgm:t>
        <a:bodyPr/>
        <a:lstStyle/>
        <a:p>
          <a:endParaRPr lang="es-EC"/>
        </a:p>
      </dgm:t>
    </dgm:pt>
    <dgm:pt modelId="{7097C8E2-4057-4842-BEEB-969262CEA6A7}" type="pres">
      <dgm:prSet presAssocID="{E2272C7D-54DC-4A00-ACC4-8C184AA7C94E}" presName="dummyNode1" presStyleLbl="node1" presStyleIdx="1" presStyleCnt="3"/>
      <dgm:spPr/>
      <dgm:t>
        <a:bodyPr/>
        <a:lstStyle/>
        <a:p>
          <a:endParaRPr lang="es-EC"/>
        </a:p>
      </dgm:t>
    </dgm:pt>
    <dgm:pt modelId="{96E93185-2F0C-45B9-845E-4B5CBB805816}" type="pres">
      <dgm:prSet presAssocID="{E2272C7D-54DC-4A00-ACC4-8C184AA7C94E}" presName="childNode1" presStyleLbl="bgAcc1" presStyleIdx="2" presStyleCnt="3">
        <dgm:presLayoutVars>
          <dgm:bulletEnabled val="1"/>
        </dgm:presLayoutVars>
      </dgm:prSet>
      <dgm:spPr/>
      <dgm:t>
        <a:bodyPr/>
        <a:lstStyle/>
        <a:p>
          <a:endParaRPr lang="es-CO"/>
        </a:p>
      </dgm:t>
    </dgm:pt>
    <dgm:pt modelId="{DE474412-BF92-4968-966B-45726FAEC874}" type="pres">
      <dgm:prSet presAssocID="{E2272C7D-54DC-4A00-ACC4-8C184AA7C94E}" presName="childNode1tx" presStyleLbl="bgAcc1" presStyleIdx="2" presStyleCnt="3">
        <dgm:presLayoutVars>
          <dgm:bulletEnabled val="1"/>
        </dgm:presLayoutVars>
      </dgm:prSet>
      <dgm:spPr/>
      <dgm:t>
        <a:bodyPr/>
        <a:lstStyle/>
        <a:p>
          <a:endParaRPr lang="es-CO"/>
        </a:p>
      </dgm:t>
    </dgm:pt>
    <dgm:pt modelId="{28C84FF0-FAAA-4924-A0B6-C6CC6BD02686}" type="pres">
      <dgm:prSet presAssocID="{E2272C7D-54DC-4A00-ACC4-8C184AA7C94E}" presName="parentNode1" presStyleLbl="node1" presStyleIdx="2" presStyleCnt="3" custLinFactNeighborX="-5729" custLinFactNeighborY="79527">
        <dgm:presLayoutVars>
          <dgm:chMax val="1"/>
          <dgm:bulletEnabled val="1"/>
        </dgm:presLayoutVars>
      </dgm:prSet>
      <dgm:spPr/>
      <dgm:t>
        <a:bodyPr/>
        <a:lstStyle/>
        <a:p>
          <a:endParaRPr lang="es-CO"/>
        </a:p>
      </dgm:t>
    </dgm:pt>
    <dgm:pt modelId="{988C4F19-FE16-47D4-BA3C-B3F651E0EA0A}" type="pres">
      <dgm:prSet presAssocID="{E2272C7D-54DC-4A00-ACC4-8C184AA7C94E}" presName="connSite1" presStyleCnt="0"/>
      <dgm:spPr/>
      <dgm:t>
        <a:bodyPr/>
        <a:lstStyle/>
        <a:p>
          <a:endParaRPr lang="es-EC"/>
        </a:p>
      </dgm:t>
    </dgm:pt>
  </dgm:ptLst>
  <dgm:cxnLst>
    <dgm:cxn modelId="{038DC03E-E6BA-4C5A-A2B3-64118C411A4A}" type="presOf" srcId="{C32F48EA-AD3D-4366-BFBC-EDD134F70D8A}" destId="{9C9E6A3A-A26A-4B85-9138-A5C52F7BD16D}" srcOrd="0" destOrd="0" presId="urn:microsoft.com/office/officeart/2005/8/layout/hProcess4"/>
    <dgm:cxn modelId="{265668B3-14AE-4D46-81D0-9F9D7FBB53D9}" srcId="{272E514A-E852-471F-8343-B1A3EA36268C}" destId="{D7833FB3-FFF7-4DCC-BDB7-A5B02F3DE784}" srcOrd="0" destOrd="0" parTransId="{D26CD56E-934B-45B3-A613-0EFC5F386A9E}" sibTransId="{6A7E9B45-8FB5-4352-968D-E8D9199D7D24}"/>
    <dgm:cxn modelId="{0869B82E-7ECA-4302-810B-3AD58E43A51A}" type="presOf" srcId="{E73B3F4D-5A99-4229-A5A1-60DF78ABC628}" destId="{DE474412-BF92-4968-966B-45726FAEC874}" srcOrd="1" destOrd="4" presId="urn:microsoft.com/office/officeart/2005/8/layout/hProcess4"/>
    <dgm:cxn modelId="{06F658D3-3114-4396-B2C1-B591CE281CB2}" type="presOf" srcId="{56EB03E1-8675-461F-B415-B0FE74311D57}" destId="{DE474412-BF92-4968-966B-45726FAEC874}" srcOrd="1" destOrd="1" presId="urn:microsoft.com/office/officeart/2005/8/layout/hProcess4"/>
    <dgm:cxn modelId="{98AFA5CF-4FF3-4483-88D6-C67AADB2F015}" srcId="{C32F48EA-AD3D-4366-BFBC-EDD134F70D8A}" destId="{05BF411D-9F19-4151-B7F0-95D2ED313A9F}" srcOrd="5" destOrd="0" parTransId="{4A74F4D4-F6D8-4211-990F-6216FBE30955}" sibTransId="{FA8D1800-18BB-437F-9D94-572E52121934}"/>
    <dgm:cxn modelId="{AC24A914-7D79-4B26-B17F-3C6FD4D1CFC3}" srcId="{272E514A-E852-471F-8343-B1A3EA36268C}" destId="{3E6F2824-144E-4741-B49C-6092BF6DBB9A}" srcOrd="1" destOrd="0" parTransId="{AE0F374A-9078-4884-9F39-17A62D502A9D}" sibTransId="{ED30BC04-5B4C-4248-A0FE-BBA6CEF66C95}"/>
    <dgm:cxn modelId="{6245BF45-296F-4522-B5A6-F3A03FBF57F0}" type="presOf" srcId="{E377A69B-AF97-4A66-8185-DE48974C89BA}" destId="{DE474412-BF92-4968-966B-45726FAEC874}" srcOrd="1" destOrd="0" presId="urn:microsoft.com/office/officeart/2005/8/layout/hProcess4"/>
    <dgm:cxn modelId="{84D49F3A-18AD-4D79-826D-7E5FD2666AFD}" srcId="{272E514A-E852-471F-8343-B1A3EA36268C}" destId="{87FD7921-E783-4487-82EC-7C551303F0CB}" srcOrd="4" destOrd="0" parTransId="{94F30C7D-7FE1-40AB-8E49-841234EBDD2F}" sibTransId="{E11ABBA7-4E01-4B47-9830-E4B13DC290B2}"/>
    <dgm:cxn modelId="{6D699E7F-4B7A-4E82-8363-2A8F73D1C206}" type="presOf" srcId="{FA2D8794-8924-4446-8A0F-9E5764404165}" destId="{DE474412-BF92-4968-966B-45726FAEC874}" srcOrd="1" destOrd="2" presId="urn:microsoft.com/office/officeart/2005/8/layout/hProcess4"/>
    <dgm:cxn modelId="{9FC2A70D-4888-4A65-9AD8-9BC1F65F0BFD}" type="presOf" srcId="{16CAA38B-1264-4E27-96E7-3E8B4470921F}" destId="{E37CF283-B303-4A6F-83C0-D7F6B0CF4EDD}" srcOrd="0" destOrd="4" presId="urn:microsoft.com/office/officeart/2005/8/layout/hProcess4"/>
    <dgm:cxn modelId="{A146E34C-A18A-45BF-9A3E-7786597A04C8}" type="presOf" srcId="{680249C7-35D9-4CA0-94BB-3FED12E190DB}" destId="{A053A4C4-C64E-4715-8B27-18F6852CFBDA}" srcOrd="0" destOrd="0" presId="urn:microsoft.com/office/officeart/2005/8/layout/hProcess4"/>
    <dgm:cxn modelId="{E3E48391-22FF-4578-8FB4-CAEC6FB43B54}" type="presOf" srcId="{272E514A-E852-471F-8343-B1A3EA36268C}" destId="{F198A076-B820-4141-9D62-6C8E06F02095}" srcOrd="0" destOrd="0" presId="urn:microsoft.com/office/officeart/2005/8/layout/hProcess4"/>
    <dgm:cxn modelId="{869AA33D-EF63-49F8-9161-457E8FABA273}" type="presOf" srcId="{0BF2A9C5-D8AE-4B6C-A83D-E78F6C4E615A}" destId="{E37CF283-B303-4A6F-83C0-D7F6B0CF4EDD}" srcOrd="0" destOrd="6" presId="urn:microsoft.com/office/officeart/2005/8/layout/hProcess4"/>
    <dgm:cxn modelId="{083DFDDF-0021-4B88-8ED7-6C262AE09603}" srcId="{E2272C7D-54DC-4A00-ACC4-8C184AA7C94E}" destId="{E73B3F4D-5A99-4229-A5A1-60DF78ABC628}" srcOrd="4" destOrd="0" parTransId="{D116AFF4-EFD2-4E48-9621-3F387958436C}" sibTransId="{73B102F7-7D7C-4B26-94BF-82779FE568E6}"/>
    <dgm:cxn modelId="{F8F241CE-354F-4E11-829C-60A8F8DF73D9}" srcId="{E2272C7D-54DC-4A00-ACC4-8C184AA7C94E}" destId="{EEC85E23-B44A-453B-BFC0-BA408D48BDEA}" srcOrd="3" destOrd="0" parTransId="{3B2F0188-7E57-4BFC-A44A-677C6BAC1256}" sibTransId="{4448309C-72B4-4C73-BC5E-9522DC66AD12}"/>
    <dgm:cxn modelId="{26AF2F3C-8C18-4532-AB05-691790C786C0}" srcId="{272E514A-E852-471F-8343-B1A3EA36268C}" destId="{7F035701-AF17-44F7-A458-DC451639A35F}" srcOrd="2" destOrd="0" parTransId="{1FD833B7-E424-4E76-B44B-2DC921DB1BA5}" sibTransId="{654A1D7C-3721-4D47-ACDE-37CA90D61E2D}"/>
    <dgm:cxn modelId="{C6F13C8E-9E3C-48F8-8FFC-A0292DC0278D}" srcId="{C32F48EA-AD3D-4366-BFBC-EDD134F70D8A}" destId="{0816A88D-7356-49C4-AA28-044F488E843E}" srcOrd="2" destOrd="0" parTransId="{732B81C6-7D40-46FD-903D-527AEEC72112}" sibTransId="{D7DB094A-DB6F-408D-BFA8-61217573A017}"/>
    <dgm:cxn modelId="{11DE0606-3EED-457E-AD95-243685C7669E}" type="presOf" srcId="{87FD7921-E783-4487-82EC-7C551303F0CB}" destId="{1D69CF94-4385-4C33-A5A1-D51F36908988}" srcOrd="1" destOrd="4" presId="urn:microsoft.com/office/officeart/2005/8/layout/hProcess4"/>
    <dgm:cxn modelId="{6CE73704-14CB-4573-BE88-5DD960A0DB0C}" type="presOf" srcId="{0BF2A9C5-D8AE-4B6C-A83D-E78F6C4E615A}" destId="{0743120B-D185-4AEB-8183-B9C7E6EC34EF}" srcOrd="1" destOrd="6" presId="urn:microsoft.com/office/officeart/2005/8/layout/hProcess4"/>
    <dgm:cxn modelId="{0F04F954-9D62-4BD3-B15E-0C4893C4D753}" type="presOf" srcId="{D7833FB3-FFF7-4DCC-BDB7-A5B02F3DE784}" destId="{1D69CF94-4385-4C33-A5A1-D51F36908988}" srcOrd="1" destOrd="0" presId="urn:microsoft.com/office/officeart/2005/8/layout/hProcess4"/>
    <dgm:cxn modelId="{D4DE7FAD-14FF-4012-8AF6-5A0D8ADF616A}" type="presOf" srcId="{5BD61DF5-B5B7-4C03-99BB-D6000AF98027}" destId="{CF65C399-AD0D-488E-B519-FCEB9BC9EC83}" srcOrd="0" destOrd="3" presId="urn:microsoft.com/office/officeart/2005/8/layout/hProcess4"/>
    <dgm:cxn modelId="{44BDDD61-6CEB-4468-B56F-6250D7B45679}" srcId="{E2272C7D-54DC-4A00-ACC4-8C184AA7C94E}" destId="{E377A69B-AF97-4A66-8185-DE48974C89BA}" srcOrd="0" destOrd="0" parTransId="{E2ABE6A1-8E81-4F13-BD4E-18FE6D17BDA2}" sibTransId="{C7DE09D7-DC4B-49D7-8433-9A6522A5733C}"/>
    <dgm:cxn modelId="{9DE449C5-E39C-498A-A6A9-B39CA9B0B475}" type="presOf" srcId="{EEC85E23-B44A-453B-BFC0-BA408D48BDEA}" destId="{96E93185-2F0C-45B9-845E-4B5CBB805816}" srcOrd="0" destOrd="3" presId="urn:microsoft.com/office/officeart/2005/8/layout/hProcess4"/>
    <dgm:cxn modelId="{EFFEAA34-20F7-4872-88D4-182D837A6FC0}" srcId="{E2272C7D-54DC-4A00-ACC4-8C184AA7C94E}" destId="{FA2D8794-8924-4446-8A0F-9E5764404165}" srcOrd="2" destOrd="0" parTransId="{C32B5DFC-ED82-4489-9D67-3685AB265DA7}" sibTransId="{A1A1AB72-2E0E-41E3-88B1-E4965E19EB22}"/>
    <dgm:cxn modelId="{E41218D2-9BA1-4BD3-91BD-9170095D5F2F}" srcId="{C169D8CA-D71B-4708-9F04-ECE53CD4D4E1}" destId="{C32F48EA-AD3D-4366-BFBC-EDD134F70D8A}" srcOrd="1" destOrd="0" parTransId="{CB654266-634F-41A8-B51F-5C7794C0B11F}" sibTransId="{884DF9C7-585B-44C3-8E0F-FDB355CD8CC3}"/>
    <dgm:cxn modelId="{6914E2F8-797C-4E72-84C4-3A7AA1FF8ED9}" type="presOf" srcId="{05BF411D-9F19-4151-B7F0-95D2ED313A9F}" destId="{E37CF283-B303-4A6F-83C0-D7F6B0CF4EDD}" srcOrd="0" destOrd="5" presId="urn:microsoft.com/office/officeart/2005/8/layout/hProcess4"/>
    <dgm:cxn modelId="{B13C46B4-63E0-4A8F-861E-0AA4C0D3C0A4}" type="presOf" srcId="{E2272C7D-54DC-4A00-ACC4-8C184AA7C94E}" destId="{28C84FF0-FAAA-4924-A0B6-C6CC6BD02686}" srcOrd="0" destOrd="0" presId="urn:microsoft.com/office/officeart/2005/8/layout/hProcess4"/>
    <dgm:cxn modelId="{F0DF934C-84DC-4B97-B697-A4C0FF421EB0}" srcId="{C169D8CA-D71B-4708-9F04-ECE53CD4D4E1}" destId="{272E514A-E852-471F-8343-B1A3EA36268C}" srcOrd="0" destOrd="0" parTransId="{DC689274-794A-4AED-AD47-3C092C81C580}" sibTransId="{680249C7-35D9-4CA0-94BB-3FED12E190DB}"/>
    <dgm:cxn modelId="{6D5FB452-8F3B-4C93-88E6-B24375419DAF}" srcId="{C32F48EA-AD3D-4366-BFBC-EDD134F70D8A}" destId="{16CAA38B-1264-4E27-96E7-3E8B4470921F}" srcOrd="4" destOrd="0" parTransId="{553050A5-DFA4-4146-A93E-D826FDEAE478}" sibTransId="{FEC8172A-84E6-4936-BEB3-D700BF6E19EF}"/>
    <dgm:cxn modelId="{7512C46E-B75B-445B-BB57-C8FE34736293}" srcId="{C169D8CA-D71B-4708-9F04-ECE53CD4D4E1}" destId="{E2272C7D-54DC-4A00-ACC4-8C184AA7C94E}" srcOrd="2" destOrd="0" parTransId="{3873DF51-6419-41BD-A33C-11350E8DFF74}" sibTransId="{7D8330AF-4E52-4D6E-88F9-F4BC37067032}"/>
    <dgm:cxn modelId="{DA8BB422-CFDB-401F-9EFB-A3B17E62C165}" type="presOf" srcId="{DE813C85-CFB5-4EA2-B410-D3466CFF42B7}" destId="{0743120B-D185-4AEB-8183-B9C7E6EC34EF}" srcOrd="1" destOrd="1" presId="urn:microsoft.com/office/officeart/2005/8/layout/hProcess4"/>
    <dgm:cxn modelId="{70B6499E-5D4C-400A-A550-D96C1AE21493}" type="presOf" srcId="{7F035701-AF17-44F7-A458-DC451639A35F}" destId="{CF65C399-AD0D-488E-B519-FCEB9BC9EC83}" srcOrd="0" destOrd="2" presId="urn:microsoft.com/office/officeart/2005/8/layout/hProcess4"/>
    <dgm:cxn modelId="{ED1D133F-0372-454C-86DF-D06143A7F9F4}" srcId="{C32F48EA-AD3D-4366-BFBC-EDD134F70D8A}" destId="{DE813C85-CFB5-4EA2-B410-D3466CFF42B7}" srcOrd="1" destOrd="0" parTransId="{C7F93A21-A7B3-4D1C-8F12-41C8B3A18E0F}" sibTransId="{5D4AC437-D7D6-416D-A193-8AED7618890D}"/>
    <dgm:cxn modelId="{80D17606-50FE-4F70-9C5C-20B483C01D1E}" srcId="{E2272C7D-54DC-4A00-ACC4-8C184AA7C94E}" destId="{56EB03E1-8675-461F-B415-B0FE74311D57}" srcOrd="1" destOrd="0" parTransId="{5B9CEAC6-2B98-499F-9C30-766FF9326303}" sibTransId="{E82BD6A6-AEE3-4935-B1DA-947D419FE6B1}"/>
    <dgm:cxn modelId="{91F8E0C1-D3DC-43F1-826A-974F613A5707}" type="presOf" srcId="{C169D8CA-D71B-4708-9F04-ECE53CD4D4E1}" destId="{2D46FCC0-0EC6-4EEB-93DB-E6698B28DFA8}" srcOrd="0" destOrd="0" presId="urn:microsoft.com/office/officeart/2005/8/layout/hProcess4"/>
    <dgm:cxn modelId="{11498E6F-0AEA-441C-A949-5BF1E1CF58D9}" type="presOf" srcId="{0816A88D-7356-49C4-AA28-044F488E843E}" destId="{0743120B-D185-4AEB-8183-B9C7E6EC34EF}" srcOrd="1" destOrd="2" presId="urn:microsoft.com/office/officeart/2005/8/layout/hProcess4"/>
    <dgm:cxn modelId="{2C0F6F45-FD64-427E-A1EF-6C0FA7852CA5}" type="presOf" srcId="{FA2D8794-8924-4446-8A0F-9E5764404165}" destId="{96E93185-2F0C-45B9-845E-4B5CBB805816}" srcOrd="0" destOrd="2" presId="urn:microsoft.com/office/officeart/2005/8/layout/hProcess4"/>
    <dgm:cxn modelId="{E35AFAFD-B6DA-45FC-A5AB-4EA81F96B7C1}" type="presOf" srcId="{56EB03E1-8675-461F-B415-B0FE74311D57}" destId="{96E93185-2F0C-45B9-845E-4B5CBB805816}" srcOrd="0" destOrd="1" presId="urn:microsoft.com/office/officeart/2005/8/layout/hProcess4"/>
    <dgm:cxn modelId="{1F69DDA5-6E00-4EBB-AC6C-B1B21C1E7F2A}" type="presOf" srcId="{DE813C85-CFB5-4EA2-B410-D3466CFF42B7}" destId="{E37CF283-B303-4A6F-83C0-D7F6B0CF4EDD}" srcOrd="0" destOrd="1" presId="urn:microsoft.com/office/officeart/2005/8/layout/hProcess4"/>
    <dgm:cxn modelId="{D384941B-8E3D-4F7E-9AC7-EA1DCD6B76B6}" type="presOf" srcId="{05BF411D-9F19-4151-B7F0-95D2ED313A9F}" destId="{0743120B-D185-4AEB-8183-B9C7E6EC34EF}" srcOrd="1" destOrd="5" presId="urn:microsoft.com/office/officeart/2005/8/layout/hProcess4"/>
    <dgm:cxn modelId="{7801E6E3-0988-4C34-8BD8-0BFE6378C6A9}" srcId="{C32F48EA-AD3D-4366-BFBC-EDD134F70D8A}" destId="{7D3F21B2-DF4B-4EDE-B60E-5CC2FD95278B}" srcOrd="0" destOrd="0" parTransId="{48233828-E899-44F3-8CD8-6C805D31305D}" sibTransId="{FC5EB7D5-6CD2-49EB-AE09-0A3722D5E047}"/>
    <dgm:cxn modelId="{512A8D06-0892-48EA-B313-BF2904F6E208}" type="presOf" srcId="{884DF9C7-585B-44C3-8E0F-FDB355CD8CC3}" destId="{4D170402-0DFD-4778-9486-48363269BEDC}" srcOrd="0" destOrd="0" presId="urn:microsoft.com/office/officeart/2005/8/layout/hProcess4"/>
    <dgm:cxn modelId="{F65242FB-173E-4FC6-9803-25820AFF65D1}" type="presOf" srcId="{16CAA38B-1264-4E27-96E7-3E8B4470921F}" destId="{0743120B-D185-4AEB-8183-B9C7E6EC34EF}" srcOrd="1" destOrd="4" presId="urn:microsoft.com/office/officeart/2005/8/layout/hProcess4"/>
    <dgm:cxn modelId="{CBE604A5-7906-4F3D-86B3-6ED04C30A0FA}" type="presOf" srcId="{16B77D8B-6DC3-4BE4-AA11-248E987BA432}" destId="{E37CF283-B303-4A6F-83C0-D7F6B0CF4EDD}" srcOrd="0" destOrd="3" presId="urn:microsoft.com/office/officeart/2005/8/layout/hProcess4"/>
    <dgm:cxn modelId="{42F0F1F5-C565-4DDF-B05E-4BA077056723}" type="presOf" srcId="{7F035701-AF17-44F7-A458-DC451639A35F}" destId="{1D69CF94-4385-4C33-A5A1-D51F36908988}" srcOrd="1" destOrd="2" presId="urn:microsoft.com/office/officeart/2005/8/layout/hProcess4"/>
    <dgm:cxn modelId="{61BFA69B-CD06-4EEB-9803-ED284FB543A8}" srcId="{C32F48EA-AD3D-4366-BFBC-EDD134F70D8A}" destId="{0BF2A9C5-D8AE-4B6C-A83D-E78F6C4E615A}" srcOrd="6" destOrd="0" parTransId="{9C3615E1-9576-4E6C-81C4-683EDA0F91E4}" sibTransId="{FDC648F9-772D-4317-8A94-E14D8AF24D21}"/>
    <dgm:cxn modelId="{3FEC5972-7140-49A6-87B8-F7644DB3BE20}" type="presOf" srcId="{D7833FB3-FFF7-4DCC-BDB7-A5B02F3DE784}" destId="{CF65C399-AD0D-488E-B519-FCEB9BC9EC83}" srcOrd="0" destOrd="0" presId="urn:microsoft.com/office/officeart/2005/8/layout/hProcess4"/>
    <dgm:cxn modelId="{7A2301EF-8E05-4959-9060-E131C08A770D}" type="presOf" srcId="{7D3F21B2-DF4B-4EDE-B60E-5CC2FD95278B}" destId="{E37CF283-B303-4A6F-83C0-D7F6B0CF4EDD}" srcOrd="0" destOrd="0" presId="urn:microsoft.com/office/officeart/2005/8/layout/hProcess4"/>
    <dgm:cxn modelId="{CF4B3316-9453-4FF5-A0B9-4DB9299F76A0}" type="presOf" srcId="{EEC85E23-B44A-453B-BFC0-BA408D48BDEA}" destId="{DE474412-BF92-4968-966B-45726FAEC874}" srcOrd="1" destOrd="3" presId="urn:microsoft.com/office/officeart/2005/8/layout/hProcess4"/>
    <dgm:cxn modelId="{880A0F26-8163-4AEA-836D-24F096C0F50D}" type="presOf" srcId="{3E6F2824-144E-4741-B49C-6092BF6DBB9A}" destId="{CF65C399-AD0D-488E-B519-FCEB9BC9EC83}" srcOrd="0" destOrd="1" presId="urn:microsoft.com/office/officeart/2005/8/layout/hProcess4"/>
    <dgm:cxn modelId="{FB3187E8-C6EF-4AD6-839B-B69D799E3723}" type="presOf" srcId="{E377A69B-AF97-4A66-8185-DE48974C89BA}" destId="{96E93185-2F0C-45B9-845E-4B5CBB805816}" srcOrd="0" destOrd="0" presId="urn:microsoft.com/office/officeart/2005/8/layout/hProcess4"/>
    <dgm:cxn modelId="{176130F0-0A98-4A0D-8DF6-F3964492A547}" type="presOf" srcId="{87FD7921-E783-4487-82EC-7C551303F0CB}" destId="{CF65C399-AD0D-488E-B519-FCEB9BC9EC83}" srcOrd="0" destOrd="4" presId="urn:microsoft.com/office/officeart/2005/8/layout/hProcess4"/>
    <dgm:cxn modelId="{D08904E5-717B-4B27-B492-4B593AD3D453}" type="presOf" srcId="{5BD61DF5-B5B7-4C03-99BB-D6000AF98027}" destId="{1D69CF94-4385-4C33-A5A1-D51F36908988}" srcOrd="1" destOrd="3" presId="urn:microsoft.com/office/officeart/2005/8/layout/hProcess4"/>
    <dgm:cxn modelId="{B794256B-7C13-4E68-809B-EE88B48EDCDB}" type="presOf" srcId="{E73B3F4D-5A99-4229-A5A1-60DF78ABC628}" destId="{96E93185-2F0C-45B9-845E-4B5CBB805816}" srcOrd="0" destOrd="4" presId="urn:microsoft.com/office/officeart/2005/8/layout/hProcess4"/>
    <dgm:cxn modelId="{C903AF7B-A604-4C5E-BA8C-8F7CD85C85A8}" type="presOf" srcId="{7D3F21B2-DF4B-4EDE-B60E-5CC2FD95278B}" destId="{0743120B-D185-4AEB-8183-B9C7E6EC34EF}" srcOrd="1" destOrd="0" presId="urn:microsoft.com/office/officeart/2005/8/layout/hProcess4"/>
    <dgm:cxn modelId="{4B2C8B13-62D1-49B6-A16B-6CD371270002}" type="presOf" srcId="{0816A88D-7356-49C4-AA28-044F488E843E}" destId="{E37CF283-B303-4A6F-83C0-D7F6B0CF4EDD}" srcOrd="0" destOrd="2" presId="urn:microsoft.com/office/officeart/2005/8/layout/hProcess4"/>
    <dgm:cxn modelId="{4F894BA3-0419-4516-9035-626D9824D2B9}" srcId="{272E514A-E852-471F-8343-B1A3EA36268C}" destId="{5BD61DF5-B5B7-4C03-99BB-D6000AF98027}" srcOrd="3" destOrd="0" parTransId="{019C0BC3-544B-4D26-8CBD-352A801B07F6}" sibTransId="{C2865AB4-2618-4803-B710-DD7A631E97C3}"/>
    <dgm:cxn modelId="{A01E6025-DE97-453D-A876-0FA165DC3F39}" srcId="{C32F48EA-AD3D-4366-BFBC-EDD134F70D8A}" destId="{16B77D8B-6DC3-4BE4-AA11-248E987BA432}" srcOrd="3" destOrd="0" parTransId="{6CF11B0E-4253-4BE4-A66B-F9BBDBE4AF78}" sibTransId="{8B8A0BE0-6125-499F-A896-0EDFB57FB522}"/>
    <dgm:cxn modelId="{B49B16DE-DD00-4F17-A576-55567C2EDC68}" type="presOf" srcId="{3E6F2824-144E-4741-B49C-6092BF6DBB9A}" destId="{1D69CF94-4385-4C33-A5A1-D51F36908988}" srcOrd="1" destOrd="1" presId="urn:microsoft.com/office/officeart/2005/8/layout/hProcess4"/>
    <dgm:cxn modelId="{1A58A957-9B55-4286-9779-C5EEB9F6E299}" type="presOf" srcId="{16B77D8B-6DC3-4BE4-AA11-248E987BA432}" destId="{0743120B-D185-4AEB-8183-B9C7E6EC34EF}" srcOrd="1" destOrd="3" presId="urn:microsoft.com/office/officeart/2005/8/layout/hProcess4"/>
    <dgm:cxn modelId="{A610597E-1509-4BD5-9229-A4DF101F3D89}" type="presParOf" srcId="{2D46FCC0-0EC6-4EEB-93DB-E6698B28DFA8}" destId="{7F5DF388-9C13-4AEF-909D-F8168AD91A93}" srcOrd="0" destOrd="0" presId="urn:microsoft.com/office/officeart/2005/8/layout/hProcess4"/>
    <dgm:cxn modelId="{D7639B88-EA44-41F0-885F-14981129846E}" type="presParOf" srcId="{2D46FCC0-0EC6-4EEB-93DB-E6698B28DFA8}" destId="{D0E221DF-B0FC-4B5D-8CA4-35445721C0BF}" srcOrd="1" destOrd="0" presId="urn:microsoft.com/office/officeart/2005/8/layout/hProcess4"/>
    <dgm:cxn modelId="{340A170C-4E3F-4A2C-BD69-94DF753ECE61}" type="presParOf" srcId="{2D46FCC0-0EC6-4EEB-93DB-E6698B28DFA8}" destId="{65B45772-EC75-4F6F-A2AD-9F6AE3558AE6}" srcOrd="2" destOrd="0" presId="urn:microsoft.com/office/officeart/2005/8/layout/hProcess4"/>
    <dgm:cxn modelId="{0CA9FD0B-CD86-4CE4-A8B8-6E8F07ACE6A3}" type="presParOf" srcId="{65B45772-EC75-4F6F-A2AD-9F6AE3558AE6}" destId="{6B15CC3E-592C-4512-9B0E-E46A83B27371}" srcOrd="0" destOrd="0" presId="urn:microsoft.com/office/officeart/2005/8/layout/hProcess4"/>
    <dgm:cxn modelId="{228B9AE0-9916-47B7-92E3-0058AE2B259C}" type="presParOf" srcId="{6B15CC3E-592C-4512-9B0E-E46A83B27371}" destId="{DFE3236E-571D-4A10-95BF-B8A7D9C69B8F}" srcOrd="0" destOrd="0" presId="urn:microsoft.com/office/officeart/2005/8/layout/hProcess4"/>
    <dgm:cxn modelId="{98F110AA-CD53-4A8F-BB82-CA657AE06A60}" type="presParOf" srcId="{6B15CC3E-592C-4512-9B0E-E46A83B27371}" destId="{CF65C399-AD0D-488E-B519-FCEB9BC9EC83}" srcOrd="1" destOrd="0" presId="urn:microsoft.com/office/officeart/2005/8/layout/hProcess4"/>
    <dgm:cxn modelId="{FD7EFC6F-D77F-47CB-9054-A97075235601}" type="presParOf" srcId="{6B15CC3E-592C-4512-9B0E-E46A83B27371}" destId="{1D69CF94-4385-4C33-A5A1-D51F36908988}" srcOrd="2" destOrd="0" presId="urn:microsoft.com/office/officeart/2005/8/layout/hProcess4"/>
    <dgm:cxn modelId="{8FBF5A92-C8D7-4E69-99C3-92A0F90DD298}" type="presParOf" srcId="{6B15CC3E-592C-4512-9B0E-E46A83B27371}" destId="{F198A076-B820-4141-9D62-6C8E06F02095}" srcOrd="3" destOrd="0" presId="urn:microsoft.com/office/officeart/2005/8/layout/hProcess4"/>
    <dgm:cxn modelId="{294467A6-87F2-40FF-AAE1-AE21D6E39E2B}" type="presParOf" srcId="{6B15CC3E-592C-4512-9B0E-E46A83B27371}" destId="{176DDE32-F3E1-4F20-AE19-A5BA24BB19F9}" srcOrd="4" destOrd="0" presId="urn:microsoft.com/office/officeart/2005/8/layout/hProcess4"/>
    <dgm:cxn modelId="{40E9357F-00CE-45FA-948F-27C5DD3B29B9}" type="presParOf" srcId="{65B45772-EC75-4F6F-A2AD-9F6AE3558AE6}" destId="{A053A4C4-C64E-4715-8B27-18F6852CFBDA}" srcOrd="1" destOrd="0" presId="urn:microsoft.com/office/officeart/2005/8/layout/hProcess4"/>
    <dgm:cxn modelId="{E0CE1FA0-2C13-4694-8AA7-8C29EB96DBA7}" type="presParOf" srcId="{65B45772-EC75-4F6F-A2AD-9F6AE3558AE6}" destId="{F80C2A4A-9D31-4AFA-82B0-FC83143EA678}" srcOrd="2" destOrd="0" presId="urn:microsoft.com/office/officeart/2005/8/layout/hProcess4"/>
    <dgm:cxn modelId="{5EF4BBAA-8705-4717-BA52-B03DC7CD1904}" type="presParOf" srcId="{F80C2A4A-9D31-4AFA-82B0-FC83143EA678}" destId="{0E38577B-BD88-4A54-90CC-2789DF94D28D}" srcOrd="0" destOrd="0" presId="urn:microsoft.com/office/officeart/2005/8/layout/hProcess4"/>
    <dgm:cxn modelId="{9F987FBE-57A2-4B69-9909-EE2BC5138CD1}" type="presParOf" srcId="{F80C2A4A-9D31-4AFA-82B0-FC83143EA678}" destId="{E37CF283-B303-4A6F-83C0-D7F6B0CF4EDD}" srcOrd="1" destOrd="0" presId="urn:microsoft.com/office/officeart/2005/8/layout/hProcess4"/>
    <dgm:cxn modelId="{630DCEB5-84F9-4F60-82CF-0D92E76551EF}" type="presParOf" srcId="{F80C2A4A-9D31-4AFA-82B0-FC83143EA678}" destId="{0743120B-D185-4AEB-8183-B9C7E6EC34EF}" srcOrd="2" destOrd="0" presId="urn:microsoft.com/office/officeart/2005/8/layout/hProcess4"/>
    <dgm:cxn modelId="{0902C814-62A2-4AC3-802D-399D4D3191AA}" type="presParOf" srcId="{F80C2A4A-9D31-4AFA-82B0-FC83143EA678}" destId="{9C9E6A3A-A26A-4B85-9138-A5C52F7BD16D}" srcOrd="3" destOrd="0" presId="urn:microsoft.com/office/officeart/2005/8/layout/hProcess4"/>
    <dgm:cxn modelId="{57781FFE-7C06-4703-8A1A-F8D857B171BD}" type="presParOf" srcId="{F80C2A4A-9D31-4AFA-82B0-FC83143EA678}" destId="{BDD67713-A9A5-4A5F-BAB8-BBBCB26AC622}" srcOrd="4" destOrd="0" presId="urn:microsoft.com/office/officeart/2005/8/layout/hProcess4"/>
    <dgm:cxn modelId="{5B8C337C-A18C-4255-9758-96C9B0EA41C2}" type="presParOf" srcId="{65B45772-EC75-4F6F-A2AD-9F6AE3558AE6}" destId="{4D170402-0DFD-4778-9486-48363269BEDC}" srcOrd="3" destOrd="0" presId="urn:microsoft.com/office/officeart/2005/8/layout/hProcess4"/>
    <dgm:cxn modelId="{053A8473-BE77-4753-BF7E-5ABDB2BB24BA}" type="presParOf" srcId="{65B45772-EC75-4F6F-A2AD-9F6AE3558AE6}" destId="{65ECDDE0-EE77-43D9-B3CC-A6F88BB0E342}" srcOrd="4" destOrd="0" presId="urn:microsoft.com/office/officeart/2005/8/layout/hProcess4"/>
    <dgm:cxn modelId="{472E597E-18DA-4FA8-8752-9DF9CD20951B}" type="presParOf" srcId="{65ECDDE0-EE77-43D9-B3CC-A6F88BB0E342}" destId="{7097C8E2-4057-4842-BEEB-969262CEA6A7}" srcOrd="0" destOrd="0" presId="urn:microsoft.com/office/officeart/2005/8/layout/hProcess4"/>
    <dgm:cxn modelId="{109CB491-8588-4F3A-9BD8-A8E1EDA5EB5F}" type="presParOf" srcId="{65ECDDE0-EE77-43D9-B3CC-A6F88BB0E342}" destId="{96E93185-2F0C-45B9-845E-4B5CBB805816}" srcOrd="1" destOrd="0" presId="urn:microsoft.com/office/officeart/2005/8/layout/hProcess4"/>
    <dgm:cxn modelId="{DF784F63-D2A4-4D1C-94B9-307DCCEE3B80}" type="presParOf" srcId="{65ECDDE0-EE77-43D9-B3CC-A6F88BB0E342}" destId="{DE474412-BF92-4968-966B-45726FAEC874}" srcOrd="2" destOrd="0" presId="urn:microsoft.com/office/officeart/2005/8/layout/hProcess4"/>
    <dgm:cxn modelId="{C493DE37-FE56-4915-AB5C-62820BD6F675}" type="presParOf" srcId="{65ECDDE0-EE77-43D9-B3CC-A6F88BB0E342}" destId="{28C84FF0-FAAA-4924-A0B6-C6CC6BD02686}" srcOrd="3" destOrd="0" presId="urn:microsoft.com/office/officeart/2005/8/layout/hProcess4"/>
    <dgm:cxn modelId="{9B641276-E3E1-4920-A8DC-8BF8174BDD83}" type="presParOf" srcId="{65ECDDE0-EE77-43D9-B3CC-A6F88BB0E342}" destId="{988C4F19-FE16-47D4-BA3C-B3F651E0EA0A}"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98F8C4-8698-4476-B01F-5B5C47ACDFB7}" type="doc">
      <dgm:prSet loTypeId="urn:microsoft.com/office/officeart/2005/8/layout/target2" loCatId="relationship" qsTypeId="urn:microsoft.com/office/officeart/2005/8/quickstyle/simple5" qsCatId="simple" csTypeId="urn:microsoft.com/office/officeart/2005/8/colors/colorful2" csCatId="colorful" phldr="1"/>
      <dgm:spPr/>
      <dgm:t>
        <a:bodyPr/>
        <a:lstStyle/>
        <a:p>
          <a:endParaRPr lang="es-EC"/>
        </a:p>
      </dgm:t>
    </dgm:pt>
    <dgm:pt modelId="{81F3ABD3-1130-4F3F-911F-A68F157A6779}">
      <dgm:prSet phldrT="[Texto]" custT="1"/>
      <dgm:spPr/>
      <dgm:t>
        <a:bodyPr/>
        <a:lstStyle/>
        <a:p>
          <a:pPr algn="ctr"/>
          <a:r>
            <a:rPr lang="es-EC" sz="4400" dirty="0" smtClean="0"/>
            <a:t>PROMOCION Y PUBLICIDAD.</a:t>
          </a:r>
          <a:r>
            <a:rPr lang="es-EC" sz="2000" dirty="0" smtClean="0"/>
            <a:t>  </a:t>
          </a:r>
          <a:endParaRPr lang="es-EC" sz="2000" dirty="0"/>
        </a:p>
      </dgm:t>
    </dgm:pt>
    <dgm:pt modelId="{5B97813B-0FED-4D17-B738-06D988F89EE8}" type="parTrans" cxnId="{0B4E1D67-72B3-46BE-AC4E-FDEE4A949A22}">
      <dgm:prSet/>
      <dgm:spPr/>
      <dgm:t>
        <a:bodyPr/>
        <a:lstStyle/>
        <a:p>
          <a:endParaRPr lang="es-EC"/>
        </a:p>
      </dgm:t>
    </dgm:pt>
    <dgm:pt modelId="{E45318F1-4D16-452E-B574-D8533C2CD174}" type="sibTrans" cxnId="{0B4E1D67-72B3-46BE-AC4E-FDEE4A949A22}">
      <dgm:prSet/>
      <dgm:spPr/>
      <dgm:t>
        <a:bodyPr/>
        <a:lstStyle/>
        <a:p>
          <a:endParaRPr lang="es-EC"/>
        </a:p>
      </dgm:t>
    </dgm:pt>
    <dgm:pt modelId="{1FFFB334-3884-417A-9728-88B4B74E4D01}">
      <dgm:prSet phldrT="[Texto]"/>
      <dgm:spPr/>
      <dgm:t>
        <a:bodyPr/>
        <a:lstStyle/>
        <a:p>
          <a:r>
            <a:rPr lang="es-ES" b="1" dirty="0" smtClean="0"/>
            <a:t>EL VOZ A VOZ. </a:t>
          </a:r>
          <a:endParaRPr lang="es-EC" dirty="0"/>
        </a:p>
      </dgm:t>
    </dgm:pt>
    <dgm:pt modelId="{8EF6C92D-AEBE-4396-B87B-CBD613C8678B}" type="parTrans" cxnId="{82BC3B41-8BA8-4023-911A-2E1EDF5FA9F9}">
      <dgm:prSet/>
      <dgm:spPr/>
      <dgm:t>
        <a:bodyPr/>
        <a:lstStyle/>
        <a:p>
          <a:endParaRPr lang="es-EC"/>
        </a:p>
      </dgm:t>
    </dgm:pt>
    <dgm:pt modelId="{E71E1FE6-EE61-46EF-85AB-B1FAF820939A}" type="sibTrans" cxnId="{82BC3B41-8BA8-4023-911A-2E1EDF5FA9F9}">
      <dgm:prSet/>
      <dgm:spPr/>
      <dgm:t>
        <a:bodyPr/>
        <a:lstStyle/>
        <a:p>
          <a:endParaRPr lang="es-EC"/>
        </a:p>
      </dgm:t>
    </dgm:pt>
    <dgm:pt modelId="{973EC35F-4D80-4218-9280-1C3FBF5A9E4F}">
      <dgm:prSet phldrT="[Texto]"/>
      <dgm:spPr/>
      <dgm:t>
        <a:bodyPr/>
        <a:lstStyle/>
        <a:p>
          <a:r>
            <a:rPr lang="es-ES" b="1" dirty="0" smtClean="0"/>
            <a:t>FLYERS. </a:t>
          </a:r>
          <a:endParaRPr lang="es-EC" dirty="0"/>
        </a:p>
      </dgm:t>
    </dgm:pt>
    <dgm:pt modelId="{7C3CAC9F-13DA-42D3-A9FD-5AB4F097C8CD}" type="parTrans" cxnId="{1AD4A165-B4AE-44B6-94ED-B4CB9D206CC1}">
      <dgm:prSet/>
      <dgm:spPr/>
      <dgm:t>
        <a:bodyPr/>
        <a:lstStyle/>
        <a:p>
          <a:endParaRPr lang="es-EC"/>
        </a:p>
      </dgm:t>
    </dgm:pt>
    <dgm:pt modelId="{30567854-E57C-48C3-AB72-15D7BF46C9EC}" type="sibTrans" cxnId="{1AD4A165-B4AE-44B6-94ED-B4CB9D206CC1}">
      <dgm:prSet/>
      <dgm:spPr/>
      <dgm:t>
        <a:bodyPr/>
        <a:lstStyle/>
        <a:p>
          <a:endParaRPr lang="es-EC"/>
        </a:p>
      </dgm:t>
    </dgm:pt>
    <dgm:pt modelId="{F2B3B4B6-1C1B-4510-AA5A-8C96671A896F}">
      <dgm:prSet phldrT="[Texto]" custT="1"/>
      <dgm:spPr/>
      <dgm:t>
        <a:bodyPr/>
        <a:lstStyle/>
        <a:p>
          <a:pPr algn="ctr"/>
          <a:r>
            <a:rPr lang="es-EC" sz="3200" dirty="0" smtClean="0"/>
            <a:t>Comunicación Directa</a:t>
          </a:r>
          <a:endParaRPr lang="es-EC" sz="3200" dirty="0"/>
        </a:p>
      </dgm:t>
    </dgm:pt>
    <dgm:pt modelId="{95DB1D72-383A-4218-9952-FED6E2D7FA21}" type="parTrans" cxnId="{1EC1A9CC-A3BD-4674-8C64-3DDE25EED11D}">
      <dgm:prSet/>
      <dgm:spPr/>
      <dgm:t>
        <a:bodyPr/>
        <a:lstStyle/>
        <a:p>
          <a:endParaRPr lang="es-EC"/>
        </a:p>
      </dgm:t>
    </dgm:pt>
    <dgm:pt modelId="{874AE7C3-4EB9-4C30-8B14-B1BF48CC6230}" type="sibTrans" cxnId="{1EC1A9CC-A3BD-4674-8C64-3DDE25EED11D}">
      <dgm:prSet/>
      <dgm:spPr/>
      <dgm:t>
        <a:bodyPr/>
        <a:lstStyle/>
        <a:p>
          <a:endParaRPr lang="es-EC"/>
        </a:p>
      </dgm:t>
    </dgm:pt>
    <dgm:pt modelId="{E85F7DFD-D7A7-460A-8CC8-DDD0EE0E3DD8}">
      <dgm:prSet phldrT="[Texto]"/>
      <dgm:spPr/>
      <dgm:t>
        <a:bodyPr/>
        <a:lstStyle/>
        <a:p>
          <a:r>
            <a:rPr lang="es-ES" dirty="0" smtClean="0"/>
            <a:t>Recetas propuestas.</a:t>
          </a:r>
          <a:endParaRPr lang="es-EC" dirty="0"/>
        </a:p>
      </dgm:t>
    </dgm:pt>
    <dgm:pt modelId="{F1BE02C0-FF1F-426D-B325-646D69A0E2D9}" type="parTrans" cxnId="{66FCAE1A-6B42-453B-B76D-8D00D90B5845}">
      <dgm:prSet/>
      <dgm:spPr/>
      <dgm:t>
        <a:bodyPr/>
        <a:lstStyle/>
        <a:p>
          <a:endParaRPr lang="es-EC"/>
        </a:p>
      </dgm:t>
    </dgm:pt>
    <dgm:pt modelId="{FA807733-2843-45CC-867F-DBE5C4A31E92}" type="sibTrans" cxnId="{66FCAE1A-6B42-453B-B76D-8D00D90B5845}">
      <dgm:prSet/>
      <dgm:spPr/>
      <dgm:t>
        <a:bodyPr/>
        <a:lstStyle/>
        <a:p>
          <a:endParaRPr lang="es-EC"/>
        </a:p>
      </dgm:t>
    </dgm:pt>
    <dgm:pt modelId="{5188ECC7-4A86-4FC8-A21B-ED8712F0197C}">
      <dgm:prSet phldrT="[Texto]"/>
      <dgm:spPr/>
      <dgm:t>
        <a:bodyPr/>
        <a:lstStyle/>
        <a:p>
          <a:r>
            <a:rPr lang="es-ES" dirty="0" smtClean="0"/>
            <a:t>Temas de interés (salud, conciencia)</a:t>
          </a:r>
          <a:endParaRPr lang="es-EC" dirty="0"/>
        </a:p>
      </dgm:t>
    </dgm:pt>
    <dgm:pt modelId="{9DF6DB2E-4BB0-454F-B1E5-F00EE0A67CEF}" type="parTrans" cxnId="{20BB21FF-728E-4248-8024-A4E14EECE59B}">
      <dgm:prSet/>
      <dgm:spPr/>
      <dgm:t>
        <a:bodyPr/>
        <a:lstStyle/>
        <a:p>
          <a:endParaRPr lang="es-EC"/>
        </a:p>
      </dgm:t>
    </dgm:pt>
    <dgm:pt modelId="{09D15A86-91FD-47ED-B2C2-6A893ABCB8E4}" type="sibTrans" cxnId="{20BB21FF-728E-4248-8024-A4E14EECE59B}">
      <dgm:prSet/>
      <dgm:spPr/>
      <dgm:t>
        <a:bodyPr/>
        <a:lstStyle/>
        <a:p>
          <a:endParaRPr lang="es-EC"/>
        </a:p>
      </dgm:t>
    </dgm:pt>
    <dgm:pt modelId="{865F04DD-1E8A-4DB1-AE12-95A1A701AFEC}">
      <dgm:prSet phldrT="[Texto]"/>
      <dgm:spPr/>
      <dgm:t>
        <a:bodyPr/>
        <a:lstStyle/>
        <a:p>
          <a:r>
            <a:rPr lang="es-ES" dirty="0" smtClean="0"/>
            <a:t>El uso de redes sociales como Facebook  para llamar la atención  por medio de: </a:t>
          </a:r>
          <a:endParaRPr lang="es-EC" dirty="0"/>
        </a:p>
      </dgm:t>
    </dgm:pt>
    <dgm:pt modelId="{048DFAC8-C819-4315-ACD6-A6C09A2C436B}" type="parTrans" cxnId="{E42914AB-EC78-4274-9005-34BB0EB30FBA}">
      <dgm:prSet/>
      <dgm:spPr/>
      <dgm:t>
        <a:bodyPr/>
        <a:lstStyle/>
        <a:p>
          <a:endParaRPr lang="es-EC"/>
        </a:p>
      </dgm:t>
    </dgm:pt>
    <dgm:pt modelId="{3F023D4A-CD9D-4A9F-BF7B-9AEBEA58BC25}" type="sibTrans" cxnId="{E42914AB-EC78-4274-9005-34BB0EB30FBA}">
      <dgm:prSet/>
      <dgm:spPr/>
      <dgm:t>
        <a:bodyPr/>
        <a:lstStyle/>
        <a:p>
          <a:endParaRPr lang="es-EC"/>
        </a:p>
      </dgm:t>
    </dgm:pt>
    <dgm:pt modelId="{A8EECB63-3156-4819-B1C4-66B30CA9EA1E}">
      <dgm:prSet phldrT="[Texto]"/>
      <dgm:spPr/>
      <dgm:t>
        <a:bodyPr/>
        <a:lstStyle/>
        <a:p>
          <a:r>
            <a:rPr lang="es-ES" dirty="0" smtClean="0"/>
            <a:t>Usos de la tienda online.</a:t>
          </a:r>
          <a:endParaRPr lang="es-EC" dirty="0"/>
        </a:p>
      </dgm:t>
    </dgm:pt>
    <dgm:pt modelId="{6BAA8D44-2345-46AB-A8E4-FDDA65FACC4B}" type="parTrans" cxnId="{28DD609C-AF7D-43A9-999B-E803BB00CA9D}">
      <dgm:prSet/>
      <dgm:spPr/>
      <dgm:t>
        <a:bodyPr/>
        <a:lstStyle/>
        <a:p>
          <a:endParaRPr lang="es-EC"/>
        </a:p>
      </dgm:t>
    </dgm:pt>
    <dgm:pt modelId="{25FFE8CD-3EA7-472C-9C6B-B2FE8448885A}" type="sibTrans" cxnId="{28DD609C-AF7D-43A9-999B-E803BB00CA9D}">
      <dgm:prSet/>
      <dgm:spPr/>
      <dgm:t>
        <a:bodyPr/>
        <a:lstStyle/>
        <a:p>
          <a:endParaRPr lang="es-EC"/>
        </a:p>
      </dgm:t>
    </dgm:pt>
    <dgm:pt modelId="{F4352EA1-8194-472F-ADE6-0E47CC47A818}">
      <dgm:prSet phldrT="[Texto]"/>
      <dgm:spPr/>
      <dgm:t>
        <a:bodyPr/>
        <a:lstStyle/>
        <a:p>
          <a:r>
            <a:rPr lang="es-ES" dirty="0" smtClean="0"/>
            <a:t>El M</a:t>
          </a:r>
          <a:r>
            <a:rPr lang="es-EC" dirty="0" err="1" smtClean="0"/>
            <a:t>ensaje</a:t>
          </a:r>
          <a:r>
            <a:rPr lang="es-EC" dirty="0" smtClean="0"/>
            <a:t> que debe estar enfocado a la calidad del producto .</a:t>
          </a:r>
          <a:endParaRPr lang="es-EC" dirty="0"/>
        </a:p>
      </dgm:t>
    </dgm:pt>
    <dgm:pt modelId="{D31970C0-415E-4A1E-A276-8A36B7A06B9A}" type="parTrans" cxnId="{E52E6CBC-C708-425D-A111-88236FDD4D5A}">
      <dgm:prSet/>
      <dgm:spPr/>
      <dgm:t>
        <a:bodyPr/>
        <a:lstStyle/>
        <a:p>
          <a:endParaRPr lang="es-EC"/>
        </a:p>
      </dgm:t>
    </dgm:pt>
    <dgm:pt modelId="{3248CFA0-D061-4396-8E1C-362BEA6C1880}" type="sibTrans" cxnId="{E52E6CBC-C708-425D-A111-88236FDD4D5A}">
      <dgm:prSet/>
      <dgm:spPr/>
      <dgm:t>
        <a:bodyPr/>
        <a:lstStyle/>
        <a:p>
          <a:endParaRPr lang="es-EC"/>
        </a:p>
      </dgm:t>
    </dgm:pt>
    <dgm:pt modelId="{0DE8A5E7-5D93-4670-BE8A-3EA8F5B88EC0}" type="pres">
      <dgm:prSet presAssocID="{A898F8C4-8698-4476-B01F-5B5C47ACDFB7}" presName="Name0" presStyleCnt="0">
        <dgm:presLayoutVars>
          <dgm:chMax val="3"/>
          <dgm:chPref val="1"/>
          <dgm:dir/>
          <dgm:animLvl val="lvl"/>
          <dgm:resizeHandles/>
        </dgm:presLayoutVars>
      </dgm:prSet>
      <dgm:spPr/>
      <dgm:t>
        <a:bodyPr/>
        <a:lstStyle/>
        <a:p>
          <a:endParaRPr lang="es-CO"/>
        </a:p>
      </dgm:t>
    </dgm:pt>
    <dgm:pt modelId="{79F09A44-BA39-4A1D-8976-0F2F4873BE08}" type="pres">
      <dgm:prSet presAssocID="{A898F8C4-8698-4476-B01F-5B5C47ACDFB7}" presName="outerBox" presStyleCnt="0"/>
      <dgm:spPr/>
    </dgm:pt>
    <dgm:pt modelId="{780FA205-4CCA-43D9-961F-2660A26E82A7}" type="pres">
      <dgm:prSet presAssocID="{A898F8C4-8698-4476-B01F-5B5C47ACDFB7}" presName="outerBoxParent" presStyleLbl="node1" presStyleIdx="0" presStyleCnt="3"/>
      <dgm:spPr/>
      <dgm:t>
        <a:bodyPr/>
        <a:lstStyle/>
        <a:p>
          <a:endParaRPr lang="es-EC"/>
        </a:p>
      </dgm:t>
    </dgm:pt>
    <dgm:pt modelId="{94A6A9FF-3228-40DD-BBF9-EE4F85EE425A}" type="pres">
      <dgm:prSet presAssocID="{A898F8C4-8698-4476-B01F-5B5C47ACDFB7}" presName="outerBoxChildren" presStyleCnt="0"/>
      <dgm:spPr/>
    </dgm:pt>
    <dgm:pt modelId="{19AB92F0-AF49-4751-92D7-0F8701BBCBF5}" type="pres">
      <dgm:prSet presAssocID="{1FFFB334-3884-417A-9728-88B4B74E4D01}" presName="oChild" presStyleLbl="fgAcc1" presStyleIdx="0" presStyleCnt="6">
        <dgm:presLayoutVars>
          <dgm:bulletEnabled val="1"/>
        </dgm:presLayoutVars>
      </dgm:prSet>
      <dgm:spPr/>
      <dgm:t>
        <a:bodyPr/>
        <a:lstStyle/>
        <a:p>
          <a:endParaRPr lang="es-EC"/>
        </a:p>
      </dgm:t>
    </dgm:pt>
    <dgm:pt modelId="{71AC6DB9-2F0E-4DBA-80F3-74EE0ACE6173}" type="pres">
      <dgm:prSet presAssocID="{E71E1FE6-EE61-46EF-85AB-B1FAF820939A}" presName="outerSibTrans" presStyleCnt="0"/>
      <dgm:spPr/>
    </dgm:pt>
    <dgm:pt modelId="{5C849945-E3B2-4417-8B91-19AE31049017}" type="pres">
      <dgm:prSet presAssocID="{973EC35F-4D80-4218-9280-1C3FBF5A9E4F}" presName="oChild" presStyleLbl="fgAcc1" presStyleIdx="1" presStyleCnt="6">
        <dgm:presLayoutVars>
          <dgm:bulletEnabled val="1"/>
        </dgm:presLayoutVars>
      </dgm:prSet>
      <dgm:spPr/>
      <dgm:t>
        <a:bodyPr/>
        <a:lstStyle/>
        <a:p>
          <a:endParaRPr lang="es-EC"/>
        </a:p>
      </dgm:t>
    </dgm:pt>
    <dgm:pt modelId="{37665BE9-C9AE-4908-9A8D-E1F0CCC93F45}" type="pres">
      <dgm:prSet presAssocID="{A898F8C4-8698-4476-B01F-5B5C47ACDFB7}" presName="middleBox" presStyleCnt="0"/>
      <dgm:spPr/>
    </dgm:pt>
    <dgm:pt modelId="{F51A2508-92F5-461B-967C-BA9FABC6A084}" type="pres">
      <dgm:prSet presAssocID="{A898F8C4-8698-4476-B01F-5B5C47ACDFB7}" presName="middleBoxParent" presStyleLbl="node1" presStyleIdx="1" presStyleCnt="3"/>
      <dgm:spPr/>
      <dgm:t>
        <a:bodyPr/>
        <a:lstStyle/>
        <a:p>
          <a:endParaRPr lang="es-EC"/>
        </a:p>
      </dgm:t>
    </dgm:pt>
    <dgm:pt modelId="{482BD1DD-4E16-4063-98F9-AAD981983657}" type="pres">
      <dgm:prSet presAssocID="{A898F8C4-8698-4476-B01F-5B5C47ACDFB7}" presName="middleBoxChildren" presStyleCnt="0"/>
      <dgm:spPr/>
    </dgm:pt>
    <dgm:pt modelId="{A7E2E06B-3686-46E9-BAC2-77FE9BEBBE44}" type="pres">
      <dgm:prSet presAssocID="{E85F7DFD-D7A7-460A-8CC8-DDD0EE0E3DD8}" presName="mChild" presStyleLbl="fgAcc1" presStyleIdx="2" presStyleCnt="6">
        <dgm:presLayoutVars>
          <dgm:bulletEnabled val="1"/>
        </dgm:presLayoutVars>
      </dgm:prSet>
      <dgm:spPr/>
      <dgm:t>
        <a:bodyPr/>
        <a:lstStyle/>
        <a:p>
          <a:endParaRPr lang="es-EC"/>
        </a:p>
      </dgm:t>
    </dgm:pt>
    <dgm:pt modelId="{FAF8C410-34D7-4F85-95DD-014ADF53F5A8}" type="pres">
      <dgm:prSet presAssocID="{FA807733-2843-45CC-867F-DBE5C4A31E92}" presName="middleSibTrans" presStyleCnt="0"/>
      <dgm:spPr/>
    </dgm:pt>
    <dgm:pt modelId="{6DB1B8DD-C05D-4F7C-B711-933054E5741F}" type="pres">
      <dgm:prSet presAssocID="{5188ECC7-4A86-4FC8-A21B-ED8712F0197C}" presName="mChild" presStyleLbl="fgAcc1" presStyleIdx="3" presStyleCnt="6">
        <dgm:presLayoutVars>
          <dgm:bulletEnabled val="1"/>
        </dgm:presLayoutVars>
      </dgm:prSet>
      <dgm:spPr/>
      <dgm:t>
        <a:bodyPr/>
        <a:lstStyle/>
        <a:p>
          <a:endParaRPr lang="es-EC"/>
        </a:p>
      </dgm:t>
    </dgm:pt>
    <dgm:pt modelId="{D6DAF5EF-B8A4-41B7-ADAD-A7C53298D1D7}" type="pres">
      <dgm:prSet presAssocID="{A898F8C4-8698-4476-B01F-5B5C47ACDFB7}" presName="centerBox" presStyleCnt="0"/>
      <dgm:spPr/>
    </dgm:pt>
    <dgm:pt modelId="{9D8C125E-B521-4A8D-B992-EC8F8E48CDF0}" type="pres">
      <dgm:prSet presAssocID="{A898F8C4-8698-4476-B01F-5B5C47ACDFB7}" presName="centerBoxParent" presStyleLbl="node1" presStyleIdx="2" presStyleCnt="3"/>
      <dgm:spPr/>
      <dgm:t>
        <a:bodyPr/>
        <a:lstStyle/>
        <a:p>
          <a:endParaRPr lang="es-EC"/>
        </a:p>
      </dgm:t>
    </dgm:pt>
    <dgm:pt modelId="{A5837BD0-2CE0-42C9-A472-7671095BC852}" type="pres">
      <dgm:prSet presAssocID="{A898F8C4-8698-4476-B01F-5B5C47ACDFB7}" presName="centerBoxChildren" presStyleCnt="0"/>
      <dgm:spPr/>
    </dgm:pt>
    <dgm:pt modelId="{2E3B016A-0B2C-43B0-B4B7-5AA55170065D}" type="pres">
      <dgm:prSet presAssocID="{A8EECB63-3156-4819-B1C4-66B30CA9EA1E}" presName="cChild" presStyleLbl="fgAcc1" presStyleIdx="4" presStyleCnt="6">
        <dgm:presLayoutVars>
          <dgm:bulletEnabled val="1"/>
        </dgm:presLayoutVars>
      </dgm:prSet>
      <dgm:spPr/>
      <dgm:t>
        <a:bodyPr/>
        <a:lstStyle/>
        <a:p>
          <a:endParaRPr lang="es-EC"/>
        </a:p>
      </dgm:t>
    </dgm:pt>
    <dgm:pt modelId="{A50A9973-996E-43C1-870C-2D11BC14F3EF}" type="pres">
      <dgm:prSet presAssocID="{25FFE8CD-3EA7-472C-9C6B-B2FE8448885A}" presName="centerSibTrans" presStyleCnt="0"/>
      <dgm:spPr/>
    </dgm:pt>
    <dgm:pt modelId="{657D75E9-1AF4-44B8-855A-F2E727307271}" type="pres">
      <dgm:prSet presAssocID="{F4352EA1-8194-472F-ADE6-0E47CC47A818}" presName="cChild" presStyleLbl="fgAcc1" presStyleIdx="5" presStyleCnt="6">
        <dgm:presLayoutVars>
          <dgm:bulletEnabled val="1"/>
        </dgm:presLayoutVars>
      </dgm:prSet>
      <dgm:spPr/>
      <dgm:t>
        <a:bodyPr/>
        <a:lstStyle/>
        <a:p>
          <a:endParaRPr lang="es-EC"/>
        </a:p>
      </dgm:t>
    </dgm:pt>
  </dgm:ptLst>
  <dgm:cxnLst>
    <dgm:cxn modelId="{E42914AB-EC78-4274-9005-34BB0EB30FBA}" srcId="{A898F8C4-8698-4476-B01F-5B5C47ACDFB7}" destId="{865F04DD-1E8A-4DB1-AE12-95A1A701AFEC}" srcOrd="2" destOrd="0" parTransId="{048DFAC8-C819-4315-ACD6-A6C09A2C436B}" sibTransId="{3F023D4A-CD9D-4A9F-BF7B-9AEBEA58BC25}"/>
    <dgm:cxn modelId="{0B4E1D67-72B3-46BE-AC4E-FDEE4A949A22}" srcId="{A898F8C4-8698-4476-B01F-5B5C47ACDFB7}" destId="{81F3ABD3-1130-4F3F-911F-A68F157A6779}" srcOrd="0" destOrd="0" parTransId="{5B97813B-0FED-4D17-B738-06D988F89EE8}" sibTransId="{E45318F1-4D16-452E-B574-D8533C2CD174}"/>
    <dgm:cxn modelId="{82BC3B41-8BA8-4023-911A-2E1EDF5FA9F9}" srcId="{81F3ABD3-1130-4F3F-911F-A68F157A6779}" destId="{1FFFB334-3884-417A-9728-88B4B74E4D01}" srcOrd="0" destOrd="0" parTransId="{8EF6C92D-AEBE-4396-B87B-CBD613C8678B}" sibTransId="{E71E1FE6-EE61-46EF-85AB-B1FAF820939A}"/>
    <dgm:cxn modelId="{270240BB-1065-43C5-83B7-BE9021221392}" type="presOf" srcId="{E85F7DFD-D7A7-460A-8CC8-DDD0EE0E3DD8}" destId="{A7E2E06B-3686-46E9-BAC2-77FE9BEBBE44}" srcOrd="0" destOrd="0" presId="urn:microsoft.com/office/officeart/2005/8/layout/target2"/>
    <dgm:cxn modelId="{1E8DB518-3A48-473F-BBD9-96B3FC2AE9BB}" type="presOf" srcId="{A8EECB63-3156-4819-B1C4-66B30CA9EA1E}" destId="{2E3B016A-0B2C-43B0-B4B7-5AA55170065D}" srcOrd="0" destOrd="0" presId="urn:microsoft.com/office/officeart/2005/8/layout/target2"/>
    <dgm:cxn modelId="{983D5A35-D379-4AEE-B784-615E36D753C2}" type="presOf" srcId="{81F3ABD3-1130-4F3F-911F-A68F157A6779}" destId="{780FA205-4CCA-43D9-961F-2660A26E82A7}" srcOrd="0" destOrd="0" presId="urn:microsoft.com/office/officeart/2005/8/layout/target2"/>
    <dgm:cxn modelId="{E52E6CBC-C708-425D-A111-88236FDD4D5A}" srcId="{865F04DD-1E8A-4DB1-AE12-95A1A701AFEC}" destId="{F4352EA1-8194-472F-ADE6-0E47CC47A818}" srcOrd="1" destOrd="0" parTransId="{D31970C0-415E-4A1E-A276-8A36B7A06B9A}" sibTransId="{3248CFA0-D061-4396-8E1C-362BEA6C1880}"/>
    <dgm:cxn modelId="{66FCAE1A-6B42-453B-B76D-8D00D90B5845}" srcId="{F2B3B4B6-1C1B-4510-AA5A-8C96671A896F}" destId="{E85F7DFD-D7A7-460A-8CC8-DDD0EE0E3DD8}" srcOrd="0" destOrd="0" parTransId="{F1BE02C0-FF1F-426D-B325-646D69A0E2D9}" sibTransId="{FA807733-2843-45CC-867F-DBE5C4A31E92}"/>
    <dgm:cxn modelId="{E245FC42-8B1F-481C-8803-3A4A6D1B294E}" type="presOf" srcId="{1FFFB334-3884-417A-9728-88B4B74E4D01}" destId="{19AB92F0-AF49-4751-92D7-0F8701BBCBF5}" srcOrd="0" destOrd="0" presId="urn:microsoft.com/office/officeart/2005/8/layout/target2"/>
    <dgm:cxn modelId="{09262094-7EB5-45F9-9968-0CC7FD674C56}" type="presOf" srcId="{865F04DD-1E8A-4DB1-AE12-95A1A701AFEC}" destId="{9D8C125E-B521-4A8D-B992-EC8F8E48CDF0}" srcOrd="0" destOrd="0" presId="urn:microsoft.com/office/officeart/2005/8/layout/target2"/>
    <dgm:cxn modelId="{1EC1A9CC-A3BD-4674-8C64-3DDE25EED11D}" srcId="{A898F8C4-8698-4476-B01F-5B5C47ACDFB7}" destId="{F2B3B4B6-1C1B-4510-AA5A-8C96671A896F}" srcOrd="1" destOrd="0" parTransId="{95DB1D72-383A-4218-9952-FED6E2D7FA21}" sibTransId="{874AE7C3-4EB9-4C30-8B14-B1BF48CC6230}"/>
    <dgm:cxn modelId="{0D4BAAAD-F4DA-4B1E-ABFB-B8117F1D9161}" type="presOf" srcId="{973EC35F-4D80-4218-9280-1C3FBF5A9E4F}" destId="{5C849945-E3B2-4417-8B91-19AE31049017}" srcOrd="0" destOrd="0" presId="urn:microsoft.com/office/officeart/2005/8/layout/target2"/>
    <dgm:cxn modelId="{3477D5D5-E8BD-42EA-B0B4-1961EAFC1677}" type="presOf" srcId="{A898F8C4-8698-4476-B01F-5B5C47ACDFB7}" destId="{0DE8A5E7-5D93-4670-BE8A-3EA8F5B88EC0}" srcOrd="0" destOrd="0" presId="urn:microsoft.com/office/officeart/2005/8/layout/target2"/>
    <dgm:cxn modelId="{3C810207-3127-48B0-944C-3AD900B4AF90}" type="presOf" srcId="{F4352EA1-8194-472F-ADE6-0E47CC47A818}" destId="{657D75E9-1AF4-44B8-855A-F2E727307271}" srcOrd="0" destOrd="0" presId="urn:microsoft.com/office/officeart/2005/8/layout/target2"/>
    <dgm:cxn modelId="{0DA69BCE-B2E2-4A06-BB26-02915E77AD1D}" type="presOf" srcId="{5188ECC7-4A86-4FC8-A21B-ED8712F0197C}" destId="{6DB1B8DD-C05D-4F7C-B711-933054E5741F}" srcOrd="0" destOrd="0" presId="urn:microsoft.com/office/officeart/2005/8/layout/target2"/>
    <dgm:cxn modelId="{F6767A5C-9741-47B9-B034-CF2D691C457B}" type="presOf" srcId="{F2B3B4B6-1C1B-4510-AA5A-8C96671A896F}" destId="{F51A2508-92F5-461B-967C-BA9FABC6A084}" srcOrd="0" destOrd="0" presId="urn:microsoft.com/office/officeart/2005/8/layout/target2"/>
    <dgm:cxn modelId="{20BB21FF-728E-4248-8024-A4E14EECE59B}" srcId="{F2B3B4B6-1C1B-4510-AA5A-8C96671A896F}" destId="{5188ECC7-4A86-4FC8-A21B-ED8712F0197C}" srcOrd="1" destOrd="0" parTransId="{9DF6DB2E-4BB0-454F-B1E5-F00EE0A67CEF}" sibTransId="{09D15A86-91FD-47ED-B2C2-6A893ABCB8E4}"/>
    <dgm:cxn modelId="{28DD609C-AF7D-43A9-999B-E803BB00CA9D}" srcId="{865F04DD-1E8A-4DB1-AE12-95A1A701AFEC}" destId="{A8EECB63-3156-4819-B1C4-66B30CA9EA1E}" srcOrd="0" destOrd="0" parTransId="{6BAA8D44-2345-46AB-A8E4-FDDA65FACC4B}" sibTransId="{25FFE8CD-3EA7-472C-9C6B-B2FE8448885A}"/>
    <dgm:cxn modelId="{1AD4A165-B4AE-44B6-94ED-B4CB9D206CC1}" srcId="{81F3ABD3-1130-4F3F-911F-A68F157A6779}" destId="{973EC35F-4D80-4218-9280-1C3FBF5A9E4F}" srcOrd="1" destOrd="0" parTransId="{7C3CAC9F-13DA-42D3-A9FD-5AB4F097C8CD}" sibTransId="{30567854-E57C-48C3-AB72-15D7BF46C9EC}"/>
    <dgm:cxn modelId="{4DAA0A12-5397-4958-BE0A-DF5965D01A6C}" type="presParOf" srcId="{0DE8A5E7-5D93-4670-BE8A-3EA8F5B88EC0}" destId="{79F09A44-BA39-4A1D-8976-0F2F4873BE08}" srcOrd="0" destOrd="0" presId="urn:microsoft.com/office/officeart/2005/8/layout/target2"/>
    <dgm:cxn modelId="{544C4C78-E612-41DD-828A-C8A12F1AC47C}" type="presParOf" srcId="{79F09A44-BA39-4A1D-8976-0F2F4873BE08}" destId="{780FA205-4CCA-43D9-961F-2660A26E82A7}" srcOrd="0" destOrd="0" presId="urn:microsoft.com/office/officeart/2005/8/layout/target2"/>
    <dgm:cxn modelId="{C6D1698E-CEE7-461B-A9E2-C36654DD1FA7}" type="presParOf" srcId="{79F09A44-BA39-4A1D-8976-0F2F4873BE08}" destId="{94A6A9FF-3228-40DD-BBF9-EE4F85EE425A}" srcOrd="1" destOrd="0" presId="urn:microsoft.com/office/officeart/2005/8/layout/target2"/>
    <dgm:cxn modelId="{444DD5CC-444C-4CC1-9BCB-22A468BF34A5}" type="presParOf" srcId="{94A6A9FF-3228-40DD-BBF9-EE4F85EE425A}" destId="{19AB92F0-AF49-4751-92D7-0F8701BBCBF5}" srcOrd="0" destOrd="0" presId="urn:microsoft.com/office/officeart/2005/8/layout/target2"/>
    <dgm:cxn modelId="{F42E5AA7-2A06-436F-AABB-609C16BFC842}" type="presParOf" srcId="{94A6A9FF-3228-40DD-BBF9-EE4F85EE425A}" destId="{71AC6DB9-2F0E-4DBA-80F3-74EE0ACE6173}" srcOrd="1" destOrd="0" presId="urn:microsoft.com/office/officeart/2005/8/layout/target2"/>
    <dgm:cxn modelId="{9CA0AA37-E359-44E6-91FF-62B6BD5111DC}" type="presParOf" srcId="{94A6A9FF-3228-40DD-BBF9-EE4F85EE425A}" destId="{5C849945-E3B2-4417-8B91-19AE31049017}" srcOrd="2" destOrd="0" presId="urn:microsoft.com/office/officeart/2005/8/layout/target2"/>
    <dgm:cxn modelId="{50813345-76E5-469C-A9BE-B58A87EA4DF8}" type="presParOf" srcId="{0DE8A5E7-5D93-4670-BE8A-3EA8F5B88EC0}" destId="{37665BE9-C9AE-4908-9A8D-E1F0CCC93F45}" srcOrd="1" destOrd="0" presId="urn:microsoft.com/office/officeart/2005/8/layout/target2"/>
    <dgm:cxn modelId="{9884E4A9-3536-4773-B633-9CFF0588367E}" type="presParOf" srcId="{37665BE9-C9AE-4908-9A8D-E1F0CCC93F45}" destId="{F51A2508-92F5-461B-967C-BA9FABC6A084}" srcOrd="0" destOrd="0" presId="urn:microsoft.com/office/officeart/2005/8/layout/target2"/>
    <dgm:cxn modelId="{C652E5A8-D0E8-4C2D-BFE4-28F629A84E03}" type="presParOf" srcId="{37665BE9-C9AE-4908-9A8D-E1F0CCC93F45}" destId="{482BD1DD-4E16-4063-98F9-AAD981983657}" srcOrd="1" destOrd="0" presId="urn:microsoft.com/office/officeart/2005/8/layout/target2"/>
    <dgm:cxn modelId="{13DCB055-9EB4-4952-A145-1E51DA652435}" type="presParOf" srcId="{482BD1DD-4E16-4063-98F9-AAD981983657}" destId="{A7E2E06B-3686-46E9-BAC2-77FE9BEBBE44}" srcOrd="0" destOrd="0" presId="urn:microsoft.com/office/officeart/2005/8/layout/target2"/>
    <dgm:cxn modelId="{2E926E22-A43B-4AB8-B2ED-1812DA63DE0B}" type="presParOf" srcId="{482BD1DD-4E16-4063-98F9-AAD981983657}" destId="{FAF8C410-34D7-4F85-95DD-014ADF53F5A8}" srcOrd="1" destOrd="0" presId="urn:microsoft.com/office/officeart/2005/8/layout/target2"/>
    <dgm:cxn modelId="{F732F25D-453C-4AB8-A16B-6A42A0F16C33}" type="presParOf" srcId="{482BD1DD-4E16-4063-98F9-AAD981983657}" destId="{6DB1B8DD-C05D-4F7C-B711-933054E5741F}" srcOrd="2" destOrd="0" presId="urn:microsoft.com/office/officeart/2005/8/layout/target2"/>
    <dgm:cxn modelId="{FC827FFE-2D38-4D1C-B7D6-6C18599B975A}" type="presParOf" srcId="{0DE8A5E7-5D93-4670-BE8A-3EA8F5B88EC0}" destId="{D6DAF5EF-B8A4-41B7-ADAD-A7C53298D1D7}" srcOrd="2" destOrd="0" presId="urn:microsoft.com/office/officeart/2005/8/layout/target2"/>
    <dgm:cxn modelId="{B8EDC109-0AFC-44B9-81DC-FB42DE51C74C}" type="presParOf" srcId="{D6DAF5EF-B8A4-41B7-ADAD-A7C53298D1D7}" destId="{9D8C125E-B521-4A8D-B992-EC8F8E48CDF0}" srcOrd="0" destOrd="0" presId="urn:microsoft.com/office/officeart/2005/8/layout/target2"/>
    <dgm:cxn modelId="{6D6730B7-857B-4A41-9E7F-51ECE9B61359}" type="presParOf" srcId="{D6DAF5EF-B8A4-41B7-ADAD-A7C53298D1D7}" destId="{A5837BD0-2CE0-42C9-A472-7671095BC852}" srcOrd="1" destOrd="0" presId="urn:microsoft.com/office/officeart/2005/8/layout/target2"/>
    <dgm:cxn modelId="{CD6C6CB9-8E6E-497E-A065-B6FE70EA8532}" type="presParOf" srcId="{A5837BD0-2CE0-42C9-A472-7671095BC852}" destId="{2E3B016A-0B2C-43B0-B4B7-5AA55170065D}" srcOrd="0" destOrd="0" presId="urn:microsoft.com/office/officeart/2005/8/layout/target2"/>
    <dgm:cxn modelId="{DBF1532F-02AA-4EEF-BAF9-8145DD022890}" type="presParOf" srcId="{A5837BD0-2CE0-42C9-A472-7671095BC852}" destId="{A50A9973-996E-43C1-870C-2D11BC14F3EF}" srcOrd="1" destOrd="0" presId="urn:microsoft.com/office/officeart/2005/8/layout/target2"/>
    <dgm:cxn modelId="{FE9D84B6-EA73-4C81-B39E-59C35FE18DA4}" type="presParOf" srcId="{A5837BD0-2CE0-42C9-A472-7671095BC852}" destId="{657D75E9-1AF4-44B8-855A-F2E727307271}" srcOrd="2" destOrd="0" presId="urn:microsoft.com/office/officeart/2005/8/layout/targe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B294D1-75A0-4F00-815A-45CB24A34953}" type="doc">
      <dgm:prSet loTypeId="urn:microsoft.com/office/officeart/2008/layout/AccentedPicture" loCatId="picture" qsTypeId="urn:microsoft.com/office/officeart/2005/8/quickstyle/simple1" qsCatId="simple" csTypeId="urn:microsoft.com/office/officeart/2005/8/colors/colorful1#8" csCatId="colorful" phldr="1"/>
      <dgm:spPr/>
      <dgm:t>
        <a:bodyPr/>
        <a:lstStyle/>
        <a:p>
          <a:endParaRPr lang="es-EC"/>
        </a:p>
      </dgm:t>
    </dgm:pt>
    <dgm:pt modelId="{5FB01DC3-8ACE-43EE-8646-EEFC142BA794}">
      <dgm:prSet phldrT="[Texto]" custT="1"/>
      <dgm:spPr/>
      <dgm:t>
        <a:bodyPr anchor="ctr"/>
        <a:lstStyle/>
        <a:p>
          <a:pPr algn="l"/>
          <a:r>
            <a:rPr lang="es-EC" sz="1800" dirty="0" smtClean="0">
              <a:solidFill>
                <a:schemeClr val="tx1"/>
              </a:solidFill>
            </a:rPr>
            <a:t>PROMOCION</a:t>
          </a:r>
        </a:p>
        <a:p>
          <a:pPr algn="l"/>
          <a:endParaRPr lang="es-EC" sz="1400" dirty="0" smtClean="0">
            <a:solidFill>
              <a:schemeClr val="tx1"/>
            </a:solidFill>
          </a:endParaRPr>
        </a:p>
        <a:p>
          <a:pPr algn="l"/>
          <a:endParaRPr lang="es-EC" sz="1400" dirty="0" smtClean="0">
            <a:solidFill>
              <a:schemeClr val="tx1"/>
            </a:solidFill>
          </a:endParaRPr>
        </a:p>
        <a:p>
          <a:pPr algn="just"/>
          <a:endParaRPr lang="es-EC" sz="1400" dirty="0" smtClean="0">
            <a:solidFill>
              <a:schemeClr val="tx1"/>
            </a:solidFill>
          </a:endParaRPr>
        </a:p>
        <a:p>
          <a:pPr algn="just"/>
          <a:r>
            <a:rPr lang="es-ES" sz="1400" b="0" dirty="0" smtClean="0">
              <a:solidFill>
                <a:schemeClr val="tx1"/>
              </a:solidFill>
            </a:rPr>
            <a:t>Con esta estrategia se pretende que más hombres y mujeres del Cantón de Rumiñahui se sientan motivados a comprar el producto para lo cual se utilizará la siguiente estrategia:</a:t>
          </a:r>
        </a:p>
        <a:p>
          <a:pPr algn="just"/>
          <a:endParaRPr lang="es-ES" sz="1400" b="0" dirty="0" smtClean="0"/>
        </a:p>
        <a:p>
          <a:pPr algn="just"/>
          <a:endParaRPr lang="es-ES" sz="1400" b="0" dirty="0" smtClean="0"/>
        </a:p>
        <a:p>
          <a:pPr algn="just"/>
          <a:endParaRPr lang="es-ES" sz="1400" b="0" dirty="0" smtClean="0"/>
        </a:p>
        <a:p>
          <a:pPr algn="just"/>
          <a:endParaRPr lang="es-EC" sz="1400" dirty="0"/>
        </a:p>
      </dgm:t>
    </dgm:pt>
    <dgm:pt modelId="{B657CEA8-87DB-4F90-9E1A-DA9DFD9D332C}" type="parTrans" cxnId="{C5D3C3E0-A2F6-42B4-A605-37B467D99C1E}">
      <dgm:prSet/>
      <dgm:spPr/>
      <dgm:t>
        <a:bodyPr/>
        <a:lstStyle/>
        <a:p>
          <a:endParaRPr lang="es-EC"/>
        </a:p>
      </dgm:t>
    </dgm:pt>
    <dgm:pt modelId="{7822B8E1-7383-4843-A125-387C4054C263}" type="sibTrans" cxnId="{C5D3C3E0-A2F6-42B4-A605-37B467D99C1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C"/>
        </a:p>
      </dgm:t>
    </dgm:pt>
    <dgm:pt modelId="{87B8F400-7792-4650-975B-F5ABFDB5E84B}">
      <dgm:prSet phldrT="[Texto]"/>
      <dgm:spPr/>
      <dgm:t>
        <a:bodyPr/>
        <a:lstStyle/>
        <a:p>
          <a:pPr algn="just"/>
          <a:r>
            <a:rPr lang="es-ES" dirty="0" smtClean="0"/>
            <a:t>Los primeros tres meses los clientes nuevos y que compren dos paquetes de embutidos, se llevarán el segundo paquete con el  15% de descuento.</a:t>
          </a:r>
          <a:endParaRPr lang="es-EC" dirty="0"/>
        </a:p>
      </dgm:t>
    </dgm:pt>
    <dgm:pt modelId="{6200300C-99D7-4407-8F54-F73809C3BE6B}" type="parTrans" cxnId="{AA7A3649-D0A7-40CE-9B3A-536D7FF17AFE}">
      <dgm:prSet/>
      <dgm:spPr/>
      <dgm:t>
        <a:bodyPr/>
        <a:lstStyle/>
        <a:p>
          <a:endParaRPr lang="es-EC"/>
        </a:p>
      </dgm:t>
    </dgm:pt>
    <dgm:pt modelId="{97642284-3942-4728-B93A-D9E990752C1B}" type="sibTrans" cxnId="{AA7A3649-D0A7-40CE-9B3A-536D7FF17AFE}">
      <dgm:prSet/>
      <dgm:spPr/>
      <dgm:t>
        <a:bodyPr/>
        <a:lstStyle/>
        <a:p>
          <a:endParaRPr lang="es-EC"/>
        </a:p>
      </dgm:t>
    </dgm:pt>
    <dgm:pt modelId="{4D1C1621-A748-4EAD-97DC-5EFA97C299C3}">
      <dgm:prSet phldrT="[Texto]"/>
      <dgm:spPr/>
      <dgm:t>
        <a:bodyPr/>
        <a:lstStyle/>
        <a:p>
          <a:pPr algn="just"/>
          <a:r>
            <a:rPr lang="es-ES" dirty="0" smtClean="0"/>
            <a:t>Para los clientes que vengan por segunda vez u otras dentro de los tres meses se les dará un cupón.</a:t>
          </a:r>
          <a:endParaRPr lang="es-EC" dirty="0"/>
        </a:p>
      </dgm:t>
    </dgm:pt>
    <dgm:pt modelId="{0A71A252-2293-4044-9F17-EE30E30DBE27}" type="parTrans" cxnId="{7574F331-0E08-4BBF-B360-477B6531EA5F}">
      <dgm:prSet/>
      <dgm:spPr/>
      <dgm:t>
        <a:bodyPr/>
        <a:lstStyle/>
        <a:p>
          <a:endParaRPr lang="es-EC"/>
        </a:p>
      </dgm:t>
    </dgm:pt>
    <dgm:pt modelId="{EF81B36D-CAD2-4CBD-BBFA-735CA8D82170}" type="sibTrans" cxnId="{7574F331-0E08-4BBF-B360-477B6531EA5F}">
      <dgm:prSet/>
      <dgm:spPr/>
      <dgm:t>
        <a:bodyPr/>
        <a:lstStyle/>
        <a:p>
          <a:endParaRPr lang="es-EC"/>
        </a:p>
      </dgm:t>
    </dgm:pt>
    <dgm:pt modelId="{E96AB7B7-0A5B-4264-9C38-A6BE88278D7C}" type="pres">
      <dgm:prSet presAssocID="{48B294D1-75A0-4F00-815A-45CB24A34953}" presName="Name0" presStyleCnt="0">
        <dgm:presLayoutVars>
          <dgm:dir/>
        </dgm:presLayoutVars>
      </dgm:prSet>
      <dgm:spPr/>
      <dgm:t>
        <a:bodyPr/>
        <a:lstStyle/>
        <a:p>
          <a:endParaRPr lang="es-CO"/>
        </a:p>
      </dgm:t>
    </dgm:pt>
    <dgm:pt modelId="{AF6C5917-8A7D-4C6A-8192-926282141896}" type="pres">
      <dgm:prSet presAssocID="{7822B8E1-7383-4843-A125-387C4054C263}" presName="picture_1" presStyleLbl="bgImgPlace1" presStyleIdx="0" presStyleCnt="1" custLinFactNeighborX="-7139" custLinFactNeighborY="-5350"/>
      <dgm:spPr/>
      <dgm:t>
        <a:bodyPr/>
        <a:lstStyle/>
        <a:p>
          <a:endParaRPr lang="es-CO"/>
        </a:p>
      </dgm:t>
    </dgm:pt>
    <dgm:pt modelId="{870F6494-F5A8-4A07-A686-2FD34465638B}" type="pres">
      <dgm:prSet presAssocID="{5FB01DC3-8ACE-43EE-8646-EEFC142BA794}" presName="text_1" presStyleLbl="node1" presStyleIdx="0" presStyleCnt="0" custLinFactNeighborX="-5679" custLinFactNeighborY="-7032">
        <dgm:presLayoutVars>
          <dgm:bulletEnabled val="1"/>
        </dgm:presLayoutVars>
      </dgm:prSet>
      <dgm:spPr/>
      <dgm:t>
        <a:bodyPr/>
        <a:lstStyle/>
        <a:p>
          <a:endParaRPr lang="es-EC"/>
        </a:p>
      </dgm:t>
    </dgm:pt>
    <dgm:pt modelId="{F32B00B7-32C3-4C6A-B512-17B9E6B9C852}" type="pres">
      <dgm:prSet presAssocID="{48B294D1-75A0-4F00-815A-45CB24A34953}" presName="linV" presStyleCnt="0"/>
      <dgm:spPr/>
    </dgm:pt>
    <dgm:pt modelId="{BE92F711-BEE5-4983-8DC2-54CDBB530776}" type="pres">
      <dgm:prSet presAssocID="{87B8F400-7792-4650-975B-F5ABFDB5E84B}" presName="pair" presStyleCnt="0"/>
      <dgm:spPr/>
    </dgm:pt>
    <dgm:pt modelId="{078EF39F-5089-45C6-B8D7-FE97A3F4C864}" type="pres">
      <dgm:prSet presAssocID="{87B8F400-7792-4650-975B-F5ABFDB5E84B}" presName="spaceH" presStyleLbl="node1" presStyleIdx="0" presStyleCnt="0"/>
      <dgm:spPr/>
    </dgm:pt>
    <dgm:pt modelId="{8790A7D8-6322-4FBF-85D5-EC4E3DAF4D59}" type="pres">
      <dgm:prSet presAssocID="{87B8F400-7792-4650-975B-F5ABFDB5E84B}" presName="desPictures" presStyleLbl="alignImgPlace1" presStyleIdx="0" presStyleCnt="2"/>
      <dgm:spPr>
        <a:blipFill rotWithShape="1">
          <a:blip xmlns:r="http://schemas.openxmlformats.org/officeDocument/2006/relationships" r:embed="rId1"/>
          <a:stretch>
            <a:fillRect/>
          </a:stretch>
        </a:blipFill>
      </dgm:spPr>
    </dgm:pt>
    <dgm:pt modelId="{65452C2B-7005-4EC6-ADA9-D5744334DB14}" type="pres">
      <dgm:prSet presAssocID="{87B8F400-7792-4650-975B-F5ABFDB5E84B}" presName="desTextWrapper" presStyleCnt="0"/>
      <dgm:spPr/>
    </dgm:pt>
    <dgm:pt modelId="{7BCCD07B-A33E-4ABD-951D-90261A519B41}" type="pres">
      <dgm:prSet presAssocID="{87B8F400-7792-4650-975B-F5ABFDB5E84B}" presName="desText" presStyleLbl="revTx" presStyleIdx="0" presStyleCnt="2">
        <dgm:presLayoutVars>
          <dgm:bulletEnabled val="1"/>
        </dgm:presLayoutVars>
      </dgm:prSet>
      <dgm:spPr/>
      <dgm:t>
        <a:bodyPr/>
        <a:lstStyle/>
        <a:p>
          <a:endParaRPr lang="es-EC"/>
        </a:p>
      </dgm:t>
    </dgm:pt>
    <dgm:pt modelId="{6AC6068D-032E-48AE-9C6E-D0495B7C6D6B}" type="pres">
      <dgm:prSet presAssocID="{97642284-3942-4728-B93A-D9E990752C1B}" presName="spaceV" presStyleCnt="0"/>
      <dgm:spPr/>
    </dgm:pt>
    <dgm:pt modelId="{A3BC566B-EF44-4D23-A297-10D5FB9BB3F7}" type="pres">
      <dgm:prSet presAssocID="{4D1C1621-A748-4EAD-97DC-5EFA97C299C3}" presName="pair" presStyleCnt="0"/>
      <dgm:spPr/>
    </dgm:pt>
    <dgm:pt modelId="{D7C9EDBB-EF5C-423E-B07B-18CBF5317AB5}" type="pres">
      <dgm:prSet presAssocID="{4D1C1621-A748-4EAD-97DC-5EFA97C299C3}" presName="spaceH" presStyleLbl="node1" presStyleIdx="0" presStyleCnt="0"/>
      <dgm:spPr/>
    </dgm:pt>
    <dgm:pt modelId="{73A643D8-B907-4F04-AC06-BE0F888DDEA8}" type="pres">
      <dgm:prSet presAssocID="{4D1C1621-A748-4EAD-97DC-5EFA97C299C3}" presName="desPictures" presStyleLbl="alignImgPlace1" presStyleIdx="1" presStyleCnt="2"/>
      <dgm:spPr>
        <a:blipFill rotWithShape="1">
          <a:blip xmlns:r="http://schemas.openxmlformats.org/officeDocument/2006/relationships" r:embed="rId1"/>
          <a:stretch>
            <a:fillRect/>
          </a:stretch>
        </a:blipFill>
      </dgm:spPr>
    </dgm:pt>
    <dgm:pt modelId="{C330B837-55E2-4575-9AD0-EA232B26DF78}" type="pres">
      <dgm:prSet presAssocID="{4D1C1621-A748-4EAD-97DC-5EFA97C299C3}" presName="desTextWrapper" presStyleCnt="0"/>
      <dgm:spPr/>
    </dgm:pt>
    <dgm:pt modelId="{54B68502-DE4A-4219-95B4-8EBF911BBE9D}" type="pres">
      <dgm:prSet presAssocID="{4D1C1621-A748-4EAD-97DC-5EFA97C299C3}" presName="desText" presStyleLbl="revTx" presStyleIdx="1" presStyleCnt="2">
        <dgm:presLayoutVars>
          <dgm:bulletEnabled val="1"/>
        </dgm:presLayoutVars>
      </dgm:prSet>
      <dgm:spPr/>
      <dgm:t>
        <a:bodyPr/>
        <a:lstStyle/>
        <a:p>
          <a:endParaRPr lang="es-EC"/>
        </a:p>
      </dgm:t>
    </dgm:pt>
    <dgm:pt modelId="{B9D07EF6-4E1C-469D-B7F3-FC8FB6E85E9E}" type="pres">
      <dgm:prSet presAssocID="{48B294D1-75A0-4F00-815A-45CB24A34953}" presName="maxNode" presStyleCnt="0"/>
      <dgm:spPr/>
    </dgm:pt>
    <dgm:pt modelId="{B8C3B414-E7AA-48D1-ACB8-BA0420C6FC97}" type="pres">
      <dgm:prSet presAssocID="{48B294D1-75A0-4F00-815A-45CB24A34953}" presName="Name33" presStyleCnt="0"/>
      <dgm:spPr/>
    </dgm:pt>
  </dgm:ptLst>
  <dgm:cxnLst>
    <dgm:cxn modelId="{7574F331-0E08-4BBF-B360-477B6531EA5F}" srcId="{48B294D1-75A0-4F00-815A-45CB24A34953}" destId="{4D1C1621-A748-4EAD-97DC-5EFA97C299C3}" srcOrd="2" destOrd="0" parTransId="{0A71A252-2293-4044-9F17-EE30E30DBE27}" sibTransId="{EF81B36D-CAD2-4CBD-BBFA-735CA8D82170}"/>
    <dgm:cxn modelId="{943598A7-C970-43CA-9074-83A388A720A7}" type="presOf" srcId="{48B294D1-75A0-4F00-815A-45CB24A34953}" destId="{E96AB7B7-0A5B-4264-9C38-A6BE88278D7C}" srcOrd="0" destOrd="0" presId="urn:microsoft.com/office/officeart/2008/layout/AccentedPicture"/>
    <dgm:cxn modelId="{D7506117-A146-4683-846B-ADD32E229017}" type="presOf" srcId="{5FB01DC3-8ACE-43EE-8646-EEFC142BA794}" destId="{870F6494-F5A8-4A07-A686-2FD34465638B}" srcOrd="0" destOrd="0" presId="urn:microsoft.com/office/officeart/2008/layout/AccentedPicture"/>
    <dgm:cxn modelId="{6A442D0C-21D0-49F6-8DD8-8E5337575967}" type="presOf" srcId="{4D1C1621-A748-4EAD-97DC-5EFA97C299C3}" destId="{54B68502-DE4A-4219-95B4-8EBF911BBE9D}" srcOrd="0" destOrd="0" presId="urn:microsoft.com/office/officeart/2008/layout/AccentedPicture"/>
    <dgm:cxn modelId="{91E80C06-23DC-43E7-A6D5-1C842484C9DF}" type="presOf" srcId="{7822B8E1-7383-4843-A125-387C4054C263}" destId="{AF6C5917-8A7D-4C6A-8192-926282141896}" srcOrd="0" destOrd="0" presId="urn:microsoft.com/office/officeart/2008/layout/AccentedPicture"/>
    <dgm:cxn modelId="{C5D3C3E0-A2F6-42B4-A605-37B467D99C1E}" srcId="{48B294D1-75A0-4F00-815A-45CB24A34953}" destId="{5FB01DC3-8ACE-43EE-8646-EEFC142BA794}" srcOrd="0" destOrd="0" parTransId="{B657CEA8-87DB-4F90-9E1A-DA9DFD9D332C}" sibTransId="{7822B8E1-7383-4843-A125-387C4054C263}"/>
    <dgm:cxn modelId="{491E2244-9BF5-4C49-9749-E98001B3F000}" type="presOf" srcId="{87B8F400-7792-4650-975B-F5ABFDB5E84B}" destId="{7BCCD07B-A33E-4ABD-951D-90261A519B41}" srcOrd="0" destOrd="0" presId="urn:microsoft.com/office/officeart/2008/layout/AccentedPicture"/>
    <dgm:cxn modelId="{AA7A3649-D0A7-40CE-9B3A-536D7FF17AFE}" srcId="{48B294D1-75A0-4F00-815A-45CB24A34953}" destId="{87B8F400-7792-4650-975B-F5ABFDB5E84B}" srcOrd="1" destOrd="0" parTransId="{6200300C-99D7-4407-8F54-F73809C3BE6B}" sibTransId="{97642284-3942-4728-B93A-D9E990752C1B}"/>
    <dgm:cxn modelId="{B991F3BB-608D-4756-8E89-04E2157D989D}" type="presParOf" srcId="{E96AB7B7-0A5B-4264-9C38-A6BE88278D7C}" destId="{AF6C5917-8A7D-4C6A-8192-926282141896}" srcOrd="0" destOrd="0" presId="urn:microsoft.com/office/officeart/2008/layout/AccentedPicture"/>
    <dgm:cxn modelId="{585A6E44-79D7-499F-83DA-D5FD1E6F178F}" type="presParOf" srcId="{E96AB7B7-0A5B-4264-9C38-A6BE88278D7C}" destId="{870F6494-F5A8-4A07-A686-2FD34465638B}" srcOrd="1" destOrd="0" presId="urn:microsoft.com/office/officeart/2008/layout/AccentedPicture"/>
    <dgm:cxn modelId="{35499D8B-C478-4856-A87E-B5FF3616D649}" type="presParOf" srcId="{E96AB7B7-0A5B-4264-9C38-A6BE88278D7C}" destId="{F32B00B7-32C3-4C6A-B512-17B9E6B9C852}" srcOrd="2" destOrd="0" presId="urn:microsoft.com/office/officeart/2008/layout/AccentedPicture"/>
    <dgm:cxn modelId="{6ED988FF-1CB9-4EB7-97C3-FDD5CC8CD7DE}" type="presParOf" srcId="{F32B00B7-32C3-4C6A-B512-17B9E6B9C852}" destId="{BE92F711-BEE5-4983-8DC2-54CDBB530776}" srcOrd="0" destOrd="0" presId="urn:microsoft.com/office/officeart/2008/layout/AccentedPicture"/>
    <dgm:cxn modelId="{69C92E44-8F38-40CA-A79E-4C960AC69BEE}" type="presParOf" srcId="{BE92F711-BEE5-4983-8DC2-54CDBB530776}" destId="{078EF39F-5089-45C6-B8D7-FE97A3F4C864}" srcOrd="0" destOrd="0" presId="urn:microsoft.com/office/officeart/2008/layout/AccentedPicture"/>
    <dgm:cxn modelId="{D0E079F5-F5DF-4E29-A2AD-9293592573D4}" type="presParOf" srcId="{BE92F711-BEE5-4983-8DC2-54CDBB530776}" destId="{8790A7D8-6322-4FBF-85D5-EC4E3DAF4D59}" srcOrd="1" destOrd="0" presId="urn:microsoft.com/office/officeart/2008/layout/AccentedPicture"/>
    <dgm:cxn modelId="{1C18FCA6-B364-46E9-9DA5-AB145E853CA6}" type="presParOf" srcId="{BE92F711-BEE5-4983-8DC2-54CDBB530776}" destId="{65452C2B-7005-4EC6-ADA9-D5744334DB14}" srcOrd="2" destOrd="0" presId="urn:microsoft.com/office/officeart/2008/layout/AccentedPicture"/>
    <dgm:cxn modelId="{9EEC9B48-D70B-474C-95A4-E4B770571B57}" type="presParOf" srcId="{65452C2B-7005-4EC6-ADA9-D5744334DB14}" destId="{7BCCD07B-A33E-4ABD-951D-90261A519B41}" srcOrd="0" destOrd="0" presId="urn:microsoft.com/office/officeart/2008/layout/AccentedPicture"/>
    <dgm:cxn modelId="{9394D7B8-5742-4CA2-BF6F-8C708CCDF5CF}" type="presParOf" srcId="{F32B00B7-32C3-4C6A-B512-17B9E6B9C852}" destId="{6AC6068D-032E-48AE-9C6E-D0495B7C6D6B}" srcOrd="1" destOrd="0" presId="urn:microsoft.com/office/officeart/2008/layout/AccentedPicture"/>
    <dgm:cxn modelId="{7C82003C-CB6E-404E-955B-FBE678F39E43}" type="presParOf" srcId="{F32B00B7-32C3-4C6A-B512-17B9E6B9C852}" destId="{A3BC566B-EF44-4D23-A297-10D5FB9BB3F7}" srcOrd="2" destOrd="0" presId="urn:microsoft.com/office/officeart/2008/layout/AccentedPicture"/>
    <dgm:cxn modelId="{1B8E6096-77F6-4BBE-97FB-FA3A693219B4}" type="presParOf" srcId="{A3BC566B-EF44-4D23-A297-10D5FB9BB3F7}" destId="{D7C9EDBB-EF5C-423E-B07B-18CBF5317AB5}" srcOrd="0" destOrd="0" presId="urn:microsoft.com/office/officeart/2008/layout/AccentedPicture"/>
    <dgm:cxn modelId="{3ED3C6B4-4850-4BC8-97B7-0E63D4B36E9A}" type="presParOf" srcId="{A3BC566B-EF44-4D23-A297-10D5FB9BB3F7}" destId="{73A643D8-B907-4F04-AC06-BE0F888DDEA8}" srcOrd="1" destOrd="0" presId="urn:microsoft.com/office/officeart/2008/layout/AccentedPicture"/>
    <dgm:cxn modelId="{8FA52823-C7C9-420B-A865-95E91470D85A}" type="presParOf" srcId="{A3BC566B-EF44-4D23-A297-10D5FB9BB3F7}" destId="{C330B837-55E2-4575-9AD0-EA232B26DF78}" srcOrd="2" destOrd="0" presId="urn:microsoft.com/office/officeart/2008/layout/AccentedPicture"/>
    <dgm:cxn modelId="{09DD1C8B-E54F-471D-8DD3-EAEE864ED7F2}" type="presParOf" srcId="{C330B837-55E2-4575-9AD0-EA232B26DF78}" destId="{54B68502-DE4A-4219-95B4-8EBF911BBE9D}" srcOrd="0" destOrd="0" presId="urn:microsoft.com/office/officeart/2008/layout/AccentedPicture"/>
    <dgm:cxn modelId="{09FFD9A5-CB50-472D-833F-CFD39BC3ED16}" type="presParOf" srcId="{E96AB7B7-0A5B-4264-9C38-A6BE88278D7C}" destId="{B9D07EF6-4E1C-469D-B7F3-FC8FB6E85E9E}" srcOrd="3" destOrd="0" presId="urn:microsoft.com/office/officeart/2008/layout/AccentedPicture"/>
    <dgm:cxn modelId="{61372C9B-B502-49A1-A995-9700F70DE339}" type="presParOf" srcId="{B9D07EF6-4E1C-469D-B7F3-FC8FB6E85E9E}" destId="{B8C3B414-E7AA-48D1-ACB8-BA0420C6FC97}" srcOrd="0" destOrd="0" presId="urn:microsoft.com/office/officeart/2008/layout/AccentedPicture"/>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FF4026-8367-4824-AD6B-63026D6BD72F}" type="doc">
      <dgm:prSet loTypeId="urn:microsoft.com/office/officeart/2005/8/layout/cycle4#1" loCatId="cycle" qsTypeId="urn:microsoft.com/office/officeart/2005/8/quickstyle/simple5" qsCatId="simple" csTypeId="urn:microsoft.com/office/officeart/2005/8/colors/colorful1#9" csCatId="colorful" phldr="1"/>
      <dgm:spPr/>
      <dgm:t>
        <a:bodyPr/>
        <a:lstStyle/>
        <a:p>
          <a:endParaRPr lang="es-EC"/>
        </a:p>
      </dgm:t>
    </dgm:pt>
    <dgm:pt modelId="{80FA96AB-E273-423A-A79C-70360CF19A78}">
      <dgm:prSet phldrT="[Texto]" phldr="1"/>
      <dgm:spPr>
        <a:blipFill rotWithShape="0">
          <a:blip xmlns:r="http://schemas.openxmlformats.org/officeDocument/2006/relationships" r:embed="rId1"/>
          <a:stretch>
            <a:fillRect/>
          </a:stretch>
        </a:blipFill>
      </dgm:spPr>
      <dgm:t>
        <a:bodyPr anchor="t"/>
        <a:lstStyle/>
        <a:p>
          <a:endParaRPr lang="es-EC" dirty="0"/>
        </a:p>
      </dgm:t>
    </dgm:pt>
    <dgm:pt modelId="{FC510AE4-D0A5-48EA-AA51-5766681B3818}" type="parTrans" cxnId="{D011355E-4D23-4962-8C90-294EF0FDB774}">
      <dgm:prSet/>
      <dgm:spPr/>
      <dgm:t>
        <a:bodyPr/>
        <a:lstStyle/>
        <a:p>
          <a:endParaRPr lang="es-EC"/>
        </a:p>
      </dgm:t>
    </dgm:pt>
    <dgm:pt modelId="{1D0D3CF1-BABD-440C-BB0B-A248714BC17F}" type="sibTrans" cxnId="{D011355E-4D23-4962-8C90-294EF0FDB774}">
      <dgm:prSet/>
      <dgm:spPr/>
      <dgm:t>
        <a:bodyPr/>
        <a:lstStyle/>
        <a:p>
          <a:endParaRPr lang="es-EC"/>
        </a:p>
      </dgm:t>
    </dgm:pt>
    <dgm:pt modelId="{16951561-A940-4242-9D93-813386AF2B27}">
      <dgm:prSet phldrT="[Texto]"/>
      <dgm:spPr/>
      <dgm:t>
        <a:bodyPr/>
        <a:lstStyle/>
        <a:p>
          <a:r>
            <a:rPr lang="es-EC" dirty="0" smtClean="0"/>
            <a:t>Toma todo</a:t>
          </a:r>
          <a:endParaRPr lang="es-EC" dirty="0"/>
        </a:p>
      </dgm:t>
    </dgm:pt>
    <dgm:pt modelId="{110FC0AF-78E4-4942-825D-EA5A21C1266A}" type="parTrans" cxnId="{F10315ED-7FC0-472D-8A57-9E5A844A7922}">
      <dgm:prSet/>
      <dgm:spPr/>
      <dgm:t>
        <a:bodyPr/>
        <a:lstStyle/>
        <a:p>
          <a:endParaRPr lang="es-EC"/>
        </a:p>
      </dgm:t>
    </dgm:pt>
    <dgm:pt modelId="{F95BCF0C-5C7F-449A-876C-FA9E1D0360BE}" type="sibTrans" cxnId="{F10315ED-7FC0-472D-8A57-9E5A844A7922}">
      <dgm:prSet/>
      <dgm:spPr/>
      <dgm:t>
        <a:bodyPr/>
        <a:lstStyle/>
        <a:p>
          <a:endParaRPr lang="es-EC"/>
        </a:p>
      </dgm:t>
    </dgm:pt>
    <dgm:pt modelId="{5E69B6B8-E679-46EA-8BC6-42D24EB9CB87}">
      <dgm:prSet phldrT="[Texto]" phldr="1"/>
      <dgm:spPr>
        <a:blipFill rotWithShape="0">
          <a:blip xmlns:r="http://schemas.openxmlformats.org/officeDocument/2006/relationships" r:embed="rId2"/>
          <a:stretch>
            <a:fillRect/>
          </a:stretch>
        </a:blipFill>
      </dgm:spPr>
      <dgm:t>
        <a:bodyPr/>
        <a:lstStyle/>
        <a:p>
          <a:endParaRPr lang="es-EC" dirty="0"/>
        </a:p>
      </dgm:t>
    </dgm:pt>
    <dgm:pt modelId="{9B29EC73-6372-421F-9DFD-8AA376B053C2}" type="parTrans" cxnId="{7E03D220-EE3F-4710-896A-99F04B669795}">
      <dgm:prSet/>
      <dgm:spPr/>
      <dgm:t>
        <a:bodyPr/>
        <a:lstStyle/>
        <a:p>
          <a:endParaRPr lang="es-EC"/>
        </a:p>
      </dgm:t>
    </dgm:pt>
    <dgm:pt modelId="{8675D440-939F-41FF-AE2E-3B80CC6C5784}" type="sibTrans" cxnId="{7E03D220-EE3F-4710-896A-99F04B669795}">
      <dgm:prSet/>
      <dgm:spPr/>
      <dgm:t>
        <a:bodyPr/>
        <a:lstStyle/>
        <a:p>
          <a:endParaRPr lang="es-EC"/>
        </a:p>
      </dgm:t>
    </dgm:pt>
    <dgm:pt modelId="{12292AA9-D228-4465-AD20-B3C99D1FC209}">
      <dgm:prSet phldrT="[Texto]"/>
      <dgm:spPr/>
      <dgm:t>
        <a:bodyPr/>
        <a:lstStyle/>
        <a:p>
          <a:r>
            <a:rPr lang="es-EC" dirty="0" smtClean="0"/>
            <a:t>Jarro</a:t>
          </a:r>
          <a:endParaRPr lang="es-EC" dirty="0"/>
        </a:p>
      </dgm:t>
    </dgm:pt>
    <dgm:pt modelId="{729087B5-57BF-4C02-9AFC-136911149A80}" type="parTrans" cxnId="{9E946724-155C-4619-B4E5-0A811E8FF539}">
      <dgm:prSet/>
      <dgm:spPr/>
      <dgm:t>
        <a:bodyPr/>
        <a:lstStyle/>
        <a:p>
          <a:endParaRPr lang="es-EC"/>
        </a:p>
      </dgm:t>
    </dgm:pt>
    <dgm:pt modelId="{E2311146-03F0-443E-8213-48C10BD5615B}" type="sibTrans" cxnId="{9E946724-155C-4619-B4E5-0A811E8FF539}">
      <dgm:prSet/>
      <dgm:spPr/>
      <dgm:t>
        <a:bodyPr/>
        <a:lstStyle/>
        <a:p>
          <a:endParaRPr lang="es-EC"/>
        </a:p>
      </dgm:t>
    </dgm:pt>
    <dgm:pt modelId="{8ADC2E3B-4753-48B8-BFD5-C5C496B93171}">
      <dgm:prSet phldrT="[Texto]" phldr="1"/>
      <dgm:spPr>
        <a:blipFill rotWithShape="0">
          <a:blip xmlns:r="http://schemas.openxmlformats.org/officeDocument/2006/relationships" r:embed="rId3"/>
          <a:stretch>
            <a:fillRect/>
          </a:stretch>
        </a:blipFill>
      </dgm:spPr>
      <dgm:t>
        <a:bodyPr/>
        <a:lstStyle/>
        <a:p>
          <a:endParaRPr lang="es-EC"/>
        </a:p>
      </dgm:t>
    </dgm:pt>
    <dgm:pt modelId="{991381E5-84F1-4BFA-AB7D-ED119DE66388}" type="parTrans" cxnId="{EA5A4C66-8E0E-4DD0-92A8-62090EAA0F63}">
      <dgm:prSet/>
      <dgm:spPr/>
      <dgm:t>
        <a:bodyPr/>
        <a:lstStyle/>
        <a:p>
          <a:endParaRPr lang="es-EC"/>
        </a:p>
      </dgm:t>
    </dgm:pt>
    <dgm:pt modelId="{03E43931-2222-4843-9047-E1897DB8C9B5}" type="sibTrans" cxnId="{EA5A4C66-8E0E-4DD0-92A8-62090EAA0F63}">
      <dgm:prSet/>
      <dgm:spPr/>
      <dgm:t>
        <a:bodyPr/>
        <a:lstStyle/>
        <a:p>
          <a:endParaRPr lang="es-EC"/>
        </a:p>
      </dgm:t>
    </dgm:pt>
    <dgm:pt modelId="{D78F7A3C-5666-4811-B79E-E5151051F117}">
      <dgm:prSet phldrT="[Texto]"/>
      <dgm:spPr/>
      <dgm:t>
        <a:bodyPr/>
        <a:lstStyle/>
        <a:p>
          <a:r>
            <a:rPr lang="es-EC" dirty="0" smtClean="0"/>
            <a:t>Camiseta </a:t>
          </a:r>
          <a:endParaRPr lang="es-EC" dirty="0"/>
        </a:p>
      </dgm:t>
    </dgm:pt>
    <dgm:pt modelId="{05D5CA70-DAD1-4077-BEFA-F1830ED9A7BA}" type="parTrans" cxnId="{D3EB1ADB-5075-43A0-B505-911923CCA8C2}">
      <dgm:prSet/>
      <dgm:spPr/>
      <dgm:t>
        <a:bodyPr/>
        <a:lstStyle/>
        <a:p>
          <a:endParaRPr lang="es-EC"/>
        </a:p>
      </dgm:t>
    </dgm:pt>
    <dgm:pt modelId="{5828796D-ECA5-49A5-B946-EEDE192B0008}" type="sibTrans" cxnId="{D3EB1ADB-5075-43A0-B505-911923CCA8C2}">
      <dgm:prSet/>
      <dgm:spPr/>
      <dgm:t>
        <a:bodyPr/>
        <a:lstStyle/>
        <a:p>
          <a:endParaRPr lang="es-EC"/>
        </a:p>
      </dgm:t>
    </dgm:pt>
    <dgm:pt modelId="{3D0AF3E6-E0A8-4636-9703-C651485D7170}">
      <dgm:prSet phldrT="[Texto]" phldr="1"/>
      <dgm:spPr>
        <a:blipFill rotWithShape="0">
          <a:blip xmlns:r="http://schemas.openxmlformats.org/officeDocument/2006/relationships" r:embed="rId4"/>
          <a:stretch>
            <a:fillRect/>
          </a:stretch>
        </a:blipFill>
      </dgm:spPr>
      <dgm:t>
        <a:bodyPr/>
        <a:lstStyle/>
        <a:p>
          <a:endParaRPr lang="es-EC" dirty="0"/>
        </a:p>
      </dgm:t>
    </dgm:pt>
    <dgm:pt modelId="{5DB9AEB2-3208-42C3-BA9F-5B549CBE39EA}" type="parTrans" cxnId="{E36F933B-3D74-4784-9C66-67EF26DD0675}">
      <dgm:prSet/>
      <dgm:spPr/>
      <dgm:t>
        <a:bodyPr/>
        <a:lstStyle/>
        <a:p>
          <a:endParaRPr lang="es-EC"/>
        </a:p>
      </dgm:t>
    </dgm:pt>
    <dgm:pt modelId="{FB6BBA77-96C0-4254-A75F-269FB14691EC}" type="sibTrans" cxnId="{E36F933B-3D74-4784-9C66-67EF26DD0675}">
      <dgm:prSet/>
      <dgm:spPr/>
      <dgm:t>
        <a:bodyPr/>
        <a:lstStyle/>
        <a:p>
          <a:endParaRPr lang="es-EC"/>
        </a:p>
      </dgm:t>
    </dgm:pt>
    <dgm:pt modelId="{9621811E-6014-4F4C-90AD-AAEAE822B6D7}">
      <dgm:prSet phldrT="[Texto]"/>
      <dgm:spPr/>
      <dgm:t>
        <a:bodyPr/>
        <a:lstStyle/>
        <a:p>
          <a:r>
            <a:rPr lang="es-EC" dirty="0" smtClean="0"/>
            <a:t>Llavero</a:t>
          </a:r>
          <a:endParaRPr lang="es-EC" dirty="0"/>
        </a:p>
      </dgm:t>
    </dgm:pt>
    <dgm:pt modelId="{A602AFC7-8080-480A-A4C3-728404ADFCBF}" type="parTrans" cxnId="{EB0916EF-20C2-4396-B7ED-05A022ECF44D}">
      <dgm:prSet/>
      <dgm:spPr/>
      <dgm:t>
        <a:bodyPr/>
        <a:lstStyle/>
        <a:p>
          <a:endParaRPr lang="es-EC"/>
        </a:p>
      </dgm:t>
    </dgm:pt>
    <dgm:pt modelId="{71D1F461-98F4-49F2-8C81-3F020137ECC8}" type="sibTrans" cxnId="{EB0916EF-20C2-4396-B7ED-05A022ECF44D}">
      <dgm:prSet/>
      <dgm:spPr/>
      <dgm:t>
        <a:bodyPr/>
        <a:lstStyle/>
        <a:p>
          <a:endParaRPr lang="es-EC"/>
        </a:p>
      </dgm:t>
    </dgm:pt>
    <dgm:pt modelId="{54E83CF3-7A57-4DB8-90EA-839254228392}" type="pres">
      <dgm:prSet presAssocID="{6CFF4026-8367-4824-AD6B-63026D6BD72F}" presName="cycleMatrixDiagram" presStyleCnt="0">
        <dgm:presLayoutVars>
          <dgm:chMax val="1"/>
          <dgm:dir/>
          <dgm:animLvl val="lvl"/>
          <dgm:resizeHandles val="exact"/>
        </dgm:presLayoutVars>
      </dgm:prSet>
      <dgm:spPr/>
      <dgm:t>
        <a:bodyPr/>
        <a:lstStyle/>
        <a:p>
          <a:endParaRPr lang="es-CO"/>
        </a:p>
      </dgm:t>
    </dgm:pt>
    <dgm:pt modelId="{2DC1B7BE-7332-4DE5-9F8C-2ED49636D802}" type="pres">
      <dgm:prSet presAssocID="{6CFF4026-8367-4824-AD6B-63026D6BD72F}" presName="children" presStyleCnt="0"/>
      <dgm:spPr/>
    </dgm:pt>
    <dgm:pt modelId="{08978A18-E9FE-4701-AA62-DB3739B0AF4A}" type="pres">
      <dgm:prSet presAssocID="{6CFF4026-8367-4824-AD6B-63026D6BD72F}" presName="child1group" presStyleCnt="0"/>
      <dgm:spPr/>
    </dgm:pt>
    <dgm:pt modelId="{520278C8-5223-4B0F-9422-7B1F61B7DDEA}" type="pres">
      <dgm:prSet presAssocID="{6CFF4026-8367-4824-AD6B-63026D6BD72F}" presName="child1" presStyleLbl="bgAcc1" presStyleIdx="0" presStyleCnt="4"/>
      <dgm:spPr/>
      <dgm:t>
        <a:bodyPr/>
        <a:lstStyle/>
        <a:p>
          <a:endParaRPr lang="es-CO"/>
        </a:p>
      </dgm:t>
    </dgm:pt>
    <dgm:pt modelId="{B5BBA005-7ACE-4B35-8BA6-F306CF643CA1}" type="pres">
      <dgm:prSet presAssocID="{6CFF4026-8367-4824-AD6B-63026D6BD72F}" presName="child1Text" presStyleLbl="bgAcc1" presStyleIdx="0" presStyleCnt="4">
        <dgm:presLayoutVars>
          <dgm:bulletEnabled val="1"/>
        </dgm:presLayoutVars>
      </dgm:prSet>
      <dgm:spPr/>
      <dgm:t>
        <a:bodyPr/>
        <a:lstStyle/>
        <a:p>
          <a:endParaRPr lang="es-CO"/>
        </a:p>
      </dgm:t>
    </dgm:pt>
    <dgm:pt modelId="{295E20A9-876F-402C-AAE2-57E1F5CAF221}" type="pres">
      <dgm:prSet presAssocID="{6CFF4026-8367-4824-AD6B-63026D6BD72F}" presName="child2group" presStyleCnt="0"/>
      <dgm:spPr/>
    </dgm:pt>
    <dgm:pt modelId="{6BDFCE56-B292-44C9-B1ED-6BF5200DECCE}" type="pres">
      <dgm:prSet presAssocID="{6CFF4026-8367-4824-AD6B-63026D6BD72F}" presName="child2" presStyleLbl="bgAcc1" presStyleIdx="1" presStyleCnt="4"/>
      <dgm:spPr/>
      <dgm:t>
        <a:bodyPr/>
        <a:lstStyle/>
        <a:p>
          <a:endParaRPr lang="es-CO"/>
        </a:p>
      </dgm:t>
    </dgm:pt>
    <dgm:pt modelId="{D19BEBBB-2738-4876-89CC-4664B3CB36AC}" type="pres">
      <dgm:prSet presAssocID="{6CFF4026-8367-4824-AD6B-63026D6BD72F}" presName="child2Text" presStyleLbl="bgAcc1" presStyleIdx="1" presStyleCnt="4">
        <dgm:presLayoutVars>
          <dgm:bulletEnabled val="1"/>
        </dgm:presLayoutVars>
      </dgm:prSet>
      <dgm:spPr/>
      <dgm:t>
        <a:bodyPr/>
        <a:lstStyle/>
        <a:p>
          <a:endParaRPr lang="es-CO"/>
        </a:p>
      </dgm:t>
    </dgm:pt>
    <dgm:pt modelId="{76088B54-703C-4350-B20E-553D95E1BBAA}" type="pres">
      <dgm:prSet presAssocID="{6CFF4026-8367-4824-AD6B-63026D6BD72F}" presName="child3group" presStyleCnt="0"/>
      <dgm:spPr/>
    </dgm:pt>
    <dgm:pt modelId="{A8534DA1-77C3-449A-B328-FC8DBE240519}" type="pres">
      <dgm:prSet presAssocID="{6CFF4026-8367-4824-AD6B-63026D6BD72F}" presName="child3" presStyleLbl="bgAcc1" presStyleIdx="2" presStyleCnt="4"/>
      <dgm:spPr/>
      <dgm:t>
        <a:bodyPr/>
        <a:lstStyle/>
        <a:p>
          <a:endParaRPr lang="es-CO"/>
        </a:p>
      </dgm:t>
    </dgm:pt>
    <dgm:pt modelId="{FCF23233-37EB-4F58-B5DA-EE658A2410B7}" type="pres">
      <dgm:prSet presAssocID="{6CFF4026-8367-4824-AD6B-63026D6BD72F}" presName="child3Text" presStyleLbl="bgAcc1" presStyleIdx="2" presStyleCnt="4">
        <dgm:presLayoutVars>
          <dgm:bulletEnabled val="1"/>
        </dgm:presLayoutVars>
      </dgm:prSet>
      <dgm:spPr/>
      <dgm:t>
        <a:bodyPr/>
        <a:lstStyle/>
        <a:p>
          <a:endParaRPr lang="es-CO"/>
        </a:p>
      </dgm:t>
    </dgm:pt>
    <dgm:pt modelId="{ED6FF67C-B17A-4A80-8277-6BD50F8394A6}" type="pres">
      <dgm:prSet presAssocID="{6CFF4026-8367-4824-AD6B-63026D6BD72F}" presName="child4group" presStyleCnt="0"/>
      <dgm:spPr/>
    </dgm:pt>
    <dgm:pt modelId="{00B4561C-99E5-4EB1-9FFF-7516E875D896}" type="pres">
      <dgm:prSet presAssocID="{6CFF4026-8367-4824-AD6B-63026D6BD72F}" presName="child4" presStyleLbl="bgAcc1" presStyleIdx="3" presStyleCnt="4"/>
      <dgm:spPr/>
      <dgm:t>
        <a:bodyPr/>
        <a:lstStyle/>
        <a:p>
          <a:endParaRPr lang="es-CO"/>
        </a:p>
      </dgm:t>
    </dgm:pt>
    <dgm:pt modelId="{AA399400-410D-4E61-91F8-25AF9B3A1FA3}" type="pres">
      <dgm:prSet presAssocID="{6CFF4026-8367-4824-AD6B-63026D6BD72F}" presName="child4Text" presStyleLbl="bgAcc1" presStyleIdx="3" presStyleCnt="4">
        <dgm:presLayoutVars>
          <dgm:bulletEnabled val="1"/>
        </dgm:presLayoutVars>
      </dgm:prSet>
      <dgm:spPr/>
      <dgm:t>
        <a:bodyPr/>
        <a:lstStyle/>
        <a:p>
          <a:endParaRPr lang="es-CO"/>
        </a:p>
      </dgm:t>
    </dgm:pt>
    <dgm:pt modelId="{EB6710A9-A35E-4E7F-BCEF-05C7A7969F10}" type="pres">
      <dgm:prSet presAssocID="{6CFF4026-8367-4824-AD6B-63026D6BD72F}" presName="childPlaceholder" presStyleCnt="0"/>
      <dgm:spPr/>
    </dgm:pt>
    <dgm:pt modelId="{A72E3A88-D047-4B1C-892B-85D89E4DC8A7}" type="pres">
      <dgm:prSet presAssocID="{6CFF4026-8367-4824-AD6B-63026D6BD72F}" presName="circle" presStyleCnt="0"/>
      <dgm:spPr/>
    </dgm:pt>
    <dgm:pt modelId="{7F13B4FB-75CC-41CF-A713-750ABE6A9F00}" type="pres">
      <dgm:prSet presAssocID="{6CFF4026-8367-4824-AD6B-63026D6BD72F}" presName="quadrant1" presStyleLbl="node1" presStyleIdx="0" presStyleCnt="4">
        <dgm:presLayoutVars>
          <dgm:chMax val="1"/>
          <dgm:bulletEnabled val="1"/>
        </dgm:presLayoutVars>
      </dgm:prSet>
      <dgm:spPr/>
      <dgm:t>
        <a:bodyPr/>
        <a:lstStyle/>
        <a:p>
          <a:endParaRPr lang="es-EC"/>
        </a:p>
      </dgm:t>
    </dgm:pt>
    <dgm:pt modelId="{963D0D6E-D6E4-4B3A-B946-E8C042B9D202}" type="pres">
      <dgm:prSet presAssocID="{6CFF4026-8367-4824-AD6B-63026D6BD72F}" presName="quadrant2" presStyleLbl="node1" presStyleIdx="1" presStyleCnt="4" custLinFactNeighborX="-2309" custLinFactNeighborY="1270">
        <dgm:presLayoutVars>
          <dgm:chMax val="1"/>
          <dgm:bulletEnabled val="1"/>
        </dgm:presLayoutVars>
      </dgm:prSet>
      <dgm:spPr/>
      <dgm:t>
        <a:bodyPr/>
        <a:lstStyle/>
        <a:p>
          <a:endParaRPr lang="es-CO"/>
        </a:p>
      </dgm:t>
    </dgm:pt>
    <dgm:pt modelId="{E016EFF5-67AA-4009-846E-DD5128566753}" type="pres">
      <dgm:prSet presAssocID="{6CFF4026-8367-4824-AD6B-63026D6BD72F}" presName="quadrant3" presStyleLbl="node1" presStyleIdx="2" presStyleCnt="4">
        <dgm:presLayoutVars>
          <dgm:chMax val="1"/>
          <dgm:bulletEnabled val="1"/>
        </dgm:presLayoutVars>
      </dgm:prSet>
      <dgm:spPr/>
      <dgm:t>
        <a:bodyPr/>
        <a:lstStyle/>
        <a:p>
          <a:endParaRPr lang="es-CO"/>
        </a:p>
      </dgm:t>
    </dgm:pt>
    <dgm:pt modelId="{D7783EC5-3B46-4B8C-A015-6E656D9555BA}" type="pres">
      <dgm:prSet presAssocID="{6CFF4026-8367-4824-AD6B-63026D6BD72F}" presName="quadrant4" presStyleLbl="node1" presStyleIdx="3" presStyleCnt="4">
        <dgm:presLayoutVars>
          <dgm:chMax val="1"/>
          <dgm:bulletEnabled val="1"/>
        </dgm:presLayoutVars>
      </dgm:prSet>
      <dgm:spPr/>
      <dgm:t>
        <a:bodyPr/>
        <a:lstStyle/>
        <a:p>
          <a:endParaRPr lang="es-CO"/>
        </a:p>
      </dgm:t>
    </dgm:pt>
    <dgm:pt modelId="{37D3D9CC-FA8C-4CDD-B473-43F1FAC349A3}" type="pres">
      <dgm:prSet presAssocID="{6CFF4026-8367-4824-AD6B-63026D6BD72F}" presName="quadrantPlaceholder" presStyleCnt="0"/>
      <dgm:spPr/>
    </dgm:pt>
    <dgm:pt modelId="{F0AD904E-FACF-4B9F-B49D-0A1F2B7131D3}" type="pres">
      <dgm:prSet presAssocID="{6CFF4026-8367-4824-AD6B-63026D6BD72F}" presName="center1" presStyleLbl="fgShp" presStyleIdx="0" presStyleCnt="2"/>
      <dgm:spPr/>
    </dgm:pt>
    <dgm:pt modelId="{A57A52C4-E8E3-4E38-9F58-F26CEADF8929}" type="pres">
      <dgm:prSet presAssocID="{6CFF4026-8367-4824-AD6B-63026D6BD72F}" presName="center2" presStyleLbl="fgShp" presStyleIdx="1" presStyleCnt="2"/>
      <dgm:spPr/>
    </dgm:pt>
  </dgm:ptLst>
  <dgm:cxnLst>
    <dgm:cxn modelId="{FE12D906-F88D-41C7-9386-DC419B1AC501}" type="presOf" srcId="{9621811E-6014-4F4C-90AD-AAEAE822B6D7}" destId="{AA399400-410D-4E61-91F8-25AF9B3A1FA3}" srcOrd="1" destOrd="0" presId="urn:microsoft.com/office/officeart/2005/8/layout/cycle4#1"/>
    <dgm:cxn modelId="{D29BCC61-3052-4EB4-88B1-0FF0993D0C38}" type="presOf" srcId="{8ADC2E3B-4753-48B8-BFD5-C5C496B93171}" destId="{E016EFF5-67AA-4009-846E-DD5128566753}" srcOrd="0" destOrd="0" presId="urn:microsoft.com/office/officeart/2005/8/layout/cycle4#1"/>
    <dgm:cxn modelId="{5F97EB3C-D1B2-4A37-BBE3-8253071E3039}" type="presOf" srcId="{6CFF4026-8367-4824-AD6B-63026D6BD72F}" destId="{54E83CF3-7A57-4DB8-90EA-839254228392}" srcOrd="0" destOrd="0" presId="urn:microsoft.com/office/officeart/2005/8/layout/cycle4#1"/>
    <dgm:cxn modelId="{5DEDAE39-DA43-4193-95E5-3A0FD8574429}" type="presOf" srcId="{D78F7A3C-5666-4811-B79E-E5151051F117}" destId="{A8534DA1-77C3-449A-B328-FC8DBE240519}" srcOrd="0" destOrd="0" presId="urn:microsoft.com/office/officeart/2005/8/layout/cycle4#1"/>
    <dgm:cxn modelId="{69D7E6C1-AD92-434B-BF54-BF763B8EFA51}" type="presOf" srcId="{D78F7A3C-5666-4811-B79E-E5151051F117}" destId="{FCF23233-37EB-4F58-B5DA-EE658A2410B7}" srcOrd="1" destOrd="0" presId="urn:microsoft.com/office/officeart/2005/8/layout/cycle4#1"/>
    <dgm:cxn modelId="{D3EB1ADB-5075-43A0-B505-911923CCA8C2}" srcId="{8ADC2E3B-4753-48B8-BFD5-C5C496B93171}" destId="{D78F7A3C-5666-4811-B79E-E5151051F117}" srcOrd="0" destOrd="0" parTransId="{05D5CA70-DAD1-4077-BEFA-F1830ED9A7BA}" sibTransId="{5828796D-ECA5-49A5-B946-EEDE192B0008}"/>
    <dgm:cxn modelId="{F10315ED-7FC0-472D-8A57-9E5A844A7922}" srcId="{80FA96AB-E273-423A-A79C-70360CF19A78}" destId="{16951561-A940-4242-9D93-813386AF2B27}" srcOrd="0" destOrd="0" parTransId="{110FC0AF-78E4-4942-825D-EA5A21C1266A}" sibTransId="{F95BCF0C-5C7F-449A-876C-FA9E1D0360BE}"/>
    <dgm:cxn modelId="{58F9CC78-6341-45C8-A355-07A0F8970DF2}" type="presOf" srcId="{12292AA9-D228-4465-AD20-B3C99D1FC209}" destId="{6BDFCE56-B292-44C9-B1ED-6BF5200DECCE}" srcOrd="0" destOrd="0" presId="urn:microsoft.com/office/officeart/2005/8/layout/cycle4#1"/>
    <dgm:cxn modelId="{D213126E-F66C-4FF4-8B49-A464AF885CAF}" type="presOf" srcId="{16951561-A940-4242-9D93-813386AF2B27}" destId="{520278C8-5223-4B0F-9422-7B1F61B7DDEA}" srcOrd="0" destOrd="0" presId="urn:microsoft.com/office/officeart/2005/8/layout/cycle4#1"/>
    <dgm:cxn modelId="{2A687C08-E50D-4278-A982-B264860122B1}" type="presOf" srcId="{9621811E-6014-4F4C-90AD-AAEAE822B6D7}" destId="{00B4561C-99E5-4EB1-9FFF-7516E875D896}" srcOrd="0" destOrd="0" presId="urn:microsoft.com/office/officeart/2005/8/layout/cycle4#1"/>
    <dgm:cxn modelId="{7E03D220-EE3F-4710-896A-99F04B669795}" srcId="{6CFF4026-8367-4824-AD6B-63026D6BD72F}" destId="{5E69B6B8-E679-46EA-8BC6-42D24EB9CB87}" srcOrd="1" destOrd="0" parTransId="{9B29EC73-6372-421F-9DFD-8AA376B053C2}" sibTransId="{8675D440-939F-41FF-AE2E-3B80CC6C5784}"/>
    <dgm:cxn modelId="{0C006C92-0EBF-4883-BAF9-6C3D3457F034}" type="presOf" srcId="{3D0AF3E6-E0A8-4636-9703-C651485D7170}" destId="{D7783EC5-3B46-4B8C-A015-6E656D9555BA}" srcOrd="0" destOrd="0" presId="urn:microsoft.com/office/officeart/2005/8/layout/cycle4#1"/>
    <dgm:cxn modelId="{D5C78478-7B5B-416B-B6A1-AADA8231E33D}" type="presOf" srcId="{16951561-A940-4242-9D93-813386AF2B27}" destId="{B5BBA005-7ACE-4B35-8BA6-F306CF643CA1}" srcOrd="1" destOrd="0" presId="urn:microsoft.com/office/officeart/2005/8/layout/cycle4#1"/>
    <dgm:cxn modelId="{E36F933B-3D74-4784-9C66-67EF26DD0675}" srcId="{6CFF4026-8367-4824-AD6B-63026D6BD72F}" destId="{3D0AF3E6-E0A8-4636-9703-C651485D7170}" srcOrd="3" destOrd="0" parTransId="{5DB9AEB2-3208-42C3-BA9F-5B549CBE39EA}" sibTransId="{FB6BBA77-96C0-4254-A75F-269FB14691EC}"/>
    <dgm:cxn modelId="{4EE65D3E-B751-4239-B582-B09926F695C6}" type="presOf" srcId="{5E69B6B8-E679-46EA-8BC6-42D24EB9CB87}" destId="{963D0D6E-D6E4-4B3A-B946-E8C042B9D202}" srcOrd="0" destOrd="0" presId="urn:microsoft.com/office/officeart/2005/8/layout/cycle4#1"/>
    <dgm:cxn modelId="{9E946724-155C-4619-B4E5-0A811E8FF539}" srcId="{5E69B6B8-E679-46EA-8BC6-42D24EB9CB87}" destId="{12292AA9-D228-4465-AD20-B3C99D1FC209}" srcOrd="0" destOrd="0" parTransId="{729087B5-57BF-4C02-9AFC-136911149A80}" sibTransId="{E2311146-03F0-443E-8213-48C10BD5615B}"/>
    <dgm:cxn modelId="{4690E2F6-17BC-4CAB-8E15-DA353B726525}" type="presOf" srcId="{12292AA9-D228-4465-AD20-B3C99D1FC209}" destId="{D19BEBBB-2738-4876-89CC-4664B3CB36AC}" srcOrd="1" destOrd="0" presId="urn:microsoft.com/office/officeart/2005/8/layout/cycle4#1"/>
    <dgm:cxn modelId="{52B77C58-FCE8-4A4E-BE13-649B530AACF8}" type="presOf" srcId="{80FA96AB-E273-423A-A79C-70360CF19A78}" destId="{7F13B4FB-75CC-41CF-A713-750ABE6A9F00}" srcOrd="0" destOrd="0" presId="urn:microsoft.com/office/officeart/2005/8/layout/cycle4#1"/>
    <dgm:cxn modelId="{EA5A4C66-8E0E-4DD0-92A8-62090EAA0F63}" srcId="{6CFF4026-8367-4824-AD6B-63026D6BD72F}" destId="{8ADC2E3B-4753-48B8-BFD5-C5C496B93171}" srcOrd="2" destOrd="0" parTransId="{991381E5-84F1-4BFA-AB7D-ED119DE66388}" sibTransId="{03E43931-2222-4843-9047-E1897DB8C9B5}"/>
    <dgm:cxn modelId="{D011355E-4D23-4962-8C90-294EF0FDB774}" srcId="{6CFF4026-8367-4824-AD6B-63026D6BD72F}" destId="{80FA96AB-E273-423A-A79C-70360CF19A78}" srcOrd="0" destOrd="0" parTransId="{FC510AE4-D0A5-48EA-AA51-5766681B3818}" sibTransId="{1D0D3CF1-BABD-440C-BB0B-A248714BC17F}"/>
    <dgm:cxn modelId="{EB0916EF-20C2-4396-B7ED-05A022ECF44D}" srcId="{3D0AF3E6-E0A8-4636-9703-C651485D7170}" destId="{9621811E-6014-4F4C-90AD-AAEAE822B6D7}" srcOrd="0" destOrd="0" parTransId="{A602AFC7-8080-480A-A4C3-728404ADFCBF}" sibTransId="{71D1F461-98F4-49F2-8C81-3F020137ECC8}"/>
    <dgm:cxn modelId="{1411A2C3-963A-429C-8ED1-CAEA0FA779B8}" type="presParOf" srcId="{54E83CF3-7A57-4DB8-90EA-839254228392}" destId="{2DC1B7BE-7332-4DE5-9F8C-2ED49636D802}" srcOrd="0" destOrd="0" presId="urn:microsoft.com/office/officeart/2005/8/layout/cycle4#1"/>
    <dgm:cxn modelId="{DF1138D7-3FEB-4291-A009-2212B546A587}" type="presParOf" srcId="{2DC1B7BE-7332-4DE5-9F8C-2ED49636D802}" destId="{08978A18-E9FE-4701-AA62-DB3739B0AF4A}" srcOrd="0" destOrd="0" presId="urn:microsoft.com/office/officeart/2005/8/layout/cycle4#1"/>
    <dgm:cxn modelId="{82242D30-7D5F-4442-A5AF-D43D2AB04E24}" type="presParOf" srcId="{08978A18-E9FE-4701-AA62-DB3739B0AF4A}" destId="{520278C8-5223-4B0F-9422-7B1F61B7DDEA}" srcOrd="0" destOrd="0" presId="urn:microsoft.com/office/officeart/2005/8/layout/cycle4#1"/>
    <dgm:cxn modelId="{49253194-59BD-4D67-9F5A-AAC7217EF454}" type="presParOf" srcId="{08978A18-E9FE-4701-AA62-DB3739B0AF4A}" destId="{B5BBA005-7ACE-4B35-8BA6-F306CF643CA1}" srcOrd="1" destOrd="0" presId="urn:microsoft.com/office/officeart/2005/8/layout/cycle4#1"/>
    <dgm:cxn modelId="{B6C41C89-9542-4440-9BC1-60C91CD864A2}" type="presParOf" srcId="{2DC1B7BE-7332-4DE5-9F8C-2ED49636D802}" destId="{295E20A9-876F-402C-AAE2-57E1F5CAF221}" srcOrd="1" destOrd="0" presId="urn:microsoft.com/office/officeart/2005/8/layout/cycle4#1"/>
    <dgm:cxn modelId="{F300BC81-52F6-4B6E-B46D-D609CA95EEAD}" type="presParOf" srcId="{295E20A9-876F-402C-AAE2-57E1F5CAF221}" destId="{6BDFCE56-B292-44C9-B1ED-6BF5200DECCE}" srcOrd="0" destOrd="0" presId="urn:microsoft.com/office/officeart/2005/8/layout/cycle4#1"/>
    <dgm:cxn modelId="{3B914BE0-B55C-4C81-A358-DC4F1C77A973}" type="presParOf" srcId="{295E20A9-876F-402C-AAE2-57E1F5CAF221}" destId="{D19BEBBB-2738-4876-89CC-4664B3CB36AC}" srcOrd="1" destOrd="0" presId="urn:microsoft.com/office/officeart/2005/8/layout/cycle4#1"/>
    <dgm:cxn modelId="{61DFB49E-BDC4-49CA-B9FA-E171134D6D48}" type="presParOf" srcId="{2DC1B7BE-7332-4DE5-9F8C-2ED49636D802}" destId="{76088B54-703C-4350-B20E-553D95E1BBAA}" srcOrd="2" destOrd="0" presId="urn:microsoft.com/office/officeart/2005/8/layout/cycle4#1"/>
    <dgm:cxn modelId="{91833EE5-09BF-4DD4-8B23-68296CBB6B80}" type="presParOf" srcId="{76088B54-703C-4350-B20E-553D95E1BBAA}" destId="{A8534DA1-77C3-449A-B328-FC8DBE240519}" srcOrd="0" destOrd="0" presId="urn:microsoft.com/office/officeart/2005/8/layout/cycle4#1"/>
    <dgm:cxn modelId="{F38B3CD5-449D-4A96-9316-2486A0743F20}" type="presParOf" srcId="{76088B54-703C-4350-B20E-553D95E1BBAA}" destId="{FCF23233-37EB-4F58-B5DA-EE658A2410B7}" srcOrd="1" destOrd="0" presId="urn:microsoft.com/office/officeart/2005/8/layout/cycle4#1"/>
    <dgm:cxn modelId="{9D3D1CED-F508-47CD-8B0B-B26ACFDB0009}" type="presParOf" srcId="{2DC1B7BE-7332-4DE5-9F8C-2ED49636D802}" destId="{ED6FF67C-B17A-4A80-8277-6BD50F8394A6}" srcOrd="3" destOrd="0" presId="urn:microsoft.com/office/officeart/2005/8/layout/cycle4#1"/>
    <dgm:cxn modelId="{D0DA80B0-EBA1-4B4E-8070-14C5DA0FA8E7}" type="presParOf" srcId="{ED6FF67C-B17A-4A80-8277-6BD50F8394A6}" destId="{00B4561C-99E5-4EB1-9FFF-7516E875D896}" srcOrd="0" destOrd="0" presId="urn:microsoft.com/office/officeart/2005/8/layout/cycle4#1"/>
    <dgm:cxn modelId="{8C372D2A-059F-4408-B5E1-2A63E4AFCAEE}" type="presParOf" srcId="{ED6FF67C-B17A-4A80-8277-6BD50F8394A6}" destId="{AA399400-410D-4E61-91F8-25AF9B3A1FA3}" srcOrd="1" destOrd="0" presId="urn:microsoft.com/office/officeart/2005/8/layout/cycle4#1"/>
    <dgm:cxn modelId="{5B56CAE9-828C-443A-9013-488E1BED616E}" type="presParOf" srcId="{2DC1B7BE-7332-4DE5-9F8C-2ED49636D802}" destId="{EB6710A9-A35E-4E7F-BCEF-05C7A7969F10}" srcOrd="4" destOrd="0" presId="urn:microsoft.com/office/officeart/2005/8/layout/cycle4#1"/>
    <dgm:cxn modelId="{5880A817-29B0-4A28-9074-B8FB4ED7A92B}" type="presParOf" srcId="{54E83CF3-7A57-4DB8-90EA-839254228392}" destId="{A72E3A88-D047-4B1C-892B-85D89E4DC8A7}" srcOrd="1" destOrd="0" presId="urn:microsoft.com/office/officeart/2005/8/layout/cycle4#1"/>
    <dgm:cxn modelId="{01F7CAD6-C473-45EF-8E54-22E092AF0CCE}" type="presParOf" srcId="{A72E3A88-D047-4B1C-892B-85D89E4DC8A7}" destId="{7F13B4FB-75CC-41CF-A713-750ABE6A9F00}" srcOrd="0" destOrd="0" presId="urn:microsoft.com/office/officeart/2005/8/layout/cycle4#1"/>
    <dgm:cxn modelId="{F8191367-EE37-4C3D-8015-B8AF745005F2}" type="presParOf" srcId="{A72E3A88-D047-4B1C-892B-85D89E4DC8A7}" destId="{963D0D6E-D6E4-4B3A-B946-E8C042B9D202}" srcOrd="1" destOrd="0" presId="urn:microsoft.com/office/officeart/2005/8/layout/cycle4#1"/>
    <dgm:cxn modelId="{D3611E2E-D6C3-4297-8DD1-42079EB5E7F4}" type="presParOf" srcId="{A72E3A88-D047-4B1C-892B-85D89E4DC8A7}" destId="{E016EFF5-67AA-4009-846E-DD5128566753}" srcOrd="2" destOrd="0" presId="urn:microsoft.com/office/officeart/2005/8/layout/cycle4#1"/>
    <dgm:cxn modelId="{A4D16F63-D92A-4161-B923-75EBFFC76269}" type="presParOf" srcId="{A72E3A88-D047-4B1C-892B-85D89E4DC8A7}" destId="{D7783EC5-3B46-4B8C-A015-6E656D9555BA}" srcOrd="3" destOrd="0" presId="urn:microsoft.com/office/officeart/2005/8/layout/cycle4#1"/>
    <dgm:cxn modelId="{2E59D87F-F505-4990-8F75-BBCA6D199447}" type="presParOf" srcId="{A72E3A88-D047-4B1C-892B-85D89E4DC8A7}" destId="{37D3D9CC-FA8C-4CDD-B473-43F1FAC349A3}" srcOrd="4" destOrd="0" presId="urn:microsoft.com/office/officeart/2005/8/layout/cycle4#1"/>
    <dgm:cxn modelId="{8BE0B093-71E7-440F-87FA-60DFB7F472C2}" type="presParOf" srcId="{54E83CF3-7A57-4DB8-90EA-839254228392}" destId="{F0AD904E-FACF-4B9F-B49D-0A1F2B7131D3}" srcOrd="2" destOrd="0" presId="urn:microsoft.com/office/officeart/2005/8/layout/cycle4#1"/>
    <dgm:cxn modelId="{62C2CEFF-5FFC-4C08-A841-782815846B12}" type="presParOf" srcId="{54E83CF3-7A57-4DB8-90EA-839254228392}" destId="{A57A52C4-E8E3-4E38-9F58-F26CEADF8929}" srcOrd="3" destOrd="0" presId="urn:microsoft.com/office/officeart/2005/8/layout/cycle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E0FC17-8D34-412E-8946-F7F070885CC0}" type="doc">
      <dgm:prSet loTypeId="urn:microsoft.com/office/officeart/2005/8/layout/vProcess5" loCatId="process" qsTypeId="urn:microsoft.com/office/officeart/2005/8/quickstyle/3d7" qsCatId="3D" csTypeId="urn:microsoft.com/office/officeart/2005/8/colors/colorful2" csCatId="colorful" phldr="1"/>
      <dgm:spPr/>
      <dgm:t>
        <a:bodyPr/>
        <a:lstStyle/>
        <a:p>
          <a:endParaRPr lang="es-ES"/>
        </a:p>
      </dgm:t>
    </dgm:pt>
    <dgm:pt modelId="{FB91B698-7951-4FA1-9B3F-5B7521DC451E}">
      <dgm:prSet phldrT="[Texto]"/>
      <dgm:spPr/>
      <dgm:t>
        <a:bodyPr/>
        <a:lstStyle/>
        <a:p>
          <a:r>
            <a:rPr lang="es-ES" dirty="0" smtClean="0"/>
            <a:t>TEÓRICO</a:t>
          </a:r>
          <a:endParaRPr lang="es-ES" dirty="0"/>
        </a:p>
      </dgm:t>
    </dgm:pt>
    <dgm:pt modelId="{BABC9514-C992-43B0-A576-AA0CCB314E50}" type="parTrans" cxnId="{675B9076-20FF-4B81-800A-C344B4BAB0A1}">
      <dgm:prSet/>
      <dgm:spPr/>
      <dgm:t>
        <a:bodyPr/>
        <a:lstStyle/>
        <a:p>
          <a:endParaRPr lang="es-ES"/>
        </a:p>
      </dgm:t>
    </dgm:pt>
    <dgm:pt modelId="{610CFA48-20AD-435A-8D35-8BF537B3B0CE}" type="sibTrans" cxnId="{675B9076-20FF-4B81-800A-C344B4BAB0A1}">
      <dgm:prSet/>
      <dgm:spPr/>
      <dgm:t>
        <a:bodyPr/>
        <a:lstStyle/>
        <a:p>
          <a:endParaRPr lang="es-ES"/>
        </a:p>
      </dgm:t>
    </dgm:pt>
    <dgm:pt modelId="{550B90E4-D160-4FD6-908B-6F768E97D2CE}">
      <dgm:prSet phldrT="[Texto]"/>
      <dgm:spPr/>
      <dgm:t>
        <a:bodyPr/>
        <a:lstStyle/>
        <a:p>
          <a:r>
            <a:rPr lang="es-ES" dirty="0" smtClean="0"/>
            <a:t>CONCEPTUAL</a:t>
          </a:r>
          <a:endParaRPr lang="es-ES" dirty="0"/>
        </a:p>
      </dgm:t>
    </dgm:pt>
    <dgm:pt modelId="{F370A933-7CA8-4EFC-93DD-94E7877E0DD8}" type="parTrans" cxnId="{A9623443-A8D7-452F-8AA0-1C78381115D8}">
      <dgm:prSet/>
      <dgm:spPr/>
      <dgm:t>
        <a:bodyPr/>
        <a:lstStyle/>
        <a:p>
          <a:endParaRPr lang="es-ES"/>
        </a:p>
      </dgm:t>
    </dgm:pt>
    <dgm:pt modelId="{7E7EA9A1-DBCF-43D4-A566-401F03954EB0}" type="sibTrans" cxnId="{A9623443-A8D7-452F-8AA0-1C78381115D8}">
      <dgm:prSet/>
      <dgm:spPr/>
      <dgm:t>
        <a:bodyPr/>
        <a:lstStyle/>
        <a:p>
          <a:endParaRPr lang="es-ES"/>
        </a:p>
      </dgm:t>
    </dgm:pt>
    <dgm:pt modelId="{A46986EC-1322-4F14-BC0D-3B28AFBC15C4}" type="pres">
      <dgm:prSet presAssocID="{48E0FC17-8D34-412E-8946-F7F070885CC0}" presName="outerComposite" presStyleCnt="0">
        <dgm:presLayoutVars>
          <dgm:chMax val="5"/>
          <dgm:dir/>
          <dgm:resizeHandles val="exact"/>
        </dgm:presLayoutVars>
      </dgm:prSet>
      <dgm:spPr/>
      <dgm:t>
        <a:bodyPr/>
        <a:lstStyle/>
        <a:p>
          <a:endParaRPr lang="es-ES"/>
        </a:p>
      </dgm:t>
    </dgm:pt>
    <dgm:pt modelId="{24937B64-7F4A-466A-BDE7-B61D24618AD6}" type="pres">
      <dgm:prSet presAssocID="{48E0FC17-8D34-412E-8946-F7F070885CC0}" presName="dummyMaxCanvas" presStyleCnt="0">
        <dgm:presLayoutVars/>
      </dgm:prSet>
      <dgm:spPr/>
      <dgm:t>
        <a:bodyPr/>
        <a:lstStyle/>
        <a:p>
          <a:endParaRPr lang="es-EC"/>
        </a:p>
      </dgm:t>
    </dgm:pt>
    <dgm:pt modelId="{76F06105-6AEE-4B6E-8608-D8EF0F388F11}" type="pres">
      <dgm:prSet presAssocID="{48E0FC17-8D34-412E-8946-F7F070885CC0}" presName="TwoNodes_1" presStyleLbl="node1" presStyleIdx="0" presStyleCnt="2">
        <dgm:presLayoutVars>
          <dgm:bulletEnabled val="1"/>
        </dgm:presLayoutVars>
      </dgm:prSet>
      <dgm:spPr/>
      <dgm:t>
        <a:bodyPr/>
        <a:lstStyle/>
        <a:p>
          <a:endParaRPr lang="es-EC"/>
        </a:p>
      </dgm:t>
    </dgm:pt>
    <dgm:pt modelId="{AD34087B-BDFD-4064-9A7E-8AC8180C4D75}" type="pres">
      <dgm:prSet presAssocID="{48E0FC17-8D34-412E-8946-F7F070885CC0}" presName="TwoNodes_2" presStyleLbl="node1" presStyleIdx="1" presStyleCnt="2">
        <dgm:presLayoutVars>
          <dgm:bulletEnabled val="1"/>
        </dgm:presLayoutVars>
      </dgm:prSet>
      <dgm:spPr/>
      <dgm:t>
        <a:bodyPr/>
        <a:lstStyle/>
        <a:p>
          <a:endParaRPr lang="es-EC"/>
        </a:p>
      </dgm:t>
    </dgm:pt>
    <dgm:pt modelId="{CFF60582-7475-4A29-BF0E-F8EF71B8AF45}" type="pres">
      <dgm:prSet presAssocID="{48E0FC17-8D34-412E-8946-F7F070885CC0}" presName="TwoConn_1-2" presStyleLbl="fgAccFollowNode1" presStyleIdx="0" presStyleCnt="1">
        <dgm:presLayoutVars>
          <dgm:bulletEnabled val="1"/>
        </dgm:presLayoutVars>
      </dgm:prSet>
      <dgm:spPr/>
      <dgm:t>
        <a:bodyPr/>
        <a:lstStyle/>
        <a:p>
          <a:endParaRPr lang="es-EC"/>
        </a:p>
      </dgm:t>
    </dgm:pt>
    <dgm:pt modelId="{240F9A6C-0FED-4402-8D73-083ED67247B6}" type="pres">
      <dgm:prSet presAssocID="{48E0FC17-8D34-412E-8946-F7F070885CC0}" presName="TwoNodes_1_text" presStyleLbl="node1" presStyleIdx="1" presStyleCnt="2">
        <dgm:presLayoutVars>
          <dgm:bulletEnabled val="1"/>
        </dgm:presLayoutVars>
      </dgm:prSet>
      <dgm:spPr/>
      <dgm:t>
        <a:bodyPr/>
        <a:lstStyle/>
        <a:p>
          <a:endParaRPr lang="es-EC"/>
        </a:p>
      </dgm:t>
    </dgm:pt>
    <dgm:pt modelId="{D2F62C79-9802-4AA1-87FB-B9935BB639D6}" type="pres">
      <dgm:prSet presAssocID="{48E0FC17-8D34-412E-8946-F7F070885CC0}" presName="TwoNodes_2_text" presStyleLbl="node1" presStyleIdx="1" presStyleCnt="2">
        <dgm:presLayoutVars>
          <dgm:bulletEnabled val="1"/>
        </dgm:presLayoutVars>
      </dgm:prSet>
      <dgm:spPr/>
      <dgm:t>
        <a:bodyPr/>
        <a:lstStyle/>
        <a:p>
          <a:endParaRPr lang="es-EC"/>
        </a:p>
      </dgm:t>
    </dgm:pt>
  </dgm:ptLst>
  <dgm:cxnLst>
    <dgm:cxn modelId="{F1997BD5-AC76-45C9-B7EC-7394B37BD17B}" type="presOf" srcId="{FB91B698-7951-4FA1-9B3F-5B7521DC451E}" destId="{240F9A6C-0FED-4402-8D73-083ED67247B6}" srcOrd="1" destOrd="0" presId="urn:microsoft.com/office/officeart/2005/8/layout/vProcess5"/>
    <dgm:cxn modelId="{524343B8-23BF-4864-8061-520723820CB3}" type="presOf" srcId="{48E0FC17-8D34-412E-8946-F7F070885CC0}" destId="{A46986EC-1322-4F14-BC0D-3B28AFBC15C4}" srcOrd="0" destOrd="0" presId="urn:microsoft.com/office/officeart/2005/8/layout/vProcess5"/>
    <dgm:cxn modelId="{7BCAB5D6-C692-4BC2-9A3A-57F48E17914A}" type="presOf" srcId="{610CFA48-20AD-435A-8D35-8BF537B3B0CE}" destId="{CFF60582-7475-4A29-BF0E-F8EF71B8AF45}" srcOrd="0" destOrd="0" presId="urn:microsoft.com/office/officeart/2005/8/layout/vProcess5"/>
    <dgm:cxn modelId="{BD9E919C-88B9-4769-AACC-EEB29D426E85}" type="presOf" srcId="{550B90E4-D160-4FD6-908B-6F768E97D2CE}" destId="{AD34087B-BDFD-4064-9A7E-8AC8180C4D75}" srcOrd="0" destOrd="0" presId="urn:microsoft.com/office/officeart/2005/8/layout/vProcess5"/>
    <dgm:cxn modelId="{B1170C74-55D3-4BFC-979C-8F6CBE5E71DF}" type="presOf" srcId="{FB91B698-7951-4FA1-9B3F-5B7521DC451E}" destId="{76F06105-6AEE-4B6E-8608-D8EF0F388F11}" srcOrd="0" destOrd="0" presId="urn:microsoft.com/office/officeart/2005/8/layout/vProcess5"/>
    <dgm:cxn modelId="{A9623443-A8D7-452F-8AA0-1C78381115D8}" srcId="{48E0FC17-8D34-412E-8946-F7F070885CC0}" destId="{550B90E4-D160-4FD6-908B-6F768E97D2CE}" srcOrd="1" destOrd="0" parTransId="{F370A933-7CA8-4EFC-93DD-94E7877E0DD8}" sibTransId="{7E7EA9A1-DBCF-43D4-A566-401F03954EB0}"/>
    <dgm:cxn modelId="{675B9076-20FF-4B81-800A-C344B4BAB0A1}" srcId="{48E0FC17-8D34-412E-8946-F7F070885CC0}" destId="{FB91B698-7951-4FA1-9B3F-5B7521DC451E}" srcOrd="0" destOrd="0" parTransId="{BABC9514-C992-43B0-A576-AA0CCB314E50}" sibTransId="{610CFA48-20AD-435A-8D35-8BF537B3B0CE}"/>
    <dgm:cxn modelId="{F84C0C38-1D29-4C13-85F1-1300C036B886}" type="presOf" srcId="{550B90E4-D160-4FD6-908B-6F768E97D2CE}" destId="{D2F62C79-9802-4AA1-87FB-B9935BB639D6}" srcOrd="1" destOrd="0" presId="urn:microsoft.com/office/officeart/2005/8/layout/vProcess5"/>
    <dgm:cxn modelId="{8D41D5CD-A294-414D-A8E6-04E6C980F0FE}" type="presParOf" srcId="{A46986EC-1322-4F14-BC0D-3B28AFBC15C4}" destId="{24937B64-7F4A-466A-BDE7-B61D24618AD6}" srcOrd="0" destOrd="0" presId="urn:microsoft.com/office/officeart/2005/8/layout/vProcess5"/>
    <dgm:cxn modelId="{18CD04FD-20E1-4C65-86BD-23763013DD04}" type="presParOf" srcId="{A46986EC-1322-4F14-BC0D-3B28AFBC15C4}" destId="{76F06105-6AEE-4B6E-8608-D8EF0F388F11}" srcOrd="1" destOrd="0" presId="urn:microsoft.com/office/officeart/2005/8/layout/vProcess5"/>
    <dgm:cxn modelId="{F571A578-548A-4042-A89D-2872B75B504B}" type="presParOf" srcId="{A46986EC-1322-4F14-BC0D-3B28AFBC15C4}" destId="{AD34087B-BDFD-4064-9A7E-8AC8180C4D75}" srcOrd="2" destOrd="0" presId="urn:microsoft.com/office/officeart/2005/8/layout/vProcess5"/>
    <dgm:cxn modelId="{6C0EC210-F904-4FBA-A1E6-BB3D44AAE974}" type="presParOf" srcId="{A46986EC-1322-4F14-BC0D-3B28AFBC15C4}" destId="{CFF60582-7475-4A29-BF0E-F8EF71B8AF45}" srcOrd="3" destOrd="0" presId="urn:microsoft.com/office/officeart/2005/8/layout/vProcess5"/>
    <dgm:cxn modelId="{60477E82-6ADB-478C-AB38-D79AEFF30DF6}" type="presParOf" srcId="{A46986EC-1322-4F14-BC0D-3B28AFBC15C4}" destId="{240F9A6C-0FED-4402-8D73-083ED67247B6}" srcOrd="4" destOrd="0" presId="urn:microsoft.com/office/officeart/2005/8/layout/vProcess5"/>
    <dgm:cxn modelId="{516A22F1-3A9B-4FE3-9A90-198DCE515F34}" type="presParOf" srcId="{A46986EC-1322-4F14-BC0D-3B28AFBC15C4}" destId="{D2F62C79-9802-4AA1-87FB-B9935BB639D6}"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7779945-75A7-4466-9885-C0E96B79590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304DE57D-E84B-4851-8D04-9B172D21AB4E}">
      <dgm:prSet phldrT="[Texto]"/>
      <dgm:spPr/>
      <dgm:t>
        <a:bodyPr/>
        <a:lstStyle/>
        <a:p>
          <a:r>
            <a:rPr lang="es-EC" dirty="0" smtClean="0"/>
            <a:t>Consumidores</a:t>
          </a:r>
          <a:endParaRPr lang="es-EC" dirty="0"/>
        </a:p>
      </dgm:t>
    </dgm:pt>
    <dgm:pt modelId="{0D8C3253-9F27-4D9E-8D01-4BE298A8FB77}" type="parTrans" cxnId="{A9831FFD-DB92-4082-9244-BC8BA20F4D44}">
      <dgm:prSet/>
      <dgm:spPr/>
      <dgm:t>
        <a:bodyPr/>
        <a:lstStyle/>
        <a:p>
          <a:endParaRPr lang="es-EC"/>
        </a:p>
      </dgm:t>
    </dgm:pt>
    <dgm:pt modelId="{5252EBD6-EDC0-4B8D-9950-6DF33E04B4B7}" type="sibTrans" cxnId="{A9831FFD-DB92-4082-9244-BC8BA20F4D44}">
      <dgm:prSet/>
      <dgm:spPr/>
      <dgm:t>
        <a:bodyPr/>
        <a:lstStyle/>
        <a:p>
          <a:endParaRPr lang="es-EC"/>
        </a:p>
      </dgm:t>
    </dgm:pt>
    <dgm:pt modelId="{9E54E653-BD01-44ED-8DD6-1D0D89F3B277}">
      <dgm:prSet phldrT="[Texto]" custT="1"/>
      <dgm:spPr/>
      <dgm:t>
        <a:bodyPr/>
        <a:lstStyle/>
        <a:p>
          <a:pPr algn="just"/>
          <a:r>
            <a:rPr lang="es-ES" sz="1400" b="1" dirty="0" smtClean="0"/>
            <a:t>Son personas que en su mayoría han decidido tomar este hábito de vida por salud, debido a que sus médicos personales les han aconsejado mejorar sus dietas y formas de alimentación diaria.</a:t>
          </a:r>
          <a:endParaRPr lang="es-EC" sz="1400" dirty="0"/>
        </a:p>
      </dgm:t>
    </dgm:pt>
    <dgm:pt modelId="{9284A634-C545-481B-B658-378284E38E02}" type="parTrans" cxnId="{94953DEC-26A0-42F3-B5B8-6E79F4128D66}">
      <dgm:prSet/>
      <dgm:spPr/>
      <dgm:t>
        <a:bodyPr/>
        <a:lstStyle/>
        <a:p>
          <a:endParaRPr lang="es-EC"/>
        </a:p>
      </dgm:t>
    </dgm:pt>
    <dgm:pt modelId="{5E4732B8-C865-4CA6-BAB1-14CEF8FA448F}" type="sibTrans" cxnId="{94953DEC-26A0-42F3-B5B8-6E79F4128D66}">
      <dgm:prSet/>
      <dgm:spPr/>
      <dgm:t>
        <a:bodyPr/>
        <a:lstStyle/>
        <a:p>
          <a:endParaRPr lang="es-EC"/>
        </a:p>
      </dgm:t>
    </dgm:pt>
    <dgm:pt modelId="{0842B7AA-4466-462D-A512-E3A5206A8121}">
      <dgm:prSet phldrT="[Texto]" custT="1"/>
      <dgm:spPr/>
      <dgm:t>
        <a:bodyPr/>
        <a:lstStyle/>
        <a:p>
          <a:r>
            <a:rPr lang="es-EC" sz="3000" dirty="0" smtClean="0"/>
            <a:t>Competencia</a:t>
          </a:r>
          <a:endParaRPr lang="es-EC" sz="3000" dirty="0"/>
        </a:p>
      </dgm:t>
    </dgm:pt>
    <dgm:pt modelId="{3D6C7ABA-3A5D-4025-ABB2-D41A0DFAB7C3}" type="parTrans" cxnId="{B549E00A-E04D-4A77-963B-F1853CF8F330}">
      <dgm:prSet/>
      <dgm:spPr/>
      <dgm:t>
        <a:bodyPr/>
        <a:lstStyle/>
        <a:p>
          <a:endParaRPr lang="es-EC"/>
        </a:p>
      </dgm:t>
    </dgm:pt>
    <dgm:pt modelId="{0C64C1F5-FA44-4121-BEA6-DBD46C7763F7}" type="sibTrans" cxnId="{B549E00A-E04D-4A77-963B-F1853CF8F330}">
      <dgm:prSet/>
      <dgm:spPr/>
      <dgm:t>
        <a:bodyPr/>
        <a:lstStyle/>
        <a:p>
          <a:endParaRPr lang="es-EC"/>
        </a:p>
      </dgm:t>
    </dgm:pt>
    <dgm:pt modelId="{3C975430-742E-4399-BD2E-00CCDC885D17}">
      <dgm:prSet phldrT="[Texto]" custT="1"/>
      <dgm:spPr/>
      <dgm:t>
        <a:bodyPr/>
        <a:lstStyle/>
        <a:p>
          <a:pPr algn="just"/>
          <a:r>
            <a:rPr lang="es-ES" sz="1400" b="1" dirty="0" smtClean="0"/>
            <a:t>El mercado de embutidos que sustituyen los cárnicos cuenta con la marca </a:t>
          </a:r>
          <a:r>
            <a:rPr lang="es-ES" sz="1400" b="1" dirty="0" err="1" smtClean="0"/>
            <a:t>Manna</a:t>
          </a:r>
          <a:r>
            <a:rPr lang="es-ES" sz="1400" b="1" dirty="0" smtClean="0"/>
            <a:t>, empresa familiar que se creó hace 9 años, entre la variedad de embutidos con los que cuentan son; Salchichas, hamburguesas, carne, mortadela y chorizos, los cuales están hechos a base de trigo y soja. </a:t>
          </a:r>
          <a:endParaRPr lang="es-EC" sz="1400" dirty="0"/>
        </a:p>
      </dgm:t>
    </dgm:pt>
    <dgm:pt modelId="{D1615B53-4C3C-4CB8-BB4D-68826768115E}" type="parTrans" cxnId="{6F780E06-1B53-4B0A-A681-6842B53B3369}">
      <dgm:prSet/>
      <dgm:spPr/>
      <dgm:t>
        <a:bodyPr/>
        <a:lstStyle/>
        <a:p>
          <a:endParaRPr lang="es-EC"/>
        </a:p>
      </dgm:t>
    </dgm:pt>
    <dgm:pt modelId="{8524FF0C-318E-46B5-AA44-B3C803FD2E6D}" type="sibTrans" cxnId="{6F780E06-1B53-4B0A-A681-6842B53B3369}">
      <dgm:prSet/>
      <dgm:spPr/>
      <dgm:t>
        <a:bodyPr/>
        <a:lstStyle/>
        <a:p>
          <a:endParaRPr lang="es-EC"/>
        </a:p>
      </dgm:t>
    </dgm:pt>
    <dgm:pt modelId="{1A6AE3C1-592C-4DD8-977F-4071BC330A23}" type="pres">
      <dgm:prSet presAssocID="{F7779945-75A7-4466-9885-C0E96B79590F}" presName="Name0" presStyleCnt="0">
        <dgm:presLayoutVars>
          <dgm:chMax val="7"/>
          <dgm:dir/>
          <dgm:animLvl val="lvl"/>
          <dgm:resizeHandles val="exact"/>
        </dgm:presLayoutVars>
      </dgm:prSet>
      <dgm:spPr/>
      <dgm:t>
        <a:bodyPr/>
        <a:lstStyle/>
        <a:p>
          <a:endParaRPr lang="es-CO"/>
        </a:p>
      </dgm:t>
    </dgm:pt>
    <dgm:pt modelId="{4688C614-94DA-40AE-A71E-1765E3BE070C}" type="pres">
      <dgm:prSet presAssocID="{304DE57D-E84B-4851-8D04-9B172D21AB4E}" presName="circle1" presStyleLbl="node1" presStyleIdx="0" presStyleCnt="2"/>
      <dgm:spPr>
        <a:blipFill rotWithShape="0">
          <a:blip xmlns:r="http://schemas.openxmlformats.org/officeDocument/2006/relationships" r:embed="rId1"/>
          <a:stretch>
            <a:fillRect/>
          </a:stretch>
        </a:blipFill>
      </dgm:spPr>
    </dgm:pt>
    <dgm:pt modelId="{3D581D3A-62E5-4684-80BC-10FD066A9799}" type="pres">
      <dgm:prSet presAssocID="{304DE57D-E84B-4851-8D04-9B172D21AB4E}" presName="space" presStyleCnt="0"/>
      <dgm:spPr/>
    </dgm:pt>
    <dgm:pt modelId="{5DE3BF4A-BE8A-41F5-AF0D-BDFEB8566CF0}" type="pres">
      <dgm:prSet presAssocID="{304DE57D-E84B-4851-8D04-9B172D21AB4E}" presName="rect1" presStyleLbl="alignAcc1" presStyleIdx="0" presStyleCnt="2" custScaleX="105602" custScaleY="107566"/>
      <dgm:spPr/>
      <dgm:t>
        <a:bodyPr/>
        <a:lstStyle/>
        <a:p>
          <a:endParaRPr lang="es-EC"/>
        </a:p>
      </dgm:t>
    </dgm:pt>
    <dgm:pt modelId="{F0E75879-B58C-44CF-9462-5BCDC3F8F386}" type="pres">
      <dgm:prSet presAssocID="{0842B7AA-4466-462D-A512-E3A5206A8121}" presName="vertSpace2" presStyleLbl="node1" presStyleIdx="0" presStyleCnt="2"/>
      <dgm:spPr/>
    </dgm:pt>
    <dgm:pt modelId="{454C3AEC-9859-423E-B29C-F7311112A5C3}" type="pres">
      <dgm:prSet presAssocID="{0842B7AA-4466-462D-A512-E3A5206A8121}" presName="circle2" presStyleLbl="node1" presStyleIdx="1" presStyleCnt="2"/>
      <dgm:spPr>
        <a:blipFill rotWithShape="0">
          <a:blip xmlns:r="http://schemas.openxmlformats.org/officeDocument/2006/relationships" r:embed="rId2"/>
          <a:stretch>
            <a:fillRect/>
          </a:stretch>
        </a:blipFill>
      </dgm:spPr>
    </dgm:pt>
    <dgm:pt modelId="{61AB312D-1BEC-47EB-A5AE-915D6079041D}" type="pres">
      <dgm:prSet presAssocID="{0842B7AA-4466-462D-A512-E3A5206A8121}" presName="rect2" presStyleLbl="alignAcc1" presStyleIdx="1" presStyleCnt="2" custScaleY="111632"/>
      <dgm:spPr/>
      <dgm:t>
        <a:bodyPr/>
        <a:lstStyle/>
        <a:p>
          <a:endParaRPr lang="es-EC"/>
        </a:p>
      </dgm:t>
    </dgm:pt>
    <dgm:pt modelId="{B9B0F75E-A1D3-42AB-861B-16B93A968335}" type="pres">
      <dgm:prSet presAssocID="{304DE57D-E84B-4851-8D04-9B172D21AB4E}" presName="rect1ParTx" presStyleLbl="alignAcc1" presStyleIdx="1" presStyleCnt="2">
        <dgm:presLayoutVars>
          <dgm:chMax val="1"/>
          <dgm:bulletEnabled val="1"/>
        </dgm:presLayoutVars>
      </dgm:prSet>
      <dgm:spPr/>
      <dgm:t>
        <a:bodyPr/>
        <a:lstStyle/>
        <a:p>
          <a:endParaRPr lang="es-EC"/>
        </a:p>
      </dgm:t>
    </dgm:pt>
    <dgm:pt modelId="{D7819B1A-BFEB-4A76-ABD7-7F172AAF36A6}" type="pres">
      <dgm:prSet presAssocID="{304DE57D-E84B-4851-8D04-9B172D21AB4E}" presName="rect1ChTx" presStyleLbl="alignAcc1" presStyleIdx="1" presStyleCnt="2">
        <dgm:presLayoutVars>
          <dgm:bulletEnabled val="1"/>
        </dgm:presLayoutVars>
      </dgm:prSet>
      <dgm:spPr/>
      <dgm:t>
        <a:bodyPr/>
        <a:lstStyle/>
        <a:p>
          <a:endParaRPr lang="es-EC"/>
        </a:p>
      </dgm:t>
    </dgm:pt>
    <dgm:pt modelId="{F7C2D660-38A9-4C0D-A926-32214C831B9D}" type="pres">
      <dgm:prSet presAssocID="{0842B7AA-4466-462D-A512-E3A5206A8121}" presName="rect2ParTx" presStyleLbl="alignAcc1" presStyleIdx="1" presStyleCnt="2">
        <dgm:presLayoutVars>
          <dgm:chMax val="1"/>
          <dgm:bulletEnabled val="1"/>
        </dgm:presLayoutVars>
      </dgm:prSet>
      <dgm:spPr/>
      <dgm:t>
        <a:bodyPr/>
        <a:lstStyle/>
        <a:p>
          <a:endParaRPr lang="es-EC"/>
        </a:p>
      </dgm:t>
    </dgm:pt>
    <dgm:pt modelId="{1A51309A-0FB2-430E-AE54-7EDCBCE59FF2}" type="pres">
      <dgm:prSet presAssocID="{0842B7AA-4466-462D-A512-E3A5206A8121}" presName="rect2ChTx" presStyleLbl="alignAcc1" presStyleIdx="1" presStyleCnt="2" custScaleX="112885">
        <dgm:presLayoutVars>
          <dgm:bulletEnabled val="1"/>
        </dgm:presLayoutVars>
      </dgm:prSet>
      <dgm:spPr/>
      <dgm:t>
        <a:bodyPr/>
        <a:lstStyle/>
        <a:p>
          <a:endParaRPr lang="es-EC"/>
        </a:p>
      </dgm:t>
    </dgm:pt>
  </dgm:ptLst>
  <dgm:cxnLst>
    <dgm:cxn modelId="{3B801FB0-9F3A-4E4F-884B-1D62510CA80E}" type="presOf" srcId="{304DE57D-E84B-4851-8D04-9B172D21AB4E}" destId="{5DE3BF4A-BE8A-41F5-AF0D-BDFEB8566CF0}" srcOrd="0" destOrd="0" presId="urn:microsoft.com/office/officeart/2005/8/layout/target3"/>
    <dgm:cxn modelId="{09902FE7-B181-42A0-A446-A18A322C572A}" type="presOf" srcId="{9E54E653-BD01-44ED-8DD6-1D0D89F3B277}" destId="{D7819B1A-BFEB-4A76-ABD7-7F172AAF36A6}" srcOrd="0" destOrd="0" presId="urn:microsoft.com/office/officeart/2005/8/layout/target3"/>
    <dgm:cxn modelId="{224A78C7-A1D6-4740-A878-720D9972417B}" type="presOf" srcId="{304DE57D-E84B-4851-8D04-9B172D21AB4E}" destId="{B9B0F75E-A1D3-42AB-861B-16B93A968335}" srcOrd="1" destOrd="0" presId="urn:microsoft.com/office/officeart/2005/8/layout/target3"/>
    <dgm:cxn modelId="{94953DEC-26A0-42F3-B5B8-6E79F4128D66}" srcId="{304DE57D-E84B-4851-8D04-9B172D21AB4E}" destId="{9E54E653-BD01-44ED-8DD6-1D0D89F3B277}" srcOrd="0" destOrd="0" parTransId="{9284A634-C545-481B-B658-378284E38E02}" sibTransId="{5E4732B8-C865-4CA6-BAB1-14CEF8FA448F}"/>
    <dgm:cxn modelId="{6F780E06-1B53-4B0A-A681-6842B53B3369}" srcId="{0842B7AA-4466-462D-A512-E3A5206A8121}" destId="{3C975430-742E-4399-BD2E-00CCDC885D17}" srcOrd="0" destOrd="0" parTransId="{D1615B53-4C3C-4CB8-BB4D-68826768115E}" sibTransId="{8524FF0C-318E-46B5-AA44-B3C803FD2E6D}"/>
    <dgm:cxn modelId="{52533C2D-323A-4FA5-AA7D-AE81763A862E}" type="presOf" srcId="{F7779945-75A7-4466-9885-C0E96B79590F}" destId="{1A6AE3C1-592C-4DD8-977F-4071BC330A23}" srcOrd="0" destOrd="0" presId="urn:microsoft.com/office/officeart/2005/8/layout/target3"/>
    <dgm:cxn modelId="{B549E00A-E04D-4A77-963B-F1853CF8F330}" srcId="{F7779945-75A7-4466-9885-C0E96B79590F}" destId="{0842B7AA-4466-462D-A512-E3A5206A8121}" srcOrd="1" destOrd="0" parTransId="{3D6C7ABA-3A5D-4025-ABB2-D41A0DFAB7C3}" sibTransId="{0C64C1F5-FA44-4121-BEA6-DBD46C7763F7}"/>
    <dgm:cxn modelId="{60883E55-FDFB-4092-8652-740E3C199F07}" type="presOf" srcId="{0842B7AA-4466-462D-A512-E3A5206A8121}" destId="{61AB312D-1BEC-47EB-A5AE-915D6079041D}" srcOrd="0" destOrd="0" presId="urn:microsoft.com/office/officeart/2005/8/layout/target3"/>
    <dgm:cxn modelId="{A9831FFD-DB92-4082-9244-BC8BA20F4D44}" srcId="{F7779945-75A7-4466-9885-C0E96B79590F}" destId="{304DE57D-E84B-4851-8D04-9B172D21AB4E}" srcOrd="0" destOrd="0" parTransId="{0D8C3253-9F27-4D9E-8D01-4BE298A8FB77}" sibTransId="{5252EBD6-EDC0-4B8D-9950-6DF33E04B4B7}"/>
    <dgm:cxn modelId="{582635B2-B748-4B6A-AD11-7D02BEFE4783}" type="presOf" srcId="{3C975430-742E-4399-BD2E-00CCDC885D17}" destId="{1A51309A-0FB2-430E-AE54-7EDCBCE59FF2}" srcOrd="0" destOrd="0" presId="urn:microsoft.com/office/officeart/2005/8/layout/target3"/>
    <dgm:cxn modelId="{C453A780-99DE-4801-95A4-2337733D383D}" type="presOf" srcId="{0842B7AA-4466-462D-A512-E3A5206A8121}" destId="{F7C2D660-38A9-4C0D-A926-32214C831B9D}" srcOrd="1" destOrd="0" presId="urn:microsoft.com/office/officeart/2005/8/layout/target3"/>
    <dgm:cxn modelId="{A1DA2F43-0B50-4BCC-8217-6D8764506663}" type="presParOf" srcId="{1A6AE3C1-592C-4DD8-977F-4071BC330A23}" destId="{4688C614-94DA-40AE-A71E-1765E3BE070C}" srcOrd="0" destOrd="0" presId="urn:microsoft.com/office/officeart/2005/8/layout/target3"/>
    <dgm:cxn modelId="{05EE4955-136E-4334-88FC-E36480CCA419}" type="presParOf" srcId="{1A6AE3C1-592C-4DD8-977F-4071BC330A23}" destId="{3D581D3A-62E5-4684-80BC-10FD066A9799}" srcOrd="1" destOrd="0" presId="urn:microsoft.com/office/officeart/2005/8/layout/target3"/>
    <dgm:cxn modelId="{CC46F716-7BAB-4309-86F1-A0925CC597ED}" type="presParOf" srcId="{1A6AE3C1-592C-4DD8-977F-4071BC330A23}" destId="{5DE3BF4A-BE8A-41F5-AF0D-BDFEB8566CF0}" srcOrd="2" destOrd="0" presId="urn:microsoft.com/office/officeart/2005/8/layout/target3"/>
    <dgm:cxn modelId="{8168AED2-9D07-49A5-B230-1B6E72BEEC5A}" type="presParOf" srcId="{1A6AE3C1-592C-4DD8-977F-4071BC330A23}" destId="{F0E75879-B58C-44CF-9462-5BCDC3F8F386}" srcOrd="3" destOrd="0" presId="urn:microsoft.com/office/officeart/2005/8/layout/target3"/>
    <dgm:cxn modelId="{DC3D6F1D-105B-475A-B162-1AC82862CA43}" type="presParOf" srcId="{1A6AE3C1-592C-4DD8-977F-4071BC330A23}" destId="{454C3AEC-9859-423E-B29C-F7311112A5C3}" srcOrd="4" destOrd="0" presId="urn:microsoft.com/office/officeart/2005/8/layout/target3"/>
    <dgm:cxn modelId="{41E56955-8544-4613-B02F-9F803F5812FF}" type="presParOf" srcId="{1A6AE3C1-592C-4DD8-977F-4071BC330A23}" destId="{61AB312D-1BEC-47EB-A5AE-915D6079041D}" srcOrd="5" destOrd="0" presId="urn:microsoft.com/office/officeart/2005/8/layout/target3"/>
    <dgm:cxn modelId="{38DC6A7E-834C-4D78-A4E9-3BD7FFA2A6C1}" type="presParOf" srcId="{1A6AE3C1-592C-4DD8-977F-4071BC330A23}" destId="{B9B0F75E-A1D3-42AB-861B-16B93A968335}" srcOrd="6" destOrd="0" presId="urn:microsoft.com/office/officeart/2005/8/layout/target3"/>
    <dgm:cxn modelId="{12EC49FC-7829-4FCE-8F88-B276132F7BEA}" type="presParOf" srcId="{1A6AE3C1-592C-4DD8-977F-4071BC330A23}" destId="{D7819B1A-BFEB-4A76-ABD7-7F172AAF36A6}" srcOrd="7" destOrd="0" presId="urn:microsoft.com/office/officeart/2005/8/layout/target3"/>
    <dgm:cxn modelId="{17F3EED1-FCAA-48F6-A39D-706A760C6DF6}" type="presParOf" srcId="{1A6AE3C1-592C-4DD8-977F-4071BC330A23}" destId="{F7C2D660-38A9-4C0D-A926-32214C831B9D}" srcOrd="8" destOrd="0" presId="urn:microsoft.com/office/officeart/2005/8/layout/target3"/>
    <dgm:cxn modelId="{45CC1D6E-11E6-486E-8770-73D70CAA7DB0}" type="presParOf" srcId="{1A6AE3C1-592C-4DD8-977F-4071BC330A23}" destId="{1A51309A-0FB2-430E-AE54-7EDCBCE59FF2}" srcOrd="9"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439607D-9E8A-44DF-809D-5C8875655C0D}" type="doc">
      <dgm:prSet loTypeId="urn:microsoft.com/office/officeart/2005/8/layout/vList3#1" loCatId="list" qsTypeId="urn:microsoft.com/office/officeart/2005/8/quickstyle/3d1" qsCatId="3D" csTypeId="urn:microsoft.com/office/officeart/2005/8/colors/colorful1#3" csCatId="colorful" phldr="1"/>
      <dgm:spPr/>
    </dgm:pt>
    <dgm:pt modelId="{41468241-836F-47DB-8BED-3E02689D55DC}">
      <dgm:prSet phldrT="[Texto]"/>
      <dgm:spPr/>
      <dgm:t>
        <a:bodyPr/>
        <a:lstStyle/>
        <a:p>
          <a:r>
            <a:rPr lang="es-ES" dirty="0" smtClean="0"/>
            <a:t>Hay una demanda y aceptación de los productos de proteína alternativa que sustituyen el consumo de alimentos derivados de los animales a través de la web en el Cantón Rumiñahui.</a:t>
          </a:r>
          <a:endParaRPr lang="es-EC" dirty="0"/>
        </a:p>
      </dgm:t>
    </dgm:pt>
    <dgm:pt modelId="{20A31ADB-151F-459B-8578-9B18152A70F3}" type="parTrans" cxnId="{DD296B68-55B6-4967-AD43-3B878DC0D801}">
      <dgm:prSet/>
      <dgm:spPr/>
      <dgm:t>
        <a:bodyPr/>
        <a:lstStyle/>
        <a:p>
          <a:endParaRPr lang="es-EC"/>
        </a:p>
      </dgm:t>
    </dgm:pt>
    <dgm:pt modelId="{49C4847D-C047-4F87-A93B-C27D566D62DC}" type="sibTrans" cxnId="{DD296B68-55B6-4967-AD43-3B878DC0D801}">
      <dgm:prSet/>
      <dgm:spPr/>
      <dgm:t>
        <a:bodyPr/>
        <a:lstStyle/>
        <a:p>
          <a:endParaRPr lang="es-EC"/>
        </a:p>
      </dgm:t>
    </dgm:pt>
    <dgm:pt modelId="{0F306CE2-14D2-4851-9523-DA1604F94244}" type="pres">
      <dgm:prSet presAssocID="{A439607D-9E8A-44DF-809D-5C8875655C0D}" presName="linearFlow" presStyleCnt="0">
        <dgm:presLayoutVars>
          <dgm:dir/>
          <dgm:resizeHandles val="exact"/>
        </dgm:presLayoutVars>
      </dgm:prSet>
      <dgm:spPr/>
    </dgm:pt>
    <dgm:pt modelId="{01329852-7A25-4FCE-A9A1-FFFD8E79C1FF}" type="pres">
      <dgm:prSet presAssocID="{41468241-836F-47DB-8BED-3E02689D55DC}" presName="composite" presStyleCnt="0"/>
      <dgm:spPr/>
    </dgm:pt>
    <dgm:pt modelId="{D670E9F4-2A07-422B-AC30-657A416BFBD5}" type="pres">
      <dgm:prSet presAssocID="{41468241-836F-47DB-8BED-3E02689D55DC}" presName="imgShp" presStyleLbl="fgImgPlace1" presStyleIdx="0" presStyleCnt="1"/>
      <dgm:spPr>
        <a:blipFill rotWithShape="1">
          <a:blip xmlns:r="http://schemas.openxmlformats.org/officeDocument/2006/relationships" r:embed="rId1"/>
          <a:stretch>
            <a:fillRect/>
          </a:stretch>
        </a:blipFill>
      </dgm:spPr>
    </dgm:pt>
    <dgm:pt modelId="{167041FD-9870-4A86-B2E2-16741F15317F}" type="pres">
      <dgm:prSet presAssocID="{41468241-836F-47DB-8BED-3E02689D55DC}" presName="txShp" presStyleLbl="node1" presStyleIdx="0" presStyleCnt="1">
        <dgm:presLayoutVars>
          <dgm:bulletEnabled val="1"/>
        </dgm:presLayoutVars>
      </dgm:prSet>
      <dgm:spPr/>
      <dgm:t>
        <a:bodyPr/>
        <a:lstStyle/>
        <a:p>
          <a:endParaRPr lang="es-EC"/>
        </a:p>
      </dgm:t>
    </dgm:pt>
  </dgm:ptLst>
  <dgm:cxnLst>
    <dgm:cxn modelId="{114F489D-753A-4E4E-823D-5C3AB2DE114A}" type="presOf" srcId="{41468241-836F-47DB-8BED-3E02689D55DC}" destId="{167041FD-9870-4A86-B2E2-16741F15317F}" srcOrd="0" destOrd="0" presId="urn:microsoft.com/office/officeart/2005/8/layout/vList3#1"/>
    <dgm:cxn modelId="{243BA9B6-9723-4685-B8B1-703A4196835E}" type="presOf" srcId="{A439607D-9E8A-44DF-809D-5C8875655C0D}" destId="{0F306CE2-14D2-4851-9523-DA1604F94244}" srcOrd="0" destOrd="0" presId="urn:microsoft.com/office/officeart/2005/8/layout/vList3#1"/>
    <dgm:cxn modelId="{DD296B68-55B6-4967-AD43-3B878DC0D801}" srcId="{A439607D-9E8A-44DF-809D-5C8875655C0D}" destId="{41468241-836F-47DB-8BED-3E02689D55DC}" srcOrd="0" destOrd="0" parTransId="{20A31ADB-151F-459B-8578-9B18152A70F3}" sibTransId="{49C4847D-C047-4F87-A93B-C27D566D62DC}"/>
    <dgm:cxn modelId="{55ABFC87-2BFE-4430-82DB-512BD3483109}" type="presParOf" srcId="{0F306CE2-14D2-4851-9523-DA1604F94244}" destId="{01329852-7A25-4FCE-A9A1-FFFD8E79C1FF}" srcOrd="0" destOrd="0" presId="urn:microsoft.com/office/officeart/2005/8/layout/vList3#1"/>
    <dgm:cxn modelId="{2E075D45-0913-4147-9D4C-CA50FDAE277E}" type="presParOf" srcId="{01329852-7A25-4FCE-A9A1-FFFD8E79C1FF}" destId="{D670E9F4-2A07-422B-AC30-657A416BFBD5}" srcOrd="0" destOrd="0" presId="urn:microsoft.com/office/officeart/2005/8/layout/vList3#1"/>
    <dgm:cxn modelId="{65097DEE-BB08-4540-AECA-6669211F478D}" type="presParOf" srcId="{01329852-7A25-4FCE-A9A1-FFFD8E79C1FF}" destId="{167041FD-9870-4A86-B2E2-16741F15317F}"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A4E60DF-12F5-43EE-8AF9-87DD27617BDB}"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s-EC"/>
        </a:p>
      </dgm:t>
    </dgm:pt>
    <dgm:pt modelId="{2C42F695-8ECF-4706-B5E5-1AD819E2DAA4}">
      <dgm:prSet phldrT="[Texto]"/>
      <dgm:spPr/>
      <dgm:t>
        <a:bodyPr/>
        <a:lstStyle/>
        <a:p>
          <a:r>
            <a:rPr lang="es-EC" dirty="0" smtClean="0"/>
            <a:t>FACTOR ECONOMICO</a:t>
          </a:r>
          <a:endParaRPr lang="es-EC" dirty="0"/>
        </a:p>
      </dgm:t>
    </dgm:pt>
    <dgm:pt modelId="{F913BDAF-4B90-477C-BD90-A2CC96B9A0D4}" type="parTrans" cxnId="{D9F865A3-592D-4A02-9155-68148C56FB7A}">
      <dgm:prSet/>
      <dgm:spPr/>
      <dgm:t>
        <a:bodyPr/>
        <a:lstStyle/>
        <a:p>
          <a:endParaRPr lang="es-EC"/>
        </a:p>
      </dgm:t>
    </dgm:pt>
    <dgm:pt modelId="{6F1CA5E3-AFE8-4C31-98E2-A8AC7F3D748D}" type="sibTrans" cxnId="{D9F865A3-592D-4A02-9155-68148C56FB7A}">
      <dgm:prSet/>
      <dgm:spPr/>
      <dgm:t>
        <a:bodyPr/>
        <a:lstStyle/>
        <a:p>
          <a:endParaRPr lang="es-EC"/>
        </a:p>
      </dgm:t>
    </dgm:pt>
    <dgm:pt modelId="{8D69CBEF-FF3D-40C1-99D6-FB3A1C593756}">
      <dgm:prSet phldrT="[Texto]"/>
      <dgm:spPr/>
      <dgm:t>
        <a:bodyPr/>
        <a:lstStyle/>
        <a:p>
          <a:pPr algn="just"/>
          <a:r>
            <a:rPr lang="es-ES" dirty="0" smtClean="0"/>
            <a:t>Según datos del </a:t>
          </a:r>
          <a:r>
            <a:rPr lang="es-ES" dirty="0" smtClean="0">
              <a:hlinkClick xmlns:r="http://schemas.openxmlformats.org/officeDocument/2006/relationships" r:id="rId1"/>
            </a:rPr>
            <a:t>Banco Central del Ecuador (BCE)</a:t>
          </a:r>
          <a:r>
            <a:rPr lang="es-ES" dirty="0" smtClean="0"/>
            <a:t>, de enero a agosto de 2009, el país importó 437,89 mil kilogramos de Soja, lo que representa unos $ 866.90 mil.</a:t>
          </a:r>
          <a:endParaRPr lang="es-EC" dirty="0"/>
        </a:p>
      </dgm:t>
    </dgm:pt>
    <dgm:pt modelId="{A29EAFDD-F52C-4D40-BBB7-0FF4665315D1}" type="parTrans" cxnId="{279F5636-C713-4DC5-A031-0484C6CAE14C}">
      <dgm:prSet/>
      <dgm:spPr/>
      <dgm:t>
        <a:bodyPr/>
        <a:lstStyle/>
        <a:p>
          <a:endParaRPr lang="es-EC"/>
        </a:p>
      </dgm:t>
    </dgm:pt>
    <dgm:pt modelId="{9225A5DF-D32D-436E-B5E7-E3241C422319}" type="sibTrans" cxnId="{279F5636-C713-4DC5-A031-0484C6CAE14C}">
      <dgm:prSet/>
      <dgm:spPr/>
      <dgm:t>
        <a:bodyPr/>
        <a:lstStyle/>
        <a:p>
          <a:endParaRPr lang="es-EC"/>
        </a:p>
      </dgm:t>
    </dgm:pt>
    <dgm:pt modelId="{8B56A4DB-3DB4-4DAD-BFAE-56A57DA60058}">
      <dgm:prSet phldrT="[Texto]"/>
      <dgm:spPr/>
      <dgm:t>
        <a:bodyPr/>
        <a:lstStyle/>
        <a:p>
          <a:pPr algn="just"/>
          <a:r>
            <a:rPr lang="es-ES" dirty="0" smtClean="0"/>
            <a:t>Esto quiere decir un incremento del 46,93% en relación al mismo período del año pasado.</a:t>
          </a:r>
          <a:endParaRPr lang="es-EC" dirty="0"/>
        </a:p>
      </dgm:t>
    </dgm:pt>
    <dgm:pt modelId="{11E0675F-879B-4B28-B8B0-15DAEE3799C1}" type="parTrans" cxnId="{F54BA1D1-8ECC-4F02-BFF3-986E7D9F74AC}">
      <dgm:prSet/>
      <dgm:spPr/>
      <dgm:t>
        <a:bodyPr/>
        <a:lstStyle/>
        <a:p>
          <a:endParaRPr lang="es-EC"/>
        </a:p>
      </dgm:t>
    </dgm:pt>
    <dgm:pt modelId="{16EFCA29-7953-44D9-AAE3-29D7FB5896F2}" type="sibTrans" cxnId="{F54BA1D1-8ECC-4F02-BFF3-986E7D9F74AC}">
      <dgm:prSet/>
      <dgm:spPr/>
      <dgm:t>
        <a:bodyPr/>
        <a:lstStyle/>
        <a:p>
          <a:endParaRPr lang="es-EC"/>
        </a:p>
      </dgm:t>
    </dgm:pt>
    <dgm:pt modelId="{F578A7BA-E2B6-4572-B0B3-2E49042CE4F3}">
      <dgm:prSet phldrT="[Texto]"/>
      <dgm:spPr/>
      <dgm:t>
        <a:bodyPr/>
        <a:lstStyle/>
        <a:p>
          <a:r>
            <a:rPr lang="es-EC" dirty="0" smtClean="0"/>
            <a:t>FACTOR POLITICO</a:t>
          </a:r>
          <a:endParaRPr lang="es-EC" dirty="0"/>
        </a:p>
      </dgm:t>
    </dgm:pt>
    <dgm:pt modelId="{C8F1FF51-0009-4C4A-8014-EDDBD8F3B05E}" type="parTrans" cxnId="{81DB228B-6845-49B4-93A2-A0E1AFF8F569}">
      <dgm:prSet/>
      <dgm:spPr/>
      <dgm:t>
        <a:bodyPr/>
        <a:lstStyle/>
        <a:p>
          <a:endParaRPr lang="es-EC"/>
        </a:p>
      </dgm:t>
    </dgm:pt>
    <dgm:pt modelId="{17F7AA2E-EC49-4249-B604-557E9D833F0D}" type="sibTrans" cxnId="{81DB228B-6845-49B4-93A2-A0E1AFF8F569}">
      <dgm:prSet/>
      <dgm:spPr/>
      <dgm:t>
        <a:bodyPr/>
        <a:lstStyle/>
        <a:p>
          <a:endParaRPr lang="es-EC"/>
        </a:p>
      </dgm:t>
    </dgm:pt>
    <dgm:pt modelId="{30C8F581-C395-42A5-B45B-C5A056211756}">
      <dgm:prSet phldrT="[Texto]"/>
      <dgm:spPr/>
      <dgm:t>
        <a:bodyPr/>
        <a:lstStyle/>
        <a:p>
          <a:pPr algn="just"/>
          <a:r>
            <a:rPr lang="es-EC" b="0" i="0" dirty="0" smtClean="0"/>
            <a:t>En los últimos años lo que más ha ocasionado debates políticos tanto en el país como en quienes tienen cultivos sean de maíz, trigo o soja es la implementación de tecnologías transgénicas.</a:t>
          </a:r>
          <a:endParaRPr lang="es-EC" dirty="0"/>
        </a:p>
      </dgm:t>
    </dgm:pt>
    <dgm:pt modelId="{235CDC61-35C7-4693-B355-F741E1FEAC1F}" type="parTrans" cxnId="{AF55E58C-CBE1-4E7C-8818-5093EACDEC2E}">
      <dgm:prSet/>
      <dgm:spPr/>
      <dgm:t>
        <a:bodyPr/>
        <a:lstStyle/>
        <a:p>
          <a:endParaRPr lang="es-EC"/>
        </a:p>
      </dgm:t>
    </dgm:pt>
    <dgm:pt modelId="{E2E313AB-1C3A-4EC4-A2F9-ED536F3AC3C6}" type="sibTrans" cxnId="{AF55E58C-CBE1-4E7C-8818-5093EACDEC2E}">
      <dgm:prSet/>
      <dgm:spPr/>
      <dgm:t>
        <a:bodyPr/>
        <a:lstStyle/>
        <a:p>
          <a:endParaRPr lang="es-EC"/>
        </a:p>
      </dgm:t>
    </dgm:pt>
    <dgm:pt modelId="{522D5919-D1E3-4281-B8AE-0FD4763E6292}">
      <dgm:prSet phldrT="[Texto]"/>
      <dgm:spPr/>
      <dgm:t>
        <a:bodyPr/>
        <a:lstStyle/>
        <a:p>
          <a:pPr algn="just"/>
          <a:r>
            <a:rPr lang="es-EC" dirty="0" smtClean="0"/>
            <a:t>Por un lado con una limitada argumentación científica, pero con una contundente doctrina ideológica, se encuentran los salvadores de la naturaleza, lo que han hecho de la conservación una plataforma política.</a:t>
          </a:r>
          <a:endParaRPr lang="es-EC" dirty="0"/>
        </a:p>
      </dgm:t>
    </dgm:pt>
    <dgm:pt modelId="{A1FAB313-7FC8-41E6-8E4B-756FAFEA42CD}" type="parTrans" cxnId="{8766EFED-D3B4-4FDB-BD18-50A1B4E874B5}">
      <dgm:prSet/>
      <dgm:spPr/>
      <dgm:t>
        <a:bodyPr/>
        <a:lstStyle/>
        <a:p>
          <a:endParaRPr lang="es-EC"/>
        </a:p>
      </dgm:t>
    </dgm:pt>
    <dgm:pt modelId="{DF72E52E-0837-432C-A65A-E48C7CA0A412}" type="sibTrans" cxnId="{8766EFED-D3B4-4FDB-BD18-50A1B4E874B5}">
      <dgm:prSet/>
      <dgm:spPr/>
      <dgm:t>
        <a:bodyPr/>
        <a:lstStyle/>
        <a:p>
          <a:endParaRPr lang="es-EC"/>
        </a:p>
      </dgm:t>
    </dgm:pt>
    <dgm:pt modelId="{3ACA4D74-D8FA-4E1D-8FBD-32598139638B}" type="pres">
      <dgm:prSet presAssocID="{9A4E60DF-12F5-43EE-8AF9-87DD27617BDB}" presName="list" presStyleCnt="0">
        <dgm:presLayoutVars>
          <dgm:dir/>
          <dgm:animLvl val="lvl"/>
        </dgm:presLayoutVars>
      </dgm:prSet>
      <dgm:spPr/>
      <dgm:t>
        <a:bodyPr/>
        <a:lstStyle/>
        <a:p>
          <a:endParaRPr lang="es-CO"/>
        </a:p>
      </dgm:t>
    </dgm:pt>
    <dgm:pt modelId="{1F604255-0571-48C7-B97B-F162A9B87E0C}" type="pres">
      <dgm:prSet presAssocID="{2C42F695-8ECF-4706-B5E5-1AD819E2DAA4}" presName="posSpace" presStyleCnt="0"/>
      <dgm:spPr/>
    </dgm:pt>
    <dgm:pt modelId="{516AA61F-3EA3-44D4-B29A-3E124044C260}" type="pres">
      <dgm:prSet presAssocID="{2C42F695-8ECF-4706-B5E5-1AD819E2DAA4}" presName="vertFlow" presStyleCnt="0"/>
      <dgm:spPr/>
    </dgm:pt>
    <dgm:pt modelId="{D2B2984D-950D-4450-B2C5-4E385C86BF25}" type="pres">
      <dgm:prSet presAssocID="{2C42F695-8ECF-4706-B5E5-1AD819E2DAA4}" presName="topSpace" presStyleCnt="0"/>
      <dgm:spPr/>
    </dgm:pt>
    <dgm:pt modelId="{DFF69AF1-5840-4B25-9756-2AD3E84F7EBD}" type="pres">
      <dgm:prSet presAssocID="{2C42F695-8ECF-4706-B5E5-1AD819E2DAA4}" presName="firstComp" presStyleCnt="0"/>
      <dgm:spPr/>
    </dgm:pt>
    <dgm:pt modelId="{CC33C606-0D21-48B8-AA27-CD6399A4CCD0}" type="pres">
      <dgm:prSet presAssocID="{2C42F695-8ECF-4706-B5E5-1AD819E2DAA4}" presName="firstChild" presStyleLbl="bgAccFollowNode1" presStyleIdx="0" presStyleCnt="4"/>
      <dgm:spPr/>
      <dgm:t>
        <a:bodyPr/>
        <a:lstStyle/>
        <a:p>
          <a:endParaRPr lang="es-EC"/>
        </a:p>
      </dgm:t>
    </dgm:pt>
    <dgm:pt modelId="{70B131CF-BECE-48E6-9599-453E64D2DDF7}" type="pres">
      <dgm:prSet presAssocID="{2C42F695-8ECF-4706-B5E5-1AD819E2DAA4}" presName="firstChildTx" presStyleLbl="bgAccFollowNode1" presStyleIdx="0" presStyleCnt="4">
        <dgm:presLayoutVars>
          <dgm:bulletEnabled val="1"/>
        </dgm:presLayoutVars>
      </dgm:prSet>
      <dgm:spPr/>
      <dgm:t>
        <a:bodyPr/>
        <a:lstStyle/>
        <a:p>
          <a:endParaRPr lang="es-EC"/>
        </a:p>
      </dgm:t>
    </dgm:pt>
    <dgm:pt modelId="{BED096BE-0A3B-4180-8C30-85B55CFDB472}" type="pres">
      <dgm:prSet presAssocID="{8B56A4DB-3DB4-4DAD-BFAE-56A57DA60058}" presName="comp" presStyleCnt="0"/>
      <dgm:spPr/>
    </dgm:pt>
    <dgm:pt modelId="{A9807101-7FB5-4540-9C3C-B1014BDC6261}" type="pres">
      <dgm:prSet presAssocID="{8B56A4DB-3DB4-4DAD-BFAE-56A57DA60058}" presName="child" presStyleLbl="bgAccFollowNode1" presStyleIdx="1" presStyleCnt="4"/>
      <dgm:spPr/>
      <dgm:t>
        <a:bodyPr/>
        <a:lstStyle/>
        <a:p>
          <a:endParaRPr lang="es-EC"/>
        </a:p>
      </dgm:t>
    </dgm:pt>
    <dgm:pt modelId="{38ABFBCB-0256-4101-B51E-7D0B24670FA1}" type="pres">
      <dgm:prSet presAssocID="{8B56A4DB-3DB4-4DAD-BFAE-56A57DA60058}" presName="childTx" presStyleLbl="bgAccFollowNode1" presStyleIdx="1" presStyleCnt="4">
        <dgm:presLayoutVars>
          <dgm:bulletEnabled val="1"/>
        </dgm:presLayoutVars>
      </dgm:prSet>
      <dgm:spPr/>
      <dgm:t>
        <a:bodyPr/>
        <a:lstStyle/>
        <a:p>
          <a:endParaRPr lang="es-EC"/>
        </a:p>
      </dgm:t>
    </dgm:pt>
    <dgm:pt modelId="{0B154CCC-7BAD-4960-88F5-0F241D29C609}" type="pres">
      <dgm:prSet presAssocID="{2C42F695-8ECF-4706-B5E5-1AD819E2DAA4}" presName="negSpace" presStyleCnt="0"/>
      <dgm:spPr/>
    </dgm:pt>
    <dgm:pt modelId="{BDE1A811-AC06-4290-85E9-52F80EBECA86}" type="pres">
      <dgm:prSet presAssocID="{2C42F695-8ECF-4706-B5E5-1AD819E2DAA4}" presName="circle" presStyleLbl="node1" presStyleIdx="0" presStyleCnt="2"/>
      <dgm:spPr/>
      <dgm:t>
        <a:bodyPr/>
        <a:lstStyle/>
        <a:p>
          <a:endParaRPr lang="es-CO"/>
        </a:p>
      </dgm:t>
    </dgm:pt>
    <dgm:pt modelId="{4088EB52-5A01-4000-8D72-0540E7B9BED3}" type="pres">
      <dgm:prSet presAssocID="{6F1CA5E3-AFE8-4C31-98E2-A8AC7F3D748D}" presName="transSpace" presStyleCnt="0"/>
      <dgm:spPr/>
    </dgm:pt>
    <dgm:pt modelId="{EA28CE99-D897-4793-8B91-249AA21C43A3}" type="pres">
      <dgm:prSet presAssocID="{F578A7BA-E2B6-4572-B0B3-2E49042CE4F3}" presName="posSpace" presStyleCnt="0"/>
      <dgm:spPr/>
    </dgm:pt>
    <dgm:pt modelId="{29BA8F4D-31A4-44B7-B5D5-79C1EB45D1F9}" type="pres">
      <dgm:prSet presAssocID="{F578A7BA-E2B6-4572-B0B3-2E49042CE4F3}" presName="vertFlow" presStyleCnt="0"/>
      <dgm:spPr/>
    </dgm:pt>
    <dgm:pt modelId="{0BA33043-6916-49CF-94A8-72106E08126D}" type="pres">
      <dgm:prSet presAssocID="{F578A7BA-E2B6-4572-B0B3-2E49042CE4F3}" presName="topSpace" presStyleCnt="0"/>
      <dgm:spPr/>
    </dgm:pt>
    <dgm:pt modelId="{377DF8A3-5A3F-41BB-BD44-F3C25DC9F88C}" type="pres">
      <dgm:prSet presAssocID="{F578A7BA-E2B6-4572-B0B3-2E49042CE4F3}" presName="firstComp" presStyleCnt="0"/>
      <dgm:spPr/>
    </dgm:pt>
    <dgm:pt modelId="{DEC0A4F0-BA77-4BB5-AE57-8A8CF93CE298}" type="pres">
      <dgm:prSet presAssocID="{F578A7BA-E2B6-4572-B0B3-2E49042CE4F3}" presName="firstChild" presStyleLbl="bgAccFollowNode1" presStyleIdx="2" presStyleCnt="4"/>
      <dgm:spPr/>
      <dgm:t>
        <a:bodyPr/>
        <a:lstStyle/>
        <a:p>
          <a:endParaRPr lang="es-EC"/>
        </a:p>
      </dgm:t>
    </dgm:pt>
    <dgm:pt modelId="{3527C1C1-43B7-4633-A4A6-27EB25A88909}" type="pres">
      <dgm:prSet presAssocID="{F578A7BA-E2B6-4572-B0B3-2E49042CE4F3}" presName="firstChildTx" presStyleLbl="bgAccFollowNode1" presStyleIdx="2" presStyleCnt="4">
        <dgm:presLayoutVars>
          <dgm:bulletEnabled val="1"/>
        </dgm:presLayoutVars>
      </dgm:prSet>
      <dgm:spPr/>
      <dgm:t>
        <a:bodyPr/>
        <a:lstStyle/>
        <a:p>
          <a:endParaRPr lang="es-EC"/>
        </a:p>
      </dgm:t>
    </dgm:pt>
    <dgm:pt modelId="{8C431C00-C25E-4800-AF22-4A60144303C8}" type="pres">
      <dgm:prSet presAssocID="{522D5919-D1E3-4281-B8AE-0FD4763E6292}" presName="comp" presStyleCnt="0"/>
      <dgm:spPr/>
    </dgm:pt>
    <dgm:pt modelId="{E2267124-3E7C-4EFA-A8F4-231A032C3EE8}" type="pres">
      <dgm:prSet presAssocID="{522D5919-D1E3-4281-B8AE-0FD4763E6292}" presName="child" presStyleLbl="bgAccFollowNode1" presStyleIdx="3" presStyleCnt="4"/>
      <dgm:spPr/>
      <dgm:t>
        <a:bodyPr/>
        <a:lstStyle/>
        <a:p>
          <a:endParaRPr lang="es-EC"/>
        </a:p>
      </dgm:t>
    </dgm:pt>
    <dgm:pt modelId="{1E24E1B4-D447-44F5-A630-0DA583BEE0B1}" type="pres">
      <dgm:prSet presAssocID="{522D5919-D1E3-4281-B8AE-0FD4763E6292}" presName="childTx" presStyleLbl="bgAccFollowNode1" presStyleIdx="3" presStyleCnt="4">
        <dgm:presLayoutVars>
          <dgm:bulletEnabled val="1"/>
        </dgm:presLayoutVars>
      </dgm:prSet>
      <dgm:spPr/>
      <dgm:t>
        <a:bodyPr/>
        <a:lstStyle/>
        <a:p>
          <a:endParaRPr lang="es-EC"/>
        </a:p>
      </dgm:t>
    </dgm:pt>
    <dgm:pt modelId="{E64C03B3-FD4B-428F-B688-88C8FD08758A}" type="pres">
      <dgm:prSet presAssocID="{F578A7BA-E2B6-4572-B0B3-2E49042CE4F3}" presName="negSpace" presStyleCnt="0"/>
      <dgm:spPr/>
    </dgm:pt>
    <dgm:pt modelId="{AB613276-8811-4758-96A8-F1028979DC91}" type="pres">
      <dgm:prSet presAssocID="{F578A7BA-E2B6-4572-B0B3-2E49042CE4F3}" presName="circle" presStyleLbl="node1" presStyleIdx="1" presStyleCnt="2"/>
      <dgm:spPr/>
      <dgm:t>
        <a:bodyPr/>
        <a:lstStyle/>
        <a:p>
          <a:endParaRPr lang="es-CO"/>
        </a:p>
      </dgm:t>
    </dgm:pt>
  </dgm:ptLst>
  <dgm:cxnLst>
    <dgm:cxn modelId="{C1F20895-E53E-40E5-93DB-B8E05122D4B2}" type="presOf" srcId="{9A4E60DF-12F5-43EE-8AF9-87DD27617BDB}" destId="{3ACA4D74-D8FA-4E1D-8FBD-32598139638B}" srcOrd="0" destOrd="0" presId="urn:microsoft.com/office/officeart/2005/8/layout/hList9"/>
    <dgm:cxn modelId="{D9F865A3-592D-4A02-9155-68148C56FB7A}" srcId="{9A4E60DF-12F5-43EE-8AF9-87DD27617BDB}" destId="{2C42F695-8ECF-4706-B5E5-1AD819E2DAA4}" srcOrd="0" destOrd="0" parTransId="{F913BDAF-4B90-477C-BD90-A2CC96B9A0D4}" sibTransId="{6F1CA5E3-AFE8-4C31-98E2-A8AC7F3D748D}"/>
    <dgm:cxn modelId="{81DB228B-6845-49B4-93A2-A0E1AFF8F569}" srcId="{9A4E60DF-12F5-43EE-8AF9-87DD27617BDB}" destId="{F578A7BA-E2B6-4572-B0B3-2E49042CE4F3}" srcOrd="1" destOrd="0" parTransId="{C8F1FF51-0009-4C4A-8014-EDDBD8F3B05E}" sibTransId="{17F7AA2E-EC49-4249-B604-557E9D833F0D}"/>
    <dgm:cxn modelId="{B025BC13-833B-4452-8EC3-2599BF6439EA}" type="presOf" srcId="{F578A7BA-E2B6-4572-B0B3-2E49042CE4F3}" destId="{AB613276-8811-4758-96A8-F1028979DC91}" srcOrd="0" destOrd="0" presId="urn:microsoft.com/office/officeart/2005/8/layout/hList9"/>
    <dgm:cxn modelId="{7D634159-3FB9-4E72-9A5A-11DB3C8EEE9A}" type="presOf" srcId="{8B56A4DB-3DB4-4DAD-BFAE-56A57DA60058}" destId="{A9807101-7FB5-4540-9C3C-B1014BDC6261}" srcOrd="0" destOrd="0" presId="urn:microsoft.com/office/officeart/2005/8/layout/hList9"/>
    <dgm:cxn modelId="{8AC8A3C9-BB2D-4DCC-B97E-6172D685129F}" type="presOf" srcId="{8B56A4DB-3DB4-4DAD-BFAE-56A57DA60058}" destId="{38ABFBCB-0256-4101-B51E-7D0B24670FA1}" srcOrd="1" destOrd="0" presId="urn:microsoft.com/office/officeart/2005/8/layout/hList9"/>
    <dgm:cxn modelId="{279F5636-C713-4DC5-A031-0484C6CAE14C}" srcId="{2C42F695-8ECF-4706-B5E5-1AD819E2DAA4}" destId="{8D69CBEF-FF3D-40C1-99D6-FB3A1C593756}" srcOrd="0" destOrd="0" parTransId="{A29EAFDD-F52C-4D40-BBB7-0FF4665315D1}" sibTransId="{9225A5DF-D32D-436E-B5E7-E3241C422319}"/>
    <dgm:cxn modelId="{8766EFED-D3B4-4FDB-BD18-50A1B4E874B5}" srcId="{F578A7BA-E2B6-4572-B0B3-2E49042CE4F3}" destId="{522D5919-D1E3-4281-B8AE-0FD4763E6292}" srcOrd="1" destOrd="0" parTransId="{A1FAB313-7FC8-41E6-8E4B-756FAFEA42CD}" sibTransId="{DF72E52E-0837-432C-A65A-E48C7CA0A412}"/>
    <dgm:cxn modelId="{24938992-D709-4747-99BA-C8F3004B6251}" type="presOf" srcId="{522D5919-D1E3-4281-B8AE-0FD4763E6292}" destId="{1E24E1B4-D447-44F5-A630-0DA583BEE0B1}" srcOrd="1" destOrd="0" presId="urn:microsoft.com/office/officeart/2005/8/layout/hList9"/>
    <dgm:cxn modelId="{9649B1C9-8521-4A09-8550-CE6D651037EB}" type="presOf" srcId="{522D5919-D1E3-4281-B8AE-0FD4763E6292}" destId="{E2267124-3E7C-4EFA-A8F4-231A032C3EE8}" srcOrd="0" destOrd="0" presId="urn:microsoft.com/office/officeart/2005/8/layout/hList9"/>
    <dgm:cxn modelId="{3C6D7CAC-2B7F-44CF-91B6-1534329AF2B3}" type="presOf" srcId="{8D69CBEF-FF3D-40C1-99D6-FB3A1C593756}" destId="{70B131CF-BECE-48E6-9599-453E64D2DDF7}" srcOrd="1" destOrd="0" presId="urn:microsoft.com/office/officeart/2005/8/layout/hList9"/>
    <dgm:cxn modelId="{2E3AD2F9-A4B9-4307-94FD-782351C8F563}" type="presOf" srcId="{8D69CBEF-FF3D-40C1-99D6-FB3A1C593756}" destId="{CC33C606-0D21-48B8-AA27-CD6399A4CCD0}" srcOrd="0" destOrd="0" presId="urn:microsoft.com/office/officeart/2005/8/layout/hList9"/>
    <dgm:cxn modelId="{8CA2D719-B217-40B1-A096-50B4113CA08F}" type="presOf" srcId="{2C42F695-8ECF-4706-B5E5-1AD819E2DAA4}" destId="{BDE1A811-AC06-4290-85E9-52F80EBECA86}" srcOrd="0" destOrd="0" presId="urn:microsoft.com/office/officeart/2005/8/layout/hList9"/>
    <dgm:cxn modelId="{AF55E58C-CBE1-4E7C-8818-5093EACDEC2E}" srcId="{F578A7BA-E2B6-4572-B0B3-2E49042CE4F3}" destId="{30C8F581-C395-42A5-B45B-C5A056211756}" srcOrd="0" destOrd="0" parTransId="{235CDC61-35C7-4693-B355-F741E1FEAC1F}" sibTransId="{E2E313AB-1C3A-4EC4-A2F9-ED536F3AC3C6}"/>
    <dgm:cxn modelId="{F54BA1D1-8ECC-4F02-BFF3-986E7D9F74AC}" srcId="{2C42F695-8ECF-4706-B5E5-1AD819E2DAA4}" destId="{8B56A4DB-3DB4-4DAD-BFAE-56A57DA60058}" srcOrd="1" destOrd="0" parTransId="{11E0675F-879B-4B28-B8B0-15DAEE3799C1}" sibTransId="{16EFCA29-7953-44D9-AAE3-29D7FB5896F2}"/>
    <dgm:cxn modelId="{82840D7F-ED73-44AE-B8BC-B940D2579303}" type="presOf" srcId="{30C8F581-C395-42A5-B45B-C5A056211756}" destId="{DEC0A4F0-BA77-4BB5-AE57-8A8CF93CE298}" srcOrd="0" destOrd="0" presId="urn:microsoft.com/office/officeart/2005/8/layout/hList9"/>
    <dgm:cxn modelId="{17371E16-8E08-4C5B-8601-D1DD3FEC7EB3}" type="presOf" srcId="{30C8F581-C395-42A5-B45B-C5A056211756}" destId="{3527C1C1-43B7-4633-A4A6-27EB25A88909}" srcOrd="1" destOrd="0" presId="urn:microsoft.com/office/officeart/2005/8/layout/hList9"/>
    <dgm:cxn modelId="{123BB635-3324-44A8-9581-28546247D671}" type="presParOf" srcId="{3ACA4D74-D8FA-4E1D-8FBD-32598139638B}" destId="{1F604255-0571-48C7-B97B-F162A9B87E0C}" srcOrd="0" destOrd="0" presId="urn:microsoft.com/office/officeart/2005/8/layout/hList9"/>
    <dgm:cxn modelId="{BE934E40-977B-43C2-9D0D-73FD24535DF3}" type="presParOf" srcId="{3ACA4D74-D8FA-4E1D-8FBD-32598139638B}" destId="{516AA61F-3EA3-44D4-B29A-3E124044C260}" srcOrd="1" destOrd="0" presId="urn:microsoft.com/office/officeart/2005/8/layout/hList9"/>
    <dgm:cxn modelId="{62B4C91E-0F8B-4AF9-9441-2696ED413EDA}" type="presParOf" srcId="{516AA61F-3EA3-44D4-B29A-3E124044C260}" destId="{D2B2984D-950D-4450-B2C5-4E385C86BF25}" srcOrd="0" destOrd="0" presId="urn:microsoft.com/office/officeart/2005/8/layout/hList9"/>
    <dgm:cxn modelId="{F6C73E95-85EF-45E4-8916-CB2991FE40B3}" type="presParOf" srcId="{516AA61F-3EA3-44D4-B29A-3E124044C260}" destId="{DFF69AF1-5840-4B25-9756-2AD3E84F7EBD}" srcOrd="1" destOrd="0" presId="urn:microsoft.com/office/officeart/2005/8/layout/hList9"/>
    <dgm:cxn modelId="{D8B40554-A535-48EB-A735-98FFEEB55F4C}" type="presParOf" srcId="{DFF69AF1-5840-4B25-9756-2AD3E84F7EBD}" destId="{CC33C606-0D21-48B8-AA27-CD6399A4CCD0}" srcOrd="0" destOrd="0" presId="urn:microsoft.com/office/officeart/2005/8/layout/hList9"/>
    <dgm:cxn modelId="{267EB05F-B826-4B09-B5DB-A29202316EA3}" type="presParOf" srcId="{DFF69AF1-5840-4B25-9756-2AD3E84F7EBD}" destId="{70B131CF-BECE-48E6-9599-453E64D2DDF7}" srcOrd="1" destOrd="0" presId="urn:microsoft.com/office/officeart/2005/8/layout/hList9"/>
    <dgm:cxn modelId="{F7685EF1-2E3F-4569-80B4-B8D95FA39FB2}" type="presParOf" srcId="{516AA61F-3EA3-44D4-B29A-3E124044C260}" destId="{BED096BE-0A3B-4180-8C30-85B55CFDB472}" srcOrd="2" destOrd="0" presId="urn:microsoft.com/office/officeart/2005/8/layout/hList9"/>
    <dgm:cxn modelId="{3785BC26-FFB3-483D-9919-1A50061434B2}" type="presParOf" srcId="{BED096BE-0A3B-4180-8C30-85B55CFDB472}" destId="{A9807101-7FB5-4540-9C3C-B1014BDC6261}" srcOrd="0" destOrd="0" presId="urn:microsoft.com/office/officeart/2005/8/layout/hList9"/>
    <dgm:cxn modelId="{11E0C034-36F6-4E17-9681-AEF84A8EF427}" type="presParOf" srcId="{BED096BE-0A3B-4180-8C30-85B55CFDB472}" destId="{38ABFBCB-0256-4101-B51E-7D0B24670FA1}" srcOrd="1" destOrd="0" presId="urn:microsoft.com/office/officeart/2005/8/layout/hList9"/>
    <dgm:cxn modelId="{5105040A-0A26-480A-961A-9785B7163A50}" type="presParOf" srcId="{3ACA4D74-D8FA-4E1D-8FBD-32598139638B}" destId="{0B154CCC-7BAD-4960-88F5-0F241D29C609}" srcOrd="2" destOrd="0" presId="urn:microsoft.com/office/officeart/2005/8/layout/hList9"/>
    <dgm:cxn modelId="{E3AFB5C8-EFC3-49E7-9DE5-C09F0412C0AB}" type="presParOf" srcId="{3ACA4D74-D8FA-4E1D-8FBD-32598139638B}" destId="{BDE1A811-AC06-4290-85E9-52F80EBECA86}" srcOrd="3" destOrd="0" presId="urn:microsoft.com/office/officeart/2005/8/layout/hList9"/>
    <dgm:cxn modelId="{F3D3653F-AA23-49AA-84F3-089515C6B0BD}" type="presParOf" srcId="{3ACA4D74-D8FA-4E1D-8FBD-32598139638B}" destId="{4088EB52-5A01-4000-8D72-0540E7B9BED3}" srcOrd="4" destOrd="0" presId="urn:microsoft.com/office/officeart/2005/8/layout/hList9"/>
    <dgm:cxn modelId="{38B681C2-9A14-453D-B622-BE8B0858089B}" type="presParOf" srcId="{3ACA4D74-D8FA-4E1D-8FBD-32598139638B}" destId="{EA28CE99-D897-4793-8B91-249AA21C43A3}" srcOrd="5" destOrd="0" presId="urn:microsoft.com/office/officeart/2005/8/layout/hList9"/>
    <dgm:cxn modelId="{A7DF1E9B-94DA-4EA0-955B-6135DAF3685E}" type="presParOf" srcId="{3ACA4D74-D8FA-4E1D-8FBD-32598139638B}" destId="{29BA8F4D-31A4-44B7-B5D5-79C1EB45D1F9}" srcOrd="6" destOrd="0" presId="urn:microsoft.com/office/officeart/2005/8/layout/hList9"/>
    <dgm:cxn modelId="{7924AAF2-DC2E-4E59-B57F-C6CB2629C3EC}" type="presParOf" srcId="{29BA8F4D-31A4-44B7-B5D5-79C1EB45D1F9}" destId="{0BA33043-6916-49CF-94A8-72106E08126D}" srcOrd="0" destOrd="0" presId="urn:microsoft.com/office/officeart/2005/8/layout/hList9"/>
    <dgm:cxn modelId="{44AED022-B28E-4E0F-BA62-602FE42B410E}" type="presParOf" srcId="{29BA8F4D-31A4-44B7-B5D5-79C1EB45D1F9}" destId="{377DF8A3-5A3F-41BB-BD44-F3C25DC9F88C}" srcOrd="1" destOrd="0" presId="urn:microsoft.com/office/officeart/2005/8/layout/hList9"/>
    <dgm:cxn modelId="{D61608F4-21DB-4B8F-B96D-44B9277D5EF9}" type="presParOf" srcId="{377DF8A3-5A3F-41BB-BD44-F3C25DC9F88C}" destId="{DEC0A4F0-BA77-4BB5-AE57-8A8CF93CE298}" srcOrd="0" destOrd="0" presId="urn:microsoft.com/office/officeart/2005/8/layout/hList9"/>
    <dgm:cxn modelId="{7015961B-6A95-442B-B18A-19D02A3FC2BD}" type="presParOf" srcId="{377DF8A3-5A3F-41BB-BD44-F3C25DC9F88C}" destId="{3527C1C1-43B7-4633-A4A6-27EB25A88909}" srcOrd="1" destOrd="0" presId="urn:microsoft.com/office/officeart/2005/8/layout/hList9"/>
    <dgm:cxn modelId="{7F2B6E9C-26E7-43D3-A0C9-09F1FC6F032E}" type="presParOf" srcId="{29BA8F4D-31A4-44B7-B5D5-79C1EB45D1F9}" destId="{8C431C00-C25E-4800-AF22-4A60144303C8}" srcOrd="2" destOrd="0" presId="urn:microsoft.com/office/officeart/2005/8/layout/hList9"/>
    <dgm:cxn modelId="{FB7E0E58-D3EA-4041-992F-60ADAA04CA6B}" type="presParOf" srcId="{8C431C00-C25E-4800-AF22-4A60144303C8}" destId="{E2267124-3E7C-4EFA-A8F4-231A032C3EE8}" srcOrd="0" destOrd="0" presId="urn:microsoft.com/office/officeart/2005/8/layout/hList9"/>
    <dgm:cxn modelId="{66C8C428-1396-4359-BE81-E1E2DCF58404}" type="presParOf" srcId="{8C431C00-C25E-4800-AF22-4A60144303C8}" destId="{1E24E1B4-D447-44F5-A630-0DA583BEE0B1}" srcOrd="1" destOrd="0" presId="urn:microsoft.com/office/officeart/2005/8/layout/hList9"/>
    <dgm:cxn modelId="{FAE0BBBD-D2E3-4D4D-9D43-C31A1332ED41}" type="presParOf" srcId="{3ACA4D74-D8FA-4E1D-8FBD-32598139638B}" destId="{E64C03B3-FD4B-428F-B688-88C8FD08758A}" srcOrd="7" destOrd="0" presId="urn:microsoft.com/office/officeart/2005/8/layout/hList9"/>
    <dgm:cxn modelId="{ED0C26A2-E957-4B61-AE3D-D4630D05AF04}" type="presParOf" srcId="{3ACA4D74-D8FA-4E1D-8FBD-32598139638B}" destId="{AB613276-8811-4758-96A8-F1028979DC91}"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EF5AC2F-58DE-4F31-97D1-40368CB06389}" type="doc">
      <dgm:prSet loTypeId="urn:microsoft.com/office/officeart/2005/8/layout/hList7#1" loCatId="list" qsTypeId="urn:microsoft.com/office/officeart/2005/8/quickstyle/3d1" qsCatId="3D" csTypeId="urn:microsoft.com/office/officeart/2005/8/colors/colorful3" csCatId="colorful" phldr="1"/>
      <dgm:spPr/>
      <dgm:t>
        <a:bodyPr/>
        <a:lstStyle/>
        <a:p>
          <a:endParaRPr lang="es-EC"/>
        </a:p>
      </dgm:t>
    </dgm:pt>
    <dgm:pt modelId="{A24517F9-3B67-40EE-8167-659705772EB1}">
      <dgm:prSet phldrT="[Texto]" custT="1"/>
      <dgm:spPr/>
      <dgm:t>
        <a:bodyPr/>
        <a:lstStyle/>
        <a:p>
          <a:r>
            <a:rPr lang="es-ES" sz="1600" b="1" dirty="0" smtClean="0">
              <a:solidFill>
                <a:schemeClr val="tx1"/>
              </a:solidFill>
            </a:rPr>
            <a:t>Objetivo</a:t>
          </a:r>
          <a:r>
            <a:rPr lang="es-ES" sz="1600" dirty="0" smtClean="0">
              <a:solidFill>
                <a:schemeClr val="tx1"/>
              </a:solidFill>
            </a:rPr>
            <a:t>. Posicionar a  la empresa Comercializadora de proteína alternativa de embutidos de Soja como la número uno en ventas de alimentos saludables que benefician la salud del consumidor</a:t>
          </a:r>
          <a:endParaRPr lang="es-EC" sz="1600" dirty="0">
            <a:solidFill>
              <a:schemeClr val="tx1"/>
            </a:solidFill>
          </a:endParaRPr>
        </a:p>
      </dgm:t>
    </dgm:pt>
    <dgm:pt modelId="{395A79B0-4467-4D19-83F9-ED6510F13278}" type="parTrans" cxnId="{0AB0A1F4-4387-4027-9A4E-4957B2145DA5}">
      <dgm:prSet/>
      <dgm:spPr/>
      <dgm:t>
        <a:bodyPr/>
        <a:lstStyle/>
        <a:p>
          <a:endParaRPr lang="es-EC"/>
        </a:p>
      </dgm:t>
    </dgm:pt>
    <dgm:pt modelId="{2F69DFEA-E9E1-496E-BE4A-1EF8B59E281D}" type="sibTrans" cxnId="{0AB0A1F4-4387-4027-9A4E-4957B2145DA5}">
      <dgm:prSet/>
      <dgm:spPr/>
      <dgm:t>
        <a:bodyPr/>
        <a:lstStyle/>
        <a:p>
          <a:endParaRPr lang="es-EC"/>
        </a:p>
      </dgm:t>
    </dgm:pt>
    <dgm:pt modelId="{691A8AF1-D245-4207-9F67-201C5F7645BC}">
      <dgm:prSet phldrT="[Texto]"/>
      <dgm:spPr/>
      <dgm:t>
        <a:bodyPr/>
        <a:lstStyle/>
        <a:p>
          <a:r>
            <a:rPr lang="es-ES" b="1" dirty="0" smtClean="0">
              <a:solidFill>
                <a:schemeClr val="tx1"/>
              </a:solidFill>
            </a:rPr>
            <a:t>Conducta buscada. </a:t>
          </a:r>
          <a:r>
            <a:rPr lang="es-ES" b="0" dirty="0" smtClean="0">
              <a:solidFill>
                <a:schemeClr val="tx1"/>
              </a:solidFill>
            </a:rPr>
            <a:t>Hombres y mujeres preocupados por su salud tanto en lo físico como en los beneficios nutricionales del producto </a:t>
          </a:r>
          <a:endParaRPr lang="es-EC" b="0" dirty="0">
            <a:solidFill>
              <a:schemeClr val="tx1"/>
            </a:solidFill>
          </a:endParaRPr>
        </a:p>
      </dgm:t>
    </dgm:pt>
    <dgm:pt modelId="{A4205A41-0751-423C-B3B7-8CEECB21FD64}" type="parTrans" cxnId="{9080098A-4AB4-480F-95ED-A657F97BFF48}">
      <dgm:prSet/>
      <dgm:spPr/>
      <dgm:t>
        <a:bodyPr/>
        <a:lstStyle/>
        <a:p>
          <a:endParaRPr lang="es-EC"/>
        </a:p>
      </dgm:t>
    </dgm:pt>
    <dgm:pt modelId="{F7FD6252-CB4D-4641-B495-2200333377C6}" type="sibTrans" cxnId="{9080098A-4AB4-480F-95ED-A657F97BFF48}">
      <dgm:prSet/>
      <dgm:spPr/>
      <dgm:t>
        <a:bodyPr/>
        <a:lstStyle/>
        <a:p>
          <a:endParaRPr lang="es-EC"/>
        </a:p>
      </dgm:t>
    </dgm:pt>
    <dgm:pt modelId="{1C6CEF65-411A-4F03-BC60-0DC99C3EE085}">
      <dgm:prSet phldrT="[Texto]"/>
      <dgm:spPr/>
      <dgm:t>
        <a:bodyPr/>
        <a:lstStyle/>
        <a:p>
          <a:r>
            <a:rPr lang="es-ES" b="1" dirty="0" smtClean="0">
              <a:solidFill>
                <a:schemeClr val="tx1"/>
              </a:solidFill>
            </a:rPr>
            <a:t>Descripción. </a:t>
          </a:r>
          <a:r>
            <a:rPr lang="es-ES" dirty="0" smtClean="0">
              <a:solidFill>
                <a:schemeClr val="tx1"/>
              </a:solidFill>
            </a:rPr>
            <a:t>Aventureros y preocupados por su salud, mujeres trabajadoras, amas de casa, estudiantes, hombres ejecutivos.</a:t>
          </a:r>
          <a:endParaRPr lang="es-EC" dirty="0">
            <a:solidFill>
              <a:schemeClr val="tx1"/>
            </a:solidFill>
          </a:endParaRPr>
        </a:p>
      </dgm:t>
    </dgm:pt>
    <dgm:pt modelId="{C5E4A9AD-2B65-4E44-BA52-BEC0837D1E3E}" type="parTrans" cxnId="{B4CA9BA9-9540-402C-AB0B-C34A8D217D55}">
      <dgm:prSet/>
      <dgm:spPr/>
      <dgm:t>
        <a:bodyPr/>
        <a:lstStyle/>
        <a:p>
          <a:endParaRPr lang="es-EC"/>
        </a:p>
      </dgm:t>
    </dgm:pt>
    <dgm:pt modelId="{41827334-F8E9-4EED-B979-1A48A6CD1CEC}" type="sibTrans" cxnId="{B4CA9BA9-9540-402C-AB0B-C34A8D217D55}">
      <dgm:prSet/>
      <dgm:spPr/>
      <dgm:t>
        <a:bodyPr/>
        <a:lstStyle/>
        <a:p>
          <a:endParaRPr lang="es-EC"/>
        </a:p>
      </dgm:t>
    </dgm:pt>
    <dgm:pt modelId="{8F943A00-C519-4610-B2A9-774643CC933B}" type="pres">
      <dgm:prSet presAssocID="{BEF5AC2F-58DE-4F31-97D1-40368CB06389}" presName="Name0" presStyleCnt="0">
        <dgm:presLayoutVars>
          <dgm:dir/>
          <dgm:resizeHandles val="exact"/>
        </dgm:presLayoutVars>
      </dgm:prSet>
      <dgm:spPr/>
      <dgm:t>
        <a:bodyPr/>
        <a:lstStyle/>
        <a:p>
          <a:endParaRPr lang="es-CO"/>
        </a:p>
      </dgm:t>
    </dgm:pt>
    <dgm:pt modelId="{A0866D5B-E4CE-4844-A798-F62B5F131C32}" type="pres">
      <dgm:prSet presAssocID="{BEF5AC2F-58DE-4F31-97D1-40368CB06389}" presName="fgShape" presStyleLbl="fgShp" presStyleIdx="0" presStyleCnt="1"/>
      <dgm:spPr/>
    </dgm:pt>
    <dgm:pt modelId="{19E0C0F0-5877-4A92-B9A0-311D2E236796}" type="pres">
      <dgm:prSet presAssocID="{BEF5AC2F-58DE-4F31-97D1-40368CB06389}" presName="linComp" presStyleCnt="0"/>
      <dgm:spPr/>
    </dgm:pt>
    <dgm:pt modelId="{7C3DFDE6-74EB-48CE-A47F-192D2CB1C748}" type="pres">
      <dgm:prSet presAssocID="{A24517F9-3B67-40EE-8167-659705772EB1}" presName="compNode" presStyleCnt="0"/>
      <dgm:spPr/>
    </dgm:pt>
    <dgm:pt modelId="{A8AE2553-8CEF-4300-98DE-2F04FEE2C7AB}" type="pres">
      <dgm:prSet presAssocID="{A24517F9-3B67-40EE-8167-659705772EB1}" presName="bkgdShape" presStyleLbl="node1" presStyleIdx="0" presStyleCnt="3"/>
      <dgm:spPr/>
      <dgm:t>
        <a:bodyPr/>
        <a:lstStyle/>
        <a:p>
          <a:endParaRPr lang="es-EC"/>
        </a:p>
      </dgm:t>
    </dgm:pt>
    <dgm:pt modelId="{BB46D544-F4D4-4F15-91A8-037F635F111D}" type="pres">
      <dgm:prSet presAssocID="{A24517F9-3B67-40EE-8167-659705772EB1}" presName="nodeTx" presStyleLbl="node1" presStyleIdx="0" presStyleCnt="3">
        <dgm:presLayoutVars>
          <dgm:bulletEnabled val="1"/>
        </dgm:presLayoutVars>
      </dgm:prSet>
      <dgm:spPr/>
      <dgm:t>
        <a:bodyPr/>
        <a:lstStyle/>
        <a:p>
          <a:endParaRPr lang="es-EC"/>
        </a:p>
      </dgm:t>
    </dgm:pt>
    <dgm:pt modelId="{9EDE4409-9D06-4CD0-8C58-582755940DF0}" type="pres">
      <dgm:prSet presAssocID="{A24517F9-3B67-40EE-8167-659705772EB1}" presName="invisiNode" presStyleLbl="node1" presStyleIdx="0" presStyleCnt="3"/>
      <dgm:spPr/>
    </dgm:pt>
    <dgm:pt modelId="{1C9F63F1-A059-4FCA-BD08-E869D2BFEE78}" type="pres">
      <dgm:prSet presAssocID="{A24517F9-3B67-40EE-8167-659705772EB1}" presName="imagNode" presStyleLbl="fgImgPlace1" presStyleIdx="0" presStyleCnt="3" custScaleX="110641" custLinFactNeighborX="5910" custLinFactNeighborY="-2055"/>
      <dgm:spPr>
        <a:blipFill rotWithShape="1">
          <a:blip xmlns:r="http://schemas.openxmlformats.org/officeDocument/2006/relationships" r:embed="rId1"/>
          <a:stretch>
            <a:fillRect/>
          </a:stretch>
        </a:blipFill>
      </dgm:spPr>
    </dgm:pt>
    <dgm:pt modelId="{0546454D-B7B3-4E05-BF01-DDCBFFB5099A}" type="pres">
      <dgm:prSet presAssocID="{2F69DFEA-E9E1-496E-BE4A-1EF8B59E281D}" presName="sibTrans" presStyleLbl="sibTrans2D1" presStyleIdx="0" presStyleCnt="0"/>
      <dgm:spPr/>
      <dgm:t>
        <a:bodyPr/>
        <a:lstStyle/>
        <a:p>
          <a:endParaRPr lang="es-CO"/>
        </a:p>
      </dgm:t>
    </dgm:pt>
    <dgm:pt modelId="{EA842B52-E8BA-4FFB-A920-A3655DEEF83E}" type="pres">
      <dgm:prSet presAssocID="{691A8AF1-D245-4207-9F67-201C5F7645BC}" presName="compNode" presStyleCnt="0"/>
      <dgm:spPr/>
    </dgm:pt>
    <dgm:pt modelId="{838E1F2D-4038-4E19-95D2-F93AF96052F2}" type="pres">
      <dgm:prSet presAssocID="{691A8AF1-D245-4207-9F67-201C5F7645BC}" presName="bkgdShape" presStyleLbl="node1" presStyleIdx="1" presStyleCnt="3"/>
      <dgm:spPr/>
      <dgm:t>
        <a:bodyPr/>
        <a:lstStyle/>
        <a:p>
          <a:endParaRPr lang="es-EC"/>
        </a:p>
      </dgm:t>
    </dgm:pt>
    <dgm:pt modelId="{DD6A1498-613F-43AF-AC30-3A5B43FC0C63}" type="pres">
      <dgm:prSet presAssocID="{691A8AF1-D245-4207-9F67-201C5F7645BC}" presName="nodeTx" presStyleLbl="node1" presStyleIdx="1" presStyleCnt="3">
        <dgm:presLayoutVars>
          <dgm:bulletEnabled val="1"/>
        </dgm:presLayoutVars>
      </dgm:prSet>
      <dgm:spPr/>
      <dgm:t>
        <a:bodyPr/>
        <a:lstStyle/>
        <a:p>
          <a:endParaRPr lang="es-EC"/>
        </a:p>
      </dgm:t>
    </dgm:pt>
    <dgm:pt modelId="{3BE60D5E-A8FB-46B6-8F56-AF43AC22F952}" type="pres">
      <dgm:prSet presAssocID="{691A8AF1-D245-4207-9F67-201C5F7645BC}" presName="invisiNode" presStyleLbl="node1" presStyleIdx="1" presStyleCnt="3"/>
      <dgm:spPr/>
    </dgm:pt>
    <dgm:pt modelId="{395B70DE-2907-428A-B482-BEE055DA592F}" type="pres">
      <dgm:prSet presAssocID="{691A8AF1-D245-4207-9F67-201C5F7645BC}" presName="imagNode" presStyleLbl="fgImgPlace1" presStyleIdx="1" presStyleCnt="3"/>
      <dgm:spPr>
        <a:blipFill rotWithShape="1">
          <a:blip xmlns:r="http://schemas.openxmlformats.org/officeDocument/2006/relationships" r:embed="rId2"/>
          <a:stretch>
            <a:fillRect/>
          </a:stretch>
        </a:blipFill>
      </dgm:spPr>
    </dgm:pt>
    <dgm:pt modelId="{2D89853A-8F9D-4B1C-9413-6E6CFD43E000}" type="pres">
      <dgm:prSet presAssocID="{F7FD6252-CB4D-4641-B495-2200333377C6}" presName="sibTrans" presStyleLbl="sibTrans2D1" presStyleIdx="0" presStyleCnt="0"/>
      <dgm:spPr/>
      <dgm:t>
        <a:bodyPr/>
        <a:lstStyle/>
        <a:p>
          <a:endParaRPr lang="es-CO"/>
        </a:p>
      </dgm:t>
    </dgm:pt>
    <dgm:pt modelId="{1220A5A5-6803-4063-912C-5CE3E38B4FE4}" type="pres">
      <dgm:prSet presAssocID="{1C6CEF65-411A-4F03-BC60-0DC99C3EE085}" presName="compNode" presStyleCnt="0"/>
      <dgm:spPr/>
    </dgm:pt>
    <dgm:pt modelId="{D93DFF43-3C4A-4BC8-B56A-A89D29AC4CC3}" type="pres">
      <dgm:prSet presAssocID="{1C6CEF65-411A-4F03-BC60-0DC99C3EE085}" presName="bkgdShape" presStyleLbl="node1" presStyleIdx="2" presStyleCnt="3"/>
      <dgm:spPr/>
      <dgm:t>
        <a:bodyPr/>
        <a:lstStyle/>
        <a:p>
          <a:endParaRPr lang="es-EC"/>
        </a:p>
      </dgm:t>
    </dgm:pt>
    <dgm:pt modelId="{283C3F31-9067-4A6E-8BC8-451055AE057A}" type="pres">
      <dgm:prSet presAssocID="{1C6CEF65-411A-4F03-BC60-0DC99C3EE085}" presName="nodeTx" presStyleLbl="node1" presStyleIdx="2" presStyleCnt="3">
        <dgm:presLayoutVars>
          <dgm:bulletEnabled val="1"/>
        </dgm:presLayoutVars>
      </dgm:prSet>
      <dgm:spPr/>
      <dgm:t>
        <a:bodyPr/>
        <a:lstStyle/>
        <a:p>
          <a:endParaRPr lang="es-EC"/>
        </a:p>
      </dgm:t>
    </dgm:pt>
    <dgm:pt modelId="{89FE3834-64D4-4419-ADEF-AABA1783554B}" type="pres">
      <dgm:prSet presAssocID="{1C6CEF65-411A-4F03-BC60-0DC99C3EE085}" presName="invisiNode" presStyleLbl="node1" presStyleIdx="2" presStyleCnt="3"/>
      <dgm:spPr/>
    </dgm:pt>
    <dgm:pt modelId="{48C1BB1A-C1BB-4ACE-A337-C6701874D9ED}" type="pres">
      <dgm:prSet presAssocID="{1C6CEF65-411A-4F03-BC60-0DC99C3EE085}" presName="imagNode" presStyleLbl="fgImgPlace1" presStyleIdx="2" presStyleCnt="3"/>
      <dgm:spPr>
        <a:blipFill rotWithShape="1">
          <a:blip xmlns:r="http://schemas.openxmlformats.org/officeDocument/2006/relationships" r:embed="rId3"/>
          <a:stretch>
            <a:fillRect/>
          </a:stretch>
        </a:blipFill>
      </dgm:spPr>
    </dgm:pt>
  </dgm:ptLst>
  <dgm:cxnLst>
    <dgm:cxn modelId="{1ADDF5AE-9908-4E87-872E-9889B7115680}" type="presOf" srcId="{1C6CEF65-411A-4F03-BC60-0DC99C3EE085}" destId="{283C3F31-9067-4A6E-8BC8-451055AE057A}" srcOrd="1" destOrd="0" presId="urn:microsoft.com/office/officeart/2005/8/layout/hList7#1"/>
    <dgm:cxn modelId="{6EA0FAAA-A779-4660-8C14-78002442A10C}" type="presOf" srcId="{691A8AF1-D245-4207-9F67-201C5F7645BC}" destId="{DD6A1498-613F-43AF-AC30-3A5B43FC0C63}" srcOrd="1" destOrd="0" presId="urn:microsoft.com/office/officeart/2005/8/layout/hList7#1"/>
    <dgm:cxn modelId="{E7596DE5-583F-4B5B-8A0D-46886A836733}" type="presOf" srcId="{2F69DFEA-E9E1-496E-BE4A-1EF8B59E281D}" destId="{0546454D-B7B3-4E05-BF01-DDCBFFB5099A}" srcOrd="0" destOrd="0" presId="urn:microsoft.com/office/officeart/2005/8/layout/hList7#1"/>
    <dgm:cxn modelId="{0AB0A1F4-4387-4027-9A4E-4957B2145DA5}" srcId="{BEF5AC2F-58DE-4F31-97D1-40368CB06389}" destId="{A24517F9-3B67-40EE-8167-659705772EB1}" srcOrd="0" destOrd="0" parTransId="{395A79B0-4467-4D19-83F9-ED6510F13278}" sibTransId="{2F69DFEA-E9E1-496E-BE4A-1EF8B59E281D}"/>
    <dgm:cxn modelId="{EF9E9DBC-C46B-45B2-B21B-E832A52FEE10}" type="presOf" srcId="{1C6CEF65-411A-4F03-BC60-0DC99C3EE085}" destId="{D93DFF43-3C4A-4BC8-B56A-A89D29AC4CC3}" srcOrd="0" destOrd="0" presId="urn:microsoft.com/office/officeart/2005/8/layout/hList7#1"/>
    <dgm:cxn modelId="{BF82EE4E-4ABF-47B0-8CAE-889DD7ED86ED}" type="presOf" srcId="{F7FD6252-CB4D-4641-B495-2200333377C6}" destId="{2D89853A-8F9D-4B1C-9413-6E6CFD43E000}" srcOrd="0" destOrd="0" presId="urn:microsoft.com/office/officeart/2005/8/layout/hList7#1"/>
    <dgm:cxn modelId="{97472FFD-0AC1-46BF-BC58-144CA9A268D2}" type="presOf" srcId="{BEF5AC2F-58DE-4F31-97D1-40368CB06389}" destId="{8F943A00-C519-4610-B2A9-774643CC933B}" srcOrd="0" destOrd="0" presId="urn:microsoft.com/office/officeart/2005/8/layout/hList7#1"/>
    <dgm:cxn modelId="{D7D6872B-1EC4-4922-A354-3766CE226CDF}" type="presOf" srcId="{A24517F9-3B67-40EE-8167-659705772EB1}" destId="{BB46D544-F4D4-4F15-91A8-037F635F111D}" srcOrd="1" destOrd="0" presId="urn:microsoft.com/office/officeart/2005/8/layout/hList7#1"/>
    <dgm:cxn modelId="{A2EA949C-786B-43C2-8083-6EB364B2A153}" type="presOf" srcId="{A24517F9-3B67-40EE-8167-659705772EB1}" destId="{A8AE2553-8CEF-4300-98DE-2F04FEE2C7AB}" srcOrd="0" destOrd="0" presId="urn:microsoft.com/office/officeart/2005/8/layout/hList7#1"/>
    <dgm:cxn modelId="{B4CA9BA9-9540-402C-AB0B-C34A8D217D55}" srcId="{BEF5AC2F-58DE-4F31-97D1-40368CB06389}" destId="{1C6CEF65-411A-4F03-BC60-0DC99C3EE085}" srcOrd="2" destOrd="0" parTransId="{C5E4A9AD-2B65-4E44-BA52-BEC0837D1E3E}" sibTransId="{41827334-F8E9-4EED-B979-1A48A6CD1CEC}"/>
    <dgm:cxn modelId="{BFC42CBC-A436-4AFE-BB01-8B994CDC1394}" type="presOf" srcId="{691A8AF1-D245-4207-9F67-201C5F7645BC}" destId="{838E1F2D-4038-4E19-95D2-F93AF96052F2}" srcOrd="0" destOrd="0" presId="urn:microsoft.com/office/officeart/2005/8/layout/hList7#1"/>
    <dgm:cxn modelId="{9080098A-4AB4-480F-95ED-A657F97BFF48}" srcId="{BEF5AC2F-58DE-4F31-97D1-40368CB06389}" destId="{691A8AF1-D245-4207-9F67-201C5F7645BC}" srcOrd="1" destOrd="0" parTransId="{A4205A41-0751-423C-B3B7-8CEECB21FD64}" sibTransId="{F7FD6252-CB4D-4641-B495-2200333377C6}"/>
    <dgm:cxn modelId="{02C6AF48-2BFD-4AB7-B240-1C679D90F2FF}" type="presParOf" srcId="{8F943A00-C519-4610-B2A9-774643CC933B}" destId="{A0866D5B-E4CE-4844-A798-F62B5F131C32}" srcOrd="0" destOrd="0" presId="urn:microsoft.com/office/officeart/2005/8/layout/hList7#1"/>
    <dgm:cxn modelId="{45D6FFF9-B134-499E-A10B-0C0A00AC8456}" type="presParOf" srcId="{8F943A00-C519-4610-B2A9-774643CC933B}" destId="{19E0C0F0-5877-4A92-B9A0-311D2E236796}" srcOrd="1" destOrd="0" presId="urn:microsoft.com/office/officeart/2005/8/layout/hList7#1"/>
    <dgm:cxn modelId="{5AB83BFE-054F-4106-8700-FBA59AD90888}" type="presParOf" srcId="{19E0C0F0-5877-4A92-B9A0-311D2E236796}" destId="{7C3DFDE6-74EB-48CE-A47F-192D2CB1C748}" srcOrd="0" destOrd="0" presId="urn:microsoft.com/office/officeart/2005/8/layout/hList7#1"/>
    <dgm:cxn modelId="{BB84A724-6F59-4F6C-B0CE-393A89DF5014}" type="presParOf" srcId="{7C3DFDE6-74EB-48CE-A47F-192D2CB1C748}" destId="{A8AE2553-8CEF-4300-98DE-2F04FEE2C7AB}" srcOrd="0" destOrd="0" presId="urn:microsoft.com/office/officeart/2005/8/layout/hList7#1"/>
    <dgm:cxn modelId="{BEA595B0-FFF9-4342-8643-F151400EA71F}" type="presParOf" srcId="{7C3DFDE6-74EB-48CE-A47F-192D2CB1C748}" destId="{BB46D544-F4D4-4F15-91A8-037F635F111D}" srcOrd="1" destOrd="0" presId="urn:microsoft.com/office/officeart/2005/8/layout/hList7#1"/>
    <dgm:cxn modelId="{4403641F-23C9-4179-8815-44C0C603A36F}" type="presParOf" srcId="{7C3DFDE6-74EB-48CE-A47F-192D2CB1C748}" destId="{9EDE4409-9D06-4CD0-8C58-582755940DF0}" srcOrd="2" destOrd="0" presId="urn:microsoft.com/office/officeart/2005/8/layout/hList7#1"/>
    <dgm:cxn modelId="{7CC1DA74-CA1D-46FE-AC50-63B5185C0824}" type="presParOf" srcId="{7C3DFDE6-74EB-48CE-A47F-192D2CB1C748}" destId="{1C9F63F1-A059-4FCA-BD08-E869D2BFEE78}" srcOrd="3" destOrd="0" presId="urn:microsoft.com/office/officeart/2005/8/layout/hList7#1"/>
    <dgm:cxn modelId="{802E9D51-F182-43FB-A916-C86B1F0FBE3C}" type="presParOf" srcId="{19E0C0F0-5877-4A92-B9A0-311D2E236796}" destId="{0546454D-B7B3-4E05-BF01-DDCBFFB5099A}" srcOrd="1" destOrd="0" presId="urn:microsoft.com/office/officeart/2005/8/layout/hList7#1"/>
    <dgm:cxn modelId="{88B38A64-1E8C-4C34-A387-3165635F8087}" type="presParOf" srcId="{19E0C0F0-5877-4A92-B9A0-311D2E236796}" destId="{EA842B52-E8BA-4FFB-A920-A3655DEEF83E}" srcOrd="2" destOrd="0" presId="urn:microsoft.com/office/officeart/2005/8/layout/hList7#1"/>
    <dgm:cxn modelId="{977242AE-6ABB-4056-A99C-9DA76519FCB4}" type="presParOf" srcId="{EA842B52-E8BA-4FFB-A920-A3655DEEF83E}" destId="{838E1F2D-4038-4E19-95D2-F93AF96052F2}" srcOrd="0" destOrd="0" presId="urn:microsoft.com/office/officeart/2005/8/layout/hList7#1"/>
    <dgm:cxn modelId="{F0176AA6-E90F-49C7-8A63-EDF1A3519DEA}" type="presParOf" srcId="{EA842B52-E8BA-4FFB-A920-A3655DEEF83E}" destId="{DD6A1498-613F-43AF-AC30-3A5B43FC0C63}" srcOrd="1" destOrd="0" presId="urn:microsoft.com/office/officeart/2005/8/layout/hList7#1"/>
    <dgm:cxn modelId="{499E3A01-1A88-4C1C-95B8-8BF99FB0B859}" type="presParOf" srcId="{EA842B52-E8BA-4FFB-A920-A3655DEEF83E}" destId="{3BE60D5E-A8FB-46B6-8F56-AF43AC22F952}" srcOrd="2" destOrd="0" presId="urn:microsoft.com/office/officeart/2005/8/layout/hList7#1"/>
    <dgm:cxn modelId="{23A790A9-019F-44FD-B782-4F996B1CE2AE}" type="presParOf" srcId="{EA842B52-E8BA-4FFB-A920-A3655DEEF83E}" destId="{395B70DE-2907-428A-B482-BEE055DA592F}" srcOrd="3" destOrd="0" presId="urn:microsoft.com/office/officeart/2005/8/layout/hList7#1"/>
    <dgm:cxn modelId="{E44FDCDA-FDD7-43BB-A991-44715547EA88}" type="presParOf" srcId="{19E0C0F0-5877-4A92-B9A0-311D2E236796}" destId="{2D89853A-8F9D-4B1C-9413-6E6CFD43E000}" srcOrd="3" destOrd="0" presId="urn:microsoft.com/office/officeart/2005/8/layout/hList7#1"/>
    <dgm:cxn modelId="{38AE9F10-A781-40E1-AE50-0463D8339653}" type="presParOf" srcId="{19E0C0F0-5877-4A92-B9A0-311D2E236796}" destId="{1220A5A5-6803-4063-912C-5CE3E38B4FE4}" srcOrd="4" destOrd="0" presId="urn:microsoft.com/office/officeart/2005/8/layout/hList7#1"/>
    <dgm:cxn modelId="{E504F929-C6F3-427B-90CD-176CFE9523BD}" type="presParOf" srcId="{1220A5A5-6803-4063-912C-5CE3E38B4FE4}" destId="{D93DFF43-3C4A-4BC8-B56A-A89D29AC4CC3}" srcOrd="0" destOrd="0" presId="urn:microsoft.com/office/officeart/2005/8/layout/hList7#1"/>
    <dgm:cxn modelId="{45B2CC98-1D49-48D1-8B53-7CFAC390C690}" type="presParOf" srcId="{1220A5A5-6803-4063-912C-5CE3E38B4FE4}" destId="{283C3F31-9067-4A6E-8BC8-451055AE057A}" srcOrd="1" destOrd="0" presId="urn:microsoft.com/office/officeart/2005/8/layout/hList7#1"/>
    <dgm:cxn modelId="{B34ACEAE-2D59-4C61-9366-2F13E0F21D16}" type="presParOf" srcId="{1220A5A5-6803-4063-912C-5CE3E38B4FE4}" destId="{89FE3834-64D4-4419-ADEF-AABA1783554B}" srcOrd="2" destOrd="0" presId="urn:microsoft.com/office/officeart/2005/8/layout/hList7#1"/>
    <dgm:cxn modelId="{2C1B2692-29A0-4E69-904E-CBA6693C2990}" type="presParOf" srcId="{1220A5A5-6803-4063-912C-5CE3E38B4FE4}" destId="{48C1BB1A-C1BB-4ACE-A337-C6701874D9ED}" srcOrd="3" destOrd="0" presId="urn:microsoft.com/office/officeart/2005/8/layout/hList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EB0A524-AFD0-4798-9E74-026C415876B9}" type="doc">
      <dgm:prSet loTypeId="urn:microsoft.com/office/officeart/2005/8/layout/radial1" loCatId="cycle" qsTypeId="urn:microsoft.com/office/officeart/2005/8/quickstyle/3d1" qsCatId="3D" csTypeId="urn:microsoft.com/office/officeart/2005/8/colors/colorful2" csCatId="colorful" phldr="1"/>
      <dgm:spPr/>
      <dgm:t>
        <a:bodyPr/>
        <a:lstStyle/>
        <a:p>
          <a:endParaRPr lang="es-EC"/>
        </a:p>
      </dgm:t>
    </dgm:pt>
    <dgm:pt modelId="{C1A866C9-BEFA-43EE-8373-1658A69D4F82}">
      <dgm:prSet phldrT="[Texto]" custT="1"/>
      <dgm:spPr/>
      <dgm:t>
        <a:bodyPr/>
        <a:lstStyle/>
        <a:p>
          <a:r>
            <a:rPr lang="es-EC" sz="2400" dirty="0" smtClean="0">
              <a:solidFill>
                <a:schemeClr val="tx1"/>
              </a:solidFill>
            </a:rPr>
            <a:t>Resumen Ejecutivo</a:t>
          </a:r>
          <a:endParaRPr lang="es-EC" sz="2400" dirty="0">
            <a:solidFill>
              <a:schemeClr val="tx1"/>
            </a:solidFill>
          </a:endParaRPr>
        </a:p>
      </dgm:t>
    </dgm:pt>
    <dgm:pt modelId="{CEF5789F-E076-48DF-9A1E-61E45BA7FCA6}" type="parTrans" cxnId="{1B588439-0A95-4A03-8055-0216C9DAD332}">
      <dgm:prSet/>
      <dgm:spPr/>
      <dgm:t>
        <a:bodyPr/>
        <a:lstStyle/>
        <a:p>
          <a:endParaRPr lang="es-EC"/>
        </a:p>
      </dgm:t>
    </dgm:pt>
    <dgm:pt modelId="{990422CE-755E-4A25-A2A2-7342456804D8}" type="sibTrans" cxnId="{1B588439-0A95-4A03-8055-0216C9DAD332}">
      <dgm:prSet/>
      <dgm:spPr/>
      <dgm:t>
        <a:bodyPr/>
        <a:lstStyle/>
        <a:p>
          <a:endParaRPr lang="es-EC"/>
        </a:p>
      </dgm:t>
    </dgm:pt>
    <dgm:pt modelId="{FA172E17-7939-4F7D-98BC-9F22746EB7AB}">
      <dgm:prSet phldrT="[Texto]" custT="1"/>
      <dgm:spPr/>
      <dgm:t>
        <a:bodyPr/>
        <a:lstStyle/>
        <a:p>
          <a:r>
            <a:rPr lang="es-ES" sz="1400" dirty="0" smtClean="0">
              <a:solidFill>
                <a:schemeClr val="tx1"/>
              </a:solidFill>
            </a:rPr>
            <a:t>Comercializadora de proteína alternativa </a:t>
          </a:r>
          <a:endParaRPr lang="es-EC" sz="1400" dirty="0">
            <a:solidFill>
              <a:schemeClr val="tx1"/>
            </a:solidFill>
          </a:endParaRPr>
        </a:p>
      </dgm:t>
    </dgm:pt>
    <dgm:pt modelId="{27C7A4B2-E5D4-4521-8857-EC99F5A37ED9}" type="parTrans" cxnId="{BCB8D6B5-50CB-44AF-8FF2-DDC567F6C60E}">
      <dgm:prSet/>
      <dgm:spPr/>
      <dgm:t>
        <a:bodyPr/>
        <a:lstStyle/>
        <a:p>
          <a:endParaRPr lang="es-EC"/>
        </a:p>
      </dgm:t>
    </dgm:pt>
    <dgm:pt modelId="{34C2A854-CF47-4C11-AB91-BEA5F01B28D7}" type="sibTrans" cxnId="{BCB8D6B5-50CB-44AF-8FF2-DDC567F6C60E}">
      <dgm:prSet/>
      <dgm:spPr/>
      <dgm:t>
        <a:bodyPr/>
        <a:lstStyle/>
        <a:p>
          <a:endParaRPr lang="es-EC"/>
        </a:p>
      </dgm:t>
    </dgm:pt>
    <dgm:pt modelId="{599A14A8-FF39-4E5D-B82A-1EFC39F80423}">
      <dgm:prSet phldrT="[Texto]" custT="1"/>
      <dgm:spPr/>
      <dgm:t>
        <a:bodyPr/>
        <a:lstStyle/>
        <a:p>
          <a:r>
            <a:rPr lang="es-ES" sz="1400" dirty="0" smtClean="0">
              <a:solidFill>
                <a:schemeClr val="tx1"/>
              </a:solidFill>
            </a:rPr>
            <a:t>Alimentos vegetarianos que se encuentran dentro la categoría de los embutidos </a:t>
          </a:r>
          <a:r>
            <a:rPr lang="es-ES" sz="1400" dirty="0" err="1" smtClean="0">
              <a:solidFill>
                <a:schemeClr val="tx1"/>
              </a:solidFill>
            </a:rPr>
            <a:t>delicatessen</a:t>
          </a:r>
          <a:r>
            <a:rPr lang="es-ES" sz="1400" dirty="0" smtClean="0">
              <a:solidFill>
                <a:schemeClr val="tx1"/>
              </a:solidFill>
            </a:rPr>
            <a:t> </a:t>
          </a:r>
          <a:endParaRPr lang="es-EC" sz="1400" dirty="0">
            <a:solidFill>
              <a:schemeClr val="tx1"/>
            </a:solidFill>
          </a:endParaRPr>
        </a:p>
      </dgm:t>
    </dgm:pt>
    <dgm:pt modelId="{9AFE2E5C-7224-45FD-8975-187430F609DC}" type="parTrans" cxnId="{88F1E11A-3441-4173-8EAF-06A7C8333506}">
      <dgm:prSet/>
      <dgm:spPr/>
      <dgm:t>
        <a:bodyPr/>
        <a:lstStyle/>
        <a:p>
          <a:endParaRPr lang="es-EC"/>
        </a:p>
      </dgm:t>
    </dgm:pt>
    <dgm:pt modelId="{095B8CB1-3E6C-49AE-ADFB-E24398ECBFCD}" type="sibTrans" cxnId="{88F1E11A-3441-4173-8EAF-06A7C8333506}">
      <dgm:prSet/>
      <dgm:spPr/>
      <dgm:t>
        <a:bodyPr/>
        <a:lstStyle/>
        <a:p>
          <a:endParaRPr lang="es-EC"/>
        </a:p>
      </dgm:t>
    </dgm:pt>
    <dgm:pt modelId="{91256114-7E71-480F-B7C4-1D2A66DC8928}">
      <dgm:prSet phldrT="[Texto]" custT="1"/>
      <dgm:spPr/>
      <dgm:t>
        <a:bodyPr/>
        <a:lstStyle/>
        <a:p>
          <a:r>
            <a:rPr lang="es-ES" sz="1200" dirty="0" smtClean="0">
              <a:solidFill>
                <a:schemeClr val="tx1"/>
              </a:solidFill>
            </a:rPr>
            <a:t>Dentro de las  fortalezas del producto se encuentran las ventajas del sabor único del producto</a:t>
          </a:r>
          <a:endParaRPr lang="es-EC" sz="1200" dirty="0">
            <a:solidFill>
              <a:schemeClr val="tx1"/>
            </a:solidFill>
          </a:endParaRPr>
        </a:p>
      </dgm:t>
    </dgm:pt>
    <dgm:pt modelId="{790F008B-811A-4532-8DEF-C6198C30955D}" type="parTrans" cxnId="{A7F41681-852A-46B7-9611-0AFF1012D5E1}">
      <dgm:prSet/>
      <dgm:spPr/>
      <dgm:t>
        <a:bodyPr/>
        <a:lstStyle/>
        <a:p>
          <a:endParaRPr lang="es-EC"/>
        </a:p>
      </dgm:t>
    </dgm:pt>
    <dgm:pt modelId="{B910B149-FEA2-4093-B4DA-BB347383AA95}" type="sibTrans" cxnId="{A7F41681-852A-46B7-9611-0AFF1012D5E1}">
      <dgm:prSet/>
      <dgm:spPr/>
      <dgm:t>
        <a:bodyPr/>
        <a:lstStyle/>
        <a:p>
          <a:endParaRPr lang="es-EC"/>
        </a:p>
      </dgm:t>
    </dgm:pt>
    <dgm:pt modelId="{47399DD8-2A05-45C7-BA2A-AEC753A75BD3}">
      <dgm:prSet phldrT="[Texto]" custT="1"/>
      <dgm:spPr/>
      <dgm:t>
        <a:bodyPr/>
        <a:lstStyle/>
        <a:p>
          <a:r>
            <a:rPr lang="es-ES" sz="1400" dirty="0" smtClean="0">
              <a:solidFill>
                <a:schemeClr val="tx1"/>
              </a:solidFill>
            </a:rPr>
            <a:t>Las oportunidades son varias ya que es un mercado que podría ser  tan atractivo </a:t>
          </a:r>
          <a:endParaRPr lang="es-EC" sz="1400" dirty="0">
            <a:solidFill>
              <a:schemeClr val="tx1"/>
            </a:solidFill>
          </a:endParaRPr>
        </a:p>
      </dgm:t>
    </dgm:pt>
    <dgm:pt modelId="{B939DA20-14FE-4C88-90AF-410443F35BA5}" type="parTrans" cxnId="{6DC2FB16-4B9C-4BF2-9914-FAF450792174}">
      <dgm:prSet/>
      <dgm:spPr/>
      <dgm:t>
        <a:bodyPr/>
        <a:lstStyle/>
        <a:p>
          <a:endParaRPr lang="es-EC"/>
        </a:p>
      </dgm:t>
    </dgm:pt>
    <dgm:pt modelId="{A65AFE8B-2958-45DC-8512-F904E9538D02}" type="sibTrans" cxnId="{6DC2FB16-4B9C-4BF2-9914-FAF450792174}">
      <dgm:prSet/>
      <dgm:spPr/>
      <dgm:t>
        <a:bodyPr/>
        <a:lstStyle/>
        <a:p>
          <a:endParaRPr lang="es-EC"/>
        </a:p>
      </dgm:t>
    </dgm:pt>
    <dgm:pt modelId="{0FEC320A-11DA-40C8-B616-34F46131D4D3}" type="pres">
      <dgm:prSet presAssocID="{EEB0A524-AFD0-4798-9E74-026C415876B9}" presName="cycle" presStyleCnt="0">
        <dgm:presLayoutVars>
          <dgm:chMax val="1"/>
          <dgm:dir/>
          <dgm:animLvl val="ctr"/>
          <dgm:resizeHandles val="exact"/>
        </dgm:presLayoutVars>
      </dgm:prSet>
      <dgm:spPr/>
      <dgm:t>
        <a:bodyPr/>
        <a:lstStyle/>
        <a:p>
          <a:endParaRPr lang="es-CO"/>
        </a:p>
      </dgm:t>
    </dgm:pt>
    <dgm:pt modelId="{9EF71D8A-C16B-44DE-AA6C-197CA1B8C4C9}" type="pres">
      <dgm:prSet presAssocID="{C1A866C9-BEFA-43EE-8373-1658A69D4F82}" presName="centerShape" presStyleLbl="node0" presStyleIdx="0" presStyleCnt="1" custScaleX="146376"/>
      <dgm:spPr/>
      <dgm:t>
        <a:bodyPr/>
        <a:lstStyle/>
        <a:p>
          <a:endParaRPr lang="es-CO"/>
        </a:p>
      </dgm:t>
    </dgm:pt>
    <dgm:pt modelId="{A79788D1-EF36-40E6-B54F-1B59DD82615D}" type="pres">
      <dgm:prSet presAssocID="{27C7A4B2-E5D4-4521-8857-EC99F5A37ED9}" presName="Name9" presStyleLbl="parChTrans1D2" presStyleIdx="0" presStyleCnt="4"/>
      <dgm:spPr/>
      <dgm:t>
        <a:bodyPr/>
        <a:lstStyle/>
        <a:p>
          <a:endParaRPr lang="es-CO"/>
        </a:p>
      </dgm:t>
    </dgm:pt>
    <dgm:pt modelId="{55B56375-A899-4032-8AFE-7261F57E15F7}" type="pres">
      <dgm:prSet presAssocID="{27C7A4B2-E5D4-4521-8857-EC99F5A37ED9}" presName="connTx" presStyleLbl="parChTrans1D2" presStyleIdx="0" presStyleCnt="4"/>
      <dgm:spPr/>
      <dgm:t>
        <a:bodyPr/>
        <a:lstStyle/>
        <a:p>
          <a:endParaRPr lang="es-CO"/>
        </a:p>
      </dgm:t>
    </dgm:pt>
    <dgm:pt modelId="{9499A26E-6AE0-497C-BBD8-760B288B8F22}" type="pres">
      <dgm:prSet presAssocID="{FA172E17-7939-4F7D-98BC-9F22746EB7AB}" presName="node" presStyleLbl="node1" presStyleIdx="0" presStyleCnt="4" custScaleX="160564">
        <dgm:presLayoutVars>
          <dgm:bulletEnabled val="1"/>
        </dgm:presLayoutVars>
      </dgm:prSet>
      <dgm:spPr/>
      <dgm:t>
        <a:bodyPr/>
        <a:lstStyle/>
        <a:p>
          <a:endParaRPr lang="es-EC"/>
        </a:p>
      </dgm:t>
    </dgm:pt>
    <dgm:pt modelId="{0032A129-3BAB-497B-9038-2B81E7D0F29E}" type="pres">
      <dgm:prSet presAssocID="{9AFE2E5C-7224-45FD-8975-187430F609DC}" presName="Name9" presStyleLbl="parChTrans1D2" presStyleIdx="1" presStyleCnt="4"/>
      <dgm:spPr/>
      <dgm:t>
        <a:bodyPr/>
        <a:lstStyle/>
        <a:p>
          <a:endParaRPr lang="es-CO"/>
        </a:p>
      </dgm:t>
    </dgm:pt>
    <dgm:pt modelId="{EED9ED1C-60F6-49F9-9DEE-E743DB5F1A34}" type="pres">
      <dgm:prSet presAssocID="{9AFE2E5C-7224-45FD-8975-187430F609DC}" presName="connTx" presStyleLbl="parChTrans1D2" presStyleIdx="1" presStyleCnt="4"/>
      <dgm:spPr/>
      <dgm:t>
        <a:bodyPr/>
        <a:lstStyle/>
        <a:p>
          <a:endParaRPr lang="es-CO"/>
        </a:p>
      </dgm:t>
    </dgm:pt>
    <dgm:pt modelId="{6153974D-CFE7-43BA-9397-BF68E0AC68D8}" type="pres">
      <dgm:prSet presAssocID="{599A14A8-FF39-4E5D-B82A-1EFC39F80423}" presName="node" presStyleLbl="node1" presStyleIdx="1" presStyleCnt="4" custScaleX="182633" custScaleY="121682" custRadScaleRad="140058" custRadScaleInc="-1042">
        <dgm:presLayoutVars>
          <dgm:bulletEnabled val="1"/>
        </dgm:presLayoutVars>
      </dgm:prSet>
      <dgm:spPr/>
      <dgm:t>
        <a:bodyPr/>
        <a:lstStyle/>
        <a:p>
          <a:endParaRPr lang="es-EC"/>
        </a:p>
      </dgm:t>
    </dgm:pt>
    <dgm:pt modelId="{3225D4AD-762D-4A68-BF6F-CA546299A220}" type="pres">
      <dgm:prSet presAssocID="{790F008B-811A-4532-8DEF-C6198C30955D}" presName="Name9" presStyleLbl="parChTrans1D2" presStyleIdx="2" presStyleCnt="4"/>
      <dgm:spPr/>
      <dgm:t>
        <a:bodyPr/>
        <a:lstStyle/>
        <a:p>
          <a:endParaRPr lang="es-CO"/>
        </a:p>
      </dgm:t>
    </dgm:pt>
    <dgm:pt modelId="{3CFA19CE-CE53-4510-94E9-6FE443D00AD1}" type="pres">
      <dgm:prSet presAssocID="{790F008B-811A-4532-8DEF-C6198C30955D}" presName="connTx" presStyleLbl="parChTrans1D2" presStyleIdx="2" presStyleCnt="4"/>
      <dgm:spPr/>
      <dgm:t>
        <a:bodyPr/>
        <a:lstStyle/>
        <a:p>
          <a:endParaRPr lang="es-CO"/>
        </a:p>
      </dgm:t>
    </dgm:pt>
    <dgm:pt modelId="{C35A61D7-1957-4159-A44E-B82585B5FF7B}" type="pres">
      <dgm:prSet presAssocID="{91256114-7E71-480F-B7C4-1D2A66DC8928}" presName="node" presStyleLbl="node1" presStyleIdx="2" presStyleCnt="4" custScaleX="164657">
        <dgm:presLayoutVars>
          <dgm:bulletEnabled val="1"/>
        </dgm:presLayoutVars>
      </dgm:prSet>
      <dgm:spPr/>
      <dgm:t>
        <a:bodyPr/>
        <a:lstStyle/>
        <a:p>
          <a:endParaRPr lang="es-EC"/>
        </a:p>
      </dgm:t>
    </dgm:pt>
    <dgm:pt modelId="{D1343C56-F3A7-4330-9AAD-D51E48118A23}" type="pres">
      <dgm:prSet presAssocID="{B939DA20-14FE-4C88-90AF-410443F35BA5}" presName="Name9" presStyleLbl="parChTrans1D2" presStyleIdx="3" presStyleCnt="4"/>
      <dgm:spPr/>
      <dgm:t>
        <a:bodyPr/>
        <a:lstStyle/>
        <a:p>
          <a:endParaRPr lang="es-CO"/>
        </a:p>
      </dgm:t>
    </dgm:pt>
    <dgm:pt modelId="{ED66E86D-DED8-466B-901F-F7CB5A45FC69}" type="pres">
      <dgm:prSet presAssocID="{B939DA20-14FE-4C88-90AF-410443F35BA5}" presName="connTx" presStyleLbl="parChTrans1D2" presStyleIdx="3" presStyleCnt="4"/>
      <dgm:spPr/>
      <dgm:t>
        <a:bodyPr/>
        <a:lstStyle/>
        <a:p>
          <a:endParaRPr lang="es-CO"/>
        </a:p>
      </dgm:t>
    </dgm:pt>
    <dgm:pt modelId="{23C51D32-4E9B-4F63-8694-E39869B219B4}" type="pres">
      <dgm:prSet presAssocID="{47399DD8-2A05-45C7-BA2A-AEC753A75BD3}" presName="node" presStyleLbl="node1" presStyleIdx="3" presStyleCnt="4" custScaleX="171740" custScaleY="124668" custRadScaleRad="152537" custRadScaleInc="0">
        <dgm:presLayoutVars>
          <dgm:bulletEnabled val="1"/>
        </dgm:presLayoutVars>
      </dgm:prSet>
      <dgm:spPr/>
      <dgm:t>
        <a:bodyPr/>
        <a:lstStyle/>
        <a:p>
          <a:endParaRPr lang="es-EC"/>
        </a:p>
      </dgm:t>
    </dgm:pt>
  </dgm:ptLst>
  <dgm:cxnLst>
    <dgm:cxn modelId="{0BF1B63F-D9D2-439D-B3C1-E02EF3A550C0}" type="presOf" srcId="{B939DA20-14FE-4C88-90AF-410443F35BA5}" destId="{D1343C56-F3A7-4330-9AAD-D51E48118A23}" srcOrd="0" destOrd="0" presId="urn:microsoft.com/office/officeart/2005/8/layout/radial1"/>
    <dgm:cxn modelId="{0C9A302D-78FB-44BC-9BF1-890D39CB941F}" type="presOf" srcId="{B939DA20-14FE-4C88-90AF-410443F35BA5}" destId="{ED66E86D-DED8-466B-901F-F7CB5A45FC69}" srcOrd="1" destOrd="0" presId="urn:microsoft.com/office/officeart/2005/8/layout/radial1"/>
    <dgm:cxn modelId="{84185499-D264-4765-A61A-BA75BB91A0F7}" type="presOf" srcId="{9AFE2E5C-7224-45FD-8975-187430F609DC}" destId="{EED9ED1C-60F6-49F9-9DEE-E743DB5F1A34}" srcOrd="1" destOrd="0" presId="urn:microsoft.com/office/officeart/2005/8/layout/radial1"/>
    <dgm:cxn modelId="{2DCF6814-4D56-4B77-B96D-41166C141611}" type="presOf" srcId="{599A14A8-FF39-4E5D-B82A-1EFC39F80423}" destId="{6153974D-CFE7-43BA-9397-BF68E0AC68D8}" srcOrd="0" destOrd="0" presId="urn:microsoft.com/office/officeart/2005/8/layout/radial1"/>
    <dgm:cxn modelId="{560A5E12-AF49-42D1-BA54-B0BA05B4AC22}" type="presOf" srcId="{47399DD8-2A05-45C7-BA2A-AEC753A75BD3}" destId="{23C51D32-4E9B-4F63-8694-E39869B219B4}" srcOrd="0" destOrd="0" presId="urn:microsoft.com/office/officeart/2005/8/layout/radial1"/>
    <dgm:cxn modelId="{F4825FF1-BEFE-4CA2-A9AD-F3CFAE318D45}" type="presOf" srcId="{FA172E17-7939-4F7D-98BC-9F22746EB7AB}" destId="{9499A26E-6AE0-497C-BBD8-760B288B8F22}" srcOrd="0" destOrd="0" presId="urn:microsoft.com/office/officeart/2005/8/layout/radial1"/>
    <dgm:cxn modelId="{88F1E11A-3441-4173-8EAF-06A7C8333506}" srcId="{C1A866C9-BEFA-43EE-8373-1658A69D4F82}" destId="{599A14A8-FF39-4E5D-B82A-1EFC39F80423}" srcOrd="1" destOrd="0" parTransId="{9AFE2E5C-7224-45FD-8975-187430F609DC}" sibTransId="{095B8CB1-3E6C-49AE-ADFB-E24398ECBFCD}"/>
    <dgm:cxn modelId="{6DC2FB16-4B9C-4BF2-9914-FAF450792174}" srcId="{C1A866C9-BEFA-43EE-8373-1658A69D4F82}" destId="{47399DD8-2A05-45C7-BA2A-AEC753A75BD3}" srcOrd="3" destOrd="0" parTransId="{B939DA20-14FE-4C88-90AF-410443F35BA5}" sibTransId="{A65AFE8B-2958-45DC-8512-F904E9538D02}"/>
    <dgm:cxn modelId="{6DF1322B-2792-427B-A8DB-F653E9212488}" type="presOf" srcId="{EEB0A524-AFD0-4798-9E74-026C415876B9}" destId="{0FEC320A-11DA-40C8-B616-34F46131D4D3}" srcOrd="0" destOrd="0" presId="urn:microsoft.com/office/officeart/2005/8/layout/radial1"/>
    <dgm:cxn modelId="{4E57F183-B7B4-4BA5-A9CE-E186B8DCB49B}" type="presOf" srcId="{91256114-7E71-480F-B7C4-1D2A66DC8928}" destId="{C35A61D7-1957-4159-A44E-B82585B5FF7B}" srcOrd="0" destOrd="0" presId="urn:microsoft.com/office/officeart/2005/8/layout/radial1"/>
    <dgm:cxn modelId="{CAC55E3A-B416-4604-AB3B-B3586113B5A5}" type="presOf" srcId="{C1A866C9-BEFA-43EE-8373-1658A69D4F82}" destId="{9EF71D8A-C16B-44DE-AA6C-197CA1B8C4C9}" srcOrd="0" destOrd="0" presId="urn:microsoft.com/office/officeart/2005/8/layout/radial1"/>
    <dgm:cxn modelId="{61726DAB-4505-446B-86EB-AD2752349BA4}" type="presOf" srcId="{9AFE2E5C-7224-45FD-8975-187430F609DC}" destId="{0032A129-3BAB-497B-9038-2B81E7D0F29E}" srcOrd="0" destOrd="0" presId="urn:microsoft.com/office/officeart/2005/8/layout/radial1"/>
    <dgm:cxn modelId="{7DF9CD1B-943C-4E46-B8D1-77CB0E95B646}" type="presOf" srcId="{27C7A4B2-E5D4-4521-8857-EC99F5A37ED9}" destId="{A79788D1-EF36-40E6-B54F-1B59DD82615D}" srcOrd="0" destOrd="0" presId="urn:microsoft.com/office/officeart/2005/8/layout/radial1"/>
    <dgm:cxn modelId="{1B588439-0A95-4A03-8055-0216C9DAD332}" srcId="{EEB0A524-AFD0-4798-9E74-026C415876B9}" destId="{C1A866C9-BEFA-43EE-8373-1658A69D4F82}" srcOrd="0" destOrd="0" parTransId="{CEF5789F-E076-48DF-9A1E-61E45BA7FCA6}" sibTransId="{990422CE-755E-4A25-A2A2-7342456804D8}"/>
    <dgm:cxn modelId="{BCB8D6B5-50CB-44AF-8FF2-DDC567F6C60E}" srcId="{C1A866C9-BEFA-43EE-8373-1658A69D4F82}" destId="{FA172E17-7939-4F7D-98BC-9F22746EB7AB}" srcOrd="0" destOrd="0" parTransId="{27C7A4B2-E5D4-4521-8857-EC99F5A37ED9}" sibTransId="{34C2A854-CF47-4C11-AB91-BEA5F01B28D7}"/>
    <dgm:cxn modelId="{2261949D-E554-4E8C-85B9-1E9C54921DF3}" type="presOf" srcId="{27C7A4B2-E5D4-4521-8857-EC99F5A37ED9}" destId="{55B56375-A899-4032-8AFE-7261F57E15F7}" srcOrd="1" destOrd="0" presId="urn:microsoft.com/office/officeart/2005/8/layout/radial1"/>
    <dgm:cxn modelId="{A7F41681-852A-46B7-9611-0AFF1012D5E1}" srcId="{C1A866C9-BEFA-43EE-8373-1658A69D4F82}" destId="{91256114-7E71-480F-B7C4-1D2A66DC8928}" srcOrd="2" destOrd="0" parTransId="{790F008B-811A-4532-8DEF-C6198C30955D}" sibTransId="{B910B149-FEA2-4093-B4DA-BB347383AA95}"/>
    <dgm:cxn modelId="{B311F0CB-3A48-4507-8F02-72AA8F0C7893}" type="presOf" srcId="{790F008B-811A-4532-8DEF-C6198C30955D}" destId="{3225D4AD-762D-4A68-BF6F-CA546299A220}" srcOrd="0" destOrd="0" presId="urn:microsoft.com/office/officeart/2005/8/layout/radial1"/>
    <dgm:cxn modelId="{A3F3C60B-081C-4ADF-A617-D0D62C636AD7}" type="presOf" srcId="{790F008B-811A-4532-8DEF-C6198C30955D}" destId="{3CFA19CE-CE53-4510-94E9-6FE443D00AD1}" srcOrd="1" destOrd="0" presId="urn:microsoft.com/office/officeart/2005/8/layout/radial1"/>
    <dgm:cxn modelId="{BE39B89E-24E3-467F-A4D7-9F7122006EF3}" type="presParOf" srcId="{0FEC320A-11DA-40C8-B616-34F46131D4D3}" destId="{9EF71D8A-C16B-44DE-AA6C-197CA1B8C4C9}" srcOrd="0" destOrd="0" presId="urn:microsoft.com/office/officeart/2005/8/layout/radial1"/>
    <dgm:cxn modelId="{2DD909E5-E83C-4ACF-870C-8D9D5EE970CB}" type="presParOf" srcId="{0FEC320A-11DA-40C8-B616-34F46131D4D3}" destId="{A79788D1-EF36-40E6-B54F-1B59DD82615D}" srcOrd="1" destOrd="0" presId="urn:microsoft.com/office/officeart/2005/8/layout/radial1"/>
    <dgm:cxn modelId="{D50355AE-FBEB-4936-BC8C-647401E97C62}" type="presParOf" srcId="{A79788D1-EF36-40E6-B54F-1B59DD82615D}" destId="{55B56375-A899-4032-8AFE-7261F57E15F7}" srcOrd="0" destOrd="0" presId="urn:microsoft.com/office/officeart/2005/8/layout/radial1"/>
    <dgm:cxn modelId="{687D36A9-221F-4E0D-A51F-16E84CBF2D60}" type="presParOf" srcId="{0FEC320A-11DA-40C8-B616-34F46131D4D3}" destId="{9499A26E-6AE0-497C-BBD8-760B288B8F22}" srcOrd="2" destOrd="0" presId="urn:microsoft.com/office/officeart/2005/8/layout/radial1"/>
    <dgm:cxn modelId="{30D32290-09AD-4F73-81EC-C5DA1C74AFE7}" type="presParOf" srcId="{0FEC320A-11DA-40C8-B616-34F46131D4D3}" destId="{0032A129-3BAB-497B-9038-2B81E7D0F29E}" srcOrd="3" destOrd="0" presId="urn:microsoft.com/office/officeart/2005/8/layout/radial1"/>
    <dgm:cxn modelId="{4CCCE6E4-4484-4D1E-BF13-5CFD3FEFABDF}" type="presParOf" srcId="{0032A129-3BAB-497B-9038-2B81E7D0F29E}" destId="{EED9ED1C-60F6-49F9-9DEE-E743DB5F1A34}" srcOrd="0" destOrd="0" presId="urn:microsoft.com/office/officeart/2005/8/layout/radial1"/>
    <dgm:cxn modelId="{CFF63189-4162-4465-8C34-FC726688F66F}" type="presParOf" srcId="{0FEC320A-11DA-40C8-B616-34F46131D4D3}" destId="{6153974D-CFE7-43BA-9397-BF68E0AC68D8}" srcOrd="4" destOrd="0" presId="urn:microsoft.com/office/officeart/2005/8/layout/radial1"/>
    <dgm:cxn modelId="{1C3EC894-9734-43F3-BBE5-C373126C2A9A}" type="presParOf" srcId="{0FEC320A-11DA-40C8-B616-34F46131D4D3}" destId="{3225D4AD-762D-4A68-BF6F-CA546299A220}" srcOrd="5" destOrd="0" presId="urn:microsoft.com/office/officeart/2005/8/layout/radial1"/>
    <dgm:cxn modelId="{8772D6EF-8870-4AEC-9484-F2845EFAB212}" type="presParOf" srcId="{3225D4AD-762D-4A68-BF6F-CA546299A220}" destId="{3CFA19CE-CE53-4510-94E9-6FE443D00AD1}" srcOrd="0" destOrd="0" presId="urn:microsoft.com/office/officeart/2005/8/layout/radial1"/>
    <dgm:cxn modelId="{AA7E70DB-E3DB-484B-815F-77D583E6487E}" type="presParOf" srcId="{0FEC320A-11DA-40C8-B616-34F46131D4D3}" destId="{C35A61D7-1957-4159-A44E-B82585B5FF7B}" srcOrd="6" destOrd="0" presId="urn:microsoft.com/office/officeart/2005/8/layout/radial1"/>
    <dgm:cxn modelId="{BDEE5A2A-A445-4E93-ACFC-1C4BF821C984}" type="presParOf" srcId="{0FEC320A-11DA-40C8-B616-34F46131D4D3}" destId="{D1343C56-F3A7-4330-9AAD-D51E48118A23}" srcOrd="7" destOrd="0" presId="urn:microsoft.com/office/officeart/2005/8/layout/radial1"/>
    <dgm:cxn modelId="{3F128C33-EB73-4F60-B611-902A394B3B00}" type="presParOf" srcId="{D1343C56-F3A7-4330-9AAD-D51E48118A23}" destId="{ED66E86D-DED8-466B-901F-F7CB5A45FC69}" srcOrd="0" destOrd="0" presId="urn:microsoft.com/office/officeart/2005/8/layout/radial1"/>
    <dgm:cxn modelId="{A2774463-6320-4652-9DE3-82563F5D75D4}" type="presParOf" srcId="{0FEC320A-11DA-40C8-B616-34F46131D4D3}" destId="{23C51D32-4E9B-4F63-8694-E39869B219B4}" srcOrd="8"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1B0AC5D-3377-4DE1-8549-1945664BE197}" type="doc">
      <dgm:prSet loTypeId="urn:microsoft.com/office/officeart/2005/8/layout/arrow2" loCatId="process" qsTypeId="urn:microsoft.com/office/officeart/2005/8/quickstyle/simple1" qsCatId="simple" csTypeId="urn:microsoft.com/office/officeart/2005/8/colors/accent2_3" csCatId="accent2" phldr="1"/>
      <dgm:spPr/>
    </dgm:pt>
    <dgm:pt modelId="{6B57B39E-9F8F-40CF-B0EB-AF75EBC7D468}">
      <dgm:prSet phldrT="[Texto]" custT="1"/>
      <dgm:spPr/>
      <dgm:t>
        <a:bodyPr/>
        <a:lstStyle/>
        <a:p>
          <a:r>
            <a:rPr lang="es-ES" sz="1600" dirty="0" smtClean="0"/>
            <a:t>utilizando tecnología, con un talento humano capacitado, satisfaciendo las necesidades de los clientes potenciales.</a:t>
          </a:r>
          <a:endParaRPr lang="es-EC" sz="1600" dirty="0"/>
        </a:p>
      </dgm:t>
    </dgm:pt>
    <dgm:pt modelId="{8BA54243-0FDB-4DD9-9A1D-18C0DF8F380D}" type="parTrans" cxnId="{0537CB01-6E4E-4116-90A5-765033A9DB94}">
      <dgm:prSet/>
      <dgm:spPr/>
      <dgm:t>
        <a:bodyPr/>
        <a:lstStyle/>
        <a:p>
          <a:endParaRPr lang="es-EC"/>
        </a:p>
      </dgm:t>
    </dgm:pt>
    <dgm:pt modelId="{04A870A2-B6C6-42A7-9336-FDD853335FF4}" type="sibTrans" cxnId="{0537CB01-6E4E-4116-90A5-765033A9DB94}">
      <dgm:prSet/>
      <dgm:spPr/>
      <dgm:t>
        <a:bodyPr/>
        <a:lstStyle/>
        <a:p>
          <a:endParaRPr lang="es-EC"/>
        </a:p>
      </dgm:t>
    </dgm:pt>
    <dgm:pt modelId="{67E9047B-C5B3-4D50-A463-A6CD89D21788}">
      <dgm:prSet phldrT="[Texto]" custT="1"/>
      <dgm:spPr/>
      <dgm:t>
        <a:bodyPr/>
        <a:lstStyle/>
        <a:p>
          <a:pPr algn="l"/>
          <a:r>
            <a:rPr lang="es-ES" sz="1600" dirty="0" smtClean="0"/>
            <a:t>dirigido a un mercado hombres y mujeres  vegetarianos y no vegetarianos con un servicio de excelencia, profesionalismo y responsabilidad.</a:t>
          </a:r>
          <a:endParaRPr lang="es-EC" sz="1600" dirty="0"/>
        </a:p>
      </dgm:t>
    </dgm:pt>
    <dgm:pt modelId="{BF0B6871-E8F2-4C09-A781-FACC8D97C271}" type="parTrans" cxnId="{F51F14C9-DC0D-49A5-89E3-F0290863B3FF}">
      <dgm:prSet/>
      <dgm:spPr/>
      <dgm:t>
        <a:bodyPr/>
        <a:lstStyle/>
        <a:p>
          <a:endParaRPr lang="es-EC"/>
        </a:p>
      </dgm:t>
    </dgm:pt>
    <dgm:pt modelId="{D6050CFF-5984-452F-833E-7FED2246D6C9}" type="sibTrans" cxnId="{F51F14C9-DC0D-49A5-89E3-F0290863B3FF}">
      <dgm:prSet/>
      <dgm:spPr/>
      <dgm:t>
        <a:bodyPr/>
        <a:lstStyle/>
        <a:p>
          <a:endParaRPr lang="es-EC"/>
        </a:p>
      </dgm:t>
    </dgm:pt>
    <dgm:pt modelId="{407E4404-8E02-4935-B59D-89E9B1CCF311}">
      <dgm:prSet phldrT="[Texto]" custT="1"/>
      <dgm:spPr/>
      <dgm:t>
        <a:bodyPr/>
        <a:lstStyle/>
        <a:p>
          <a:r>
            <a:rPr lang="es-ES" sz="1600" dirty="0" smtClean="0"/>
            <a:t>Ser una empresa ecuatoriana que se dedique a la comercialización de productos alternativos de derivados de proteína. </a:t>
          </a:r>
          <a:endParaRPr lang="es-EC" sz="1600" dirty="0"/>
        </a:p>
      </dgm:t>
    </dgm:pt>
    <dgm:pt modelId="{CC6F9772-D892-48B4-9539-BAC8E2C6E8B7}" type="parTrans" cxnId="{1D40C28B-5BA9-43C6-8328-B440E6624D2E}">
      <dgm:prSet/>
      <dgm:spPr/>
      <dgm:t>
        <a:bodyPr/>
        <a:lstStyle/>
        <a:p>
          <a:endParaRPr lang="es-EC"/>
        </a:p>
      </dgm:t>
    </dgm:pt>
    <dgm:pt modelId="{10FDDF6A-9D70-454A-8ECA-637766481C43}" type="sibTrans" cxnId="{1D40C28B-5BA9-43C6-8328-B440E6624D2E}">
      <dgm:prSet/>
      <dgm:spPr/>
      <dgm:t>
        <a:bodyPr/>
        <a:lstStyle/>
        <a:p>
          <a:endParaRPr lang="es-EC"/>
        </a:p>
      </dgm:t>
    </dgm:pt>
    <dgm:pt modelId="{B692AAC0-3282-49E5-A87E-E13DB97767EC}" type="pres">
      <dgm:prSet presAssocID="{F1B0AC5D-3377-4DE1-8549-1945664BE197}" presName="arrowDiagram" presStyleCnt="0">
        <dgm:presLayoutVars>
          <dgm:chMax val="5"/>
          <dgm:dir/>
          <dgm:resizeHandles val="exact"/>
        </dgm:presLayoutVars>
      </dgm:prSet>
      <dgm:spPr/>
    </dgm:pt>
    <dgm:pt modelId="{78428BAC-8F52-4B27-8BB1-EE3A7B1CBC9A}" type="pres">
      <dgm:prSet presAssocID="{F1B0AC5D-3377-4DE1-8549-1945664BE197}" presName="arrow" presStyleLbl="bgShp" presStyleIdx="0" presStyleCnt="1"/>
      <dgm:spPr/>
    </dgm:pt>
    <dgm:pt modelId="{B20B98A7-1879-4BFB-A636-9EF5F8195765}" type="pres">
      <dgm:prSet presAssocID="{F1B0AC5D-3377-4DE1-8549-1945664BE197}" presName="arrowDiagram3" presStyleCnt="0"/>
      <dgm:spPr/>
    </dgm:pt>
    <dgm:pt modelId="{E092BEC1-BDBA-4727-9D88-6C12F59D0C44}" type="pres">
      <dgm:prSet presAssocID="{6B57B39E-9F8F-40CF-B0EB-AF75EBC7D468}" presName="bullet3a" presStyleLbl="node1" presStyleIdx="0" presStyleCnt="3"/>
      <dgm:spPr/>
    </dgm:pt>
    <dgm:pt modelId="{577FB56D-F11E-4C2B-B8D1-78283501946C}" type="pres">
      <dgm:prSet presAssocID="{6B57B39E-9F8F-40CF-B0EB-AF75EBC7D468}" presName="textBox3a" presStyleLbl="revTx" presStyleIdx="0" presStyleCnt="3" custLinFactX="100000" custLinFactY="-23769" custLinFactNeighborX="132650" custLinFactNeighborY="-100000">
        <dgm:presLayoutVars>
          <dgm:bulletEnabled val="1"/>
        </dgm:presLayoutVars>
      </dgm:prSet>
      <dgm:spPr/>
      <dgm:t>
        <a:bodyPr/>
        <a:lstStyle/>
        <a:p>
          <a:endParaRPr lang="es-EC"/>
        </a:p>
      </dgm:t>
    </dgm:pt>
    <dgm:pt modelId="{0EC6CF9B-633B-4EDD-9319-6FDEFB9F393D}" type="pres">
      <dgm:prSet presAssocID="{67E9047B-C5B3-4D50-A463-A6CD89D21788}" presName="bullet3b" presStyleLbl="node1" presStyleIdx="1" presStyleCnt="3"/>
      <dgm:spPr/>
    </dgm:pt>
    <dgm:pt modelId="{72417F92-9475-4BE2-8381-E16292F6FEEC}" type="pres">
      <dgm:prSet presAssocID="{67E9047B-C5B3-4D50-A463-A6CD89D21788}" presName="textBox3b" presStyleLbl="revTx" presStyleIdx="1" presStyleCnt="3">
        <dgm:presLayoutVars>
          <dgm:bulletEnabled val="1"/>
        </dgm:presLayoutVars>
      </dgm:prSet>
      <dgm:spPr/>
      <dgm:t>
        <a:bodyPr/>
        <a:lstStyle/>
        <a:p>
          <a:endParaRPr lang="es-EC"/>
        </a:p>
      </dgm:t>
    </dgm:pt>
    <dgm:pt modelId="{C70093E7-27B4-4A70-B224-9DFBD8B0AEE9}" type="pres">
      <dgm:prSet presAssocID="{407E4404-8E02-4935-B59D-89E9B1CCF311}" presName="bullet3c" presStyleLbl="node1" presStyleIdx="2" presStyleCnt="3"/>
      <dgm:spPr/>
    </dgm:pt>
    <dgm:pt modelId="{E6A09D97-C986-4DCA-82D1-CA6000697E87}" type="pres">
      <dgm:prSet presAssocID="{407E4404-8E02-4935-B59D-89E9B1CCF311}" presName="textBox3c" presStyleLbl="revTx" presStyleIdx="2" presStyleCnt="3" custScaleY="39781" custLinFactX="-100000" custLinFactNeighborX="-159467" custLinFactNeighborY="30098">
        <dgm:presLayoutVars>
          <dgm:bulletEnabled val="1"/>
        </dgm:presLayoutVars>
      </dgm:prSet>
      <dgm:spPr/>
      <dgm:t>
        <a:bodyPr/>
        <a:lstStyle/>
        <a:p>
          <a:endParaRPr lang="es-EC"/>
        </a:p>
      </dgm:t>
    </dgm:pt>
  </dgm:ptLst>
  <dgm:cxnLst>
    <dgm:cxn modelId="{F51F14C9-DC0D-49A5-89E3-F0290863B3FF}" srcId="{F1B0AC5D-3377-4DE1-8549-1945664BE197}" destId="{67E9047B-C5B3-4D50-A463-A6CD89D21788}" srcOrd="1" destOrd="0" parTransId="{BF0B6871-E8F2-4C09-A781-FACC8D97C271}" sibTransId="{D6050CFF-5984-452F-833E-7FED2246D6C9}"/>
    <dgm:cxn modelId="{1D40C28B-5BA9-43C6-8328-B440E6624D2E}" srcId="{F1B0AC5D-3377-4DE1-8549-1945664BE197}" destId="{407E4404-8E02-4935-B59D-89E9B1CCF311}" srcOrd="2" destOrd="0" parTransId="{CC6F9772-D892-48B4-9539-BAC8E2C6E8B7}" sibTransId="{10FDDF6A-9D70-454A-8ECA-637766481C43}"/>
    <dgm:cxn modelId="{CD0142E7-CDFE-47E7-900C-11A85177D006}" type="presOf" srcId="{67E9047B-C5B3-4D50-A463-A6CD89D21788}" destId="{72417F92-9475-4BE2-8381-E16292F6FEEC}" srcOrd="0" destOrd="0" presId="urn:microsoft.com/office/officeart/2005/8/layout/arrow2"/>
    <dgm:cxn modelId="{9D77009E-0CE1-4503-839B-336D66CB6486}" type="presOf" srcId="{6B57B39E-9F8F-40CF-B0EB-AF75EBC7D468}" destId="{577FB56D-F11E-4C2B-B8D1-78283501946C}" srcOrd="0" destOrd="0" presId="urn:microsoft.com/office/officeart/2005/8/layout/arrow2"/>
    <dgm:cxn modelId="{F06456C7-48E0-4E73-8C11-FAB589265A0A}" type="presOf" srcId="{F1B0AC5D-3377-4DE1-8549-1945664BE197}" destId="{B692AAC0-3282-49E5-A87E-E13DB97767EC}" srcOrd="0" destOrd="0" presId="urn:microsoft.com/office/officeart/2005/8/layout/arrow2"/>
    <dgm:cxn modelId="{CA91C814-AC55-4865-9C52-AD14CA36BC78}" type="presOf" srcId="{407E4404-8E02-4935-B59D-89E9B1CCF311}" destId="{E6A09D97-C986-4DCA-82D1-CA6000697E87}" srcOrd="0" destOrd="0" presId="urn:microsoft.com/office/officeart/2005/8/layout/arrow2"/>
    <dgm:cxn modelId="{0537CB01-6E4E-4116-90A5-765033A9DB94}" srcId="{F1B0AC5D-3377-4DE1-8549-1945664BE197}" destId="{6B57B39E-9F8F-40CF-B0EB-AF75EBC7D468}" srcOrd="0" destOrd="0" parTransId="{8BA54243-0FDB-4DD9-9A1D-18C0DF8F380D}" sibTransId="{04A870A2-B6C6-42A7-9336-FDD853335FF4}"/>
    <dgm:cxn modelId="{1D7ECB5C-55C5-480E-8E66-26E9F364CCD7}" type="presParOf" srcId="{B692AAC0-3282-49E5-A87E-E13DB97767EC}" destId="{78428BAC-8F52-4B27-8BB1-EE3A7B1CBC9A}" srcOrd="0" destOrd="0" presId="urn:microsoft.com/office/officeart/2005/8/layout/arrow2"/>
    <dgm:cxn modelId="{9B54E8D8-C74B-4B5B-B334-95EA782A39A5}" type="presParOf" srcId="{B692AAC0-3282-49E5-A87E-E13DB97767EC}" destId="{B20B98A7-1879-4BFB-A636-9EF5F8195765}" srcOrd="1" destOrd="0" presId="urn:microsoft.com/office/officeart/2005/8/layout/arrow2"/>
    <dgm:cxn modelId="{9E595150-777F-4FE7-AA81-47BB5565F6EE}" type="presParOf" srcId="{B20B98A7-1879-4BFB-A636-9EF5F8195765}" destId="{E092BEC1-BDBA-4727-9D88-6C12F59D0C44}" srcOrd="0" destOrd="0" presId="urn:microsoft.com/office/officeart/2005/8/layout/arrow2"/>
    <dgm:cxn modelId="{02EE4B3B-2385-4BD8-857C-878D279E2D47}" type="presParOf" srcId="{B20B98A7-1879-4BFB-A636-9EF5F8195765}" destId="{577FB56D-F11E-4C2B-B8D1-78283501946C}" srcOrd="1" destOrd="0" presId="urn:microsoft.com/office/officeart/2005/8/layout/arrow2"/>
    <dgm:cxn modelId="{2E0E29A4-A003-45D9-8A44-F792CA694C08}" type="presParOf" srcId="{B20B98A7-1879-4BFB-A636-9EF5F8195765}" destId="{0EC6CF9B-633B-4EDD-9319-6FDEFB9F393D}" srcOrd="2" destOrd="0" presId="urn:microsoft.com/office/officeart/2005/8/layout/arrow2"/>
    <dgm:cxn modelId="{D26BFD33-78D6-43C3-9BDF-BB60401BB88C}" type="presParOf" srcId="{B20B98A7-1879-4BFB-A636-9EF5F8195765}" destId="{72417F92-9475-4BE2-8381-E16292F6FEEC}" srcOrd="3" destOrd="0" presId="urn:microsoft.com/office/officeart/2005/8/layout/arrow2"/>
    <dgm:cxn modelId="{644A784F-0A53-4DD3-83C9-8320F8E9F0F6}" type="presParOf" srcId="{B20B98A7-1879-4BFB-A636-9EF5F8195765}" destId="{C70093E7-27B4-4A70-B224-9DFBD8B0AEE9}" srcOrd="4" destOrd="0" presId="urn:microsoft.com/office/officeart/2005/8/layout/arrow2"/>
    <dgm:cxn modelId="{065D04D1-E871-403C-8C77-CB06FAC51A73}" type="presParOf" srcId="{B20B98A7-1879-4BFB-A636-9EF5F8195765}" destId="{E6A09D97-C986-4DCA-82D1-CA6000697E87}"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CA1B2-09E4-4D13-85A2-7CBABB6A73F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s-EC"/>
        </a:p>
      </dgm:t>
    </dgm:pt>
    <dgm:pt modelId="{B9CC24A9-4B3B-44AE-A5A6-970DEEC2ECE9}" type="pres">
      <dgm:prSet presAssocID="{5B7CA1B2-09E4-4D13-85A2-7CBABB6A73FA}" presName="linear" presStyleCnt="0">
        <dgm:presLayoutVars>
          <dgm:animLvl val="lvl"/>
          <dgm:resizeHandles val="exact"/>
        </dgm:presLayoutVars>
      </dgm:prSet>
      <dgm:spPr/>
      <dgm:t>
        <a:bodyPr/>
        <a:lstStyle/>
        <a:p>
          <a:endParaRPr lang="es-CO"/>
        </a:p>
      </dgm:t>
    </dgm:pt>
  </dgm:ptLst>
  <dgm:cxnLst>
    <dgm:cxn modelId="{7340E762-AAA2-4EDB-AADF-367C30539CAB}" type="presOf" srcId="{5B7CA1B2-09E4-4D13-85A2-7CBABB6A73FA}" destId="{B9CC24A9-4B3B-44AE-A5A6-970DEEC2ECE9}"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24069D-351D-43E2-9B10-0C5DC28D0178}" type="doc">
      <dgm:prSet loTypeId="urn:microsoft.com/office/officeart/2005/8/layout/hProcess3" loCatId="process" qsTypeId="urn:microsoft.com/office/officeart/2005/8/quickstyle/3d1" qsCatId="3D" csTypeId="urn:microsoft.com/office/officeart/2005/8/colors/accent1_2" csCatId="accent1" phldr="1"/>
      <dgm:spPr/>
    </dgm:pt>
    <dgm:pt modelId="{49D77F1B-8BE3-475F-B2AF-3AF3A7EC52D1}">
      <dgm:prSet phldrT="[Texto]" custT="1"/>
      <dgm:spPr/>
      <dgm:t>
        <a:bodyPr/>
        <a:lstStyle/>
        <a:p>
          <a:r>
            <a:rPr lang="es-ES" sz="1600" dirty="0" smtClean="0">
              <a:solidFill>
                <a:schemeClr val="bg1"/>
              </a:solidFill>
            </a:rPr>
            <a:t>Desarrollar un sistema estratégico de comercialización de derivados de proteína.</a:t>
          </a:r>
          <a:endParaRPr lang="es-EC" sz="1600" dirty="0">
            <a:solidFill>
              <a:schemeClr val="bg1"/>
            </a:solidFill>
          </a:endParaRPr>
        </a:p>
      </dgm:t>
    </dgm:pt>
    <dgm:pt modelId="{F0A807AD-DC0A-4137-99DD-893B40AC3B99}" type="parTrans" cxnId="{998FACB1-E5B0-477D-BF3D-EBDBC7BADD59}">
      <dgm:prSet/>
      <dgm:spPr/>
      <dgm:t>
        <a:bodyPr/>
        <a:lstStyle/>
        <a:p>
          <a:endParaRPr lang="es-EC"/>
        </a:p>
      </dgm:t>
    </dgm:pt>
    <dgm:pt modelId="{2F2B81E8-465C-4AED-A8A0-A503477A0D64}" type="sibTrans" cxnId="{998FACB1-E5B0-477D-BF3D-EBDBC7BADD59}">
      <dgm:prSet/>
      <dgm:spPr/>
      <dgm:t>
        <a:bodyPr/>
        <a:lstStyle/>
        <a:p>
          <a:endParaRPr lang="es-EC"/>
        </a:p>
      </dgm:t>
    </dgm:pt>
    <dgm:pt modelId="{308FD847-2D22-48B6-B8FD-3C5647EB7DFE}" type="pres">
      <dgm:prSet presAssocID="{8324069D-351D-43E2-9B10-0C5DC28D0178}" presName="Name0" presStyleCnt="0">
        <dgm:presLayoutVars>
          <dgm:dir/>
          <dgm:animLvl val="lvl"/>
          <dgm:resizeHandles val="exact"/>
        </dgm:presLayoutVars>
      </dgm:prSet>
      <dgm:spPr/>
    </dgm:pt>
    <dgm:pt modelId="{0E4E4941-5F11-48AA-9196-816DEF00F046}" type="pres">
      <dgm:prSet presAssocID="{8324069D-351D-43E2-9B10-0C5DC28D0178}" presName="dummy" presStyleCnt="0"/>
      <dgm:spPr/>
    </dgm:pt>
    <dgm:pt modelId="{461D1770-FD0C-4E28-9844-A0E0C655F915}" type="pres">
      <dgm:prSet presAssocID="{8324069D-351D-43E2-9B10-0C5DC28D0178}" presName="linH" presStyleCnt="0"/>
      <dgm:spPr/>
    </dgm:pt>
    <dgm:pt modelId="{1E56CF2C-6E45-4750-A0EF-8BA329C1A4EA}" type="pres">
      <dgm:prSet presAssocID="{8324069D-351D-43E2-9B10-0C5DC28D0178}" presName="padding1" presStyleCnt="0"/>
      <dgm:spPr/>
    </dgm:pt>
    <dgm:pt modelId="{2C568FEB-B068-49B5-9B29-C2D8449A003D}" type="pres">
      <dgm:prSet presAssocID="{49D77F1B-8BE3-475F-B2AF-3AF3A7EC52D1}" presName="linV" presStyleCnt="0"/>
      <dgm:spPr/>
    </dgm:pt>
    <dgm:pt modelId="{D07440CE-C8F3-45D0-A153-0A488A05E644}" type="pres">
      <dgm:prSet presAssocID="{49D77F1B-8BE3-475F-B2AF-3AF3A7EC52D1}" presName="spVertical1" presStyleCnt="0"/>
      <dgm:spPr/>
    </dgm:pt>
    <dgm:pt modelId="{65FFFC48-E9F5-42D2-810D-339F5C8EE099}" type="pres">
      <dgm:prSet presAssocID="{49D77F1B-8BE3-475F-B2AF-3AF3A7EC52D1}" presName="parTx" presStyleLbl="revTx" presStyleIdx="0" presStyleCnt="1" custLinFactNeighborX="-5000" custLinFactNeighborY="0">
        <dgm:presLayoutVars>
          <dgm:chMax val="0"/>
          <dgm:chPref val="0"/>
          <dgm:bulletEnabled val="1"/>
        </dgm:presLayoutVars>
      </dgm:prSet>
      <dgm:spPr/>
      <dgm:t>
        <a:bodyPr/>
        <a:lstStyle/>
        <a:p>
          <a:endParaRPr lang="es-EC"/>
        </a:p>
      </dgm:t>
    </dgm:pt>
    <dgm:pt modelId="{33B6E0F1-370C-48E3-A351-62E2F608F34E}" type="pres">
      <dgm:prSet presAssocID="{49D77F1B-8BE3-475F-B2AF-3AF3A7EC52D1}" presName="spVertical2" presStyleCnt="0"/>
      <dgm:spPr/>
    </dgm:pt>
    <dgm:pt modelId="{F3974154-8A2D-4082-85B5-C8FA111B6874}" type="pres">
      <dgm:prSet presAssocID="{49D77F1B-8BE3-475F-B2AF-3AF3A7EC52D1}" presName="spVertical3" presStyleCnt="0"/>
      <dgm:spPr/>
    </dgm:pt>
    <dgm:pt modelId="{50E7AE32-FB5A-4D39-9AF7-2CA8AFC3B115}" type="pres">
      <dgm:prSet presAssocID="{8324069D-351D-43E2-9B10-0C5DC28D0178}" presName="padding2" presStyleCnt="0"/>
      <dgm:spPr/>
    </dgm:pt>
    <dgm:pt modelId="{4D1C396C-B67E-449A-91B3-6E71B99061FF}" type="pres">
      <dgm:prSet presAssocID="{8324069D-351D-43E2-9B10-0C5DC28D0178}" presName="negArrow" presStyleCnt="0"/>
      <dgm:spPr/>
    </dgm:pt>
    <dgm:pt modelId="{69293461-E04A-432D-9708-09D0D8E8DE3B}" type="pres">
      <dgm:prSet presAssocID="{8324069D-351D-43E2-9B10-0C5DC28D0178}" presName="backgroundArrow" presStyleLbl="node1" presStyleIdx="0" presStyleCnt="1" custLinFactNeighborX="382" custLinFactNeighborY="-11112"/>
      <dgm:spPr/>
    </dgm:pt>
  </dgm:ptLst>
  <dgm:cxnLst>
    <dgm:cxn modelId="{FA7E8F99-3548-4DAF-BF78-242087E208F5}" type="presOf" srcId="{49D77F1B-8BE3-475F-B2AF-3AF3A7EC52D1}" destId="{65FFFC48-E9F5-42D2-810D-339F5C8EE099}" srcOrd="0" destOrd="0" presId="urn:microsoft.com/office/officeart/2005/8/layout/hProcess3"/>
    <dgm:cxn modelId="{A44B2F4C-DD21-4DE2-9FDD-67230C9F69A4}" type="presOf" srcId="{8324069D-351D-43E2-9B10-0C5DC28D0178}" destId="{308FD847-2D22-48B6-B8FD-3C5647EB7DFE}" srcOrd="0" destOrd="0" presId="urn:microsoft.com/office/officeart/2005/8/layout/hProcess3"/>
    <dgm:cxn modelId="{998FACB1-E5B0-477D-BF3D-EBDBC7BADD59}" srcId="{8324069D-351D-43E2-9B10-0C5DC28D0178}" destId="{49D77F1B-8BE3-475F-B2AF-3AF3A7EC52D1}" srcOrd="0" destOrd="0" parTransId="{F0A807AD-DC0A-4137-99DD-893B40AC3B99}" sibTransId="{2F2B81E8-465C-4AED-A8A0-A503477A0D64}"/>
    <dgm:cxn modelId="{4CB97B15-200E-4D2C-AC66-678884D9A3C2}" type="presParOf" srcId="{308FD847-2D22-48B6-B8FD-3C5647EB7DFE}" destId="{0E4E4941-5F11-48AA-9196-816DEF00F046}" srcOrd="0" destOrd="0" presId="urn:microsoft.com/office/officeart/2005/8/layout/hProcess3"/>
    <dgm:cxn modelId="{2AD2905B-9670-48C1-AEA0-AF8250D8119D}" type="presParOf" srcId="{308FD847-2D22-48B6-B8FD-3C5647EB7DFE}" destId="{461D1770-FD0C-4E28-9844-A0E0C655F915}" srcOrd="1" destOrd="0" presId="urn:microsoft.com/office/officeart/2005/8/layout/hProcess3"/>
    <dgm:cxn modelId="{5B251FDE-7435-44FD-960E-D7A167145587}" type="presParOf" srcId="{461D1770-FD0C-4E28-9844-A0E0C655F915}" destId="{1E56CF2C-6E45-4750-A0EF-8BA329C1A4EA}" srcOrd="0" destOrd="0" presId="urn:microsoft.com/office/officeart/2005/8/layout/hProcess3"/>
    <dgm:cxn modelId="{5A2A8E21-71C4-4044-9EE8-DF6F68CDEAC0}" type="presParOf" srcId="{461D1770-FD0C-4E28-9844-A0E0C655F915}" destId="{2C568FEB-B068-49B5-9B29-C2D8449A003D}" srcOrd="1" destOrd="0" presId="urn:microsoft.com/office/officeart/2005/8/layout/hProcess3"/>
    <dgm:cxn modelId="{6F30F765-AEEA-4F56-BDB0-7467E5BA6B82}" type="presParOf" srcId="{2C568FEB-B068-49B5-9B29-C2D8449A003D}" destId="{D07440CE-C8F3-45D0-A153-0A488A05E644}" srcOrd="0" destOrd="0" presId="urn:microsoft.com/office/officeart/2005/8/layout/hProcess3"/>
    <dgm:cxn modelId="{44F89F2D-45AE-42BD-B347-B624D60FF849}" type="presParOf" srcId="{2C568FEB-B068-49B5-9B29-C2D8449A003D}" destId="{65FFFC48-E9F5-42D2-810D-339F5C8EE099}" srcOrd="1" destOrd="0" presId="urn:microsoft.com/office/officeart/2005/8/layout/hProcess3"/>
    <dgm:cxn modelId="{665D08DA-43B2-483F-B6BD-1AB95FA9FE0C}" type="presParOf" srcId="{2C568FEB-B068-49B5-9B29-C2D8449A003D}" destId="{33B6E0F1-370C-48E3-A351-62E2F608F34E}" srcOrd="2" destOrd="0" presId="urn:microsoft.com/office/officeart/2005/8/layout/hProcess3"/>
    <dgm:cxn modelId="{0ECA8090-5E49-456B-9334-C573CF13A85A}" type="presParOf" srcId="{2C568FEB-B068-49B5-9B29-C2D8449A003D}" destId="{F3974154-8A2D-4082-85B5-C8FA111B6874}" srcOrd="3" destOrd="0" presId="urn:microsoft.com/office/officeart/2005/8/layout/hProcess3"/>
    <dgm:cxn modelId="{DE45E573-E793-43AA-9EDB-FBD8C31293A0}" type="presParOf" srcId="{461D1770-FD0C-4E28-9844-A0E0C655F915}" destId="{50E7AE32-FB5A-4D39-9AF7-2CA8AFC3B115}" srcOrd="2" destOrd="0" presId="urn:microsoft.com/office/officeart/2005/8/layout/hProcess3"/>
    <dgm:cxn modelId="{05B9AF8B-D299-450D-93FA-3571099A1ECF}" type="presParOf" srcId="{461D1770-FD0C-4E28-9844-A0E0C655F915}" destId="{4D1C396C-B67E-449A-91B3-6E71B99061FF}" srcOrd="3" destOrd="0" presId="urn:microsoft.com/office/officeart/2005/8/layout/hProcess3"/>
    <dgm:cxn modelId="{715926AF-655F-4F35-AF0F-253A59A4CE06}" type="presParOf" srcId="{461D1770-FD0C-4E28-9844-A0E0C655F915}" destId="{69293461-E04A-432D-9708-09D0D8E8DE3B}" srcOrd="4" destOrd="0" presId="urn:microsoft.com/office/officeart/2005/8/layout/hProcess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B4F478-E787-4D9D-A32C-0515A9F8811D}" type="doc">
      <dgm:prSet loTypeId="urn:microsoft.com/office/officeart/2005/8/layout/vList2" loCatId="list" qsTypeId="urn:microsoft.com/office/officeart/2005/8/quickstyle/simple4" qsCatId="simple" csTypeId="urn:microsoft.com/office/officeart/2005/8/colors/colorful1#2" csCatId="colorful" phldr="1"/>
      <dgm:spPr/>
      <dgm:t>
        <a:bodyPr/>
        <a:lstStyle/>
        <a:p>
          <a:endParaRPr lang="es-EC"/>
        </a:p>
      </dgm:t>
    </dgm:pt>
    <dgm:pt modelId="{351FE64F-E0BB-4A75-8FFA-5F091D45ECC0}">
      <dgm:prSet phldrT="[Texto]" custT="1"/>
      <dgm:spPr/>
      <dgm:t>
        <a:bodyPr/>
        <a:lstStyle/>
        <a:p>
          <a:r>
            <a:rPr lang="es-ES" sz="2000" dirty="0" smtClean="0"/>
            <a:t>*Definir el análisis situacional Macro y micro sobre la </a:t>
          </a:r>
          <a:r>
            <a:rPr lang="es-ES" sz="2000" smtClean="0"/>
            <a:t>tendencia vegetariana.</a:t>
          </a:r>
          <a:endParaRPr lang="es-EC" sz="2000" dirty="0"/>
        </a:p>
      </dgm:t>
    </dgm:pt>
    <dgm:pt modelId="{B1F44AC6-B5FE-4C4D-AF6B-E6FA3DA8A033}" type="parTrans" cxnId="{BEC5B16B-0E41-4776-BDEE-E9BEC776F774}">
      <dgm:prSet/>
      <dgm:spPr/>
      <dgm:t>
        <a:bodyPr/>
        <a:lstStyle/>
        <a:p>
          <a:endParaRPr lang="es-EC"/>
        </a:p>
      </dgm:t>
    </dgm:pt>
    <dgm:pt modelId="{6D8BC966-DC4D-4A11-AEF7-B86272BD4472}" type="sibTrans" cxnId="{BEC5B16B-0E41-4776-BDEE-E9BEC776F774}">
      <dgm:prSet/>
      <dgm:spPr/>
      <dgm:t>
        <a:bodyPr/>
        <a:lstStyle/>
        <a:p>
          <a:endParaRPr lang="es-EC"/>
        </a:p>
      </dgm:t>
    </dgm:pt>
    <dgm:pt modelId="{672D55B6-B413-46A3-91DD-D53BCF035DCF}">
      <dgm:prSet phldrT="[Texto]" custT="1"/>
      <dgm:spPr/>
      <dgm:t>
        <a:bodyPr/>
        <a:lstStyle/>
        <a:p>
          <a:r>
            <a:rPr lang="es-ES" sz="2000" dirty="0" smtClean="0"/>
            <a:t>*el segmento a quienes se ofertará el servicio de productos vegetarianos.</a:t>
          </a:r>
          <a:endParaRPr lang="es-EC" sz="2000" dirty="0"/>
        </a:p>
      </dgm:t>
    </dgm:pt>
    <dgm:pt modelId="{544F4A3C-609D-4AC2-9B13-715BC650CA18}" type="parTrans" cxnId="{B30BAC1F-B92A-453B-B988-AEB1D4059A61}">
      <dgm:prSet/>
      <dgm:spPr/>
      <dgm:t>
        <a:bodyPr/>
        <a:lstStyle/>
        <a:p>
          <a:endParaRPr lang="es-EC"/>
        </a:p>
      </dgm:t>
    </dgm:pt>
    <dgm:pt modelId="{174AEB4F-8FA7-4CC0-A487-571BE0F5DEC3}" type="sibTrans" cxnId="{B30BAC1F-B92A-453B-B988-AEB1D4059A61}">
      <dgm:prSet/>
      <dgm:spPr/>
      <dgm:t>
        <a:bodyPr/>
        <a:lstStyle/>
        <a:p>
          <a:endParaRPr lang="es-EC"/>
        </a:p>
      </dgm:t>
    </dgm:pt>
    <dgm:pt modelId="{E0E1EA11-F2E0-488E-BE30-FF65D3BDAB5E}">
      <dgm:prSet phldrT="[Texto]" custT="1"/>
      <dgm:spPr/>
      <dgm:t>
        <a:bodyPr/>
        <a:lstStyle/>
        <a:p>
          <a:r>
            <a:rPr lang="es-ES" sz="2000" dirty="0" smtClean="0"/>
            <a:t>*Especificar el plan de marketing, con énfasis en la estrategia de la página web.</a:t>
          </a:r>
          <a:endParaRPr lang="es-EC" sz="2000" dirty="0"/>
        </a:p>
      </dgm:t>
    </dgm:pt>
    <dgm:pt modelId="{FEF977A9-8608-40C4-8656-BE5D4F0EAD77}" type="parTrans" cxnId="{0C655F3E-F0C4-4307-B3A2-7FED9688FF9F}">
      <dgm:prSet/>
      <dgm:spPr/>
      <dgm:t>
        <a:bodyPr/>
        <a:lstStyle/>
        <a:p>
          <a:endParaRPr lang="es-EC"/>
        </a:p>
      </dgm:t>
    </dgm:pt>
    <dgm:pt modelId="{F0170641-1A4E-4BBE-A69A-1D55B9198ED9}" type="sibTrans" cxnId="{0C655F3E-F0C4-4307-B3A2-7FED9688FF9F}">
      <dgm:prSet/>
      <dgm:spPr/>
      <dgm:t>
        <a:bodyPr/>
        <a:lstStyle/>
        <a:p>
          <a:endParaRPr lang="es-EC"/>
        </a:p>
      </dgm:t>
    </dgm:pt>
    <dgm:pt modelId="{83E2CD98-8345-4CAA-9F41-381E3C558283}">
      <dgm:prSet phldrT="[Texto]" custT="1"/>
      <dgm:spPr/>
      <dgm:t>
        <a:bodyPr/>
        <a:lstStyle/>
        <a:p>
          <a:r>
            <a:rPr lang="es-ES" sz="2000" dirty="0" smtClean="0"/>
            <a:t>*Establecer la propuesta  financiera.</a:t>
          </a:r>
          <a:endParaRPr lang="es-EC" sz="2000" dirty="0"/>
        </a:p>
      </dgm:t>
    </dgm:pt>
    <dgm:pt modelId="{4C167AAC-4B9C-46E9-9DFC-076324AAAA05}" type="parTrans" cxnId="{96A2B535-B6E3-4DD6-A036-71F984B63FA3}">
      <dgm:prSet/>
      <dgm:spPr/>
      <dgm:t>
        <a:bodyPr/>
        <a:lstStyle/>
        <a:p>
          <a:endParaRPr lang="es-EC"/>
        </a:p>
      </dgm:t>
    </dgm:pt>
    <dgm:pt modelId="{CB8F3E50-11CB-4252-913F-F4EDB6746EFB}" type="sibTrans" cxnId="{96A2B535-B6E3-4DD6-A036-71F984B63FA3}">
      <dgm:prSet/>
      <dgm:spPr/>
      <dgm:t>
        <a:bodyPr/>
        <a:lstStyle/>
        <a:p>
          <a:endParaRPr lang="es-EC"/>
        </a:p>
      </dgm:t>
    </dgm:pt>
    <dgm:pt modelId="{F10DA3F4-B9C1-4B50-B571-5793875C583A}">
      <dgm:prSet phldrT="[Texto]" custT="1"/>
      <dgm:spPr/>
      <dgm:t>
        <a:bodyPr/>
        <a:lstStyle/>
        <a:p>
          <a:endParaRPr lang="es-EC" sz="2000" dirty="0"/>
        </a:p>
      </dgm:t>
    </dgm:pt>
    <dgm:pt modelId="{60A0D538-355F-46E7-AA41-15971B5D44E7}" type="parTrans" cxnId="{472BD7F0-698E-4177-82A9-482A0D8EDFEC}">
      <dgm:prSet/>
      <dgm:spPr/>
      <dgm:t>
        <a:bodyPr/>
        <a:lstStyle/>
        <a:p>
          <a:endParaRPr lang="es-EC"/>
        </a:p>
      </dgm:t>
    </dgm:pt>
    <dgm:pt modelId="{1FB7D3BD-3015-484D-AAD6-514B79CEA9E8}" type="sibTrans" cxnId="{472BD7F0-698E-4177-82A9-482A0D8EDFEC}">
      <dgm:prSet/>
      <dgm:spPr/>
      <dgm:t>
        <a:bodyPr/>
        <a:lstStyle/>
        <a:p>
          <a:endParaRPr lang="es-EC"/>
        </a:p>
      </dgm:t>
    </dgm:pt>
    <dgm:pt modelId="{DA3878F4-2983-4F2F-A6B1-F680C460D944}">
      <dgm:prSet phldrT="[Texto]" custT="1"/>
      <dgm:spPr/>
      <dgm:t>
        <a:bodyPr/>
        <a:lstStyle/>
        <a:p>
          <a:r>
            <a:rPr lang="es-ES" sz="2000" dirty="0" smtClean="0"/>
            <a:t>*Realizar la investigación de mercado.</a:t>
          </a:r>
          <a:endParaRPr lang="es-EC" sz="2000" dirty="0"/>
        </a:p>
      </dgm:t>
    </dgm:pt>
    <dgm:pt modelId="{221280D8-4F79-41EA-8590-A6827003632A}" type="sibTrans" cxnId="{61CB62A3-D1EA-48F5-9B21-773D6D390534}">
      <dgm:prSet/>
      <dgm:spPr/>
      <dgm:t>
        <a:bodyPr/>
        <a:lstStyle/>
        <a:p>
          <a:endParaRPr lang="es-EC"/>
        </a:p>
      </dgm:t>
    </dgm:pt>
    <dgm:pt modelId="{DB2C51EB-9517-4ABF-A088-81D7D7CBACAF}" type="parTrans" cxnId="{61CB62A3-D1EA-48F5-9B21-773D6D390534}">
      <dgm:prSet/>
      <dgm:spPr/>
      <dgm:t>
        <a:bodyPr/>
        <a:lstStyle/>
        <a:p>
          <a:endParaRPr lang="es-EC"/>
        </a:p>
      </dgm:t>
    </dgm:pt>
    <dgm:pt modelId="{5B0B6A41-3FCA-416E-AEA3-39022A0848C8}" type="pres">
      <dgm:prSet presAssocID="{29B4F478-E787-4D9D-A32C-0515A9F8811D}" presName="linear" presStyleCnt="0">
        <dgm:presLayoutVars>
          <dgm:animLvl val="lvl"/>
          <dgm:resizeHandles val="exact"/>
        </dgm:presLayoutVars>
      </dgm:prSet>
      <dgm:spPr/>
      <dgm:t>
        <a:bodyPr/>
        <a:lstStyle/>
        <a:p>
          <a:endParaRPr lang="es-CO"/>
        </a:p>
      </dgm:t>
    </dgm:pt>
    <dgm:pt modelId="{3ADCB20F-4FB5-4F98-9282-9CDEB9BAFB8A}" type="pres">
      <dgm:prSet presAssocID="{351FE64F-E0BB-4A75-8FFA-5F091D45ECC0}" presName="parentText" presStyleLbl="node1" presStyleIdx="0" presStyleCnt="5">
        <dgm:presLayoutVars>
          <dgm:chMax val="0"/>
          <dgm:bulletEnabled val="1"/>
        </dgm:presLayoutVars>
      </dgm:prSet>
      <dgm:spPr/>
      <dgm:t>
        <a:bodyPr/>
        <a:lstStyle/>
        <a:p>
          <a:endParaRPr lang="es-EC"/>
        </a:p>
      </dgm:t>
    </dgm:pt>
    <dgm:pt modelId="{36A06FC3-AB1C-4B9B-839A-AA6F785C1064}" type="pres">
      <dgm:prSet presAssocID="{6D8BC966-DC4D-4A11-AEF7-B86272BD4472}" presName="spacer" presStyleCnt="0"/>
      <dgm:spPr/>
    </dgm:pt>
    <dgm:pt modelId="{2DC981BA-A120-407F-8E9C-3687E228341C}" type="pres">
      <dgm:prSet presAssocID="{DA3878F4-2983-4F2F-A6B1-F680C460D944}" presName="parentText" presStyleLbl="node1" presStyleIdx="1" presStyleCnt="5">
        <dgm:presLayoutVars>
          <dgm:chMax val="0"/>
          <dgm:bulletEnabled val="1"/>
        </dgm:presLayoutVars>
      </dgm:prSet>
      <dgm:spPr/>
      <dgm:t>
        <a:bodyPr/>
        <a:lstStyle/>
        <a:p>
          <a:endParaRPr lang="es-CO"/>
        </a:p>
      </dgm:t>
    </dgm:pt>
    <dgm:pt modelId="{CD3B8EB0-5DFD-42EA-A867-5E0CA6FA6560}" type="pres">
      <dgm:prSet presAssocID="{221280D8-4F79-41EA-8590-A6827003632A}" presName="spacer" presStyleCnt="0"/>
      <dgm:spPr/>
    </dgm:pt>
    <dgm:pt modelId="{C7C371FE-8EC5-4B4B-BAAF-527183E04D8D}" type="pres">
      <dgm:prSet presAssocID="{672D55B6-B413-46A3-91DD-D53BCF035DCF}" presName="parentText" presStyleLbl="node1" presStyleIdx="2" presStyleCnt="5">
        <dgm:presLayoutVars>
          <dgm:chMax val="0"/>
          <dgm:bulletEnabled val="1"/>
        </dgm:presLayoutVars>
      </dgm:prSet>
      <dgm:spPr/>
      <dgm:t>
        <a:bodyPr/>
        <a:lstStyle/>
        <a:p>
          <a:endParaRPr lang="es-EC"/>
        </a:p>
      </dgm:t>
    </dgm:pt>
    <dgm:pt modelId="{85752105-6D8A-4596-8EF4-D0E332D6E70A}" type="pres">
      <dgm:prSet presAssocID="{174AEB4F-8FA7-4CC0-A487-571BE0F5DEC3}" presName="spacer" presStyleCnt="0"/>
      <dgm:spPr/>
    </dgm:pt>
    <dgm:pt modelId="{86BFC298-610E-4218-8BA7-34048FD727FC}" type="pres">
      <dgm:prSet presAssocID="{E0E1EA11-F2E0-488E-BE30-FF65D3BDAB5E}" presName="parentText" presStyleLbl="node1" presStyleIdx="3" presStyleCnt="5">
        <dgm:presLayoutVars>
          <dgm:chMax val="0"/>
          <dgm:bulletEnabled val="1"/>
        </dgm:presLayoutVars>
      </dgm:prSet>
      <dgm:spPr/>
      <dgm:t>
        <a:bodyPr/>
        <a:lstStyle/>
        <a:p>
          <a:endParaRPr lang="es-CO"/>
        </a:p>
      </dgm:t>
    </dgm:pt>
    <dgm:pt modelId="{06BA0F80-73A1-4D90-A364-BD69A45FB1A9}" type="pres">
      <dgm:prSet presAssocID="{E0E1EA11-F2E0-488E-BE30-FF65D3BDAB5E}" presName="childText" presStyleLbl="revTx" presStyleIdx="0" presStyleCnt="1">
        <dgm:presLayoutVars>
          <dgm:bulletEnabled val="1"/>
        </dgm:presLayoutVars>
      </dgm:prSet>
      <dgm:spPr/>
      <dgm:t>
        <a:bodyPr/>
        <a:lstStyle/>
        <a:p>
          <a:endParaRPr lang="es-CO"/>
        </a:p>
      </dgm:t>
    </dgm:pt>
    <dgm:pt modelId="{01BC4292-AA44-45DD-A998-CE2BC327E650}" type="pres">
      <dgm:prSet presAssocID="{83E2CD98-8345-4CAA-9F41-381E3C558283}" presName="parentText" presStyleLbl="node1" presStyleIdx="4" presStyleCnt="5">
        <dgm:presLayoutVars>
          <dgm:chMax val="0"/>
          <dgm:bulletEnabled val="1"/>
        </dgm:presLayoutVars>
      </dgm:prSet>
      <dgm:spPr/>
      <dgm:t>
        <a:bodyPr/>
        <a:lstStyle/>
        <a:p>
          <a:endParaRPr lang="es-CO"/>
        </a:p>
      </dgm:t>
    </dgm:pt>
  </dgm:ptLst>
  <dgm:cxnLst>
    <dgm:cxn modelId="{F8C4869A-36D3-48B3-A2BB-3FCC44A617EA}" type="presOf" srcId="{29B4F478-E787-4D9D-A32C-0515A9F8811D}" destId="{5B0B6A41-3FCA-416E-AEA3-39022A0848C8}" srcOrd="0" destOrd="0" presId="urn:microsoft.com/office/officeart/2005/8/layout/vList2"/>
    <dgm:cxn modelId="{7751A0E0-F0A4-4518-91C1-3402860608D2}" type="presOf" srcId="{DA3878F4-2983-4F2F-A6B1-F680C460D944}" destId="{2DC981BA-A120-407F-8E9C-3687E228341C}" srcOrd="0" destOrd="0" presId="urn:microsoft.com/office/officeart/2005/8/layout/vList2"/>
    <dgm:cxn modelId="{B6FDC5B1-69E3-401C-8F79-EA853B16A114}" type="presOf" srcId="{E0E1EA11-F2E0-488E-BE30-FF65D3BDAB5E}" destId="{86BFC298-610E-4218-8BA7-34048FD727FC}" srcOrd="0" destOrd="0" presId="urn:microsoft.com/office/officeart/2005/8/layout/vList2"/>
    <dgm:cxn modelId="{140F5440-9950-414A-9246-DA526ED500B5}" type="presOf" srcId="{83E2CD98-8345-4CAA-9F41-381E3C558283}" destId="{01BC4292-AA44-45DD-A998-CE2BC327E650}" srcOrd="0" destOrd="0" presId="urn:microsoft.com/office/officeart/2005/8/layout/vList2"/>
    <dgm:cxn modelId="{61CB62A3-D1EA-48F5-9B21-773D6D390534}" srcId="{29B4F478-E787-4D9D-A32C-0515A9F8811D}" destId="{DA3878F4-2983-4F2F-A6B1-F680C460D944}" srcOrd="1" destOrd="0" parTransId="{DB2C51EB-9517-4ABF-A088-81D7D7CBACAF}" sibTransId="{221280D8-4F79-41EA-8590-A6827003632A}"/>
    <dgm:cxn modelId="{B30BAC1F-B92A-453B-B988-AEB1D4059A61}" srcId="{29B4F478-E787-4D9D-A32C-0515A9F8811D}" destId="{672D55B6-B413-46A3-91DD-D53BCF035DCF}" srcOrd="2" destOrd="0" parTransId="{544F4A3C-609D-4AC2-9B13-715BC650CA18}" sibTransId="{174AEB4F-8FA7-4CC0-A487-571BE0F5DEC3}"/>
    <dgm:cxn modelId="{96A2B535-B6E3-4DD6-A036-71F984B63FA3}" srcId="{29B4F478-E787-4D9D-A32C-0515A9F8811D}" destId="{83E2CD98-8345-4CAA-9F41-381E3C558283}" srcOrd="4" destOrd="0" parTransId="{4C167AAC-4B9C-46E9-9DFC-076324AAAA05}" sibTransId="{CB8F3E50-11CB-4252-913F-F4EDB6746EFB}"/>
    <dgm:cxn modelId="{472BD7F0-698E-4177-82A9-482A0D8EDFEC}" srcId="{E0E1EA11-F2E0-488E-BE30-FF65D3BDAB5E}" destId="{F10DA3F4-B9C1-4B50-B571-5793875C583A}" srcOrd="0" destOrd="0" parTransId="{60A0D538-355F-46E7-AA41-15971B5D44E7}" sibTransId="{1FB7D3BD-3015-484D-AAD6-514B79CEA9E8}"/>
    <dgm:cxn modelId="{0C655F3E-F0C4-4307-B3A2-7FED9688FF9F}" srcId="{29B4F478-E787-4D9D-A32C-0515A9F8811D}" destId="{E0E1EA11-F2E0-488E-BE30-FF65D3BDAB5E}" srcOrd="3" destOrd="0" parTransId="{FEF977A9-8608-40C4-8656-BE5D4F0EAD77}" sibTransId="{F0170641-1A4E-4BBE-A69A-1D55B9198ED9}"/>
    <dgm:cxn modelId="{5FE88C05-1C59-49CA-AA35-B55DEC4887D4}" type="presOf" srcId="{672D55B6-B413-46A3-91DD-D53BCF035DCF}" destId="{C7C371FE-8EC5-4B4B-BAAF-527183E04D8D}" srcOrd="0" destOrd="0" presId="urn:microsoft.com/office/officeart/2005/8/layout/vList2"/>
    <dgm:cxn modelId="{BEC5B16B-0E41-4776-BDEE-E9BEC776F774}" srcId="{29B4F478-E787-4D9D-A32C-0515A9F8811D}" destId="{351FE64F-E0BB-4A75-8FFA-5F091D45ECC0}" srcOrd="0" destOrd="0" parTransId="{B1F44AC6-B5FE-4C4D-AF6B-E6FA3DA8A033}" sibTransId="{6D8BC966-DC4D-4A11-AEF7-B86272BD4472}"/>
    <dgm:cxn modelId="{08636976-8342-4A16-9FF7-0F4B05AE6A79}" type="presOf" srcId="{351FE64F-E0BB-4A75-8FFA-5F091D45ECC0}" destId="{3ADCB20F-4FB5-4F98-9282-9CDEB9BAFB8A}" srcOrd="0" destOrd="0" presId="urn:microsoft.com/office/officeart/2005/8/layout/vList2"/>
    <dgm:cxn modelId="{F16BB18C-5DF2-484C-A6FD-A2B8382B1F70}" type="presOf" srcId="{F10DA3F4-B9C1-4B50-B571-5793875C583A}" destId="{06BA0F80-73A1-4D90-A364-BD69A45FB1A9}" srcOrd="0" destOrd="0" presId="urn:microsoft.com/office/officeart/2005/8/layout/vList2"/>
    <dgm:cxn modelId="{8F0F2F25-2ED1-473D-8A75-D37695A8F8FB}" type="presParOf" srcId="{5B0B6A41-3FCA-416E-AEA3-39022A0848C8}" destId="{3ADCB20F-4FB5-4F98-9282-9CDEB9BAFB8A}" srcOrd="0" destOrd="0" presId="urn:microsoft.com/office/officeart/2005/8/layout/vList2"/>
    <dgm:cxn modelId="{2F4DC3E1-0186-486D-8990-0F42A79789D0}" type="presParOf" srcId="{5B0B6A41-3FCA-416E-AEA3-39022A0848C8}" destId="{36A06FC3-AB1C-4B9B-839A-AA6F785C1064}" srcOrd="1" destOrd="0" presId="urn:microsoft.com/office/officeart/2005/8/layout/vList2"/>
    <dgm:cxn modelId="{74E1ECA0-EE72-458E-A4FE-9A89973EE617}" type="presParOf" srcId="{5B0B6A41-3FCA-416E-AEA3-39022A0848C8}" destId="{2DC981BA-A120-407F-8E9C-3687E228341C}" srcOrd="2" destOrd="0" presId="urn:microsoft.com/office/officeart/2005/8/layout/vList2"/>
    <dgm:cxn modelId="{8AC2E00D-FCD6-4974-96FB-0F8470E036CF}" type="presParOf" srcId="{5B0B6A41-3FCA-416E-AEA3-39022A0848C8}" destId="{CD3B8EB0-5DFD-42EA-A867-5E0CA6FA6560}" srcOrd="3" destOrd="0" presId="urn:microsoft.com/office/officeart/2005/8/layout/vList2"/>
    <dgm:cxn modelId="{16906159-ABC0-4D50-8D6E-F0AF6A1F5029}" type="presParOf" srcId="{5B0B6A41-3FCA-416E-AEA3-39022A0848C8}" destId="{C7C371FE-8EC5-4B4B-BAAF-527183E04D8D}" srcOrd="4" destOrd="0" presId="urn:microsoft.com/office/officeart/2005/8/layout/vList2"/>
    <dgm:cxn modelId="{E4C0AC59-02BC-4E20-B5F9-E7DF67A585E4}" type="presParOf" srcId="{5B0B6A41-3FCA-416E-AEA3-39022A0848C8}" destId="{85752105-6D8A-4596-8EF4-D0E332D6E70A}" srcOrd="5" destOrd="0" presId="urn:microsoft.com/office/officeart/2005/8/layout/vList2"/>
    <dgm:cxn modelId="{064F75F0-C90A-48A2-80DC-EACD70B2F6E4}" type="presParOf" srcId="{5B0B6A41-3FCA-416E-AEA3-39022A0848C8}" destId="{86BFC298-610E-4218-8BA7-34048FD727FC}" srcOrd="6" destOrd="0" presId="urn:microsoft.com/office/officeart/2005/8/layout/vList2"/>
    <dgm:cxn modelId="{769890F3-FF98-46DE-AA48-B74D6C474630}" type="presParOf" srcId="{5B0B6A41-3FCA-416E-AEA3-39022A0848C8}" destId="{06BA0F80-73A1-4D90-A364-BD69A45FB1A9}" srcOrd="7" destOrd="0" presId="urn:microsoft.com/office/officeart/2005/8/layout/vList2"/>
    <dgm:cxn modelId="{8F6CE216-0C5E-4644-80BE-98A36AD0C428}" type="presParOf" srcId="{5B0B6A41-3FCA-416E-AEA3-39022A0848C8}" destId="{01BC4292-AA44-45DD-A998-CE2BC327E650}"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1CD25-0603-46A8-A2DA-58DE9105FC33}"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es-CO"/>
        </a:p>
      </dgm:t>
    </dgm:pt>
    <dgm:pt modelId="{F24C6B2B-2D7C-456C-95A5-B6B3167F8B50}">
      <dgm:prSet phldrT="[Texto]" custT="1"/>
      <dgm:spPr/>
      <dgm:t>
        <a:bodyPr/>
        <a:lstStyle/>
        <a:p>
          <a:pPr algn="just"/>
          <a:r>
            <a:rPr lang="es-CO" sz="1200" dirty="0" smtClean="0"/>
            <a:t>Reducción del riesgo cardiovascular.</a:t>
          </a:r>
          <a:endParaRPr lang="es-CO" sz="1200" dirty="0"/>
        </a:p>
      </dgm:t>
    </dgm:pt>
    <dgm:pt modelId="{241C68C5-4E8B-46F0-9A99-190FAFA1DEC8}" type="sibTrans" cxnId="{3354C376-C345-41D6-803F-DC8A870A5725}">
      <dgm:prSet/>
      <dgm:spPr/>
      <dgm:t>
        <a:bodyPr/>
        <a:lstStyle/>
        <a:p>
          <a:endParaRPr lang="es-CO"/>
        </a:p>
      </dgm:t>
    </dgm:pt>
    <dgm:pt modelId="{ABA68367-EBCF-474E-BB95-039E31738C00}" type="parTrans" cxnId="{3354C376-C345-41D6-803F-DC8A870A5725}">
      <dgm:prSet/>
      <dgm:spPr/>
      <dgm:t>
        <a:bodyPr/>
        <a:lstStyle/>
        <a:p>
          <a:endParaRPr lang="es-CO"/>
        </a:p>
      </dgm:t>
    </dgm:pt>
    <dgm:pt modelId="{40B4FB35-0A42-48DE-98C0-BB1A60A1714E}">
      <dgm:prSet phldrT="[Texto]" custT="1"/>
      <dgm:spPr/>
      <dgm:t>
        <a:bodyPr/>
        <a:lstStyle/>
        <a:p>
          <a:pPr algn="just"/>
          <a:endParaRPr lang="es-CO" sz="1200" dirty="0"/>
        </a:p>
      </dgm:t>
    </dgm:pt>
    <dgm:pt modelId="{0C5A8D0A-7398-496E-BDAA-0F4B54059D9A}" type="sibTrans" cxnId="{46EFC5D1-5DFC-442D-B8CF-FFA43B8EB9B1}">
      <dgm:prSet/>
      <dgm:spPr/>
      <dgm:t>
        <a:bodyPr/>
        <a:lstStyle/>
        <a:p>
          <a:endParaRPr lang="es-CO"/>
        </a:p>
      </dgm:t>
    </dgm:pt>
    <dgm:pt modelId="{EBA70E54-4EE5-4B00-B623-09B541F0FF77}" type="parTrans" cxnId="{46EFC5D1-5DFC-442D-B8CF-FFA43B8EB9B1}">
      <dgm:prSet/>
      <dgm:spPr/>
      <dgm:t>
        <a:bodyPr/>
        <a:lstStyle/>
        <a:p>
          <a:endParaRPr lang="es-CO"/>
        </a:p>
      </dgm:t>
    </dgm:pt>
    <dgm:pt modelId="{55805054-98A4-450B-B529-93D35A62B10C}">
      <dgm:prSet phldrT="[Texto]"/>
      <dgm:spPr>
        <a:blipFill rotWithShape="0">
          <a:blip xmlns:r="http://schemas.openxmlformats.org/officeDocument/2006/relationships" r:embed="rId1"/>
          <a:stretch>
            <a:fillRect/>
          </a:stretch>
        </a:blipFill>
      </dgm:spPr>
      <dgm:t>
        <a:bodyPr/>
        <a:lstStyle/>
        <a:p>
          <a:r>
            <a:rPr lang="es-CO" i="1" dirty="0" smtClean="0">
              <a:solidFill>
                <a:schemeClr val="tx1"/>
              </a:solidFill>
            </a:rPr>
            <a:t>El vegetarianismo en la Medicina</a:t>
          </a:r>
          <a:endParaRPr lang="es-CO" i="1" dirty="0">
            <a:solidFill>
              <a:schemeClr val="tx1"/>
            </a:solidFill>
          </a:endParaRPr>
        </a:p>
      </dgm:t>
    </dgm:pt>
    <dgm:pt modelId="{AA7D3479-380B-4C53-B201-318F871264A8}" type="sibTrans" cxnId="{40AE007D-370B-4D34-BBB0-090F602C8015}">
      <dgm:prSet/>
      <dgm:spPr/>
      <dgm:t>
        <a:bodyPr/>
        <a:lstStyle/>
        <a:p>
          <a:endParaRPr lang="es-CO"/>
        </a:p>
      </dgm:t>
    </dgm:pt>
    <dgm:pt modelId="{E59D1960-F68B-4C87-81A0-ABF22ECDCA88}" type="parTrans" cxnId="{40AE007D-370B-4D34-BBB0-090F602C8015}">
      <dgm:prSet/>
      <dgm:spPr/>
      <dgm:t>
        <a:bodyPr/>
        <a:lstStyle/>
        <a:p>
          <a:endParaRPr lang="es-CO"/>
        </a:p>
      </dgm:t>
    </dgm:pt>
    <dgm:pt modelId="{501E0F01-9D4E-4F4E-8002-9B4A72BF04EC}">
      <dgm:prSet phldrT="[Texto]" custT="1"/>
      <dgm:spPr/>
      <dgm:t>
        <a:bodyPr/>
        <a:lstStyle/>
        <a:p>
          <a:r>
            <a:rPr lang="es-CO" sz="1400" dirty="0" smtClean="0"/>
            <a:t>La UVI es una organización sin ánimo de lucro</a:t>
          </a:r>
          <a:r>
            <a:rPr lang="es-CO" sz="1000" dirty="0" smtClean="0"/>
            <a:t>.</a:t>
          </a:r>
          <a:endParaRPr lang="es-CO" sz="1000" dirty="0"/>
        </a:p>
      </dgm:t>
    </dgm:pt>
    <dgm:pt modelId="{73ADD775-8CE1-4023-A296-B3AC89E5DBDC}" type="sibTrans" cxnId="{88CABA7D-9A30-43B9-AAF8-A7AE11CC108E}">
      <dgm:prSet/>
      <dgm:spPr/>
      <dgm:t>
        <a:bodyPr/>
        <a:lstStyle/>
        <a:p>
          <a:endParaRPr lang="es-CO"/>
        </a:p>
      </dgm:t>
    </dgm:pt>
    <dgm:pt modelId="{43340DB2-18AF-4493-9A31-9F4BF3AABA33}" type="parTrans" cxnId="{88CABA7D-9A30-43B9-AAF8-A7AE11CC108E}">
      <dgm:prSet/>
      <dgm:spPr/>
      <dgm:t>
        <a:bodyPr/>
        <a:lstStyle/>
        <a:p>
          <a:endParaRPr lang="es-CO"/>
        </a:p>
      </dgm:t>
    </dgm:pt>
    <dgm:pt modelId="{EF32FCCF-2581-43A0-8DBA-FA5974876401}">
      <dgm:prSet phldrT="[Texto]" custT="1"/>
      <dgm:spPr/>
      <dgm:t>
        <a:bodyPr/>
        <a:lstStyle/>
        <a:p>
          <a:r>
            <a:rPr lang="es-CO" sz="1400" dirty="0" smtClean="0"/>
            <a:t>Fue fundada en 1908 en el primer congreso Mundial Vegetariano en Alemania.</a:t>
          </a:r>
          <a:endParaRPr lang="es-CO" sz="1400" dirty="0"/>
        </a:p>
      </dgm:t>
    </dgm:pt>
    <dgm:pt modelId="{8858192C-7E8D-4C52-B012-7FE4705BA9F4}" type="sibTrans" cxnId="{9BA11947-1C71-4D16-A942-10979467AD52}">
      <dgm:prSet/>
      <dgm:spPr/>
      <dgm:t>
        <a:bodyPr/>
        <a:lstStyle/>
        <a:p>
          <a:endParaRPr lang="es-CO"/>
        </a:p>
      </dgm:t>
    </dgm:pt>
    <dgm:pt modelId="{75E6CF5F-4049-4C2D-A44C-23D7A82B44C9}" type="parTrans" cxnId="{9BA11947-1C71-4D16-A942-10979467AD52}">
      <dgm:prSet/>
      <dgm:spPr/>
      <dgm:t>
        <a:bodyPr/>
        <a:lstStyle/>
        <a:p>
          <a:endParaRPr lang="es-CO"/>
        </a:p>
      </dgm:t>
    </dgm:pt>
    <dgm:pt modelId="{4FEDB2F4-AAC1-4285-B09A-8EBFD5B89339}">
      <dgm:prSet phldrT="[Texto]" phldr="1"/>
      <dgm:spPr>
        <a:blipFill rotWithShape="0">
          <a:blip xmlns:r="http://schemas.openxmlformats.org/officeDocument/2006/relationships" r:embed="rId2"/>
          <a:stretch>
            <a:fillRect/>
          </a:stretch>
        </a:blipFill>
      </dgm:spPr>
      <dgm:t>
        <a:bodyPr/>
        <a:lstStyle/>
        <a:p>
          <a:endParaRPr lang="es-CO" dirty="0"/>
        </a:p>
      </dgm:t>
    </dgm:pt>
    <dgm:pt modelId="{A4CB6466-7E33-42ED-BA9F-752CEFA49CC4}" type="sibTrans" cxnId="{58219398-6B64-4401-97D9-668D8CBC64C2}">
      <dgm:prSet/>
      <dgm:spPr/>
      <dgm:t>
        <a:bodyPr/>
        <a:lstStyle/>
        <a:p>
          <a:endParaRPr lang="es-CO"/>
        </a:p>
      </dgm:t>
    </dgm:pt>
    <dgm:pt modelId="{91A3BF66-AFBC-47D7-BEBE-415D9E53F32C}" type="parTrans" cxnId="{58219398-6B64-4401-97D9-668D8CBC64C2}">
      <dgm:prSet/>
      <dgm:spPr/>
      <dgm:t>
        <a:bodyPr/>
        <a:lstStyle/>
        <a:p>
          <a:endParaRPr lang="es-CO"/>
        </a:p>
      </dgm:t>
    </dgm:pt>
    <dgm:pt modelId="{2CB53DC6-D052-4316-B79B-236E7C2D74A0}">
      <dgm:prSet phldrT="[Texto]" custT="1"/>
      <dgm:spPr/>
      <dgm:t>
        <a:bodyPr/>
        <a:lstStyle/>
        <a:p>
          <a:pPr algn="just"/>
          <a:r>
            <a:rPr lang="es-CO" sz="1200" dirty="0" smtClean="0"/>
            <a:t>Reducción de los dolores reumáticos. (Artritis))</a:t>
          </a:r>
          <a:endParaRPr lang="es-CO" sz="1200" dirty="0"/>
        </a:p>
      </dgm:t>
    </dgm:pt>
    <dgm:pt modelId="{110838E9-AEE3-4B69-B6E2-8A98A8522D9D}" type="parTrans" cxnId="{9C456FDC-1D32-45A6-BB8D-2EF427A0822F}">
      <dgm:prSet/>
      <dgm:spPr/>
      <dgm:t>
        <a:bodyPr/>
        <a:lstStyle/>
        <a:p>
          <a:endParaRPr lang="es-CO"/>
        </a:p>
      </dgm:t>
    </dgm:pt>
    <dgm:pt modelId="{D102F982-231A-4714-A526-8C5AD856D9FB}" type="sibTrans" cxnId="{9C456FDC-1D32-45A6-BB8D-2EF427A0822F}">
      <dgm:prSet/>
      <dgm:spPr/>
      <dgm:t>
        <a:bodyPr/>
        <a:lstStyle/>
        <a:p>
          <a:endParaRPr lang="es-CO"/>
        </a:p>
      </dgm:t>
    </dgm:pt>
    <dgm:pt modelId="{62223E7A-E326-4D1E-B186-22E48558B3B4}">
      <dgm:prSet phldrT="[Texto]"/>
      <dgm:spPr/>
      <dgm:t>
        <a:bodyPr/>
        <a:lstStyle/>
        <a:p>
          <a:r>
            <a:rPr lang="es-CO" i="1" dirty="0" smtClean="0">
              <a:solidFill>
                <a:schemeClr val="tx1"/>
              </a:solidFill>
            </a:rPr>
            <a:t>El movimiento de tendencias saludables</a:t>
          </a:r>
          <a:endParaRPr lang="es-CO" i="1" dirty="0">
            <a:solidFill>
              <a:schemeClr val="tx1"/>
            </a:solidFill>
          </a:endParaRPr>
        </a:p>
      </dgm:t>
    </dgm:pt>
    <dgm:pt modelId="{1B1633A4-E6C4-4FFB-9BB3-AB374404450E}" type="sibTrans" cxnId="{086667E2-F205-4CB9-81BB-F7F770233CB6}">
      <dgm:prSet/>
      <dgm:spPr/>
      <dgm:t>
        <a:bodyPr/>
        <a:lstStyle/>
        <a:p>
          <a:endParaRPr lang="es-CO"/>
        </a:p>
      </dgm:t>
    </dgm:pt>
    <dgm:pt modelId="{223CF3DD-B1DB-4F8E-A029-D9BA79810375}" type="parTrans" cxnId="{086667E2-F205-4CB9-81BB-F7F770233CB6}">
      <dgm:prSet/>
      <dgm:spPr/>
      <dgm:t>
        <a:bodyPr/>
        <a:lstStyle/>
        <a:p>
          <a:endParaRPr lang="es-CO"/>
        </a:p>
      </dgm:t>
    </dgm:pt>
    <dgm:pt modelId="{54F844EE-DEB0-4E52-966F-0C6F9B6A65AF}">
      <dgm:prSet phldrT="[Texto]" custT="1"/>
      <dgm:spPr/>
      <dgm:t>
        <a:bodyPr/>
        <a:lstStyle/>
        <a:p>
          <a:endParaRPr lang="es-CO" sz="1400" dirty="0"/>
        </a:p>
      </dgm:t>
    </dgm:pt>
    <dgm:pt modelId="{63BA285F-11A4-44CC-80C3-92358F9B5E69}" type="parTrans" cxnId="{51B40150-23E8-4BCF-847C-91B2327E8D38}">
      <dgm:prSet/>
      <dgm:spPr/>
      <dgm:t>
        <a:bodyPr/>
        <a:lstStyle/>
        <a:p>
          <a:endParaRPr lang="es-EC"/>
        </a:p>
      </dgm:t>
    </dgm:pt>
    <dgm:pt modelId="{256FFDA2-E1BD-46E8-A5E0-C75DF6B2FDBF}" type="sibTrans" cxnId="{51B40150-23E8-4BCF-847C-91B2327E8D38}">
      <dgm:prSet/>
      <dgm:spPr/>
      <dgm:t>
        <a:bodyPr/>
        <a:lstStyle/>
        <a:p>
          <a:endParaRPr lang="es-EC"/>
        </a:p>
      </dgm:t>
    </dgm:pt>
    <dgm:pt modelId="{6BE483AD-DE71-46D1-8F79-05E1C2D91F3C}">
      <dgm:prSet phldrT="[Texto]" custT="1"/>
      <dgm:spPr/>
      <dgm:t>
        <a:bodyPr/>
        <a:lstStyle/>
        <a:p>
          <a:pPr algn="just"/>
          <a:r>
            <a:rPr lang="es-CO" sz="1200" dirty="0" smtClean="0"/>
            <a:t>Reducción de los niveles de cáncer .</a:t>
          </a:r>
          <a:endParaRPr lang="es-CO" sz="1200" dirty="0"/>
        </a:p>
      </dgm:t>
    </dgm:pt>
    <dgm:pt modelId="{B0F739E3-69B9-4657-A90F-2AAE1446C0E3}" type="parTrans" cxnId="{D4389618-55FF-4CC8-840B-6AF72ECECFDA}">
      <dgm:prSet/>
      <dgm:spPr/>
      <dgm:t>
        <a:bodyPr/>
        <a:lstStyle/>
        <a:p>
          <a:endParaRPr lang="es-CO"/>
        </a:p>
      </dgm:t>
    </dgm:pt>
    <dgm:pt modelId="{38DFA345-DF44-4E4E-8152-2D705140468B}" type="sibTrans" cxnId="{D4389618-55FF-4CC8-840B-6AF72ECECFDA}">
      <dgm:prSet/>
      <dgm:spPr/>
      <dgm:t>
        <a:bodyPr/>
        <a:lstStyle/>
        <a:p>
          <a:endParaRPr lang="es-CO"/>
        </a:p>
      </dgm:t>
    </dgm:pt>
    <dgm:pt modelId="{BEEF0B1A-C396-400D-A33C-22402C2A66F2}">
      <dgm:prSet phldrT="[Texto]" custT="1"/>
      <dgm:spPr/>
      <dgm:t>
        <a:bodyPr/>
        <a:lstStyle/>
        <a:p>
          <a:pPr algn="just"/>
          <a:endParaRPr lang="es-CO" sz="1200" dirty="0"/>
        </a:p>
      </dgm:t>
    </dgm:pt>
    <dgm:pt modelId="{2F912577-1A30-4AA1-9C38-4060A15BADF7}" type="parTrans" cxnId="{FCDD6322-F0B4-4CA6-9A5E-207FA9703C02}">
      <dgm:prSet/>
      <dgm:spPr/>
      <dgm:t>
        <a:bodyPr/>
        <a:lstStyle/>
        <a:p>
          <a:endParaRPr lang="es-CO"/>
        </a:p>
      </dgm:t>
    </dgm:pt>
    <dgm:pt modelId="{EE9C3DF2-D1CA-4F28-A6D3-5EC93B5F9A9F}" type="sibTrans" cxnId="{FCDD6322-F0B4-4CA6-9A5E-207FA9703C02}">
      <dgm:prSet/>
      <dgm:spPr/>
      <dgm:t>
        <a:bodyPr/>
        <a:lstStyle/>
        <a:p>
          <a:endParaRPr lang="es-CO"/>
        </a:p>
      </dgm:t>
    </dgm:pt>
    <dgm:pt modelId="{F58B5B22-17E0-4D29-B181-70A7D61C7650}" type="pres">
      <dgm:prSet presAssocID="{4CE1CD25-0603-46A8-A2DA-58DE9105FC33}" presName="Name0" presStyleCnt="0">
        <dgm:presLayoutVars>
          <dgm:dir/>
          <dgm:animLvl val="lvl"/>
          <dgm:resizeHandles/>
        </dgm:presLayoutVars>
      </dgm:prSet>
      <dgm:spPr/>
      <dgm:t>
        <a:bodyPr/>
        <a:lstStyle/>
        <a:p>
          <a:endParaRPr lang="es-CO"/>
        </a:p>
      </dgm:t>
    </dgm:pt>
    <dgm:pt modelId="{5D5712CD-F5CA-4C88-BCE9-2B4E4941D282}" type="pres">
      <dgm:prSet presAssocID="{4FEDB2F4-AAC1-4285-B09A-8EBFD5B89339}" presName="linNode" presStyleCnt="0"/>
      <dgm:spPr/>
      <dgm:t>
        <a:bodyPr/>
        <a:lstStyle/>
        <a:p>
          <a:endParaRPr lang="es-CO"/>
        </a:p>
      </dgm:t>
    </dgm:pt>
    <dgm:pt modelId="{39845888-21B3-4B67-BB5A-8DF9B59D6394}" type="pres">
      <dgm:prSet presAssocID="{4FEDB2F4-AAC1-4285-B09A-8EBFD5B89339}" presName="parentShp" presStyleLbl="node1" presStyleIdx="0" presStyleCnt="3">
        <dgm:presLayoutVars>
          <dgm:bulletEnabled val="1"/>
        </dgm:presLayoutVars>
      </dgm:prSet>
      <dgm:spPr/>
      <dgm:t>
        <a:bodyPr/>
        <a:lstStyle/>
        <a:p>
          <a:endParaRPr lang="es-CO"/>
        </a:p>
      </dgm:t>
    </dgm:pt>
    <dgm:pt modelId="{55A4A1B3-F2CD-4A59-B59E-6F94F179185E}" type="pres">
      <dgm:prSet presAssocID="{4FEDB2F4-AAC1-4285-B09A-8EBFD5B89339}" presName="childShp" presStyleLbl="bgAccFollowNode1" presStyleIdx="0" presStyleCnt="3">
        <dgm:presLayoutVars>
          <dgm:bulletEnabled val="1"/>
        </dgm:presLayoutVars>
      </dgm:prSet>
      <dgm:spPr/>
      <dgm:t>
        <a:bodyPr/>
        <a:lstStyle/>
        <a:p>
          <a:endParaRPr lang="es-CO"/>
        </a:p>
      </dgm:t>
    </dgm:pt>
    <dgm:pt modelId="{44F59C82-D83D-44D6-8132-66E6DE559A1E}" type="pres">
      <dgm:prSet presAssocID="{A4CB6466-7E33-42ED-BA9F-752CEFA49CC4}" presName="spacing" presStyleCnt="0"/>
      <dgm:spPr/>
      <dgm:t>
        <a:bodyPr/>
        <a:lstStyle/>
        <a:p>
          <a:endParaRPr lang="es-CO"/>
        </a:p>
      </dgm:t>
    </dgm:pt>
    <dgm:pt modelId="{221FB58E-B0AF-4DD2-970C-8844616BD8E6}" type="pres">
      <dgm:prSet presAssocID="{55805054-98A4-450B-B529-93D35A62B10C}" presName="linNode" presStyleCnt="0"/>
      <dgm:spPr/>
      <dgm:t>
        <a:bodyPr/>
        <a:lstStyle/>
        <a:p>
          <a:endParaRPr lang="es-CO"/>
        </a:p>
      </dgm:t>
    </dgm:pt>
    <dgm:pt modelId="{FCFDB0F6-7F70-40E3-92C8-DB5EB2957E3B}" type="pres">
      <dgm:prSet presAssocID="{55805054-98A4-450B-B529-93D35A62B10C}" presName="parentShp" presStyleLbl="node1" presStyleIdx="1" presStyleCnt="3">
        <dgm:presLayoutVars>
          <dgm:bulletEnabled val="1"/>
        </dgm:presLayoutVars>
      </dgm:prSet>
      <dgm:spPr/>
      <dgm:t>
        <a:bodyPr/>
        <a:lstStyle/>
        <a:p>
          <a:endParaRPr lang="es-CO"/>
        </a:p>
      </dgm:t>
    </dgm:pt>
    <dgm:pt modelId="{E40B481D-9B7E-4CD8-B7B4-73A43A8A75C4}" type="pres">
      <dgm:prSet presAssocID="{55805054-98A4-450B-B529-93D35A62B10C}" presName="childShp" presStyleLbl="bgAccFollowNode1" presStyleIdx="1" presStyleCnt="3" custScaleY="139126">
        <dgm:presLayoutVars>
          <dgm:bulletEnabled val="1"/>
        </dgm:presLayoutVars>
      </dgm:prSet>
      <dgm:spPr/>
      <dgm:t>
        <a:bodyPr/>
        <a:lstStyle/>
        <a:p>
          <a:endParaRPr lang="es-CO"/>
        </a:p>
      </dgm:t>
    </dgm:pt>
    <dgm:pt modelId="{5C445A7C-AA9A-494D-BC19-21B99A98B7FB}" type="pres">
      <dgm:prSet presAssocID="{AA7D3479-380B-4C53-B201-318F871264A8}" presName="spacing" presStyleCnt="0"/>
      <dgm:spPr/>
      <dgm:t>
        <a:bodyPr/>
        <a:lstStyle/>
        <a:p>
          <a:endParaRPr lang="es-CO"/>
        </a:p>
      </dgm:t>
    </dgm:pt>
    <dgm:pt modelId="{5C81A700-4ACA-4742-97C3-6FBFC8C65F0A}" type="pres">
      <dgm:prSet presAssocID="{62223E7A-E326-4D1E-B186-22E48558B3B4}" presName="linNode" presStyleCnt="0"/>
      <dgm:spPr/>
      <dgm:t>
        <a:bodyPr/>
        <a:lstStyle/>
        <a:p>
          <a:endParaRPr lang="es-CO"/>
        </a:p>
      </dgm:t>
    </dgm:pt>
    <dgm:pt modelId="{0A03C0DB-2253-4431-88F2-29E01B4A60ED}" type="pres">
      <dgm:prSet presAssocID="{62223E7A-E326-4D1E-B186-22E48558B3B4}" presName="parentShp" presStyleLbl="node1" presStyleIdx="2" presStyleCnt="3">
        <dgm:presLayoutVars>
          <dgm:bulletEnabled val="1"/>
        </dgm:presLayoutVars>
      </dgm:prSet>
      <dgm:spPr/>
      <dgm:t>
        <a:bodyPr/>
        <a:lstStyle/>
        <a:p>
          <a:endParaRPr lang="es-CO"/>
        </a:p>
      </dgm:t>
    </dgm:pt>
    <dgm:pt modelId="{2936C2CE-E681-4B5C-B959-A5E234C124A8}" type="pres">
      <dgm:prSet presAssocID="{62223E7A-E326-4D1E-B186-22E48558B3B4}" presName="childShp" presStyleLbl="bgAccFollowNode1" presStyleIdx="2" presStyleCnt="3">
        <dgm:presLayoutVars>
          <dgm:bulletEnabled val="1"/>
        </dgm:presLayoutVars>
      </dgm:prSet>
      <dgm:spPr/>
      <dgm:t>
        <a:bodyPr/>
        <a:lstStyle/>
        <a:p>
          <a:endParaRPr lang="es-CO"/>
        </a:p>
      </dgm:t>
    </dgm:pt>
  </dgm:ptLst>
  <dgm:cxnLst>
    <dgm:cxn modelId="{9BA11947-1C71-4D16-A942-10979467AD52}" srcId="{4FEDB2F4-AAC1-4285-B09A-8EBFD5B89339}" destId="{EF32FCCF-2581-43A0-8DBA-FA5974876401}" srcOrd="1" destOrd="0" parTransId="{75E6CF5F-4049-4C2D-A44C-23D7A82B44C9}" sibTransId="{8858192C-7E8D-4C52-B012-7FE4705BA9F4}"/>
    <dgm:cxn modelId="{0245A11B-8611-4A09-8CD6-C8A4A0A2A2D9}" type="presOf" srcId="{40B4FB35-0A42-48DE-98C0-BB1A60A1714E}" destId="{E40B481D-9B7E-4CD8-B7B4-73A43A8A75C4}" srcOrd="0" destOrd="0" presId="urn:microsoft.com/office/officeart/2005/8/layout/vList6"/>
    <dgm:cxn modelId="{6F28E989-826C-44C3-A82D-55FBE3314053}" type="presOf" srcId="{6BE483AD-DE71-46D1-8F79-05E1C2D91F3C}" destId="{E40B481D-9B7E-4CD8-B7B4-73A43A8A75C4}" srcOrd="0" destOrd="2" presId="urn:microsoft.com/office/officeart/2005/8/layout/vList6"/>
    <dgm:cxn modelId="{D8EAB005-C90F-4C15-AE85-6BDB75BA42C0}" type="presOf" srcId="{62223E7A-E326-4D1E-B186-22E48558B3B4}" destId="{0A03C0DB-2253-4431-88F2-29E01B4A60ED}" srcOrd="0" destOrd="0" presId="urn:microsoft.com/office/officeart/2005/8/layout/vList6"/>
    <dgm:cxn modelId="{68202C1E-1ADE-4599-B54D-E41A69C6F1DA}" type="presOf" srcId="{54F844EE-DEB0-4E52-966F-0C6F9B6A65AF}" destId="{55A4A1B3-F2CD-4A59-B59E-6F94F179185E}" srcOrd="0" destOrd="0" presId="urn:microsoft.com/office/officeart/2005/8/layout/vList6"/>
    <dgm:cxn modelId="{88CABA7D-9A30-43B9-AAF8-A7AE11CC108E}" srcId="{4FEDB2F4-AAC1-4285-B09A-8EBFD5B89339}" destId="{501E0F01-9D4E-4F4E-8002-9B4A72BF04EC}" srcOrd="2" destOrd="0" parTransId="{43340DB2-18AF-4493-9A31-9F4BF3AABA33}" sibTransId="{73ADD775-8CE1-4023-A296-B3AC89E5DBDC}"/>
    <dgm:cxn modelId="{E2ECA24D-49FA-4400-8B47-7175005A5512}" type="presOf" srcId="{EF32FCCF-2581-43A0-8DBA-FA5974876401}" destId="{55A4A1B3-F2CD-4A59-B59E-6F94F179185E}" srcOrd="0" destOrd="1" presId="urn:microsoft.com/office/officeart/2005/8/layout/vList6"/>
    <dgm:cxn modelId="{3354C376-C345-41D6-803F-DC8A870A5725}" srcId="{55805054-98A4-450B-B529-93D35A62B10C}" destId="{F24C6B2B-2D7C-456C-95A5-B6B3167F8B50}" srcOrd="3" destOrd="0" parTransId="{ABA68367-EBCF-474E-BB95-039E31738C00}" sibTransId="{241C68C5-4E8B-46F0-9A99-190FAFA1DEC8}"/>
    <dgm:cxn modelId="{9E2B5BBA-09B2-43C5-9155-241BC56CF21F}" type="presOf" srcId="{2CB53DC6-D052-4316-B79B-236E7C2D74A0}" destId="{E40B481D-9B7E-4CD8-B7B4-73A43A8A75C4}" srcOrd="0" destOrd="4" presId="urn:microsoft.com/office/officeart/2005/8/layout/vList6"/>
    <dgm:cxn modelId="{616EDFEE-6E38-439F-8864-398FE4EA7496}" type="presOf" srcId="{F24C6B2B-2D7C-456C-95A5-B6B3167F8B50}" destId="{E40B481D-9B7E-4CD8-B7B4-73A43A8A75C4}" srcOrd="0" destOrd="3" presId="urn:microsoft.com/office/officeart/2005/8/layout/vList6"/>
    <dgm:cxn modelId="{FCDD6322-F0B4-4CA6-9A5E-207FA9703C02}" srcId="{55805054-98A4-450B-B529-93D35A62B10C}" destId="{BEEF0B1A-C396-400D-A33C-22402C2A66F2}" srcOrd="1" destOrd="0" parTransId="{2F912577-1A30-4AA1-9C38-4060A15BADF7}" sibTransId="{EE9C3DF2-D1CA-4F28-A6D3-5EC93B5F9A9F}"/>
    <dgm:cxn modelId="{58219398-6B64-4401-97D9-668D8CBC64C2}" srcId="{4CE1CD25-0603-46A8-A2DA-58DE9105FC33}" destId="{4FEDB2F4-AAC1-4285-B09A-8EBFD5B89339}" srcOrd="0" destOrd="0" parTransId="{91A3BF66-AFBC-47D7-BEBE-415D9E53F32C}" sibTransId="{A4CB6466-7E33-42ED-BA9F-752CEFA49CC4}"/>
    <dgm:cxn modelId="{46EFC5D1-5DFC-442D-B8CF-FFA43B8EB9B1}" srcId="{55805054-98A4-450B-B529-93D35A62B10C}" destId="{40B4FB35-0A42-48DE-98C0-BB1A60A1714E}" srcOrd="0" destOrd="0" parTransId="{EBA70E54-4EE5-4B00-B623-09B541F0FF77}" sibTransId="{0C5A8D0A-7398-496E-BDAA-0F4B54059D9A}"/>
    <dgm:cxn modelId="{40AE007D-370B-4D34-BBB0-090F602C8015}" srcId="{4CE1CD25-0603-46A8-A2DA-58DE9105FC33}" destId="{55805054-98A4-450B-B529-93D35A62B10C}" srcOrd="1" destOrd="0" parTransId="{E59D1960-F68B-4C87-81A0-ABF22ECDCA88}" sibTransId="{AA7D3479-380B-4C53-B201-318F871264A8}"/>
    <dgm:cxn modelId="{67AAEEBB-DEF2-42D7-8A8D-1F51AC407D38}" type="presOf" srcId="{BEEF0B1A-C396-400D-A33C-22402C2A66F2}" destId="{E40B481D-9B7E-4CD8-B7B4-73A43A8A75C4}" srcOrd="0" destOrd="1" presId="urn:microsoft.com/office/officeart/2005/8/layout/vList6"/>
    <dgm:cxn modelId="{D4389618-55FF-4CC8-840B-6AF72ECECFDA}" srcId="{55805054-98A4-450B-B529-93D35A62B10C}" destId="{6BE483AD-DE71-46D1-8F79-05E1C2D91F3C}" srcOrd="2" destOrd="0" parTransId="{B0F739E3-69B9-4657-A90F-2AAE1446C0E3}" sibTransId="{38DFA345-DF44-4E4E-8152-2D705140468B}"/>
    <dgm:cxn modelId="{086667E2-F205-4CB9-81BB-F7F770233CB6}" srcId="{4CE1CD25-0603-46A8-A2DA-58DE9105FC33}" destId="{62223E7A-E326-4D1E-B186-22E48558B3B4}" srcOrd="2" destOrd="0" parTransId="{223CF3DD-B1DB-4F8E-A029-D9BA79810375}" sibTransId="{1B1633A4-E6C4-4FFB-9BB3-AB374404450E}"/>
    <dgm:cxn modelId="{9C456FDC-1D32-45A6-BB8D-2EF427A0822F}" srcId="{55805054-98A4-450B-B529-93D35A62B10C}" destId="{2CB53DC6-D052-4316-B79B-236E7C2D74A0}" srcOrd="4" destOrd="0" parTransId="{110838E9-AEE3-4B69-B6E2-8A98A8522D9D}" sibTransId="{D102F982-231A-4714-A526-8C5AD856D9FB}"/>
    <dgm:cxn modelId="{A3A7BDE9-9F4D-4A26-B5E4-C856AA12E22E}" type="presOf" srcId="{4CE1CD25-0603-46A8-A2DA-58DE9105FC33}" destId="{F58B5B22-17E0-4D29-B181-70A7D61C7650}" srcOrd="0" destOrd="0" presId="urn:microsoft.com/office/officeart/2005/8/layout/vList6"/>
    <dgm:cxn modelId="{A4C253B2-D33A-4C27-B165-078F6D56E083}" type="presOf" srcId="{501E0F01-9D4E-4F4E-8002-9B4A72BF04EC}" destId="{55A4A1B3-F2CD-4A59-B59E-6F94F179185E}" srcOrd="0" destOrd="2" presId="urn:microsoft.com/office/officeart/2005/8/layout/vList6"/>
    <dgm:cxn modelId="{C4AF174C-BACC-4DB8-B590-8D70A41C22D3}" type="presOf" srcId="{55805054-98A4-450B-B529-93D35A62B10C}" destId="{FCFDB0F6-7F70-40E3-92C8-DB5EB2957E3B}" srcOrd="0" destOrd="0" presId="urn:microsoft.com/office/officeart/2005/8/layout/vList6"/>
    <dgm:cxn modelId="{51B40150-23E8-4BCF-847C-91B2327E8D38}" srcId="{4FEDB2F4-AAC1-4285-B09A-8EBFD5B89339}" destId="{54F844EE-DEB0-4E52-966F-0C6F9B6A65AF}" srcOrd="0" destOrd="0" parTransId="{63BA285F-11A4-44CC-80C3-92358F9B5E69}" sibTransId="{256FFDA2-E1BD-46E8-A5E0-C75DF6B2FDBF}"/>
    <dgm:cxn modelId="{F911A9A5-4EB8-4C5D-9C64-C369D6D7E6A9}" type="presOf" srcId="{4FEDB2F4-AAC1-4285-B09A-8EBFD5B89339}" destId="{39845888-21B3-4B67-BB5A-8DF9B59D6394}" srcOrd="0" destOrd="0" presId="urn:microsoft.com/office/officeart/2005/8/layout/vList6"/>
    <dgm:cxn modelId="{C141F740-61D1-40B6-BDF5-AD8F9CF2A658}" type="presParOf" srcId="{F58B5B22-17E0-4D29-B181-70A7D61C7650}" destId="{5D5712CD-F5CA-4C88-BCE9-2B4E4941D282}" srcOrd="0" destOrd="0" presId="urn:microsoft.com/office/officeart/2005/8/layout/vList6"/>
    <dgm:cxn modelId="{B2A39382-27D4-454C-9A1F-7652C8950BBB}" type="presParOf" srcId="{5D5712CD-F5CA-4C88-BCE9-2B4E4941D282}" destId="{39845888-21B3-4B67-BB5A-8DF9B59D6394}" srcOrd="0" destOrd="0" presId="urn:microsoft.com/office/officeart/2005/8/layout/vList6"/>
    <dgm:cxn modelId="{C41A49F2-1CC0-4C2A-A1A8-FA272AA5085A}" type="presParOf" srcId="{5D5712CD-F5CA-4C88-BCE9-2B4E4941D282}" destId="{55A4A1B3-F2CD-4A59-B59E-6F94F179185E}" srcOrd="1" destOrd="0" presId="urn:microsoft.com/office/officeart/2005/8/layout/vList6"/>
    <dgm:cxn modelId="{D3AFDB10-7C93-450A-9850-FC34109CA396}" type="presParOf" srcId="{F58B5B22-17E0-4D29-B181-70A7D61C7650}" destId="{44F59C82-D83D-44D6-8132-66E6DE559A1E}" srcOrd="1" destOrd="0" presId="urn:microsoft.com/office/officeart/2005/8/layout/vList6"/>
    <dgm:cxn modelId="{7CD50614-3AB2-407F-80FA-8BF601A90CB6}" type="presParOf" srcId="{F58B5B22-17E0-4D29-B181-70A7D61C7650}" destId="{221FB58E-B0AF-4DD2-970C-8844616BD8E6}" srcOrd="2" destOrd="0" presId="urn:microsoft.com/office/officeart/2005/8/layout/vList6"/>
    <dgm:cxn modelId="{DE594339-0406-4407-8EB5-022B6135D7A3}" type="presParOf" srcId="{221FB58E-B0AF-4DD2-970C-8844616BD8E6}" destId="{FCFDB0F6-7F70-40E3-92C8-DB5EB2957E3B}" srcOrd="0" destOrd="0" presId="urn:microsoft.com/office/officeart/2005/8/layout/vList6"/>
    <dgm:cxn modelId="{F0B359A8-4969-4656-9AFB-BC376E1D3ED1}" type="presParOf" srcId="{221FB58E-B0AF-4DD2-970C-8844616BD8E6}" destId="{E40B481D-9B7E-4CD8-B7B4-73A43A8A75C4}" srcOrd="1" destOrd="0" presId="urn:microsoft.com/office/officeart/2005/8/layout/vList6"/>
    <dgm:cxn modelId="{84972599-0630-4785-A9DA-90C7DB326767}" type="presParOf" srcId="{F58B5B22-17E0-4D29-B181-70A7D61C7650}" destId="{5C445A7C-AA9A-494D-BC19-21B99A98B7FB}" srcOrd="3" destOrd="0" presId="urn:microsoft.com/office/officeart/2005/8/layout/vList6"/>
    <dgm:cxn modelId="{437F54BF-B505-4425-B889-89A27F0C3F89}" type="presParOf" srcId="{F58B5B22-17E0-4D29-B181-70A7D61C7650}" destId="{5C81A700-4ACA-4742-97C3-6FBFC8C65F0A}" srcOrd="4" destOrd="0" presId="urn:microsoft.com/office/officeart/2005/8/layout/vList6"/>
    <dgm:cxn modelId="{3B4B304B-3ED9-4F04-A397-34252DB1418D}" type="presParOf" srcId="{5C81A700-4ACA-4742-97C3-6FBFC8C65F0A}" destId="{0A03C0DB-2253-4431-88F2-29E01B4A60ED}" srcOrd="0" destOrd="0" presId="urn:microsoft.com/office/officeart/2005/8/layout/vList6"/>
    <dgm:cxn modelId="{C6626E10-9B7F-4B12-B0F7-2CD4E06EE163}" type="presParOf" srcId="{5C81A700-4ACA-4742-97C3-6FBFC8C65F0A}" destId="{2936C2CE-E681-4B5C-B959-A5E234C124A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D66B3C-2541-421D-895C-DE18C5996C62}" type="doc">
      <dgm:prSet loTypeId="urn:microsoft.com/office/officeart/2005/8/layout/StepDownProcess" loCatId="process" qsTypeId="urn:microsoft.com/office/officeart/2005/8/quickstyle/3d1" qsCatId="3D" csTypeId="urn:microsoft.com/office/officeart/2005/8/colors/colorful1#4" csCatId="colorful" phldr="1"/>
      <dgm:spPr/>
      <dgm:t>
        <a:bodyPr/>
        <a:lstStyle/>
        <a:p>
          <a:endParaRPr lang="es-EC"/>
        </a:p>
      </dgm:t>
    </dgm:pt>
    <dgm:pt modelId="{183DD826-8E22-406D-A0EB-72274554A1F3}">
      <dgm:prSet phldrT="[Texto]"/>
      <dgm:spPr/>
      <dgm:t>
        <a:bodyPr/>
        <a:lstStyle/>
        <a:p>
          <a:r>
            <a:rPr lang="es-EC" dirty="0" smtClean="0"/>
            <a:t>Tipos de Estudio</a:t>
          </a:r>
          <a:endParaRPr lang="es-EC" dirty="0"/>
        </a:p>
      </dgm:t>
    </dgm:pt>
    <dgm:pt modelId="{EBAC5C97-9373-4AEB-A342-490F23D75EF6}" type="parTrans" cxnId="{2B9DC7EA-1740-46B5-AD30-26C25D71CF99}">
      <dgm:prSet/>
      <dgm:spPr/>
      <dgm:t>
        <a:bodyPr/>
        <a:lstStyle/>
        <a:p>
          <a:endParaRPr lang="es-EC"/>
        </a:p>
      </dgm:t>
    </dgm:pt>
    <dgm:pt modelId="{8A6651D5-DB20-41D8-81AB-50C8C73E34B1}" type="sibTrans" cxnId="{2B9DC7EA-1740-46B5-AD30-26C25D71CF99}">
      <dgm:prSet/>
      <dgm:spPr/>
      <dgm:t>
        <a:bodyPr/>
        <a:lstStyle/>
        <a:p>
          <a:endParaRPr lang="es-EC"/>
        </a:p>
      </dgm:t>
    </dgm:pt>
    <dgm:pt modelId="{C80E7556-2019-4BA2-95B1-9E3B310E1A35}">
      <dgm:prSet phldrT="[Texto]" custT="1"/>
      <dgm:spPr/>
      <dgm:t>
        <a:bodyPr/>
        <a:lstStyle/>
        <a:p>
          <a:r>
            <a:rPr lang="es-EC" sz="1500" dirty="0" smtClean="0"/>
            <a:t>Descriptivo</a:t>
          </a:r>
          <a:endParaRPr lang="es-EC" sz="1500" dirty="0"/>
        </a:p>
      </dgm:t>
    </dgm:pt>
    <dgm:pt modelId="{5731FF28-E3DA-4E72-A6E6-FC871C7009A8}" type="parTrans" cxnId="{9BDD4C4C-AAAC-40FC-8B8D-1EC3887E0E16}">
      <dgm:prSet/>
      <dgm:spPr/>
      <dgm:t>
        <a:bodyPr/>
        <a:lstStyle/>
        <a:p>
          <a:endParaRPr lang="es-EC"/>
        </a:p>
      </dgm:t>
    </dgm:pt>
    <dgm:pt modelId="{63241345-0EDF-4CF2-86EC-2649CD7850EC}" type="sibTrans" cxnId="{9BDD4C4C-AAAC-40FC-8B8D-1EC3887E0E16}">
      <dgm:prSet/>
      <dgm:spPr/>
      <dgm:t>
        <a:bodyPr/>
        <a:lstStyle/>
        <a:p>
          <a:endParaRPr lang="es-EC"/>
        </a:p>
      </dgm:t>
    </dgm:pt>
    <dgm:pt modelId="{9FCA9189-7C05-425B-9A63-BEA45ACC6FEA}">
      <dgm:prSet phldrT="[Texto]"/>
      <dgm:spPr/>
      <dgm:t>
        <a:bodyPr/>
        <a:lstStyle/>
        <a:p>
          <a:r>
            <a:rPr lang="es-EC" dirty="0" smtClean="0"/>
            <a:t>Sujetos </a:t>
          </a:r>
          <a:endParaRPr lang="es-EC" dirty="0"/>
        </a:p>
      </dgm:t>
    </dgm:pt>
    <dgm:pt modelId="{0243A713-B8B5-40B9-B4E8-47F3461D0B0F}" type="parTrans" cxnId="{7CDFA2A8-A8C3-481F-BDB6-D2AA0E7C90A5}">
      <dgm:prSet/>
      <dgm:spPr/>
      <dgm:t>
        <a:bodyPr/>
        <a:lstStyle/>
        <a:p>
          <a:endParaRPr lang="es-EC"/>
        </a:p>
      </dgm:t>
    </dgm:pt>
    <dgm:pt modelId="{42D319CC-7EF8-45B1-AFDE-F3A4CFA06C9E}" type="sibTrans" cxnId="{7CDFA2A8-A8C3-481F-BDB6-D2AA0E7C90A5}">
      <dgm:prSet/>
      <dgm:spPr/>
      <dgm:t>
        <a:bodyPr/>
        <a:lstStyle/>
        <a:p>
          <a:endParaRPr lang="es-EC"/>
        </a:p>
      </dgm:t>
    </dgm:pt>
    <dgm:pt modelId="{2E41CA94-5011-4CCA-BAAD-9092377E4C20}">
      <dgm:prSet phldrT="[Texto]"/>
      <dgm:spPr/>
      <dgm:t>
        <a:bodyPr/>
        <a:lstStyle/>
        <a:p>
          <a:r>
            <a:rPr lang="es-EC" dirty="0" smtClean="0"/>
            <a:t>Vegetarianos</a:t>
          </a:r>
          <a:endParaRPr lang="es-EC" dirty="0"/>
        </a:p>
      </dgm:t>
    </dgm:pt>
    <dgm:pt modelId="{B4F99341-D0AE-4C2C-B087-117F69C1C9B4}" type="parTrans" cxnId="{BC3E2D16-0323-42AF-8641-13B980C34E1A}">
      <dgm:prSet/>
      <dgm:spPr/>
      <dgm:t>
        <a:bodyPr/>
        <a:lstStyle/>
        <a:p>
          <a:endParaRPr lang="es-EC"/>
        </a:p>
      </dgm:t>
    </dgm:pt>
    <dgm:pt modelId="{6211AECD-7200-4BC5-859B-29C29C4A3FA2}" type="sibTrans" cxnId="{BC3E2D16-0323-42AF-8641-13B980C34E1A}">
      <dgm:prSet/>
      <dgm:spPr/>
      <dgm:t>
        <a:bodyPr/>
        <a:lstStyle/>
        <a:p>
          <a:endParaRPr lang="es-EC"/>
        </a:p>
      </dgm:t>
    </dgm:pt>
    <dgm:pt modelId="{1BC5B376-2ACC-4C5F-A559-57400972B8B3}">
      <dgm:prSet phldrT="[Texto]"/>
      <dgm:spPr/>
      <dgm:t>
        <a:bodyPr/>
        <a:lstStyle/>
        <a:p>
          <a:r>
            <a:rPr lang="es-EC" dirty="0" smtClean="0"/>
            <a:t>Instrumentos</a:t>
          </a:r>
          <a:endParaRPr lang="es-EC" dirty="0"/>
        </a:p>
      </dgm:t>
    </dgm:pt>
    <dgm:pt modelId="{88F81FDF-0D6D-48F0-AC9C-F6D80DADAB02}" type="parTrans" cxnId="{8173F34B-D316-47BF-B581-659CEC838D85}">
      <dgm:prSet/>
      <dgm:spPr/>
      <dgm:t>
        <a:bodyPr/>
        <a:lstStyle/>
        <a:p>
          <a:endParaRPr lang="es-EC"/>
        </a:p>
      </dgm:t>
    </dgm:pt>
    <dgm:pt modelId="{F115384D-489B-4B36-914F-8675BAD91773}" type="sibTrans" cxnId="{8173F34B-D316-47BF-B581-659CEC838D85}">
      <dgm:prSet/>
      <dgm:spPr/>
      <dgm:t>
        <a:bodyPr/>
        <a:lstStyle/>
        <a:p>
          <a:endParaRPr lang="es-EC"/>
        </a:p>
      </dgm:t>
    </dgm:pt>
    <dgm:pt modelId="{AE55B5C2-F1DE-4D34-9AFC-18366110D475}">
      <dgm:prSet phldrT="[Texto]"/>
      <dgm:spPr/>
      <dgm:t>
        <a:bodyPr/>
        <a:lstStyle/>
        <a:p>
          <a:r>
            <a:rPr lang="es-EC" dirty="0" smtClean="0"/>
            <a:t>Entrevistas</a:t>
          </a:r>
          <a:endParaRPr lang="es-EC" dirty="0"/>
        </a:p>
      </dgm:t>
    </dgm:pt>
    <dgm:pt modelId="{2F0EB8B5-5F24-4E73-BBED-2F4BE7E8BEE0}" type="parTrans" cxnId="{029237F3-6FF0-4D93-ABE7-9531F7E18E84}">
      <dgm:prSet/>
      <dgm:spPr/>
      <dgm:t>
        <a:bodyPr/>
        <a:lstStyle/>
        <a:p>
          <a:endParaRPr lang="es-EC"/>
        </a:p>
      </dgm:t>
    </dgm:pt>
    <dgm:pt modelId="{0C2658C0-BCFC-4AF3-9655-82BA7F917D15}" type="sibTrans" cxnId="{029237F3-6FF0-4D93-ABE7-9531F7E18E84}">
      <dgm:prSet/>
      <dgm:spPr/>
      <dgm:t>
        <a:bodyPr/>
        <a:lstStyle/>
        <a:p>
          <a:endParaRPr lang="es-EC"/>
        </a:p>
      </dgm:t>
    </dgm:pt>
    <dgm:pt modelId="{79ECA8F9-9CA0-48D0-927D-EC53ACEEFE08}">
      <dgm:prSet phldrT="[Texto]" custT="1"/>
      <dgm:spPr/>
      <dgm:t>
        <a:bodyPr/>
        <a:lstStyle/>
        <a:p>
          <a:r>
            <a:rPr lang="es-EC" sz="1500" dirty="0" smtClean="0"/>
            <a:t>Deductivo</a:t>
          </a:r>
          <a:endParaRPr lang="es-EC" sz="1500" dirty="0"/>
        </a:p>
      </dgm:t>
    </dgm:pt>
    <dgm:pt modelId="{623B70D5-B8CB-41E6-A0BF-CFBBE44D072B}" type="parTrans" cxnId="{8ECE6CE3-7DD7-48B5-A75F-F01181FD6F6E}">
      <dgm:prSet/>
      <dgm:spPr/>
      <dgm:t>
        <a:bodyPr/>
        <a:lstStyle/>
        <a:p>
          <a:endParaRPr lang="es-EC"/>
        </a:p>
      </dgm:t>
    </dgm:pt>
    <dgm:pt modelId="{8273F325-0C3F-4BDF-9631-09853A0B2ED6}" type="sibTrans" cxnId="{8ECE6CE3-7DD7-48B5-A75F-F01181FD6F6E}">
      <dgm:prSet/>
      <dgm:spPr/>
      <dgm:t>
        <a:bodyPr/>
        <a:lstStyle/>
        <a:p>
          <a:endParaRPr lang="es-EC"/>
        </a:p>
      </dgm:t>
    </dgm:pt>
    <dgm:pt modelId="{687D7EEF-4DB7-4125-B441-EFF5FB2C6A08}">
      <dgm:prSet phldrT="[Texto]"/>
      <dgm:spPr/>
      <dgm:t>
        <a:bodyPr/>
        <a:lstStyle/>
        <a:p>
          <a:r>
            <a:rPr lang="es-EC" dirty="0" smtClean="0"/>
            <a:t>No vegetarianos</a:t>
          </a:r>
          <a:endParaRPr lang="es-EC" dirty="0"/>
        </a:p>
      </dgm:t>
    </dgm:pt>
    <dgm:pt modelId="{DB40077B-A2DA-4728-B68F-FC42B2277EF7}" type="parTrans" cxnId="{17231333-1027-40E1-B51A-6CAEE127E5C4}">
      <dgm:prSet/>
      <dgm:spPr/>
      <dgm:t>
        <a:bodyPr/>
        <a:lstStyle/>
        <a:p>
          <a:endParaRPr lang="es-EC"/>
        </a:p>
      </dgm:t>
    </dgm:pt>
    <dgm:pt modelId="{B2811D8D-0F06-4174-8B2E-55CECC8C9797}" type="sibTrans" cxnId="{17231333-1027-40E1-B51A-6CAEE127E5C4}">
      <dgm:prSet/>
      <dgm:spPr/>
      <dgm:t>
        <a:bodyPr/>
        <a:lstStyle/>
        <a:p>
          <a:endParaRPr lang="es-EC"/>
        </a:p>
      </dgm:t>
    </dgm:pt>
    <dgm:pt modelId="{5CC6C417-4563-4C9C-AAB0-F88CF62405A5}">
      <dgm:prSet phldrT="[Texto]"/>
      <dgm:spPr/>
      <dgm:t>
        <a:bodyPr/>
        <a:lstStyle/>
        <a:p>
          <a:r>
            <a:rPr lang="es-EC" dirty="0" smtClean="0"/>
            <a:t>Jefes de Alimentos </a:t>
          </a:r>
          <a:endParaRPr lang="es-EC" dirty="0"/>
        </a:p>
      </dgm:t>
    </dgm:pt>
    <dgm:pt modelId="{6C0CBA0F-BAE9-4F92-BA3E-6B4B8914FEF6}" type="parTrans" cxnId="{BD4F5BE4-85EE-41C5-86BB-0B34FF7B1A57}">
      <dgm:prSet/>
      <dgm:spPr/>
      <dgm:t>
        <a:bodyPr/>
        <a:lstStyle/>
        <a:p>
          <a:endParaRPr lang="es-EC"/>
        </a:p>
      </dgm:t>
    </dgm:pt>
    <dgm:pt modelId="{112FB017-266A-40A5-AE6D-CF8F4212600C}" type="sibTrans" cxnId="{BD4F5BE4-85EE-41C5-86BB-0B34FF7B1A57}">
      <dgm:prSet/>
      <dgm:spPr/>
      <dgm:t>
        <a:bodyPr/>
        <a:lstStyle/>
        <a:p>
          <a:endParaRPr lang="es-EC"/>
        </a:p>
      </dgm:t>
    </dgm:pt>
    <dgm:pt modelId="{41101377-AF7A-427F-A387-9861C3005B06}">
      <dgm:prSet phldrT="[Texto]"/>
      <dgm:spPr/>
      <dgm:t>
        <a:bodyPr/>
        <a:lstStyle/>
        <a:p>
          <a:r>
            <a:rPr lang="es-EC" dirty="0" smtClean="0"/>
            <a:t>Encuestas</a:t>
          </a:r>
          <a:endParaRPr lang="es-EC" dirty="0"/>
        </a:p>
      </dgm:t>
    </dgm:pt>
    <dgm:pt modelId="{A4ABF1E7-ADC8-4EA2-A99E-372C4BD04853}" type="parTrans" cxnId="{A0108ED0-D654-454D-8F10-805619A0A6FE}">
      <dgm:prSet/>
      <dgm:spPr/>
      <dgm:t>
        <a:bodyPr/>
        <a:lstStyle/>
        <a:p>
          <a:endParaRPr lang="es-EC"/>
        </a:p>
      </dgm:t>
    </dgm:pt>
    <dgm:pt modelId="{141C8FD4-83AE-4DA6-A8FA-4A39955C7922}" type="sibTrans" cxnId="{A0108ED0-D654-454D-8F10-805619A0A6FE}">
      <dgm:prSet/>
      <dgm:spPr/>
      <dgm:t>
        <a:bodyPr/>
        <a:lstStyle/>
        <a:p>
          <a:endParaRPr lang="es-EC"/>
        </a:p>
      </dgm:t>
    </dgm:pt>
    <dgm:pt modelId="{2C9D9A56-CD72-4DD4-BE12-4D98CA6CF092}">
      <dgm:prSet phldrT="[Texto]"/>
      <dgm:spPr/>
      <dgm:t>
        <a:bodyPr/>
        <a:lstStyle/>
        <a:p>
          <a:r>
            <a:rPr lang="es-EC" dirty="0" smtClean="0"/>
            <a:t>Grupos focales</a:t>
          </a:r>
          <a:endParaRPr lang="es-EC" dirty="0"/>
        </a:p>
      </dgm:t>
    </dgm:pt>
    <dgm:pt modelId="{A220B361-D4C6-4A81-8321-39E58B1D79D4}" type="parTrans" cxnId="{3049CE8B-8104-4FA3-A1EF-131C4E6B3336}">
      <dgm:prSet/>
      <dgm:spPr/>
      <dgm:t>
        <a:bodyPr/>
        <a:lstStyle/>
        <a:p>
          <a:endParaRPr lang="es-CO"/>
        </a:p>
      </dgm:t>
    </dgm:pt>
    <dgm:pt modelId="{4F4EA122-4DB6-4A96-93F9-A63863D4370B}" type="sibTrans" cxnId="{3049CE8B-8104-4FA3-A1EF-131C4E6B3336}">
      <dgm:prSet/>
      <dgm:spPr/>
      <dgm:t>
        <a:bodyPr/>
        <a:lstStyle/>
        <a:p>
          <a:endParaRPr lang="es-CO"/>
        </a:p>
      </dgm:t>
    </dgm:pt>
    <dgm:pt modelId="{261186A7-6F6F-4BA2-97C4-05D7A1C4318C}" type="pres">
      <dgm:prSet presAssocID="{32D66B3C-2541-421D-895C-DE18C5996C62}" presName="rootnode" presStyleCnt="0">
        <dgm:presLayoutVars>
          <dgm:chMax/>
          <dgm:chPref/>
          <dgm:dir/>
          <dgm:animLvl val="lvl"/>
        </dgm:presLayoutVars>
      </dgm:prSet>
      <dgm:spPr/>
      <dgm:t>
        <a:bodyPr/>
        <a:lstStyle/>
        <a:p>
          <a:endParaRPr lang="es-EC"/>
        </a:p>
      </dgm:t>
    </dgm:pt>
    <dgm:pt modelId="{AE870637-D9E0-4523-B2D0-336434DF4AE8}" type="pres">
      <dgm:prSet presAssocID="{183DD826-8E22-406D-A0EB-72274554A1F3}" presName="composite" presStyleCnt="0"/>
      <dgm:spPr/>
      <dgm:t>
        <a:bodyPr/>
        <a:lstStyle/>
        <a:p>
          <a:endParaRPr lang="es-EC"/>
        </a:p>
      </dgm:t>
    </dgm:pt>
    <dgm:pt modelId="{E5CBB2CB-65FD-4C98-979A-E9477D42C2EE}" type="pres">
      <dgm:prSet presAssocID="{183DD826-8E22-406D-A0EB-72274554A1F3}" presName="bentUpArrow1" presStyleLbl="alignImgPlace1" presStyleIdx="0" presStyleCnt="2"/>
      <dgm:spPr/>
      <dgm:t>
        <a:bodyPr/>
        <a:lstStyle/>
        <a:p>
          <a:endParaRPr lang="es-EC"/>
        </a:p>
      </dgm:t>
    </dgm:pt>
    <dgm:pt modelId="{A97201BE-F2D9-4392-BCCF-DDC2B7079255}" type="pres">
      <dgm:prSet presAssocID="{183DD826-8E22-406D-A0EB-72274554A1F3}" presName="ParentText" presStyleLbl="node1" presStyleIdx="0" presStyleCnt="3">
        <dgm:presLayoutVars>
          <dgm:chMax val="1"/>
          <dgm:chPref val="1"/>
          <dgm:bulletEnabled val="1"/>
        </dgm:presLayoutVars>
      </dgm:prSet>
      <dgm:spPr/>
      <dgm:t>
        <a:bodyPr/>
        <a:lstStyle/>
        <a:p>
          <a:endParaRPr lang="es-EC"/>
        </a:p>
      </dgm:t>
    </dgm:pt>
    <dgm:pt modelId="{AF73EED5-F700-4B57-AA33-662EBC21D2B0}" type="pres">
      <dgm:prSet presAssocID="{183DD826-8E22-406D-A0EB-72274554A1F3}" presName="ChildText" presStyleLbl="revTx" presStyleIdx="0" presStyleCnt="3">
        <dgm:presLayoutVars>
          <dgm:chMax val="0"/>
          <dgm:chPref val="0"/>
          <dgm:bulletEnabled val="1"/>
        </dgm:presLayoutVars>
      </dgm:prSet>
      <dgm:spPr/>
      <dgm:t>
        <a:bodyPr/>
        <a:lstStyle/>
        <a:p>
          <a:endParaRPr lang="es-EC"/>
        </a:p>
      </dgm:t>
    </dgm:pt>
    <dgm:pt modelId="{3D6D58E2-1B23-4FA5-96BB-A96186BDE3CF}" type="pres">
      <dgm:prSet presAssocID="{8A6651D5-DB20-41D8-81AB-50C8C73E34B1}" presName="sibTrans" presStyleCnt="0"/>
      <dgm:spPr/>
      <dgm:t>
        <a:bodyPr/>
        <a:lstStyle/>
        <a:p>
          <a:endParaRPr lang="es-EC"/>
        </a:p>
      </dgm:t>
    </dgm:pt>
    <dgm:pt modelId="{B934299B-28B9-4992-A93A-4B68980603C5}" type="pres">
      <dgm:prSet presAssocID="{9FCA9189-7C05-425B-9A63-BEA45ACC6FEA}" presName="composite" presStyleCnt="0"/>
      <dgm:spPr/>
      <dgm:t>
        <a:bodyPr/>
        <a:lstStyle/>
        <a:p>
          <a:endParaRPr lang="es-EC"/>
        </a:p>
      </dgm:t>
    </dgm:pt>
    <dgm:pt modelId="{FB59A383-9A18-4A67-996A-87E05BA27AD6}" type="pres">
      <dgm:prSet presAssocID="{9FCA9189-7C05-425B-9A63-BEA45ACC6FEA}" presName="bentUpArrow1" presStyleLbl="alignImgPlace1" presStyleIdx="1" presStyleCnt="2"/>
      <dgm:spPr/>
      <dgm:t>
        <a:bodyPr/>
        <a:lstStyle/>
        <a:p>
          <a:endParaRPr lang="es-EC"/>
        </a:p>
      </dgm:t>
    </dgm:pt>
    <dgm:pt modelId="{41A9F0E1-A2EC-40CD-98E6-AF38EE8E1A2B}" type="pres">
      <dgm:prSet presAssocID="{9FCA9189-7C05-425B-9A63-BEA45ACC6FEA}" presName="ParentText" presStyleLbl="node1" presStyleIdx="1" presStyleCnt="3">
        <dgm:presLayoutVars>
          <dgm:chMax val="1"/>
          <dgm:chPref val="1"/>
          <dgm:bulletEnabled val="1"/>
        </dgm:presLayoutVars>
      </dgm:prSet>
      <dgm:spPr/>
      <dgm:t>
        <a:bodyPr/>
        <a:lstStyle/>
        <a:p>
          <a:endParaRPr lang="es-EC"/>
        </a:p>
      </dgm:t>
    </dgm:pt>
    <dgm:pt modelId="{C3F0F0B4-9D20-4327-BE58-D69A9A78C260}" type="pres">
      <dgm:prSet presAssocID="{9FCA9189-7C05-425B-9A63-BEA45ACC6FEA}" presName="ChildText" presStyleLbl="revTx" presStyleIdx="1" presStyleCnt="3" custScaleX="172551" custLinFactNeighborX="44804">
        <dgm:presLayoutVars>
          <dgm:chMax val="0"/>
          <dgm:chPref val="0"/>
          <dgm:bulletEnabled val="1"/>
        </dgm:presLayoutVars>
      </dgm:prSet>
      <dgm:spPr/>
      <dgm:t>
        <a:bodyPr/>
        <a:lstStyle/>
        <a:p>
          <a:endParaRPr lang="es-EC"/>
        </a:p>
      </dgm:t>
    </dgm:pt>
    <dgm:pt modelId="{82FC05FA-C1B7-4703-A4CA-7DDA5A2CC46E}" type="pres">
      <dgm:prSet presAssocID="{42D319CC-7EF8-45B1-AFDE-F3A4CFA06C9E}" presName="sibTrans" presStyleCnt="0"/>
      <dgm:spPr/>
      <dgm:t>
        <a:bodyPr/>
        <a:lstStyle/>
        <a:p>
          <a:endParaRPr lang="es-EC"/>
        </a:p>
      </dgm:t>
    </dgm:pt>
    <dgm:pt modelId="{47F7EA9C-4BFB-4B57-B11D-7270D60E94A8}" type="pres">
      <dgm:prSet presAssocID="{1BC5B376-2ACC-4C5F-A559-57400972B8B3}" presName="composite" presStyleCnt="0"/>
      <dgm:spPr/>
      <dgm:t>
        <a:bodyPr/>
        <a:lstStyle/>
        <a:p>
          <a:endParaRPr lang="es-EC"/>
        </a:p>
      </dgm:t>
    </dgm:pt>
    <dgm:pt modelId="{2ADC5A5E-CED0-49BA-9E8F-26F4B0BAA998}" type="pres">
      <dgm:prSet presAssocID="{1BC5B376-2ACC-4C5F-A559-57400972B8B3}" presName="ParentText" presStyleLbl="node1" presStyleIdx="2" presStyleCnt="3" custLinFactNeighborY="5151">
        <dgm:presLayoutVars>
          <dgm:chMax val="1"/>
          <dgm:chPref val="1"/>
          <dgm:bulletEnabled val="1"/>
        </dgm:presLayoutVars>
      </dgm:prSet>
      <dgm:spPr/>
      <dgm:t>
        <a:bodyPr/>
        <a:lstStyle/>
        <a:p>
          <a:endParaRPr lang="es-EC"/>
        </a:p>
      </dgm:t>
    </dgm:pt>
    <dgm:pt modelId="{9F949C10-4A84-4264-B8A9-E66FF2A12D8D}" type="pres">
      <dgm:prSet presAssocID="{1BC5B376-2ACC-4C5F-A559-57400972B8B3}" presName="FinalChildText" presStyleLbl="revTx" presStyleIdx="2" presStyleCnt="3" custScaleX="134975">
        <dgm:presLayoutVars>
          <dgm:chMax val="0"/>
          <dgm:chPref val="0"/>
          <dgm:bulletEnabled val="1"/>
        </dgm:presLayoutVars>
      </dgm:prSet>
      <dgm:spPr/>
      <dgm:t>
        <a:bodyPr/>
        <a:lstStyle/>
        <a:p>
          <a:endParaRPr lang="es-EC"/>
        </a:p>
      </dgm:t>
    </dgm:pt>
  </dgm:ptLst>
  <dgm:cxnLst>
    <dgm:cxn modelId="{5FAC29B6-6CBD-47E1-8CC8-C13C609BDEC2}" type="presOf" srcId="{1BC5B376-2ACC-4C5F-A559-57400972B8B3}" destId="{2ADC5A5E-CED0-49BA-9E8F-26F4B0BAA998}" srcOrd="0" destOrd="0" presId="urn:microsoft.com/office/officeart/2005/8/layout/StepDownProcess"/>
    <dgm:cxn modelId="{BC3E2D16-0323-42AF-8641-13B980C34E1A}" srcId="{9FCA9189-7C05-425B-9A63-BEA45ACC6FEA}" destId="{2E41CA94-5011-4CCA-BAAD-9092377E4C20}" srcOrd="0" destOrd="0" parTransId="{B4F99341-D0AE-4C2C-B087-117F69C1C9B4}" sibTransId="{6211AECD-7200-4BC5-859B-29C29C4A3FA2}"/>
    <dgm:cxn modelId="{A08D6C8D-59BA-4323-A53C-19E08C6C1ECE}" type="presOf" srcId="{32D66B3C-2541-421D-895C-DE18C5996C62}" destId="{261186A7-6F6F-4BA2-97C4-05D7A1C4318C}" srcOrd="0" destOrd="0" presId="urn:microsoft.com/office/officeart/2005/8/layout/StepDownProcess"/>
    <dgm:cxn modelId="{A0108ED0-D654-454D-8F10-805619A0A6FE}" srcId="{1BC5B376-2ACC-4C5F-A559-57400972B8B3}" destId="{41101377-AF7A-427F-A387-9861C3005B06}" srcOrd="1" destOrd="0" parTransId="{A4ABF1E7-ADC8-4EA2-A99E-372C4BD04853}" sibTransId="{141C8FD4-83AE-4DA6-A8FA-4A39955C7922}"/>
    <dgm:cxn modelId="{BD4F5BE4-85EE-41C5-86BB-0B34FF7B1A57}" srcId="{9FCA9189-7C05-425B-9A63-BEA45ACC6FEA}" destId="{5CC6C417-4563-4C9C-AAB0-F88CF62405A5}" srcOrd="2" destOrd="0" parTransId="{6C0CBA0F-BAE9-4F92-BA3E-6B4B8914FEF6}" sibTransId="{112FB017-266A-40A5-AE6D-CF8F4212600C}"/>
    <dgm:cxn modelId="{029237F3-6FF0-4D93-ABE7-9531F7E18E84}" srcId="{1BC5B376-2ACC-4C5F-A559-57400972B8B3}" destId="{AE55B5C2-F1DE-4D34-9AFC-18366110D475}" srcOrd="0" destOrd="0" parTransId="{2F0EB8B5-5F24-4E73-BBED-2F4BE7E8BEE0}" sibTransId="{0C2658C0-BCFC-4AF3-9655-82BA7F917D15}"/>
    <dgm:cxn modelId="{17231333-1027-40E1-B51A-6CAEE127E5C4}" srcId="{9FCA9189-7C05-425B-9A63-BEA45ACC6FEA}" destId="{687D7EEF-4DB7-4125-B441-EFF5FB2C6A08}" srcOrd="1" destOrd="0" parTransId="{DB40077B-A2DA-4728-B68F-FC42B2277EF7}" sibTransId="{B2811D8D-0F06-4174-8B2E-55CECC8C9797}"/>
    <dgm:cxn modelId="{D2BE1801-DB10-4944-9451-A9D9A3D74F27}" type="presOf" srcId="{AE55B5C2-F1DE-4D34-9AFC-18366110D475}" destId="{9F949C10-4A84-4264-B8A9-E66FF2A12D8D}" srcOrd="0" destOrd="0" presId="urn:microsoft.com/office/officeart/2005/8/layout/StepDownProcess"/>
    <dgm:cxn modelId="{0040E187-CA69-40C9-BF49-7350EE342855}" type="presOf" srcId="{41101377-AF7A-427F-A387-9861C3005B06}" destId="{9F949C10-4A84-4264-B8A9-E66FF2A12D8D}" srcOrd="0" destOrd="1" presId="urn:microsoft.com/office/officeart/2005/8/layout/StepDownProcess"/>
    <dgm:cxn modelId="{231547A8-D011-408A-96A4-C4D628EB2A4A}" type="presOf" srcId="{2E41CA94-5011-4CCA-BAAD-9092377E4C20}" destId="{C3F0F0B4-9D20-4327-BE58-D69A9A78C260}" srcOrd="0" destOrd="0" presId="urn:microsoft.com/office/officeart/2005/8/layout/StepDownProcess"/>
    <dgm:cxn modelId="{212DA5DF-616C-4C98-AF05-D3913AF33529}" type="presOf" srcId="{5CC6C417-4563-4C9C-AAB0-F88CF62405A5}" destId="{C3F0F0B4-9D20-4327-BE58-D69A9A78C260}" srcOrd="0" destOrd="2" presId="urn:microsoft.com/office/officeart/2005/8/layout/StepDownProcess"/>
    <dgm:cxn modelId="{3049CE8B-8104-4FA3-A1EF-131C4E6B3336}" srcId="{1BC5B376-2ACC-4C5F-A559-57400972B8B3}" destId="{2C9D9A56-CD72-4DD4-BE12-4D98CA6CF092}" srcOrd="2" destOrd="0" parTransId="{A220B361-D4C6-4A81-8321-39E58B1D79D4}" sibTransId="{4F4EA122-4DB6-4A96-93F9-A63863D4370B}"/>
    <dgm:cxn modelId="{D7F58992-5ABC-4E57-AA7B-C0EFEC557F7E}" type="presOf" srcId="{183DD826-8E22-406D-A0EB-72274554A1F3}" destId="{A97201BE-F2D9-4392-BCCF-DDC2B7079255}" srcOrd="0" destOrd="0" presId="urn:microsoft.com/office/officeart/2005/8/layout/StepDownProcess"/>
    <dgm:cxn modelId="{79D76891-032F-41CB-868C-F9B9EEBC0AEB}" type="presOf" srcId="{2C9D9A56-CD72-4DD4-BE12-4D98CA6CF092}" destId="{9F949C10-4A84-4264-B8A9-E66FF2A12D8D}" srcOrd="0" destOrd="2" presId="urn:microsoft.com/office/officeart/2005/8/layout/StepDownProcess"/>
    <dgm:cxn modelId="{626A11E6-AFE7-4C22-BF1D-F54FE96A984A}" type="presOf" srcId="{79ECA8F9-9CA0-48D0-927D-EC53ACEEFE08}" destId="{AF73EED5-F700-4B57-AA33-662EBC21D2B0}" srcOrd="0" destOrd="1" presId="urn:microsoft.com/office/officeart/2005/8/layout/StepDownProcess"/>
    <dgm:cxn modelId="{52D052DC-75DB-4798-A8B7-9BAB9EE5EBAE}" type="presOf" srcId="{687D7EEF-4DB7-4125-B441-EFF5FB2C6A08}" destId="{C3F0F0B4-9D20-4327-BE58-D69A9A78C260}" srcOrd="0" destOrd="1" presId="urn:microsoft.com/office/officeart/2005/8/layout/StepDownProcess"/>
    <dgm:cxn modelId="{8ECE6CE3-7DD7-48B5-A75F-F01181FD6F6E}" srcId="{183DD826-8E22-406D-A0EB-72274554A1F3}" destId="{79ECA8F9-9CA0-48D0-927D-EC53ACEEFE08}" srcOrd="1" destOrd="0" parTransId="{623B70D5-B8CB-41E6-A0BF-CFBBE44D072B}" sibTransId="{8273F325-0C3F-4BDF-9631-09853A0B2ED6}"/>
    <dgm:cxn modelId="{8F4956F6-9E8D-4DF1-B0DE-11451B6A11AE}" type="presOf" srcId="{C80E7556-2019-4BA2-95B1-9E3B310E1A35}" destId="{AF73EED5-F700-4B57-AA33-662EBC21D2B0}" srcOrd="0" destOrd="0" presId="urn:microsoft.com/office/officeart/2005/8/layout/StepDownProcess"/>
    <dgm:cxn modelId="{7CDFA2A8-A8C3-481F-BDB6-D2AA0E7C90A5}" srcId="{32D66B3C-2541-421D-895C-DE18C5996C62}" destId="{9FCA9189-7C05-425B-9A63-BEA45ACC6FEA}" srcOrd="1" destOrd="0" parTransId="{0243A713-B8B5-40B9-B4E8-47F3461D0B0F}" sibTransId="{42D319CC-7EF8-45B1-AFDE-F3A4CFA06C9E}"/>
    <dgm:cxn modelId="{9BDD4C4C-AAAC-40FC-8B8D-1EC3887E0E16}" srcId="{183DD826-8E22-406D-A0EB-72274554A1F3}" destId="{C80E7556-2019-4BA2-95B1-9E3B310E1A35}" srcOrd="0" destOrd="0" parTransId="{5731FF28-E3DA-4E72-A6E6-FC871C7009A8}" sibTransId="{63241345-0EDF-4CF2-86EC-2649CD7850EC}"/>
    <dgm:cxn modelId="{8173F34B-D316-47BF-B581-659CEC838D85}" srcId="{32D66B3C-2541-421D-895C-DE18C5996C62}" destId="{1BC5B376-2ACC-4C5F-A559-57400972B8B3}" srcOrd="2" destOrd="0" parTransId="{88F81FDF-0D6D-48F0-AC9C-F6D80DADAB02}" sibTransId="{F115384D-489B-4B36-914F-8675BAD91773}"/>
    <dgm:cxn modelId="{2B9DC7EA-1740-46B5-AD30-26C25D71CF99}" srcId="{32D66B3C-2541-421D-895C-DE18C5996C62}" destId="{183DD826-8E22-406D-A0EB-72274554A1F3}" srcOrd="0" destOrd="0" parTransId="{EBAC5C97-9373-4AEB-A342-490F23D75EF6}" sibTransId="{8A6651D5-DB20-41D8-81AB-50C8C73E34B1}"/>
    <dgm:cxn modelId="{CBD35681-1DFB-4516-A903-4710255BE3F0}" type="presOf" srcId="{9FCA9189-7C05-425B-9A63-BEA45ACC6FEA}" destId="{41A9F0E1-A2EC-40CD-98E6-AF38EE8E1A2B}" srcOrd="0" destOrd="0" presId="urn:microsoft.com/office/officeart/2005/8/layout/StepDownProcess"/>
    <dgm:cxn modelId="{06C8B3CF-1EB0-4420-9FE7-E6D1B3ADEF6E}" type="presParOf" srcId="{261186A7-6F6F-4BA2-97C4-05D7A1C4318C}" destId="{AE870637-D9E0-4523-B2D0-336434DF4AE8}" srcOrd="0" destOrd="0" presId="urn:microsoft.com/office/officeart/2005/8/layout/StepDownProcess"/>
    <dgm:cxn modelId="{06B7DC2C-EDE6-4A29-9DE8-39F2F1D6EB2F}" type="presParOf" srcId="{AE870637-D9E0-4523-B2D0-336434DF4AE8}" destId="{E5CBB2CB-65FD-4C98-979A-E9477D42C2EE}" srcOrd="0" destOrd="0" presId="urn:microsoft.com/office/officeart/2005/8/layout/StepDownProcess"/>
    <dgm:cxn modelId="{71F88B71-BB16-425F-8F4E-978473C074C8}" type="presParOf" srcId="{AE870637-D9E0-4523-B2D0-336434DF4AE8}" destId="{A97201BE-F2D9-4392-BCCF-DDC2B7079255}" srcOrd="1" destOrd="0" presId="urn:microsoft.com/office/officeart/2005/8/layout/StepDownProcess"/>
    <dgm:cxn modelId="{AB57D522-826A-4EC3-A1AD-969916BD3082}" type="presParOf" srcId="{AE870637-D9E0-4523-B2D0-336434DF4AE8}" destId="{AF73EED5-F700-4B57-AA33-662EBC21D2B0}" srcOrd="2" destOrd="0" presId="urn:microsoft.com/office/officeart/2005/8/layout/StepDownProcess"/>
    <dgm:cxn modelId="{E9A4D543-1377-4314-A7A3-7ACEF75F76ED}" type="presParOf" srcId="{261186A7-6F6F-4BA2-97C4-05D7A1C4318C}" destId="{3D6D58E2-1B23-4FA5-96BB-A96186BDE3CF}" srcOrd="1" destOrd="0" presId="urn:microsoft.com/office/officeart/2005/8/layout/StepDownProcess"/>
    <dgm:cxn modelId="{89C32589-7312-4F0A-8F96-EFE5303C8F3E}" type="presParOf" srcId="{261186A7-6F6F-4BA2-97C4-05D7A1C4318C}" destId="{B934299B-28B9-4992-A93A-4B68980603C5}" srcOrd="2" destOrd="0" presId="urn:microsoft.com/office/officeart/2005/8/layout/StepDownProcess"/>
    <dgm:cxn modelId="{32BD22F7-4B1B-4F13-B4EA-DB063F625521}" type="presParOf" srcId="{B934299B-28B9-4992-A93A-4B68980603C5}" destId="{FB59A383-9A18-4A67-996A-87E05BA27AD6}" srcOrd="0" destOrd="0" presId="urn:microsoft.com/office/officeart/2005/8/layout/StepDownProcess"/>
    <dgm:cxn modelId="{5E78CBE8-62D9-4DB1-8A17-A04FAE896D81}" type="presParOf" srcId="{B934299B-28B9-4992-A93A-4B68980603C5}" destId="{41A9F0E1-A2EC-40CD-98E6-AF38EE8E1A2B}" srcOrd="1" destOrd="0" presId="urn:microsoft.com/office/officeart/2005/8/layout/StepDownProcess"/>
    <dgm:cxn modelId="{AFB611C6-A9E0-4C02-9074-80FA4E408CF1}" type="presParOf" srcId="{B934299B-28B9-4992-A93A-4B68980603C5}" destId="{C3F0F0B4-9D20-4327-BE58-D69A9A78C260}" srcOrd="2" destOrd="0" presId="urn:microsoft.com/office/officeart/2005/8/layout/StepDownProcess"/>
    <dgm:cxn modelId="{977F6EF6-E15D-43E1-B501-FB28C2D313A0}" type="presParOf" srcId="{261186A7-6F6F-4BA2-97C4-05D7A1C4318C}" destId="{82FC05FA-C1B7-4703-A4CA-7DDA5A2CC46E}" srcOrd="3" destOrd="0" presId="urn:microsoft.com/office/officeart/2005/8/layout/StepDownProcess"/>
    <dgm:cxn modelId="{39928465-51AA-4F3B-B282-0224E6E89BEB}" type="presParOf" srcId="{261186A7-6F6F-4BA2-97C4-05D7A1C4318C}" destId="{47F7EA9C-4BFB-4B57-B11D-7270D60E94A8}" srcOrd="4" destOrd="0" presId="urn:microsoft.com/office/officeart/2005/8/layout/StepDownProcess"/>
    <dgm:cxn modelId="{131E0F9B-B04D-42F4-8555-C65D20D1D9DF}" type="presParOf" srcId="{47F7EA9C-4BFB-4B57-B11D-7270D60E94A8}" destId="{2ADC5A5E-CED0-49BA-9E8F-26F4B0BAA998}" srcOrd="0" destOrd="0" presId="urn:microsoft.com/office/officeart/2005/8/layout/StepDownProcess"/>
    <dgm:cxn modelId="{0BCE4E30-9AAF-4E5A-AC3D-5389585B36D3}" type="presParOf" srcId="{47F7EA9C-4BFB-4B57-B11D-7270D60E94A8}" destId="{9F949C10-4A84-4264-B8A9-E66FF2A12D8D}" srcOrd="1" destOrd="0" presId="urn:microsoft.com/office/officeart/2005/8/layout/StepDown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C15D0A-F435-41BD-BA38-A970738522C0}" type="doc">
      <dgm:prSet loTypeId="urn:microsoft.com/office/officeart/2005/8/layout/cycle3" loCatId="cycle" qsTypeId="urn:microsoft.com/office/officeart/2005/8/quickstyle/3d2" qsCatId="3D" csTypeId="urn:microsoft.com/office/officeart/2005/8/colors/colorful4" csCatId="colorful" phldr="1"/>
      <dgm:spPr/>
      <dgm:t>
        <a:bodyPr/>
        <a:lstStyle/>
        <a:p>
          <a:endParaRPr lang="es-ES"/>
        </a:p>
      </dgm:t>
    </dgm:pt>
    <dgm:pt modelId="{8CCEFE38-1961-4236-8757-EF553E735494}">
      <dgm:prSet phldrT="[Texto]"/>
      <dgm:spPr/>
      <dgm:t>
        <a:bodyPr/>
        <a:lstStyle/>
        <a:p>
          <a:r>
            <a:rPr lang="es-ES" dirty="0" smtClean="0"/>
            <a:t>Presentación y Sabor</a:t>
          </a:r>
          <a:endParaRPr lang="es-ES" dirty="0"/>
        </a:p>
      </dgm:t>
    </dgm:pt>
    <dgm:pt modelId="{F1C718B3-995B-4399-8B01-F6886FF6F716}" type="parTrans" cxnId="{00B9065F-9771-4E13-9767-FF3A46715DBB}">
      <dgm:prSet/>
      <dgm:spPr/>
      <dgm:t>
        <a:bodyPr/>
        <a:lstStyle/>
        <a:p>
          <a:endParaRPr lang="es-ES"/>
        </a:p>
      </dgm:t>
    </dgm:pt>
    <dgm:pt modelId="{ECD7685A-D078-420C-BC19-ABF03E1C308C}" type="sibTrans" cxnId="{00B9065F-9771-4E13-9767-FF3A46715DBB}">
      <dgm:prSet/>
      <dgm:spPr/>
      <dgm:t>
        <a:bodyPr/>
        <a:lstStyle/>
        <a:p>
          <a:endParaRPr lang="es-ES" dirty="0"/>
        </a:p>
      </dgm:t>
    </dgm:pt>
    <dgm:pt modelId="{EA9BD7F3-50F1-4B04-B29D-6307BBDF53AE}">
      <dgm:prSet phldrT="[Texto]"/>
      <dgm:spPr/>
      <dgm:t>
        <a:bodyPr/>
        <a:lstStyle/>
        <a:p>
          <a:r>
            <a:rPr lang="es-ES" dirty="0" smtClean="0"/>
            <a:t>Precio</a:t>
          </a:r>
          <a:endParaRPr lang="es-ES" dirty="0"/>
        </a:p>
      </dgm:t>
    </dgm:pt>
    <dgm:pt modelId="{B797B618-89AF-40C3-A322-13CE64BBD3BF}" type="parTrans" cxnId="{DBFDF90F-CE56-4A1F-BB92-F47D9EF6876F}">
      <dgm:prSet/>
      <dgm:spPr/>
      <dgm:t>
        <a:bodyPr/>
        <a:lstStyle/>
        <a:p>
          <a:endParaRPr lang="es-ES"/>
        </a:p>
      </dgm:t>
    </dgm:pt>
    <dgm:pt modelId="{497CF821-CB65-4199-B92B-2FB85AF69099}" type="sibTrans" cxnId="{DBFDF90F-CE56-4A1F-BB92-F47D9EF6876F}">
      <dgm:prSet/>
      <dgm:spPr/>
      <dgm:t>
        <a:bodyPr/>
        <a:lstStyle/>
        <a:p>
          <a:endParaRPr lang="es-ES"/>
        </a:p>
      </dgm:t>
    </dgm:pt>
    <dgm:pt modelId="{54656B56-B0B0-409F-9E37-39121870A229}">
      <dgm:prSet phldrT="[Texto]"/>
      <dgm:spPr/>
      <dgm:t>
        <a:bodyPr/>
        <a:lstStyle/>
        <a:p>
          <a:r>
            <a:rPr lang="es-ES" dirty="0" smtClean="0"/>
            <a:t>Generar sensación de frescura el embutido</a:t>
          </a:r>
          <a:endParaRPr lang="es-ES" dirty="0"/>
        </a:p>
      </dgm:t>
    </dgm:pt>
    <dgm:pt modelId="{616362C5-FA05-4C43-8426-1D278E272379}" type="parTrans" cxnId="{7E893C51-E42F-479F-9504-DE523D3317D6}">
      <dgm:prSet/>
      <dgm:spPr/>
      <dgm:t>
        <a:bodyPr/>
        <a:lstStyle/>
        <a:p>
          <a:endParaRPr lang="es-ES"/>
        </a:p>
      </dgm:t>
    </dgm:pt>
    <dgm:pt modelId="{8FCF9A65-69B9-436E-8941-EDEC645C20E9}" type="sibTrans" cxnId="{7E893C51-E42F-479F-9504-DE523D3317D6}">
      <dgm:prSet/>
      <dgm:spPr/>
      <dgm:t>
        <a:bodyPr/>
        <a:lstStyle/>
        <a:p>
          <a:endParaRPr lang="es-ES"/>
        </a:p>
      </dgm:t>
    </dgm:pt>
    <dgm:pt modelId="{C371CE89-D092-499C-82E5-7A859F75F6E4}">
      <dgm:prSet phldrT="[Texto]"/>
      <dgm:spPr/>
      <dgm:t>
        <a:bodyPr/>
        <a:lstStyle/>
        <a:p>
          <a:r>
            <a:rPr lang="es-ES" dirty="0" smtClean="0"/>
            <a:t>Color homogéneo y sin colorantes</a:t>
          </a:r>
          <a:endParaRPr lang="es-ES" dirty="0"/>
        </a:p>
      </dgm:t>
    </dgm:pt>
    <dgm:pt modelId="{FBC76156-3A41-4FFC-93F1-F6E70756BBDD}" type="parTrans" cxnId="{102579BC-32E6-48C4-A239-3A5875DC0484}">
      <dgm:prSet/>
      <dgm:spPr/>
      <dgm:t>
        <a:bodyPr/>
        <a:lstStyle/>
        <a:p>
          <a:endParaRPr lang="es-ES"/>
        </a:p>
      </dgm:t>
    </dgm:pt>
    <dgm:pt modelId="{95BC8CC8-7DBE-4166-AC60-67BD47DE4E70}" type="sibTrans" cxnId="{102579BC-32E6-48C4-A239-3A5875DC0484}">
      <dgm:prSet/>
      <dgm:spPr/>
      <dgm:t>
        <a:bodyPr/>
        <a:lstStyle/>
        <a:p>
          <a:endParaRPr lang="es-ES"/>
        </a:p>
      </dgm:t>
    </dgm:pt>
    <dgm:pt modelId="{8AAE2A67-C328-491C-9CFE-D66351788CA9}">
      <dgm:prSet phldrT="[Texto]"/>
      <dgm:spPr/>
      <dgm:t>
        <a:bodyPr/>
        <a:lstStyle/>
        <a:p>
          <a:r>
            <a:rPr lang="es-ES" dirty="0" smtClean="0"/>
            <a:t>Duración</a:t>
          </a:r>
          <a:endParaRPr lang="es-ES" dirty="0"/>
        </a:p>
      </dgm:t>
    </dgm:pt>
    <dgm:pt modelId="{A1676626-4287-440B-B100-2011B33DC109}" type="parTrans" cxnId="{E7B3AD87-1E07-47C3-89D8-2BB20FB81366}">
      <dgm:prSet/>
      <dgm:spPr/>
      <dgm:t>
        <a:bodyPr/>
        <a:lstStyle/>
        <a:p>
          <a:endParaRPr lang="es-ES"/>
        </a:p>
      </dgm:t>
    </dgm:pt>
    <dgm:pt modelId="{4A4F89CA-E42C-456F-B530-841250D71C3F}" type="sibTrans" cxnId="{E7B3AD87-1E07-47C3-89D8-2BB20FB81366}">
      <dgm:prSet/>
      <dgm:spPr/>
      <dgm:t>
        <a:bodyPr/>
        <a:lstStyle/>
        <a:p>
          <a:endParaRPr lang="es-ES"/>
        </a:p>
      </dgm:t>
    </dgm:pt>
    <dgm:pt modelId="{3373AD89-BD99-4DED-AB61-4FC9B52BE366}">
      <dgm:prSet phldrT="[Texto]"/>
      <dgm:spPr/>
      <dgm:t>
        <a:bodyPr/>
        <a:lstStyle/>
        <a:p>
          <a:r>
            <a:rPr lang="es-ES" dirty="0" smtClean="0"/>
            <a:t>Principal Atributo</a:t>
          </a:r>
          <a:endParaRPr lang="es-ES" dirty="0"/>
        </a:p>
      </dgm:t>
    </dgm:pt>
    <dgm:pt modelId="{4E636E06-DB26-45BF-9291-21F8AB9E8F0F}" type="parTrans" cxnId="{1C9FE35F-96C6-44A7-A200-9BB5752F4987}">
      <dgm:prSet/>
      <dgm:spPr/>
      <dgm:t>
        <a:bodyPr/>
        <a:lstStyle/>
        <a:p>
          <a:endParaRPr lang="es-EC"/>
        </a:p>
      </dgm:t>
    </dgm:pt>
    <dgm:pt modelId="{40AC8E3A-D4CC-4D7E-889E-A521F9AB3B9A}" type="sibTrans" cxnId="{1C9FE35F-96C6-44A7-A200-9BB5752F4987}">
      <dgm:prSet/>
      <dgm:spPr/>
      <dgm:t>
        <a:bodyPr/>
        <a:lstStyle/>
        <a:p>
          <a:endParaRPr lang="es-EC"/>
        </a:p>
      </dgm:t>
    </dgm:pt>
    <dgm:pt modelId="{0DC8DEAB-F38D-424B-827F-909F90D72608}" type="pres">
      <dgm:prSet presAssocID="{BEC15D0A-F435-41BD-BA38-A970738522C0}" presName="Name0" presStyleCnt="0">
        <dgm:presLayoutVars>
          <dgm:dir/>
          <dgm:resizeHandles val="exact"/>
        </dgm:presLayoutVars>
      </dgm:prSet>
      <dgm:spPr/>
      <dgm:t>
        <a:bodyPr/>
        <a:lstStyle/>
        <a:p>
          <a:endParaRPr lang="es-ES"/>
        </a:p>
      </dgm:t>
    </dgm:pt>
    <dgm:pt modelId="{FA166D77-F575-49BD-9B50-2423442E5D9E}" type="pres">
      <dgm:prSet presAssocID="{BEC15D0A-F435-41BD-BA38-A970738522C0}" presName="cycle" presStyleCnt="0"/>
      <dgm:spPr/>
      <dgm:t>
        <a:bodyPr/>
        <a:lstStyle/>
        <a:p>
          <a:endParaRPr lang="es-ES"/>
        </a:p>
      </dgm:t>
    </dgm:pt>
    <dgm:pt modelId="{2AD09165-C248-420E-B236-F0703F32CC37}" type="pres">
      <dgm:prSet presAssocID="{8CCEFE38-1961-4236-8757-EF553E735494}" presName="nodeFirstNode" presStyleLbl="node1" presStyleIdx="0" presStyleCnt="6">
        <dgm:presLayoutVars>
          <dgm:bulletEnabled val="1"/>
        </dgm:presLayoutVars>
      </dgm:prSet>
      <dgm:spPr/>
      <dgm:t>
        <a:bodyPr/>
        <a:lstStyle/>
        <a:p>
          <a:endParaRPr lang="es-ES"/>
        </a:p>
      </dgm:t>
    </dgm:pt>
    <dgm:pt modelId="{85144BC7-CD91-4C5E-83A1-5583D654E812}" type="pres">
      <dgm:prSet presAssocID="{ECD7685A-D078-420C-BC19-ABF03E1C308C}" presName="sibTransFirstNode" presStyleLbl="bgShp" presStyleIdx="0" presStyleCnt="1"/>
      <dgm:spPr/>
      <dgm:t>
        <a:bodyPr/>
        <a:lstStyle/>
        <a:p>
          <a:endParaRPr lang="es-ES"/>
        </a:p>
      </dgm:t>
    </dgm:pt>
    <dgm:pt modelId="{07FB9E9E-F1B3-401E-89FE-B3DA7A112074}" type="pres">
      <dgm:prSet presAssocID="{EA9BD7F3-50F1-4B04-B29D-6307BBDF53AE}" presName="nodeFollowingNodes" presStyleLbl="node1" presStyleIdx="1" presStyleCnt="6">
        <dgm:presLayoutVars>
          <dgm:bulletEnabled val="1"/>
        </dgm:presLayoutVars>
      </dgm:prSet>
      <dgm:spPr/>
      <dgm:t>
        <a:bodyPr/>
        <a:lstStyle/>
        <a:p>
          <a:endParaRPr lang="es-ES"/>
        </a:p>
      </dgm:t>
    </dgm:pt>
    <dgm:pt modelId="{9DB7731D-6B8E-48D0-82BE-38D95537D3C7}" type="pres">
      <dgm:prSet presAssocID="{54656B56-B0B0-409F-9E37-39121870A229}" presName="nodeFollowingNodes" presStyleLbl="node1" presStyleIdx="2" presStyleCnt="6">
        <dgm:presLayoutVars>
          <dgm:bulletEnabled val="1"/>
        </dgm:presLayoutVars>
      </dgm:prSet>
      <dgm:spPr/>
      <dgm:t>
        <a:bodyPr/>
        <a:lstStyle/>
        <a:p>
          <a:endParaRPr lang="es-ES"/>
        </a:p>
      </dgm:t>
    </dgm:pt>
    <dgm:pt modelId="{BC90FDCB-1FA2-4203-AE69-607FCA861129}" type="pres">
      <dgm:prSet presAssocID="{C371CE89-D092-499C-82E5-7A859F75F6E4}" presName="nodeFollowingNodes" presStyleLbl="node1" presStyleIdx="3" presStyleCnt="6">
        <dgm:presLayoutVars>
          <dgm:bulletEnabled val="1"/>
        </dgm:presLayoutVars>
      </dgm:prSet>
      <dgm:spPr/>
      <dgm:t>
        <a:bodyPr/>
        <a:lstStyle/>
        <a:p>
          <a:endParaRPr lang="es-ES"/>
        </a:p>
      </dgm:t>
    </dgm:pt>
    <dgm:pt modelId="{F94BE060-B40C-4D7D-89E5-CE233FAEA679}" type="pres">
      <dgm:prSet presAssocID="{8AAE2A67-C328-491C-9CFE-D66351788CA9}" presName="nodeFollowingNodes" presStyleLbl="node1" presStyleIdx="4" presStyleCnt="6">
        <dgm:presLayoutVars>
          <dgm:bulletEnabled val="1"/>
        </dgm:presLayoutVars>
      </dgm:prSet>
      <dgm:spPr/>
      <dgm:t>
        <a:bodyPr/>
        <a:lstStyle/>
        <a:p>
          <a:endParaRPr lang="es-ES"/>
        </a:p>
      </dgm:t>
    </dgm:pt>
    <dgm:pt modelId="{D2EC676F-E33B-4063-ABAD-7A1FA8F19F49}" type="pres">
      <dgm:prSet presAssocID="{3373AD89-BD99-4DED-AB61-4FC9B52BE366}" presName="nodeFollowingNodes" presStyleLbl="node1" presStyleIdx="5" presStyleCnt="6">
        <dgm:presLayoutVars>
          <dgm:bulletEnabled val="1"/>
        </dgm:presLayoutVars>
      </dgm:prSet>
      <dgm:spPr/>
      <dgm:t>
        <a:bodyPr/>
        <a:lstStyle/>
        <a:p>
          <a:endParaRPr lang="es-EC"/>
        </a:p>
      </dgm:t>
    </dgm:pt>
  </dgm:ptLst>
  <dgm:cxnLst>
    <dgm:cxn modelId="{F26AF8BA-149A-4868-8E7A-549490C3C501}" type="presOf" srcId="{8AAE2A67-C328-491C-9CFE-D66351788CA9}" destId="{F94BE060-B40C-4D7D-89E5-CE233FAEA679}" srcOrd="0" destOrd="0" presId="urn:microsoft.com/office/officeart/2005/8/layout/cycle3"/>
    <dgm:cxn modelId="{A9D740E9-5A02-415B-93FE-DE322C334BBA}" type="presOf" srcId="{ECD7685A-D078-420C-BC19-ABF03E1C308C}" destId="{85144BC7-CD91-4C5E-83A1-5583D654E812}" srcOrd="0" destOrd="0" presId="urn:microsoft.com/office/officeart/2005/8/layout/cycle3"/>
    <dgm:cxn modelId="{DBFDF90F-CE56-4A1F-BB92-F47D9EF6876F}" srcId="{BEC15D0A-F435-41BD-BA38-A970738522C0}" destId="{EA9BD7F3-50F1-4B04-B29D-6307BBDF53AE}" srcOrd="1" destOrd="0" parTransId="{B797B618-89AF-40C3-A322-13CE64BBD3BF}" sibTransId="{497CF821-CB65-4199-B92B-2FB85AF69099}"/>
    <dgm:cxn modelId="{102579BC-32E6-48C4-A239-3A5875DC0484}" srcId="{BEC15D0A-F435-41BD-BA38-A970738522C0}" destId="{C371CE89-D092-499C-82E5-7A859F75F6E4}" srcOrd="3" destOrd="0" parTransId="{FBC76156-3A41-4FFC-93F1-F6E70756BBDD}" sibTransId="{95BC8CC8-7DBE-4166-AC60-67BD47DE4E70}"/>
    <dgm:cxn modelId="{CDF98529-0E66-4976-81DA-8632003660DD}" type="presOf" srcId="{BEC15D0A-F435-41BD-BA38-A970738522C0}" destId="{0DC8DEAB-F38D-424B-827F-909F90D72608}" srcOrd="0" destOrd="0" presId="urn:microsoft.com/office/officeart/2005/8/layout/cycle3"/>
    <dgm:cxn modelId="{1C98DA95-5D28-47E2-A8A6-10F075457051}" type="presOf" srcId="{54656B56-B0B0-409F-9E37-39121870A229}" destId="{9DB7731D-6B8E-48D0-82BE-38D95537D3C7}" srcOrd="0" destOrd="0" presId="urn:microsoft.com/office/officeart/2005/8/layout/cycle3"/>
    <dgm:cxn modelId="{00B9065F-9771-4E13-9767-FF3A46715DBB}" srcId="{BEC15D0A-F435-41BD-BA38-A970738522C0}" destId="{8CCEFE38-1961-4236-8757-EF553E735494}" srcOrd="0" destOrd="0" parTransId="{F1C718B3-995B-4399-8B01-F6886FF6F716}" sibTransId="{ECD7685A-D078-420C-BC19-ABF03E1C308C}"/>
    <dgm:cxn modelId="{E8C4FD36-05CA-4A0D-8172-EDB26D6D7F13}" type="presOf" srcId="{3373AD89-BD99-4DED-AB61-4FC9B52BE366}" destId="{D2EC676F-E33B-4063-ABAD-7A1FA8F19F49}" srcOrd="0" destOrd="0" presId="urn:microsoft.com/office/officeart/2005/8/layout/cycle3"/>
    <dgm:cxn modelId="{E6E672F5-007B-4DFF-AC1D-36ED5C5829CE}" type="presOf" srcId="{8CCEFE38-1961-4236-8757-EF553E735494}" destId="{2AD09165-C248-420E-B236-F0703F32CC37}" srcOrd="0" destOrd="0" presId="urn:microsoft.com/office/officeart/2005/8/layout/cycle3"/>
    <dgm:cxn modelId="{E7B3AD87-1E07-47C3-89D8-2BB20FB81366}" srcId="{BEC15D0A-F435-41BD-BA38-A970738522C0}" destId="{8AAE2A67-C328-491C-9CFE-D66351788CA9}" srcOrd="4" destOrd="0" parTransId="{A1676626-4287-440B-B100-2011B33DC109}" sibTransId="{4A4F89CA-E42C-456F-B530-841250D71C3F}"/>
    <dgm:cxn modelId="{AEB0C2EC-32E0-440C-A523-B27AEE4807ED}" type="presOf" srcId="{EA9BD7F3-50F1-4B04-B29D-6307BBDF53AE}" destId="{07FB9E9E-F1B3-401E-89FE-B3DA7A112074}" srcOrd="0" destOrd="0" presId="urn:microsoft.com/office/officeart/2005/8/layout/cycle3"/>
    <dgm:cxn modelId="{26F7B444-29C7-4229-A8B9-0E66981C5CCB}" type="presOf" srcId="{C371CE89-D092-499C-82E5-7A859F75F6E4}" destId="{BC90FDCB-1FA2-4203-AE69-607FCA861129}" srcOrd="0" destOrd="0" presId="urn:microsoft.com/office/officeart/2005/8/layout/cycle3"/>
    <dgm:cxn modelId="{1C9FE35F-96C6-44A7-A200-9BB5752F4987}" srcId="{BEC15D0A-F435-41BD-BA38-A970738522C0}" destId="{3373AD89-BD99-4DED-AB61-4FC9B52BE366}" srcOrd="5" destOrd="0" parTransId="{4E636E06-DB26-45BF-9291-21F8AB9E8F0F}" sibTransId="{40AC8E3A-D4CC-4D7E-889E-A521F9AB3B9A}"/>
    <dgm:cxn modelId="{7E893C51-E42F-479F-9504-DE523D3317D6}" srcId="{BEC15D0A-F435-41BD-BA38-A970738522C0}" destId="{54656B56-B0B0-409F-9E37-39121870A229}" srcOrd="2" destOrd="0" parTransId="{616362C5-FA05-4C43-8426-1D278E272379}" sibTransId="{8FCF9A65-69B9-436E-8941-EDEC645C20E9}"/>
    <dgm:cxn modelId="{47461A90-33F7-4235-A166-3A0D77D2F70E}" type="presParOf" srcId="{0DC8DEAB-F38D-424B-827F-909F90D72608}" destId="{FA166D77-F575-49BD-9B50-2423442E5D9E}" srcOrd="0" destOrd="0" presId="urn:microsoft.com/office/officeart/2005/8/layout/cycle3"/>
    <dgm:cxn modelId="{28BB1ABF-8705-4491-AAB2-41BD362D559D}" type="presParOf" srcId="{FA166D77-F575-49BD-9B50-2423442E5D9E}" destId="{2AD09165-C248-420E-B236-F0703F32CC37}" srcOrd="0" destOrd="0" presId="urn:microsoft.com/office/officeart/2005/8/layout/cycle3"/>
    <dgm:cxn modelId="{E92C8BFA-577C-4CD3-8FEB-AF14874D3EA6}" type="presParOf" srcId="{FA166D77-F575-49BD-9B50-2423442E5D9E}" destId="{85144BC7-CD91-4C5E-83A1-5583D654E812}" srcOrd="1" destOrd="0" presId="urn:microsoft.com/office/officeart/2005/8/layout/cycle3"/>
    <dgm:cxn modelId="{CDF670B0-B83F-4A35-BECA-AA765331FFCD}" type="presParOf" srcId="{FA166D77-F575-49BD-9B50-2423442E5D9E}" destId="{07FB9E9E-F1B3-401E-89FE-B3DA7A112074}" srcOrd="2" destOrd="0" presId="urn:microsoft.com/office/officeart/2005/8/layout/cycle3"/>
    <dgm:cxn modelId="{BFC4B245-05CC-4F55-9540-4C0B361F2CFB}" type="presParOf" srcId="{FA166D77-F575-49BD-9B50-2423442E5D9E}" destId="{9DB7731D-6B8E-48D0-82BE-38D95537D3C7}" srcOrd="3" destOrd="0" presId="urn:microsoft.com/office/officeart/2005/8/layout/cycle3"/>
    <dgm:cxn modelId="{BA1CFB81-DB7B-46E9-8235-2ABA9F89D533}" type="presParOf" srcId="{FA166D77-F575-49BD-9B50-2423442E5D9E}" destId="{BC90FDCB-1FA2-4203-AE69-607FCA861129}" srcOrd="4" destOrd="0" presId="urn:microsoft.com/office/officeart/2005/8/layout/cycle3"/>
    <dgm:cxn modelId="{50E9F053-A79D-456C-9594-B76327D9A427}" type="presParOf" srcId="{FA166D77-F575-49BD-9B50-2423442E5D9E}" destId="{F94BE060-B40C-4D7D-89E5-CE233FAEA679}" srcOrd="5" destOrd="0" presId="urn:microsoft.com/office/officeart/2005/8/layout/cycle3"/>
    <dgm:cxn modelId="{0A1D6625-658B-4C4C-BBA4-20263307E5CC}" type="presParOf" srcId="{FA166D77-F575-49BD-9B50-2423442E5D9E}" destId="{D2EC676F-E33B-4063-ABAD-7A1FA8F19F49}"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BF980C-EE6B-4B6D-8FE7-246D38C37855}" type="doc">
      <dgm:prSet loTypeId="urn:microsoft.com/office/officeart/2005/8/layout/vList6" loCatId="list" qsTypeId="urn:microsoft.com/office/officeart/2005/8/quickstyle/3d7" qsCatId="3D" csTypeId="urn:microsoft.com/office/officeart/2005/8/colors/accent1_2" csCatId="accent1" phldr="1"/>
      <dgm:spPr/>
      <dgm:t>
        <a:bodyPr/>
        <a:lstStyle/>
        <a:p>
          <a:endParaRPr lang="es-CO"/>
        </a:p>
      </dgm:t>
    </dgm:pt>
    <dgm:pt modelId="{C0938FAE-3602-470C-B45B-FF69E2741929}">
      <dgm:prSet phldrT="[Texto]" custT="1"/>
      <dgm:spPr/>
      <dgm:t>
        <a:bodyPr/>
        <a:lstStyle/>
        <a:p>
          <a:r>
            <a:rPr lang="es-CO" sz="2400" dirty="0" smtClean="0"/>
            <a:t>Embutidos</a:t>
          </a:r>
        </a:p>
        <a:p>
          <a:r>
            <a:rPr lang="es-CO" sz="2400" dirty="0" smtClean="0"/>
            <a:t>Vegetarianos</a:t>
          </a:r>
          <a:endParaRPr lang="es-CO" sz="2400" dirty="0"/>
        </a:p>
      </dgm:t>
    </dgm:pt>
    <dgm:pt modelId="{7A72041C-7F3D-4480-9BD5-7D225F14EAB1}" type="parTrans" cxnId="{1DE07171-0C21-4D36-A958-8F5FB94E16CE}">
      <dgm:prSet/>
      <dgm:spPr/>
      <dgm:t>
        <a:bodyPr/>
        <a:lstStyle/>
        <a:p>
          <a:endParaRPr lang="es-CO"/>
        </a:p>
      </dgm:t>
    </dgm:pt>
    <dgm:pt modelId="{4C6D87A7-DD3B-4CF4-AFA1-F77E2ADDEC6A}" type="sibTrans" cxnId="{1DE07171-0C21-4D36-A958-8F5FB94E16CE}">
      <dgm:prSet/>
      <dgm:spPr/>
      <dgm:t>
        <a:bodyPr/>
        <a:lstStyle/>
        <a:p>
          <a:endParaRPr lang="es-CO"/>
        </a:p>
      </dgm:t>
    </dgm:pt>
    <dgm:pt modelId="{1E0C6693-4FE9-48D1-8D57-8C6428561A9A}">
      <dgm:prSet phldrT="[Texto]" custT="1"/>
      <dgm:spPr/>
      <dgm:t>
        <a:bodyPr/>
        <a:lstStyle/>
        <a:p>
          <a:endParaRPr lang="es-CO" sz="1600" dirty="0"/>
        </a:p>
      </dgm:t>
    </dgm:pt>
    <dgm:pt modelId="{F65CF6A4-DD0F-43EE-A324-BEB9C2E54C08}" type="parTrans" cxnId="{EF737DC7-D6C0-4592-A0DB-854648B3797D}">
      <dgm:prSet/>
      <dgm:spPr/>
    </dgm:pt>
    <dgm:pt modelId="{F84C55F2-9773-4661-998C-2CE711689B7E}" type="sibTrans" cxnId="{EF737DC7-D6C0-4592-A0DB-854648B3797D}">
      <dgm:prSet/>
      <dgm:spPr/>
    </dgm:pt>
    <dgm:pt modelId="{6C2D462F-B067-4B30-ABDF-B785A3D0FD53}">
      <dgm:prSet phldrT="[Texto]" custT="1"/>
      <dgm:spPr/>
      <dgm:t>
        <a:bodyPr/>
        <a:lstStyle/>
        <a:p>
          <a:r>
            <a:rPr lang="es-CO" sz="1600" dirty="0" smtClean="0"/>
            <a:t>Es un producto que logra cautivar y llamar la atención  por su apariencia saludable e ingredientes nutritivos.</a:t>
          </a:r>
          <a:endParaRPr lang="es-CO" sz="1600" dirty="0"/>
        </a:p>
      </dgm:t>
    </dgm:pt>
    <dgm:pt modelId="{128F7E99-424A-44C9-85E3-A947583FFC0B}" type="parTrans" cxnId="{251BD3A1-4F01-4DA1-8E64-81187D28EFAA}">
      <dgm:prSet/>
      <dgm:spPr/>
    </dgm:pt>
    <dgm:pt modelId="{7E03DCFD-EC48-45A0-8EC3-E350EB6B9AFF}" type="sibTrans" cxnId="{251BD3A1-4F01-4DA1-8E64-81187D28EFAA}">
      <dgm:prSet/>
      <dgm:spPr/>
    </dgm:pt>
    <dgm:pt modelId="{123D147E-E264-4993-AECF-6B76FA308FEB}" type="pres">
      <dgm:prSet presAssocID="{DBBF980C-EE6B-4B6D-8FE7-246D38C37855}" presName="Name0" presStyleCnt="0">
        <dgm:presLayoutVars>
          <dgm:dir/>
          <dgm:animLvl val="lvl"/>
          <dgm:resizeHandles/>
        </dgm:presLayoutVars>
      </dgm:prSet>
      <dgm:spPr/>
      <dgm:t>
        <a:bodyPr/>
        <a:lstStyle/>
        <a:p>
          <a:endParaRPr lang="es-CO"/>
        </a:p>
      </dgm:t>
    </dgm:pt>
    <dgm:pt modelId="{4526CD84-1D60-415B-A410-0D1D2E2C0024}" type="pres">
      <dgm:prSet presAssocID="{C0938FAE-3602-470C-B45B-FF69E2741929}" presName="linNode" presStyleCnt="0"/>
      <dgm:spPr/>
      <dgm:t>
        <a:bodyPr/>
        <a:lstStyle/>
        <a:p>
          <a:endParaRPr lang="es-CO"/>
        </a:p>
      </dgm:t>
    </dgm:pt>
    <dgm:pt modelId="{5E13714D-9D1E-4272-9289-7E91503DFFBE}" type="pres">
      <dgm:prSet presAssocID="{C0938FAE-3602-470C-B45B-FF69E2741929}" presName="parentShp" presStyleLbl="node1" presStyleIdx="0" presStyleCnt="1" custScaleY="63261">
        <dgm:presLayoutVars>
          <dgm:bulletEnabled val="1"/>
        </dgm:presLayoutVars>
      </dgm:prSet>
      <dgm:spPr/>
      <dgm:t>
        <a:bodyPr/>
        <a:lstStyle/>
        <a:p>
          <a:endParaRPr lang="es-CO"/>
        </a:p>
      </dgm:t>
    </dgm:pt>
    <dgm:pt modelId="{A3CD26B8-F3D1-46C8-BD77-1C80859CA4B8}" type="pres">
      <dgm:prSet presAssocID="{C0938FAE-3602-470C-B45B-FF69E2741929}" presName="childShp" presStyleLbl="bgAccFollowNode1" presStyleIdx="0" presStyleCnt="1">
        <dgm:presLayoutVars>
          <dgm:bulletEnabled val="1"/>
        </dgm:presLayoutVars>
      </dgm:prSet>
      <dgm:spPr/>
      <dgm:t>
        <a:bodyPr/>
        <a:lstStyle/>
        <a:p>
          <a:endParaRPr lang="es-CO"/>
        </a:p>
      </dgm:t>
    </dgm:pt>
  </dgm:ptLst>
  <dgm:cxnLst>
    <dgm:cxn modelId="{639FC96A-CC5D-4B07-A8A1-E21EC197CEF7}" type="presOf" srcId="{DBBF980C-EE6B-4B6D-8FE7-246D38C37855}" destId="{123D147E-E264-4993-AECF-6B76FA308FEB}" srcOrd="0" destOrd="0" presId="urn:microsoft.com/office/officeart/2005/8/layout/vList6"/>
    <dgm:cxn modelId="{5A952609-F65A-491C-ADEA-DB3B11C2A3FA}" type="presOf" srcId="{C0938FAE-3602-470C-B45B-FF69E2741929}" destId="{5E13714D-9D1E-4272-9289-7E91503DFFBE}" srcOrd="0" destOrd="0" presId="urn:microsoft.com/office/officeart/2005/8/layout/vList6"/>
    <dgm:cxn modelId="{1DE07171-0C21-4D36-A958-8F5FB94E16CE}" srcId="{DBBF980C-EE6B-4B6D-8FE7-246D38C37855}" destId="{C0938FAE-3602-470C-B45B-FF69E2741929}" srcOrd="0" destOrd="0" parTransId="{7A72041C-7F3D-4480-9BD5-7D225F14EAB1}" sibTransId="{4C6D87A7-DD3B-4CF4-AFA1-F77E2ADDEC6A}"/>
    <dgm:cxn modelId="{9BE4A697-9324-49B8-AB33-7FAE7AAD42A6}" type="presOf" srcId="{6C2D462F-B067-4B30-ABDF-B785A3D0FD53}" destId="{A3CD26B8-F3D1-46C8-BD77-1C80859CA4B8}" srcOrd="0" destOrd="1" presId="urn:microsoft.com/office/officeart/2005/8/layout/vList6"/>
    <dgm:cxn modelId="{DBB3388B-5F07-4B11-9774-5CCACF0F86F9}" type="presOf" srcId="{1E0C6693-4FE9-48D1-8D57-8C6428561A9A}" destId="{A3CD26B8-F3D1-46C8-BD77-1C80859CA4B8}" srcOrd="0" destOrd="0" presId="urn:microsoft.com/office/officeart/2005/8/layout/vList6"/>
    <dgm:cxn modelId="{251BD3A1-4F01-4DA1-8E64-81187D28EFAA}" srcId="{C0938FAE-3602-470C-B45B-FF69E2741929}" destId="{6C2D462F-B067-4B30-ABDF-B785A3D0FD53}" srcOrd="1" destOrd="0" parTransId="{128F7E99-424A-44C9-85E3-A947583FFC0B}" sibTransId="{7E03DCFD-EC48-45A0-8EC3-E350EB6B9AFF}"/>
    <dgm:cxn modelId="{EF737DC7-D6C0-4592-A0DB-854648B3797D}" srcId="{C0938FAE-3602-470C-B45B-FF69E2741929}" destId="{1E0C6693-4FE9-48D1-8D57-8C6428561A9A}" srcOrd="0" destOrd="0" parTransId="{F65CF6A4-DD0F-43EE-A324-BEB9C2E54C08}" sibTransId="{F84C55F2-9773-4661-998C-2CE711689B7E}"/>
    <dgm:cxn modelId="{9B0E1402-D41D-4259-854C-FFCB20EF18FA}" type="presParOf" srcId="{123D147E-E264-4993-AECF-6B76FA308FEB}" destId="{4526CD84-1D60-415B-A410-0D1D2E2C0024}" srcOrd="0" destOrd="0" presId="urn:microsoft.com/office/officeart/2005/8/layout/vList6"/>
    <dgm:cxn modelId="{613F8D14-6A26-4482-B3CB-06253E724889}" type="presParOf" srcId="{4526CD84-1D60-415B-A410-0D1D2E2C0024}" destId="{5E13714D-9D1E-4272-9289-7E91503DFFBE}" srcOrd="0" destOrd="0" presId="urn:microsoft.com/office/officeart/2005/8/layout/vList6"/>
    <dgm:cxn modelId="{47EA33E1-92B6-4A3D-A4C7-DC309C63C5CD}" type="presParOf" srcId="{4526CD84-1D60-415B-A410-0D1D2E2C0024}" destId="{A3CD26B8-F3D1-46C8-BD77-1C80859CA4B8}"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5E3FC3-1491-476B-AB96-39072D3DC1E2}">
      <dsp:nvSpPr>
        <dsp:cNvPr id="0" name=""/>
        <dsp:cNvSpPr/>
      </dsp:nvSpPr>
      <dsp:spPr>
        <a:xfrm>
          <a:off x="1426" y="0"/>
          <a:ext cx="2218811" cy="45365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CO" sz="2200" kern="1200" dirty="0" smtClean="0">
              <a:solidFill>
                <a:schemeClr val="tx1"/>
              </a:solidFill>
            </a:rPr>
            <a:t>Necesidad de los no vegetarianos y vegetarianos</a:t>
          </a:r>
          <a:endParaRPr lang="es-CO" sz="2200" kern="1200" dirty="0">
            <a:solidFill>
              <a:schemeClr val="tx1"/>
            </a:solidFill>
          </a:endParaRPr>
        </a:p>
      </dsp:txBody>
      <dsp:txXfrm>
        <a:off x="1426" y="1814601"/>
        <a:ext cx="2218811" cy="1814601"/>
      </dsp:txXfrm>
    </dsp:sp>
    <dsp:sp modelId="{C0288C94-BBCA-4174-8D3F-4D0AC358597D}">
      <dsp:nvSpPr>
        <dsp:cNvPr id="0" name=""/>
        <dsp:cNvSpPr/>
      </dsp:nvSpPr>
      <dsp:spPr>
        <a:xfrm>
          <a:off x="355504" y="272190"/>
          <a:ext cx="1510655" cy="151065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7317BD3-104B-4CDA-B185-F756AD84FC24}">
      <dsp:nvSpPr>
        <dsp:cNvPr id="0" name=""/>
        <dsp:cNvSpPr/>
      </dsp:nvSpPr>
      <dsp:spPr>
        <a:xfrm>
          <a:off x="2286802" y="0"/>
          <a:ext cx="2218811" cy="4536504"/>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CO" sz="2200" kern="1200" dirty="0" smtClean="0">
              <a:solidFill>
                <a:schemeClr val="tx1"/>
              </a:solidFill>
            </a:rPr>
            <a:t>Escasez de alimentos terminados de soja</a:t>
          </a:r>
          <a:endParaRPr lang="es-CO" sz="2200" kern="1200" dirty="0">
            <a:solidFill>
              <a:schemeClr val="tx1"/>
            </a:solidFill>
          </a:endParaRPr>
        </a:p>
      </dsp:txBody>
      <dsp:txXfrm>
        <a:off x="2286802" y="1814601"/>
        <a:ext cx="2218811" cy="1814601"/>
      </dsp:txXfrm>
    </dsp:sp>
    <dsp:sp modelId="{1CEC0774-9DC2-4E98-9BB1-E917F677BCC5}">
      <dsp:nvSpPr>
        <dsp:cNvPr id="0" name=""/>
        <dsp:cNvSpPr/>
      </dsp:nvSpPr>
      <dsp:spPr>
        <a:xfrm>
          <a:off x="2640880" y="272190"/>
          <a:ext cx="1510655" cy="151065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B0CAEF7-21D0-4FC7-8793-B6676D360157}">
      <dsp:nvSpPr>
        <dsp:cNvPr id="0" name=""/>
        <dsp:cNvSpPr/>
      </dsp:nvSpPr>
      <dsp:spPr>
        <a:xfrm>
          <a:off x="4560174" y="0"/>
          <a:ext cx="2218811" cy="4536504"/>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CO" sz="2200" kern="1200" dirty="0" smtClean="0">
              <a:solidFill>
                <a:schemeClr val="tx1"/>
              </a:solidFill>
            </a:rPr>
            <a:t>Sistema de comercialización</a:t>
          </a:r>
          <a:endParaRPr lang="es-CO" sz="2200" kern="1200" dirty="0">
            <a:solidFill>
              <a:schemeClr val="tx1"/>
            </a:solidFill>
          </a:endParaRPr>
        </a:p>
      </dsp:txBody>
      <dsp:txXfrm>
        <a:off x="4560174" y="1814601"/>
        <a:ext cx="2218811" cy="1814601"/>
      </dsp:txXfrm>
    </dsp:sp>
    <dsp:sp modelId="{45524055-5A1B-4CF0-863F-EF33605AAC83}">
      <dsp:nvSpPr>
        <dsp:cNvPr id="0" name=""/>
        <dsp:cNvSpPr/>
      </dsp:nvSpPr>
      <dsp:spPr>
        <a:xfrm>
          <a:off x="4926256" y="272190"/>
          <a:ext cx="1510655" cy="151065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E083DD2-E099-4091-9476-DC5E7D4A7156}">
      <dsp:nvSpPr>
        <dsp:cNvPr id="0" name=""/>
        <dsp:cNvSpPr/>
      </dsp:nvSpPr>
      <dsp:spPr>
        <a:xfrm>
          <a:off x="271696" y="3629203"/>
          <a:ext cx="6249022" cy="680475"/>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5C75C5-707D-4F5A-8976-8881A77AFE98}">
      <dsp:nvSpPr>
        <dsp:cNvPr id="0" name=""/>
        <dsp:cNvSpPr/>
      </dsp:nvSpPr>
      <dsp:spPr>
        <a:xfrm>
          <a:off x="1778061" y="2305991"/>
          <a:ext cx="5167486" cy="13858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93785"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rPr>
            <a:t>Población: 85.852</a:t>
          </a:r>
        </a:p>
        <a:p>
          <a:pPr lvl="0" algn="l" defTabSz="711200">
            <a:lnSpc>
              <a:spcPct val="90000"/>
            </a:lnSpc>
            <a:spcBef>
              <a:spcPct val="0"/>
            </a:spcBef>
            <a:spcAft>
              <a:spcPct val="35000"/>
            </a:spcAft>
          </a:pPr>
          <a:r>
            <a:rPr lang="es-EC" sz="1600" b="1" kern="1200" dirty="0" smtClean="0">
              <a:solidFill>
                <a:schemeClr val="tx1"/>
              </a:solidFill>
            </a:rPr>
            <a:t>Universo Estudio:  711</a:t>
          </a:r>
        </a:p>
        <a:p>
          <a:pPr lvl="0" algn="l" defTabSz="711200">
            <a:lnSpc>
              <a:spcPct val="90000"/>
            </a:lnSpc>
            <a:spcBef>
              <a:spcPct val="0"/>
            </a:spcBef>
            <a:spcAft>
              <a:spcPct val="35000"/>
            </a:spcAft>
          </a:pPr>
          <a:r>
            <a:rPr lang="es-ES" sz="1600" b="1" i="1" kern="1200" dirty="0" smtClean="0">
              <a:solidFill>
                <a:schemeClr val="tx1"/>
              </a:solidFill>
            </a:rPr>
            <a:t>POBLACION. 146  encuestas</a:t>
          </a:r>
          <a:endParaRPr lang="es-EC" sz="1600" b="1" kern="1200" dirty="0">
            <a:solidFill>
              <a:schemeClr val="tx1"/>
            </a:solidFill>
          </a:endParaRPr>
        </a:p>
      </dsp:txBody>
      <dsp:txXfrm>
        <a:off x="1778061" y="2305991"/>
        <a:ext cx="5167486" cy="1385855"/>
      </dsp:txXfrm>
    </dsp:sp>
    <dsp:sp modelId="{0D4AC341-E37E-4BFC-8B8A-8D4155C06C1F}">
      <dsp:nvSpPr>
        <dsp:cNvPr id="0" name=""/>
        <dsp:cNvSpPr/>
      </dsp:nvSpPr>
      <dsp:spPr>
        <a:xfrm>
          <a:off x="337917" y="937855"/>
          <a:ext cx="2395775" cy="239613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EE175-6965-4431-BF45-0BCB5B9C8F8A}">
      <dsp:nvSpPr>
        <dsp:cNvPr id="0" name=""/>
        <dsp:cNvSpPr/>
      </dsp:nvSpPr>
      <dsp:spPr>
        <a:xfrm>
          <a:off x="0" y="350130"/>
          <a:ext cx="7008439" cy="163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2FFD1FD-19EC-477B-B658-99C48750ADD9}">
      <dsp:nvSpPr>
        <dsp:cNvPr id="0" name=""/>
        <dsp:cNvSpPr/>
      </dsp:nvSpPr>
      <dsp:spPr>
        <a:xfrm>
          <a:off x="335371" y="0"/>
          <a:ext cx="6673068" cy="11552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5432" tIns="0" rIns="185432" bIns="0" numCol="1" spcCol="1270" anchor="ctr" anchorCtr="0">
          <a:noAutofit/>
        </a:bodyPr>
        <a:lstStyle/>
        <a:p>
          <a:pPr lvl="0" algn="l" defTabSz="622300">
            <a:lnSpc>
              <a:spcPct val="90000"/>
            </a:lnSpc>
            <a:spcBef>
              <a:spcPct val="0"/>
            </a:spcBef>
            <a:spcAft>
              <a:spcPct val="35000"/>
            </a:spcAft>
          </a:pPr>
          <a:r>
            <a:rPr lang="es-ES" sz="1400" kern="1200" dirty="0" smtClean="0"/>
            <a:t>Los embutidos son un producto que logran cautivar y llamar la atención, se considera un producto con calidad es decir que ha sido elaborado con ingredientes que satisfacen las necesidades y el estilo de vida del consumidor.</a:t>
          </a:r>
          <a:endParaRPr lang="es-EC" sz="1400" kern="1200" dirty="0"/>
        </a:p>
      </dsp:txBody>
      <dsp:txXfrm>
        <a:off x="335371" y="0"/>
        <a:ext cx="6673068" cy="1155251"/>
      </dsp:txXfrm>
    </dsp:sp>
    <dsp:sp modelId="{81DF34A9-05FD-409F-8A6E-DFD17805E906}">
      <dsp:nvSpPr>
        <dsp:cNvPr id="0" name=""/>
        <dsp:cNvSpPr/>
      </dsp:nvSpPr>
      <dsp:spPr>
        <a:xfrm flipV="1">
          <a:off x="0" y="3040113"/>
          <a:ext cx="7008439" cy="624782"/>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BC54E28-1C1D-4952-BC00-336D5E29B861}">
      <dsp:nvSpPr>
        <dsp:cNvPr id="0" name=""/>
        <dsp:cNvSpPr/>
      </dsp:nvSpPr>
      <dsp:spPr>
        <a:xfrm>
          <a:off x="335682" y="1773858"/>
          <a:ext cx="6672757" cy="1287322"/>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5432" tIns="0" rIns="185432" bIns="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1"/>
              </a:solidFill>
            </a:rPr>
            <a:t>Para el común de los habitantes los embutidos presentados  generan sorpresa y una gran expectativa , originando interés por conocer más sobre los productos.  </a:t>
          </a:r>
          <a:endParaRPr lang="es-EC" sz="1500" kern="1200" dirty="0">
            <a:solidFill>
              <a:schemeClr val="tx1"/>
            </a:solidFill>
          </a:endParaRPr>
        </a:p>
      </dsp:txBody>
      <dsp:txXfrm>
        <a:off x="335682" y="1773858"/>
        <a:ext cx="6672757" cy="128732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18CEE9-29D9-479D-A934-98BFC23D85CE}">
      <dsp:nvSpPr>
        <dsp:cNvPr id="0" name=""/>
        <dsp:cNvSpPr/>
      </dsp:nvSpPr>
      <dsp:spPr>
        <a:xfrm rot="16200000">
          <a:off x="468052" y="-468052"/>
          <a:ext cx="2808312" cy="3744416"/>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2">
                  <a:lumMod val="75000"/>
                </a:schemeClr>
              </a:solidFill>
            </a:rPr>
            <a:t>F</a:t>
          </a:r>
        </a:p>
        <a:p>
          <a:pPr lvl="0" algn="ctr" defTabSz="1066800">
            <a:lnSpc>
              <a:spcPct val="90000"/>
            </a:lnSpc>
            <a:spcBef>
              <a:spcPct val="0"/>
            </a:spcBef>
            <a:spcAft>
              <a:spcPct val="35000"/>
            </a:spcAft>
          </a:pPr>
          <a:r>
            <a:rPr lang="es-EC" sz="1400" kern="1200" dirty="0" smtClean="0">
              <a:solidFill>
                <a:schemeClr val="tx1"/>
              </a:solidFill>
            </a:rPr>
            <a:t>Ser una de las pocas empresas en su categoría que ofrece productos alternativos.</a:t>
          </a:r>
        </a:p>
        <a:p>
          <a:pPr lvl="0" algn="ctr" defTabSz="1066800">
            <a:lnSpc>
              <a:spcPct val="90000"/>
            </a:lnSpc>
            <a:spcBef>
              <a:spcPct val="0"/>
            </a:spcBef>
            <a:spcAft>
              <a:spcPct val="35000"/>
            </a:spcAft>
          </a:pPr>
          <a:r>
            <a:rPr lang="es-EC" sz="1400" kern="1200" dirty="0" smtClean="0">
              <a:solidFill>
                <a:schemeClr val="tx1"/>
              </a:solidFill>
            </a:rPr>
            <a:t>Comunicación con sus clientes a través de la web.</a:t>
          </a:r>
        </a:p>
        <a:p>
          <a:pPr lvl="0" algn="ctr" defTabSz="1066800">
            <a:lnSpc>
              <a:spcPct val="90000"/>
            </a:lnSpc>
            <a:spcBef>
              <a:spcPct val="0"/>
            </a:spcBef>
            <a:spcAft>
              <a:spcPct val="35000"/>
            </a:spcAft>
          </a:pPr>
          <a:r>
            <a:rPr lang="es-EC" sz="1400" kern="1200" dirty="0" smtClean="0">
              <a:solidFill>
                <a:schemeClr val="tx1"/>
              </a:solidFill>
            </a:rPr>
            <a:t>Producto beneficioso  para la salud. </a:t>
          </a:r>
        </a:p>
        <a:p>
          <a:pPr lvl="0" algn="ctr" defTabSz="1066800">
            <a:lnSpc>
              <a:spcPct val="90000"/>
            </a:lnSpc>
            <a:spcBef>
              <a:spcPct val="0"/>
            </a:spcBef>
            <a:spcAft>
              <a:spcPct val="35000"/>
            </a:spcAft>
          </a:pPr>
          <a:endParaRPr lang="es-EC" sz="1200" kern="1200" dirty="0"/>
        </a:p>
      </dsp:txBody>
      <dsp:txXfrm rot="16200000">
        <a:off x="819090" y="-819090"/>
        <a:ext cx="2106234" cy="3744416"/>
      </dsp:txXfrm>
    </dsp:sp>
    <dsp:sp modelId="{63DEB42A-D9D2-4DF2-BA96-7DD69240E6BA}">
      <dsp:nvSpPr>
        <dsp:cNvPr id="0" name=""/>
        <dsp:cNvSpPr/>
      </dsp:nvSpPr>
      <dsp:spPr>
        <a:xfrm>
          <a:off x="3744416" y="0"/>
          <a:ext cx="3744416" cy="2808312"/>
        </a:xfrm>
        <a:prstGeom prst="round1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2">
                  <a:lumMod val="75000"/>
                </a:schemeClr>
              </a:solidFill>
            </a:rPr>
            <a:t>D</a:t>
          </a:r>
        </a:p>
        <a:p>
          <a:pPr lvl="0" algn="ctr" defTabSz="1066800">
            <a:lnSpc>
              <a:spcPct val="90000"/>
            </a:lnSpc>
            <a:spcBef>
              <a:spcPct val="0"/>
            </a:spcBef>
            <a:spcAft>
              <a:spcPct val="35000"/>
            </a:spcAft>
          </a:pPr>
          <a:r>
            <a:rPr lang="es-EC" sz="1500" kern="1200" dirty="0" smtClean="0">
              <a:solidFill>
                <a:schemeClr val="tx1"/>
              </a:solidFill>
            </a:rPr>
            <a:t>Ser un producto importado.</a:t>
          </a:r>
        </a:p>
        <a:p>
          <a:pPr lvl="0" algn="ctr" defTabSz="1066800">
            <a:lnSpc>
              <a:spcPct val="90000"/>
            </a:lnSpc>
            <a:spcBef>
              <a:spcPct val="0"/>
            </a:spcBef>
            <a:spcAft>
              <a:spcPct val="35000"/>
            </a:spcAft>
          </a:pPr>
          <a:r>
            <a:rPr lang="es-EC" sz="1500" kern="1200" dirty="0" smtClean="0">
              <a:solidFill>
                <a:schemeClr val="tx1"/>
              </a:solidFill>
            </a:rPr>
            <a:t>Insuficientes recursos para inversión a largo plazo.</a:t>
          </a:r>
        </a:p>
        <a:p>
          <a:pPr lvl="0" algn="ctr" defTabSz="1066800">
            <a:lnSpc>
              <a:spcPct val="90000"/>
            </a:lnSpc>
            <a:spcBef>
              <a:spcPct val="0"/>
            </a:spcBef>
            <a:spcAft>
              <a:spcPct val="35000"/>
            </a:spcAft>
          </a:pPr>
          <a:r>
            <a:rPr lang="es-EC" sz="1500" kern="1200" dirty="0" smtClean="0">
              <a:solidFill>
                <a:schemeClr val="tx1"/>
              </a:solidFill>
            </a:rPr>
            <a:t>Falta posicionamiento mercado.</a:t>
          </a:r>
          <a:endParaRPr lang="es-EC" sz="1500" kern="1200" dirty="0">
            <a:solidFill>
              <a:schemeClr val="tx1"/>
            </a:solidFill>
          </a:endParaRPr>
        </a:p>
      </dsp:txBody>
      <dsp:txXfrm>
        <a:off x="3744416" y="0"/>
        <a:ext cx="3744416" cy="2106234"/>
      </dsp:txXfrm>
    </dsp:sp>
    <dsp:sp modelId="{37E9A464-AAC1-4CE4-861B-ECC12E65DB1F}">
      <dsp:nvSpPr>
        <dsp:cNvPr id="0" name=""/>
        <dsp:cNvSpPr/>
      </dsp:nvSpPr>
      <dsp:spPr>
        <a:xfrm rot="10800000">
          <a:off x="0" y="2808312"/>
          <a:ext cx="3744416" cy="2808312"/>
        </a:xfrm>
        <a:prstGeom prst="round1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2">
                  <a:lumMod val="75000"/>
                </a:schemeClr>
              </a:solidFill>
            </a:rPr>
            <a:t>O</a:t>
          </a:r>
        </a:p>
        <a:p>
          <a:pPr lvl="0" algn="ctr" defTabSz="1066800">
            <a:lnSpc>
              <a:spcPct val="90000"/>
            </a:lnSpc>
            <a:spcBef>
              <a:spcPct val="0"/>
            </a:spcBef>
            <a:spcAft>
              <a:spcPct val="35000"/>
            </a:spcAft>
          </a:pPr>
          <a:r>
            <a:rPr lang="es-EC" sz="1700" kern="1200" dirty="0" smtClean="0">
              <a:solidFill>
                <a:schemeClr val="tx1"/>
              </a:solidFill>
            </a:rPr>
            <a:t>Nuevas necesidades de mercado actual.</a:t>
          </a:r>
        </a:p>
        <a:p>
          <a:pPr lvl="0" algn="ctr" defTabSz="1066800">
            <a:lnSpc>
              <a:spcPct val="90000"/>
            </a:lnSpc>
            <a:spcBef>
              <a:spcPct val="0"/>
            </a:spcBef>
            <a:spcAft>
              <a:spcPct val="35000"/>
            </a:spcAft>
          </a:pPr>
          <a:r>
            <a:rPr lang="es-EC" sz="1700" kern="1200" dirty="0" smtClean="0">
              <a:solidFill>
                <a:schemeClr val="tx1"/>
              </a:solidFill>
            </a:rPr>
            <a:t>Alianzas  estratégicas con empresas del ramo.</a:t>
          </a:r>
        </a:p>
        <a:p>
          <a:pPr lvl="0" algn="ctr" defTabSz="1066800">
            <a:lnSpc>
              <a:spcPct val="90000"/>
            </a:lnSpc>
            <a:spcBef>
              <a:spcPct val="0"/>
            </a:spcBef>
            <a:spcAft>
              <a:spcPct val="35000"/>
            </a:spcAft>
          </a:pPr>
          <a:r>
            <a:rPr lang="es-EC" sz="1700" kern="1200" dirty="0" smtClean="0">
              <a:solidFill>
                <a:schemeClr val="tx1"/>
              </a:solidFill>
            </a:rPr>
            <a:t>Captación de nuevos nichos del  mercado</a:t>
          </a:r>
          <a:endParaRPr lang="es-EC" sz="1700" kern="1200" dirty="0">
            <a:solidFill>
              <a:schemeClr val="tx1"/>
            </a:solidFill>
          </a:endParaRPr>
        </a:p>
      </dsp:txBody>
      <dsp:txXfrm rot="10800000">
        <a:off x="0" y="3510389"/>
        <a:ext cx="3744416" cy="2106234"/>
      </dsp:txXfrm>
    </dsp:sp>
    <dsp:sp modelId="{F8DBE758-ED14-46B4-BFB2-5A34FEB79084}">
      <dsp:nvSpPr>
        <dsp:cNvPr id="0" name=""/>
        <dsp:cNvSpPr/>
      </dsp:nvSpPr>
      <dsp:spPr>
        <a:xfrm rot="5400000">
          <a:off x="4212468" y="2340260"/>
          <a:ext cx="2808312" cy="3744416"/>
        </a:xfrm>
        <a:prstGeom prst="round1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2">
                  <a:lumMod val="75000"/>
                </a:schemeClr>
              </a:solidFill>
            </a:rPr>
            <a:t>A</a:t>
          </a:r>
        </a:p>
        <a:p>
          <a:pPr lvl="0" algn="ctr" defTabSz="1066800">
            <a:lnSpc>
              <a:spcPct val="90000"/>
            </a:lnSpc>
            <a:spcBef>
              <a:spcPct val="0"/>
            </a:spcBef>
            <a:spcAft>
              <a:spcPct val="35000"/>
            </a:spcAft>
          </a:pPr>
          <a:r>
            <a:rPr lang="es-EC" sz="1600" b="0" kern="1200" dirty="0" smtClean="0">
              <a:solidFill>
                <a:schemeClr val="tx1"/>
              </a:solidFill>
            </a:rPr>
            <a:t>Entrada de nuevos competidores al mercado.</a:t>
          </a:r>
        </a:p>
        <a:p>
          <a:pPr lvl="0" algn="ctr" defTabSz="1066800">
            <a:lnSpc>
              <a:spcPct val="90000"/>
            </a:lnSpc>
            <a:spcBef>
              <a:spcPct val="0"/>
            </a:spcBef>
            <a:spcAft>
              <a:spcPct val="35000"/>
            </a:spcAft>
          </a:pPr>
          <a:r>
            <a:rPr lang="es-EC" sz="1600" b="0" kern="1200" dirty="0" smtClean="0">
              <a:solidFill>
                <a:schemeClr val="tx1"/>
              </a:solidFill>
            </a:rPr>
            <a:t>Nuevas regulaciones sanitarias.</a:t>
          </a:r>
        </a:p>
        <a:p>
          <a:pPr lvl="0" algn="ctr" defTabSz="1066800">
            <a:lnSpc>
              <a:spcPct val="90000"/>
            </a:lnSpc>
            <a:spcBef>
              <a:spcPct val="0"/>
            </a:spcBef>
            <a:spcAft>
              <a:spcPct val="35000"/>
            </a:spcAft>
          </a:pPr>
          <a:r>
            <a:rPr lang="es-EC" sz="1600" b="0" kern="1200" dirty="0" smtClean="0">
              <a:solidFill>
                <a:schemeClr val="tx1"/>
              </a:solidFill>
            </a:rPr>
            <a:t>El mercado actual es limitado.</a:t>
          </a:r>
          <a:endParaRPr lang="es-EC" sz="1600" b="0" kern="1200" dirty="0">
            <a:solidFill>
              <a:schemeClr val="tx1"/>
            </a:solidFill>
          </a:endParaRPr>
        </a:p>
      </dsp:txBody>
      <dsp:txXfrm rot="5400000">
        <a:off x="4563506" y="2691298"/>
        <a:ext cx="2106234" cy="3744416"/>
      </dsp:txXfrm>
    </dsp:sp>
    <dsp:sp modelId="{52E18E90-2CE3-467B-B57C-FC3B515581E6}">
      <dsp:nvSpPr>
        <dsp:cNvPr id="0" name=""/>
        <dsp:cNvSpPr/>
      </dsp:nvSpPr>
      <dsp:spPr>
        <a:xfrm>
          <a:off x="2621091" y="2106234"/>
          <a:ext cx="2246649" cy="1404156"/>
        </a:xfrm>
        <a:prstGeom prst="roundRect">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C" sz="4000" kern="1200" dirty="0" smtClean="0"/>
            <a:t>FODA</a:t>
          </a:r>
          <a:endParaRPr lang="es-EC" sz="4000" kern="1200" dirty="0"/>
        </a:p>
      </dsp:txBody>
      <dsp:txXfrm>
        <a:off x="2621091" y="2106234"/>
        <a:ext cx="2246649" cy="140415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73B4A3-BC11-4E19-84FA-34DBF6598162}">
      <dsp:nvSpPr>
        <dsp:cNvPr id="0" name=""/>
        <dsp:cNvSpPr/>
      </dsp:nvSpPr>
      <dsp:spPr>
        <a:xfrm>
          <a:off x="150501" y="0"/>
          <a:ext cx="1574811" cy="2046839"/>
        </a:xfrm>
        <a:prstGeom prst="upArrow">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AC657B-A328-4DBE-B4D5-A33DBBD3B875}">
      <dsp:nvSpPr>
        <dsp:cNvPr id="0" name=""/>
        <dsp:cNvSpPr/>
      </dsp:nvSpPr>
      <dsp:spPr>
        <a:xfrm>
          <a:off x="1932831" y="0"/>
          <a:ext cx="3971823" cy="204683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63576" tIns="0" rIns="163576" bIns="163576" numCol="1" spcCol="1270" anchor="ctr" anchorCtr="0">
          <a:noAutofit/>
        </a:bodyPr>
        <a:lstStyle/>
        <a:p>
          <a:pPr lvl="0" algn="l" defTabSz="1022350">
            <a:lnSpc>
              <a:spcPct val="90000"/>
            </a:lnSpc>
            <a:spcBef>
              <a:spcPct val="0"/>
            </a:spcBef>
            <a:spcAft>
              <a:spcPct val="35000"/>
            </a:spcAft>
          </a:pPr>
          <a:r>
            <a:rPr lang="es-CO" sz="2300" kern="1200" dirty="0" smtClean="0"/>
            <a:t>*Producto hecho a base de soja.</a:t>
          </a:r>
        </a:p>
        <a:p>
          <a:pPr lvl="0" algn="l" defTabSz="1022350">
            <a:lnSpc>
              <a:spcPct val="90000"/>
            </a:lnSpc>
            <a:spcBef>
              <a:spcPct val="0"/>
            </a:spcBef>
            <a:spcAft>
              <a:spcPct val="35000"/>
            </a:spcAft>
          </a:pPr>
          <a:r>
            <a:rPr lang="es-CO" sz="2300" kern="1200" dirty="0" smtClean="0"/>
            <a:t>*Brindar un producto innovador</a:t>
          </a:r>
        </a:p>
        <a:p>
          <a:pPr lvl="0" algn="l" defTabSz="1022350">
            <a:lnSpc>
              <a:spcPct val="90000"/>
            </a:lnSpc>
            <a:spcBef>
              <a:spcPct val="0"/>
            </a:spcBef>
            <a:spcAft>
              <a:spcPct val="35000"/>
            </a:spcAft>
          </a:pPr>
          <a:r>
            <a:rPr lang="es-CO" sz="2300" kern="1200" dirty="0" smtClean="0"/>
            <a:t>*Mercado poco aprovechado</a:t>
          </a:r>
          <a:endParaRPr lang="es-CO" sz="2300" kern="1200" dirty="0"/>
        </a:p>
      </dsp:txBody>
      <dsp:txXfrm>
        <a:off x="1932831" y="0"/>
        <a:ext cx="3971823" cy="2046839"/>
      </dsp:txXfrm>
    </dsp:sp>
    <dsp:sp modelId="{C268B6AD-4B9F-46D3-8193-2B443378313F}">
      <dsp:nvSpPr>
        <dsp:cNvPr id="0" name=""/>
        <dsp:cNvSpPr/>
      </dsp:nvSpPr>
      <dsp:spPr>
        <a:xfrm>
          <a:off x="802378" y="2217408"/>
          <a:ext cx="1568497" cy="2046839"/>
        </a:xfrm>
        <a:prstGeom prst="downArrow">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B827206-EAED-494F-9AC9-E04F29DC457C}">
      <dsp:nvSpPr>
        <dsp:cNvPr id="0" name=""/>
        <dsp:cNvSpPr/>
      </dsp:nvSpPr>
      <dsp:spPr>
        <a:xfrm>
          <a:off x="2732699" y="2217408"/>
          <a:ext cx="3669527" cy="204683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63576" tIns="0" rIns="163576" bIns="163576" numCol="1" spcCol="1270" anchor="ctr" anchorCtr="0">
          <a:noAutofit/>
        </a:bodyPr>
        <a:lstStyle/>
        <a:p>
          <a:pPr lvl="0" algn="ctr" defTabSz="1022350">
            <a:lnSpc>
              <a:spcPct val="90000"/>
            </a:lnSpc>
            <a:spcBef>
              <a:spcPct val="0"/>
            </a:spcBef>
            <a:spcAft>
              <a:spcPct val="35000"/>
            </a:spcAft>
          </a:pPr>
          <a:r>
            <a:rPr lang="es-CO" sz="2300" b="1" kern="1200" dirty="0" smtClean="0"/>
            <a:t>Bomba de Tiempo</a:t>
          </a:r>
        </a:p>
        <a:p>
          <a:pPr lvl="0" algn="just" defTabSz="1022350">
            <a:lnSpc>
              <a:spcPct val="90000"/>
            </a:lnSpc>
            <a:spcBef>
              <a:spcPct val="0"/>
            </a:spcBef>
            <a:spcAft>
              <a:spcPct val="35000"/>
            </a:spcAft>
          </a:pPr>
          <a:r>
            <a:rPr lang="es-CO" sz="2300" b="0" i="1" kern="1200" dirty="0" smtClean="0"/>
            <a:t>* Aranceles e impuestos</a:t>
          </a:r>
          <a:endParaRPr lang="es-CO" sz="2300" b="0" i="1" kern="1200" dirty="0"/>
        </a:p>
      </dsp:txBody>
      <dsp:txXfrm>
        <a:off x="2732699" y="2217408"/>
        <a:ext cx="3669527" cy="204683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65C399-AD0D-488E-B519-FCEB9BC9EC83}">
      <dsp:nvSpPr>
        <dsp:cNvPr id="0" name=""/>
        <dsp:cNvSpPr/>
      </dsp:nvSpPr>
      <dsp:spPr>
        <a:xfrm>
          <a:off x="3472" y="1335203"/>
          <a:ext cx="2141641" cy="17664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t>Las exigencias laborales.</a:t>
          </a:r>
          <a:endParaRPr lang="es-CO" sz="1400" kern="1200" dirty="0"/>
        </a:p>
        <a:p>
          <a:pPr marL="114300" lvl="1" indent="-114300" algn="l" defTabSz="622300">
            <a:lnSpc>
              <a:spcPct val="90000"/>
            </a:lnSpc>
            <a:spcBef>
              <a:spcPct val="0"/>
            </a:spcBef>
            <a:spcAft>
              <a:spcPct val="15000"/>
            </a:spcAft>
            <a:buChar char="••"/>
          </a:pPr>
          <a:r>
            <a:rPr lang="es-CO" sz="1400" kern="1200" dirty="0" smtClean="0"/>
            <a:t>La crisis global.</a:t>
          </a:r>
          <a:endParaRPr lang="es-CO" sz="1400" kern="1200" dirty="0"/>
        </a:p>
        <a:p>
          <a:pPr marL="114300" lvl="1" indent="-114300" algn="l" defTabSz="622300">
            <a:lnSpc>
              <a:spcPct val="90000"/>
            </a:lnSpc>
            <a:spcBef>
              <a:spcPct val="0"/>
            </a:spcBef>
            <a:spcAft>
              <a:spcPct val="15000"/>
            </a:spcAft>
            <a:buChar char="••"/>
          </a:pPr>
          <a:r>
            <a:rPr lang="es-CO" sz="1400" kern="1200" dirty="0" smtClean="0"/>
            <a:t>Stress</a:t>
          </a:r>
          <a:endParaRPr lang="es-CO" sz="1400" kern="1200" dirty="0"/>
        </a:p>
        <a:p>
          <a:pPr marL="114300" lvl="1" indent="-114300" algn="l" defTabSz="622300">
            <a:lnSpc>
              <a:spcPct val="90000"/>
            </a:lnSpc>
            <a:spcBef>
              <a:spcPct val="0"/>
            </a:spcBef>
            <a:spcAft>
              <a:spcPct val="15000"/>
            </a:spcAft>
            <a:buChar char="••"/>
          </a:pPr>
          <a:r>
            <a:rPr lang="es-CO" sz="1400" kern="1200" dirty="0" smtClean="0"/>
            <a:t>Limitación del tiempo</a:t>
          </a:r>
          <a:endParaRPr lang="es-CO" sz="1400" kern="1200" dirty="0"/>
        </a:p>
        <a:p>
          <a:pPr marL="114300" lvl="1" indent="-114300" algn="l" defTabSz="622300">
            <a:lnSpc>
              <a:spcPct val="90000"/>
            </a:lnSpc>
            <a:spcBef>
              <a:spcPct val="0"/>
            </a:spcBef>
            <a:spcAft>
              <a:spcPct val="15000"/>
            </a:spcAft>
            <a:buChar char="••"/>
          </a:pPr>
          <a:r>
            <a:rPr lang="es-CO" sz="1400" kern="1200" dirty="0" smtClean="0"/>
            <a:t>Preocupación de lo que se consume.</a:t>
          </a:r>
          <a:endParaRPr lang="es-CO" sz="1400" kern="1200" dirty="0"/>
        </a:p>
      </dsp:txBody>
      <dsp:txXfrm>
        <a:off x="3472" y="1335203"/>
        <a:ext cx="2141641" cy="1387890"/>
      </dsp:txXfrm>
    </dsp:sp>
    <dsp:sp modelId="{A053A4C4-C64E-4715-8B27-18F6852CFBDA}">
      <dsp:nvSpPr>
        <dsp:cNvPr id="0" name=""/>
        <dsp:cNvSpPr/>
      </dsp:nvSpPr>
      <dsp:spPr>
        <a:xfrm>
          <a:off x="1002295" y="1951830"/>
          <a:ext cx="2420722" cy="2420722"/>
        </a:xfrm>
        <a:prstGeom prst="leftCircularArrow">
          <a:avLst>
            <a:gd name="adj1" fmla="val 2741"/>
            <a:gd name="adj2" fmla="val 334066"/>
            <a:gd name="adj3" fmla="val 1307036"/>
            <a:gd name="adj4" fmla="val 8221949"/>
            <a:gd name="adj5" fmla="val 319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198A076-B820-4141-9D62-6C8E06F02095}">
      <dsp:nvSpPr>
        <dsp:cNvPr id="0" name=""/>
        <dsp:cNvSpPr/>
      </dsp:nvSpPr>
      <dsp:spPr>
        <a:xfrm>
          <a:off x="427745" y="3181128"/>
          <a:ext cx="1903681" cy="7570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CO" sz="2300" kern="1200" dirty="0" smtClean="0"/>
            <a:t>Hábitos de consumo</a:t>
          </a:r>
          <a:endParaRPr lang="es-CO" sz="2300" kern="1200" dirty="0"/>
        </a:p>
      </dsp:txBody>
      <dsp:txXfrm>
        <a:off x="427745" y="3181128"/>
        <a:ext cx="1903681" cy="757031"/>
      </dsp:txXfrm>
    </dsp:sp>
    <dsp:sp modelId="{E37CF283-B303-4A6F-83C0-D7F6B0CF4EDD}">
      <dsp:nvSpPr>
        <dsp:cNvPr id="0" name=""/>
        <dsp:cNvSpPr/>
      </dsp:nvSpPr>
      <dsp:spPr>
        <a:xfrm>
          <a:off x="2699043" y="1335203"/>
          <a:ext cx="2141641" cy="17664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t>Alimentos mejor preparados</a:t>
          </a:r>
          <a:endParaRPr lang="es-CO" sz="1400" kern="1200" dirty="0"/>
        </a:p>
        <a:p>
          <a:pPr marL="114300" lvl="1" indent="-114300" algn="l" defTabSz="622300">
            <a:lnSpc>
              <a:spcPct val="90000"/>
            </a:lnSpc>
            <a:spcBef>
              <a:spcPct val="0"/>
            </a:spcBef>
            <a:spcAft>
              <a:spcPct val="15000"/>
            </a:spcAft>
            <a:buChar char="••"/>
          </a:pPr>
          <a:r>
            <a:rPr lang="es-CO" sz="1400" kern="1200" dirty="0" smtClean="0"/>
            <a:t>Casi listos.</a:t>
          </a:r>
          <a:endParaRPr lang="es-CO" sz="1400" kern="1200" dirty="0"/>
        </a:p>
        <a:p>
          <a:pPr marL="114300" lvl="1" indent="-114300" algn="l" defTabSz="622300">
            <a:lnSpc>
              <a:spcPct val="90000"/>
            </a:lnSpc>
            <a:spcBef>
              <a:spcPct val="0"/>
            </a:spcBef>
            <a:spcAft>
              <a:spcPct val="15000"/>
            </a:spcAft>
            <a:buChar char="••"/>
          </a:pPr>
          <a:r>
            <a:rPr lang="es-CO" sz="1400" kern="1200" dirty="0" smtClean="0"/>
            <a:t>Alimentos saludables</a:t>
          </a:r>
          <a:endParaRPr lang="es-CO" sz="1400" kern="1200" dirty="0"/>
        </a:p>
        <a:p>
          <a:pPr marL="114300" lvl="1" indent="-114300" algn="l" defTabSz="622300">
            <a:lnSpc>
              <a:spcPct val="90000"/>
            </a:lnSpc>
            <a:spcBef>
              <a:spcPct val="0"/>
            </a:spcBef>
            <a:spcAft>
              <a:spcPct val="15000"/>
            </a:spcAft>
            <a:buChar char="••"/>
          </a:pPr>
          <a:r>
            <a:rPr lang="es-CO" sz="1400" kern="1200" dirty="0" smtClean="0"/>
            <a:t>Prácticos</a:t>
          </a:r>
          <a:endParaRPr lang="es-CO" sz="1400" kern="1200" dirty="0"/>
        </a:p>
        <a:p>
          <a:pPr marL="57150" lvl="1" indent="-57150" algn="l" defTabSz="488950">
            <a:lnSpc>
              <a:spcPct val="90000"/>
            </a:lnSpc>
            <a:spcBef>
              <a:spcPct val="0"/>
            </a:spcBef>
            <a:spcAft>
              <a:spcPct val="15000"/>
            </a:spcAft>
            <a:buChar char="••"/>
          </a:pPr>
          <a:endParaRPr lang="es-CO" sz="1100" kern="1200" dirty="0"/>
        </a:p>
        <a:p>
          <a:pPr marL="57150" lvl="1" indent="-57150" algn="l" defTabSz="488950">
            <a:lnSpc>
              <a:spcPct val="90000"/>
            </a:lnSpc>
            <a:spcBef>
              <a:spcPct val="0"/>
            </a:spcBef>
            <a:spcAft>
              <a:spcPct val="15000"/>
            </a:spcAft>
            <a:buChar char="••"/>
          </a:pPr>
          <a:endParaRPr lang="es-CO" sz="1100" kern="1200" dirty="0"/>
        </a:p>
        <a:p>
          <a:pPr marL="57150" lvl="1" indent="-57150" algn="l" defTabSz="488950">
            <a:lnSpc>
              <a:spcPct val="90000"/>
            </a:lnSpc>
            <a:spcBef>
              <a:spcPct val="0"/>
            </a:spcBef>
            <a:spcAft>
              <a:spcPct val="15000"/>
            </a:spcAft>
            <a:buChar char="••"/>
          </a:pPr>
          <a:endParaRPr lang="es-CO" sz="1100" kern="1200" dirty="0"/>
        </a:p>
      </dsp:txBody>
      <dsp:txXfrm>
        <a:off x="2699043" y="1713719"/>
        <a:ext cx="2141641" cy="1387890"/>
      </dsp:txXfrm>
    </dsp:sp>
    <dsp:sp modelId="{4D170402-0DFD-4778-9486-48363269BEDC}">
      <dsp:nvSpPr>
        <dsp:cNvPr id="0" name=""/>
        <dsp:cNvSpPr/>
      </dsp:nvSpPr>
      <dsp:spPr>
        <a:xfrm>
          <a:off x="3896478" y="269932"/>
          <a:ext cx="2573218" cy="2573218"/>
        </a:xfrm>
        <a:prstGeom prst="circularArrow">
          <a:avLst>
            <a:gd name="adj1" fmla="val 2579"/>
            <a:gd name="adj2" fmla="val 313081"/>
            <a:gd name="adj3" fmla="val 19511408"/>
            <a:gd name="adj4" fmla="val 12575511"/>
            <a:gd name="adj5" fmla="val 3008"/>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9E6A3A-A26A-4B85-9138-A5C52F7BD16D}">
      <dsp:nvSpPr>
        <dsp:cNvPr id="0" name=""/>
        <dsp:cNvSpPr/>
      </dsp:nvSpPr>
      <dsp:spPr>
        <a:xfrm>
          <a:off x="3174963" y="956688"/>
          <a:ext cx="1903681" cy="757031"/>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CO" sz="2300" kern="1200" dirty="0" smtClean="0"/>
            <a:t>Rol de la alimentación</a:t>
          </a:r>
        </a:p>
      </dsp:txBody>
      <dsp:txXfrm>
        <a:off x="3174963" y="956688"/>
        <a:ext cx="1903681" cy="757031"/>
      </dsp:txXfrm>
    </dsp:sp>
    <dsp:sp modelId="{96E93185-2F0C-45B9-845E-4B5CBB805816}">
      <dsp:nvSpPr>
        <dsp:cNvPr id="0" name=""/>
        <dsp:cNvSpPr/>
      </dsp:nvSpPr>
      <dsp:spPr>
        <a:xfrm>
          <a:off x="5394613" y="1335203"/>
          <a:ext cx="2141641" cy="17664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endParaRPr lang="es-CO" sz="1300" kern="1200" dirty="0"/>
        </a:p>
        <a:p>
          <a:pPr marL="114300" lvl="1" indent="-114300" algn="l" defTabSz="622300">
            <a:lnSpc>
              <a:spcPct val="90000"/>
            </a:lnSpc>
            <a:spcBef>
              <a:spcPct val="0"/>
            </a:spcBef>
            <a:spcAft>
              <a:spcPct val="15000"/>
            </a:spcAft>
            <a:buChar char="••"/>
          </a:pPr>
          <a:r>
            <a:rPr lang="es-CO" sz="1400" kern="1200" dirty="0" smtClean="0"/>
            <a:t>Sensibilización con el medio ambiente.</a:t>
          </a:r>
          <a:endParaRPr lang="es-CO" sz="1400" kern="1200" dirty="0"/>
        </a:p>
        <a:p>
          <a:pPr marL="114300" lvl="1" indent="-114300" algn="l" defTabSz="622300">
            <a:lnSpc>
              <a:spcPct val="90000"/>
            </a:lnSpc>
            <a:spcBef>
              <a:spcPct val="0"/>
            </a:spcBef>
            <a:spcAft>
              <a:spcPct val="15000"/>
            </a:spcAft>
            <a:buChar char="••"/>
          </a:pPr>
          <a:r>
            <a:rPr lang="es-CO" sz="1400" kern="1200" dirty="0" smtClean="0"/>
            <a:t>“Natural”</a:t>
          </a:r>
          <a:endParaRPr lang="es-CO" sz="1400" kern="1200" dirty="0"/>
        </a:p>
        <a:p>
          <a:pPr marL="114300" lvl="1" indent="-114300" algn="l" defTabSz="622300">
            <a:lnSpc>
              <a:spcPct val="90000"/>
            </a:lnSpc>
            <a:spcBef>
              <a:spcPct val="0"/>
            </a:spcBef>
            <a:spcAft>
              <a:spcPct val="15000"/>
            </a:spcAft>
            <a:buChar char="••"/>
          </a:pPr>
          <a:r>
            <a:rPr lang="es-CO" sz="1400" kern="1200" dirty="0" smtClean="0"/>
            <a:t>“Orgánica”</a:t>
          </a:r>
          <a:endParaRPr lang="es-CO" sz="1400" kern="1200" dirty="0"/>
        </a:p>
        <a:p>
          <a:pPr marL="114300" lvl="1" indent="-114300" algn="l" defTabSz="622300">
            <a:lnSpc>
              <a:spcPct val="90000"/>
            </a:lnSpc>
            <a:spcBef>
              <a:spcPct val="0"/>
            </a:spcBef>
            <a:spcAft>
              <a:spcPct val="15000"/>
            </a:spcAft>
            <a:buChar char="••"/>
          </a:pPr>
          <a:r>
            <a:rPr lang="es-CO" sz="1400" kern="1200" dirty="0" smtClean="0"/>
            <a:t>Vegetariana</a:t>
          </a:r>
          <a:endParaRPr lang="es-CO" sz="1400" kern="1200" dirty="0"/>
        </a:p>
      </dsp:txBody>
      <dsp:txXfrm>
        <a:off x="5394613" y="1335203"/>
        <a:ext cx="2141641" cy="1387890"/>
      </dsp:txXfrm>
    </dsp:sp>
    <dsp:sp modelId="{28C84FF0-FAAA-4924-A0B6-C6CC6BD02686}">
      <dsp:nvSpPr>
        <dsp:cNvPr id="0" name=""/>
        <dsp:cNvSpPr/>
      </dsp:nvSpPr>
      <dsp:spPr>
        <a:xfrm>
          <a:off x="5761472" y="3325138"/>
          <a:ext cx="1903681" cy="757031"/>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CO" sz="2300" kern="1200" dirty="0" smtClean="0"/>
            <a:t>Nuevas Tendencias</a:t>
          </a:r>
          <a:endParaRPr lang="es-CO" sz="2300" kern="1200" dirty="0"/>
        </a:p>
      </dsp:txBody>
      <dsp:txXfrm>
        <a:off x="5761472" y="3325138"/>
        <a:ext cx="1903681" cy="75703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93461-E04A-432D-9708-09D0D8E8DE3B}">
      <dsp:nvSpPr>
        <dsp:cNvPr id="0" name=""/>
        <dsp:cNvSpPr/>
      </dsp:nvSpPr>
      <dsp:spPr>
        <a:xfrm>
          <a:off x="0" y="0"/>
          <a:ext cx="6096000" cy="4032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FFFC48-E9F5-42D2-810D-339F5C8EE099}">
      <dsp:nvSpPr>
        <dsp:cNvPr id="0" name=""/>
        <dsp:cNvSpPr/>
      </dsp:nvSpPr>
      <dsp:spPr>
        <a:xfrm>
          <a:off x="241994" y="1024000"/>
          <a:ext cx="4994671" cy="2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Desarrollar un sistema estratégico de comercialización de derivados de proteína.</a:t>
          </a:r>
          <a:endParaRPr lang="es-EC" sz="1600" kern="1200" dirty="0">
            <a:solidFill>
              <a:schemeClr val="bg1"/>
            </a:solidFill>
          </a:endParaRPr>
        </a:p>
      </dsp:txBody>
      <dsp:txXfrm>
        <a:off x="241994" y="1024000"/>
        <a:ext cx="4994671" cy="2016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CB20F-4FB5-4F98-9282-9CDEB9BAFB8A}">
      <dsp:nvSpPr>
        <dsp:cNvPr id="0" name=""/>
        <dsp:cNvSpPr/>
      </dsp:nvSpPr>
      <dsp:spPr>
        <a:xfrm>
          <a:off x="0" y="39"/>
          <a:ext cx="7324512" cy="78783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*Definir el análisis situacional Macro y micro sobre la </a:t>
          </a:r>
          <a:r>
            <a:rPr lang="es-ES" sz="2000" kern="1200" smtClean="0"/>
            <a:t>tendencia vegetariana.</a:t>
          </a:r>
          <a:endParaRPr lang="es-EC" sz="2000" kern="1200" dirty="0"/>
        </a:p>
      </dsp:txBody>
      <dsp:txXfrm>
        <a:off x="0" y="39"/>
        <a:ext cx="7324512" cy="787830"/>
      </dsp:txXfrm>
    </dsp:sp>
    <dsp:sp modelId="{2DC981BA-A120-407F-8E9C-3687E228341C}">
      <dsp:nvSpPr>
        <dsp:cNvPr id="0" name=""/>
        <dsp:cNvSpPr/>
      </dsp:nvSpPr>
      <dsp:spPr>
        <a:xfrm>
          <a:off x="0" y="802128"/>
          <a:ext cx="7324512" cy="78783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*Realizar la investigación de mercado.</a:t>
          </a:r>
          <a:endParaRPr lang="es-EC" sz="2000" kern="1200" dirty="0"/>
        </a:p>
      </dsp:txBody>
      <dsp:txXfrm>
        <a:off x="0" y="802128"/>
        <a:ext cx="7324512" cy="787830"/>
      </dsp:txXfrm>
    </dsp:sp>
    <dsp:sp modelId="{C7C371FE-8EC5-4B4B-BAAF-527183E04D8D}">
      <dsp:nvSpPr>
        <dsp:cNvPr id="0" name=""/>
        <dsp:cNvSpPr/>
      </dsp:nvSpPr>
      <dsp:spPr>
        <a:xfrm>
          <a:off x="0" y="1604218"/>
          <a:ext cx="7324512" cy="78783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*el segmento a quienes se ofertará el servicio de productos vegetarianos.</a:t>
          </a:r>
          <a:endParaRPr lang="es-EC" sz="2000" kern="1200" dirty="0"/>
        </a:p>
      </dsp:txBody>
      <dsp:txXfrm>
        <a:off x="0" y="1604218"/>
        <a:ext cx="7324512" cy="787830"/>
      </dsp:txXfrm>
    </dsp:sp>
    <dsp:sp modelId="{86BFC298-610E-4218-8BA7-34048FD727FC}">
      <dsp:nvSpPr>
        <dsp:cNvPr id="0" name=""/>
        <dsp:cNvSpPr/>
      </dsp:nvSpPr>
      <dsp:spPr>
        <a:xfrm>
          <a:off x="0" y="2406308"/>
          <a:ext cx="7324512" cy="78783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*Especificar el plan de marketing, con énfasis en la estrategia de la página web.</a:t>
          </a:r>
          <a:endParaRPr lang="es-EC" sz="2000" kern="1200" dirty="0"/>
        </a:p>
      </dsp:txBody>
      <dsp:txXfrm>
        <a:off x="0" y="2406308"/>
        <a:ext cx="7324512" cy="787830"/>
      </dsp:txXfrm>
    </dsp:sp>
    <dsp:sp modelId="{06BA0F80-73A1-4D90-A364-BD69A45FB1A9}">
      <dsp:nvSpPr>
        <dsp:cNvPr id="0" name=""/>
        <dsp:cNvSpPr/>
      </dsp:nvSpPr>
      <dsp:spPr>
        <a:xfrm>
          <a:off x="0" y="3194139"/>
          <a:ext cx="7324512" cy="8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53"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p>
      </dsp:txBody>
      <dsp:txXfrm>
        <a:off x="0" y="3194139"/>
        <a:ext cx="7324512" cy="81991"/>
      </dsp:txXfrm>
    </dsp:sp>
    <dsp:sp modelId="{01BC4292-AA44-45DD-A998-CE2BC327E650}">
      <dsp:nvSpPr>
        <dsp:cNvPr id="0" name=""/>
        <dsp:cNvSpPr/>
      </dsp:nvSpPr>
      <dsp:spPr>
        <a:xfrm>
          <a:off x="0" y="3276130"/>
          <a:ext cx="7324512" cy="78783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*Establecer la propuesta  financiera.</a:t>
          </a:r>
          <a:endParaRPr lang="es-EC" sz="2000" kern="1200" dirty="0"/>
        </a:p>
      </dsp:txBody>
      <dsp:txXfrm>
        <a:off x="0" y="3276130"/>
        <a:ext cx="7324512" cy="7878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A4A1B3-F2CD-4A59-B59E-6F94F179185E}">
      <dsp:nvSpPr>
        <dsp:cNvPr id="0" name=""/>
        <dsp:cNvSpPr/>
      </dsp:nvSpPr>
      <dsp:spPr>
        <a:xfrm>
          <a:off x="2822713" y="1160"/>
          <a:ext cx="4234070" cy="1347157"/>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CO" sz="1400" kern="1200" dirty="0"/>
        </a:p>
        <a:p>
          <a:pPr marL="114300" lvl="1" indent="-114300" algn="l" defTabSz="622300">
            <a:lnSpc>
              <a:spcPct val="90000"/>
            </a:lnSpc>
            <a:spcBef>
              <a:spcPct val="0"/>
            </a:spcBef>
            <a:spcAft>
              <a:spcPct val="15000"/>
            </a:spcAft>
            <a:buChar char="••"/>
          </a:pPr>
          <a:r>
            <a:rPr lang="es-CO" sz="1400" kern="1200" dirty="0" smtClean="0"/>
            <a:t>Fue fundada en 1908 en el primer congreso Mundial Vegetariano en Alemania.</a:t>
          </a:r>
          <a:endParaRPr lang="es-CO" sz="1400" kern="1200" dirty="0"/>
        </a:p>
        <a:p>
          <a:pPr marL="114300" lvl="1" indent="-114300" algn="l" defTabSz="622300">
            <a:lnSpc>
              <a:spcPct val="90000"/>
            </a:lnSpc>
            <a:spcBef>
              <a:spcPct val="0"/>
            </a:spcBef>
            <a:spcAft>
              <a:spcPct val="15000"/>
            </a:spcAft>
            <a:buChar char="••"/>
          </a:pPr>
          <a:r>
            <a:rPr lang="es-CO" sz="1400" kern="1200" dirty="0" smtClean="0"/>
            <a:t>La UVI es una organización sin ánimo de lucro</a:t>
          </a:r>
          <a:r>
            <a:rPr lang="es-CO" sz="1000" kern="1200" dirty="0" smtClean="0"/>
            <a:t>.</a:t>
          </a:r>
          <a:endParaRPr lang="es-CO" sz="1000" kern="1200" dirty="0"/>
        </a:p>
      </dsp:txBody>
      <dsp:txXfrm>
        <a:off x="2822713" y="1160"/>
        <a:ext cx="4234070" cy="1347157"/>
      </dsp:txXfrm>
    </dsp:sp>
    <dsp:sp modelId="{39845888-21B3-4B67-BB5A-8DF9B59D6394}">
      <dsp:nvSpPr>
        <dsp:cNvPr id="0" name=""/>
        <dsp:cNvSpPr/>
      </dsp:nvSpPr>
      <dsp:spPr>
        <a:xfrm>
          <a:off x="0" y="1160"/>
          <a:ext cx="2822713" cy="1347157"/>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endParaRPr lang="es-CO" sz="2600" kern="1200" dirty="0"/>
        </a:p>
      </dsp:txBody>
      <dsp:txXfrm>
        <a:off x="0" y="1160"/>
        <a:ext cx="2822713" cy="1347157"/>
      </dsp:txXfrm>
    </dsp:sp>
    <dsp:sp modelId="{E40B481D-9B7E-4CD8-B7B4-73A43A8A75C4}">
      <dsp:nvSpPr>
        <dsp:cNvPr id="0" name=""/>
        <dsp:cNvSpPr/>
      </dsp:nvSpPr>
      <dsp:spPr>
        <a:xfrm>
          <a:off x="2823402" y="1483033"/>
          <a:ext cx="4229935" cy="1874245"/>
        </a:xfrm>
        <a:prstGeom prst="rightArrow">
          <a:avLst>
            <a:gd name="adj1" fmla="val 75000"/>
            <a:gd name="adj2" fmla="val 50000"/>
          </a:avLst>
        </a:prstGeom>
        <a:solidFill>
          <a:schemeClr val="accent2">
            <a:tint val="40000"/>
            <a:alpha val="90000"/>
            <a:hueOff val="2512910"/>
            <a:satOff val="-2189"/>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endParaRPr lang="es-CO" sz="1200" kern="1200" dirty="0"/>
        </a:p>
        <a:p>
          <a:pPr marL="114300" lvl="1" indent="-114300" algn="just" defTabSz="533400">
            <a:lnSpc>
              <a:spcPct val="90000"/>
            </a:lnSpc>
            <a:spcBef>
              <a:spcPct val="0"/>
            </a:spcBef>
            <a:spcAft>
              <a:spcPct val="15000"/>
            </a:spcAft>
            <a:buChar char="••"/>
          </a:pPr>
          <a:endParaRPr lang="es-CO" sz="1200" kern="1200" dirty="0"/>
        </a:p>
        <a:p>
          <a:pPr marL="114300" lvl="1" indent="-114300" algn="just" defTabSz="533400">
            <a:lnSpc>
              <a:spcPct val="90000"/>
            </a:lnSpc>
            <a:spcBef>
              <a:spcPct val="0"/>
            </a:spcBef>
            <a:spcAft>
              <a:spcPct val="15000"/>
            </a:spcAft>
            <a:buChar char="••"/>
          </a:pPr>
          <a:r>
            <a:rPr lang="es-CO" sz="1200" kern="1200" dirty="0" smtClean="0"/>
            <a:t>Reducción de los niveles de cáncer .</a:t>
          </a:r>
          <a:endParaRPr lang="es-CO" sz="1200" kern="1200" dirty="0"/>
        </a:p>
        <a:p>
          <a:pPr marL="114300" lvl="1" indent="-114300" algn="just" defTabSz="533400">
            <a:lnSpc>
              <a:spcPct val="90000"/>
            </a:lnSpc>
            <a:spcBef>
              <a:spcPct val="0"/>
            </a:spcBef>
            <a:spcAft>
              <a:spcPct val="15000"/>
            </a:spcAft>
            <a:buChar char="••"/>
          </a:pPr>
          <a:r>
            <a:rPr lang="es-CO" sz="1200" kern="1200" dirty="0" smtClean="0"/>
            <a:t>Reducción del riesgo cardiovascular.</a:t>
          </a:r>
          <a:endParaRPr lang="es-CO" sz="1200" kern="1200" dirty="0"/>
        </a:p>
        <a:p>
          <a:pPr marL="114300" lvl="1" indent="-114300" algn="just" defTabSz="533400">
            <a:lnSpc>
              <a:spcPct val="90000"/>
            </a:lnSpc>
            <a:spcBef>
              <a:spcPct val="0"/>
            </a:spcBef>
            <a:spcAft>
              <a:spcPct val="15000"/>
            </a:spcAft>
            <a:buChar char="••"/>
          </a:pPr>
          <a:r>
            <a:rPr lang="es-CO" sz="1200" kern="1200" dirty="0" smtClean="0"/>
            <a:t>Reducción de los dolores reumáticos. (Artritis))</a:t>
          </a:r>
          <a:endParaRPr lang="es-CO" sz="1200" kern="1200" dirty="0"/>
        </a:p>
      </dsp:txBody>
      <dsp:txXfrm>
        <a:off x="2823402" y="1483033"/>
        <a:ext cx="4229935" cy="1874245"/>
      </dsp:txXfrm>
    </dsp:sp>
    <dsp:sp modelId="{FCFDB0F6-7F70-40E3-92C8-DB5EB2957E3B}">
      <dsp:nvSpPr>
        <dsp:cNvPr id="0" name=""/>
        <dsp:cNvSpPr/>
      </dsp:nvSpPr>
      <dsp:spPr>
        <a:xfrm>
          <a:off x="3445" y="1746577"/>
          <a:ext cx="2819957" cy="1347157"/>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CO" sz="2600" i="1" kern="1200" dirty="0" smtClean="0">
              <a:solidFill>
                <a:schemeClr val="tx1"/>
              </a:solidFill>
            </a:rPr>
            <a:t>El vegetarianismo en la Medicina</a:t>
          </a:r>
          <a:endParaRPr lang="es-CO" sz="2600" i="1" kern="1200" dirty="0">
            <a:solidFill>
              <a:schemeClr val="tx1"/>
            </a:solidFill>
          </a:endParaRPr>
        </a:p>
      </dsp:txBody>
      <dsp:txXfrm>
        <a:off x="3445" y="1746577"/>
        <a:ext cx="2819957" cy="1347157"/>
      </dsp:txXfrm>
    </dsp:sp>
    <dsp:sp modelId="{2936C2CE-E681-4B5C-B959-A5E234C124A8}">
      <dsp:nvSpPr>
        <dsp:cNvPr id="0" name=""/>
        <dsp:cNvSpPr/>
      </dsp:nvSpPr>
      <dsp:spPr>
        <a:xfrm>
          <a:off x="2822713" y="3491994"/>
          <a:ext cx="4234070" cy="1347157"/>
        </a:xfrm>
        <a:prstGeom prst="rightArrow">
          <a:avLst>
            <a:gd name="adj1" fmla="val 75000"/>
            <a:gd name="adj2" fmla="val 50000"/>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A03C0DB-2253-4431-88F2-29E01B4A60ED}">
      <dsp:nvSpPr>
        <dsp:cNvPr id="0" name=""/>
        <dsp:cNvSpPr/>
      </dsp:nvSpPr>
      <dsp:spPr>
        <a:xfrm>
          <a:off x="0" y="3491994"/>
          <a:ext cx="2822713" cy="1347157"/>
        </a:xfrm>
        <a:prstGeom prst="round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CO" sz="2600" i="1" kern="1200" dirty="0" smtClean="0">
              <a:solidFill>
                <a:schemeClr val="tx1"/>
              </a:solidFill>
            </a:rPr>
            <a:t>El movimiento de tendencias saludables</a:t>
          </a:r>
          <a:endParaRPr lang="es-CO" sz="2600" i="1" kern="1200" dirty="0">
            <a:solidFill>
              <a:schemeClr val="tx1"/>
            </a:solidFill>
          </a:endParaRPr>
        </a:p>
      </dsp:txBody>
      <dsp:txXfrm>
        <a:off x="0" y="3491994"/>
        <a:ext cx="2822713" cy="13471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CBB2CB-65FD-4C98-979A-E9477D42C2EE}">
      <dsp:nvSpPr>
        <dsp:cNvPr id="0" name=""/>
        <dsp:cNvSpPr/>
      </dsp:nvSpPr>
      <dsp:spPr>
        <a:xfrm rot="5400000">
          <a:off x="1182730" y="1187375"/>
          <a:ext cx="1050131" cy="1195537"/>
        </a:xfrm>
        <a:prstGeom prst="bentUpArrow">
          <a:avLst>
            <a:gd name="adj1" fmla="val 32840"/>
            <a:gd name="adj2" fmla="val 25000"/>
            <a:gd name="adj3" fmla="val 3578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97201BE-F2D9-4392-BCCF-DDC2B7079255}">
      <dsp:nvSpPr>
        <dsp:cNvPr id="0" name=""/>
        <dsp:cNvSpPr/>
      </dsp:nvSpPr>
      <dsp:spPr>
        <a:xfrm>
          <a:off x="904509" y="23283"/>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Tipos de Estudio</a:t>
          </a:r>
          <a:endParaRPr lang="es-EC" sz="2100" kern="1200" dirty="0"/>
        </a:p>
      </dsp:txBody>
      <dsp:txXfrm>
        <a:off x="904509" y="23283"/>
        <a:ext cx="1767802" cy="1237404"/>
      </dsp:txXfrm>
    </dsp:sp>
    <dsp:sp modelId="{AF73EED5-F700-4B57-AA33-662EBC21D2B0}">
      <dsp:nvSpPr>
        <dsp:cNvPr id="0" name=""/>
        <dsp:cNvSpPr/>
      </dsp:nvSpPr>
      <dsp:spPr>
        <a:xfrm>
          <a:off x="2672312"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Descriptivo</a:t>
          </a:r>
          <a:endParaRPr lang="es-EC" sz="1500" kern="1200" dirty="0"/>
        </a:p>
        <a:p>
          <a:pPr marL="114300" lvl="1" indent="-114300" algn="l" defTabSz="666750">
            <a:lnSpc>
              <a:spcPct val="90000"/>
            </a:lnSpc>
            <a:spcBef>
              <a:spcPct val="0"/>
            </a:spcBef>
            <a:spcAft>
              <a:spcPct val="15000"/>
            </a:spcAft>
            <a:buChar char="••"/>
          </a:pPr>
          <a:r>
            <a:rPr lang="es-EC" sz="1500" kern="1200" dirty="0" smtClean="0"/>
            <a:t>Deductivo</a:t>
          </a:r>
          <a:endParaRPr lang="es-EC" sz="1500" kern="1200" dirty="0"/>
        </a:p>
      </dsp:txBody>
      <dsp:txXfrm>
        <a:off x="2672312" y="141298"/>
        <a:ext cx="1285731" cy="1000125"/>
      </dsp:txXfrm>
    </dsp:sp>
    <dsp:sp modelId="{FB59A383-9A18-4A67-996A-87E05BA27AD6}">
      <dsp:nvSpPr>
        <dsp:cNvPr id="0" name=""/>
        <dsp:cNvSpPr/>
      </dsp:nvSpPr>
      <dsp:spPr>
        <a:xfrm rot="5400000">
          <a:off x="2648426" y="2577389"/>
          <a:ext cx="1050131" cy="1195537"/>
        </a:xfrm>
        <a:prstGeom prst="bentUpArrow">
          <a:avLst>
            <a:gd name="adj1" fmla="val 32840"/>
            <a:gd name="adj2" fmla="val 25000"/>
            <a:gd name="adj3" fmla="val 35780"/>
          </a:avLst>
        </a:prstGeom>
        <a:gradFill rotWithShape="0">
          <a:gsLst>
            <a:gs pos="0">
              <a:schemeClr val="accent1">
                <a:tint val="50000"/>
                <a:hueOff val="-13089513"/>
                <a:satOff val="-703"/>
                <a:lumOff val="11364"/>
                <a:alphaOff val="0"/>
                <a:shade val="51000"/>
                <a:satMod val="130000"/>
              </a:schemeClr>
            </a:gs>
            <a:gs pos="80000">
              <a:schemeClr val="accent1">
                <a:tint val="50000"/>
                <a:hueOff val="-13089513"/>
                <a:satOff val="-703"/>
                <a:lumOff val="11364"/>
                <a:alphaOff val="0"/>
                <a:shade val="93000"/>
                <a:satMod val="130000"/>
              </a:schemeClr>
            </a:gs>
            <a:gs pos="100000">
              <a:schemeClr val="accent1">
                <a:tint val="50000"/>
                <a:hueOff val="-13089513"/>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1A9F0E1-A2EC-40CD-98E6-AF38EE8E1A2B}">
      <dsp:nvSpPr>
        <dsp:cNvPr id="0" name=""/>
        <dsp:cNvSpPr/>
      </dsp:nvSpPr>
      <dsp:spPr>
        <a:xfrm>
          <a:off x="2370205" y="1413297"/>
          <a:ext cx="1767802" cy="1237404"/>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Sujetos </a:t>
          </a:r>
          <a:endParaRPr lang="es-EC" sz="2100" kern="1200" dirty="0"/>
        </a:p>
      </dsp:txBody>
      <dsp:txXfrm>
        <a:off x="2370205" y="1413297"/>
        <a:ext cx="1767802" cy="1237404"/>
      </dsp:txXfrm>
    </dsp:sp>
    <dsp:sp modelId="{C3F0F0B4-9D20-4327-BE58-D69A9A78C260}">
      <dsp:nvSpPr>
        <dsp:cNvPr id="0" name=""/>
        <dsp:cNvSpPr/>
      </dsp:nvSpPr>
      <dsp:spPr>
        <a:xfrm>
          <a:off x="4247662" y="1531312"/>
          <a:ext cx="2218542"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Vegetarianos</a:t>
          </a:r>
          <a:endParaRPr lang="es-EC" sz="1700" kern="1200" dirty="0"/>
        </a:p>
        <a:p>
          <a:pPr marL="171450" lvl="1" indent="-171450" algn="l" defTabSz="755650">
            <a:lnSpc>
              <a:spcPct val="90000"/>
            </a:lnSpc>
            <a:spcBef>
              <a:spcPct val="0"/>
            </a:spcBef>
            <a:spcAft>
              <a:spcPct val="15000"/>
            </a:spcAft>
            <a:buChar char="••"/>
          </a:pPr>
          <a:r>
            <a:rPr lang="es-EC" sz="1700" kern="1200" dirty="0" smtClean="0"/>
            <a:t>No vegetarianos</a:t>
          </a:r>
          <a:endParaRPr lang="es-EC" sz="1700" kern="1200" dirty="0"/>
        </a:p>
        <a:p>
          <a:pPr marL="171450" lvl="1" indent="-171450" algn="l" defTabSz="755650">
            <a:lnSpc>
              <a:spcPct val="90000"/>
            </a:lnSpc>
            <a:spcBef>
              <a:spcPct val="0"/>
            </a:spcBef>
            <a:spcAft>
              <a:spcPct val="15000"/>
            </a:spcAft>
            <a:buChar char="••"/>
          </a:pPr>
          <a:r>
            <a:rPr lang="es-EC" sz="1700" kern="1200" dirty="0" smtClean="0"/>
            <a:t>Jefes de Alimentos </a:t>
          </a:r>
          <a:endParaRPr lang="es-EC" sz="1700" kern="1200" dirty="0"/>
        </a:p>
      </dsp:txBody>
      <dsp:txXfrm>
        <a:off x="4247662" y="1531312"/>
        <a:ext cx="2218542" cy="1000125"/>
      </dsp:txXfrm>
    </dsp:sp>
    <dsp:sp modelId="{2ADC5A5E-CED0-49BA-9E8F-26F4B0BAA998}">
      <dsp:nvSpPr>
        <dsp:cNvPr id="0" name=""/>
        <dsp:cNvSpPr/>
      </dsp:nvSpPr>
      <dsp:spPr>
        <a:xfrm>
          <a:off x="3835902" y="2826595"/>
          <a:ext cx="1767802" cy="1237404"/>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Instrumentos</a:t>
          </a:r>
          <a:endParaRPr lang="es-EC" sz="2100" kern="1200" dirty="0"/>
        </a:p>
      </dsp:txBody>
      <dsp:txXfrm>
        <a:off x="3835902" y="2826595"/>
        <a:ext cx="1767802" cy="1237404"/>
      </dsp:txXfrm>
    </dsp:sp>
    <dsp:sp modelId="{9F949C10-4A84-4264-B8A9-E66FF2A12D8D}">
      <dsp:nvSpPr>
        <dsp:cNvPr id="0" name=""/>
        <dsp:cNvSpPr/>
      </dsp:nvSpPr>
      <dsp:spPr>
        <a:xfrm>
          <a:off x="5378862" y="2921326"/>
          <a:ext cx="1735415"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Entrevistas</a:t>
          </a:r>
          <a:endParaRPr lang="es-EC" sz="1700" kern="1200" dirty="0"/>
        </a:p>
        <a:p>
          <a:pPr marL="171450" lvl="1" indent="-171450" algn="l" defTabSz="755650">
            <a:lnSpc>
              <a:spcPct val="90000"/>
            </a:lnSpc>
            <a:spcBef>
              <a:spcPct val="0"/>
            </a:spcBef>
            <a:spcAft>
              <a:spcPct val="15000"/>
            </a:spcAft>
            <a:buChar char="••"/>
          </a:pPr>
          <a:r>
            <a:rPr lang="es-EC" sz="1700" kern="1200" dirty="0" smtClean="0"/>
            <a:t>Encuestas</a:t>
          </a:r>
          <a:endParaRPr lang="es-EC" sz="1700" kern="1200" dirty="0"/>
        </a:p>
        <a:p>
          <a:pPr marL="171450" lvl="1" indent="-171450" algn="l" defTabSz="755650">
            <a:lnSpc>
              <a:spcPct val="90000"/>
            </a:lnSpc>
            <a:spcBef>
              <a:spcPct val="0"/>
            </a:spcBef>
            <a:spcAft>
              <a:spcPct val="15000"/>
            </a:spcAft>
            <a:buChar char="••"/>
          </a:pPr>
          <a:r>
            <a:rPr lang="es-EC" sz="1700" kern="1200" dirty="0" smtClean="0"/>
            <a:t>Grupos focales</a:t>
          </a:r>
          <a:endParaRPr lang="es-EC" sz="1700" kern="1200" dirty="0"/>
        </a:p>
      </dsp:txBody>
      <dsp:txXfrm>
        <a:off x="5378862" y="2921326"/>
        <a:ext cx="1735415" cy="100012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144BC7-CD91-4C5E-83A1-5583D654E812}">
      <dsp:nvSpPr>
        <dsp:cNvPr id="0" name=""/>
        <dsp:cNvSpPr/>
      </dsp:nvSpPr>
      <dsp:spPr>
        <a:xfrm>
          <a:off x="1783710" y="-3946"/>
          <a:ext cx="4339205" cy="4339205"/>
        </a:xfrm>
        <a:prstGeom prst="circularArrow">
          <a:avLst>
            <a:gd name="adj1" fmla="val 5274"/>
            <a:gd name="adj2" fmla="val 312630"/>
            <a:gd name="adj3" fmla="val 14233579"/>
            <a:gd name="adj4" fmla="val 17123831"/>
            <a:gd name="adj5" fmla="val 5477"/>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AD09165-C248-420E-B236-F0703F32CC37}">
      <dsp:nvSpPr>
        <dsp:cNvPr id="0" name=""/>
        <dsp:cNvSpPr/>
      </dsp:nvSpPr>
      <dsp:spPr>
        <a:xfrm>
          <a:off x="3130993" y="1419"/>
          <a:ext cx="1644640" cy="822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Presentación y Sabor</a:t>
          </a:r>
          <a:endParaRPr lang="es-ES" sz="1400" kern="1200" dirty="0"/>
        </a:p>
      </dsp:txBody>
      <dsp:txXfrm>
        <a:off x="3130993" y="1419"/>
        <a:ext cx="1644640" cy="822320"/>
      </dsp:txXfrm>
    </dsp:sp>
    <dsp:sp modelId="{07FB9E9E-F1B3-401E-89FE-B3DA7A112074}">
      <dsp:nvSpPr>
        <dsp:cNvPr id="0" name=""/>
        <dsp:cNvSpPr/>
      </dsp:nvSpPr>
      <dsp:spPr>
        <a:xfrm>
          <a:off x="4655481" y="881582"/>
          <a:ext cx="1644640" cy="822320"/>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Precio</a:t>
          </a:r>
          <a:endParaRPr lang="es-ES" sz="1400" kern="1200" dirty="0"/>
        </a:p>
      </dsp:txBody>
      <dsp:txXfrm>
        <a:off x="4655481" y="881582"/>
        <a:ext cx="1644640" cy="822320"/>
      </dsp:txXfrm>
    </dsp:sp>
    <dsp:sp modelId="{9DB7731D-6B8E-48D0-82BE-38D95537D3C7}">
      <dsp:nvSpPr>
        <dsp:cNvPr id="0" name=""/>
        <dsp:cNvSpPr/>
      </dsp:nvSpPr>
      <dsp:spPr>
        <a:xfrm>
          <a:off x="4655481" y="2641909"/>
          <a:ext cx="1644640" cy="822320"/>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Generar sensación de frescura el embutido</a:t>
          </a:r>
          <a:endParaRPr lang="es-ES" sz="1400" kern="1200" dirty="0"/>
        </a:p>
      </dsp:txBody>
      <dsp:txXfrm>
        <a:off x="4655481" y="2641909"/>
        <a:ext cx="1644640" cy="822320"/>
      </dsp:txXfrm>
    </dsp:sp>
    <dsp:sp modelId="{BC90FDCB-1FA2-4203-AE69-607FCA861129}">
      <dsp:nvSpPr>
        <dsp:cNvPr id="0" name=""/>
        <dsp:cNvSpPr/>
      </dsp:nvSpPr>
      <dsp:spPr>
        <a:xfrm>
          <a:off x="3130993" y="3522073"/>
          <a:ext cx="1644640" cy="822320"/>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Color homogéneo y sin colorantes</a:t>
          </a:r>
          <a:endParaRPr lang="es-ES" sz="1400" kern="1200" dirty="0"/>
        </a:p>
      </dsp:txBody>
      <dsp:txXfrm>
        <a:off x="3130993" y="3522073"/>
        <a:ext cx="1644640" cy="822320"/>
      </dsp:txXfrm>
    </dsp:sp>
    <dsp:sp modelId="{F94BE060-B40C-4D7D-89E5-CE233FAEA679}">
      <dsp:nvSpPr>
        <dsp:cNvPr id="0" name=""/>
        <dsp:cNvSpPr/>
      </dsp:nvSpPr>
      <dsp:spPr>
        <a:xfrm>
          <a:off x="1606505" y="2641909"/>
          <a:ext cx="1644640" cy="822320"/>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Duración</a:t>
          </a:r>
          <a:endParaRPr lang="es-ES" sz="1400" kern="1200" dirty="0"/>
        </a:p>
      </dsp:txBody>
      <dsp:txXfrm>
        <a:off x="1606505" y="2641909"/>
        <a:ext cx="1644640" cy="822320"/>
      </dsp:txXfrm>
    </dsp:sp>
    <dsp:sp modelId="{D2EC676F-E33B-4063-ABAD-7A1FA8F19F49}">
      <dsp:nvSpPr>
        <dsp:cNvPr id="0" name=""/>
        <dsp:cNvSpPr/>
      </dsp:nvSpPr>
      <dsp:spPr>
        <a:xfrm>
          <a:off x="1606505" y="881582"/>
          <a:ext cx="1644640" cy="82232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Principal Atributo</a:t>
          </a:r>
          <a:endParaRPr lang="es-ES" sz="1400" kern="1200" dirty="0"/>
        </a:p>
      </dsp:txBody>
      <dsp:txXfrm>
        <a:off x="1606505" y="881582"/>
        <a:ext cx="1644640" cy="822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CD26B8-F3D1-46C8-BD77-1C80859CA4B8}">
      <dsp:nvSpPr>
        <dsp:cNvPr id="0" name=""/>
        <dsp:cNvSpPr/>
      </dsp:nvSpPr>
      <dsp:spPr>
        <a:xfrm>
          <a:off x="2228853" y="0"/>
          <a:ext cx="3343281" cy="2024029"/>
        </a:xfrm>
        <a:prstGeom prst="rightArrow">
          <a:avLst>
            <a:gd name="adj1" fmla="val 75000"/>
            <a:gd name="adj2" fmla="val 50000"/>
          </a:avLst>
        </a:prstGeom>
        <a:solidFill>
          <a:schemeClr val="accent1">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CO" sz="1600" kern="1200" dirty="0"/>
        </a:p>
        <a:p>
          <a:pPr marL="171450" lvl="1" indent="-171450" algn="l" defTabSz="711200">
            <a:lnSpc>
              <a:spcPct val="90000"/>
            </a:lnSpc>
            <a:spcBef>
              <a:spcPct val="0"/>
            </a:spcBef>
            <a:spcAft>
              <a:spcPct val="15000"/>
            </a:spcAft>
            <a:buChar char="••"/>
          </a:pPr>
          <a:r>
            <a:rPr lang="es-CO" sz="1600" kern="1200" dirty="0" smtClean="0"/>
            <a:t>Es un producto que logra cautivar y llamar la atención  por su apariencia saludable e ingredientes nutritivos.</a:t>
          </a:r>
          <a:endParaRPr lang="es-CO" sz="1600" kern="1200" dirty="0"/>
        </a:p>
      </dsp:txBody>
      <dsp:txXfrm>
        <a:off x="2228853" y="0"/>
        <a:ext cx="3343281" cy="2024029"/>
      </dsp:txXfrm>
    </dsp:sp>
    <dsp:sp modelId="{5E13714D-9D1E-4272-9289-7E91503DFFBE}">
      <dsp:nvSpPr>
        <dsp:cNvPr id="0" name=""/>
        <dsp:cNvSpPr/>
      </dsp:nvSpPr>
      <dsp:spPr>
        <a:xfrm>
          <a:off x="0" y="371804"/>
          <a:ext cx="2228854" cy="1280421"/>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kern="1200" dirty="0" smtClean="0"/>
            <a:t>Embutidos</a:t>
          </a:r>
        </a:p>
        <a:p>
          <a:pPr lvl="0" algn="ctr" defTabSz="1066800">
            <a:lnSpc>
              <a:spcPct val="90000"/>
            </a:lnSpc>
            <a:spcBef>
              <a:spcPct val="0"/>
            </a:spcBef>
            <a:spcAft>
              <a:spcPct val="35000"/>
            </a:spcAft>
          </a:pPr>
          <a:r>
            <a:rPr lang="es-CO" sz="2400" kern="1200" dirty="0" smtClean="0"/>
            <a:t>Vegetarianos</a:t>
          </a:r>
          <a:endParaRPr lang="es-CO" sz="2400" kern="1200" dirty="0"/>
        </a:p>
      </dsp:txBody>
      <dsp:txXfrm>
        <a:off x="0" y="371804"/>
        <a:ext cx="2228854" cy="1280421"/>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5643E-400F-47DB-AAAF-553889AB7CF4}" type="datetimeFigureOut">
              <a:rPr lang="es-CO" smtClean="0"/>
              <a:pPr/>
              <a:t>13/04/2014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54686-BEEB-4661-B324-BAC36CE5740A}" type="slidenum">
              <a:rPr lang="es-CO" smtClean="0"/>
              <a:pPr/>
              <a:t>‹Nº›</a:t>
            </a:fld>
            <a:endParaRPr lang="es-CO"/>
          </a:p>
        </p:txBody>
      </p:sp>
    </p:spTree>
    <p:extLst>
      <p:ext uri="{BB962C8B-B14F-4D97-AF65-F5344CB8AC3E}">
        <p14:creationId xmlns="" xmlns:p14="http://schemas.microsoft.com/office/powerpoint/2010/main" val="36160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Causas.</a:t>
            </a:r>
            <a:endParaRPr lang="es-CO" dirty="0"/>
          </a:p>
        </p:txBody>
      </p:sp>
      <p:sp>
        <p:nvSpPr>
          <p:cNvPr id="4" name="3 Marcador de número de diapositiva"/>
          <p:cNvSpPr>
            <a:spLocks noGrp="1"/>
          </p:cNvSpPr>
          <p:nvPr>
            <p:ph type="sldNum" sz="quarter" idx="10"/>
          </p:nvPr>
        </p:nvSpPr>
        <p:spPr/>
        <p:txBody>
          <a:bodyPr/>
          <a:lstStyle/>
          <a:p>
            <a:fld id="{3A554686-BEEB-4661-B324-BAC36CE5740A}" type="slidenum">
              <a:rPr lang="es-CO" smtClean="0"/>
              <a:pPr/>
              <a:t>2</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Desarrollo de un sistema estratégico de comercialización de derivados de proteína</a:t>
            </a:r>
            <a:r>
              <a:rPr lang="es-CO" baseline="0" dirty="0" smtClean="0"/>
              <a:t> alternativa para consumidores vegetarianos y también llamados alimentos saludables a través de un centro de acopio y por medio de la web en el cantón </a:t>
            </a:r>
            <a:r>
              <a:rPr lang="es-CO" baseline="0" dirty="0" err="1" smtClean="0"/>
              <a:t>Rumiñahui</a:t>
            </a:r>
            <a:r>
              <a:rPr lang="es-CO" baseline="0" dirty="0" smtClean="0"/>
              <a:t>.</a:t>
            </a:r>
            <a:endParaRPr lang="es-CO" dirty="0"/>
          </a:p>
        </p:txBody>
      </p:sp>
      <p:sp>
        <p:nvSpPr>
          <p:cNvPr id="4" name="3 Marcador de número de diapositiva"/>
          <p:cNvSpPr>
            <a:spLocks noGrp="1"/>
          </p:cNvSpPr>
          <p:nvPr>
            <p:ph type="sldNum" sz="quarter" idx="10"/>
          </p:nvPr>
        </p:nvSpPr>
        <p:spPr/>
        <p:txBody>
          <a:bodyPr/>
          <a:lstStyle/>
          <a:p>
            <a:fld id="{3A554686-BEEB-4661-B324-BAC36CE5740A}" type="slidenum">
              <a:rPr lang="es-CO" smtClean="0"/>
              <a:pPr/>
              <a:t>4</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Llevan un</a:t>
            </a:r>
            <a:r>
              <a:rPr lang="es-CO" baseline="0" dirty="0" smtClean="0"/>
              <a:t> promedio entre 5 o 6 años consumiendo y visitando lugares vegetarianos. Buscan cuidar el organismo por medio del consumo de alimentos sanos y nutritivos.</a:t>
            </a:r>
            <a:endParaRPr lang="es-CO" dirty="0"/>
          </a:p>
        </p:txBody>
      </p:sp>
      <p:sp>
        <p:nvSpPr>
          <p:cNvPr id="4" name="3 Marcador de número de diapositiva"/>
          <p:cNvSpPr>
            <a:spLocks noGrp="1"/>
          </p:cNvSpPr>
          <p:nvPr>
            <p:ph type="sldNum" sz="quarter" idx="10"/>
          </p:nvPr>
        </p:nvSpPr>
        <p:spPr/>
        <p:txBody>
          <a:bodyPr/>
          <a:lstStyle/>
          <a:p>
            <a:fld id="{3A554686-BEEB-4661-B324-BAC36CE5740A}" type="slidenum">
              <a:rPr lang="es-CO" smtClean="0"/>
              <a:pPr/>
              <a:t>9</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Marca </a:t>
            </a:r>
            <a:r>
              <a:rPr lang="es-CO" dirty="0" err="1" smtClean="0"/>
              <a:t>Camari</a:t>
            </a:r>
            <a:r>
              <a:rPr lang="es-CO" dirty="0" smtClean="0"/>
              <a:t> recordados</a:t>
            </a:r>
            <a:r>
              <a:rPr lang="es-CO" baseline="0" dirty="0" smtClean="0"/>
              <a:t> por la labor que hacen con los indígenas con sus productos que por los atributos propios del embutido.</a:t>
            </a:r>
            <a:endParaRPr lang="es-CO" dirty="0"/>
          </a:p>
        </p:txBody>
      </p:sp>
      <p:sp>
        <p:nvSpPr>
          <p:cNvPr id="4" name="3 Marcador de número de diapositiva"/>
          <p:cNvSpPr>
            <a:spLocks noGrp="1"/>
          </p:cNvSpPr>
          <p:nvPr>
            <p:ph type="sldNum" sz="quarter" idx="10"/>
          </p:nvPr>
        </p:nvSpPr>
        <p:spPr/>
        <p:txBody>
          <a:bodyPr/>
          <a:lstStyle/>
          <a:p>
            <a:fld id="{3A554686-BEEB-4661-B324-BAC36CE5740A}" type="slidenum">
              <a:rPr lang="es-CO" smtClean="0"/>
              <a:pPr/>
              <a:t>11</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La apariencia del producto hace</a:t>
            </a:r>
            <a:r>
              <a:rPr lang="es-CO" baseline="0" dirty="0" smtClean="0"/>
              <a:t> sentir  identificadas a las personas con sus estilos de vida.</a:t>
            </a:r>
            <a:endParaRPr lang="es-CO" dirty="0"/>
          </a:p>
        </p:txBody>
      </p:sp>
      <p:sp>
        <p:nvSpPr>
          <p:cNvPr id="4" name="3 Marcador de número de diapositiva"/>
          <p:cNvSpPr>
            <a:spLocks noGrp="1"/>
          </p:cNvSpPr>
          <p:nvPr>
            <p:ph type="sldNum" sz="quarter" idx="10"/>
          </p:nvPr>
        </p:nvSpPr>
        <p:spPr/>
        <p:txBody>
          <a:bodyPr/>
          <a:lstStyle/>
          <a:p>
            <a:fld id="{3A554686-BEEB-4661-B324-BAC36CE5740A}" type="slidenum">
              <a:rPr lang="es-CO" smtClean="0"/>
              <a:pPr/>
              <a:t>13</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err="1" smtClean="0"/>
              <a:t>Cupon</a:t>
            </a:r>
            <a:r>
              <a:rPr lang="es-CO" baseline="0" dirty="0" smtClean="0"/>
              <a:t> coleccionable para recibir un recetario con menús variados.</a:t>
            </a:r>
            <a:endParaRPr lang="es-CO" dirty="0"/>
          </a:p>
        </p:txBody>
      </p:sp>
      <p:sp>
        <p:nvSpPr>
          <p:cNvPr id="4" name="3 Marcador de número de diapositiva"/>
          <p:cNvSpPr>
            <a:spLocks noGrp="1"/>
          </p:cNvSpPr>
          <p:nvPr>
            <p:ph type="sldNum" sz="quarter" idx="10"/>
          </p:nvPr>
        </p:nvSpPr>
        <p:spPr/>
        <p:txBody>
          <a:bodyPr/>
          <a:lstStyle/>
          <a:p>
            <a:fld id="{3A554686-BEEB-4661-B324-BAC36CE5740A}" type="slidenum">
              <a:rPr lang="es-CO" smtClean="0"/>
              <a:pPr/>
              <a:t>32</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2461880225"/>
      </p:ext>
    </p:extLst>
  </p:cSld>
  <p:clrMapOvr>
    <a:masterClrMapping/>
  </p:clrMapOvr>
  <p:transition spd="slow">
    <p:cover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2676856327"/>
      </p:ext>
    </p:extLst>
  </p:cSld>
  <p:clrMapOvr>
    <a:masterClrMapping/>
  </p:clrMapOvr>
  <p:transition spd="slow">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3638901449"/>
      </p:ext>
    </p:extLst>
  </p:cSld>
  <p:clrMapOvr>
    <a:masterClrMapping/>
  </p:clrMapOvr>
  <p:transition spd="slow">
    <p:cover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327650"/>
        </p:xfrm>
        <a:graphic>
          <a:graphicData uri="http://schemas.openxmlformats.org/presentationml/2006/ole">
            <p:oleObj spid="_x0000_s1026"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s-CO"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s-CO"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s-CO"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s-CO" sz="1400"/>
          </a:p>
        </p:txBody>
      </p:sp>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eaLnBrk="1" hangingPunct="1"/>
            <a:endParaRPr lang="es-CO"/>
          </a:p>
        </p:txBody>
      </p:sp>
      <p:pic>
        <p:nvPicPr>
          <p:cNvPr id="8" name="Imagen 13"/>
          <p:cNvPicPr>
            <a:picLocks noChangeAspect="1"/>
          </p:cNvPicPr>
          <p:nvPr userDrawn="1"/>
        </p:nvPicPr>
        <p:blipFill>
          <a:blip r:embed="rId4" cstate="print"/>
          <a:srcRect/>
          <a:stretch>
            <a:fillRect/>
          </a:stretch>
        </p:blipFill>
        <p:spPr bwMode="auto">
          <a:xfrm>
            <a:off x="263525" y="247650"/>
            <a:ext cx="2943225" cy="760413"/>
          </a:xfrm>
          <a:prstGeom prst="rect">
            <a:avLst/>
          </a:prstGeom>
          <a:noFill/>
          <a:ln w="9525">
            <a:noFill/>
            <a:miter lim="800000"/>
            <a:headEnd/>
            <a:tailEnd/>
          </a:ln>
        </p:spPr>
      </p:pic>
      <p:pic>
        <p:nvPicPr>
          <p:cNvPr id="9" name="13 Imagen"/>
          <p:cNvPicPr>
            <a:picLocks noChangeAspect="1"/>
          </p:cNvPicPr>
          <p:nvPr userDrawn="1"/>
        </p:nvPicPr>
        <p:blipFill>
          <a:blip r:embed="rId5" cstate="print"/>
          <a:srcRect/>
          <a:stretch>
            <a:fillRect/>
          </a:stretch>
        </p:blipFill>
        <p:spPr bwMode="auto">
          <a:xfrm>
            <a:off x="0" y="5553075"/>
            <a:ext cx="9144000" cy="13049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866510211"/>
      </p:ext>
    </p:extLst>
  </p:cSld>
  <p:clrMapOvr>
    <a:masterClrMapping/>
  </p:clrMapOvr>
  <p:transition spd="slow">
    <p:cover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3402043761"/>
      </p:ext>
    </p:extLst>
  </p:cSld>
  <p:clrMapOvr>
    <a:masterClrMapping/>
  </p:clrMapOvr>
  <p:transition spd="slow">
    <p:cover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618645526"/>
      </p:ext>
    </p:extLst>
  </p:cSld>
  <p:clrMapOvr>
    <a:masterClrMapping/>
  </p:clrMapOvr>
  <p:transition spd="slow">
    <p:cover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2712539629"/>
      </p:ext>
    </p:extLst>
  </p:cSld>
  <p:clrMapOvr>
    <a:masterClrMapping/>
  </p:clrMapOvr>
  <p:transition spd="slow">
    <p:cover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3191246378"/>
      </p:ext>
    </p:extLst>
  </p:cSld>
  <p:clrMapOvr>
    <a:masterClrMapping/>
  </p:clrMapOvr>
  <p:transition spd="slow">
    <p:cover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4142384584"/>
      </p:ext>
    </p:extLst>
  </p:cSld>
  <p:clrMapOvr>
    <a:masterClrMapping/>
  </p:clrMapOvr>
  <p:transition spd="slow">
    <p:cover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4034893013"/>
      </p:ext>
    </p:extLst>
  </p:cSld>
  <p:clrMapOvr>
    <a:masterClrMapping/>
  </p:clrMapOvr>
  <p:transition spd="slow">
    <p:cover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5D49A8-7C17-46B2-B4DA-2958D03B5EEE}" type="datetimeFigureOut">
              <a:rPr lang="es-CO" smtClean="0"/>
              <a:pPr/>
              <a:t>13/04/2014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2027278640"/>
      </p:ext>
    </p:extLst>
  </p:cSld>
  <p:clrMapOvr>
    <a:masterClrMapping/>
  </p:clrMapOvr>
  <p:transition spd="slow">
    <p:cover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D49A8-7C17-46B2-B4DA-2958D03B5EEE}" type="datetimeFigureOut">
              <a:rPr lang="es-CO" smtClean="0"/>
              <a:pPr/>
              <a:t>13/04/2014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1FA8D-6268-4276-BC11-E98D26DD124C}" type="slidenum">
              <a:rPr lang="es-CO" smtClean="0"/>
              <a:pPr/>
              <a:t>‹Nº›</a:t>
            </a:fld>
            <a:endParaRPr lang="es-CO"/>
          </a:p>
        </p:txBody>
      </p:sp>
    </p:spTree>
    <p:extLst>
      <p:ext uri="{BB962C8B-B14F-4D97-AF65-F5344CB8AC3E}">
        <p14:creationId xmlns="" xmlns:p14="http://schemas.microsoft.com/office/powerpoint/2010/main" val="1239786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cover dir="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diagramData" Target="../diagrams/data9.xml"/><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diagramDrawing" Target="../diagrams/drawing9.xml"/><Relationship Id="rId5" Type="http://schemas.openxmlformats.org/officeDocument/2006/relationships/image" Target="../media/image25.png"/><Relationship Id="rId10" Type="http://schemas.openxmlformats.org/officeDocument/2006/relationships/diagramColors" Target="../diagrams/colors9.xml"/><Relationship Id="rId4" Type="http://schemas.openxmlformats.org/officeDocument/2006/relationships/chart" Target="../charts/chart2.xml"/><Relationship Id="rId9" Type="http://schemas.openxmlformats.org/officeDocument/2006/relationships/diagramQuickStyle" Target="../diagrams/quickStyle9.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slide" Target="slide30.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33.jpeg"/><Relationship Id="rId4" Type="http://schemas.openxmlformats.org/officeDocument/2006/relationships/diagramData" Target="../diagrams/data12.xml"/><Relationship Id="rId9"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png"/><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8.png"/><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slide" Target="slide50.xml"/></Relationships>
</file>

<file path=ppt/slides/_rels/slide2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8.png"/><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slide" Target="slide46.xml"/></Relationships>
</file>

<file path=ppt/slides/_rels/slide2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8.png"/><Relationship Id="rId7" Type="http://schemas.openxmlformats.org/officeDocument/2006/relationships/diagramColors" Target="../diagrams/colors1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8.png"/><Relationship Id="rId7" Type="http://schemas.openxmlformats.org/officeDocument/2006/relationships/diagramColors" Target="../diagrams/colors1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png"/><Relationship Id="rId7" Type="http://schemas.openxmlformats.org/officeDocument/2006/relationships/diagramColors" Target="../diagrams/colors1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8.png"/><Relationship Id="rId7" Type="http://schemas.openxmlformats.org/officeDocument/2006/relationships/diagramColors" Target="../diagrams/colors1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8.png"/><Relationship Id="rId7" Type="http://schemas.openxmlformats.org/officeDocument/2006/relationships/diagramColors" Target="../diagrams/colors2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slide" Target="slide49.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7.png"/><Relationship Id="rId7" Type="http://schemas.openxmlformats.org/officeDocument/2006/relationships/diagramQuickStyle" Target="../diagrams/quickStyle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8.png"/><Relationship Id="rId9" Type="http://schemas.microsoft.com/office/2007/relationships/diagramDrawing" Target="../diagrams/drawing21.xml"/></Relationships>
</file>

<file path=ppt/slides/_rels/slide3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8.png"/><Relationship Id="rId7" Type="http://schemas.openxmlformats.org/officeDocument/2006/relationships/diagramColors" Target="../diagrams/colors2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slide" Target="slide7.xml"/><Relationship Id="rId4" Type="http://schemas.openxmlformats.org/officeDocument/2006/relationships/diagramLayout" Target="../diagrams/layout2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10.jpeg"/><Relationship Id="rId10"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3.xml"/><Relationship Id="rId14" Type="http://schemas.microsoft.com/office/2007/relationships/diagramDrawing" Target="../diagrams/drawing4.xml"/></Relationships>
</file>

<file path=ppt/slides/_rels/slide40.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8.png"/><Relationship Id="rId7" Type="http://schemas.openxmlformats.org/officeDocument/2006/relationships/diagramColors" Target="../diagrams/colors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slide" Target="slide42.xml"/></Relationships>
</file>

<file path=ppt/slides/_rels/slide4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8.png"/><Relationship Id="rId7" Type="http://schemas.openxmlformats.org/officeDocument/2006/relationships/diagramColors" Target="../diagrams/colors2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slide" Target="slide5.xml"/></Relationships>
</file>

<file path=ppt/slides/_rels/slide42.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8.png"/><Relationship Id="rId7" Type="http://schemas.openxmlformats.org/officeDocument/2006/relationships/diagramColors" Target="../diagrams/colors2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8.png"/><Relationship Id="rId5" Type="http://schemas.openxmlformats.org/officeDocument/2006/relationships/image" Target="../media/image57.jpeg"/><Relationship Id="rId10" Type="http://schemas.openxmlformats.org/officeDocument/2006/relationships/image" Target="../media/image7.png"/><Relationship Id="rId4" Type="http://schemas.openxmlformats.org/officeDocument/2006/relationships/image" Target="../media/image56.jpeg"/><Relationship Id="rId9"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8.png"/><Relationship Id="rId7" Type="http://schemas.openxmlformats.org/officeDocument/2006/relationships/diagramColors" Target="../diagrams/colors2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slide" Target="slide25.xml"/></Relationships>
</file>

<file path=ppt/slides/_rels/slide4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8.png"/><Relationship Id="rId7" Type="http://schemas.openxmlformats.org/officeDocument/2006/relationships/diagramColors" Target="../diagrams/colors2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8.png"/><Relationship Id="rId7" Type="http://schemas.openxmlformats.org/officeDocument/2006/relationships/diagramColors" Target="../diagrams/colors2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 Id="rId9"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slide" Target="slide41.xml"/></Relationships>
</file>

<file path=ppt/slides/_rels/slide5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8.png"/><Relationship Id="rId7" Type="http://schemas.openxmlformats.org/officeDocument/2006/relationships/image" Target="../media/image6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slide" Target="slide24.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slide" Target="slide39.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3" y="794802"/>
            <a:ext cx="7200800" cy="4939814"/>
          </a:xfrm>
          <a:prstGeom prst="rect">
            <a:avLst/>
          </a:prstGeom>
          <a:noFill/>
        </p:spPr>
        <p:txBody>
          <a:bodyPr wrap="square" rtlCol="0">
            <a:spAutoFit/>
          </a:bodyPr>
          <a:lstStyle/>
          <a:p>
            <a:pPr algn="ctr"/>
            <a:endParaRPr lang="es-ES" b="1" dirty="0" smtClean="0"/>
          </a:p>
          <a:p>
            <a:pPr algn="ctr"/>
            <a:endParaRPr lang="es-ES" b="1" dirty="0"/>
          </a:p>
          <a:p>
            <a:pPr algn="ctr"/>
            <a:r>
              <a:rPr lang="es-ES" b="1" dirty="0" smtClean="0"/>
              <a:t>  </a:t>
            </a:r>
            <a:r>
              <a:rPr lang="es-ES" sz="1600" b="1" dirty="0" smtClean="0"/>
              <a:t>PROYECTO PRESENTADO COMO REQUISITO PARCIAL PARA LA OBTENCIÓN DEL TÍTULO MÁSTER EN MERCADOTECNIA DEL DEPARTAMENTO DE CIENCIAS ECONÓMICAS ADMINISTRATIVAS Y DEL COMERCIO.</a:t>
            </a:r>
          </a:p>
          <a:p>
            <a:pPr algn="ctr"/>
            <a:endParaRPr lang="es-ES" b="1" dirty="0" smtClean="0"/>
          </a:p>
          <a:p>
            <a:pPr algn="ctr"/>
            <a:endParaRPr lang="es-ES" b="1" dirty="0"/>
          </a:p>
          <a:p>
            <a:pPr algn="ctr"/>
            <a:r>
              <a:rPr lang="es-ES" b="1" dirty="0" smtClean="0"/>
              <a:t>SISTEMA </a:t>
            </a:r>
            <a:r>
              <a:rPr lang="es-ES" b="1" dirty="0"/>
              <a:t>ESTRATÉGICO DE  COMERCIALIZACIÓN DE PROTEÍNA VEGETARIANA A TRAVÉS DE LA WEB EN EL CANTÓN </a:t>
            </a:r>
            <a:r>
              <a:rPr lang="es-ES" b="1" dirty="0" smtClean="0"/>
              <a:t>RUMIÑAHUI</a:t>
            </a:r>
          </a:p>
          <a:p>
            <a:pPr algn="ctr"/>
            <a:endParaRPr lang="es-CO" sz="1600" dirty="0" smtClean="0"/>
          </a:p>
          <a:p>
            <a:pPr algn="ctr"/>
            <a:endParaRPr lang="es-ES" sz="1600" b="1" dirty="0" smtClean="0"/>
          </a:p>
          <a:p>
            <a:pPr algn="ctr"/>
            <a:endParaRPr lang="es-ES" sz="1700" b="1" dirty="0" smtClean="0"/>
          </a:p>
          <a:p>
            <a:pPr algn="ctr"/>
            <a:r>
              <a:rPr lang="es-ES" sz="1700" b="1" dirty="0" smtClean="0"/>
              <a:t>Autor</a:t>
            </a:r>
            <a:r>
              <a:rPr lang="es-ES" sz="1700" b="1" dirty="0"/>
              <a:t>: </a:t>
            </a:r>
            <a:r>
              <a:rPr lang="es-ES" sz="1700" b="1" dirty="0" err="1"/>
              <a:t>Dajhana</a:t>
            </a:r>
            <a:r>
              <a:rPr lang="es-ES" sz="1700" b="1" dirty="0"/>
              <a:t> Carolina Rodríguez </a:t>
            </a:r>
            <a:r>
              <a:rPr lang="es-ES" sz="1700" b="1" dirty="0" smtClean="0"/>
              <a:t>Triana</a:t>
            </a:r>
          </a:p>
          <a:p>
            <a:pPr algn="ctr"/>
            <a:endParaRPr lang="es-ES" sz="1600" b="1" dirty="0"/>
          </a:p>
          <a:p>
            <a:pPr algn="ctr"/>
            <a:endParaRPr lang="es-ES" sz="1600" b="1" dirty="0"/>
          </a:p>
          <a:p>
            <a:pPr algn="ctr"/>
            <a:r>
              <a:rPr lang="es-ES" sz="1700" b="1" dirty="0"/>
              <a:t>Director de tesis: Mario Gustavo Arregui Pazmiño</a:t>
            </a:r>
            <a:endParaRPr lang="es-CO" sz="1700" b="1" dirty="0"/>
          </a:p>
          <a:p>
            <a:pPr algn="ctr"/>
            <a:endParaRPr lang="es-CO" sz="2400" b="1" dirty="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11" name="10 CuadroTexto"/>
          <p:cNvSpPr txBox="1"/>
          <p:nvPr/>
        </p:nvSpPr>
        <p:spPr>
          <a:xfrm>
            <a:off x="1043608" y="854227"/>
            <a:ext cx="3888432" cy="369332"/>
          </a:xfrm>
          <a:prstGeom prst="rect">
            <a:avLst/>
          </a:prstGeom>
          <a:noFill/>
        </p:spPr>
        <p:txBody>
          <a:bodyPr wrap="square" rtlCol="0">
            <a:spAutoFit/>
          </a:bodyPr>
          <a:lstStyle/>
          <a:p>
            <a:r>
              <a:rPr lang="es-CO" b="1" dirty="0" smtClean="0"/>
              <a:t>HABITOS DE CONSUMO</a:t>
            </a:r>
            <a:endParaRPr lang="es-CO" b="1" dirty="0"/>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pic>
        <p:nvPicPr>
          <p:cNvPr id="108" name="3 Diagrama"/>
          <p:cNvPicPr>
            <a:picLocks noChangeArrowheads="1"/>
          </p:cNvPicPr>
          <p:nvPr/>
        </p:nvPicPr>
        <p:blipFill>
          <a:blip r:embed="rId2" cstate="print"/>
          <a:srcRect/>
          <a:stretch>
            <a:fillRect/>
          </a:stretch>
        </p:blipFill>
        <p:spPr bwMode="auto">
          <a:xfrm>
            <a:off x="827584" y="1854901"/>
            <a:ext cx="4873491" cy="4330266"/>
          </a:xfrm>
          <a:prstGeom prst="rect">
            <a:avLst/>
          </a:prstGeom>
          <a:noFill/>
        </p:spPr>
      </p:pic>
      <p:sp>
        <p:nvSpPr>
          <p:cNvPr id="109" name="Rectangle 47"/>
          <p:cNvSpPr>
            <a:spLocks noChangeArrowheads="1"/>
          </p:cNvSpPr>
          <p:nvPr/>
        </p:nvSpPr>
        <p:spPr bwMode="auto">
          <a:xfrm>
            <a:off x="810387" y="1399967"/>
            <a:ext cx="2808312" cy="648512"/>
          </a:xfrm>
          <a:prstGeom prst="rect">
            <a:avLst/>
          </a:prstGeom>
          <a:noFill/>
          <a:ln w="25400">
            <a:noFill/>
            <a:miter lim="800000"/>
            <a:headEnd/>
            <a:tailEnd/>
          </a:ln>
        </p:spPr>
        <p:txBody>
          <a:bodyPr vert="horz" wrap="square" lIns="90000" tIns="46800" rIns="90000" bIns="468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effectLst/>
                <a:latin typeface="Arial" pitchFamily="34" charset="0"/>
                <a:ea typeface="Times New Roman" pitchFamily="18" charset="0"/>
                <a:cs typeface="Arial" pitchFamily="34" charset="0"/>
              </a:rPr>
              <a:t>Alimentos que no pueden faltar en el menú de quién desea comer sano y equilibrado. </a:t>
            </a:r>
            <a:endParaRPr kumimoji="0" lang="es-EC" sz="1200" b="0" i="0" u="none" strike="noStrike" cap="none" normalizeH="0" baseline="0" dirty="0" smtClean="0">
              <a:ln>
                <a:noFill/>
              </a:ln>
              <a:effectLst/>
              <a:latin typeface="Arial" pitchFamily="34" charset="0"/>
              <a:cs typeface="Arial" pitchFamily="34" charset="0"/>
            </a:endParaRPr>
          </a:p>
        </p:txBody>
      </p:sp>
      <p:sp>
        <p:nvSpPr>
          <p:cNvPr id="110" name="65 Flecha arriba y abajo"/>
          <p:cNvSpPr>
            <a:spLocks/>
          </p:cNvSpPr>
          <p:nvPr/>
        </p:nvSpPr>
        <p:spPr bwMode="auto">
          <a:xfrm>
            <a:off x="5801238" y="1933108"/>
            <a:ext cx="210922" cy="4088180"/>
          </a:xfrm>
          <a:custGeom>
            <a:avLst/>
            <a:gdLst>
              <a:gd name="T0" fmla="*/ 137830 w 275659"/>
              <a:gd name="T1" fmla="*/ 0 h 5040000"/>
              <a:gd name="T2" fmla="*/ 275659 w 275659"/>
              <a:gd name="T3" fmla="*/ 2520000 h 5040000"/>
              <a:gd name="T4" fmla="*/ 137830 w 275659"/>
              <a:gd name="T5" fmla="*/ 5040000 h 5040000"/>
              <a:gd name="T6" fmla="*/ 0 w 275659"/>
              <a:gd name="T7" fmla="*/ 2520000 h 5040000"/>
              <a:gd name="T8" fmla="*/ 0 w 275659"/>
              <a:gd name="T9" fmla="*/ 137830 h 5040000"/>
              <a:gd name="T10" fmla="*/ 68915 w 275659"/>
              <a:gd name="T11" fmla="*/ 2520000 h 5040000"/>
              <a:gd name="T12" fmla="*/ 0 w 275659"/>
              <a:gd name="T13" fmla="*/ 4902171 h 5040000"/>
              <a:gd name="T14" fmla="*/ 275659 w 275659"/>
              <a:gd name="T15" fmla="*/ 4902171 h 5040000"/>
              <a:gd name="T16" fmla="*/ 206744 w 275659"/>
              <a:gd name="T17" fmla="*/ 2520000 h 5040000"/>
              <a:gd name="T18" fmla="*/ 275659 w 275659"/>
              <a:gd name="T19" fmla="*/ 137830 h 5040000"/>
              <a:gd name="T20" fmla="*/ 17694720 60000 65536"/>
              <a:gd name="T21" fmla="*/ 0 60000 65536"/>
              <a:gd name="T22" fmla="*/ 5898240 60000 65536"/>
              <a:gd name="T23" fmla="*/ 11796480 60000 65536"/>
              <a:gd name="T24" fmla="*/ 11796480 60000 65536"/>
              <a:gd name="T25" fmla="*/ 11796480 60000 65536"/>
              <a:gd name="T26" fmla="*/ 11796480 60000 65536"/>
              <a:gd name="T27" fmla="*/ 0 60000 65536"/>
              <a:gd name="T28" fmla="*/ 0 60000 65536"/>
              <a:gd name="T29" fmla="*/ 0 60000 65536"/>
              <a:gd name="T30" fmla="*/ 68915 w 275659"/>
              <a:gd name="T31" fmla="*/ 68915 h 5040000"/>
              <a:gd name="T32" fmla="*/ 206744 w 275659"/>
              <a:gd name="T33" fmla="*/ 4971085 h 504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659" h="5040000">
                <a:moveTo>
                  <a:pt x="0" y="137830"/>
                </a:moveTo>
                <a:lnTo>
                  <a:pt x="137830" y="0"/>
                </a:lnTo>
                <a:lnTo>
                  <a:pt x="275659" y="137830"/>
                </a:lnTo>
                <a:lnTo>
                  <a:pt x="206744" y="137830"/>
                </a:lnTo>
                <a:lnTo>
                  <a:pt x="206744" y="4902171"/>
                </a:lnTo>
                <a:lnTo>
                  <a:pt x="275659" y="4902171"/>
                </a:lnTo>
                <a:lnTo>
                  <a:pt x="137830" y="5040000"/>
                </a:lnTo>
                <a:lnTo>
                  <a:pt x="0" y="4902171"/>
                </a:lnTo>
                <a:lnTo>
                  <a:pt x="68915" y="4902171"/>
                </a:lnTo>
                <a:lnTo>
                  <a:pt x="68915" y="137830"/>
                </a:lnTo>
                <a:lnTo>
                  <a:pt x="0" y="137830"/>
                </a:lnTo>
                <a:close/>
              </a:path>
            </a:pathLst>
          </a:custGeom>
          <a:solidFill>
            <a:srgbClr val="00B050"/>
          </a:solidFill>
          <a:ln w="9528">
            <a:noFill/>
            <a:round/>
            <a:headEnd/>
            <a:tailEnd/>
          </a:ln>
          <a:effectLst>
            <a:outerShdw dist="17962" dir="2700000" algn="tl" rotWithShape="0">
              <a:srgbClr val="1F1F5C"/>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Text Box 57"/>
          <p:cNvSpPr txBox="1">
            <a:spLocks noChangeArrowheads="1"/>
          </p:cNvSpPr>
          <p:nvPr/>
        </p:nvSpPr>
        <p:spPr bwMode="auto">
          <a:xfrm>
            <a:off x="5268762" y="1095213"/>
            <a:ext cx="2592288"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rgbClr val="CC0000"/>
                </a:solidFill>
                <a:effectLst/>
                <a:latin typeface="Century Gothic" pitchFamily="34" charset="0"/>
                <a:ea typeface="Times New Roman" pitchFamily="18" charset="0"/>
                <a:cs typeface="Times New Roman" pitchFamily="18" charset="0"/>
              </a:rPr>
              <a:t>Hábitos de Consumo</a:t>
            </a:r>
            <a:endParaRPr kumimoji="0" lang="es-ES_tradnl"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 name="Picture 2" descr="http://t1.gstatic.com/images?q=tbn:ANd9GcRfNiq7NRGILgXA20Hwam95rpkr7NNolw7DscEc_8Xg_dbJsRhX9swa_spk"/>
          <p:cNvPicPr>
            <a:picLocks noChangeAspect="1" noChangeArrowheads="1"/>
          </p:cNvPicPr>
          <p:nvPr/>
        </p:nvPicPr>
        <p:blipFill>
          <a:blip r:embed="rId3" cstate="print"/>
          <a:srcRect l="13737" r="12308"/>
          <a:stretch>
            <a:fillRect/>
          </a:stretch>
        </p:blipFill>
        <p:spPr bwMode="auto">
          <a:xfrm rot="609441">
            <a:off x="6216083" y="2548078"/>
            <a:ext cx="1023574" cy="869488"/>
          </a:xfrm>
          <a:prstGeom prst="rect">
            <a:avLst/>
          </a:prstGeom>
          <a:noFill/>
          <a:effectLst>
            <a:outerShdw dist="139700" dir="2700000" algn="tl" rotWithShape="0">
              <a:srgbClr val="333333">
                <a:alpha val="64999"/>
              </a:srgbClr>
            </a:outerShdw>
          </a:effectLst>
        </p:spPr>
      </p:pic>
      <p:pic>
        <p:nvPicPr>
          <p:cNvPr id="113" name="Picture 5"/>
          <p:cNvPicPr>
            <a:picLocks noChangeAspect="1" noChangeArrowheads="1"/>
          </p:cNvPicPr>
          <p:nvPr/>
        </p:nvPicPr>
        <p:blipFill>
          <a:blip r:embed="rId4" cstate="print"/>
          <a:srcRect/>
          <a:stretch>
            <a:fillRect/>
          </a:stretch>
        </p:blipFill>
        <p:spPr bwMode="auto">
          <a:xfrm rot="538219">
            <a:off x="6519476" y="3466449"/>
            <a:ext cx="818728" cy="767511"/>
          </a:xfrm>
          <a:prstGeom prst="rect">
            <a:avLst/>
          </a:prstGeom>
          <a:noFill/>
          <a:effectLst>
            <a:outerShdw dist="139700" dir="2700000" algn="tl" rotWithShape="0">
              <a:srgbClr val="333333">
                <a:alpha val="64999"/>
              </a:srgbClr>
            </a:outerShdw>
          </a:effectLst>
        </p:spPr>
      </p:pic>
      <p:pic>
        <p:nvPicPr>
          <p:cNvPr id="114" name="Picture 8"/>
          <p:cNvPicPr>
            <a:picLocks noChangeAspect="1" noChangeArrowheads="1"/>
          </p:cNvPicPr>
          <p:nvPr/>
        </p:nvPicPr>
        <p:blipFill>
          <a:blip r:embed="rId5" cstate="print"/>
          <a:srcRect/>
          <a:stretch>
            <a:fillRect/>
          </a:stretch>
        </p:blipFill>
        <p:spPr bwMode="auto">
          <a:xfrm rot="21285407">
            <a:off x="6091573" y="4178345"/>
            <a:ext cx="849058" cy="869863"/>
          </a:xfrm>
          <a:prstGeom prst="rect">
            <a:avLst/>
          </a:prstGeom>
          <a:noFill/>
          <a:effectLst>
            <a:outerShdw dist="139700" dir="2700000" algn="tl" rotWithShape="0">
              <a:srgbClr val="333333">
                <a:alpha val="64999"/>
              </a:srgbClr>
            </a:outerShdw>
          </a:effectLst>
        </p:spPr>
      </p:pic>
      <p:pic>
        <p:nvPicPr>
          <p:cNvPr id="115" name="Picture 11"/>
          <p:cNvPicPr>
            <a:picLocks noChangeAspect="1" noChangeArrowheads="1"/>
          </p:cNvPicPr>
          <p:nvPr/>
        </p:nvPicPr>
        <p:blipFill>
          <a:blip r:embed="rId6" cstate="print"/>
          <a:srcRect/>
          <a:stretch>
            <a:fillRect/>
          </a:stretch>
        </p:blipFill>
        <p:spPr bwMode="auto">
          <a:xfrm rot="627694">
            <a:off x="6429991" y="5125865"/>
            <a:ext cx="724199" cy="764016"/>
          </a:xfrm>
          <a:prstGeom prst="rect">
            <a:avLst/>
          </a:prstGeom>
          <a:noFill/>
          <a:effectLst>
            <a:outerShdw dist="139700" dir="2700000" algn="tl" rotWithShape="0">
              <a:srgbClr val="333333">
                <a:alpha val="64999"/>
              </a:srgbClr>
            </a:outerShdw>
          </a:effectLst>
        </p:spPr>
      </p:pic>
      <p:pic>
        <p:nvPicPr>
          <p:cNvPr id="14"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5"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6"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183857"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000"/>
                                        <p:tgtEl>
                                          <p:spTgt spid="10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anim calcmode="lin" valueType="num">
                                      <p:cBhvr>
                                        <p:cTn id="12" dur="1000" fill="hold"/>
                                        <p:tgtEl>
                                          <p:spTgt spid="108"/>
                                        </p:tgtEl>
                                        <p:attrNameLst>
                                          <p:attrName>ppt_x</p:attrName>
                                        </p:attrNameLst>
                                      </p:cBhvr>
                                      <p:tavLst>
                                        <p:tav tm="0">
                                          <p:val>
                                            <p:strVal val="#ppt_x"/>
                                          </p:val>
                                        </p:tav>
                                        <p:tav tm="100000">
                                          <p:val>
                                            <p:strVal val="#ppt_x"/>
                                          </p:val>
                                        </p:tav>
                                      </p:tavLst>
                                    </p:anim>
                                    <p:anim calcmode="lin" valueType="num">
                                      <p:cBhvr>
                                        <p:cTn id="13" dur="1000" fill="hold"/>
                                        <p:tgtEl>
                                          <p:spTgt spid="10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4" presetClass="entr" presetSubtype="1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randombar(horizontal)">
                                      <p:cBhvr>
                                        <p:cTn id="17" dur="500"/>
                                        <p:tgtEl>
                                          <p:spTgt spid="110"/>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500"/>
                                        <p:tgtEl>
                                          <p:spTgt spid="114"/>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11" name="10 CuadroTexto"/>
          <p:cNvSpPr txBox="1"/>
          <p:nvPr/>
        </p:nvSpPr>
        <p:spPr>
          <a:xfrm rot="16200000">
            <a:off x="-1268269" y="2836817"/>
            <a:ext cx="3888432" cy="923330"/>
          </a:xfrm>
          <a:prstGeom prst="rect">
            <a:avLst/>
          </a:prstGeom>
          <a:noFill/>
        </p:spPr>
        <p:txBody>
          <a:bodyPr wrap="square" rtlCol="0">
            <a:spAutoFit/>
          </a:bodyPr>
          <a:lstStyle/>
          <a:p>
            <a:pPr algn="ctr"/>
            <a:r>
              <a:rPr lang="es-CO" b="1" dirty="0" smtClean="0"/>
              <a:t>EXPLORACION SOBRE LOS EMBUTIDOS VEGETARIANOS</a:t>
            </a:r>
          </a:p>
          <a:p>
            <a:endParaRPr lang="es-CO" b="1" dirty="0"/>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118" name="Text Box 57"/>
          <p:cNvSpPr txBox="1">
            <a:spLocks noChangeArrowheads="1"/>
          </p:cNvSpPr>
          <p:nvPr/>
        </p:nvSpPr>
        <p:spPr bwMode="auto">
          <a:xfrm>
            <a:off x="3686771" y="1696868"/>
            <a:ext cx="4521052" cy="52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500"/>
              </a:spcBef>
              <a:spcAft>
                <a:spcPts val="500"/>
              </a:spcAft>
              <a:buClrTx/>
              <a:buSzTx/>
              <a:buFontTx/>
              <a:buNone/>
              <a:tabLst/>
            </a:pPr>
            <a:r>
              <a:rPr kumimoji="0" lang="es-ES_tradnl" sz="1400" b="1" i="0" u="none" strike="noStrike" cap="none" normalizeH="0" baseline="0" dirty="0" smtClean="0">
                <a:ln>
                  <a:noFill/>
                </a:ln>
                <a:solidFill>
                  <a:srgbClr val="CC0000"/>
                </a:solidFill>
                <a:effectLst/>
                <a:latin typeface="Century Gothic" pitchFamily="34" charset="0"/>
                <a:cs typeface="Arial" pitchFamily="34" charset="0"/>
              </a:rPr>
              <a:t>Marcas recordadas</a:t>
            </a:r>
            <a:endParaRPr kumimoji="0" lang="es-CO"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 name="21 Grupo"/>
          <p:cNvGrpSpPr/>
          <p:nvPr/>
        </p:nvGrpSpPr>
        <p:grpSpPr>
          <a:xfrm>
            <a:off x="2967963" y="2607734"/>
            <a:ext cx="3672332" cy="2405442"/>
            <a:chOff x="2967963" y="2607734"/>
            <a:chExt cx="3672332" cy="2405442"/>
          </a:xfrm>
        </p:grpSpPr>
        <p:pic>
          <p:nvPicPr>
            <p:cNvPr id="117" name="Picture 2" descr="http://www.brandreportblog.com/wpress/wp-content/uploads/2011/02/top-of-mind.jpg"/>
            <p:cNvPicPr>
              <a:picLocks noChangeAspect="1" noChangeArrowheads="1"/>
            </p:cNvPicPr>
            <p:nvPr/>
          </p:nvPicPr>
          <p:blipFill>
            <a:blip r:embed="rId3" cstate="print"/>
            <a:srcRect/>
            <a:stretch>
              <a:fillRect/>
            </a:stretch>
          </p:blipFill>
          <p:spPr bwMode="auto">
            <a:xfrm>
              <a:off x="2967963" y="2607734"/>
              <a:ext cx="3672332" cy="2405442"/>
            </a:xfrm>
            <a:prstGeom prst="rect">
              <a:avLst/>
            </a:prstGeom>
            <a:noFill/>
          </p:spPr>
        </p:pic>
        <p:sp>
          <p:nvSpPr>
            <p:cNvPr id="119" name="7 Rectángulo"/>
            <p:cNvSpPr>
              <a:spLocks noChangeArrowheads="1"/>
            </p:cNvSpPr>
            <p:nvPr/>
          </p:nvSpPr>
          <p:spPr bwMode="auto">
            <a:xfrm>
              <a:off x="4360598" y="2892170"/>
              <a:ext cx="1003490" cy="608838"/>
            </a:xfrm>
            <a:prstGeom prst="rect">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20" name="Picture 5"/>
          <p:cNvPicPr>
            <a:picLocks noChangeAspect="1" noChangeArrowheads="1"/>
          </p:cNvPicPr>
          <p:nvPr/>
        </p:nvPicPr>
        <p:blipFill>
          <a:blip r:embed="rId4" cstate="print"/>
          <a:srcRect/>
          <a:stretch>
            <a:fillRect/>
          </a:stretch>
        </p:blipFill>
        <p:spPr bwMode="auto">
          <a:xfrm>
            <a:off x="3686771" y="3298482"/>
            <a:ext cx="935036" cy="778590"/>
          </a:xfrm>
          <a:prstGeom prst="rect">
            <a:avLst/>
          </a:prstGeom>
          <a:noFill/>
        </p:spPr>
      </p:pic>
      <p:pic>
        <p:nvPicPr>
          <p:cNvPr id="122" name="Picture 4" descr="http://pictures.aiyellow.com/photos/384927.jpg"/>
          <p:cNvPicPr>
            <a:picLocks noChangeAspect="1" noChangeArrowheads="1"/>
          </p:cNvPicPr>
          <p:nvPr/>
        </p:nvPicPr>
        <p:blipFill>
          <a:blip r:embed="rId5" cstate="print"/>
          <a:srcRect l="67999"/>
          <a:stretch>
            <a:fillRect/>
          </a:stretch>
        </p:blipFill>
        <p:spPr bwMode="auto">
          <a:xfrm rot="20999481">
            <a:off x="4053207" y="2408414"/>
            <a:ext cx="969842" cy="901267"/>
          </a:xfrm>
          <a:prstGeom prst="rect">
            <a:avLst/>
          </a:prstGeom>
          <a:noFill/>
        </p:spPr>
      </p:pic>
      <p:pic>
        <p:nvPicPr>
          <p:cNvPr id="123" name="Picture 6"/>
          <p:cNvPicPr>
            <a:picLocks noChangeAspect="1" noChangeArrowheads="1"/>
          </p:cNvPicPr>
          <p:nvPr/>
        </p:nvPicPr>
        <p:blipFill>
          <a:blip r:embed="rId6" cstate="print"/>
          <a:srcRect/>
          <a:stretch>
            <a:fillRect/>
          </a:stretch>
        </p:blipFill>
        <p:spPr bwMode="auto">
          <a:xfrm rot="653613">
            <a:off x="5156733" y="2494075"/>
            <a:ext cx="752744" cy="818234"/>
          </a:xfrm>
          <a:prstGeom prst="rect">
            <a:avLst/>
          </a:prstGeom>
          <a:noFill/>
        </p:spPr>
      </p:pic>
      <p:sp>
        <p:nvSpPr>
          <p:cNvPr id="124" name="10 Rectángulo redondeado"/>
          <p:cNvSpPr>
            <a:spLocks noChangeArrowheads="1"/>
          </p:cNvSpPr>
          <p:nvPr/>
        </p:nvSpPr>
        <p:spPr bwMode="auto">
          <a:xfrm>
            <a:off x="5977822" y="3339108"/>
            <a:ext cx="1618514" cy="2106116"/>
          </a:xfrm>
          <a:prstGeom prst="roundRect">
            <a:avLst>
              <a:gd name="adj" fmla="val 16667"/>
            </a:avLst>
          </a:prstGeom>
          <a:gradFill rotWithShape="1">
            <a:gsLst>
              <a:gs pos="0">
                <a:srgbClr val="8FDEA0"/>
              </a:gs>
              <a:gs pos="50000">
                <a:srgbClr val="BCE9C5"/>
              </a:gs>
              <a:gs pos="100000">
                <a:srgbClr val="DFF3E3"/>
              </a:gs>
            </a:gsLst>
            <a:lin ang="8100000" scaled="1"/>
          </a:gradFill>
          <a:ln w="25400">
            <a:noFill/>
            <a:round/>
            <a:headEnd/>
            <a:tailEnd/>
          </a:ln>
          <a:effectLst>
            <a:outerShdw dist="228601" dir="2700000" algn="ctr" rotWithShape="0">
              <a:srgbClr val="000000">
                <a:alpha val="2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CO" sz="1200" b="0" i="0" u="none" strike="noStrike" cap="none" normalizeH="0" baseline="0" dirty="0" smtClean="0">
                <a:ln>
                  <a:noFill/>
                </a:ln>
                <a:solidFill>
                  <a:srgbClr val="000000"/>
                </a:solidFill>
                <a:effectLst/>
                <a:latin typeface="Calibri" pitchFamily="34" charset="0"/>
                <a:cs typeface="Arial" pitchFamily="34" charset="0"/>
              </a:rPr>
              <a:t>El jamón </a:t>
            </a:r>
            <a:r>
              <a:rPr kumimoji="0" lang="es-CO" sz="1200" b="0" i="0" u="none" strike="noStrike" cap="none" normalizeH="0" baseline="0" dirty="0" err="1" smtClean="0">
                <a:ln>
                  <a:noFill/>
                </a:ln>
                <a:solidFill>
                  <a:srgbClr val="000000"/>
                </a:solidFill>
                <a:effectLst/>
                <a:latin typeface="Calibri" pitchFamily="34" charset="0"/>
                <a:cs typeface="Arial" pitchFamily="34" charset="0"/>
              </a:rPr>
              <a:t>taiwanese</a:t>
            </a:r>
            <a:r>
              <a:rPr kumimoji="0" lang="es-CO" sz="1200" b="0" i="0" u="none" strike="noStrike" cap="none" normalizeH="0" baseline="0" dirty="0" smtClean="0">
                <a:ln>
                  <a:noFill/>
                </a:ln>
                <a:solidFill>
                  <a:srgbClr val="000000"/>
                </a:solidFill>
                <a:effectLst/>
                <a:latin typeface="Calibri" pitchFamily="34" charset="0"/>
                <a:cs typeface="Arial" pitchFamily="34" charset="0"/>
              </a:rPr>
              <a:t> es conocido por:</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
                <a:srgbClr val="000000"/>
              </a:buClr>
              <a:buSzTx/>
              <a:buFont typeface="Wingdings" pitchFamily="2" charset="2"/>
              <a:buChar char="v"/>
              <a:tabLst/>
            </a:pPr>
            <a:r>
              <a:rPr kumimoji="0" lang="es-CO" sz="1200" b="0" i="0" u="none" strike="noStrike" cap="none" normalizeH="0" baseline="0" dirty="0" smtClean="0">
                <a:ln>
                  <a:noFill/>
                </a:ln>
                <a:solidFill>
                  <a:srgbClr val="000000"/>
                </a:solidFill>
                <a:effectLst/>
                <a:latin typeface="Calibri" pitchFamily="34" charset="0"/>
                <a:cs typeface="Arial" pitchFamily="34" charset="0"/>
              </a:rPr>
              <a:t> Calidad</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
                <a:srgbClr val="000000"/>
              </a:buClr>
              <a:buSzTx/>
              <a:buFont typeface="Wingdings" pitchFamily="2" charset="2"/>
              <a:buChar char="v"/>
              <a:tabLst/>
            </a:pPr>
            <a:r>
              <a:rPr kumimoji="0" lang="es-CO" sz="1200" b="0" i="0" u="none" strike="noStrike" cap="none" normalizeH="0" baseline="0" dirty="0" smtClean="0">
                <a:ln>
                  <a:noFill/>
                </a:ln>
                <a:solidFill>
                  <a:srgbClr val="000000"/>
                </a:solidFill>
                <a:effectLst/>
                <a:latin typeface="Calibri" pitchFamily="34" charset="0"/>
                <a:cs typeface="Arial" pitchFamily="34" charset="0"/>
              </a:rPr>
              <a:t>Sabor</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
                <a:srgbClr val="000000"/>
              </a:buClr>
              <a:buSzTx/>
              <a:buFont typeface="Wingdings" pitchFamily="2" charset="2"/>
              <a:buChar char="v"/>
              <a:tabLst/>
            </a:pPr>
            <a:r>
              <a:rPr kumimoji="0" lang="es-CO" sz="1200" b="0" i="0" u="none" strike="noStrike" cap="none" normalizeH="0" baseline="0" dirty="0" smtClean="0">
                <a:ln>
                  <a:noFill/>
                </a:ln>
                <a:solidFill>
                  <a:srgbClr val="000000"/>
                </a:solidFill>
                <a:effectLst/>
                <a:latin typeface="Calibri" pitchFamily="34" charset="0"/>
                <a:cs typeface="Arial" pitchFamily="34" charset="0"/>
              </a:rPr>
              <a:t> Precio alto</a:t>
            </a:r>
            <a:endParaRPr kumimoji="0" lang="es-E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s-CO" sz="1200" b="0" i="0" u="none" strike="noStrike" cap="none" normalizeH="0" baseline="0" dirty="0" smtClean="0">
                <a:ln>
                  <a:noFill/>
                </a:ln>
                <a:solidFill>
                  <a:srgbClr val="000000"/>
                </a:solidFill>
                <a:effectLst/>
                <a:latin typeface="Calibri" pitchFamily="34" charset="0"/>
                <a:cs typeface="Arial" pitchFamily="34" charset="0"/>
              </a:rPr>
              <a:t> Minoría recuerda su nombre.</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11 Rectángulo redondeado"/>
          <p:cNvSpPr>
            <a:spLocks noChangeArrowheads="1"/>
          </p:cNvSpPr>
          <p:nvPr/>
        </p:nvSpPr>
        <p:spPr bwMode="auto">
          <a:xfrm>
            <a:off x="1691680" y="2729610"/>
            <a:ext cx="1635687" cy="2787621"/>
          </a:xfrm>
          <a:prstGeom prst="roundRect">
            <a:avLst>
              <a:gd name="adj" fmla="val 16667"/>
            </a:avLst>
          </a:prstGeom>
          <a:gradFill rotWithShape="1">
            <a:gsLst>
              <a:gs pos="0">
                <a:srgbClr val="FF8080"/>
              </a:gs>
              <a:gs pos="50000">
                <a:srgbClr val="FFB3B3"/>
              </a:gs>
              <a:gs pos="100000">
                <a:srgbClr val="FFDADA"/>
              </a:gs>
            </a:gsLst>
            <a:lin ang="5400000" scaled="1"/>
          </a:gradFill>
          <a:ln w="25400">
            <a:noFill/>
            <a:round/>
            <a:headEnd/>
            <a:tailEnd/>
          </a:ln>
          <a:effectLst>
            <a:outerShdw dist="228601" dir="2700000" algn="ctr" rotWithShape="0">
              <a:srgbClr val="000000">
                <a:alpha val="2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CO" sz="1200" b="0" i="0" u="none" strike="noStrike" cap="none" normalizeH="0" baseline="0" dirty="0" smtClean="0">
                <a:ln>
                  <a:noFill/>
                </a:ln>
                <a:solidFill>
                  <a:srgbClr val="000000"/>
                </a:solidFill>
                <a:effectLst/>
                <a:latin typeface="Calibri" pitchFamily="34" charset="0"/>
                <a:cs typeface="Arial" pitchFamily="34" charset="0"/>
              </a:rPr>
              <a:t>Los embutidos </a:t>
            </a:r>
            <a:r>
              <a:rPr kumimoji="0" lang="es-CO" sz="1200" b="1" i="1" u="none" strike="noStrike" cap="none" normalizeH="0" baseline="0" dirty="0" smtClean="0">
                <a:ln>
                  <a:noFill/>
                </a:ln>
                <a:solidFill>
                  <a:srgbClr val="000000"/>
                </a:solidFill>
                <a:effectLst/>
                <a:latin typeface="Calibri" pitchFamily="34" charset="0"/>
                <a:cs typeface="Arial" pitchFamily="34" charset="0"/>
              </a:rPr>
              <a:t>marca </a:t>
            </a:r>
            <a:r>
              <a:rPr kumimoji="0" lang="es-CO" sz="1200" b="1" i="1" u="none" strike="noStrike" cap="none" normalizeH="0" baseline="0" dirty="0" err="1" smtClean="0">
                <a:ln>
                  <a:noFill/>
                </a:ln>
                <a:solidFill>
                  <a:srgbClr val="000000"/>
                </a:solidFill>
                <a:effectLst/>
                <a:latin typeface="Calibri" pitchFamily="34" charset="0"/>
                <a:cs typeface="Arial" pitchFamily="34" charset="0"/>
              </a:rPr>
              <a:t>Camari</a:t>
            </a:r>
            <a:r>
              <a:rPr kumimoji="0" lang="es-CO" sz="1200" b="1" i="1" u="none" strike="noStrike" cap="none" normalizeH="0" baseline="0" dirty="0" smtClean="0">
                <a:ln>
                  <a:noFill/>
                </a:ln>
                <a:solidFill>
                  <a:srgbClr val="000000"/>
                </a:solidFill>
                <a:effectLst/>
                <a:latin typeface="Calibri" pitchFamily="34" charset="0"/>
                <a:cs typeface="Arial" pitchFamily="34" charset="0"/>
              </a:rPr>
              <a:t> son también muy poco </a:t>
            </a:r>
            <a:r>
              <a:rPr kumimoji="0" lang="es-CO" sz="1200" b="0" i="0" u="none" strike="noStrike" cap="none" normalizeH="0" baseline="0" dirty="0" smtClean="0">
                <a:ln>
                  <a:noFill/>
                </a:ln>
                <a:solidFill>
                  <a:srgbClr val="000000"/>
                </a:solidFill>
                <a:effectLst/>
                <a:latin typeface="Calibri" pitchFamily="34" charset="0"/>
                <a:cs typeface="Arial" pitchFamily="34" charset="0"/>
              </a:rPr>
              <a:t>mencionados</a:t>
            </a:r>
            <a:r>
              <a:rPr lang="es-CO" sz="1200" dirty="0" smtClean="0">
                <a:solidFill>
                  <a:srgbClr val="000000"/>
                </a:solidFill>
                <a:latin typeface="Calibri" pitchFamily="34" charset="0"/>
                <a:cs typeface="Arial" pitchFamily="34" charset="0"/>
              </a:rPr>
              <a:t>.</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12 Rectángulo redondeado"/>
          <p:cNvSpPr>
            <a:spLocks noChangeArrowheads="1"/>
          </p:cNvSpPr>
          <p:nvPr/>
        </p:nvSpPr>
        <p:spPr bwMode="auto">
          <a:xfrm>
            <a:off x="1619672" y="1196752"/>
            <a:ext cx="3594425" cy="1167228"/>
          </a:xfrm>
          <a:prstGeom prst="roundRect">
            <a:avLst>
              <a:gd name="adj" fmla="val 16667"/>
            </a:avLst>
          </a:prstGeom>
          <a:gradFill rotWithShape="1">
            <a:gsLst>
              <a:gs pos="0">
                <a:srgbClr val="FFDE80"/>
              </a:gs>
              <a:gs pos="50000">
                <a:srgbClr val="FFE8B3"/>
              </a:gs>
              <a:gs pos="100000">
                <a:srgbClr val="FFF3DA"/>
              </a:gs>
            </a:gsLst>
            <a:path path="shape">
              <a:fillToRect l="50000" t="50000" r="50000" b="50000"/>
            </a:path>
          </a:gradFill>
          <a:ln w="25400">
            <a:noFill/>
            <a:round/>
            <a:headEnd/>
            <a:tailEnd/>
          </a:ln>
          <a:effectLst>
            <a:outerShdw dist="228601" dir="2700000" algn="ctr" rotWithShape="0">
              <a:srgbClr val="000000">
                <a:alpha val="2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CO" sz="1200" b="1" i="1" u="none" strike="noStrike" cap="none" normalizeH="0" baseline="0" dirty="0" err="1" smtClean="0">
                <a:ln>
                  <a:noFill/>
                </a:ln>
                <a:solidFill>
                  <a:srgbClr val="000000"/>
                </a:solidFill>
                <a:effectLst/>
                <a:latin typeface="Calibri" pitchFamily="34" charset="0"/>
                <a:cs typeface="Arial" pitchFamily="34" charset="0"/>
              </a:rPr>
              <a:t>Manna</a:t>
            </a:r>
            <a:r>
              <a:rPr kumimoji="0" lang="es-CO" sz="1200" b="1" i="1" u="none" strike="noStrike" cap="none" normalizeH="0" baseline="0" dirty="0" smtClean="0">
                <a:ln>
                  <a:noFill/>
                </a:ln>
                <a:solidFill>
                  <a:srgbClr val="000000"/>
                </a:solidFill>
                <a:effectLst/>
                <a:latin typeface="Calibri" pitchFamily="34" charset="0"/>
                <a:cs typeface="Arial" pitchFamily="34" charset="0"/>
              </a:rPr>
              <a:t> </a:t>
            </a:r>
            <a:r>
              <a:rPr kumimoji="0" lang="es-CO" sz="1200" b="0" i="0" u="none" strike="noStrike" cap="none" normalizeH="0" baseline="0" dirty="0" smtClean="0">
                <a:ln>
                  <a:noFill/>
                </a:ln>
                <a:solidFill>
                  <a:srgbClr val="000000"/>
                </a:solidFill>
                <a:effectLst/>
                <a:latin typeface="Calibri" pitchFamily="34" charset="0"/>
                <a:cs typeface="Arial" pitchFamily="34" charset="0"/>
              </a:rPr>
              <a:t>marca más recordada,.</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7" name="22 Conector angular"/>
          <p:cNvCxnSpPr>
            <a:cxnSpLocks noChangeShapeType="1"/>
          </p:cNvCxnSpPr>
          <p:nvPr/>
        </p:nvCxnSpPr>
        <p:spPr bwMode="auto">
          <a:xfrm rot="16200000" flipH="1">
            <a:off x="5940152" y="2852936"/>
            <a:ext cx="504056" cy="504056"/>
          </a:xfrm>
          <a:prstGeom prst="bentConnector3">
            <a:avLst>
              <a:gd name="adj1" fmla="val 50000"/>
            </a:avLst>
          </a:prstGeom>
          <a:noFill/>
          <a:ln w="38100">
            <a:solidFill>
              <a:srgbClr val="F79646"/>
            </a:solidFill>
            <a:prstDash val="sysDot"/>
            <a:miter lim="800000"/>
            <a:headEnd/>
            <a:tailEnd type="arrow" w="med" len="med"/>
          </a:ln>
          <a:effectLst>
            <a:outerShdw dist="23000" dir="5400000" rotWithShape="0">
              <a:srgbClr val="000000">
                <a:alpha val="34999"/>
              </a:srgbClr>
            </a:outerShdw>
          </a:effectLst>
        </p:spPr>
      </p:cxnSp>
      <p:cxnSp>
        <p:nvCxnSpPr>
          <p:cNvPr id="128" name="43 Forma"/>
          <p:cNvCxnSpPr>
            <a:cxnSpLocks noChangeShapeType="1"/>
          </p:cNvCxnSpPr>
          <p:nvPr/>
        </p:nvCxnSpPr>
        <p:spPr bwMode="auto">
          <a:xfrm flipV="1">
            <a:off x="3347864" y="4077072"/>
            <a:ext cx="826922" cy="284379"/>
          </a:xfrm>
          <a:prstGeom prst="bentConnector2">
            <a:avLst/>
          </a:prstGeom>
          <a:noFill/>
          <a:ln w="38100">
            <a:solidFill>
              <a:srgbClr val="F79646"/>
            </a:solidFill>
            <a:prstDash val="sysDot"/>
            <a:miter lim="800000"/>
            <a:headEnd/>
            <a:tailEnd type="arrow" w="med" len="med"/>
          </a:ln>
          <a:effectLst>
            <a:outerShdw dist="23000" dir="5400000" rotWithShape="0">
              <a:srgbClr val="000000">
                <a:alpha val="34999"/>
              </a:srgbClr>
            </a:outerShdw>
          </a:effectLst>
        </p:spPr>
      </p:cxnSp>
      <p:pic>
        <p:nvPicPr>
          <p:cNvPr id="18"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9"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20"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181234"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cBhvr>
                                        <p:cTn id="11" dur="500" fill="hold"/>
                                        <p:tgtEl>
                                          <p:spTgt spid="126"/>
                                        </p:tgtEl>
                                        <p:attrNameLst>
                                          <p:attrName>ppt_w</p:attrName>
                                        </p:attrNameLst>
                                      </p:cBhvr>
                                      <p:tavLst>
                                        <p:tav tm="0">
                                          <p:val>
                                            <p:fltVal val="0"/>
                                          </p:val>
                                        </p:tav>
                                        <p:tav tm="100000">
                                          <p:val>
                                            <p:strVal val="#ppt_w"/>
                                          </p:val>
                                        </p:tav>
                                      </p:tavLst>
                                    </p:anim>
                                    <p:anim calcmode="lin" valueType="num">
                                      <p:cBhvr>
                                        <p:cTn id="12" dur="500" fill="hold"/>
                                        <p:tgtEl>
                                          <p:spTgt spid="126"/>
                                        </p:tgtEl>
                                        <p:attrNameLst>
                                          <p:attrName>ppt_h</p:attrName>
                                        </p:attrNameLst>
                                      </p:cBhvr>
                                      <p:tavLst>
                                        <p:tav tm="0">
                                          <p:val>
                                            <p:fltVal val="0"/>
                                          </p:val>
                                        </p:tav>
                                        <p:tav tm="100000">
                                          <p:val>
                                            <p:strVal val="#ppt_h"/>
                                          </p:val>
                                        </p:tav>
                                      </p:tavLst>
                                    </p:anim>
                                    <p:animEffect transition="in" filter="fade">
                                      <p:cBhvr>
                                        <p:cTn id="13" dur="500"/>
                                        <p:tgtEl>
                                          <p:spTgt spid="126"/>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p:cTn id="17" dur="500" fill="hold"/>
                                        <p:tgtEl>
                                          <p:spTgt spid="125"/>
                                        </p:tgtEl>
                                        <p:attrNameLst>
                                          <p:attrName>ppt_w</p:attrName>
                                        </p:attrNameLst>
                                      </p:cBhvr>
                                      <p:tavLst>
                                        <p:tav tm="0">
                                          <p:val>
                                            <p:fltVal val="0"/>
                                          </p:val>
                                        </p:tav>
                                        <p:tav tm="100000">
                                          <p:val>
                                            <p:strVal val="#ppt_w"/>
                                          </p:val>
                                        </p:tav>
                                      </p:tavLst>
                                    </p:anim>
                                    <p:anim calcmode="lin" valueType="num">
                                      <p:cBhvr>
                                        <p:cTn id="18" dur="500" fill="hold"/>
                                        <p:tgtEl>
                                          <p:spTgt spid="125"/>
                                        </p:tgtEl>
                                        <p:attrNameLst>
                                          <p:attrName>ppt_h</p:attrName>
                                        </p:attrNameLst>
                                      </p:cBhvr>
                                      <p:tavLst>
                                        <p:tav tm="0">
                                          <p:val>
                                            <p:fltVal val="0"/>
                                          </p:val>
                                        </p:tav>
                                        <p:tav tm="100000">
                                          <p:val>
                                            <p:strVal val="#ppt_h"/>
                                          </p:val>
                                        </p:tav>
                                      </p:tavLst>
                                    </p:anim>
                                    <p:animEffect transition="in" filter="fade">
                                      <p:cBhvr>
                                        <p:cTn id="19" dur="500"/>
                                        <p:tgtEl>
                                          <p:spTgt spid="125"/>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 calcmode="lin" valueType="num">
                                      <p:cBhvr>
                                        <p:cTn id="23" dur="500" fill="hold"/>
                                        <p:tgtEl>
                                          <p:spTgt spid="124"/>
                                        </p:tgtEl>
                                        <p:attrNameLst>
                                          <p:attrName>ppt_w</p:attrName>
                                        </p:attrNameLst>
                                      </p:cBhvr>
                                      <p:tavLst>
                                        <p:tav tm="0">
                                          <p:val>
                                            <p:fltVal val="0"/>
                                          </p:val>
                                        </p:tav>
                                        <p:tav tm="100000">
                                          <p:val>
                                            <p:strVal val="#ppt_w"/>
                                          </p:val>
                                        </p:tav>
                                      </p:tavLst>
                                    </p:anim>
                                    <p:anim calcmode="lin" valueType="num">
                                      <p:cBhvr>
                                        <p:cTn id="24" dur="500" fill="hold"/>
                                        <p:tgtEl>
                                          <p:spTgt spid="124"/>
                                        </p:tgtEl>
                                        <p:attrNameLst>
                                          <p:attrName>ppt_h</p:attrName>
                                        </p:attrNameLst>
                                      </p:cBhvr>
                                      <p:tavLst>
                                        <p:tav tm="0">
                                          <p:val>
                                            <p:fltVal val="0"/>
                                          </p:val>
                                        </p:tav>
                                        <p:tav tm="100000">
                                          <p:val>
                                            <p:strVal val="#ppt_h"/>
                                          </p:val>
                                        </p:tav>
                                      </p:tavLst>
                                    </p:anim>
                                    <p:animEffect transition="in" filter="fade">
                                      <p:cBhvr>
                                        <p:cTn id="25" dur="500"/>
                                        <p:tgtEl>
                                          <p:spTgt spid="12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500" fill="hold"/>
                                        <p:tgtEl>
                                          <p:spTgt spid="120"/>
                                        </p:tgtEl>
                                        <p:attrNameLst>
                                          <p:attrName>ppt_w</p:attrName>
                                        </p:attrNameLst>
                                      </p:cBhvr>
                                      <p:tavLst>
                                        <p:tav tm="0">
                                          <p:val>
                                            <p:fltVal val="0"/>
                                          </p:val>
                                        </p:tav>
                                        <p:tav tm="100000">
                                          <p:val>
                                            <p:strVal val="#ppt_w"/>
                                          </p:val>
                                        </p:tav>
                                      </p:tavLst>
                                    </p:anim>
                                    <p:anim calcmode="lin" valueType="num">
                                      <p:cBhvr>
                                        <p:cTn id="30" dur="500" fill="hold"/>
                                        <p:tgtEl>
                                          <p:spTgt spid="120"/>
                                        </p:tgtEl>
                                        <p:attrNameLst>
                                          <p:attrName>ppt_h</p:attrName>
                                        </p:attrNameLst>
                                      </p:cBhvr>
                                      <p:tavLst>
                                        <p:tav tm="0">
                                          <p:val>
                                            <p:fltVal val="0"/>
                                          </p:val>
                                        </p:tav>
                                        <p:tav tm="100000">
                                          <p:val>
                                            <p:strVal val="#ppt_h"/>
                                          </p:val>
                                        </p:tav>
                                      </p:tavLst>
                                    </p:anim>
                                    <p:animEffect transition="in" filter="fade">
                                      <p:cBhvr>
                                        <p:cTn id="31" dur="500"/>
                                        <p:tgtEl>
                                          <p:spTgt spid="120"/>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p:cTn id="35" dur="500" fill="hold"/>
                                        <p:tgtEl>
                                          <p:spTgt spid="122"/>
                                        </p:tgtEl>
                                        <p:attrNameLst>
                                          <p:attrName>ppt_w</p:attrName>
                                        </p:attrNameLst>
                                      </p:cBhvr>
                                      <p:tavLst>
                                        <p:tav tm="0">
                                          <p:val>
                                            <p:fltVal val="0"/>
                                          </p:val>
                                        </p:tav>
                                        <p:tav tm="100000">
                                          <p:val>
                                            <p:strVal val="#ppt_w"/>
                                          </p:val>
                                        </p:tav>
                                      </p:tavLst>
                                    </p:anim>
                                    <p:anim calcmode="lin" valueType="num">
                                      <p:cBhvr>
                                        <p:cTn id="36" dur="500" fill="hold"/>
                                        <p:tgtEl>
                                          <p:spTgt spid="122"/>
                                        </p:tgtEl>
                                        <p:attrNameLst>
                                          <p:attrName>ppt_h</p:attrName>
                                        </p:attrNameLst>
                                      </p:cBhvr>
                                      <p:tavLst>
                                        <p:tav tm="0">
                                          <p:val>
                                            <p:fltVal val="0"/>
                                          </p:val>
                                        </p:tav>
                                        <p:tav tm="100000">
                                          <p:val>
                                            <p:strVal val="#ppt_h"/>
                                          </p:val>
                                        </p:tav>
                                      </p:tavLst>
                                    </p:anim>
                                    <p:animEffect transition="in" filter="fade">
                                      <p:cBhvr>
                                        <p:cTn id="37" dur="500"/>
                                        <p:tgtEl>
                                          <p:spTgt spid="122"/>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p:cTn id="41" dur="500" fill="hold"/>
                                        <p:tgtEl>
                                          <p:spTgt spid="123"/>
                                        </p:tgtEl>
                                        <p:attrNameLst>
                                          <p:attrName>ppt_w</p:attrName>
                                        </p:attrNameLst>
                                      </p:cBhvr>
                                      <p:tavLst>
                                        <p:tav tm="0">
                                          <p:val>
                                            <p:fltVal val="0"/>
                                          </p:val>
                                        </p:tav>
                                        <p:tav tm="100000">
                                          <p:val>
                                            <p:strVal val="#ppt_w"/>
                                          </p:val>
                                        </p:tav>
                                      </p:tavLst>
                                    </p:anim>
                                    <p:anim calcmode="lin" valueType="num">
                                      <p:cBhvr>
                                        <p:cTn id="42" dur="500" fill="hold"/>
                                        <p:tgtEl>
                                          <p:spTgt spid="123"/>
                                        </p:tgtEl>
                                        <p:attrNameLst>
                                          <p:attrName>ppt_h</p:attrName>
                                        </p:attrNameLst>
                                      </p:cBhvr>
                                      <p:tavLst>
                                        <p:tav tm="0">
                                          <p:val>
                                            <p:fltVal val="0"/>
                                          </p:val>
                                        </p:tav>
                                        <p:tav tm="100000">
                                          <p:val>
                                            <p:strVal val="#ppt_h"/>
                                          </p:val>
                                        </p:tav>
                                      </p:tavLst>
                                    </p:anim>
                                    <p:animEffect transition="in" filter="fade">
                                      <p:cBhvr>
                                        <p:cTn id="43" dur="500"/>
                                        <p:tgtEl>
                                          <p:spTgt spid="123"/>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p:cTn id="47" dur="500" fill="hold"/>
                                        <p:tgtEl>
                                          <p:spTgt spid="128"/>
                                        </p:tgtEl>
                                        <p:attrNameLst>
                                          <p:attrName>ppt_w</p:attrName>
                                        </p:attrNameLst>
                                      </p:cBhvr>
                                      <p:tavLst>
                                        <p:tav tm="0">
                                          <p:val>
                                            <p:fltVal val="0"/>
                                          </p:val>
                                        </p:tav>
                                        <p:tav tm="100000">
                                          <p:val>
                                            <p:strVal val="#ppt_w"/>
                                          </p:val>
                                        </p:tav>
                                      </p:tavLst>
                                    </p:anim>
                                    <p:anim calcmode="lin" valueType="num">
                                      <p:cBhvr>
                                        <p:cTn id="48" dur="500" fill="hold"/>
                                        <p:tgtEl>
                                          <p:spTgt spid="128"/>
                                        </p:tgtEl>
                                        <p:attrNameLst>
                                          <p:attrName>ppt_h</p:attrName>
                                        </p:attrNameLst>
                                      </p:cBhvr>
                                      <p:tavLst>
                                        <p:tav tm="0">
                                          <p:val>
                                            <p:fltVal val="0"/>
                                          </p:val>
                                        </p:tav>
                                        <p:tav tm="100000">
                                          <p:val>
                                            <p:strVal val="#ppt_h"/>
                                          </p:val>
                                        </p:tav>
                                      </p:tavLst>
                                    </p:anim>
                                    <p:animEffect transition="in" filter="fade">
                                      <p:cBhvr>
                                        <p:cTn id="49" dur="500"/>
                                        <p:tgtEl>
                                          <p:spTgt spid="128"/>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p:cTn id="53" dur="500" fill="hold"/>
                                        <p:tgtEl>
                                          <p:spTgt spid="127"/>
                                        </p:tgtEl>
                                        <p:attrNameLst>
                                          <p:attrName>ppt_w</p:attrName>
                                        </p:attrNameLst>
                                      </p:cBhvr>
                                      <p:tavLst>
                                        <p:tav tm="0">
                                          <p:val>
                                            <p:fltVal val="0"/>
                                          </p:val>
                                        </p:tav>
                                        <p:tav tm="100000">
                                          <p:val>
                                            <p:strVal val="#ppt_w"/>
                                          </p:val>
                                        </p:tav>
                                      </p:tavLst>
                                    </p:anim>
                                    <p:anim calcmode="lin" valueType="num">
                                      <p:cBhvr>
                                        <p:cTn id="54" dur="500" fill="hold"/>
                                        <p:tgtEl>
                                          <p:spTgt spid="127"/>
                                        </p:tgtEl>
                                        <p:attrNameLst>
                                          <p:attrName>ppt_h</p:attrName>
                                        </p:attrNameLst>
                                      </p:cBhvr>
                                      <p:tavLst>
                                        <p:tav tm="0">
                                          <p:val>
                                            <p:fltVal val="0"/>
                                          </p:val>
                                        </p:tav>
                                        <p:tav tm="100000">
                                          <p:val>
                                            <p:strVal val="#ppt_h"/>
                                          </p:val>
                                        </p:tav>
                                      </p:tavLst>
                                    </p:anim>
                                    <p:animEffect transition="in" filter="fade">
                                      <p:cBhvr>
                                        <p:cTn id="55" dur="500"/>
                                        <p:tgtEl>
                                          <p:spTgt spid="127"/>
                                        </p:tgtEl>
                                      </p:cBhvr>
                                    </p:animEffect>
                                  </p:childTnLst>
                                </p:cTn>
                              </p:par>
                            </p:childTnLst>
                          </p:cTn>
                        </p:par>
                        <p:par>
                          <p:cTn id="56" fill="hold">
                            <p:stCondLst>
                              <p:cond delay="6000"/>
                            </p:stCondLst>
                            <p:childTnLst>
                              <p:par>
                                <p:cTn id="57" presetID="26" presetClass="entr" presetSubtype="0" fill="hold" grpId="0"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wipe(down)">
                                      <p:cBhvr>
                                        <p:cTn id="59" dur="580">
                                          <p:stCondLst>
                                            <p:cond delay="0"/>
                                          </p:stCondLst>
                                        </p:cTn>
                                        <p:tgtEl>
                                          <p:spTgt spid="118"/>
                                        </p:tgtEl>
                                      </p:cBhvr>
                                    </p:animEffect>
                                    <p:anim calcmode="lin" valueType="num">
                                      <p:cBhvr>
                                        <p:cTn id="60"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65" dur="26">
                                          <p:stCondLst>
                                            <p:cond delay="650"/>
                                          </p:stCondLst>
                                        </p:cTn>
                                        <p:tgtEl>
                                          <p:spTgt spid="118"/>
                                        </p:tgtEl>
                                      </p:cBhvr>
                                      <p:to x="100000" y="60000"/>
                                    </p:animScale>
                                    <p:animScale>
                                      <p:cBhvr>
                                        <p:cTn id="66" dur="166" decel="50000">
                                          <p:stCondLst>
                                            <p:cond delay="676"/>
                                          </p:stCondLst>
                                        </p:cTn>
                                        <p:tgtEl>
                                          <p:spTgt spid="118"/>
                                        </p:tgtEl>
                                      </p:cBhvr>
                                      <p:to x="100000" y="100000"/>
                                    </p:animScale>
                                    <p:animScale>
                                      <p:cBhvr>
                                        <p:cTn id="67" dur="26">
                                          <p:stCondLst>
                                            <p:cond delay="1312"/>
                                          </p:stCondLst>
                                        </p:cTn>
                                        <p:tgtEl>
                                          <p:spTgt spid="118"/>
                                        </p:tgtEl>
                                      </p:cBhvr>
                                      <p:to x="100000" y="80000"/>
                                    </p:animScale>
                                    <p:animScale>
                                      <p:cBhvr>
                                        <p:cTn id="68" dur="166" decel="50000">
                                          <p:stCondLst>
                                            <p:cond delay="1338"/>
                                          </p:stCondLst>
                                        </p:cTn>
                                        <p:tgtEl>
                                          <p:spTgt spid="118"/>
                                        </p:tgtEl>
                                      </p:cBhvr>
                                      <p:to x="100000" y="100000"/>
                                    </p:animScale>
                                    <p:animScale>
                                      <p:cBhvr>
                                        <p:cTn id="69" dur="26">
                                          <p:stCondLst>
                                            <p:cond delay="1642"/>
                                          </p:stCondLst>
                                        </p:cTn>
                                        <p:tgtEl>
                                          <p:spTgt spid="118"/>
                                        </p:tgtEl>
                                      </p:cBhvr>
                                      <p:to x="100000" y="90000"/>
                                    </p:animScale>
                                    <p:animScale>
                                      <p:cBhvr>
                                        <p:cTn id="70" dur="166" decel="50000">
                                          <p:stCondLst>
                                            <p:cond delay="1668"/>
                                          </p:stCondLst>
                                        </p:cTn>
                                        <p:tgtEl>
                                          <p:spTgt spid="118"/>
                                        </p:tgtEl>
                                      </p:cBhvr>
                                      <p:to x="100000" y="100000"/>
                                    </p:animScale>
                                    <p:animScale>
                                      <p:cBhvr>
                                        <p:cTn id="71" dur="26">
                                          <p:stCondLst>
                                            <p:cond delay="1808"/>
                                          </p:stCondLst>
                                        </p:cTn>
                                        <p:tgtEl>
                                          <p:spTgt spid="118"/>
                                        </p:tgtEl>
                                      </p:cBhvr>
                                      <p:to x="100000" y="95000"/>
                                    </p:animScale>
                                    <p:animScale>
                                      <p:cBhvr>
                                        <p:cTn id="72" dur="166" decel="50000">
                                          <p:stCondLst>
                                            <p:cond delay="1834"/>
                                          </p:stCondLst>
                                        </p:cTn>
                                        <p:tgtEl>
                                          <p:spTgt spid="1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8" grpId="0"/>
      <p:bldP spid="124" grpId="0" animBg="1"/>
      <p:bldP spid="125" grpId="0" animBg="1"/>
      <p:bldP spid="1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562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36" name="35 CuadroTexto"/>
          <p:cNvSpPr txBox="1"/>
          <p:nvPr/>
        </p:nvSpPr>
        <p:spPr>
          <a:xfrm>
            <a:off x="214282" y="260648"/>
            <a:ext cx="3888432" cy="923330"/>
          </a:xfrm>
          <a:prstGeom prst="rect">
            <a:avLst/>
          </a:prstGeom>
          <a:noFill/>
        </p:spPr>
        <p:txBody>
          <a:bodyPr wrap="square" rtlCol="0">
            <a:spAutoFit/>
          </a:bodyPr>
          <a:lstStyle/>
          <a:p>
            <a:pPr algn="ctr"/>
            <a:r>
              <a:rPr lang="es-CO" sz="1700" b="1" dirty="0" smtClean="0"/>
              <a:t>EXPLORACION SOBRE LOS EMBUTIDOS VEGETARIANOS Y EL IDEAL</a:t>
            </a:r>
          </a:p>
          <a:p>
            <a:endParaRPr lang="es-CO" b="1" dirty="0"/>
          </a:p>
        </p:txBody>
      </p:sp>
      <p:grpSp>
        <p:nvGrpSpPr>
          <p:cNvPr id="16" name="15 Grupo"/>
          <p:cNvGrpSpPr/>
          <p:nvPr/>
        </p:nvGrpSpPr>
        <p:grpSpPr>
          <a:xfrm>
            <a:off x="22098" y="774665"/>
            <a:ext cx="9005946" cy="5390508"/>
            <a:chOff x="22098" y="774665"/>
            <a:chExt cx="9005946" cy="5390508"/>
          </a:xfrm>
        </p:grpSpPr>
        <p:graphicFrame>
          <p:nvGraphicFramePr>
            <p:cNvPr id="34" name="33 Diagrama"/>
            <p:cNvGraphicFramePr/>
            <p:nvPr>
              <p:extLst>
                <p:ext uri="{D42A27DB-BD31-4B8C-83A1-F6EECF244321}">
                  <p14:modId xmlns="" xmlns:p14="http://schemas.microsoft.com/office/powerpoint/2010/main" val="4034523213"/>
                </p:ext>
              </p:extLst>
            </p:nvPr>
          </p:nvGraphicFramePr>
          <p:xfrm>
            <a:off x="654690" y="1819360"/>
            <a:ext cx="7906627" cy="434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34 Rectángulo"/>
            <p:cNvSpPr/>
            <p:nvPr/>
          </p:nvSpPr>
          <p:spPr>
            <a:xfrm>
              <a:off x="3059832" y="1340768"/>
              <a:ext cx="293060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s-ES" sz="1200" dirty="0">
                  <a:solidFill>
                    <a:prstClr val="black"/>
                  </a:solidFill>
                </a:rPr>
                <a:t>Más </a:t>
              </a:r>
              <a:r>
                <a:rPr lang="es-ES" sz="1200" dirty="0" smtClean="0">
                  <a:solidFill>
                    <a:prstClr val="black"/>
                  </a:solidFill>
                </a:rPr>
                <a:t>práctico </a:t>
              </a:r>
              <a:r>
                <a:rPr lang="es-ES" sz="1200" dirty="0">
                  <a:solidFill>
                    <a:prstClr val="black"/>
                  </a:solidFill>
                </a:rPr>
                <a:t>y fácil de </a:t>
              </a:r>
              <a:r>
                <a:rPr lang="es-ES" sz="1200" dirty="0" smtClean="0">
                  <a:solidFill>
                    <a:prstClr val="black"/>
                  </a:solidFill>
                </a:rPr>
                <a:t>usar.</a:t>
              </a:r>
              <a:endParaRPr lang="es-ES" sz="1200" dirty="0">
                <a:solidFill>
                  <a:prstClr val="black"/>
                </a:solidFill>
              </a:endParaRPr>
            </a:p>
            <a:p>
              <a:pPr algn="ctr"/>
              <a:r>
                <a:rPr lang="es-ES" sz="1200" dirty="0">
                  <a:solidFill>
                    <a:prstClr val="black"/>
                  </a:solidFill>
                </a:rPr>
                <a:t>Se cree </a:t>
              </a:r>
              <a:r>
                <a:rPr lang="es-ES" sz="1200" dirty="0" smtClean="0">
                  <a:solidFill>
                    <a:prstClr val="black"/>
                  </a:solidFill>
                </a:rPr>
                <a:t>que los beneficios son muy útiles.</a:t>
              </a:r>
              <a:endParaRPr lang="es-EC" sz="1200" dirty="0">
                <a:solidFill>
                  <a:prstClr val="black"/>
                </a:solidFill>
              </a:endParaRPr>
            </a:p>
          </p:txBody>
        </p:sp>
        <p:sp>
          <p:nvSpPr>
            <p:cNvPr id="37" name="36 Rectángulo"/>
            <p:cNvSpPr/>
            <p:nvPr/>
          </p:nvSpPr>
          <p:spPr>
            <a:xfrm>
              <a:off x="22098" y="2557284"/>
              <a:ext cx="19800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200" dirty="0" smtClean="0">
                  <a:solidFill>
                    <a:prstClr val="black"/>
                  </a:solidFill>
                </a:rPr>
                <a:t>Rico en proteínas</a:t>
              </a:r>
            </a:p>
            <a:p>
              <a:pPr algn="ctr"/>
              <a:r>
                <a:rPr lang="es-ES" sz="1200" dirty="0" smtClean="0">
                  <a:solidFill>
                    <a:prstClr val="black"/>
                  </a:solidFill>
                </a:rPr>
                <a:t>Vitaminas (B12)</a:t>
              </a:r>
            </a:p>
            <a:p>
              <a:pPr algn="ctr"/>
              <a:r>
                <a:rPr lang="es-ES" sz="1200" dirty="0" smtClean="0">
                  <a:solidFill>
                    <a:prstClr val="black"/>
                  </a:solidFill>
                </a:rPr>
                <a:t>Bajo en grasa </a:t>
              </a:r>
              <a:endParaRPr lang="es-EC" sz="1200" dirty="0">
                <a:solidFill>
                  <a:prstClr val="black"/>
                </a:solidFill>
              </a:endParaRPr>
            </a:p>
          </p:txBody>
        </p:sp>
        <p:sp>
          <p:nvSpPr>
            <p:cNvPr id="38" name="37 Rectángulo"/>
            <p:cNvSpPr/>
            <p:nvPr/>
          </p:nvSpPr>
          <p:spPr>
            <a:xfrm>
              <a:off x="7048044" y="2558155"/>
              <a:ext cx="1980000" cy="646331"/>
            </a:xfrm>
            <a:prstGeom prst="rect">
              <a:avLst/>
            </a:prstGeom>
            <a:solidFill>
              <a:schemeClr val="accent1">
                <a:lumMod val="60000"/>
                <a:lumOff val="40000"/>
              </a:schemeClr>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spAutoFit/>
            </a:bodyPr>
            <a:lstStyle/>
            <a:p>
              <a:pPr algn="ctr"/>
              <a:r>
                <a:rPr lang="es-ES" sz="1200" dirty="0" smtClean="0">
                  <a:solidFill>
                    <a:schemeClr val="tx1"/>
                  </a:solidFill>
                </a:rPr>
                <a:t>Debe transmitir beneficios al organismo y a la salud, ser  agradable a la vista .</a:t>
              </a:r>
              <a:endParaRPr lang="es-EC" sz="1200" dirty="0">
                <a:solidFill>
                  <a:schemeClr val="tx1"/>
                </a:solidFill>
              </a:endParaRPr>
            </a:p>
          </p:txBody>
        </p:sp>
        <p:sp>
          <p:nvSpPr>
            <p:cNvPr id="39" name="38 Rectángulo"/>
            <p:cNvSpPr/>
            <p:nvPr/>
          </p:nvSpPr>
          <p:spPr>
            <a:xfrm>
              <a:off x="7041250" y="4789601"/>
              <a:ext cx="1779222" cy="646331"/>
            </a:xfrm>
            <a:prstGeom prst="rect">
              <a:avLst/>
            </a:prstGeom>
            <a:gradFill>
              <a:gsLst>
                <a:gs pos="0">
                  <a:schemeClr val="tx2">
                    <a:lumMod val="40000"/>
                    <a:lumOff val="60000"/>
                  </a:schemeClr>
                </a:gs>
                <a:gs pos="35000">
                  <a:schemeClr val="tx2">
                    <a:lumMod val="40000"/>
                    <a:lumOff val="60000"/>
                  </a:schemeClr>
                </a:gs>
                <a:gs pos="100000">
                  <a:schemeClr val="tx2">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s-ES" sz="1200" dirty="0" smtClean="0">
                  <a:solidFill>
                    <a:prstClr val="black"/>
                  </a:solidFill>
                </a:rPr>
                <a:t>Ingredientes que se relacionen con natural y en buen estado.</a:t>
              </a:r>
              <a:endParaRPr lang="es-EC" sz="1200" dirty="0">
                <a:solidFill>
                  <a:prstClr val="black"/>
                </a:solidFill>
              </a:endParaRPr>
            </a:p>
          </p:txBody>
        </p:sp>
        <p:sp>
          <p:nvSpPr>
            <p:cNvPr id="40" name="39 Rectángulo"/>
            <p:cNvSpPr/>
            <p:nvPr/>
          </p:nvSpPr>
          <p:spPr>
            <a:xfrm>
              <a:off x="107504" y="4789601"/>
              <a:ext cx="1872208" cy="646331"/>
            </a:xfrm>
            <a:prstGeom prst="rect">
              <a:avLst/>
            </a:prstGeom>
            <a:gradFill>
              <a:gsLst>
                <a:gs pos="0">
                  <a:schemeClr val="tx2">
                    <a:lumMod val="60000"/>
                    <a:lumOff val="40000"/>
                  </a:schemeClr>
                </a:gs>
                <a:gs pos="35000">
                  <a:schemeClr val="tx2">
                    <a:lumMod val="60000"/>
                    <a:lumOff val="40000"/>
                  </a:schemeClr>
                </a:gs>
                <a:gs pos="100000">
                  <a:schemeClr val="tx2">
                    <a:lumMod val="60000"/>
                    <a:lumOff val="40000"/>
                  </a:schemeClr>
                </a:gs>
              </a:gsLst>
            </a:gradFill>
          </p:spPr>
          <p:style>
            <a:lnRef idx="1">
              <a:schemeClr val="accent5"/>
            </a:lnRef>
            <a:fillRef idx="2">
              <a:schemeClr val="accent5"/>
            </a:fillRef>
            <a:effectRef idx="1">
              <a:schemeClr val="accent5"/>
            </a:effectRef>
            <a:fontRef idx="minor">
              <a:schemeClr val="dk1"/>
            </a:fontRef>
          </p:style>
          <p:txBody>
            <a:bodyPr rtlCol="0" anchor="ctr">
              <a:spAutoFit/>
            </a:bodyPr>
            <a:lstStyle/>
            <a:p>
              <a:pPr algn="ctr"/>
              <a:r>
                <a:rPr lang="es-ES" sz="1200" dirty="0" smtClean="0">
                  <a:solidFill>
                    <a:schemeClr val="tx1"/>
                  </a:solidFill>
                </a:rPr>
                <a:t>Embutidos  que al vació que permitan su conservación</a:t>
              </a:r>
              <a:endParaRPr lang="es-EC" sz="1200" dirty="0">
                <a:solidFill>
                  <a:schemeClr val="tx1"/>
                </a:solidFill>
              </a:endParaRPr>
            </a:p>
          </p:txBody>
        </p:sp>
        <p:sp>
          <p:nvSpPr>
            <p:cNvPr id="41" name="40 CuadroTexto"/>
            <p:cNvSpPr txBox="1"/>
            <p:nvPr/>
          </p:nvSpPr>
          <p:spPr>
            <a:xfrm>
              <a:off x="323528" y="774665"/>
              <a:ext cx="8568952" cy="646331"/>
            </a:xfrm>
            <a:prstGeom prst="rect">
              <a:avLst/>
            </a:prstGeom>
            <a:noFill/>
          </p:spPr>
          <p:txBody>
            <a:bodyPr wrap="square" rtlCol="0">
              <a:spAutoFit/>
            </a:bodyPr>
            <a:lstStyle/>
            <a:p>
              <a:pPr algn="ctr"/>
              <a:r>
                <a:rPr lang="es-ES" b="1" dirty="0">
                  <a:solidFill>
                    <a:srgbClr val="1F497D"/>
                  </a:solidFill>
                  <a:effectLst>
                    <a:outerShdw blurRad="38100" dist="38100" dir="2700000" algn="tl">
                      <a:srgbClr val="000000">
                        <a:alpha val="43137"/>
                      </a:srgbClr>
                    </a:outerShdw>
                  </a:effectLst>
                </a:rPr>
                <a:t>Precio</a:t>
              </a:r>
              <a:r>
                <a:rPr lang="es-ES" dirty="0">
                  <a:solidFill>
                    <a:srgbClr val="1F497D"/>
                  </a:solidFill>
                </a:rPr>
                <a:t> es el factor determinante, limita la compra </a:t>
              </a:r>
              <a:r>
                <a:rPr lang="es-ES" dirty="0" smtClean="0">
                  <a:solidFill>
                    <a:srgbClr val="1F497D"/>
                  </a:solidFill>
                </a:rPr>
                <a:t>del </a:t>
              </a:r>
              <a:r>
                <a:rPr lang="es-ES" dirty="0">
                  <a:solidFill>
                    <a:srgbClr val="1F497D"/>
                  </a:solidFill>
                </a:rPr>
                <a:t>producto </a:t>
              </a:r>
              <a:r>
                <a:rPr lang="es-ES" dirty="0" smtClean="0">
                  <a:solidFill>
                    <a:srgbClr val="1F497D"/>
                  </a:solidFill>
                </a:rPr>
                <a:t> si no es llamativo a la vista</a:t>
              </a:r>
              <a:endParaRPr lang="es-EC" dirty="0">
                <a:solidFill>
                  <a:srgbClr val="1F497D"/>
                </a:solidFill>
              </a:endParaRPr>
            </a:p>
          </p:txBody>
        </p:sp>
      </p:grpSp>
      <p:pic>
        <p:nvPicPr>
          <p:cNvPr id="14"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5"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17869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562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pSp>
        <p:nvGrpSpPr>
          <p:cNvPr id="19" name="18 Grupo"/>
          <p:cNvGrpSpPr/>
          <p:nvPr/>
        </p:nvGrpSpPr>
        <p:grpSpPr>
          <a:xfrm>
            <a:off x="251520" y="750323"/>
            <a:ext cx="8545129" cy="5414981"/>
            <a:chOff x="-468560" y="188640"/>
            <a:chExt cx="9348500" cy="6669360"/>
          </a:xfrm>
        </p:grpSpPr>
        <p:graphicFrame>
          <p:nvGraphicFramePr>
            <p:cNvPr id="20" name="19 Gráfico"/>
            <p:cNvGraphicFramePr/>
            <p:nvPr>
              <p:extLst>
                <p:ext uri="{D42A27DB-BD31-4B8C-83A1-F6EECF244321}">
                  <p14:modId xmlns="" xmlns:p14="http://schemas.microsoft.com/office/powerpoint/2010/main" val="974104778"/>
                </p:ext>
              </p:extLst>
            </p:nvPr>
          </p:nvGraphicFramePr>
          <p:xfrm>
            <a:off x="4572000" y="2852936"/>
            <a:ext cx="4307940"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21" name="20 Rectángulo redondeado"/>
            <p:cNvSpPr/>
            <p:nvPr/>
          </p:nvSpPr>
          <p:spPr>
            <a:xfrm>
              <a:off x="6156176" y="2492896"/>
              <a:ext cx="2535085" cy="348519"/>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C" sz="1200" b="1" dirty="0" smtClean="0">
                  <a:solidFill>
                    <a:prstClr val="white"/>
                  </a:solidFill>
                </a:rPr>
                <a:t>ATRIBUTO QUE MÁS LES GUSTO</a:t>
              </a:r>
              <a:endParaRPr lang="es-EC" sz="1200" b="1" dirty="0">
                <a:solidFill>
                  <a:prstClr val="white"/>
                </a:solidFill>
              </a:endParaRPr>
            </a:p>
          </p:txBody>
        </p:sp>
        <p:sp>
          <p:nvSpPr>
            <p:cNvPr id="22" name="21 Rectángulo redondeado"/>
            <p:cNvSpPr/>
            <p:nvPr/>
          </p:nvSpPr>
          <p:spPr>
            <a:xfrm>
              <a:off x="3707904" y="188640"/>
              <a:ext cx="2232248" cy="864096"/>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C" sz="1200" b="1" dirty="0" smtClean="0">
                  <a:solidFill>
                    <a:srgbClr val="000066"/>
                  </a:solidFill>
                </a:rPr>
                <a:t>PRUEBA DE CONCEPTO</a:t>
              </a:r>
            </a:p>
          </p:txBody>
        </p:sp>
        <p:graphicFrame>
          <p:nvGraphicFramePr>
            <p:cNvPr id="23" name="22 Gráfico"/>
            <p:cNvGraphicFramePr/>
            <p:nvPr>
              <p:extLst>
                <p:ext uri="{D42A27DB-BD31-4B8C-83A1-F6EECF244321}">
                  <p14:modId xmlns="" xmlns:p14="http://schemas.microsoft.com/office/powerpoint/2010/main" val="2701502621"/>
                </p:ext>
              </p:extLst>
            </p:nvPr>
          </p:nvGraphicFramePr>
          <p:xfrm>
            <a:off x="251520" y="1772816"/>
            <a:ext cx="3719336" cy="1951471"/>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Rectángulo redondeado"/>
            <p:cNvSpPr/>
            <p:nvPr/>
          </p:nvSpPr>
          <p:spPr>
            <a:xfrm>
              <a:off x="395536" y="1268760"/>
              <a:ext cx="2535085" cy="348519"/>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C" sz="1200" b="1" dirty="0" smtClean="0">
                  <a:solidFill>
                    <a:prstClr val="white"/>
                  </a:solidFill>
                </a:rPr>
                <a:t>¿Es la idea …..?</a:t>
              </a:r>
              <a:endParaRPr lang="es-EC" sz="1200" b="1" dirty="0">
                <a:solidFill>
                  <a:prstClr val="white"/>
                </a:solidFill>
              </a:endParaRPr>
            </a:p>
          </p:txBody>
        </p:sp>
        <p:pic>
          <p:nvPicPr>
            <p:cNvPr id="25" name="Picture 2"/>
            <p:cNvPicPr>
              <a:picLocks noChangeAspect="1" noChangeArrowheads="1"/>
            </p:cNvPicPr>
            <p:nvPr/>
          </p:nvPicPr>
          <p:blipFill>
            <a:blip r:embed="rId5" cstate="print"/>
            <a:srcRect l="9961" t="17240" r="50172" b="12201"/>
            <a:stretch>
              <a:fillRect/>
            </a:stretch>
          </p:blipFill>
          <p:spPr bwMode="auto">
            <a:xfrm>
              <a:off x="2123728" y="1700808"/>
              <a:ext cx="792088" cy="821424"/>
            </a:xfrm>
            <a:prstGeom prst="rect">
              <a:avLst/>
            </a:prstGeom>
            <a:noFill/>
            <a:ln w="9525">
              <a:noFill/>
              <a:miter lim="800000"/>
              <a:headEnd/>
              <a:tailEnd/>
            </a:ln>
          </p:spPr>
        </p:pic>
        <p:pic>
          <p:nvPicPr>
            <p:cNvPr id="26" name="Picture 2"/>
            <p:cNvPicPr>
              <a:picLocks noChangeAspect="1" noChangeArrowheads="1"/>
            </p:cNvPicPr>
            <p:nvPr/>
          </p:nvPicPr>
          <p:blipFill>
            <a:blip r:embed="rId6" cstate="print"/>
            <a:srcRect l="7008" t="26060" r="50910" b="12201"/>
            <a:stretch>
              <a:fillRect/>
            </a:stretch>
          </p:blipFill>
          <p:spPr bwMode="auto">
            <a:xfrm rot="586282">
              <a:off x="2970845" y="1910682"/>
              <a:ext cx="837644" cy="720080"/>
            </a:xfrm>
            <a:prstGeom prst="rect">
              <a:avLst/>
            </a:prstGeom>
            <a:noFill/>
            <a:ln w="9525">
              <a:noFill/>
              <a:miter lim="800000"/>
              <a:headEnd/>
              <a:tailEnd/>
            </a:ln>
          </p:spPr>
        </p:pic>
        <p:graphicFrame>
          <p:nvGraphicFramePr>
            <p:cNvPr id="27" name="26 Diagrama"/>
            <p:cNvGraphicFramePr/>
            <p:nvPr/>
          </p:nvGraphicFramePr>
          <p:xfrm>
            <a:off x="-468560" y="4365104"/>
            <a:ext cx="6096000" cy="2492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8" name="Picture 3"/>
            <p:cNvPicPr>
              <a:picLocks noChangeAspect="1" noChangeArrowheads="1"/>
            </p:cNvPicPr>
            <p:nvPr/>
          </p:nvPicPr>
          <p:blipFill>
            <a:blip r:embed="rId12" cstate="print"/>
            <a:srcRect/>
            <a:stretch>
              <a:fillRect/>
            </a:stretch>
          </p:blipFill>
          <p:spPr bwMode="auto">
            <a:xfrm rot="637524">
              <a:off x="6876256" y="332656"/>
              <a:ext cx="1805897" cy="1479272"/>
            </a:xfrm>
            <a:prstGeom prst="rect">
              <a:avLst/>
            </a:prstGeom>
            <a:ln>
              <a:noFill/>
            </a:ln>
            <a:effectLst>
              <a:outerShdw blurRad="292100" dist="139700" dir="2700000" algn="tl" rotWithShape="0">
                <a:srgbClr val="333333">
                  <a:alpha val="65000"/>
                </a:srgbClr>
              </a:outerShdw>
            </a:effectLst>
          </p:spPr>
        </p:pic>
      </p:grpSp>
      <p:pic>
        <p:nvPicPr>
          <p:cNvPr id="17" name="Picture 4" descr="101"/>
          <p:cNvPicPr>
            <a:picLocks noChangeAspect="1" noChangeArrowheads="1"/>
          </p:cNvPicPr>
          <p:nvPr/>
        </p:nvPicPr>
        <p:blipFill>
          <a:blip r:embed="rId13"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8" name="Picture 4" descr="101"/>
          <p:cNvPicPr>
            <a:picLocks noChangeAspect="1" noChangeArrowheads="1"/>
          </p:cNvPicPr>
          <p:nvPr/>
        </p:nvPicPr>
        <p:blipFill>
          <a:blip r:embed="rId14"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29" name="Picture 4" descr="101"/>
          <p:cNvPicPr>
            <a:picLocks noChangeAspect="1" noChangeArrowheads="1"/>
          </p:cNvPicPr>
          <p:nvPr/>
        </p:nvPicPr>
        <p:blipFill>
          <a:blip r:embed="rId13" cstate="print">
            <a:duotone>
              <a:prstClr val="black"/>
              <a:schemeClr val="accent3">
                <a:tint val="45000"/>
                <a:satMod val="400000"/>
              </a:schemeClr>
            </a:duotone>
          </a:blip>
          <a:srcRect/>
          <a:stretch>
            <a:fillRect/>
          </a:stretch>
        </p:blipFill>
        <p:spPr bwMode="auto">
          <a:xfrm>
            <a:off x="189119"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CuadroTexto"/>
          <p:cNvSpPr txBox="1"/>
          <p:nvPr/>
        </p:nvSpPr>
        <p:spPr>
          <a:xfrm>
            <a:off x="2066739" y="764704"/>
            <a:ext cx="5529597" cy="646331"/>
          </a:xfrm>
          <a:prstGeom prst="rect">
            <a:avLst/>
          </a:prstGeom>
          <a:noFill/>
        </p:spPr>
        <p:txBody>
          <a:bodyPr wrap="square" rtlCol="0">
            <a:spAutoFit/>
          </a:bodyPr>
          <a:lstStyle/>
          <a:p>
            <a:pPr algn="ctr"/>
            <a:r>
              <a:rPr lang="es-CO" b="1" dirty="0" smtClean="0"/>
              <a:t>ANALISIS CUANTITATIVO: TAMAÑO DE LA MUESTRA Y UNIVERSO ESTUDIO</a:t>
            </a:r>
            <a:endParaRPr lang="es-CO" b="1" dirty="0"/>
          </a:p>
        </p:txBody>
      </p:sp>
      <p:graphicFrame>
        <p:nvGraphicFramePr>
          <p:cNvPr id="9" name="8 Diagrama"/>
          <p:cNvGraphicFramePr/>
          <p:nvPr>
            <p:extLst>
              <p:ext uri="{D42A27DB-BD31-4B8C-83A1-F6EECF244321}">
                <p14:modId xmlns="" xmlns:p14="http://schemas.microsoft.com/office/powerpoint/2010/main" val="3664019947"/>
              </p:ext>
            </p:extLst>
          </p:nvPr>
        </p:nvGraphicFramePr>
        <p:xfrm>
          <a:off x="1425781" y="1411035"/>
          <a:ext cx="7188046" cy="462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CuadroTexto"/>
          <p:cNvSpPr txBox="1"/>
          <p:nvPr/>
        </p:nvSpPr>
        <p:spPr>
          <a:xfrm>
            <a:off x="2066739" y="764704"/>
            <a:ext cx="5529597" cy="646331"/>
          </a:xfrm>
          <a:prstGeom prst="rect">
            <a:avLst/>
          </a:prstGeom>
          <a:noFill/>
        </p:spPr>
        <p:txBody>
          <a:bodyPr wrap="square" rtlCol="0">
            <a:spAutoFit/>
          </a:bodyPr>
          <a:lstStyle/>
          <a:p>
            <a:pPr algn="ctr"/>
            <a:r>
              <a:rPr lang="es-CO" b="1" dirty="0" smtClean="0"/>
              <a:t>ANALISIS CUANTITATIVO: TAMAÑO DE LA MUESTRA Y UNIVERSO ESTUDIO</a:t>
            </a:r>
            <a:endParaRPr lang="es-CO" b="1" dirty="0"/>
          </a:p>
        </p:txBody>
      </p:sp>
      <p:pic>
        <p:nvPicPr>
          <p:cNvPr id="10" name="9 Imagen"/>
          <p:cNvPicPr/>
          <p:nvPr/>
        </p:nvPicPr>
        <p:blipFill>
          <a:blip r:embed="rId4" cstate="print"/>
          <a:srcRect/>
          <a:stretch>
            <a:fillRect/>
          </a:stretch>
        </p:blipFill>
        <p:spPr bwMode="auto">
          <a:xfrm>
            <a:off x="2699792" y="1844824"/>
            <a:ext cx="4824536" cy="3168352"/>
          </a:xfrm>
          <a:prstGeom prst="rect">
            <a:avLst/>
          </a:prstGeom>
          <a:noFill/>
          <a:ln w="9525">
            <a:noFill/>
            <a:miter lim="800000"/>
            <a:headEnd/>
            <a:tailEnd/>
          </a:ln>
        </p:spPr>
      </p:pic>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CuadroTexto"/>
          <p:cNvSpPr txBox="1"/>
          <p:nvPr/>
        </p:nvSpPr>
        <p:spPr>
          <a:xfrm>
            <a:off x="2066739" y="764704"/>
            <a:ext cx="5529597" cy="369332"/>
          </a:xfrm>
          <a:prstGeom prst="rect">
            <a:avLst/>
          </a:prstGeom>
          <a:noFill/>
        </p:spPr>
        <p:txBody>
          <a:bodyPr wrap="square" rtlCol="0">
            <a:spAutoFit/>
          </a:bodyPr>
          <a:lstStyle/>
          <a:p>
            <a:pPr algn="ctr"/>
            <a:r>
              <a:rPr lang="es-CO" b="1" dirty="0" smtClean="0"/>
              <a:t>ANALISIS CUANTITATIVO: Resultados  etapa  1</a:t>
            </a:r>
            <a:endParaRPr lang="es-CO" b="1" dirty="0"/>
          </a:p>
        </p:txBody>
      </p:sp>
      <p:graphicFrame>
        <p:nvGraphicFramePr>
          <p:cNvPr id="11" name="10 Gráfico"/>
          <p:cNvGraphicFramePr/>
          <p:nvPr/>
        </p:nvGraphicFramePr>
        <p:xfrm>
          <a:off x="2627784" y="1340768"/>
          <a:ext cx="4271596" cy="24919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1 Gráfico"/>
          <p:cNvGraphicFramePr/>
          <p:nvPr/>
        </p:nvGraphicFramePr>
        <p:xfrm>
          <a:off x="2771800" y="4005064"/>
          <a:ext cx="3960440" cy="2338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CuadroTexto"/>
          <p:cNvSpPr txBox="1"/>
          <p:nvPr/>
        </p:nvSpPr>
        <p:spPr>
          <a:xfrm>
            <a:off x="2066739" y="764704"/>
            <a:ext cx="5529597" cy="369332"/>
          </a:xfrm>
          <a:prstGeom prst="rect">
            <a:avLst/>
          </a:prstGeom>
          <a:noFill/>
        </p:spPr>
        <p:txBody>
          <a:bodyPr wrap="square" rtlCol="0">
            <a:spAutoFit/>
          </a:bodyPr>
          <a:lstStyle/>
          <a:p>
            <a:pPr algn="ctr"/>
            <a:r>
              <a:rPr lang="es-CO" b="1" dirty="0" smtClean="0"/>
              <a:t>ANALISIS CUANTITATIVO: Prueba de Producto</a:t>
            </a:r>
            <a:endParaRPr lang="es-CO" b="1" dirty="0"/>
          </a:p>
        </p:txBody>
      </p:sp>
      <p:graphicFrame>
        <p:nvGraphicFramePr>
          <p:cNvPr id="10" name="9 Gráfico"/>
          <p:cNvGraphicFramePr/>
          <p:nvPr/>
        </p:nvGraphicFramePr>
        <p:xfrm>
          <a:off x="2286000" y="1628800"/>
          <a:ext cx="5022304" cy="3816424"/>
        </p:xfrm>
        <a:graphic>
          <a:graphicData uri="http://schemas.openxmlformats.org/drawingml/2006/chart">
            <c:chart xmlns:c="http://schemas.openxmlformats.org/drawingml/2006/chart" xmlns:r="http://schemas.openxmlformats.org/officeDocument/2006/relationships" r:id="rId4"/>
          </a:graphicData>
        </a:graphic>
      </p:graphicFrame>
      <p:sp>
        <p:nvSpPr>
          <p:cNvPr id="9" name="8 Flecha derecha">
            <a:hlinkClick r:id="rId5" action="ppaction://hlinksldjump"/>
          </p:cNvPr>
          <p:cNvSpPr/>
          <p:nvPr/>
        </p:nvSpPr>
        <p:spPr>
          <a:xfrm>
            <a:off x="7452320" y="5661248"/>
            <a:ext cx="504056" cy="360040"/>
          </a:xfrm>
          <a:prstGeom prst="rightArrow">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10 CuadroTexto"/>
          <p:cNvSpPr txBox="1"/>
          <p:nvPr/>
        </p:nvSpPr>
        <p:spPr>
          <a:xfrm>
            <a:off x="2066739" y="764704"/>
            <a:ext cx="5529597" cy="369332"/>
          </a:xfrm>
          <a:prstGeom prst="rect">
            <a:avLst/>
          </a:prstGeom>
          <a:noFill/>
        </p:spPr>
        <p:txBody>
          <a:bodyPr wrap="square" rtlCol="0">
            <a:spAutoFit/>
          </a:bodyPr>
          <a:lstStyle/>
          <a:p>
            <a:pPr algn="ctr"/>
            <a:r>
              <a:rPr lang="es-CO" b="1" dirty="0" smtClean="0"/>
              <a:t>ANALISIS CUANTITATIVO: Resultados  etapa  2</a:t>
            </a:r>
            <a:endParaRPr lang="es-CO" b="1" dirty="0"/>
          </a:p>
        </p:txBody>
      </p:sp>
      <p:pic>
        <p:nvPicPr>
          <p:cNvPr id="12" name="11 Imagen"/>
          <p:cNvPicPr/>
          <p:nvPr/>
        </p:nvPicPr>
        <p:blipFill>
          <a:blip r:embed="rId4" cstate="print"/>
          <a:srcRect/>
          <a:stretch>
            <a:fillRect/>
          </a:stretch>
        </p:blipFill>
        <p:spPr bwMode="auto">
          <a:xfrm>
            <a:off x="2541710" y="1700809"/>
            <a:ext cx="4622578" cy="3528392"/>
          </a:xfrm>
          <a:prstGeom prst="rect">
            <a:avLst/>
          </a:prstGeom>
          <a:noFill/>
        </p:spPr>
      </p:pic>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10 CuadroTexto"/>
          <p:cNvSpPr txBox="1"/>
          <p:nvPr/>
        </p:nvSpPr>
        <p:spPr>
          <a:xfrm>
            <a:off x="2066739" y="764704"/>
            <a:ext cx="5529597" cy="369332"/>
          </a:xfrm>
          <a:prstGeom prst="rect">
            <a:avLst/>
          </a:prstGeom>
          <a:noFill/>
        </p:spPr>
        <p:txBody>
          <a:bodyPr wrap="square" rtlCol="0">
            <a:spAutoFit/>
          </a:bodyPr>
          <a:lstStyle/>
          <a:p>
            <a:pPr algn="ctr"/>
            <a:r>
              <a:rPr lang="es-CO" b="1" dirty="0" smtClean="0"/>
              <a:t>ANALISIS CUANTITATIVO: Resultados  etapa  2</a:t>
            </a:r>
            <a:endParaRPr lang="es-CO" b="1" dirty="0"/>
          </a:p>
        </p:txBody>
      </p:sp>
      <p:pic>
        <p:nvPicPr>
          <p:cNvPr id="8" name="7 Imagen"/>
          <p:cNvPicPr/>
          <p:nvPr/>
        </p:nvPicPr>
        <p:blipFill>
          <a:blip r:embed="rId4" cstate="print"/>
          <a:srcRect/>
          <a:stretch>
            <a:fillRect/>
          </a:stretch>
        </p:blipFill>
        <p:spPr bwMode="auto">
          <a:xfrm>
            <a:off x="2405428" y="1844824"/>
            <a:ext cx="4974883" cy="3384376"/>
          </a:xfrm>
          <a:prstGeom prst="rect">
            <a:avLst/>
          </a:prstGeom>
          <a:noFill/>
        </p:spPr>
      </p:pic>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805346233"/>
              </p:ext>
            </p:extLst>
          </p:nvPr>
        </p:nvGraphicFramePr>
        <p:xfrm>
          <a:off x="1297092" y="1578550"/>
          <a:ext cx="679241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9" name="Picture 4" descr="101"/>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0"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174079"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12" name="11 Rectángulo"/>
          <p:cNvSpPr/>
          <p:nvPr/>
        </p:nvSpPr>
        <p:spPr>
          <a:xfrm>
            <a:off x="2240705" y="620688"/>
            <a:ext cx="490519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INTRODUCCIÓN</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9" name="8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CONCLUSION Investigación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0" name="9 Diagrama"/>
          <p:cNvGraphicFramePr/>
          <p:nvPr>
            <p:extLst>
              <p:ext uri="{D42A27DB-BD31-4B8C-83A1-F6EECF244321}">
                <p14:modId xmlns="" xmlns:p14="http://schemas.microsoft.com/office/powerpoint/2010/main" val="3696633415"/>
              </p:ext>
            </p:extLst>
          </p:nvPr>
        </p:nvGraphicFramePr>
        <p:xfrm>
          <a:off x="1835696" y="1268760"/>
          <a:ext cx="7008440" cy="462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Flecha derecha">
            <a:hlinkClick r:id="rId9" action="ppaction://hlinksldjump"/>
          </p:cNvPr>
          <p:cNvSpPr/>
          <p:nvPr/>
        </p:nvSpPr>
        <p:spPr>
          <a:xfrm>
            <a:off x="8100392" y="5301208"/>
            <a:ext cx="576064" cy="432048"/>
          </a:xfrm>
          <a:prstGeom prst="rightArrow">
            <a:avLst/>
          </a:prstGeom>
          <a:solidFill>
            <a:schemeClr val="bg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122601504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1759"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7" name="6 Diagrama"/>
          <p:cNvGraphicFramePr/>
          <p:nvPr>
            <p:extLst>
              <p:ext uri="{D42A27DB-BD31-4B8C-83A1-F6EECF244321}">
                <p14:modId xmlns="" xmlns:p14="http://schemas.microsoft.com/office/powerpoint/2010/main" val="2224521751"/>
              </p:ext>
            </p:extLst>
          </p:nvPr>
        </p:nvGraphicFramePr>
        <p:xfrm>
          <a:off x="911941" y="908720"/>
          <a:ext cx="7488832"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utoShape 4"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0"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2"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5614" name="Picture 14" descr="https://encrypted-tbn1.gstatic.com/images?q=tbn:ANd9GcQZANBNNzbr_9jt4FWbWLxKt3x5JsO_DsOC9wZ-1cFAVc-evdFJZA"/>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58218" y="2780929"/>
            <a:ext cx="1876512" cy="1440160"/>
          </a:xfrm>
          <a:prstGeom prst="rect">
            <a:avLst/>
          </a:prstGeom>
          <a:noFill/>
          <a:extLst>
            <a:ext uri="{909E8E84-426E-40DD-AFC4-6F175D3DCCD1}">
              <a14:hiddenFill xmlns="" xmlns:a14="http://schemas.microsoft.com/office/drawing/2010/main">
                <a:solidFill>
                  <a:srgbClr val="FFFFFF"/>
                </a:solidFill>
              </a14:hiddenFill>
            </a:ext>
          </a:extLst>
        </p:spPr>
      </p:pic>
      <p:pic>
        <p:nvPicPr>
          <p:cNvPr id="25616" name="Picture 16" descr="https://encrypted-tbn2.gstatic.com/images?q=tbn:ANd9GcSYZXoyhN3-60KtKvJHvPKPMQrLdMdoMrHKm9aS7N9jA89yTdWRiQ"/>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18609" y="2780929"/>
            <a:ext cx="2009775" cy="15751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491691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5614"/>
                                        </p:tgtEl>
                                        <p:attrNameLst>
                                          <p:attrName>style.visibility</p:attrName>
                                        </p:attrNameLst>
                                      </p:cBhvr>
                                      <p:to>
                                        <p:strVal val="visible"/>
                                      </p:to>
                                    </p:set>
                                    <p:anim calcmode="lin" valueType="num">
                                      <p:cBhvr>
                                        <p:cTn id="13" dur="1000" fill="hold"/>
                                        <p:tgtEl>
                                          <p:spTgt spid="25614"/>
                                        </p:tgtEl>
                                        <p:attrNameLst>
                                          <p:attrName>ppt_w</p:attrName>
                                        </p:attrNameLst>
                                      </p:cBhvr>
                                      <p:tavLst>
                                        <p:tav tm="0">
                                          <p:val>
                                            <p:fltVal val="0"/>
                                          </p:val>
                                        </p:tav>
                                        <p:tav tm="100000">
                                          <p:val>
                                            <p:strVal val="#ppt_w"/>
                                          </p:val>
                                        </p:tav>
                                      </p:tavLst>
                                    </p:anim>
                                    <p:anim calcmode="lin" valueType="num">
                                      <p:cBhvr>
                                        <p:cTn id="14" dur="1000" fill="hold"/>
                                        <p:tgtEl>
                                          <p:spTgt spid="25614"/>
                                        </p:tgtEl>
                                        <p:attrNameLst>
                                          <p:attrName>ppt_h</p:attrName>
                                        </p:attrNameLst>
                                      </p:cBhvr>
                                      <p:tavLst>
                                        <p:tav tm="0">
                                          <p:val>
                                            <p:fltVal val="0"/>
                                          </p:val>
                                        </p:tav>
                                        <p:tav tm="100000">
                                          <p:val>
                                            <p:strVal val="#ppt_h"/>
                                          </p:val>
                                        </p:tav>
                                      </p:tavLst>
                                    </p:anim>
                                    <p:anim calcmode="lin" valueType="num">
                                      <p:cBhvr>
                                        <p:cTn id="15" dur="1000" fill="hold"/>
                                        <p:tgtEl>
                                          <p:spTgt spid="25614"/>
                                        </p:tgtEl>
                                        <p:attrNameLst>
                                          <p:attrName>style.rotation</p:attrName>
                                        </p:attrNameLst>
                                      </p:cBhvr>
                                      <p:tavLst>
                                        <p:tav tm="0">
                                          <p:val>
                                            <p:fltVal val="90"/>
                                          </p:val>
                                        </p:tav>
                                        <p:tav tm="100000">
                                          <p:val>
                                            <p:fltVal val="0"/>
                                          </p:val>
                                        </p:tav>
                                      </p:tavLst>
                                    </p:anim>
                                    <p:animEffect transition="in" filter="fade">
                                      <p:cBhvr>
                                        <p:cTn id="16" dur="1000"/>
                                        <p:tgtEl>
                                          <p:spTgt spid="2561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25616"/>
                                        </p:tgtEl>
                                        <p:attrNameLst>
                                          <p:attrName>style.visibility</p:attrName>
                                        </p:attrNameLst>
                                      </p:cBhvr>
                                      <p:to>
                                        <p:strVal val="visible"/>
                                      </p:to>
                                    </p:set>
                                    <p:anim calcmode="lin" valueType="num">
                                      <p:cBhvr>
                                        <p:cTn id="20" dur="1000" fill="hold"/>
                                        <p:tgtEl>
                                          <p:spTgt spid="25616"/>
                                        </p:tgtEl>
                                        <p:attrNameLst>
                                          <p:attrName>ppt_w</p:attrName>
                                        </p:attrNameLst>
                                      </p:cBhvr>
                                      <p:tavLst>
                                        <p:tav tm="0">
                                          <p:val>
                                            <p:fltVal val="0"/>
                                          </p:val>
                                        </p:tav>
                                        <p:tav tm="100000">
                                          <p:val>
                                            <p:strVal val="#ppt_w"/>
                                          </p:val>
                                        </p:tav>
                                      </p:tavLst>
                                    </p:anim>
                                    <p:anim calcmode="lin" valueType="num">
                                      <p:cBhvr>
                                        <p:cTn id="21" dur="1000" fill="hold"/>
                                        <p:tgtEl>
                                          <p:spTgt spid="25616"/>
                                        </p:tgtEl>
                                        <p:attrNameLst>
                                          <p:attrName>ppt_h</p:attrName>
                                        </p:attrNameLst>
                                      </p:cBhvr>
                                      <p:tavLst>
                                        <p:tav tm="0">
                                          <p:val>
                                            <p:fltVal val="0"/>
                                          </p:val>
                                        </p:tav>
                                        <p:tav tm="100000">
                                          <p:val>
                                            <p:strVal val="#ppt_h"/>
                                          </p:val>
                                        </p:tav>
                                      </p:tavLst>
                                    </p:anim>
                                    <p:anim calcmode="lin" valueType="num">
                                      <p:cBhvr>
                                        <p:cTn id="22" dur="1000" fill="hold"/>
                                        <p:tgtEl>
                                          <p:spTgt spid="25616"/>
                                        </p:tgtEl>
                                        <p:attrNameLst>
                                          <p:attrName>style.rotation</p:attrName>
                                        </p:attrNameLst>
                                      </p:cBhvr>
                                      <p:tavLst>
                                        <p:tav tm="0">
                                          <p:val>
                                            <p:fltVal val="90"/>
                                          </p:val>
                                        </p:tav>
                                        <p:tav tm="100000">
                                          <p:val>
                                            <p:fltVal val="0"/>
                                          </p:val>
                                        </p:tav>
                                      </p:tavLst>
                                    </p:anim>
                                    <p:animEffect transition="in" filter="fade">
                                      <p:cBhvr>
                                        <p:cTn id="23" dur="10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1759"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AutoShape 4"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0"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2"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3" name="12 Diagrama"/>
          <p:cNvGraphicFramePr/>
          <p:nvPr/>
        </p:nvGraphicFramePr>
        <p:xfrm>
          <a:off x="1403648" y="1124744"/>
          <a:ext cx="6552728" cy="4264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134916917"/>
      </p:ext>
    </p:extLst>
  </p:cSld>
  <p:clrMapOvr>
    <a:masterClrMapping/>
  </p:clrMapOvr>
  <p:transition spd="slow">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1759"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AutoShape 4"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0"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2" descr="data:image/jpeg;base64,/9j/4AAQSkZJRgABAQAAAQABAAD/2wCEAAkGBhQQERUUEhQVFRAUFBQUEBUVFBAWFRAVFRQWFRUVFBQXHCYeFxkjGhQUHy8gJCcpLCwsFR4xNTAqNSYrLCkBCQoKDgwOGg8PFy0cHBwpLCwqKSkpKSkpKSksKSkpKSksLCkpKSkpKSkpLCkpKSkpKSwpLCksKSksKikpKSksKf/AABEIAKgBLAMBIgACEQEDEQH/xAAcAAEAAAcBAAAAAAAAAAAAAAAAAQIDBAUGCAf/xABBEAACAQMCAwYBCAcGBwAAAAAAAQIDBBEFIQYSMQcTQVFhcSIUMkJSgYKRoQgjQ2KiscEVMzSS0fAkU3Jzo8Lh/8QAGgEBAAMBAQEAAAAAAAAAAAAAAAECAwQFBv/EACMRAQEAAgIBBAIDAAAAAAAAAAABAhEhMQMEEiJBUWEyUnH/2gAMAwEAAhEDEQA/APcQAAAAAAAAAAAAAAAAClc3EacZSk8QinKTfgluwNL7VuOXptqlReLuu+Wi8RfdpfOquL2eOi2ay0ed6P2zX0Md7KlXXjz0+7k3/wBVNpfwmodoHFb1G+qVd+7j+rpLyjFv/V/mYe3qGe9tpjJHvukds9vUajcUqlFv6axUpZz5r41/lx6mtdrHax8HyXTqil3kc17iDTUYy27ulJfT68z8OnXp5/ZZfQyFTTudLKWR2i4xqGnaX9ZZfl12LrTtAubufc2dKpWnBZqOKWIc31pP4Y+PVm3aRZ0nUjSrSVGM5csqzw4wW+7z08s9N1k9/wBC0GjZ0Y0beCjSitsbubfWcpdZSfXLI52XicOba/YvqyipdwpPb4Y1qPMts+Mkn5bNmq3EbiyqOFWFSlVXWM4yhJZys4fVdd+h2Y4GC4t4Pt9SoOlcQT2fd1El3lGXhKEvw26Poyd67inP1XkXZ12qOEo07h5jhRT2zE92tblVIqUXmMkmn5pnIvFvCdfSLp0avT51KpHPLWhnaS8n4NeD+xv1zsa4+5kras9n/dt+2yI/jV/5R7MmCWLJjSMgAEgAAAAAAAAAAAAAAAAAAAAAAg5GucW8e2mmQTuamJyzyUormqT9orovV4RGxseS3vdRp0IuVWpCnBdZTnGKX2tnPPFXb/d3DlG0iralulLadZrPXme0dvBLbPU80vtSq15c9apUqz+tUnOcvP50m2B1HqPbPpVBtO5U5JZ/VQqVE/RTiuXP2mCuP0ibCPzadxPZ9IQX2byOcASOh6X6SFm881vcLy/unn+IwXaL21Uby17iz7yLqNd65x5cRTTwsM8YSKigVvLSYrulJeDLu1W5jIUy9tXhlNtG16TQWxsVKisGp6beY6mdhqOxaK1LqMFhmwdnXah8jnG1u5ZtZPlo1ZP/AAzeyhN/8r1+jny+bpmo6hk1+7rrDz08fYbNbdhJkJRNe7PLK4o6bbwupOVdQ+Lm3lCLbcISfi4xajn0NjLa2yaX2mcDR1WzlBJK5p5naza3UvGGfqzSSfryvwOZdKvalrXw8xnCeGns4yi8NPyeTsqSOde3rgxWtzG7pRxSuW+9wsKNdfE399Zl7xk/EpP61O9cvbeC+I431pCovnpJTXqkbAmc99h/FfdV+6lL4Ku2G9k9joNDGpyn4TAA0UAAAAAAAAAAAAAAAAAAAJJTEpHPva/2tu4lOzsp/wDDJcterFp/KcreEJL9l4N/S9utbd8RLOdpHbmqTlb6c1KpvGpcYzCD6YorpKS+s9vLPh4XeXk605VKs5TqTeZzk3KUn5tsogmTSAAEgARAqQRWgyhFlaEn4lK2ivBFeCKFNlzTRmsvKFTBd/KMrqWEIFeMQKNxWedzdOx7g75ded9Ujm2tWpSz0qVutOGPFL5z9o+Zp1ajlHRHZHK1/s2lG1eXH/Ep4U1XaTm6iT8dseHLjBbG7Vz4jdERANWKEkav2hcLrUbCtQ/aOPPRePm1IPmjj3w4+0mbSU5opn+UxxpoV67evFvmi4y3XRprrlM614V1pXdrTq/S5Up+69Tnftr4X+Q6k6lOOKNyu+hjop5xVivvYl99G9dhvFOW7eb2mm4brqsbEXvf5XnM1+Hs6IksSYvGYACQBI5k4AAhkCIAAAAAAABLJkxheK+I6en2lW5q/Npxykus5tqMIL3k0vTr4FcrpMed9uHaN8lpuyt5NXNWKdeUf2NJ/RT8Jy/Je6Oei81fVal1XqV6z5qtWTnN+r8F5JdEvJFmTJpACZU2ybuWSKYJpU2iUARQRMkQtImiitBFGJcUolK1itCJdU4E1rbZ9zN22kt+BRLFwiV4mTlpTXgWlS3aAt5RMvwfxXU0u5VaCcqbxG4pr9rT36fvxzlP3XizFMklEdJ7dX2F9CvThVpSU6VSKlCSeVJPdMuDxvsP4ucZSsKrfK1Krat9I9O8pfnzr7/TCPZDaXbns1QlkiYEoefds/C/y3TJuKzWtn39PHVqKaqR2TzmDbx5xRz9wVrUrW5hOLxiSf2ZWcHXs4/h4+pyh2m8JPS9QnCCxQn+ttn4cknvDP7ssx9kvMyk4uK8urt1Rpl/GvShVi8xlFMu0zx7sR407yPyao/WDfnnoev5LY1GU0nBbO4wyvCeS20aW1WphlzB7GP1CWGi7tp/CUl+Vi1nEqpUnglpyyW1atl4LqksITL3Zf4WaioCnKqQjPJfaulUEEyJKAAAQkeC/pE8UN1KNlB/DFd9Xx9KUsqnF+yUnj95eR7xUeDjfi/WXeX1zXb5lUrTcH+4ny00vRQUV9hXupYcu7G15n6FrFZM7Y0eWJZCrC3ivAm7teRMALHUaaUTDGb1NfCYQCJMiVExC8TwZf2tHL/AsKZsGjWuWvUzyaRmtE0vmwb/AKXoG3QsuHNNSx5m+6daJYEiLWtXHDmV0NX1bQeXOx7BKzTRr+uaasPYWIleL3drh/iWmDaNdtVGRrtWOH/Mj9LoWN3O3rQrUv72lONSG+MuL+bnwysxfo2dS6VqMbmjTrQeYVYRnH2ksnLLX/w9s7ENUdSxnRl1t60ox3+hU/WR9t5TWP3S2FUznG3ogANGSWSNE7WeB/7TsmqazdUM1Lfpme3x0svwkkvtjE30pyiUyn3Exxvw/q07SupRbjKMls8rdPdNeDOp+CuLIahbxmn+sSxNPr74PJO27s07qU9Qtovu5yzd00o4pSaS72KS+bJ7y6/FLPR7aZwLxtVsaqcJNL6S8JLywVv9ovOeK6lvKWVlFla6hyywzH8PccUb2kpxazj4o+KfsyrfwjP4qck35eP2rqZeS2fKNMZv41kdRlzR2JaN3iBgnqL5cMtP7Ql0OLP1eMu5XVj6e3HVbNa1urZUqahnZGBo3mUXlu2+iLeP1Ek1Fc/Bq8spTn4tlaNxnoWtCxb6mQo2yR14e/L9OXKyJoZKpBIidMmmVAAShr/HuoOhpt3Ui0pRt6vK39ZxcV+bRx4dR9udXGi119adBe366Ev/AFOXCIK9pDMkZ+KwjDaZH4jNEgAALe+jmDMCzZKscpmu1o4YEhMiUmQTFWl1Nq4emlJZNTizLabd8rXoZ1rHs+gVFhG6afM8n4c1jpuehabqSwIrW0ORi9YqLlbIvU1jdmA1rVdmRUyNH4kkuZmr1X/qvQzOt18t7mAqSKrp87I9B7ENQ5b+tS3xVt+fGds0pxSx64qv8DzjmNt7KK/Lq1DH0o1Yv2cG/wCiLTiovTokAGrAINEQBQr0FKLjJKUZJqUWsqSaw014rBz32o9jk7WUrmxi52rzKpSjvO38W4rrKn7br23Oimi1r1MdDO/HmLTlyDovENShJNNrHiv6m+2XHc6iip7+u+fxPQeJuyq1vpur3bo15dalLZSfnOm/hb367P1NN1PsVvKbzRq0JwWX8bqUpe2FGSfvlGGfynHDfG67ZSz1R1I7Sl9rbLyyu3GWctrOGuuTC6Nwvc0NqnJzY3SnzL8cGctdOln4lheSyz5zzyzO66e347L45Pts9nODe5n7avBLY1C2s57PBsOmUvPqd/pbnJuRweowkve2YhdplzCWS3o2qRcxjg9vD3a5eZlr6RABoqAADzjt8g3pE2uirUW/bmx/No5jOq+2mydXRrlRWXDu6nsoVYOT+yPMcqAXumS+IzRr1rUxJGwQllARAAAwmo0sSM2Y/VYrAGIIogAJ0ytSq4KCZMmVsaytl0nUuV9TeNM4h23Z5ZbVcGWoai47GfS+nptTiPbqYq/1nmXXc1NakyPyxtdSDS7u7jmMfORJOsSc5M7Sn5jY+zODlq1pjwqSb3xsqU8+/VGrymbl2NUO81elttClWqP0wlBP8Zr8Se6renRoANWAAAIEvdE4AkaSMTqVdvaJkq+5Qja4WWYeSXL4xphqc1q1S0xLf/eS5p2Pw7dF+bKlysz/ADMza2uIHnePwTK5PQ8vl9uOKw02ms4ZlfkS8DExfLVS8DPU3lHT6PHfj9t+nJ5sr7txSpwaK6Ig7pNOe3YACUAAAxfFGmfKrO4oeNWjUgveUGl+eDjGUcPD2a6ryO4jkbtP4fdlqlxTfzZ1HWpesKrc1+Dbj90DVkzMaddZWGYYnpVXF5A2QFpaXqkt+pdgDEapVy8GWm8I1+6nmTAogAATJkpFMJl0uKcvMuYS/wB7ljGRXhMysbSr6FUqqsWUJfzK8ZlVlymRyUosi5luohGcj1L9HrTOa4urhranThRi/DNSXPNY9oQPJ6stjo7sV0J22l05SWKlzKVxL2liNP8A8cYP7ScVc7w3wAGjEBDJEAAAIcpTr9CqUbjoRekztg6NHmqN+pn4QwsFhYW2HkyRl4sPbGnlz91Ya/oYlkyVrLMUS3VHmRG1WFgjHH2539q27i4ABuoAAAAAB4/+kPwn3tvTvYL4rd93W9ac5JRf3Ztf52ewFvf2kK1OdKolKnUjKE4vpKMlhr8GBxIDPcccKT0y8qW88uKfNRm/2lKWeSX5NP1izAgTQm10MhbanjZmNAGbr3icXgwsnuRWWQcQIAAAAAIplSMykVIwZGtrY1XUy4jt7ltHCJu+K3HTXe146vr0HP8AgW0KhK6mCl5Sz/CPDstRvaNtH5s5Zqvf4KUd6j26bbe8kdaUaShFRisRikorySWEjzTsQ4H+R2zuq0cXNyvhUliVKhs4x9HJrmf3fI9ONMZqMcrugALKoIiAAAAAlnHJMAJYQwTAAQaJYwwTgAAAAAAFKpXSKN3dcqNa1HW/JgZ+vqiXiY+vrqRqtfUm/EtZXDYFLtI0aGqW/KsK5p5dvN/xQk/qy/J4Zz1cW8qcnCcXGcW1KLWGmvBo6HczUuNeCleJ1aWFcxXTZKthbRb8JeCb9n6B5CCpcW8qcnCcXGcXiUWsNP1RTAimTKqyQAVOdPwGxTBOxVwh8JSA2KveJEHVKYGxMmTJlMjkrpaZKvOek9jvZs9RrK4uIf8AA0pbKS2uai+gl4wXWXn033xr3AvA0r+anVzC1i/il41WvoQ/q/D3OmNBq06dKFKlFQpwiowjHZRS6DSbkziREhF5IkqAAAAAAAAAAAAAAAAAAAAADC6zF42NKvIPIAFoAAAAAwfEvCFG+jmXwVkvhqpLPopL6UTynXuF69lLFWPwZxGpHeEvt8H6PBAAYkAAAAAAAAAAT0qMpyUYpyk3iKSbbfkkup6Bwv2ZvKqXey6xoprL/wC4/BeiAA9HtqCilGCUYxSUYpYUUuiSXRG06HBgAbZR6FQAAAAAAAAAAAAAAAAAAAAAAA//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13 Rectángulo"/>
          <p:cNvSpPr/>
          <p:nvPr/>
        </p:nvSpPr>
        <p:spPr>
          <a:xfrm>
            <a:off x="1387478" y="2967335"/>
            <a:ext cx="636905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Plan de marketing</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4134916917"/>
      </p:ext>
    </p:extLst>
  </p:cSld>
  <p:clrMapOvr>
    <a:masterClrMapping/>
  </p:clrMapOvr>
  <p:transition spd="slow">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39097"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1583113" y="708665"/>
            <a:ext cx="5976125"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Construcción del posicionamiento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10" name="9 Diagrama"/>
          <p:cNvGraphicFramePr/>
          <p:nvPr>
            <p:extLst>
              <p:ext uri="{D42A27DB-BD31-4B8C-83A1-F6EECF244321}">
                <p14:modId xmlns="" xmlns:p14="http://schemas.microsoft.com/office/powerpoint/2010/main" val="3567907265"/>
              </p:ext>
            </p:extLst>
          </p:nvPr>
        </p:nvGraphicFramePr>
        <p:xfrm>
          <a:off x="571049" y="1655887"/>
          <a:ext cx="824450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Rectángulo"/>
          <p:cNvSpPr/>
          <p:nvPr/>
        </p:nvSpPr>
        <p:spPr>
          <a:xfrm>
            <a:off x="214282" y="1240023"/>
            <a:ext cx="381642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i="1" cap="all" dirty="0" smtClean="0">
                <a:ln w="0"/>
                <a:solidFill>
                  <a:schemeClr val="tx2">
                    <a:lumMod val="75000"/>
                  </a:schemeClr>
                </a:solidFill>
                <a:effectLst>
                  <a:reflection blurRad="12700" stA="50000" endPos="50000" dist="5000" dir="5400000" sy="-100000" rotWithShape="0"/>
                </a:effectLst>
              </a:rPr>
              <a:t>Escala de beneficios. </a:t>
            </a:r>
            <a:endParaRPr lang="es-ES" sz="2000" b="1" i="1" cap="all" dirty="0">
              <a:ln w="0"/>
              <a:solidFill>
                <a:schemeClr val="tx2">
                  <a:lumMod val="75000"/>
                </a:schemeClr>
              </a:solidFill>
              <a:effectLst>
                <a:reflection blurRad="12700" stA="50000" endPos="50000" dist="5000" dir="5400000" sy="-100000" rotWithShape="0"/>
              </a:effectLst>
            </a:endParaRPr>
          </a:p>
        </p:txBody>
      </p:sp>
      <p:sp>
        <p:nvSpPr>
          <p:cNvPr id="8" name="7 Flecha derecha">
            <a:hlinkClick r:id="rId9" action="ppaction://hlinksldjump"/>
          </p:cNvPr>
          <p:cNvSpPr/>
          <p:nvPr/>
        </p:nvSpPr>
        <p:spPr>
          <a:xfrm>
            <a:off x="7380312" y="5661248"/>
            <a:ext cx="648072" cy="576064"/>
          </a:xfrm>
          <a:prstGeom prst="rightArrow">
            <a:avLst/>
          </a:prstGeom>
          <a:solidFill>
            <a:schemeClr val="bg1">
              <a:lumMod val="6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1289304755"/>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8" name="7 Diagrama"/>
          <p:cNvGraphicFramePr/>
          <p:nvPr>
            <p:extLst>
              <p:ext uri="{D42A27DB-BD31-4B8C-83A1-F6EECF244321}">
                <p14:modId xmlns="" xmlns:p14="http://schemas.microsoft.com/office/powerpoint/2010/main" val="4208873102"/>
              </p:ext>
            </p:extLst>
          </p:nvPr>
        </p:nvGraphicFramePr>
        <p:xfrm>
          <a:off x="323528" y="1397000"/>
          <a:ext cx="8280920" cy="469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heurón"/>
          <p:cNvSpPr/>
          <p:nvPr/>
        </p:nvSpPr>
        <p:spPr>
          <a:xfrm>
            <a:off x="4151086" y="4149080"/>
            <a:ext cx="894080" cy="170689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9 Rectángulo"/>
          <p:cNvSpPr/>
          <p:nvPr/>
        </p:nvSpPr>
        <p:spPr>
          <a:xfrm>
            <a:off x="229788" y="891671"/>
            <a:ext cx="421137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posicionamiento </a:t>
            </a:r>
            <a:endParaRPr lang="es-ES" sz="2000" b="1" cap="all" dirty="0">
              <a:ln w="0"/>
              <a:solidFill>
                <a:schemeClr val="tx2">
                  <a:lumMod val="75000"/>
                </a:schemeClr>
              </a:solidFill>
              <a:effectLst>
                <a:reflection blurRad="12700" stA="50000" endPos="50000" dist="5000" dir="5400000" sy="-100000" rotWithShape="0"/>
              </a:effectLst>
            </a:endParaRPr>
          </a:p>
        </p:txBody>
      </p:sp>
      <p:sp>
        <p:nvSpPr>
          <p:cNvPr id="11" name="10 Flecha derecha">
            <a:hlinkClick r:id="rId9" action="ppaction://hlinksldjump"/>
          </p:cNvPr>
          <p:cNvSpPr/>
          <p:nvPr/>
        </p:nvSpPr>
        <p:spPr>
          <a:xfrm>
            <a:off x="7452320" y="6021288"/>
            <a:ext cx="576064" cy="360040"/>
          </a:xfrm>
          <a:prstGeom prst="righ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319876674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6"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7"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79512" y="6513215"/>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8" name="7 Diagrama"/>
          <p:cNvGraphicFramePr/>
          <p:nvPr>
            <p:extLst>
              <p:ext uri="{D42A27DB-BD31-4B8C-83A1-F6EECF244321}">
                <p14:modId xmlns="" xmlns:p14="http://schemas.microsoft.com/office/powerpoint/2010/main" val="2488983458"/>
              </p:ext>
            </p:extLst>
          </p:nvPr>
        </p:nvGraphicFramePr>
        <p:xfrm>
          <a:off x="610736" y="1340768"/>
          <a:ext cx="7920880"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351942" y="652626"/>
            <a:ext cx="421137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Objetivos de marketing  </a:t>
            </a:r>
            <a:r>
              <a:rPr lang="es-ES" sz="2000" b="1" cap="all" dirty="0" err="1" smtClean="0">
                <a:ln w="0"/>
                <a:solidFill>
                  <a:schemeClr val="tx2">
                    <a:lumMod val="75000"/>
                  </a:schemeClr>
                </a:solidFill>
                <a:effectLst>
                  <a:reflection blurRad="12700" stA="50000" endPos="50000" dist="5000" dir="5400000" sy="-100000" rotWithShape="0"/>
                </a:effectLst>
              </a:rPr>
              <a:t>smart</a:t>
            </a:r>
            <a:r>
              <a:rPr lang="es-ES" sz="2000" b="1" cap="all" dirty="0">
                <a:ln w="0"/>
                <a:solidFill>
                  <a:schemeClr val="tx2">
                    <a:lumMod val="75000"/>
                  </a:schemeClr>
                </a:solidFill>
                <a:effectLst>
                  <a:reflection blurRad="12700" stA="50000" endPos="50000" dist="5000" dir="5400000" sy="-100000" rotWithShape="0"/>
                </a:effectLst>
              </a:rPr>
              <a:t>.</a:t>
            </a:r>
            <a:r>
              <a:rPr lang="es-ES" sz="2000" b="1" cap="all" dirty="0" smtClean="0">
                <a:ln w="0"/>
                <a:solidFill>
                  <a:schemeClr val="tx2">
                    <a:lumMod val="75000"/>
                  </a:schemeClr>
                </a:solidFill>
                <a:effectLst>
                  <a:reflection blurRad="12700" stA="50000" endPos="50000" dist="5000" dir="5400000" sy="-100000" rotWithShape="0"/>
                </a:effectLst>
              </a:rPr>
              <a:t> </a:t>
            </a:r>
            <a:endParaRPr lang="es-ES" sz="2000" b="1" cap="all" dirty="0">
              <a:ln w="0"/>
              <a:solidFill>
                <a:schemeClr val="tx2">
                  <a:lumMod val="75000"/>
                </a:schemeClr>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73686749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96117"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86996" y="654809"/>
            <a:ext cx="3820591"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Estrategias de marketing.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12" name="11 Diagrama"/>
          <p:cNvGraphicFramePr/>
          <p:nvPr>
            <p:extLst>
              <p:ext uri="{D42A27DB-BD31-4B8C-83A1-F6EECF244321}">
                <p14:modId xmlns="" xmlns:p14="http://schemas.microsoft.com/office/powerpoint/2010/main" val="1588167526"/>
              </p:ext>
            </p:extLst>
          </p:nvPr>
        </p:nvGraphicFramePr>
        <p:xfrm>
          <a:off x="386996" y="1397000"/>
          <a:ext cx="8541074" cy="4480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93106288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8160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86996" y="654809"/>
            <a:ext cx="3820591"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Estrategias de marketing.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 xmlns:p14="http://schemas.microsoft.com/office/powerpoint/2010/main" val="772920652"/>
              </p:ext>
            </p:extLst>
          </p:nvPr>
        </p:nvGraphicFramePr>
        <p:xfrm>
          <a:off x="827584" y="1397000"/>
          <a:ext cx="7704856" cy="455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948326812"/>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86996" y="654809"/>
            <a:ext cx="3820591"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Sistema de comercialización.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 xmlns:p14="http://schemas.microsoft.com/office/powerpoint/2010/main" val="1106765440"/>
              </p:ext>
            </p:extLst>
          </p:nvPr>
        </p:nvGraphicFramePr>
        <p:xfrm>
          <a:off x="624848" y="1252984"/>
          <a:ext cx="8136904"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68235650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1.gstatic.com/images?q=tbn:ANd9GcRBRDgWwVvbYUmd_QPgtMEgWOZ1j9XXFpb7iBry1qs6OKYuqyL5Bw"/>
          <p:cNvPicPr>
            <a:picLocks noChangeAspect="1" noChangeArrowheads="1"/>
          </p:cNvPicPr>
          <p:nvPr/>
        </p:nvPicPr>
        <p:blipFill>
          <a:blip r:embed="rId2" cstate="print"/>
          <a:srcRect/>
          <a:stretch>
            <a:fillRect/>
          </a:stretch>
        </p:blipFill>
        <p:spPr bwMode="auto">
          <a:xfrm rot="20769110">
            <a:off x="359777" y="872961"/>
            <a:ext cx="1714500" cy="1714500"/>
          </a:xfrm>
          <a:prstGeom prst="rect">
            <a:avLst/>
          </a:prstGeom>
          <a:ln>
            <a:noFill/>
          </a:ln>
          <a:effectLst>
            <a:outerShdw blurRad="292100" dist="139700" dir="2700000" algn="tl" rotWithShape="0">
              <a:srgbClr val="333333">
                <a:alpha val="65000"/>
              </a:srgbClr>
            </a:outerShdw>
          </a:effectLst>
        </p:spPr>
      </p:pic>
      <p:graphicFrame>
        <p:nvGraphicFramePr>
          <p:cNvPr id="6" name="5 Diagrama"/>
          <p:cNvGraphicFramePr/>
          <p:nvPr>
            <p:extLst>
              <p:ext uri="{D42A27DB-BD31-4B8C-83A1-F6EECF244321}">
                <p14:modId xmlns="" xmlns:p14="http://schemas.microsoft.com/office/powerpoint/2010/main" val="828053938"/>
              </p:ext>
            </p:extLst>
          </p:nvPr>
        </p:nvGraphicFramePr>
        <p:xfrm>
          <a:off x="898768" y="1544018"/>
          <a:ext cx="7777688" cy="443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2968467" y="620688"/>
            <a:ext cx="34496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problema</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9" name="Picture 4" descr="101"/>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0"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 fill="hold"/>
                                        <p:tgtEl>
                                          <p:spTgt spid="6"/>
                                        </p:tgtEl>
                                        <p:attrNameLst>
                                          <p:attrName>ppt_w</p:attrName>
                                        </p:attrNameLst>
                                      </p:cBhvr>
                                      <p:tavLst>
                                        <p:tav tm="0">
                                          <p:val>
                                            <p:fltVal val="0"/>
                                          </p:val>
                                        </p:tav>
                                        <p:tav tm="100000">
                                          <p:val>
                                            <p:strVal val="#ppt_w"/>
                                          </p:val>
                                        </p:tav>
                                      </p:tavLst>
                                    </p:anim>
                                    <p:anim calcmode="lin" valueType="num">
                                      <p:cBhvr>
                                        <p:cTn id="18" dur="10" fill="hold"/>
                                        <p:tgtEl>
                                          <p:spTgt spid="6"/>
                                        </p:tgtEl>
                                        <p:attrNameLst>
                                          <p:attrName>ppt_h</p:attrName>
                                        </p:attrNameLst>
                                      </p:cBhvr>
                                      <p:tavLst>
                                        <p:tav tm="0">
                                          <p:val>
                                            <p:fltVal val="0"/>
                                          </p:val>
                                        </p:tav>
                                        <p:tav tm="100000">
                                          <p:val>
                                            <p:strVal val="#ppt_h"/>
                                          </p:val>
                                        </p:tav>
                                      </p:tavLst>
                                    </p:anim>
                                    <p:animEffect transition="in" filter="fade">
                                      <p:cBhvr>
                                        <p:cTn id="19"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8160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95536" y="654809"/>
            <a:ext cx="4464496"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000" b="1" cap="all" dirty="0" smtClean="0">
                <a:ln w="0"/>
                <a:solidFill>
                  <a:schemeClr val="tx2">
                    <a:lumMod val="75000"/>
                  </a:schemeClr>
                </a:solidFill>
                <a:effectLst>
                  <a:reflection blurRad="12700" stA="50000" endPos="50000" dist="5000" dir="5400000" sy="-100000" rotWithShape="0"/>
                </a:effectLst>
              </a:rPr>
              <a:t>PROCESO DE VENTA.</a:t>
            </a:r>
          </a:p>
          <a:p>
            <a:pPr>
              <a:buFont typeface="Arial" pitchFamily="34" charset="0"/>
              <a:buChar char="•"/>
            </a:pPr>
            <a:r>
              <a:rPr lang="es-ES" sz="2000" b="1" cap="all" dirty="0" smtClean="0">
                <a:ln w="0"/>
                <a:solidFill>
                  <a:schemeClr val="tx2">
                    <a:lumMod val="75000"/>
                  </a:schemeClr>
                </a:solidFill>
                <a:effectLst>
                  <a:reflection blurRad="12700" stA="50000" endPos="50000" dist="5000" dir="5400000" sy="-100000" rotWithShape="0"/>
                </a:effectLst>
              </a:rPr>
              <a:t> </a:t>
            </a:r>
            <a:r>
              <a:rPr lang="es-ES" sz="1200" b="1" cap="all" dirty="0" smtClean="0">
                <a:ln w="0"/>
                <a:solidFill>
                  <a:schemeClr val="tx2">
                    <a:lumMod val="75000"/>
                  </a:schemeClr>
                </a:solidFill>
                <a:effectLst>
                  <a:reflection blurRad="12700" stA="50000" endPos="50000" dist="5000" dir="5400000" sy="-100000" rotWithShape="0"/>
                </a:effectLst>
              </a:rPr>
              <a:t>Cubrimiento Y Lugares</a:t>
            </a:r>
          </a:p>
          <a:p>
            <a:pPr>
              <a:buFont typeface="Arial" pitchFamily="34" charset="0"/>
              <a:buChar char="•"/>
            </a:pPr>
            <a:r>
              <a:rPr lang="es-ES" sz="1200" b="1" cap="all" dirty="0" smtClean="0">
                <a:ln w="0"/>
                <a:solidFill>
                  <a:schemeClr val="tx2">
                    <a:lumMod val="75000"/>
                  </a:schemeClr>
                </a:solidFill>
                <a:effectLst>
                  <a:reflection blurRad="12700" stA="50000" endPos="50000" dist="5000" dir="5400000" sy="-100000" rotWithShape="0"/>
                </a:effectLst>
              </a:rPr>
              <a:t>Pos Venta telefónica</a:t>
            </a:r>
          </a:p>
          <a:p>
            <a:pPr algn="r"/>
            <a:r>
              <a:rPr lang="es-ES" sz="2000" b="1" cap="all" dirty="0" smtClean="0">
                <a:ln w="0"/>
                <a:solidFill>
                  <a:schemeClr val="tx2">
                    <a:lumMod val="75000"/>
                  </a:schemeClr>
                </a:solidFill>
                <a:effectLst>
                  <a:reflection blurRad="12700" stA="50000" endPos="50000" dist="5000" dir="5400000" sy="-100000" rotWithShape="0"/>
                </a:effectLst>
              </a:rPr>
              <a:t> </a:t>
            </a:r>
            <a:endParaRPr lang="es-ES" sz="2000" b="1" cap="all" dirty="0">
              <a:ln w="0"/>
              <a:solidFill>
                <a:schemeClr val="tx2">
                  <a:lumMod val="75000"/>
                </a:schemeClr>
              </a:solidFill>
              <a:effectLst>
                <a:reflection blurRad="12700" stA="50000" endPos="50000" dist="5000" dir="5400000" sy="-100000" rotWithShape="0"/>
              </a:effectLst>
            </a:endParaRPr>
          </a:p>
        </p:txBody>
      </p:sp>
      <p:sp>
        <p:nvSpPr>
          <p:cNvPr id="14338" name="AutoShape 2"/>
          <p:cNvSpPr>
            <a:spLocks noChangeArrowheads="1"/>
          </p:cNvSpPr>
          <p:nvPr/>
        </p:nvSpPr>
        <p:spPr bwMode="auto">
          <a:xfrm>
            <a:off x="1711325" y="1631950"/>
            <a:ext cx="687388" cy="376238"/>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39" name="Text Box 3"/>
          <p:cNvSpPr txBox="1">
            <a:spLocks noChangeArrowheads="1"/>
          </p:cNvSpPr>
          <p:nvPr/>
        </p:nvSpPr>
        <p:spPr bwMode="auto">
          <a:xfrm>
            <a:off x="1752600" y="1674813"/>
            <a:ext cx="614363" cy="279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INICIO</a:t>
            </a: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AutoShape 4"/>
          <p:cNvSpPr>
            <a:spLocks noChangeArrowheads="1"/>
          </p:cNvSpPr>
          <p:nvPr/>
        </p:nvSpPr>
        <p:spPr bwMode="auto">
          <a:xfrm>
            <a:off x="2699792" y="1556792"/>
            <a:ext cx="1296144" cy="1008112"/>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41" name="Text Box 5"/>
          <p:cNvSpPr txBox="1">
            <a:spLocks noChangeArrowheads="1"/>
          </p:cNvSpPr>
          <p:nvPr/>
        </p:nvSpPr>
        <p:spPr bwMode="auto">
          <a:xfrm>
            <a:off x="2843808" y="1567905"/>
            <a:ext cx="1085453" cy="8529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200" b="0" i="0" u="none" strike="noStrike" cap="none" normalizeH="0" baseline="0" dirty="0" smtClean="0">
                <a:ln>
                  <a:noFill/>
                </a:ln>
                <a:solidFill>
                  <a:schemeClr val="tx1"/>
                </a:solidFill>
                <a:effectLst/>
                <a:latin typeface="Calibri" pitchFamily="34" charset="0"/>
                <a:cs typeface="Arial" pitchFamily="34" charset="0"/>
              </a:rPr>
              <a:t>Identificación del comprador</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2" name="AutoShape 6"/>
          <p:cNvSpPr>
            <a:spLocks noChangeArrowheads="1"/>
          </p:cNvSpPr>
          <p:nvPr/>
        </p:nvSpPr>
        <p:spPr bwMode="auto">
          <a:xfrm>
            <a:off x="4546774" y="1577975"/>
            <a:ext cx="1249362" cy="113347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43" name="Text Box 7"/>
          <p:cNvSpPr txBox="1">
            <a:spLocks noChangeArrowheads="1"/>
          </p:cNvSpPr>
          <p:nvPr/>
        </p:nvSpPr>
        <p:spPr bwMode="auto">
          <a:xfrm>
            <a:off x="4643611" y="1612900"/>
            <a:ext cx="1087438" cy="1035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200" b="0" i="0" u="none" strike="noStrike" cap="none" normalizeH="0" baseline="0" dirty="0" smtClean="0">
                <a:ln>
                  <a:noFill/>
                </a:ln>
                <a:solidFill>
                  <a:schemeClr val="tx1"/>
                </a:solidFill>
                <a:effectLst/>
                <a:latin typeface="Calibri" pitchFamily="34" charset="0"/>
                <a:cs typeface="Arial" pitchFamily="34" charset="0"/>
              </a:rPr>
              <a:t>Concretar cita telefónica o personal con el potencial cliente</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4" name="AutoShape 8"/>
          <p:cNvSpPr>
            <a:spLocks noChangeArrowheads="1"/>
          </p:cNvSpPr>
          <p:nvPr/>
        </p:nvSpPr>
        <p:spPr bwMode="auto">
          <a:xfrm>
            <a:off x="6464846" y="1577974"/>
            <a:ext cx="1347514" cy="1058937"/>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45" name="Text Box 9"/>
          <p:cNvSpPr txBox="1">
            <a:spLocks noChangeArrowheads="1"/>
          </p:cNvSpPr>
          <p:nvPr/>
        </p:nvSpPr>
        <p:spPr bwMode="auto">
          <a:xfrm>
            <a:off x="6561683" y="1612900"/>
            <a:ext cx="1089025" cy="9520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200" b="0" i="0" u="none" strike="noStrike" cap="none" normalizeH="0" baseline="0" dirty="0" smtClean="0">
                <a:ln>
                  <a:noFill/>
                </a:ln>
                <a:solidFill>
                  <a:schemeClr val="tx1"/>
                </a:solidFill>
                <a:effectLst/>
                <a:latin typeface="Calibri" pitchFamily="34" charset="0"/>
                <a:cs typeface="Arial" pitchFamily="34" charset="0"/>
              </a:rPr>
              <a:t>Preparación de los productos para su entrega</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6" name="AutoShape 10"/>
          <p:cNvSpPr>
            <a:spLocks noChangeArrowheads="1"/>
          </p:cNvSpPr>
          <p:nvPr/>
        </p:nvSpPr>
        <p:spPr bwMode="auto">
          <a:xfrm>
            <a:off x="6464846" y="3050207"/>
            <a:ext cx="1347514" cy="839788"/>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47" name="Text Box 11"/>
          <p:cNvSpPr txBox="1">
            <a:spLocks noChangeArrowheads="1"/>
          </p:cNvSpPr>
          <p:nvPr/>
        </p:nvSpPr>
        <p:spPr bwMode="auto">
          <a:xfrm>
            <a:off x="6561683" y="3085132"/>
            <a:ext cx="1178669" cy="730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200" b="0" i="0" u="none" strike="noStrike" cap="none" normalizeH="0" baseline="0" dirty="0" smtClean="0">
                <a:ln>
                  <a:noFill/>
                </a:ln>
                <a:solidFill>
                  <a:schemeClr val="tx1"/>
                </a:solidFill>
                <a:effectLst/>
                <a:latin typeface="Calibri" pitchFamily="34" charset="0"/>
                <a:cs typeface="Arial" pitchFamily="34" charset="0"/>
              </a:rPr>
              <a:t>Entrega del producto y Cierre de venta</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8" name="AutoShape 12"/>
          <p:cNvSpPr>
            <a:spLocks noChangeArrowheads="1"/>
          </p:cNvSpPr>
          <p:nvPr/>
        </p:nvSpPr>
        <p:spPr bwMode="auto">
          <a:xfrm>
            <a:off x="6489402" y="4477618"/>
            <a:ext cx="1250950" cy="463550"/>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49" name="Text Box 13"/>
          <p:cNvSpPr txBox="1">
            <a:spLocks noChangeArrowheads="1"/>
          </p:cNvSpPr>
          <p:nvPr/>
        </p:nvSpPr>
        <p:spPr bwMode="auto">
          <a:xfrm>
            <a:off x="6575127" y="4512543"/>
            <a:ext cx="1089025" cy="3540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100" b="0" i="0" u="none" strike="noStrike" cap="none" normalizeH="0" baseline="0" smtClean="0">
                <a:ln>
                  <a:noFill/>
                </a:ln>
                <a:solidFill>
                  <a:schemeClr val="tx1"/>
                </a:solidFill>
                <a:effectLst/>
                <a:latin typeface="Calibri" pitchFamily="34" charset="0"/>
                <a:cs typeface="Arial" pitchFamily="34" charset="0"/>
              </a:rPr>
              <a:t>Seguimiento</a:t>
            </a: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4350" name="AutoShape 14"/>
          <p:cNvSpPr>
            <a:spLocks noChangeArrowheads="1"/>
          </p:cNvSpPr>
          <p:nvPr/>
        </p:nvSpPr>
        <p:spPr bwMode="auto">
          <a:xfrm>
            <a:off x="4572000" y="4548039"/>
            <a:ext cx="1249363" cy="465137"/>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es-CO"/>
          </a:p>
        </p:txBody>
      </p:sp>
      <p:sp>
        <p:nvSpPr>
          <p:cNvPr id="14351" name="Text Box 15"/>
          <p:cNvSpPr txBox="1">
            <a:spLocks noChangeArrowheads="1"/>
          </p:cNvSpPr>
          <p:nvPr/>
        </p:nvSpPr>
        <p:spPr bwMode="auto">
          <a:xfrm>
            <a:off x="4657725" y="4582964"/>
            <a:ext cx="1089025" cy="3540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200" b="0" i="0" u="none" strike="noStrike" cap="none" normalizeH="0" baseline="0" dirty="0" smtClean="0">
                <a:ln>
                  <a:noFill/>
                </a:ln>
                <a:solidFill>
                  <a:schemeClr val="tx1"/>
                </a:solidFill>
                <a:effectLst/>
                <a:latin typeface="Calibri" pitchFamily="34" charset="0"/>
                <a:cs typeface="Arial" pitchFamily="34" charset="0"/>
              </a:rPr>
              <a:t>FIN</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52" name="AutoShape 16"/>
          <p:cNvSpPr>
            <a:spLocks noChangeArrowheads="1"/>
          </p:cNvSpPr>
          <p:nvPr/>
        </p:nvSpPr>
        <p:spPr bwMode="auto">
          <a:xfrm>
            <a:off x="2398713" y="1792288"/>
            <a:ext cx="220662" cy="96837"/>
          </a:xfrm>
          <a:prstGeom prst="rightArrow">
            <a:avLst>
              <a:gd name="adj1" fmla="val 50000"/>
              <a:gd name="adj2" fmla="val 56967"/>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14353" name="AutoShape 17"/>
          <p:cNvSpPr>
            <a:spLocks noChangeArrowheads="1"/>
          </p:cNvSpPr>
          <p:nvPr/>
        </p:nvSpPr>
        <p:spPr bwMode="auto">
          <a:xfrm>
            <a:off x="4064893" y="1988840"/>
            <a:ext cx="435099" cy="360040"/>
          </a:xfrm>
          <a:prstGeom prst="rightArrow">
            <a:avLst>
              <a:gd name="adj1" fmla="val 50000"/>
              <a:gd name="adj2" fmla="val 56557"/>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14354" name="AutoShape 18"/>
          <p:cNvSpPr>
            <a:spLocks noChangeArrowheads="1"/>
          </p:cNvSpPr>
          <p:nvPr/>
        </p:nvSpPr>
        <p:spPr bwMode="auto">
          <a:xfrm>
            <a:off x="5868144" y="1988840"/>
            <a:ext cx="504056" cy="360040"/>
          </a:xfrm>
          <a:prstGeom prst="rightArrow">
            <a:avLst>
              <a:gd name="adj1" fmla="val 50000"/>
              <a:gd name="adj2" fmla="val 56967"/>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14355" name="AutoShape 19"/>
          <p:cNvSpPr>
            <a:spLocks noChangeArrowheads="1"/>
          </p:cNvSpPr>
          <p:nvPr/>
        </p:nvSpPr>
        <p:spPr bwMode="auto">
          <a:xfrm rot="16200000" flipH="1">
            <a:off x="6874346" y="2707011"/>
            <a:ext cx="504056" cy="219844"/>
          </a:xfrm>
          <a:prstGeom prst="rightArrow">
            <a:avLst>
              <a:gd name="adj1" fmla="val 50000"/>
              <a:gd name="adj2" fmla="val 43421"/>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14356" name="AutoShape 20"/>
          <p:cNvSpPr>
            <a:spLocks noChangeArrowheads="1"/>
          </p:cNvSpPr>
          <p:nvPr/>
        </p:nvSpPr>
        <p:spPr bwMode="auto">
          <a:xfrm rot="16200000" flipH="1">
            <a:off x="6862317" y="4063133"/>
            <a:ext cx="603946" cy="288032"/>
          </a:xfrm>
          <a:prstGeom prst="rightArrow">
            <a:avLst>
              <a:gd name="adj1" fmla="val 50000"/>
              <a:gd name="adj2" fmla="val 4364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14357" name="AutoShape 21"/>
          <p:cNvSpPr>
            <a:spLocks noChangeArrowheads="1"/>
          </p:cNvSpPr>
          <p:nvPr/>
        </p:nvSpPr>
        <p:spPr bwMode="auto">
          <a:xfrm rot="30456" flipH="1">
            <a:off x="5820746" y="4578366"/>
            <a:ext cx="622266" cy="272657"/>
          </a:xfrm>
          <a:prstGeom prst="rightArrow">
            <a:avLst>
              <a:gd name="adj1" fmla="val 50000"/>
              <a:gd name="adj2" fmla="val 4364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CO"/>
          </a:p>
        </p:txBody>
      </p:sp>
      <p:pic>
        <p:nvPicPr>
          <p:cNvPr id="14359" name="Picture 23" descr="http://1.bp.blogspot.com/-4CScWRYAAs4/TzPOyOov8wI/AAAAAAAAGvc/fatvlN9qLyE/s1600/oro-plata-dinero-educacion-vender-negociar-negociacion.jpg"/>
          <p:cNvPicPr>
            <a:picLocks noChangeAspect="1" noChangeArrowheads="1"/>
          </p:cNvPicPr>
          <p:nvPr/>
        </p:nvPicPr>
        <p:blipFill>
          <a:blip r:embed="rId4" cstate="print"/>
          <a:srcRect/>
          <a:stretch>
            <a:fillRect/>
          </a:stretch>
        </p:blipFill>
        <p:spPr bwMode="auto">
          <a:xfrm rot="20587469">
            <a:off x="900552" y="3250518"/>
            <a:ext cx="2520280" cy="1868782"/>
          </a:xfrm>
          <a:prstGeom prst="rect">
            <a:avLst/>
          </a:prstGeom>
          <a:ln>
            <a:noFill/>
          </a:ln>
          <a:effectLst>
            <a:softEdge rad="112500"/>
          </a:effectLst>
        </p:spPr>
      </p:pic>
    </p:spTree>
    <p:extLst>
      <p:ext uri="{BB962C8B-B14F-4D97-AF65-F5344CB8AC3E}">
        <p14:creationId xmlns="" xmlns:p14="http://schemas.microsoft.com/office/powerpoint/2010/main" val="3948326812"/>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86996" y="654809"/>
            <a:ext cx="3820591"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Estrategias de marketing.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 xmlns:p14="http://schemas.microsoft.com/office/powerpoint/2010/main" val="1106765440"/>
              </p:ext>
            </p:extLst>
          </p:nvPr>
        </p:nvGraphicFramePr>
        <p:xfrm>
          <a:off x="624848" y="1252984"/>
          <a:ext cx="8136904"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Flecha derecha">
            <a:hlinkClick r:id="rId9" action="ppaction://hlinksldjump"/>
          </p:cNvPr>
          <p:cNvSpPr/>
          <p:nvPr/>
        </p:nvSpPr>
        <p:spPr>
          <a:xfrm>
            <a:off x="7812360" y="6309320"/>
            <a:ext cx="504056" cy="288032"/>
          </a:xfrm>
          <a:prstGeom prst="righ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68235650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211759"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10" name="9 Diagrama"/>
          <p:cNvGraphicFramePr/>
          <p:nvPr>
            <p:extLst>
              <p:ext uri="{D42A27DB-BD31-4B8C-83A1-F6EECF244321}">
                <p14:modId xmlns="" xmlns:p14="http://schemas.microsoft.com/office/powerpoint/2010/main" val="3923048700"/>
              </p:ext>
            </p:extLst>
          </p:nvPr>
        </p:nvGraphicFramePr>
        <p:xfrm>
          <a:off x="611560" y="1397000"/>
          <a:ext cx="8064896" cy="4480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147658975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7400"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7" name="6 Diagrama"/>
          <p:cNvGraphicFramePr/>
          <p:nvPr>
            <p:extLst>
              <p:ext uri="{D42A27DB-BD31-4B8C-83A1-F6EECF244321}">
                <p14:modId xmlns="" xmlns:p14="http://schemas.microsoft.com/office/powerpoint/2010/main" val="3830275009"/>
              </p:ext>
            </p:extLst>
          </p:nvPr>
        </p:nvGraphicFramePr>
        <p:xfrm>
          <a:off x="1115616" y="1340768"/>
          <a:ext cx="6912768"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467544" y="654809"/>
            <a:ext cx="333472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Imagen corporativa. </a:t>
            </a:r>
            <a:endParaRPr lang="es-ES" sz="2000" b="1" cap="all" dirty="0">
              <a:ln w="0"/>
              <a:solidFill>
                <a:schemeClr val="tx2">
                  <a:lumMod val="75000"/>
                </a:schemeClr>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7737156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7 Rectángulo"/>
          <p:cNvSpPr/>
          <p:nvPr/>
        </p:nvSpPr>
        <p:spPr>
          <a:xfrm>
            <a:off x="899592" y="620688"/>
            <a:ext cx="4773872" cy="707886"/>
          </a:xfrm>
          <a:prstGeom prst="rect">
            <a:avLst/>
          </a:prstGeom>
        </p:spPr>
        <p:txBody>
          <a:bodyPr wrap="none">
            <a:spAutoFit/>
          </a:bodyPr>
          <a:lstStyle/>
          <a:p>
            <a:pPr algn="ctr"/>
            <a:r>
              <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Plan de </a:t>
            </a: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FINANCIERO</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9 Rectángulo"/>
          <p:cNvSpPr/>
          <p:nvPr/>
        </p:nvSpPr>
        <p:spPr>
          <a:xfrm>
            <a:off x="1619166" y="1556792"/>
            <a:ext cx="333472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COSTO DE ESTRATEGIAS DE MARKETING. </a:t>
            </a:r>
          </a:p>
        </p:txBody>
      </p:sp>
      <p:graphicFrame>
        <p:nvGraphicFramePr>
          <p:cNvPr id="11" name="10 Tabla"/>
          <p:cNvGraphicFramePr>
            <a:graphicFrameLocks noGrp="1"/>
          </p:cNvGraphicFramePr>
          <p:nvPr/>
        </p:nvGraphicFramePr>
        <p:xfrm>
          <a:off x="1907705" y="2547745"/>
          <a:ext cx="5400598" cy="2681455"/>
        </p:xfrm>
        <a:graphic>
          <a:graphicData uri="http://schemas.openxmlformats.org/drawingml/2006/table">
            <a:tbl>
              <a:tblPr>
                <a:tableStyleId>{69C7853C-536D-4A76-A0AE-DD22124D55A5}</a:tableStyleId>
              </a:tblPr>
              <a:tblGrid>
                <a:gridCol w="2030488"/>
                <a:gridCol w="1685055"/>
                <a:gridCol w="1685055"/>
              </a:tblGrid>
              <a:tr h="536291">
                <a:tc>
                  <a:txBody>
                    <a:bodyPr/>
                    <a:lstStyle/>
                    <a:p>
                      <a:pPr algn="just">
                        <a:lnSpc>
                          <a:spcPct val="200000"/>
                        </a:lnSpc>
                        <a:spcAft>
                          <a:spcPts val="0"/>
                        </a:spcAft>
                      </a:pPr>
                      <a:r>
                        <a:rPr lang="es-ES" sz="1400" b="1" dirty="0"/>
                        <a:t>DETALLE </a:t>
                      </a:r>
                      <a:endParaRPr lang="es-CO" sz="1400" b="1" dirty="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b="1" dirty="0"/>
                        <a:t>VALOR MENSUAL $</a:t>
                      </a:r>
                      <a:endParaRPr lang="es-CO" sz="1400" b="1" dirty="0">
                        <a:solidFill>
                          <a:srgbClr val="76923C"/>
                        </a:solidFill>
                        <a:latin typeface="Calibri"/>
                        <a:ea typeface="Times New Roman"/>
                        <a:cs typeface="Times New Roman"/>
                      </a:endParaRPr>
                    </a:p>
                  </a:txBody>
                  <a:tcPr marL="68580" marR="68580" marT="0" marB="0"/>
                </a:tc>
                <a:tc>
                  <a:txBody>
                    <a:bodyPr/>
                    <a:lstStyle/>
                    <a:p>
                      <a:pPr indent="3175" algn="just">
                        <a:lnSpc>
                          <a:spcPct val="200000"/>
                        </a:lnSpc>
                        <a:spcAft>
                          <a:spcPts val="0"/>
                        </a:spcAft>
                      </a:pPr>
                      <a:r>
                        <a:rPr lang="es-ES" sz="1400" b="1" dirty="0"/>
                        <a:t>VALOR ANUAL</a:t>
                      </a:r>
                      <a:r>
                        <a:rPr lang="es-ES" sz="1400" b="1" dirty="0" smtClean="0"/>
                        <a:t>.</a:t>
                      </a:r>
                      <a:r>
                        <a:rPr lang="es-CO" sz="1400" b="1" baseline="0" dirty="0" smtClean="0"/>
                        <a:t> </a:t>
                      </a:r>
                      <a:r>
                        <a:rPr lang="es-ES" sz="1400" b="1" dirty="0" smtClean="0"/>
                        <a:t>$</a:t>
                      </a:r>
                      <a:endParaRPr lang="es-CO" sz="1400" b="1" dirty="0">
                        <a:solidFill>
                          <a:srgbClr val="76923C"/>
                        </a:solidFill>
                        <a:latin typeface="Calibri"/>
                        <a:ea typeface="Times New Roman"/>
                        <a:cs typeface="Times New Roman"/>
                      </a:endParaRPr>
                    </a:p>
                  </a:txBody>
                  <a:tcPr marL="68580" marR="68580" marT="0" marB="0"/>
                </a:tc>
              </a:tr>
              <a:tr h="536291">
                <a:tc>
                  <a:txBody>
                    <a:bodyPr/>
                    <a:lstStyle/>
                    <a:p>
                      <a:pPr algn="just">
                        <a:lnSpc>
                          <a:spcPct val="200000"/>
                        </a:lnSpc>
                        <a:spcAft>
                          <a:spcPts val="0"/>
                        </a:spcAft>
                      </a:pPr>
                      <a:r>
                        <a:rPr lang="es-ES" sz="1400" dirty="0"/>
                        <a:t>Página </a:t>
                      </a:r>
                      <a:r>
                        <a:rPr lang="es-ES" sz="1400" dirty="0" err="1"/>
                        <a:t>Facebook</a:t>
                      </a:r>
                      <a:endParaRPr lang="es-CO" sz="1400" dirty="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dirty="0"/>
                        <a:t>450.00</a:t>
                      </a:r>
                      <a:endParaRPr lang="es-CO" sz="1400" dirty="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dirty="0"/>
                        <a:t>5.400,00</a:t>
                      </a:r>
                      <a:endParaRPr lang="es-CO" sz="1400" dirty="0">
                        <a:solidFill>
                          <a:srgbClr val="76923C"/>
                        </a:solidFill>
                        <a:latin typeface="Calibri"/>
                        <a:ea typeface="Times New Roman"/>
                        <a:cs typeface="Times New Roman"/>
                      </a:endParaRPr>
                    </a:p>
                  </a:txBody>
                  <a:tcPr marL="68580" marR="68580" marT="0" marB="0"/>
                </a:tc>
              </a:tr>
              <a:tr h="536291">
                <a:tc>
                  <a:txBody>
                    <a:bodyPr/>
                    <a:lstStyle/>
                    <a:p>
                      <a:pPr algn="just">
                        <a:lnSpc>
                          <a:spcPct val="200000"/>
                        </a:lnSpc>
                        <a:spcAft>
                          <a:spcPts val="0"/>
                        </a:spcAft>
                      </a:pPr>
                      <a:r>
                        <a:rPr lang="es-ES" sz="1400"/>
                        <a:t>Página Web</a:t>
                      </a:r>
                      <a:endParaRPr lang="es-CO" sz="140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dirty="0"/>
                        <a:t>19.90</a:t>
                      </a:r>
                      <a:endParaRPr lang="es-CO" sz="1400" dirty="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a:t>238,80</a:t>
                      </a:r>
                      <a:endParaRPr lang="es-CO" sz="1400">
                        <a:solidFill>
                          <a:srgbClr val="76923C"/>
                        </a:solidFill>
                        <a:latin typeface="Calibri"/>
                        <a:ea typeface="Times New Roman"/>
                        <a:cs typeface="Times New Roman"/>
                      </a:endParaRPr>
                    </a:p>
                  </a:txBody>
                  <a:tcPr marL="68580" marR="68580" marT="0" marB="0"/>
                </a:tc>
              </a:tr>
              <a:tr h="536291">
                <a:tc>
                  <a:txBody>
                    <a:bodyPr/>
                    <a:lstStyle/>
                    <a:p>
                      <a:pPr algn="just">
                        <a:lnSpc>
                          <a:spcPct val="200000"/>
                        </a:lnSpc>
                        <a:spcAft>
                          <a:spcPts val="0"/>
                        </a:spcAft>
                      </a:pPr>
                      <a:r>
                        <a:rPr lang="es-ES" sz="1400"/>
                        <a:t>Flyers</a:t>
                      </a:r>
                      <a:endParaRPr lang="es-CO" sz="140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a:t>250.00</a:t>
                      </a:r>
                      <a:endParaRPr lang="es-CO" sz="1400">
                        <a:solidFill>
                          <a:srgbClr val="76923C"/>
                        </a:solidFill>
                        <a:latin typeface="Calibri"/>
                        <a:ea typeface="Times New Roman"/>
                        <a:cs typeface="Times New Roman"/>
                      </a:endParaRPr>
                    </a:p>
                  </a:txBody>
                  <a:tcPr marL="68580" marR="68580" marT="0" marB="0"/>
                </a:tc>
                <a:tc>
                  <a:txBody>
                    <a:bodyPr/>
                    <a:lstStyle/>
                    <a:p>
                      <a:pPr indent="3175" algn="ctr">
                        <a:lnSpc>
                          <a:spcPct val="200000"/>
                        </a:lnSpc>
                        <a:spcAft>
                          <a:spcPts val="0"/>
                        </a:spcAft>
                      </a:pPr>
                      <a:r>
                        <a:rPr lang="es-ES" sz="1400" dirty="0"/>
                        <a:t>3.000,00</a:t>
                      </a:r>
                      <a:endParaRPr lang="es-CO" sz="1400" dirty="0">
                        <a:solidFill>
                          <a:srgbClr val="76923C"/>
                        </a:solidFill>
                        <a:latin typeface="Calibri"/>
                        <a:ea typeface="Times New Roman"/>
                        <a:cs typeface="Times New Roman"/>
                      </a:endParaRPr>
                    </a:p>
                  </a:txBody>
                  <a:tcPr marL="68580" marR="68580" marT="0" marB="0"/>
                </a:tc>
              </a:tr>
              <a:tr h="536291">
                <a:tc gridSpan="2">
                  <a:txBody>
                    <a:bodyPr/>
                    <a:lstStyle/>
                    <a:p>
                      <a:pPr indent="3175" algn="ctr">
                        <a:lnSpc>
                          <a:spcPct val="200000"/>
                        </a:lnSpc>
                        <a:spcAft>
                          <a:spcPts val="0"/>
                        </a:spcAft>
                      </a:pPr>
                      <a:r>
                        <a:rPr lang="es-ES" sz="1400" b="1" dirty="0"/>
                        <a:t>TOTAL</a:t>
                      </a:r>
                      <a:endParaRPr lang="es-CO" sz="1400" b="1" dirty="0">
                        <a:solidFill>
                          <a:srgbClr val="76923C"/>
                        </a:solidFill>
                        <a:latin typeface="Calibri"/>
                        <a:ea typeface="Times New Roman"/>
                        <a:cs typeface="Times New Roman"/>
                      </a:endParaRPr>
                    </a:p>
                  </a:txBody>
                  <a:tcPr marL="68580" marR="68580" marT="0" marB="0"/>
                </a:tc>
                <a:tc hMerge="1">
                  <a:txBody>
                    <a:bodyPr/>
                    <a:lstStyle/>
                    <a:p>
                      <a:endParaRPr lang="es-CO"/>
                    </a:p>
                  </a:txBody>
                  <a:tcPr/>
                </a:tc>
                <a:tc>
                  <a:txBody>
                    <a:bodyPr/>
                    <a:lstStyle/>
                    <a:p>
                      <a:pPr indent="3175" algn="ctr">
                        <a:lnSpc>
                          <a:spcPct val="200000"/>
                        </a:lnSpc>
                        <a:spcAft>
                          <a:spcPts val="0"/>
                        </a:spcAft>
                      </a:pPr>
                      <a:r>
                        <a:rPr lang="es-ES" sz="1400" dirty="0"/>
                        <a:t>8.639</a:t>
                      </a:r>
                      <a:endParaRPr lang="es-CO" sz="1400" dirty="0">
                        <a:solidFill>
                          <a:srgbClr val="76923C"/>
                        </a:solidFill>
                        <a:latin typeface="Calibri"/>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3056254292"/>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8" name="7 Rectángulo"/>
          <p:cNvSpPr/>
          <p:nvPr/>
        </p:nvSpPr>
        <p:spPr>
          <a:xfrm>
            <a:off x="1043608" y="980728"/>
            <a:ext cx="333472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ESTADO DE PERDIDAS Y GANANCIAS.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7" name="6 Tabla"/>
          <p:cNvGraphicFramePr>
            <a:graphicFrameLocks noGrp="1"/>
          </p:cNvGraphicFramePr>
          <p:nvPr/>
        </p:nvGraphicFramePr>
        <p:xfrm>
          <a:off x="1726014" y="1772815"/>
          <a:ext cx="6014338" cy="4033590"/>
        </p:xfrm>
        <a:graphic>
          <a:graphicData uri="http://schemas.openxmlformats.org/drawingml/2006/table">
            <a:tbl>
              <a:tblPr/>
              <a:tblGrid>
                <a:gridCol w="1906477"/>
                <a:gridCol w="1024731"/>
                <a:gridCol w="1027710"/>
                <a:gridCol w="1027710"/>
                <a:gridCol w="1027710"/>
              </a:tblGrid>
              <a:tr h="161069">
                <a:tc>
                  <a:txBody>
                    <a:bodyPr/>
                    <a:lstStyle/>
                    <a:p>
                      <a:pPr algn="ctr" fontAlgn="b"/>
                      <a:r>
                        <a:rPr lang="es-CO" sz="1100" b="1" i="0" u="none" strike="noStrike">
                          <a:solidFill>
                            <a:srgbClr val="FFFFFF"/>
                          </a:solidFill>
                          <a:latin typeface="Arial"/>
                        </a:rPr>
                        <a:t>P&amp;G</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3333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333FF"/>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6350" cap="flat" cmpd="sng" algn="ctr">
                      <a:solidFill>
                        <a:srgbClr val="3333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333FF"/>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6350" cap="flat" cmpd="sng" algn="ctr">
                      <a:solidFill>
                        <a:srgbClr val="3333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333FF"/>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6350" cap="flat" cmpd="sng" algn="ctr">
                      <a:solidFill>
                        <a:srgbClr val="3333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333FF"/>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333FF"/>
                      </a:solidFill>
                      <a:prstDash val="solid"/>
                      <a:round/>
                      <a:headEnd type="none" w="med" len="med"/>
                      <a:tailEnd type="none" w="med" len="med"/>
                    </a:lnB>
                    <a:solidFill>
                      <a:srgbClr val="9BBB59"/>
                    </a:solidFill>
                  </a:tcPr>
                </a:tc>
              </a:tr>
              <a:tr h="168739">
                <a:tc>
                  <a:txBody>
                    <a:bodyPr/>
                    <a:lstStyle/>
                    <a:p>
                      <a:pPr algn="ctr" fontAlgn="b"/>
                      <a:r>
                        <a:rPr lang="es-CO" sz="1100" b="1" i="0" u="none" strike="noStrike">
                          <a:solidFill>
                            <a:srgbClr val="FFFFFF"/>
                          </a:solidFill>
                          <a:latin typeface="Arial"/>
                        </a:rPr>
                        <a:t> </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3333FF"/>
                      </a:solidFill>
                      <a:prstDash val="solid"/>
                      <a:round/>
                      <a:headEnd type="none" w="med" len="med"/>
                      <a:tailEnd type="none" w="med" len="med"/>
                    </a:lnR>
                    <a:lnT w="6350" cap="flat" cmpd="sng" algn="ctr">
                      <a:solidFill>
                        <a:srgbClr val="3333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6350" cap="flat" cmpd="sng" algn="ctr">
                      <a:solidFill>
                        <a:srgbClr val="3333FF"/>
                      </a:solidFill>
                      <a:prstDash val="solid"/>
                      <a:round/>
                      <a:headEnd type="none" w="med" len="med"/>
                      <a:tailEnd type="none" w="med" len="med"/>
                    </a:lnR>
                    <a:lnT w="6350" cap="flat" cmpd="sng" algn="ctr">
                      <a:solidFill>
                        <a:srgbClr val="3333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6350" cap="flat" cmpd="sng" algn="ctr">
                      <a:solidFill>
                        <a:srgbClr val="3333FF"/>
                      </a:solidFill>
                      <a:prstDash val="solid"/>
                      <a:round/>
                      <a:headEnd type="none" w="med" len="med"/>
                      <a:tailEnd type="none" w="med" len="med"/>
                    </a:lnR>
                    <a:lnT w="6350" cap="flat" cmpd="sng" algn="ctr">
                      <a:solidFill>
                        <a:srgbClr val="3333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6350" cap="flat" cmpd="sng" algn="ctr">
                      <a:solidFill>
                        <a:srgbClr val="3333FF"/>
                      </a:solidFill>
                      <a:prstDash val="solid"/>
                      <a:round/>
                      <a:headEnd type="none" w="med" len="med"/>
                      <a:tailEnd type="none" w="med" len="med"/>
                    </a:lnR>
                    <a:lnT w="6350" cap="flat" cmpd="sng" algn="ctr">
                      <a:solidFill>
                        <a:srgbClr val="3333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b"/>
                      <a:r>
                        <a:rPr lang="es-CO" sz="1100" b="1" i="0" u="none" strike="noStrike">
                          <a:solidFill>
                            <a:srgbClr val="FFFFFF"/>
                          </a:solidFill>
                          <a:latin typeface="Arial"/>
                        </a:rPr>
                        <a:t> </a:t>
                      </a:r>
                    </a:p>
                  </a:txBody>
                  <a:tcPr marL="8470" marR="8470" marT="8470" marB="0" anchor="b">
                    <a:lnL w="6350" cap="flat" cmpd="sng" algn="ctr">
                      <a:solidFill>
                        <a:srgbClr val="3333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333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61069">
                <a:tc>
                  <a:txBody>
                    <a:bodyPr/>
                    <a:lstStyle/>
                    <a:p>
                      <a:pPr algn="l" fontAlgn="b"/>
                      <a:r>
                        <a:rPr lang="es-CO" sz="1100" b="1" i="0" u="none" strike="noStrike">
                          <a:solidFill>
                            <a:srgbClr val="000000"/>
                          </a:solidFill>
                          <a:latin typeface="Arial"/>
                        </a:rPr>
                        <a:t> </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AÑO 0</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AÑO 1</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AÑO 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AÑO 3</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Ingresos</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141.506</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148.581</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156.010</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0" i="0" u="none" strike="noStrike">
                          <a:solidFill>
                            <a:srgbClr val="000000"/>
                          </a:solidFill>
                          <a:latin typeface="Arial"/>
                        </a:rPr>
                        <a:t>(-)Costo de  Venta</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108.582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117.659</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127.495</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Utilidad Bruta en ventas</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32.924</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30.922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28.514</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GASTOS</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19.646</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18.782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18.005</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Gastos Administrativos </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1.200</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1.200</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1.200</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t"/>
                      <a:r>
                        <a:rPr lang="es-CO" sz="1100" b="1" i="0" u="none" strike="noStrike">
                          <a:solidFill>
                            <a:srgbClr val="000000"/>
                          </a:solidFill>
                          <a:latin typeface="Arial"/>
                        </a:rPr>
                        <a:t>Gasto de Ventas</a:t>
                      </a:r>
                    </a:p>
                  </a:txBody>
                  <a:tcPr marL="8470" marR="8470" marT="84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100" b="1" i="0" u="none" strike="noStrike">
                          <a:solidFill>
                            <a:srgbClr val="000000"/>
                          </a:solidFill>
                          <a:latin typeface="Arial"/>
                        </a:rPr>
                        <a:t> </a:t>
                      </a:r>
                    </a:p>
                  </a:txBody>
                  <a:tcPr marL="8470" marR="8470" marT="84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100" b="0" i="0" u="none" strike="noStrike">
                          <a:solidFill>
                            <a:srgbClr val="000000"/>
                          </a:solidFill>
                          <a:latin typeface="Arial"/>
                        </a:rPr>
                        <a:t>9.807</a:t>
                      </a:r>
                    </a:p>
                  </a:txBody>
                  <a:tcPr marL="8470" marR="8470" marT="84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9.807</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9.807</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t"/>
                      <a:r>
                        <a:rPr lang="es-CO" sz="1100" b="0" i="0" u="none" strike="noStrike">
                          <a:solidFill>
                            <a:srgbClr val="000000"/>
                          </a:solidFill>
                          <a:latin typeface="Arial"/>
                        </a:rPr>
                        <a:t>Estrategias de Marketing </a:t>
                      </a:r>
                    </a:p>
                  </a:txBody>
                  <a:tcPr marL="8470" marR="8470" marT="84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1100" b="0" i="0" u="none" strike="noStrike">
                          <a:solidFill>
                            <a:srgbClr val="000000"/>
                          </a:solidFill>
                          <a:latin typeface="Arial"/>
                        </a:rPr>
                        <a:t> </a:t>
                      </a:r>
                    </a:p>
                  </a:txBody>
                  <a:tcPr marL="8470" marR="8470" marT="84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100" b="0" i="0" u="none" strike="noStrike">
                          <a:solidFill>
                            <a:srgbClr val="000000"/>
                          </a:solidFill>
                          <a:latin typeface="Arial"/>
                        </a:rPr>
                        <a:t>8.639</a:t>
                      </a:r>
                    </a:p>
                  </a:txBody>
                  <a:tcPr marL="8470" marR="8470" marT="84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7.775</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6.998</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Utilidad Neta </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13.278</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12.140</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10.510</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274">
                <a:tc>
                  <a:txBody>
                    <a:bodyPr/>
                    <a:lstStyle/>
                    <a:p>
                      <a:pPr algn="l" fontAlgn="b"/>
                      <a:r>
                        <a:rPr lang="es-CO" sz="1100" b="0" i="0" u="none" strike="noStrike">
                          <a:solidFill>
                            <a:srgbClr val="000000"/>
                          </a:solidFill>
                          <a:latin typeface="Arial"/>
                        </a:rPr>
                        <a:t>15% participación de trabajadores</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1.992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1.821</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latin typeface="Arial"/>
                        </a:rPr>
                        <a:t>1.576</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274">
                <a:tc>
                  <a:txBody>
                    <a:bodyPr/>
                    <a:lstStyle/>
                    <a:p>
                      <a:pPr algn="l" fontAlgn="b"/>
                      <a:r>
                        <a:rPr lang="es-CO" sz="1100" b="1" i="0" u="none" strike="noStrike">
                          <a:solidFill>
                            <a:srgbClr val="000000"/>
                          </a:solidFill>
                          <a:latin typeface="Arial"/>
                        </a:rPr>
                        <a:t>Utilidad antes de Impuestos 23%</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3.054</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2.792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2.417</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Utilidad del Ejercicio</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8.232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7.527</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6.516</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Inversión Inicial</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-17.526</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 </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0" i="0" u="none" strike="noStrike">
                          <a:solidFill>
                            <a:srgbClr val="000000"/>
                          </a:solidFill>
                          <a:latin typeface="Calibri"/>
                        </a:rPr>
                        <a:t> </a:t>
                      </a:r>
                    </a:p>
                  </a:txBody>
                  <a:tcPr marL="8470" marR="8470" marT="847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latin typeface="Calibri"/>
                        </a:rPr>
                        <a:t> </a:t>
                      </a:r>
                    </a:p>
                  </a:txBody>
                  <a:tcPr marL="8470" marR="8470" marT="847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1" i="0" u="none" strike="noStrike">
                          <a:solidFill>
                            <a:srgbClr val="000000"/>
                          </a:solidFill>
                          <a:latin typeface="Arial"/>
                        </a:rPr>
                        <a:t>Flujo de Caja Neto</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100" b="1" i="0" u="none" strike="noStrike">
                          <a:solidFill>
                            <a:srgbClr val="000000"/>
                          </a:solidFill>
                          <a:latin typeface="Arial"/>
                        </a:rPr>
                        <a:t>-17.526</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8.232</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7.527</a:t>
                      </a:r>
                    </a:p>
                  </a:txBody>
                  <a:tcPr marL="8470" marR="8470" marT="8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latin typeface="Arial"/>
                        </a:rPr>
                        <a:t>6.516</a:t>
                      </a:r>
                    </a:p>
                  </a:txBody>
                  <a:tcPr marL="8470" marR="8470" marT="84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9">
                <a:tc>
                  <a:txBody>
                    <a:bodyPr/>
                    <a:lstStyle/>
                    <a:p>
                      <a:pPr algn="l" fontAlgn="b"/>
                      <a:r>
                        <a:rPr lang="es-CO" sz="1100" b="0" i="0" u="none" strike="noStrike">
                          <a:solidFill>
                            <a:srgbClr val="000000"/>
                          </a:solidFill>
                          <a:latin typeface="Calibri"/>
                        </a:rPr>
                        <a:t> </a:t>
                      </a:r>
                    </a:p>
                  </a:txBody>
                  <a:tcPr marL="8470" marR="8470" marT="8470" marB="0" anchor="b">
                    <a:lnL w="12700" cap="flat" cmpd="sng" algn="ctr">
                      <a:solidFill>
                        <a:srgbClr val="000000"/>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O" sz="1100" b="0" i="0" u="none" strike="noStrike">
                          <a:solidFill>
                            <a:srgbClr val="000000"/>
                          </a:solidFill>
                          <a:latin typeface="Calibri"/>
                        </a:rPr>
                        <a:t> </a:t>
                      </a:r>
                    </a:p>
                  </a:txBody>
                  <a:tcPr marL="8470" marR="8470" marT="847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069">
                <a:tc>
                  <a:txBody>
                    <a:bodyPr/>
                    <a:lstStyle/>
                    <a:p>
                      <a:pPr algn="l" fontAlgn="b"/>
                      <a:r>
                        <a:rPr lang="es-CO" sz="1100" b="1" i="0" u="none" strike="noStrike">
                          <a:solidFill>
                            <a:srgbClr val="000000"/>
                          </a:solidFill>
                          <a:latin typeface="Calibri"/>
                        </a:rPr>
                        <a:t>VAN</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r" fontAlgn="b"/>
                      <a:r>
                        <a:rPr lang="es-CO" sz="1100" b="1" i="0" u="none" strike="noStrike">
                          <a:solidFill>
                            <a:srgbClr val="000000"/>
                          </a:solidFill>
                          <a:latin typeface="Calibri"/>
                        </a:rPr>
                        <a:t>$ 1.073,90 </a:t>
                      </a:r>
                    </a:p>
                  </a:txBody>
                  <a:tcPr marL="8470" marR="8470" marT="84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l" fontAlgn="b"/>
                      <a:endParaRPr lang="es-CO" sz="1100" b="0" i="0" u="none" strike="noStrike">
                        <a:solidFill>
                          <a:srgbClr val="000000"/>
                        </a:solidFill>
                        <a:latin typeface="Calibri"/>
                      </a:endParaRPr>
                    </a:p>
                  </a:txBody>
                  <a:tcPr marL="8470" marR="8470" marT="847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a:noFill/>
                    </a:lnT>
                    <a:lnB>
                      <a:noFill/>
                    </a:lnB>
                  </a:tcPr>
                </a:tc>
                <a:tc>
                  <a:txBody>
                    <a:bodyPr/>
                    <a:lstStyle/>
                    <a:p>
                      <a:pPr algn="l" fontAlgn="b"/>
                      <a:r>
                        <a:rPr lang="es-CO" sz="1100" b="0" i="0" u="none" strike="noStrike">
                          <a:solidFill>
                            <a:srgbClr val="000000"/>
                          </a:solidFill>
                          <a:latin typeface="Calibri"/>
                        </a:rPr>
                        <a:t> </a:t>
                      </a:r>
                    </a:p>
                  </a:txBody>
                  <a:tcPr marL="8470" marR="8470" marT="8470" marB="0" anchor="b">
                    <a:lnL>
                      <a:noFill/>
                    </a:lnL>
                    <a:lnR w="12700" cap="flat" cmpd="sng" algn="ctr">
                      <a:solidFill>
                        <a:srgbClr val="000000"/>
                      </a:solidFill>
                      <a:prstDash val="solid"/>
                      <a:round/>
                      <a:headEnd type="none" w="med" len="med"/>
                      <a:tailEnd type="none" w="med" len="med"/>
                    </a:lnR>
                    <a:lnT>
                      <a:noFill/>
                    </a:lnT>
                    <a:lnB>
                      <a:noFill/>
                    </a:lnB>
                  </a:tcPr>
                </a:tc>
              </a:tr>
              <a:tr h="161069">
                <a:tc>
                  <a:txBody>
                    <a:bodyPr/>
                    <a:lstStyle/>
                    <a:p>
                      <a:pPr algn="l" fontAlgn="b"/>
                      <a:r>
                        <a:rPr lang="es-CO" sz="1100" b="0" i="0" u="none" strike="noStrike">
                          <a:solidFill>
                            <a:srgbClr val="000000"/>
                          </a:solidFill>
                          <a:latin typeface="Calibri"/>
                        </a:rPr>
                        <a:t> </a:t>
                      </a:r>
                    </a:p>
                  </a:txBody>
                  <a:tcPr marL="8470" marR="8470" marT="8470" marB="0" anchor="b">
                    <a:lnL w="12700" cap="flat" cmpd="sng" algn="ctr">
                      <a:solidFill>
                        <a:srgbClr val="000000"/>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a:noFill/>
                    </a:lnT>
                    <a:lnB>
                      <a:noFill/>
                    </a:lnB>
                  </a:tcPr>
                </a:tc>
                <a:tc>
                  <a:txBody>
                    <a:bodyPr/>
                    <a:lstStyle/>
                    <a:p>
                      <a:pPr algn="l" fontAlgn="b"/>
                      <a:endParaRPr lang="es-CO" sz="1100" b="0" i="0" u="none" strike="noStrike">
                        <a:solidFill>
                          <a:srgbClr val="000000"/>
                        </a:solidFill>
                        <a:latin typeface="Calibri"/>
                      </a:endParaRPr>
                    </a:p>
                  </a:txBody>
                  <a:tcPr marL="8470" marR="8470" marT="8470" marB="0" anchor="b">
                    <a:lnL>
                      <a:noFill/>
                    </a:lnL>
                    <a:lnR>
                      <a:noFill/>
                    </a:lnR>
                    <a:lnT>
                      <a:noFill/>
                    </a:lnT>
                    <a:lnB>
                      <a:noFill/>
                    </a:lnB>
                  </a:tcPr>
                </a:tc>
                <a:tc>
                  <a:txBody>
                    <a:bodyPr/>
                    <a:lstStyle/>
                    <a:p>
                      <a:pPr algn="l" fontAlgn="b"/>
                      <a:r>
                        <a:rPr lang="es-CO" sz="1100" b="0" i="0" u="none" strike="noStrike">
                          <a:solidFill>
                            <a:srgbClr val="000000"/>
                          </a:solidFill>
                          <a:latin typeface="Calibri"/>
                        </a:rPr>
                        <a:t> </a:t>
                      </a:r>
                    </a:p>
                  </a:txBody>
                  <a:tcPr marL="8470" marR="8470" marT="8470" marB="0" anchor="b">
                    <a:lnL>
                      <a:noFill/>
                    </a:lnL>
                    <a:lnR w="12700" cap="flat" cmpd="sng" algn="ctr">
                      <a:solidFill>
                        <a:srgbClr val="000000"/>
                      </a:solidFill>
                      <a:prstDash val="solid"/>
                      <a:round/>
                      <a:headEnd type="none" w="med" len="med"/>
                      <a:tailEnd type="none" w="med" len="med"/>
                    </a:lnR>
                    <a:lnT>
                      <a:noFill/>
                    </a:lnT>
                    <a:lnB>
                      <a:noFill/>
                    </a:lnB>
                  </a:tcPr>
                </a:tc>
              </a:tr>
              <a:tr h="168739">
                <a:tc>
                  <a:txBody>
                    <a:bodyPr/>
                    <a:lstStyle/>
                    <a:p>
                      <a:pPr algn="l" fontAlgn="b"/>
                      <a:r>
                        <a:rPr lang="es-CO" sz="1100" b="1" i="0" u="none" strike="noStrike">
                          <a:solidFill>
                            <a:srgbClr val="000000"/>
                          </a:solidFill>
                          <a:latin typeface="Calibri"/>
                        </a:rPr>
                        <a:t>TIR</a:t>
                      </a:r>
                    </a:p>
                  </a:txBody>
                  <a:tcPr marL="8470" marR="8470" marT="8470" marB="0" anchor="b">
                    <a:lnL w="1270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s-CO" sz="1100" b="1" i="0" u="none" strike="noStrike">
                          <a:solidFill>
                            <a:srgbClr val="000000"/>
                          </a:solidFill>
                          <a:latin typeface="Calibri"/>
                        </a:rPr>
                        <a:t>14%</a:t>
                      </a:r>
                    </a:p>
                  </a:txBody>
                  <a:tcPr marL="8470" marR="8470" marT="847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1100" b="0" i="0" u="none" strike="noStrike">
                          <a:solidFill>
                            <a:srgbClr val="000000"/>
                          </a:solidFill>
                          <a:latin typeface="Calibri"/>
                        </a:rPr>
                        <a:t> </a:t>
                      </a:r>
                    </a:p>
                  </a:txBody>
                  <a:tcPr marL="8470" marR="8470" marT="8470" marB="0" anchor="b">
                    <a:lnL w="635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latin typeface="Calibri"/>
                        </a:rPr>
                        <a:t> </a:t>
                      </a:r>
                    </a:p>
                  </a:txBody>
                  <a:tcPr marL="8470" marR="8470" marT="847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latin typeface="Calibri"/>
                        </a:rPr>
                        <a:t> </a:t>
                      </a:r>
                    </a:p>
                  </a:txBody>
                  <a:tcPr marL="8470" marR="8470" marT="847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55190846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755576" y="980728"/>
            <a:ext cx="333472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PLAN DE VENTAS. </a:t>
            </a:r>
            <a:endParaRPr lang="es-ES" sz="2000" b="1" cap="all" dirty="0">
              <a:ln w="0"/>
              <a:solidFill>
                <a:schemeClr val="tx2">
                  <a:lumMod val="75000"/>
                </a:schemeClr>
              </a:solidFill>
              <a:effectLst>
                <a:reflection blurRad="12700" stA="50000" endPos="50000" dist="5000" dir="5400000" sy="-100000" rotWithShape="0"/>
              </a:effectLst>
            </a:endParaRPr>
          </a:p>
        </p:txBody>
      </p:sp>
      <p:sp>
        <p:nvSpPr>
          <p:cNvPr id="10" name="9 Rectángulo"/>
          <p:cNvSpPr/>
          <p:nvPr/>
        </p:nvSpPr>
        <p:spPr>
          <a:xfrm>
            <a:off x="1979712" y="4377878"/>
            <a:ext cx="4572000" cy="923330"/>
          </a:xfrm>
          <a:prstGeom prst="rect">
            <a:avLst/>
          </a:prstGeom>
        </p:spPr>
        <p:txBody>
          <a:bodyPr>
            <a:spAutoFit/>
          </a:bodyPr>
          <a:lstStyle/>
          <a:p>
            <a:r>
              <a:rPr lang="es-ES" dirty="0"/>
              <a:t>Para esto se utilizo como referencia:</a:t>
            </a:r>
            <a:endParaRPr lang="es-EC" dirty="0"/>
          </a:p>
          <a:p>
            <a:r>
              <a:rPr lang="es-ES" b="1" dirty="0"/>
              <a:t>Tasa de crecimiento:</a:t>
            </a:r>
            <a:r>
              <a:rPr lang="es-ES" dirty="0"/>
              <a:t> 0.5</a:t>
            </a:r>
            <a:endParaRPr lang="es-EC" dirty="0"/>
          </a:p>
          <a:p>
            <a:r>
              <a:rPr lang="es-ES" b="1" dirty="0"/>
              <a:t>Inflación:</a:t>
            </a:r>
            <a:r>
              <a:rPr lang="es-ES" dirty="0"/>
              <a:t> </a:t>
            </a:r>
            <a:r>
              <a:rPr lang="es-ES" dirty="0" smtClean="0"/>
              <a:t>0.3</a:t>
            </a:r>
            <a:r>
              <a:rPr lang="es-EC" dirty="0" smtClean="0"/>
              <a:t>%</a:t>
            </a:r>
            <a:endParaRPr lang="es-ES" dirty="0" smtClean="0"/>
          </a:p>
        </p:txBody>
      </p:sp>
      <p:pic>
        <p:nvPicPr>
          <p:cNvPr id="9" name="8 Imagen"/>
          <p:cNvPicPr/>
          <p:nvPr/>
        </p:nvPicPr>
        <p:blipFill>
          <a:blip r:embed="rId4" cstate="print"/>
          <a:srcRect/>
          <a:stretch>
            <a:fillRect/>
          </a:stretch>
        </p:blipFill>
        <p:spPr bwMode="auto">
          <a:xfrm>
            <a:off x="1975056" y="1412776"/>
            <a:ext cx="5193887" cy="1237130"/>
          </a:xfrm>
          <a:prstGeom prst="rect">
            <a:avLst/>
          </a:prstGeom>
          <a:noFill/>
          <a:ln w="9525">
            <a:noFill/>
            <a:miter lim="800000"/>
            <a:headEnd/>
            <a:tailEnd/>
          </a:ln>
        </p:spPr>
      </p:pic>
      <p:pic>
        <p:nvPicPr>
          <p:cNvPr id="11" name="10 Imagen"/>
          <p:cNvPicPr/>
          <p:nvPr/>
        </p:nvPicPr>
        <p:blipFill>
          <a:blip r:embed="rId5" cstate="print"/>
          <a:srcRect/>
          <a:stretch>
            <a:fillRect/>
          </a:stretch>
        </p:blipFill>
        <p:spPr bwMode="auto">
          <a:xfrm>
            <a:off x="2888297" y="2950210"/>
            <a:ext cx="3367405" cy="957580"/>
          </a:xfrm>
          <a:prstGeom prst="rect">
            <a:avLst/>
          </a:prstGeom>
          <a:noFill/>
          <a:ln w="9525">
            <a:noFill/>
            <a:miter lim="800000"/>
            <a:headEnd/>
            <a:tailEnd/>
          </a:ln>
        </p:spPr>
      </p:pic>
    </p:spTree>
    <p:extLst>
      <p:ext uri="{BB962C8B-B14F-4D97-AF65-F5344CB8AC3E}">
        <p14:creationId xmlns="" xmlns:p14="http://schemas.microsoft.com/office/powerpoint/2010/main" val="337922918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755576" y="836712"/>
            <a:ext cx="4032448"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Costo estrategias de marketing.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12" name="11 Tabla"/>
          <p:cNvGraphicFramePr>
            <a:graphicFrameLocks noGrp="1"/>
          </p:cNvGraphicFramePr>
          <p:nvPr/>
        </p:nvGraphicFramePr>
        <p:xfrm>
          <a:off x="2123729" y="1556791"/>
          <a:ext cx="5040558" cy="3600401"/>
        </p:xfrm>
        <a:graphic>
          <a:graphicData uri="http://schemas.openxmlformats.org/drawingml/2006/table">
            <a:tbl>
              <a:tblPr/>
              <a:tblGrid>
                <a:gridCol w="1895122"/>
                <a:gridCol w="1572718"/>
                <a:gridCol w="1572718"/>
              </a:tblGrid>
              <a:tr h="1200133">
                <a:tc>
                  <a:txBody>
                    <a:bodyPr/>
                    <a:lstStyle/>
                    <a:p>
                      <a:pPr algn="just">
                        <a:lnSpc>
                          <a:spcPct val="200000"/>
                        </a:lnSpc>
                        <a:spcAft>
                          <a:spcPts val="0"/>
                        </a:spcAft>
                      </a:pPr>
                      <a:r>
                        <a:rPr lang="es-ES" sz="1200" dirty="0">
                          <a:solidFill>
                            <a:srgbClr val="000000"/>
                          </a:solidFill>
                          <a:latin typeface="Arial"/>
                          <a:ea typeface="Times New Roman"/>
                          <a:cs typeface="Times New Roman"/>
                        </a:rPr>
                        <a:t>DETALLE </a:t>
                      </a:r>
                      <a:endParaRPr lang="es-CO" sz="1100" dirty="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VALOR MENSUAL $</a:t>
                      </a:r>
                      <a:endParaRPr lang="es-CO"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indent="3175" algn="just">
                        <a:lnSpc>
                          <a:spcPct val="200000"/>
                        </a:lnSpc>
                        <a:spcAft>
                          <a:spcPts val="0"/>
                        </a:spcAft>
                      </a:pPr>
                      <a:r>
                        <a:rPr lang="es-ES" sz="1200">
                          <a:solidFill>
                            <a:srgbClr val="000000"/>
                          </a:solidFill>
                          <a:latin typeface="Arial"/>
                          <a:ea typeface="Times New Roman"/>
                          <a:cs typeface="Times New Roman"/>
                        </a:rPr>
                        <a:t>VALOR ANUAL.</a:t>
                      </a:r>
                      <a:endParaRPr lang="es-CO" sz="1100">
                        <a:solidFill>
                          <a:srgbClr val="76923C"/>
                        </a:solidFill>
                        <a:latin typeface="Calibri"/>
                        <a:ea typeface="Times New Roman"/>
                        <a:cs typeface="Times New Roman"/>
                      </a:endParaRPr>
                    </a:p>
                    <a:p>
                      <a:pPr indent="3175" algn="ctr">
                        <a:lnSpc>
                          <a:spcPct val="200000"/>
                        </a:lnSpc>
                        <a:spcAft>
                          <a:spcPts val="0"/>
                        </a:spcAft>
                      </a:pPr>
                      <a:r>
                        <a:rPr lang="es-ES" sz="1200">
                          <a:solidFill>
                            <a:srgbClr val="000000"/>
                          </a:solidFill>
                          <a:latin typeface="Arial"/>
                          <a:ea typeface="Times New Roman"/>
                          <a:cs typeface="Times New Roman"/>
                        </a:rPr>
                        <a:t>$</a:t>
                      </a:r>
                      <a:endParaRPr lang="es-CO"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600067">
                <a:tc>
                  <a:txBody>
                    <a:bodyPr/>
                    <a:lstStyle/>
                    <a:p>
                      <a:pPr algn="just">
                        <a:lnSpc>
                          <a:spcPct val="200000"/>
                        </a:lnSpc>
                        <a:spcAft>
                          <a:spcPts val="0"/>
                        </a:spcAft>
                      </a:pPr>
                      <a:r>
                        <a:rPr lang="es-ES" sz="1200" b="1">
                          <a:solidFill>
                            <a:srgbClr val="000000"/>
                          </a:solidFill>
                          <a:latin typeface="Arial"/>
                          <a:ea typeface="Times New Roman"/>
                          <a:cs typeface="Times New Roman"/>
                        </a:rPr>
                        <a:t>Página Facebook</a:t>
                      </a:r>
                      <a:endParaRPr lang="es-CO"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450.00</a:t>
                      </a:r>
                      <a:endParaRPr lang="es-CO"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5.400,00</a:t>
                      </a:r>
                      <a:endParaRPr lang="es-CO" sz="1100">
                        <a:solidFill>
                          <a:srgbClr val="76923C"/>
                        </a:solidFill>
                        <a:latin typeface="Calibri"/>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600067">
                <a:tc>
                  <a:txBody>
                    <a:bodyPr/>
                    <a:lstStyle/>
                    <a:p>
                      <a:pPr algn="just">
                        <a:lnSpc>
                          <a:spcPct val="200000"/>
                        </a:lnSpc>
                        <a:spcAft>
                          <a:spcPts val="0"/>
                        </a:spcAft>
                      </a:pPr>
                      <a:r>
                        <a:rPr lang="es-ES" sz="1200" b="1">
                          <a:solidFill>
                            <a:srgbClr val="000000"/>
                          </a:solidFill>
                          <a:latin typeface="Arial"/>
                          <a:ea typeface="Times New Roman"/>
                          <a:cs typeface="Times New Roman"/>
                        </a:rPr>
                        <a:t>Página Web</a:t>
                      </a:r>
                      <a:endParaRPr lang="es-CO"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19.90</a:t>
                      </a:r>
                      <a:endParaRPr lang="es-CO" sz="1100">
                        <a:solidFill>
                          <a:srgbClr val="76923C"/>
                        </a:solidFill>
                        <a:latin typeface="Calibri"/>
                        <a:ea typeface="Times New Roman"/>
                        <a:cs typeface="Times New Roman"/>
                      </a:endParaRPr>
                    </a:p>
                  </a:txBody>
                  <a:tcPr marL="68580" marR="68580" marT="0" marB="0">
                    <a:lnL>
                      <a:noFill/>
                    </a:lnL>
                    <a:lnR>
                      <a:noFill/>
                    </a:lnR>
                    <a:lnT>
                      <a:noFill/>
                    </a:lnT>
                    <a:lnB>
                      <a:noFill/>
                    </a:lnB>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238,80</a:t>
                      </a:r>
                      <a:endParaRPr lang="es-CO" sz="1100">
                        <a:solidFill>
                          <a:srgbClr val="76923C"/>
                        </a:solidFill>
                        <a:latin typeface="Calibri"/>
                        <a:ea typeface="Times New Roman"/>
                        <a:cs typeface="Times New Roman"/>
                      </a:endParaRPr>
                    </a:p>
                  </a:txBody>
                  <a:tcPr marL="68580" marR="68580" marT="0" marB="0">
                    <a:lnL>
                      <a:noFill/>
                    </a:lnL>
                    <a:lnR>
                      <a:noFill/>
                    </a:lnR>
                    <a:lnT>
                      <a:noFill/>
                    </a:lnT>
                    <a:lnB>
                      <a:noFill/>
                    </a:lnB>
                  </a:tcPr>
                </a:tc>
              </a:tr>
              <a:tr h="600067">
                <a:tc>
                  <a:txBody>
                    <a:bodyPr/>
                    <a:lstStyle/>
                    <a:p>
                      <a:pPr algn="just">
                        <a:lnSpc>
                          <a:spcPct val="200000"/>
                        </a:lnSpc>
                        <a:spcAft>
                          <a:spcPts val="0"/>
                        </a:spcAft>
                      </a:pPr>
                      <a:r>
                        <a:rPr lang="es-ES" sz="1200" b="1">
                          <a:solidFill>
                            <a:srgbClr val="000000"/>
                          </a:solidFill>
                          <a:latin typeface="Arial"/>
                          <a:ea typeface="Times New Roman"/>
                          <a:cs typeface="Times New Roman"/>
                        </a:rPr>
                        <a:t>Flyers</a:t>
                      </a:r>
                      <a:endParaRPr lang="es-CO"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250.00</a:t>
                      </a:r>
                      <a:endParaRPr lang="es-CO"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c>
                  <a:txBody>
                    <a:bodyPr/>
                    <a:lstStyle/>
                    <a:p>
                      <a:pPr indent="3175" algn="ctr">
                        <a:lnSpc>
                          <a:spcPct val="200000"/>
                        </a:lnSpc>
                        <a:spcAft>
                          <a:spcPts val="0"/>
                        </a:spcAft>
                      </a:pPr>
                      <a:r>
                        <a:rPr lang="es-ES" sz="1200">
                          <a:solidFill>
                            <a:srgbClr val="000000"/>
                          </a:solidFill>
                          <a:latin typeface="Arial"/>
                          <a:ea typeface="Times New Roman"/>
                          <a:cs typeface="Times New Roman"/>
                        </a:rPr>
                        <a:t>3.000,00</a:t>
                      </a:r>
                      <a:endParaRPr lang="es-CO" sz="1100">
                        <a:solidFill>
                          <a:srgbClr val="76923C"/>
                        </a:solidFill>
                        <a:latin typeface="Calibri"/>
                        <a:ea typeface="Times New Roman"/>
                        <a:cs typeface="Times New Roman"/>
                      </a:endParaRPr>
                    </a:p>
                  </a:txBody>
                  <a:tcPr marL="68580" marR="68580" marT="0" marB="0">
                    <a:lnL>
                      <a:noFill/>
                    </a:lnL>
                    <a:lnR>
                      <a:noFill/>
                    </a:lnR>
                    <a:lnT>
                      <a:noFill/>
                    </a:lnT>
                    <a:lnB>
                      <a:noFill/>
                    </a:lnB>
                    <a:solidFill>
                      <a:srgbClr val="E6EED5"/>
                    </a:solidFill>
                  </a:tcPr>
                </a:tc>
              </a:tr>
              <a:tr h="600067">
                <a:tc gridSpan="2">
                  <a:txBody>
                    <a:bodyPr/>
                    <a:lstStyle/>
                    <a:p>
                      <a:pPr indent="3175" algn="ctr">
                        <a:lnSpc>
                          <a:spcPct val="200000"/>
                        </a:lnSpc>
                        <a:spcAft>
                          <a:spcPts val="0"/>
                        </a:spcAft>
                      </a:pPr>
                      <a:r>
                        <a:rPr lang="es-ES" sz="1200">
                          <a:solidFill>
                            <a:srgbClr val="000000"/>
                          </a:solidFill>
                          <a:latin typeface="Arial"/>
                          <a:ea typeface="Times New Roman"/>
                          <a:cs typeface="Times New Roman"/>
                        </a:rPr>
                        <a:t>TOTAL</a:t>
                      </a:r>
                      <a:endParaRPr lang="es-CO" sz="1100">
                        <a:solidFill>
                          <a:srgbClr val="76923C"/>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hMerge="1">
                  <a:txBody>
                    <a:bodyPr/>
                    <a:lstStyle/>
                    <a:p>
                      <a:endParaRPr lang="es-CO"/>
                    </a:p>
                  </a:txBody>
                  <a:tcPr/>
                </a:tc>
                <a:tc>
                  <a:txBody>
                    <a:bodyPr/>
                    <a:lstStyle/>
                    <a:p>
                      <a:pPr indent="3175" algn="ctr">
                        <a:lnSpc>
                          <a:spcPct val="200000"/>
                        </a:lnSpc>
                        <a:spcAft>
                          <a:spcPts val="0"/>
                        </a:spcAft>
                      </a:pPr>
                      <a:r>
                        <a:rPr lang="es-ES" sz="1200" b="1" dirty="0">
                          <a:solidFill>
                            <a:srgbClr val="000000"/>
                          </a:solidFill>
                          <a:latin typeface="Arial"/>
                          <a:ea typeface="Times New Roman"/>
                          <a:cs typeface="Times New Roman"/>
                        </a:rPr>
                        <a:t>8.639</a:t>
                      </a:r>
                      <a:endParaRPr lang="es-CO" sz="1100" dirty="0">
                        <a:solidFill>
                          <a:srgbClr val="76923C"/>
                        </a:solidFill>
                        <a:latin typeface="Calibri"/>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175"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Costo de las estrategias de marketing</a:t>
            </a:r>
            <a:endParaRPr kumimoji="0" lang="es-CO" sz="1100" b="0" i="0" u="none" strike="noStrike" cap="none" normalizeH="0" baseline="0" smtClean="0">
              <a:ln>
                <a:noFill/>
              </a:ln>
              <a:solidFill>
                <a:schemeClr val="tx1"/>
              </a:solidFill>
              <a:effectLst/>
              <a:latin typeface="Arial" pitchFamily="34" charset="0"/>
              <a:cs typeface="Arial" pitchFamily="34" charset="0"/>
            </a:endParaRPr>
          </a:p>
          <a:p>
            <a:pPr marL="0" marR="0" lvl="0" indent="3175"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37922918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381328"/>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067937" y="2967335"/>
            <a:ext cx="3008131"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6000" b="1" dirty="0" smtClean="0">
                <a:ln w="11430"/>
                <a:solidFill>
                  <a:srgbClr val="00B050"/>
                </a:solidFill>
                <a:effectLst>
                  <a:outerShdw blurRad="80000" dist="40000" dir="5040000" algn="tl">
                    <a:srgbClr val="000000">
                      <a:alpha val="30000"/>
                    </a:srgbClr>
                  </a:outerShdw>
                </a:effectLst>
              </a:rPr>
              <a:t>GRACIAS</a:t>
            </a:r>
            <a:endParaRPr lang="es-ES" sz="6000" b="1" dirty="0">
              <a:ln w="11430"/>
              <a:solidFill>
                <a:srgbClr val="00B050"/>
              </a:soli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2599455235"/>
      </p:ext>
    </p:extLst>
  </p:cSld>
  <p:clrMapOvr>
    <a:masterClrMapping/>
  </p:clrMapOvr>
  <p:transition spd="slow">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esis\Imagenes\Varios\Imagen 31.jpg"/>
          <p:cNvPicPr>
            <a:picLocks noChangeAspect="1" noChangeArrowheads="1"/>
          </p:cNvPicPr>
          <p:nvPr/>
        </p:nvPicPr>
        <p:blipFill>
          <a:blip r:embed="rId2" cstate="print"/>
          <a:stretch>
            <a:fillRect/>
          </a:stretch>
        </p:blipFill>
        <p:spPr bwMode="auto">
          <a:xfrm>
            <a:off x="407605" y="2276872"/>
            <a:ext cx="2720972" cy="36306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4 Diagrama"/>
          <p:cNvGraphicFramePr/>
          <p:nvPr>
            <p:extLst>
              <p:ext uri="{D42A27DB-BD31-4B8C-83A1-F6EECF244321}">
                <p14:modId xmlns="" xmlns:p14="http://schemas.microsoft.com/office/powerpoint/2010/main" val="1537277169"/>
              </p:ext>
            </p:extLst>
          </p:nvPr>
        </p:nvGraphicFramePr>
        <p:xfrm>
          <a:off x="2627784"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353195" y="620688"/>
            <a:ext cx="657212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Marco referencial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8" name="Picture 4" descr="101"/>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9"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10" name="9 Flecha derecha">
            <a:hlinkClick r:id="rId10" action="ppaction://hlinksldjump"/>
          </p:cNvPr>
          <p:cNvSpPr/>
          <p:nvPr/>
        </p:nvSpPr>
        <p:spPr>
          <a:xfrm rot="10800000">
            <a:off x="7956376" y="6237312"/>
            <a:ext cx="504056" cy="288032"/>
          </a:xfrm>
          <a:prstGeom prst="righ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64856321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6200000">
            <a:off x="-2213149" y="2945993"/>
            <a:ext cx="583294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Objetivo general</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6" name="Picture 4" descr="10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7"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7869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2" name="1 Diagrama"/>
          <p:cNvGraphicFramePr/>
          <p:nvPr>
            <p:extLst>
              <p:ext uri="{D42A27DB-BD31-4B8C-83A1-F6EECF244321}">
                <p14:modId xmlns="" xmlns:p14="http://schemas.microsoft.com/office/powerpoint/2010/main" val="178442598"/>
              </p:ext>
            </p:extLst>
          </p:nvPr>
        </p:nvGraphicFramePr>
        <p:xfrm>
          <a:off x="1524000" y="1397000"/>
          <a:ext cx="693643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7 Diagrama"/>
          <p:cNvGraphicFramePr/>
          <p:nvPr>
            <p:extLst>
              <p:ext uri="{D42A27DB-BD31-4B8C-83A1-F6EECF244321}">
                <p14:modId xmlns="" xmlns:p14="http://schemas.microsoft.com/office/powerpoint/2010/main" val="3335689109"/>
              </p:ext>
            </p:extLst>
          </p:nvPr>
        </p:nvGraphicFramePr>
        <p:xfrm>
          <a:off x="1932384" y="1741264"/>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124" name="Picture 4" descr="https://encrypted-tbn3.gstatic.com/images?q=tbn:ANd9GcSCOrDg3BF78G-oLBKJ9y7wNL8oaopE5mH7MLrq-QOMeY-fDufuU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267744" y="980728"/>
            <a:ext cx="3744416" cy="176212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down)">
                                      <p:cBhvr>
                                        <p:cTn id="20" dur="580">
                                          <p:stCondLst>
                                            <p:cond delay="0"/>
                                          </p:stCondLst>
                                        </p:cTn>
                                        <p:tgtEl>
                                          <p:spTgt spid="5124"/>
                                        </p:tgtEl>
                                      </p:cBhvr>
                                    </p:animEffect>
                                    <p:anim calcmode="lin" valueType="num">
                                      <p:cBhvr>
                                        <p:cTn id="21"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4"/>
                                        </p:tgtEl>
                                      </p:cBhvr>
                                      <p:to x="100000" y="60000"/>
                                    </p:animScale>
                                    <p:animScale>
                                      <p:cBhvr>
                                        <p:cTn id="27" dur="166" decel="50000">
                                          <p:stCondLst>
                                            <p:cond delay="676"/>
                                          </p:stCondLst>
                                        </p:cTn>
                                        <p:tgtEl>
                                          <p:spTgt spid="5124"/>
                                        </p:tgtEl>
                                      </p:cBhvr>
                                      <p:to x="100000" y="100000"/>
                                    </p:animScale>
                                    <p:animScale>
                                      <p:cBhvr>
                                        <p:cTn id="28" dur="26">
                                          <p:stCondLst>
                                            <p:cond delay="1312"/>
                                          </p:stCondLst>
                                        </p:cTn>
                                        <p:tgtEl>
                                          <p:spTgt spid="5124"/>
                                        </p:tgtEl>
                                      </p:cBhvr>
                                      <p:to x="100000" y="80000"/>
                                    </p:animScale>
                                    <p:animScale>
                                      <p:cBhvr>
                                        <p:cTn id="29" dur="166" decel="50000">
                                          <p:stCondLst>
                                            <p:cond delay="1338"/>
                                          </p:stCondLst>
                                        </p:cTn>
                                        <p:tgtEl>
                                          <p:spTgt spid="5124"/>
                                        </p:tgtEl>
                                      </p:cBhvr>
                                      <p:to x="100000" y="100000"/>
                                    </p:animScale>
                                    <p:animScale>
                                      <p:cBhvr>
                                        <p:cTn id="30" dur="26">
                                          <p:stCondLst>
                                            <p:cond delay="1642"/>
                                          </p:stCondLst>
                                        </p:cTn>
                                        <p:tgtEl>
                                          <p:spTgt spid="5124"/>
                                        </p:tgtEl>
                                      </p:cBhvr>
                                      <p:to x="100000" y="90000"/>
                                    </p:animScale>
                                    <p:animScale>
                                      <p:cBhvr>
                                        <p:cTn id="31" dur="166" decel="50000">
                                          <p:stCondLst>
                                            <p:cond delay="1668"/>
                                          </p:stCondLst>
                                        </p:cTn>
                                        <p:tgtEl>
                                          <p:spTgt spid="5124"/>
                                        </p:tgtEl>
                                      </p:cBhvr>
                                      <p:to x="100000" y="100000"/>
                                    </p:animScale>
                                    <p:animScale>
                                      <p:cBhvr>
                                        <p:cTn id="32" dur="26">
                                          <p:stCondLst>
                                            <p:cond delay="1808"/>
                                          </p:stCondLst>
                                        </p:cTn>
                                        <p:tgtEl>
                                          <p:spTgt spid="5124"/>
                                        </p:tgtEl>
                                      </p:cBhvr>
                                      <p:to x="100000" y="95000"/>
                                    </p:animScale>
                                    <p:animScale>
                                      <p:cBhvr>
                                        <p:cTn id="33"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4"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5"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309320"/>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2148603" y="620688"/>
            <a:ext cx="4981300" cy="67710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Análisis situacional </a:t>
            </a:r>
            <a:endParaRPr lang="es-ES" sz="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Rectángulo"/>
          <p:cNvSpPr/>
          <p:nvPr/>
        </p:nvSpPr>
        <p:spPr>
          <a:xfrm rot="16200000">
            <a:off x="-980002" y="3143672"/>
            <a:ext cx="319183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3200" b="1" dirty="0" smtClean="0">
                <a:ln w="11430"/>
                <a:solidFill>
                  <a:schemeClr val="tx2">
                    <a:lumMod val="75000"/>
                  </a:schemeClr>
                </a:solidFill>
                <a:effectLst>
                  <a:outerShdw blurRad="80000" dist="40000" dir="5040000" algn="tl">
                    <a:srgbClr val="000000">
                      <a:alpha val="30000"/>
                    </a:srgbClr>
                  </a:outerShdw>
                </a:effectLst>
              </a:rPr>
              <a:t>MICROAMBIENTE</a:t>
            </a:r>
            <a:endParaRPr lang="es-ES" sz="3200" b="1" dirty="0">
              <a:ln w="11430"/>
              <a:solidFill>
                <a:schemeClr val="tx2">
                  <a:lumMod val="75000"/>
                </a:schemeClr>
              </a:solidFill>
              <a:effectLst>
                <a:outerShdw blurRad="80000" dist="40000" dir="5040000" algn="tl">
                  <a:srgbClr val="000000">
                    <a:alpha val="30000"/>
                  </a:srgbClr>
                </a:outerShdw>
              </a:effectLst>
            </a:endParaRPr>
          </a:p>
        </p:txBody>
      </p:sp>
      <p:graphicFrame>
        <p:nvGraphicFramePr>
          <p:cNvPr id="9" name="8 Diagrama"/>
          <p:cNvGraphicFramePr/>
          <p:nvPr>
            <p:extLst>
              <p:ext uri="{D42A27DB-BD31-4B8C-83A1-F6EECF244321}">
                <p14:modId xmlns="" xmlns:p14="http://schemas.microsoft.com/office/powerpoint/2010/main" val="1818941792"/>
              </p:ext>
            </p:extLst>
          </p:nvPr>
        </p:nvGraphicFramePr>
        <p:xfrm>
          <a:off x="1043608" y="1328574"/>
          <a:ext cx="7344816" cy="4764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Flecha izquierda">
            <a:hlinkClick r:id="rId9" action="ppaction://hlinksldjump"/>
          </p:cNvPr>
          <p:cNvSpPr/>
          <p:nvPr/>
        </p:nvSpPr>
        <p:spPr>
          <a:xfrm>
            <a:off x="7740352" y="6309320"/>
            <a:ext cx="504056" cy="360040"/>
          </a:xfrm>
          <a:prstGeom prst="lef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7" name="6 Diagrama"/>
          <p:cNvGraphicFramePr/>
          <p:nvPr>
            <p:extLst>
              <p:ext uri="{D42A27DB-BD31-4B8C-83A1-F6EECF244321}">
                <p14:modId xmlns="" xmlns:p14="http://schemas.microsoft.com/office/powerpoint/2010/main" val="2363224448"/>
              </p:ext>
            </p:extLst>
          </p:nvPr>
        </p:nvGraphicFramePr>
        <p:xfrm>
          <a:off x="483883" y="1628800"/>
          <a:ext cx="8336589"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2990146" y="620688"/>
            <a:ext cx="329821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Hipótesis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Flecha izquierda">
            <a:hlinkClick r:id="rId9" action="ppaction://hlinksldjump"/>
          </p:cNvPr>
          <p:cNvSpPr/>
          <p:nvPr/>
        </p:nvSpPr>
        <p:spPr>
          <a:xfrm>
            <a:off x="7308304" y="6093296"/>
            <a:ext cx="648072" cy="432048"/>
          </a:xfrm>
          <a:prstGeom prst="leftArrow">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152028845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2026487" y="620688"/>
            <a:ext cx="5225533"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Análisis situacional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Rectángulo"/>
          <p:cNvSpPr/>
          <p:nvPr/>
        </p:nvSpPr>
        <p:spPr>
          <a:xfrm rot="16200000">
            <a:off x="-1047328" y="3143672"/>
            <a:ext cx="3326488"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3200" b="1" dirty="0" smtClean="0">
                <a:ln w="11430"/>
                <a:solidFill>
                  <a:schemeClr val="tx2">
                    <a:lumMod val="75000"/>
                  </a:schemeClr>
                </a:solidFill>
                <a:effectLst>
                  <a:outerShdw blurRad="80000" dist="40000" dir="5040000" algn="tl">
                    <a:srgbClr val="000000">
                      <a:alpha val="30000"/>
                    </a:srgbClr>
                  </a:outerShdw>
                </a:effectLst>
              </a:rPr>
              <a:t>MACROAMBIENTE</a:t>
            </a:r>
            <a:endParaRPr lang="es-ES" sz="3200" b="1" dirty="0">
              <a:ln w="11430"/>
              <a:solidFill>
                <a:schemeClr val="tx2">
                  <a:lumMod val="75000"/>
                </a:schemeClr>
              </a:solidFill>
              <a:effectLst>
                <a:outerShdw blurRad="80000" dist="40000" dir="5040000" algn="tl">
                  <a:srgbClr val="000000">
                    <a:alpha val="30000"/>
                  </a:srgbClr>
                </a:outerShdw>
              </a:effectLst>
            </a:endParaRPr>
          </a:p>
        </p:txBody>
      </p:sp>
      <p:graphicFrame>
        <p:nvGraphicFramePr>
          <p:cNvPr id="9" name="8 Diagrama"/>
          <p:cNvGraphicFramePr/>
          <p:nvPr>
            <p:extLst>
              <p:ext uri="{D42A27DB-BD31-4B8C-83A1-F6EECF244321}">
                <p14:modId xmlns="" xmlns:p14="http://schemas.microsoft.com/office/powerpoint/2010/main" val="94813155"/>
              </p:ext>
            </p:extLst>
          </p:nvPr>
        </p:nvGraphicFramePr>
        <p:xfrm>
          <a:off x="908304" y="1328574"/>
          <a:ext cx="7884462" cy="49807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Flecha derecha">
            <a:hlinkClick r:id="rId9" action="ppaction://hlinksldjump"/>
          </p:cNvPr>
          <p:cNvSpPr/>
          <p:nvPr/>
        </p:nvSpPr>
        <p:spPr>
          <a:xfrm>
            <a:off x="7596336" y="6165304"/>
            <a:ext cx="504056" cy="288032"/>
          </a:xfrm>
          <a:prstGeom prst="righ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125119395"/>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pic>
        <p:nvPicPr>
          <p:cNvPr id="102" name="17 Diagrama"/>
          <p:cNvPicPr>
            <a:picLocks noChangeArrowheads="1"/>
          </p:cNvPicPr>
          <p:nvPr/>
        </p:nvPicPr>
        <p:blipFill>
          <a:blip r:embed="rId2" cstate="print"/>
          <a:srcRect/>
          <a:stretch>
            <a:fillRect/>
          </a:stretch>
        </p:blipFill>
        <p:spPr bwMode="auto">
          <a:xfrm>
            <a:off x="4355976" y="3140968"/>
            <a:ext cx="4009491" cy="2548958"/>
          </a:xfrm>
          <a:prstGeom prst="rect">
            <a:avLst/>
          </a:prstGeom>
          <a:noFill/>
        </p:spPr>
      </p:pic>
      <p:sp>
        <p:nvSpPr>
          <p:cNvPr id="104" name="19 CuadroTexto"/>
          <p:cNvSpPr>
            <a:spLocks noChangeArrowheads="1"/>
          </p:cNvSpPr>
          <p:nvPr/>
        </p:nvSpPr>
        <p:spPr bwMode="auto">
          <a:xfrm>
            <a:off x="981467" y="1700887"/>
            <a:ext cx="2428537" cy="4355902"/>
          </a:xfrm>
          <a:prstGeom prst="roundRect">
            <a:avLst>
              <a:gd name="adj" fmla="val 16667"/>
            </a:avLst>
          </a:prstGeom>
          <a:solidFill>
            <a:srgbClr val="DDD8C2"/>
          </a:solidFill>
          <a:ln w="9525">
            <a:noFill/>
            <a:round/>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 percibe que el vegetarianismo ha crecido </a:t>
            </a:r>
            <a:r>
              <a:rPr kumimoji="0" lang="es-ES"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por temas de salud,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haciendo de esta tendencia un estilo de vida que permite a las personas tomar este tipo de alimentación </a:t>
            </a:r>
            <a:r>
              <a:rPr kumimoji="0" lang="es-ES"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tanto por recomendación médica como por decisión propia, para lograr bajar de peso, comer más saludable, sentirse mejor consigo mismo.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Pero además, hay otros factores que no dejan de ser importantes como la conciencia sobre lo que consume pero en especial sobre el valor que se tiene sobre los recursos, así logrando  desperdiciar menos y aprovechar más.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 name="Picture 2" descr="http://i0.wp.com/www.canasanta.com/wp-content/uploads/2013/05/vegetarian-IQ00000000001.jpg"/>
          <p:cNvPicPr>
            <a:picLocks noChangeAspect="1" noChangeArrowheads="1"/>
          </p:cNvPicPr>
          <p:nvPr/>
        </p:nvPicPr>
        <p:blipFill>
          <a:blip r:embed="rId3" cstate="print"/>
          <a:srcRect/>
          <a:stretch>
            <a:fillRect/>
          </a:stretch>
        </p:blipFill>
        <p:spPr bwMode="auto">
          <a:xfrm flipH="1">
            <a:off x="6549589" y="1111341"/>
            <a:ext cx="1422613" cy="1557370"/>
          </a:xfrm>
          <a:prstGeom prst="rect">
            <a:avLst/>
          </a:prstGeom>
          <a:solidFill>
            <a:srgbClr val="EDEDED"/>
          </a:solidFill>
        </p:spPr>
      </p:pic>
      <p:sp>
        <p:nvSpPr>
          <p:cNvPr id="106" name="5 CuadroTexto"/>
          <p:cNvSpPr txBox="1">
            <a:spLocks noChangeArrowheads="1"/>
          </p:cNvSpPr>
          <p:nvPr/>
        </p:nvSpPr>
        <p:spPr bwMode="auto">
          <a:xfrm>
            <a:off x="3716894" y="1656556"/>
            <a:ext cx="2503014"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415A9C"/>
                </a:solidFill>
                <a:effectLst/>
                <a:latin typeface="Century Gothic" pitchFamily="34" charset="0"/>
                <a:ea typeface="Times New Roman" pitchFamily="18" charset="0"/>
                <a:cs typeface="Times New Roman" pitchFamily="18" charset="0"/>
              </a:rPr>
              <a:t>El </a:t>
            </a:r>
            <a:endPar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rgbClr val="415A9C"/>
                </a:solidFill>
                <a:effectLst/>
                <a:latin typeface="Century Gothic" pitchFamily="34" charset="0"/>
                <a:ea typeface="Times New Roman" pitchFamily="18" charset="0"/>
                <a:cs typeface="Times New Roman" pitchFamily="18" charset="0"/>
              </a:rPr>
              <a:t>Vegetarianismo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CuadroTexto"/>
          <p:cNvSpPr txBox="1"/>
          <p:nvPr/>
        </p:nvSpPr>
        <p:spPr>
          <a:xfrm>
            <a:off x="261662" y="926675"/>
            <a:ext cx="3888432" cy="369332"/>
          </a:xfrm>
          <a:prstGeom prst="rect">
            <a:avLst/>
          </a:prstGeom>
          <a:noFill/>
        </p:spPr>
        <p:txBody>
          <a:bodyPr wrap="square" rtlCol="0">
            <a:spAutoFit/>
          </a:bodyPr>
          <a:lstStyle/>
          <a:p>
            <a:r>
              <a:rPr lang="es-CO" b="1" dirty="0" smtClean="0"/>
              <a:t>CRECIMIENTO DEL VEGETARIANISMO</a:t>
            </a:r>
            <a:endParaRPr lang="es-CO" b="1" dirty="0"/>
          </a:p>
        </p:txBody>
      </p:sp>
      <p:pic>
        <p:nvPicPr>
          <p:cNvPr id="10" name="Picture 4" descr="10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2" name="Picture 4" descr="101"/>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3" name="Picture 4" descr="10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83857"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p:cTn id="13" dur="1000" fill="hold"/>
                                        <p:tgtEl>
                                          <p:spTgt spid="104"/>
                                        </p:tgtEl>
                                        <p:attrNameLst>
                                          <p:attrName>ppt_w</p:attrName>
                                        </p:attrNameLst>
                                      </p:cBhvr>
                                      <p:tavLst>
                                        <p:tav tm="0">
                                          <p:val>
                                            <p:fltVal val="0"/>
                                          </p:val>
                                        </p:tav>
                                        <p:tav tm="100000">
                                          <p:val>
                                            <p:strVal val="#ppt_w"/>
                                          </p:val>
                                        </p:tav>
                                      </p:tavLst>
                                    </p:anim>
                                    <p:anim calcmode="lin" valueType="num">
                                      <p:cBhvr>
                                        <p:cTn id="14" dur="1000" fill="hold"/>
                                        <p:tgtEl>
                                          <p:spTgt spid="104"/>
                                        </p:tgtEl>
                                        <p:attrNameLst>
                                          <p:attrName>ppt_h</p:attrName>
                                        </p:attrNameLst>
                                      </p:cBhvr>
                                      <p:tavLst>
                                        <p:tav tm="0">
                                          <p:val>
                                            <p:fltVal val="0"/>
                                          </p:val>
                                        </p:tav>
                                        <p:tav tm="100000">
                                          <p:val>
                                            <p:strVal val="#ppt_h"/>
                                          </p:val>
                                        </p:tav>
                                      </p:tavLst>
                                    </p:anim>
                                    <p:anim calcmode="lin" valueType="num">
                                      <p:cBhvr>
                                        <p:cTn id="15" dur="1000" fill="hold"/>
                                        <p:tgtEl>
                                          <p:spTgt spid="104"/>
                                        </p:tgtEl>
                                        <p:attrNameLst>
                                          <p:attrName>style.rotation</p:attrName>
                                        </p:attrNameLst>
                                      </p:cBhvr>
                                      <p:tavLst>
                                        <p:tav tm="0">
                                          <p:val>
                                            <p:fltVal val="90"/>
                                          </p:val>
                                        </p:tav>
                                        <p:tav tm="100000">
                                          <p:val>
                                            <p:fltVal val="0"/>
                                          </p:val>
                                        </p:tav>
                                      </p:tavLst>
                                    </p:anim>
                                    <p:animEffect transition="in" filter="fade">
                                      <p:cBhvr>
                                        <p:cTn id="16" dur="1000"/>
                                        <p:tgtEl>
                                          <p:spTgt spid="104"/>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circle(in)">
                                      <p:cBhvr>
                                        <p:cTn id="20" dur="2000"/>
                                        <p:tgtEl>
                                          <p:spTgt spid="106"/>
                                        </p:tgtEl>
                                      </p:cBhvr>
                                    </p:animEffect>
                                  </p:childTnLst>
                                </p:cTn>
                              </p:par>
                            </p:childTnLst>
                          </p:cTn>
                        </p:par>
                        <p:par>
                          <p:cTn id="21" fill="hold">
                            <p:stCondLst>
                              <p:cond delay="3500"/>
                            </p:stCondLst>
                            <p:childTnLst>
                              <p:par>
                                <p:cTn id="22" presetID="45" presetClass="entr" presetSubtype="0" fill="hold" nodeType="after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2000"/>
                                        <p:tgtEl>
                                          <p:spTgt spid="105"/>
                                        </p:tgtEl>
                                      </p:cBhvr>
                                    </p:animEffect>
                                    <p:anim calcmode="lin" valueType="num">
                                      <p:cBhvr>
                                        <p:cTn id="25" dur="2000" fill="hold"/>
                                        <p:tgtEl>
                                          <p:spTgt spid="105"/>
                                        </p:tgtEl>
                                        <p:attrNameLst>
                                          <p:attrName>ppt_w</p:attrName>
                                        </p:attrNameLst>
                                      </p:cBhvr>
                                      <p:tavLst>
                                        <p:tav tm="0" fmla="#ppt_w*sin(2.5*pi*$)">
                                          <p:val>
                                            <p:fltVal val="0"/>
                                          </p:val>
                                        </p:tav>
                                        <p:tav tm="100000">
                                          <p:val>
                                            <p:fltVal val="1"/>
                                          </p:val>
                                        </p:tav>
                                      </p:tavLst>
                                    </p:anim>
                                    <p:anim calcmode="lin" valueType="num">
                                      <p:cBhvr>
                                        <p:cTn id="26" dur="2000" fill="hold"/>
                                        <p:tgtEl>
                                          <p:spTgt spid="105"/>
                                        </p:tgtEl>
                                        <p:attrNameLst>
                                          <p:attrName>ppt_h</p:attrName>
                                        </p:attrNameLst>
                                      </p:cBhvr>
                                      <p:tavLst>
                                        <p:tav tm="0">
                                          <p:val>
                                            <p:strVal val="#ppt_h"/>
                                          </p:val>
                                        </p:tav>
                                        <p:tav tm="100000">
                                          <p:val>
                                            <p:strVal val="#ppt_h"/>
                                          </p:val>
                                        </p:tav>
                                      </p:tavLst>
                                    </p:anim>
                                  </p:childTnLst>
                                </p:cTn>
                              </p:par>
                            </p:childTnLst>
                          </p:cTn>
                        </p:par>
                        <p:par>
                          <p:cTn id="27" fill="hold">
                            <p:stCondLst>
                              <p:cond delay="5500"/>
                            </p:stCondLst>
                            <p:childTnLst>
                              <p:par>
                                <p:cTn id="28" presetID="26" presetClass="entr" presetSubtype="0"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down)">
                                      <p:cBhvr>
                                        <p:cTn id="30" dur="580">
                                          <p:stCondLst>
                                            <p:cond delay="0"/>
                                          </p:stCondLst>
                                        </p:cTn>
                                        <p:tgtEl>
                                          <p:spTgt spid="102"/>
                                        </p:tgtEl>
                                      </p:cBhvr>
                                    </p:animEffect>
                                    <p:anim calcmode="lin" valueType="num">
                                      <p:cBhvr>
                                        <p:cTn id="31"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
                                        </p:tgtEl>
                                      </p:cBhvr>
                                      <p:to x="100000" y="60000"/>
                                    </p:animScale>
                                    <p:animScale>
                                      <p:cBhvr>
                                        <p:cTn id="37" dur="166" decel="50000">
                                          <p:stCondLst>
                                            <p:cond delay="676"/>
                                          </p:stCondLst>
                                        </p:cTn>
                                        <p:tgtEl>
                                          <p:spTgt spid="102"/>
                                        </p:tgtEl>
                                      </p:cBhvr>
                                      <p:to x="100000" y="100000"/>
                                    </p:animScale>
                                    <p:animScale>
                                      <p:cBhvr>
                                        <p:cTn id="38" dur="26">
                                          <p:stCondLst>
                                            <p:cond delay="1312"/>
                                          </p:stCondLst>
                                        </p:cTn>
                                        <p:tgtEl>
                                          <p:spTgt spid="102"/>
                                        </p:tgtEl>
                                      </p:cBhvr>
                                      <p:to x="100000" y="80000"/>
                                    </p:animScale>
                                    <p:animScale>
                                      <p:cBhvr>
                                        <p:cTn id="39" dur="166" decel="50000">
                                          <p:stCondLst>
                                            <p:cond delay="1338"/>
                                          </p:stCondLst>
                                        </p:cTn>
                                        <p:tgtEl>
                                          <p:spTgt spid="102"/>
                                        </p:tgtEl>
                                      </p:cBhvr>
                                      <p:to x="100000" y="100000"/>
                                    </p:animScale>
                                    <p:animScale>
                                      <p:cBhvr>
                                        <p:cTn id="40" dur="26">
                                          <p:stCondLst>
                                            <p:cond delay="1642"/>
                                          </p:stCondLst>
                                        </p:cTn>
                                        <p:tgtEl>
                                          <p:spTgt spid="102"/>
                                        </p:tgtEl>
                                      </p:cBhvr>
                                      <p:to x="100000" y="90000"/>
                                    </p:animScale>
                                    <p:animScale>
                                      <p:cBhvr>
                                        <p:cTn id="41" dur="166" decel="50000">
                                          <p:stCondLst>
                                            <p:cond delay="1668"/>
                                          </p:stCondLst>
                                        </p:cTn>
                                        <p:tgtEl>
                                          <p:spTgt spid="102"/>
                                        </p:tgtEl>
                                      </p:cBhvr>
                                      <p:to x="100000" y="100000"/>
                                    </p:animScale>
                                    <p:animScale>
                                      <p:cBhvr>
                                        <p:cTn id="42" dur="26">
                                          <p:stCondLst>
                                            <p:cond delay="1808"/>
                                          </p:stCondLst>
                                        </p:cTn>
                                        <p:tgtEl>
                                          <p:spTgt spid="102"/>
                                        </p:tgtEl>
                                      </p:cBhvr>
                                      <p:to x="100000" y="95000"/>
                                    </p:animScale>
                                    <p:animScale>
                                      <p:cBhvr>
                                        <p:cTn id="43" dur="166" decel="50000">
                                          <p:stCondLst>
                                            <p:cond delay="1834"/>
                                          </p:stCondLst>
                                        </p:cTn>
                                        <p:tgtEl>
                                          <p:spTgt spid="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6"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pSp>
        <p:nvGrpSpPr>
          <p:cNvPr id="34" name="33 Grupo"/>
          <p:cNvGrpSpPr/>
          <p:nvPr/>
        </p:nvGrpSpPr>
        <p:grpSpPr>
          <a:xfrm>
            <a:off x="570842" y="620688"/>
            <a:ext cx="8244916" cy="5795518"/>
            <a:chOff x="107504" y="-105802"/>
            <a:chExt cx="8784976" cy="6775162"/>
          </a:xfrm>
        </p:grpSpPr>
        <p:sp>
          <p:nvSpPr>
            <p:cNvPr id="35" name="34 Rectángulo redondeado"/>
            <p:cNvSpPr/>
            <p:nvPr/>
          </p:nvSpPr>
          <p:spPr>
            <a:xfrm>
              <a:off x="107504" y="1340768"/>
              <a:ext cx="4752528" cy="237626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6" name="35 CuadroTexto"/>
            <p:cNvSpPr txBox="1"/>
            <p:nvPr/>
          </p:nvSpPr>
          <p:spPr>
            <a:xfrm>
              <a:off x="1978500" y="1484784"/>
              <a:ext cx="505268" cy="415498"/>
            </a:xfrm>
            <a:prstGeom prst="rect">
              <a:avLst/>
            </a:prstGeom>
            <a:solidFill>
              <a:srgbClr val="00C4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s-EC" sz="1050" dirty="0" smtClean="0">
                  <a:solidFill>
                    <a:prstClr val="white"/>
                  </a:solidFill>
                </a:rPr>
                <a:t>Color </a:t>
              </a:r>
            </a:p>
            <a:p>
              <a:pPr algn="ctr"/>
              <a:endParaRPr lang="es-EC" sz="1050" dirty="0">
                <a:solidFill>
                  <a:prstClr val="white"/>
                </a:solidFill>
              </a:endParaRPr>
            </a:p>
          </p:txBody>
        </p:sp>
        <p:sp>
          <p:nvSpPr>
            <p:cNvPr id="37" name="36 CuadroTexto"/>
            <p:cNvSpPr txBox="1"/>
            <p:nvPr/>
          </p:nvSpPr>
          <p:spPr>
            <a:xfrm>
              <a:off x="2054941" y="2926685"/>
              <a:ext cx="1292662" cy="646331"/>
            </a:xfrm>
            <a:prstGeom prst="rect">
              <a:avLst/>
            </a:prstGeom>
            <a:solidFill>
              <a:srgbClr val="00C4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s-EC" sz="1200" dirty="0" smtClean="0">
                  <a:solidFill>
                    <a:prstClr val="white"/>
                  </a:solidFill>
                </a:rPr>
                <a:t>Similitud  </a:t>
              </a:r>
            </a:p>
            <a:p>
              <a:pPr algn="ctr"/>
              <a:r>
                <a:rPr lang="es-EC" sz="1200" dirty="0" smtClean="0">
                  <a:solidFill>
                    <a:prstClr val="white"/>
                  </a:solidFill>
                </a:rPr>
                <a:t>Con un</a:t>
              </a:r>
            </a:p>
            <a:p>
              <a:pPr algn="ctr"/>
              <a:r>
                <a:rPr lang="es-EC" sz="1200" dirty="0" smtClean="0">
                  <a:solidFill>
                    <a:prstClr val="white"/>
                  </a:solidFill>
                </a:rPr>
                <a:t>Embutido común </a:t>
              </a:r>
              <a:endParaRPr lang="es-EC" sz="1200" dirty="0">
                <a:solidFill>
                  <a:prstClr val="white"/>
                </a:solidFill>
              </a:endParaRPr>
            </a:p>
          </p:txBody>
        </p:sp>
        <p:sp>
          <p:nvSpPr>
            <p:cNvPr id="38" name="37 CuadroTexto"/>
            <p:cNvSpPr txBox="1"/>
            <p:nvPr/>
          </p:nvSpPr>
          <p:spPr>
            <a:xfrm>
              <a:off x="3479839" y="1556792"/>
              <a:ext cx="917302" cy="646331"/>
            </a:xfrm>
            <a:prstGeom prst="rect">
              <a:avLst/>
            </a:prstGeom>
            <a:solidFill>
              <a:srgbClr val="00C4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s-EC" sz="1200" dirty="0" smtClean="0">
                  <a:solidFill>
                    <a:prstClr val="white"/>
                  </a:solidFill>
                </a:rPr>
                <a:t>Elaboración</a:t>
              </a:r>
            </a:p>
            <a:p>
              <a:pPr algn="ctr"/>
              <a:r>
                <a:rPr lang="es-EC" sz="1200" dirty="0" smtClean="0">
                  <a:solidFill>
                    <a:prstClr val="white"/>
                  </a:solidFill>
                </a:rPr>
                <a:t>Del</a:t>
              </a:r>
            </a:p>
            <a:p>
              <a:pPr algn="ctr"/>
              <a:r>
                <a:rPr lang="es-EC" sz="1200" dirty="0" smtClean="0">
                  <a:solidFill>
                    <a:prstClr val="white"/>
                  </a:solidFill>
                </a:rPr>
                <a:t>Producto</a:t>
              </a:r>
              <a:endParaRPr lang="es-EC" sz="1200" dirty="0">
                <a:solidFill>
                  <a:prstClr val="white"/>
                </a:solidFill>
              </a:endParaRPr>
            </a:p>
          </p:txBody>
        </p:sp>
        <p:sp>
          <p:nvSpPr>
            <p:cNvPr id="39" name="5 Elipse"/>
            <p:cNvSpPr>
              <a:spLocks noChangeArrowheads="1"/>
            </p:cNvSpPr>
            <p:nvPr/>
          </p:nvSpPr>
          <p:spPr bwMode="auto">
            <a:xfrm>
              <a:off x="107504" y="2474070"/>
              <a:ext cx="1075362" cy="810914"/>
            </a:xfrm>
            <a:prstGeom prst="ellipse">
              <a:avLst/>
            </a:prstGeom>
            <a:noFill/>
            <a:ln w="28575" algn="ctr">
              <a:solidFill>
                <a:srgbClr val="0000FF"/>
              </a:solidFill>
              <a:prstDash val="dash"/>
              <a:round/>
              <a:headEnd/>
              <a:tailEnd/>
            </a:ln>
          </p:spPr>
          <p:txBody>
            <a:bodyPr/>
            <a:lstStyle/>
            <a:p>
              <a:endParaRPr lang="es-AR">
                <a:solidFill>
                  <a:srgbClr val="000000"/>
                </a:solidFill>
                <a:ea typeface="+mn-ea"/>
                <a:cs typeface="+mn-cs"/>
              </a:endParaRPr>
            </a:p>
          </p:txBody>
        </p:sp>
        <p:sp>
          <p:nvSpPr>
            <p:cNvPr id="40" name="39 Rectángulo redondeado"/>
            <p:cNvSpPr/>
            <p:nvPr/>
          </p:nvSpPr>
          <p:spPr>
            <a:xfrm>
              <a:off x="899592" y="836712"/>
              <a:ext cx="2535085" cy="348519"/>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C" sz="1050" b="1" dirty="0" smtClean="0">
                  <a:solidFill>
                    <a:prstClr val="white"/>
                  </a:solidFill>
                </a:rPr>
                <a:t>COLOR ¿Qué fue lo que más le gusto?</a:t>
              </a:r>
              <a:endParaRPr lang="es-EC" sz="1050" b="1" dirty="0">
                <a:solidFill>
                  <a:prstClr val="white"/>
                </a:solidFill>
              </a:endParaRPr>
            </a:p>
          </p:txBody>
        </p:sp>
        <p:pic>
          <p:nvPicPr>
            <p:cNvPr id="41" name="Picture 5" descr="http://t2.gstatic.com/images?q=tbn:ANd9GcTemIJqQK91NSszBKnKDBNugZT3uSE1mPwt-P6EL2zSPoZhYMQonQ"/>
            <p:cNvPicPr>
              <a:picLocks noChangeAspect="1" noChangeArrowheads="1"/>
            </p:cNvPicPr>
            <p:nvPr/>
          </p:nvPicPr>
          <p:blipFill>
            <a:blip r:embed="rId2" cstate="print"/>
            <a:srcRect r="21016"/>
            <a:stretch>
              <a:fillRect/>
            </a:stretch>
          </p:blipFill>
          <p:spPr bwMode="auto">
            <a:xfrm>
              <a:off x="251520" y="1772816"/>
              <a:ext cx="792088" cy="666070"/>
            </a:xfrm>
            <a:prstGeom prst="rect">
              <a:avLst/>
            </a:prstGeom>
            <a:noFill/>
          </p:spPr>
        </p:pic>
        <p:sp>
          <p:nvSpPr>
            <p:cNvPr id="42" name="41 CuadroTexto"/>
            <p:cNvSpPr txBox="1"/>
            <p:nvPr/>
          </p:nvSpPr>
          <p:spPr>
            <a:xfrm>
              <a:off x="179512" y="2564904"/>
              <a:ext cx="1008112" cy="461665"/>
            </a:xfrm>
            <a:prstGeom prst="rect">
              <a:avLst/>
            </a:prstGeom>
            <a:noFill/>
          </p:spPr>
          <p:txBody>
            <a:bodyPr wrap="square" rtlCol="0">
              <a:spAutoFit/>
            </a:bodyPr>
            <a:lstStyle/>
            <a:p>
              <a:pPr algn="ctr"/>
              <a:r>
                <a:rPr lang="es-CO" sz="1200" dirty="0" smtClean="0"/>
                <a:t>Agradable a la vista</a:t>
              </a:r>
            </a:p>
          </p:txBody>
        </p:sp>
        <p:pic>
          <p:nvPicPr>
            <p:cNvPr id="43" name="Picture 16"/>
            <p:cNvPicPr>
              <a:picLocks noChangeAspect="1" noChangeArrowheads="1"/>
            </p:cNvPicPr>
            <p:nvPr/>
          </p:nvPicPr>
          <p:blipFill>
            <a:blip r:embed="rId3" cstate="print"/>
            <a:srcRect l="22652" t="43797"/>
            <a:stretch>
              <a:fillRect/>
            </a:stretch>
          </p:blipFill>
          <p:spPr bwMode="auto">
            <a:xfrm>
              <a:off x="1368766" y="1988840"/>
              <a:ext cx="855120" cy="576064"/>
            </a:xfrm>
            <a:prstGeom prst="rect">
              <a:avLst/>
            </a:prstGeom>
            <a:noFill/>
            <a:ln w="9525">
              <a:noFill/>
              <a:miter lim="800000"/>
              <a:headEnd/>
              <a:tailEnd/>
            </a:ln>
            <a:effectLst/>
          </p:spPr>
        </p:pic>
        <p:pic>
          <p:nvPicPr>
            <p:cNvPr id="44" name="Picture 16"/>
            <p:cNvPicPr>
              <a:picLocks noChangeAspect="1" noChangeArrowheads="1"/>
            </p:cNvPicPr>
            <p:nvPr/>
          </p:nvPicPr>
          <p:blipFill>
            <a:blip r:embed="rId3" cstate="print"/>
            <a:srcRect l="22652" t="43797"/>
            <a:stretch>
              <a:fillRect/>
            </a:stretch>
          </p:blipFill>
          <p:spPr bwMode="auto">
            <a:xfrm>
              <a:off x="2267744" y="1988840"/>
              <a:ext cx="855120" cy="576064"/>
            </a:xfrm>
            <a:prstGeom prst="rect">
              <a:avLst/>
            </a:prstGeom>
            <a:noFill/>
            <a:ln w="9525">
              <a:noFill/>
              <a:miter lim="800000"/>
              <a:headEnd/>
              <a:tailEnd/>
            </a:ln>
            <a:effectLst/>
          </p:spPr>
        </p:pic>
        <p:pic>
          <p:nvPicPr>
            <p:cNvPr id="45" name="Picture 19"/>
            <p:cNvPicPr>
              <a:picLocks noChangeAspect="1" noChangeArrowheads="1"/>
            </p:cNvPicPr>
            <p:nvPr/>
          </p:nvPicPr>
          <p:blipFill>
            <a:blip r:embed="rId4" cstate="print"/>
            <a:srcRect/>
            <a:stretch>
              <a:fillRect/>
            </a:stretch>
          </p:blipFill>
          <p:spPr bwMode="auto">
            <a:xfrm>
              <a:off x="3682733" y="2249487"/>
              <a:ext cx="601235" cy="603449"/>
            </a:xfrm>
            <a:prstGeom prst="rect">
              <a:avLst/>
            </a:prstGeom>
            <a:noFill/>
            <a:ln w="9525">
              <a:noFill/>
              <a:miter lim="800000"/>
              <a:headEnd/>
              <a:tailEnd/>
            </a:ln>
            <a:effectLst/>
          </p:spPr>
        </p:pic>
        <p:sp>
          <p:nvSpPr>
            <p:cNvPr id="46" name="45 Rectángulo redondeado"/>
            <p:cNvSpPr/>
            <p:nvPr/>
          </p:nvSpPr>
          <p:spPr>
            <a:xfrm>
              <a:off x="4788024" y="3861048"/>
              <a:ext cx="3816424" cy="237626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47" name="46 CuadroTexto"/>
            <p:cNvSpPr txBox="1"/>
            <p:nvPr/>
          </p:nvSpPr>
          <p:spPr>
            <a:xfrm>
              <a:off x="6442489" y="4005064"/>
              <a:ext cx="937823" cy="253916"/>
            </a:xfrm>
            <a:prstGeom prst="rect">
              <a:avLst/>
            </a:prstGeom>
            <a:solidFill>
              <a:srgbClr val="00C4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1050" dirty="0" smtClean="0">
                  <a:solidFill>
                    <a:prstClr val="white"/>
                  </a:solidFill>
                </a:rPr>
                <a:t>Curiosidad </a:t>
              </a:r>
            </a:p>
          </p:txBody>
        </p:sp>
        <p:sp>
          <p:nvSpPr>
            <p:cNvPr id="48" name="5 Elipse"/>
            <p:cNvSpPr>
              <a:spLocks noChangeArrowheads="1"/>
            </p:cNvSpPr>
            <p:nvPr/>
          </p:nvSpPr>
          <p:spPr bwMode="auto">
            <a:xfrm>
              <a:off x="5148064" y="5343599"/>
              <a:ext cx="931346" cy="594890"/>
            </a:xfrm>
            <a:prstGeom prst="ellipse">
              <a:avLst/>
            </a:prstGeom>
            <a:noFill/>
            <a:ln w="28575" algn="ctr">
              <a:solidFill>
                <a:srgbClr val="0000FF"/>
              </a:solidFill>
              <a:prstDash val="dash"/>
              <a:round/>
              <a:headEnd/>
              <a:tailEnd/>
            </a:ln>
          </p:spPr>
          <p:txBody>
            <a:bodyPr/>
            <a:lstStyle/>
            <a:p>
              <a:endParaRPr lang="es-AR">
                <a:solidFill>
                  <a:srgbClr val="000000"/>
                </a:solidFill>
                <a:ea typeface="+mn-ea"/>
                <a:cs typeface="+mn-cs"/>
              </a:endParaRPr>
            </a:p>
          </p:txBody>
        </p:sp>
        <p:pic>
          <p:nvPicPr>
            <p:cNvPr id="49" name="Picture 22"/>
            <p:cNvPicPr>
              <a:picLocks noChangeAspect="1" noChangeArrowheads="1"/>
            </p:cNvPicPr>
            <p:nvPr/>
          </p:nvPicPr>
          <p:blipFill>
            <a:blip r:embed="rId5" cstate="print"/>
            <a:srcRect r="13456" b="1935"/>
            <a:stretch>
              <a:fillRect/>
            </a:stretch>
          </p:blipFill>
          <p:spPr bwMode="auto">
            <a:xfrm rot="20896949">
              <a:off x="4878032" y="4042996"/>
              <a:ext cx="1186134" cy="1008112"/>
            </a:xfrm>
            <a:prstGeom prst="rect">
              <a:avLst/>
            </a:prstGeom>
            <a:noFill/>
            <a:ln w="9525">
              <a:noFill/>
              <a:miter lim="800000"/>
              <a:headEnd/>
              <a:tailEnd/>
            </a:ln>
            <a:effectLst/>
          </p:spPr>
        </p:pic>
        <p:sp>
          <p:nvSpPr>
            <p:cNvPr id="50" name="49 Rectángulo redondeado"/>
            <p:cNvSpPr/>
            <p:nvPr/>
          </p:nvSpPr>
          <p:spPr>
            <a:xfrm>
              <a:off x="5580112" y="3356992"/>
              <a:ext cx="2535085" cy="348519"/>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C" sz="1050" b="1" dirty="0" smtClean="0">
                  <a:solidFill>
                    <a:prstClr val="white"/>
                  </a:solidFill>
                </a:rPr>
                <a:t>Olor ¿Qué fue lo que más le gusto?</a:t>
              </a:r>
              <a:endParaRPr lang="es-EC" sz="1050" b="1" dirty="0">
                <a:solidFill>
                  <a:prstClr val="white"/>
                </a:solidFill>
              </a:endParaRPr>
            </a:p>
          </p:txBody>
        </p:sp>
        <p:pic>
          <p:nvPicPr>
            <p:cNvPr id="51" name="Picture 24" descr="http://2.bp.blogspot.com/-3W4OlOrnz2o/UGCllSpM5GI/AAAAAAAAAM8/qiB2-qv5LAw/s1600/Curiosidad+(1).jpg"/>
            <p:cNvPicPr>
              <a:picLocks noChangeAspect="1" noChangeArrowheads="1"/>
            </p:cNvPicPr>
            <p:nvPr/>
          </p:nvPicPr>
          <p:blipFill>
            <a:blip r:embed="rId6" cstate="print"/>
            <a:srcRect l="19528" r="25663"/>
            <a:stretch>
              <a:fillRect/>
            </a:stretch>
          </p:blipFill>
          <p:spPr bwMode="auto">
            <a:xfrm rot="879268">
              <a:off x="6413678" y="4609964"/>
              <a:ext cx="927919" cy="1016480"/>
            </a:xfrm>
            <a:prstGeom prst="rect">
              <a:avLst/>
            </a:prstGeom>
            <a:noFill/>
          </p:spPr>
        </p:pic>
        <p:sp>
          <p:nvSpPr>
            <p:cNvPr id="52" name="51 Rectángulo redondeado"/>
            <p:cNvSpPr/>
            <p:nvPr/>
          </p:nvSpPr>
          <p:spPr>
            <a:xfrm>
              <a:off x="611560" y="4149080"/>
              <a:ext cx="3600400" cy="237626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53" name="Picture 27"/>
            <p:cNvPicPr>
              <a:picLocks noChangeAspect="1" noChangeArrowheads="1"/>
            </p:cNvPicPr>
            <p:nvPr/>
          </p:nvPicPr>
          <p:blipFill>
            <a:blip r:embed="rId7" cstate="print"/>
            <a:srcRect/>
            <a:stretch>
              <a:fillRect/>
            </a:stretch>
          </p:blipFill>
          <p:spPr bwMode="auto">
            <a:xfrm>
              <a:off x="899592" y="4365104"/>
              <a:ext cx="1118947" cy="748084"/>
            </a:xfrm>
            <a:prstGeom prst="rect">
              <a:avLst/>
            </a:prstGeom>
            <a:noFill/>
            <a:ln w="9525">
              <a:noFill/>
              <a:miter lim="800000"/>
              <a:headEnd/>
              <a:tailEnd/>
            </a:ln>
            <a:effectLst/>
          </p:spPr>
        </p:pic>
        <p:sp>
          <p:nvSpPr>
            <p:cNvPr id="54" name="53 CuadroTexto"/>
            <p:cNvSpPr txBox="1"/>
            <p:nvPr/>
          </p:nvSpPr>
          <p:spPr>
            <a:xfrm>
              <a:off x="2699792" y="4365104"/>
              <a:ext cx="1081839" cy="415498"/>
            </a:xfrm>
            <a:prstGeom prst="rect">
              <a:avLst/>
            </a:prstGeom>
            <a:solidFill>
              <a:srgbClr val="00C4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1050" dirty="0" smtClean="0">
                  <a:solidFill>
                    <a:prstClr val="white"/>
                  </a:solidFill>
                </a:rPr>
                <a:t>Sabor a especias y picante </a:t>
              </a:r>
            </a:p>
          </p:txBody>
        </p:sp>
        <p:sp>
          <p:nvSpPr>
            <p:cNvPr id="55" name="5 Elipse"/>
            <p:cNvSpPr>
              <a:spLocks noChangeArrowheads="1"/>
            </p:cNvSpPr>
            <p:nvPr/>
          </p:nvSpPr>
          <p:spPr bwMode="auto">
            <a:xfrm>
              <a:off x="899592" y="5157192"/>
              <a:ext cx="1296144" cy="810914"/>
            </a:xfrm>
            <a:prstGeom prst="ellipse">
              <a:avLst/>
            </a:prstGeom>
            <a:noFill/>
            <a:ln w="28575" algn="ctr">
              <a:solidFill>
                <a:srgbClr val="0000FF"/>
              </a:solidFill>
              <a:prstDash val="dash"/>
              <a:round/>
              <a:headEnd/>
              <a:tailEnd/>
            </a:ln>
          </p:spPr>
          <p:txBody>
            <a:bodyPr/>
            <a:lstStyle/>
            <a:p>
              <a:endParaRPr lang="es-AR">
                <a:solidFill>
                  <a:srgbClr val="000000"/>
                </a:solidFill>
                <a:ea typeface="+mn-ea"/>
                <a:cs typeface="+mn-cs"/>
              </a:endParaRPr>
            </a:p>
          </p:txBody>
        </p:sp>
        <p:sp>
          <p:nvSpPr>
            <p:cNvPr id="56" name="55 CuadroTexto"/>
            <p:cNvSpPr txBox="1"/>
            <p:nvPr/>
          </p:nvSpPr>
          <p:spPr>
            <a:xfrm>
              <a:off x="755576" y="5301208"/>
              <a:ext cx="1584176" cy="461665"/>
            </a:xfrm>
            <a:prstGeom prst="rect">
              <a:avLst/>
            </a:prstGeom>
            <a:noFill/>
          </p:spPr>
          <p:txBody>
            <a:bodyPr wrap="square" rtlCol="0">
              <a:spAutoFit/>
            </a:bodyPr>
            <a:lstStyle/>
            <a:p>
              <a:pPr algn="ctr"/>
              <a:r>
                <a:rPr lang="es-CO" sz="1200" dirty="0" smtClean="0"/>
                <a:t>Agradable sabor a especias</a:t>
              </a:r>
            </a:p>
          </p:txBody>
        </p:sp>
        <p:sp>
          <p:nvSpPr>
            <p:cNvPr id="57" name="56 CuadroTexto"/>
            <p:cNvSpPr txBox="1"/>
            <p:nvPr/>
          </p:nvSpPr>
          <p:spPr>
            <a:xfrm>
              <a:off x="5076056" y="531030"/>
              <a:ext cx="3816424" cy="2215991"/>
            </a:xfrm>
            <a:prstGeom prst="rect">
              <a:avLst/>
            </a:prstGeom>
            <a:noFill/>
          </p:spPr>
          <p:txBody>
            <a:bodyPr wrap="square" rtlCol="0">
              <a:spAutoFit/>
            </a:bodyPr>
            <a:lstStyle/>
            <a:p>
              <a:pPr algn="just"/>
              <a:r>
                <a:rPr lang="es-CO" sz="1600" dirty="0" smtClean="0"/>
                <a:t>En definitiva es un producto que agrada mucho por su buen </a:t>
              </a:r>
              <a:r>
                <a:rPr lang="es-CO" sz="1600" b="1" i="1" dirty="0" smtClean="0"/>
                <a:t>sabor a especias, verduras frescas y el toque de ahumado </a:t>
              </a:r>
              <a:r>
                <a:rPr lang="es-CO" sz="1600" dirty="0" smtClean="0"/>
                <a:t>que lo hace diferenciar de los embutidos existentes en el mercado.</a:t>
              </a:r>
            </a:p>
            <a:p>
              <a:pPr algn="just"/>
              <a:r>
                <a:rPr lang="es-CO" sz="1600" dirty="0" smtClean="0"/>
                <a:t>Lo que mayor sorpresa genera es la similitud con un embutido común.</a:t>
              </a:r>
              <a:r>
                <a:rPr lang="es-CO" dirty="0" smtClean="0"/>
                <a:t> </a:t>
              </a:r>
              <a:r>
                <a:rPr lang="es-CO" sz="1200" i="1" dirty="0" smtClean="0">
                  <a:solidFill>
                    <a:schemeClr val="accent6">
                      <a:lumMod val="75000"/>
                    </a:schemeClr>
                  </a:solidFill>
                </a:rPr>
                <a:t>“Podré engañar a mi estomago y así comer más este embutido, eso me gusta”</a:t>
              </a:r>
              <a:endParaRPr lang="es-CO" sz="1200" i="1" dirty="0">
                <a:solidFill>
                  <a:schemeClr val="accent6">
                    <a:lumMod val="75000"/>
                  </a:schemeClr>
                </a:solidFill>
              </a:endParaRPr>
            </a:p>
          </p:txBody>
        </p:sp>
        <p:sp>
          <p:nvSpPr>
            <p:cNvPr id="58" name="57 Rectángulo redondeado"/>
            <p:cNvSpPr/>
            <p:nvPr/>
          </p:nvSpPr>
          <p:spPr>
            <a:xfrm>
              <a:off x="2607100" y="-105802"/>
              <a:ext cx="2232248" cy="864096"/>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C" sz="1200" b="1" dirty="0" smtClean="0">
                  <a:solidFill>
                    <a:srgbClr val="000066"/>
                  </a:solidFill>
                </a:rPr>
                <a:t>PRUEBA DE PRODUCTO</a:t>
              </a:r>
            </a:p>
          </p:txBody>
        </p:sp>
        <p:sp>
          <p:nvSpPr>
            <p:cNvPr id="59" name="58 Rectángulo redondeado"/>
            <p:cNvSpPr/>
            <p:nvPr/>
          </p:nvSpPr>
          <p:spPr>
            <a:xfrm>
              <a:off x="1388843" y="6320841"/>
              <a:ext cx="2535085" cy="348519"/>
            </a:xfrm>
            <a:prstGeom prst="roundRect">
              <a:avLst/>
            </a:prstGeom>
            <a:solidFill>
              <a:schemeClr val="tx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s-EC" sz="1050" b="1" dirty="0" smtClean="0">
                  <a:solidFill>
                    <a:prstClr val="white"/>
                  </a:solidFill>
                </a:rPr>
                <a:t>Sabor ¿Qué fue lo que más le gusto?</a:t>
              </a:r>
              <a:endParaRPr lang="es-EC" sz="1050" b="1" dirty="0">
                <a:solidFill>
                  <a:prstClr val="white"/>
                </a:solidFill>
              </a:endParaRPr>
            </a:p>
          </p:txBody>
        </p:sp>
        <p:pic>
          <p:nvPicPr>
            <p:cNvPr id="60" name="Picture 3"/>
            <p:cNvPicPr>
              <a:picLocks noChangeAspect="1" noChangeArrowheads="1"/>
            </p:cNvPicPr>
            <p:nvPr/>
          </p:nvPicPr>
          <p:blipFill>
            <a:blip r:embed="rId8" cstate="print"/>
            <a:srcRect/>
            <a:stretch>
              <a:fillRect/>
            </a:stretch>
          </p:blipFill>
          <p:spPr bwMode="auto">
            <a:xfrm>
              <a:off x="2627784" y="5013176"/>
              <a:ext cx="1380499" cy="792088"/>
            </a:xfrm>
            <a:prstGeom prst="rect">
              <a:avLst/>
            </a:prstGeom>
            <a:noFill/>
            <a:ln w="9525">
              <a:noFill/>
              <a:miter lim="800000"/>
              <a:headEnd/>
              <a:tailEnd/>
            </a:ln>
            <a:effectLst/>
          </p:spPr>
        </p:pic>
        <p:sp>
          <p:nvSpPr>
            <p:cNvPr id="61" name="60 CuadroTexto"/>
            <p:cNvSpPr txBox="1"/>
            <p:nvPr/>
          </p:nvSpPr>
          <p:spPr>
            <a:xfrm>
              <a:off x="7452320" y="5605790"/>
              <a:ext cx="937823" cy="415498"/>
            </a:xfrm>
            <a:prstGeom prst="rect">
              <a:avLst/>
            </a:prstGeom>
            <a:solidFill>
              <a:srgbClr val="00C4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1050" dirty="0" smtClean="0">
                  <a:solidFill>
                    <a:prstClr val="white"/>
                  </a:solidFill>
                </a:rPr>
                <a:t>Grano ahumado</a:t>
              </a:r>
            </a:p>
          </p:txBody>
        </p:sp>
        <p:pic>
          <p:nvPicPr>
            <p:cNvPr id="62" name="Picture 6"/>
            <p:cNvPicPr>
              <a:picLocks noChangeAspect="1" noChangeArrowheads="1"/>
            </p:cNvPicPr>
            <p:nvPr/>
          </p:nvPicPr>
          <p:blipFill>
            <a:blip r:embed="rId9" cstate="print"/>
            <a:srcRect/>
            <a:stretch>
              <a:fillRect/>
            </a:stretch>
          </p:blipFill>
          <p:spPr bwMode="auto">
            <a:xfrm rot="633224">
              <a:off x="7443246" y="4580290"/>
              <a:ext cx="1050107" cy="801666"/>
            </a:xfrm>
            <a:prstGeom prst="rect">
              <a:avLst/>
            </a:prstGeom>
            <a:ln>
              <a:noFill/>
            </a:ln>
            <a:effectLst>
              <a:softEdge rad="112500"/>
            </a:effectLst>
          </p:spPr>
        </p:pic>
      </p:grpSp>
      <p:pic>
        <p:nvPicPr>
          <p:cNvPr id="32" name="Picture 4" descr="101"/>
          <p:cNvPicPr>
            <a:picLocks noChangeAspect="1" noChangeArrowheads="1"/>
          </p:cNvPicPr>
          <p:nvPr/>
        </p:nvPicPr>
        <p:blipFill>
          <a:blip r:embed="rId10"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33" name="Picture 4" descr="101"/>
          <p:cNvPicPr>
            <a:picLocks noChangeAspect="1" noChangeArrowheads="1"/>
          </p:cNvPicPr>
          <p:nvPr/>
        </p:nvPicPr>
        <p:blipFill>
          <a:blip r:embed="rId11"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3" name="Picture 4" descr="101"/>
          <p:cNvPicPr>
            <a:picLocks noChangeAspect="1" noChangeArrowheads="1"/>
          </p:cNvPicPr>
          <p:nvPr/>
        </p:nvPicPr>
        <p:blipFill>
          <a:blip r:embed="rId10" cstate="print">
            <a:duotone>
              <a:prstClr val="black"/>
              <a:schemeClr val="accent3">
                <a:tint val="45000"/>
                <a:satMod val="400000"/>
              </a:schemeClr>
            </a:duotone>
          </a:blip>
          <a:srcRect/>
          <a:stretch>
            <a:fillRect/>
          </a:stretch>
        </p:blipFill>
        <p:spPr bwMode="auto">
          <a:xfrm>
            <a:off x="160527" y="6597352"/>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rot="16200000">
            <a:off x="-2246135" y="2659539"/>
            <a:ext cx="597612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CuadroTexto"/>
          <p:cNvSpPr txBox="1"/>
          <p:nvPr/>
        </p:nvSpPr>
        <p:spPr>
          <a:xfrm>
            <a:off x="2066739" y="764704"/>
            <a:ext cx="5529597" cy="369332"/>
          </a:xfrm>
          <a:prstGeom prst="rect">
            <a:avLst/>
          </a:prstGeom>
          <a:noFill/>
        </p:spPr>
        <p:txBody>
          <a:bodyPr wrap="square" rtlCol="0">
            <a:spAutoFit/>
          </a:bodyPr>
          <a:lstStyle/>
          <a:p>
            <a:pPr algn="ctr"/>
            <a:r>
              <a:rPr lang="es-CO" b="1" dirty="0" smtClean="0"/>
              <a:t>ANALISIS CUANTITATIVO: Motivación de compra</a:t>
            </a:r>
            <a:endParaRPr lang="es-CO" b="1" dirty="0"/>
          </a:p>
        </p:txBody>
      </p:sp>
      <p:graphicFrame>
        <p:nvGraphicFramePr>
          <p:cNvPr id="9" name="8 Gráfico"/>
          <p:cNvGraphicFramePr/>
          <p:nvPr/>
        </p:nvGraphicFramePr>
        <p:xfrm>
          <a:off x="2286000" y="2057400"/>
          <a:ext cx="5166320" cy="3459832"/>
        </p:xfrm>
        <a:graphic>
          <a:graphicData uri="http://schemas.openxmlformats.org/drawingml/2006/chart">
            <c:chart xmlns:c="http://schemas.openxmlformats.org/drawingml/2006/chart" xmlns:r="http://schemas.openxmlformats.org/officeDocument/2006/relationships" r:id="rId4"/>
          </a:graphicData>
        </a:graphic>
      </p:graphicFrame>
      <p:sp>
        <p:nvSpPr>
          <p:cNvPr id="10" name="9 Flecha izquierda">
            <a:hlinkClick r:id="rId5" action="ppaction://hlinksldjump"/>
          </p:cNvPr>
          <p:cNvSpPr/>
          <p:nvPr/>
        </p:nvSpPr>
        <p:spPr>
          <a:xfrm>
            <a:off x="7380312" y="6021288"/>
            <a:ext cx="504056" cy="288032"/>
          </a:xfrm>
          <a:prstGeom prst="leftArrow">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7920015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36406"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1583113" y="708665"/>
            <a:ext cx="5976125"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Segmentación y descripción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 xmlns:p14="http://schemas.microsoft.com/office/powerpoint/2010/main" val="2624832206"/>
              </p:ext>
            </p:extLst>
          </p:nvPr>
        </p:nvGraphicFramePr>
        <p:xfrm>
          <a:off x="683568" y="1484784"/>
          <a:ext cx="8064896" cy="435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Flecha izquierda">
            <a:hlinkClick r:id="rId9" action="ppaction://hlinksldjump"/>
          </p:cNvPr>
          <p:cNvSpPr/>
          <p:nvPr/>
        </p:nvSpPr>
        <p:spPr>
          <a:xfrm>
            <a:off x="7956376" y="6093296"/>
            <a:ext cx="504056" cy="360040"/>
          </a:xfrm>
          <a:prstGeom prst="lef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68914486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81603"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1705237" y="692696"/>
            <a:ext cx="5976125"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ANALISIS INTERNO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3" name="12 Diagrama"/>
          <p:cNvGraphicFramePr/>
          <p:nvPr>
            <p:extLst>
              <p:ext uri="{D42A27DB-BD31-4B8C-83A1-F6EECF244321}">
                <p14:modId xmlns="" xmlns:p14="http://schemas.microsoft.com/office/powerpoint/2010/main" val="2724504145"/>
              </p:ext>
            </p:extLst>
          </p:nvPr>
        </p:nvGraphicFramePr>
        <p:xfrm>
          <a:off x="611560" y="1484784"/>
          <a:ext cx="813690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20749315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3"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50700"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238375" y="620688"/>
            <a:ext cx="5976125"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Plan de marketing</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 xmlns:p14="http://schemas.microsoft.com/office/powerpoint/2010/main" val="1030980752"/>
              </p:ext>
            </p:extLst>
          </p:nvPr>
        </p:nvGraphicFramePr>
        <p:xfrm>
          <a:off x="912880" y="1268760"/>
          <a:ext cx="7560840" cy="4280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2" name="Picture 2" descr="https://encrypted-tbn3.gstatic.com/images?q=tbn:ANd9GcT4hChoDmC2cf0VHKjXXP70Juc1QxyPtDUlaQ_KrKdSXu8TPZuwXw"/>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95536" y="1492053"/>
            <a:ext cx="2266950" cy="20193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0" name="9 Rectángulo"/>
          <p:cNvSpPr/>
          <p:nvPr/>
        </p:nvSpPr>
        <p:spPr>
          <a:xfrm>
            <a:off x="2539917" y="1732746"/>
            <a:ext cx="4211374"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dirty="0" smtClean="0">
                <a:ln w="0"/>
                <a:solidFill>
                  <a:schemeClr val="tx2">
                    <a:lumMod val="75000"/>
                  </a:schemeClr>
                </a:solidFill>
                <a:effectLst>
                  <a:reflection blurRad="12700" stA="50000" endPos="50000" dist="5000" dir="5400000" sy="-100000" rotWithShape="0"/>
                </a:effectLst>
              </a:rPr>
              <a:t>Base filosófica. </a:t>
            </a:r>
            <a:endParaRPr lang="es-ES" sz="2000" b="1" cap="all" dirty="0">
              <a:ln w="0"/>
              <a:solidFill>
                <a:schemeClr val="tx2">
                  <a:lumMod val="75000"/>
                </a:schemeClr>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12796912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0"/>
                                        </p:tgtEl>
                                        <p:attrNameLst>
                                          <p:attrName>ppt_x</p:attrName>
                                          <p:attrName>ppt_y</p:attrName>
                                        </p:attrNameLst>
                                      </p:cBhvr>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par>
                          <p:cTn id="18" fill="hold">
                            <p:stCondLst>
                              <p:cond delay="2200"/>
                            </p:stCondLst>
                            <p:childTnLst>
                              <p:par>
                                <p:cTn id="19" presetID="1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500" fill="hold"/>
                                        <p:tgtEl>
                                          <p:spTgt spid="10242"/>
                                        </p:tgtEl>
                                        <p:attrNameLst>
                                          <p:attrName>ppt_w</p:attrName>
                                        </p:attrNameLst>
                                      </p:cBhvr>
                                      <p:tavLst>
                                        <p:tav tm="0">
                                          <p:val>
                                            <p:fltVal val="0"/>
                                          </p:val>
                                        </p:tav>
                                        <p:tav tm="100000">
                                          <p:val>
                                            <p:strVal val="#ppt_w"/>
                                          </p:val>
                                        </p:tav>
                                      </p:tavLst>
                                    </p:anim>
                                    <p:anim calcmode="lin" valueType="num">
                                      <p:cBhvr>
                                        <p:cTn id="27" dur="500" fill="hold"/>
                                        <p:tgtEl>
                                          <p:spTgt spid="10242"/>
                                        </p:tgtEl>
                                        <p:attrNameLst>
                                          <p:attrName>ppt_h</p:attrName>
                                        </p:attrNameLst>
                                      </p:cBhvr>
                                      <p:tavLst>
                                        <p:tav tm="0">
                                          <p:val>
                                            <p:fltVal val="0"/>
                                          </p:val>
                                        </p:tav>
                                        <p:tav tm="100000">
                                          <p:val>
                                            <p:strVal val="#ppt_h"/>
                                          </p:val>
                                        </p:tav>
                                      </p:tavLst>
                                    </p:anim>
                                    <p:animEffect transition="in" filter="fade">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graphicFrame>
        <p:nvGraphicFramePr>
          <p:cNvPr id="9" name="8 Tabla"/>
          <p:cNvGraphicFramePr>
            <a:graphicFrameLocks noGrp="1"/>
          </p:cNvGraphicFramePr>
          <p:nvPr>
            <p:extLst>
              <p:ext uri="{D42A27DB-BD31-4B8C-83A1-F6EECF244321}">
                <p14:modId xmlns="" xmlns:p14="http://schemas.microsoft.com/office/powerpoint/2010/main" val="747403059"/>
              </p:ext>
            </p:extLst>
          </p:nvPr>
        </p:nvGraphicFramePr>
        <p:xfrm>
          <a:off x="1043608" y="1196750"/>
          <a:ext cx="6984776" cy="3994540"/>
        </p:xfrm>
        <a:graphic>
          <a:graphicData uri="http://schemas.openxmlformats.org/drawingml/2006/table">
            <a:tbl>
              <a:tblPr firstRow="1" firstCol="1" bandRow="1">
                <a:tableStyleId>{00A15C55-8517-42AA-B614-E9B94910E393}</a:tableStyleId>
              </a:tblPr>
              <a:tblGrid>
                <a:gridCol w="1410754"/>
                <a:gridCol w="1324511"/>
                <a:gridCol w="2193296"/>
                <a:gridCol w="2056215"/>
              </a:tblGrid>
              <a:tr h="537160">
                <a:tc gridSpan="4">
                  <a:txBody>
                    <a:bodyPr/>
                    <a:lstStyle/>
                    <a:p>
                      <a:pPr indent="539750" algn="ctr">
                        <a:lnSpc>
                          <a:spcPct val="200000"/>
                        </a:lnSpc>
                        <a:spcAft>
                          <a:spcPts val="0"/>
                        </a:spcAft>
                      </a:pPr>
                      <a:r>
                        <a:rPr lang="es-ES" sz="1600" dirty="0">
                          <a:effectLst/>
                        </a:rPr>
                        <a:t>PRESUPUESTO DE PAGINA EN FACEBOOK</a:t>
                      </a:r>
                      <a:endParaRPr lang="es-EC" sz="1600" dirty="0">
                        <a:solidFill>
                          <a:srgbClr val="76923C"/>
                        </a:solidFill>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941262">
                <a:tc>
                  <a:txBody>
                    <a:bodyPr/>
                    <a:lstStyle/>
                    <a:p>
                      <a:pPr algn="ctr">
                        <a:lnSpc>
                          <a:spcPct val="200000"/>
                        </a:lnSpc>
                        <a:spcAft>
                          <a:spcPts val="0"/>
                        </a:spcAft>
                      </a:pPr>
                      <a:r>
                        <a:rPr lang="es-ES" sz="1600" dirty="0">
                          <a:effectLst/>
                        </a:rPr>
                        <a:t>DETALLE</a:t>
                      </a:r>
                      <a:endParaRPr lang="es-EC" sz="1600" dirty="0">
                        <a:solidFill>
                          <a:srgbClr val="76923C"/>
                        </a:solidFill>
                        <a:effectLst/>
                        <a:latin typeface="Calibri"/>
                        <a:ea typeface="Times New Roman"/>
                        <a:cs typeface="Times New Roman"/>
                      </a:endParaRPr>
                    </a:p>
                  </a:txBody>
                  <a:tcPr marL="68580" marR="68580" marT="0" marB="0"/>
                </a:tc>
                <a:tc>
                  <a:txBody>
                    <a:bodyPr/>
                    <a:lstStyle/>
                    <a:p>
                      <a:pPr indent="3810" algn="ctr">
                        <a:lnSpc>
                          <a:spcPct val="200000"/>
                        </a:lnSpc>
                        <a:spcAft>
                          <a:spcPts val="0"/>
                        </a:spcAft>
                      </a:pPr>
                      <a:r>
                        <a:rPr lang="es-ES" sz="1600">
                          <a:effectLst/>
                        </a:rPr>
                        <a:t>VALOR DIARIO</a:t>
                      </a:r>
                      <a:endParaRPr lang="es-EC" sz="1600">
                        <a:solidFill>
                          <a:srgbClr val="76923C"/>
                        </a:solidFill>
                        <a:effectLst/>
                        <a:latin typeface="Calibri"/>
                        <a:ea typeface="Times New Roman"/>
                        <a:cs typeface="Times New Roman"/>
                      </a:endParaRPr>
                    </a:p>
                  </a:txBody>
                  <a:tcPr marL="68580" marR="68580" marT="0" marB="0"/>
                </a:tc>
                <a:tc>
                  <a:txBody>
                    <a:bodyPr/>
                    <a:lstStyle/>
                    <a:p>
                      <a:pPr>
                        <a:lnSpc>
                          <a:spcPct val="200000"/>
                        </a:lnSpc>
                        <a:spcAft>
                          <a:spcPts val="0"/>
                        </a:spcAft>
                      </a:pPr>
                      <a:r>
                        <a:rPr lang="es-ES" sz="1600" dirty="0">
                          <a:effectLst/>
                        </a:rPr>
                        <a:t>VALOR TOTAL MENSUAL</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200000"/>
                        </a:lnSpc>
                        <a:spcAft>
                          <a:spcPts val="0"/>
                        </a:spcAft>
                      </a:pPr>
                      <a:r>
                        <a:rPr lang="es-ES" sz="1600">
                          <a:effectLst/>
                        </a:rPr>
                        <a:t>VALOR TOTAL 3 MESES</a:t>
                      </a:r>
                      <a:endParaRPr lang="es-EC" sz="1600">
                        <a:solidFill>
                          <a:srgbClr val="76923C"/>
                        </a:solidFill>
                        <a:effectLst/>
                        <a:latin typeface="Calibri"/>
                        <a:ea typeface="Times New Roman"/>
                        <a:cs typeface="Times New Roman"/>
                      </a:endParaRPr>
                    </a:p>
                  </a:txBody>
                  <a:tcPr marL="68580" marR="68580" marT="0" marB="0"/>
                </a:tc>
              </a:tr>
              <a:tr h="2482020">
                <a:tc>
                  <a:txBody>
                    <a:bodyPr/>
                    <a:lstStyle/>
                    <a:p>
                      <a:pPr algn="ctr">
                        <a:lnSpc>
                          <a:spcPct val="200000"/>
                        </a:lnSpc>
                        <a:spcAft>
                          <a:spcPts val="0"/>
                        </a:spcAft>
                      </a:pPr>
                      <a:r>
                        <a:rPr lang="es-ES" sz="1600">
                          <a:effectLst/>
                        </a:rPr>
                        <a:t>CREAR AUDIENCIA CON MUJERES Y HOMBRES &gt; 33 AÑOS</a:t>
                      </a:r>
                      <a:endParaRPr lang="es-EC" sz="1600">
                        <a:solidFill>
                          <a:srgbClr val="76923C"/>
                        </a:solidFill>
                        <a:effectLst/>
                        <a:latin typeface="Calibri"/>
                        <a:ea typeface="Times New Roman"/>
                        <a:cs typeface="Times New Roman"/>
                      </a:endParaRPr>
                    </a:p>
                  </a:txBody>
                  <a:tcPr marL="68580" marR="68580" marT="0" marB="0"/>
                </a:tc>
                <a:tc>
                  <a:txBody>
                    <a:bodyPr/>
                    <a:lstStyle/>
                    <a:p>
                      <a:pPr indent="3810" algn="ctr">
                        <a:lnSpc>
                          <a:spcPct val="200000"/>
                        </a:lnSpc>
                        <a:spcAft>
                          <a:spcPts val="0"/>
                        </a:spcAft>
                      </a:pPr>
                      <a:r>
                        <a:rPr lang="es-ES" sz="1600" dirty="0">
                          <a:effectLst/>
                        </a:rPr>
                        <a:t>$15.00</a:t>
                      </a:r>
                      <a:endParaRPr lang="es-EC" sz="1600" dirty="0">
                        <a:solidFill>
                          <a:srgbClr val="76923C"/>
                        </a:solidFill>
                        <a:effectLst/>
                        <a:latin typeface="Calibri"/>
                        <a:ea typeface="Times New Roman"/>
                        <a:cs typeface="Times New Roman"/>
                      </a:endParaRPr>
                    </a:p>
                  </a:txBody>
                  <a:tcPr marL="68580" marR="68580" marT="0" marB="0" anchor="ctr"/>
                </a:tc>
                <a:tc>
                  <a:txBody>
                    <a:bodyPr/>
                    <a:lstStyle/>
                    <a:p>
                      <a:pPr indent="3810" algn="ctr">
                        <a:lnSpc>
                          <a:spcPct val="200000"/>
                        </a:lnSpc>
                        <a:spcAft>
                          <a:spcPts val="0"/>
                        </a:spcAft>
                      </a:pPr>
                      <a:r>
                        <a:rPr lang="es-ES" sz="1600" dirty="0">
                          <a:effectLst/>
                        </a:rPr>
                        <a:t>$ 450</a:t>
                      </a:r>
                      <a:endParaRPr lang="es-EC" sz="1600" dirty="0">
                        <a:solidFill>
                          <a:srgbClr val="76923C"/>
                        </a:solidFill>
                        <a:effectLst/>
                        <a:latin typeface="Calibri"/>
                        <a:ea typeface="Times New Roman"/>
                        <a:cs typeface="Times New Roman"/>
                      </a:endParaRPr>
                    </a:p>
                  </a:txBody>
                  <a:tcPr marL="68580" marR="68580" marT="0" marB="0" anchor="ctr"/>
                </a:tc>
                <a:tc>
                  <a:txBody>
                    <a:bodyPr/>
                    <a:lstStyle/>
                    <a:p>
                      <a:pPr indent="3810" algn="ctr">
                        <a:lnSpc>
                          <a:spcPct val="200000"/>
                        </a:lnSpc>
                        <a:spcAft>
                          <a:spcPts val="0"/>
                        </a:spcAft>
                      </a:pPr>
                      <a:r>
                        <a:rPr lang="es-ES" sz="1600" dirty="0">
                          <a:effectLst/>
                        </a:rPr>
                        <a:t>$ 1.350</a:t>
                      </a:r>
                      <a:endParaRPr lang="es-EC" sz="1600" dirty="0">
                        <a:solidFill>
                          <a:srgbClr val="76923C"/>
                        </a:solidFill>
                        <a:effectLst/>
                        <a:latin typeface="Calibri"/>
                        <a:ea typeface="Times New Roman"/>
                        <a:cs typeface="Times New Roman"/>
                      </a:endParaRPr>
                    </a:p>
                  </a:txBody>
                  <a:tcPr marL="68580" marR="68580" marT="0" marB="0" anchor="ctr"/>
                </a:tc>
              </a:tr>
            </a:tbl>
          </a:graphicData>
        </a:graphic>
      </p:graphicFrame>
      <p:sp>
        <p:nvSpPr>
          <p:cNvPr id="7" name="6 Flecha izquierda">
            <a:hlinkClick r:id="rId4" action="ppaction://hlinksldjump"/>
          </p:cNvPr>
          <p:cNvSpPr/>
          <p:nvPr/>
        </p:nvSpPr>
        <p:spPr>
          <a:xfrm>
            <a:off x="7668344" y="6093296"/>
            <a:ext cx="504056" cy="360040"/>
          </a:xfrm>
          <a:prstGeom prst="lef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35139480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7869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1090486" y="496127"/>
            <a:ext cx="720562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Objetivos Específicos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0" name="9 Diagrama"/>
          <p:cNvGraphicFramePr/>
          <p:nvPr>
            <p:extLst>
              <p:ext uri="{D42A27DB-BD31-4B8C-83A1-F6EECF244321}">
                <p14:modId xmlns="" xmlns:p14="http://schemas.microsoft.com/office/powerpoint/2010/main" val="202675330"/>
              </p:ext>
            </p:extLst>
          </p:nvPr>
        </p:nvGraphicFramePr>
        <p:xfrm>
          <a:off x="971601" y="1628800"/>
          <a:ext cx="732451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Flecha derecha">
            <a:hlinkClick r:id="rId9" action="ppaction://hlinksldjump"/>
          </p:cNvPr>
          <p:cNvSpPr/>
          <p:nvPr/>
        </p:nvSpPr>
        <p:spPr>
          <a:xfrm>
            <a:off x="7308304" y="6021288"/>
            <a:ext cx="576064" cy="360040"/>
          </a:xfrm>
          <a:prstGeom prst="rightArrow">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3523927270"/>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273"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8" name="7 Imagen"/>
          <p:cNvPicPr/>
          <p:nvPr/>
        </p:nvPicPr>
        <p:blipFill>
          <a:blip r:embed="rId4" cstate="print"/>
          <a:srcRect/>
          <a:stretch>
            <a:fillRect/>
          </a:stretch>
        </p:blipFill>
        <p:spPr bwMode="auto">
          <a:xfrm>
            <a:off x="1043608" y="1412776"/>
            <a:ext cx="2253739" cy="2030601"/>
          </a:xfrm>
          <a:prstGeom prst="rect">
            <a:avLst/>
          </a:prstGeom>
          <a:ln>
            <a:noFill/>
          </a:ln>
          <a:effectLst>
            <a:softEdge rad="112500"/>
          </a:effectLst>
        </p:spPr>
      </p:pic>
      <p:pic>
        <p:nvPicPr>
          <p:cNvPr id="10" name="9 Imagen" descr="C:\Users\Kcarito\Pictures\TESIS\DSC06147.JPG"/>
          <p:cNvPicPr/>
          <p:nvPr/>
        </p:nvPicPr>
        <p:blipFill>
          <a:blip r:embed="rId5" cstate="print"/>
          <a:srcRect l="9832" t="11628" r="16479" b="9635"/>
          <a:stretch>
            <a:fillRect/>
          </a:stretch>
        </p:blipFill>
        <p:spPr bwMode="auto">
          <a:xfrm>
            <a:off x="3923928" y="1052736"/>
            <a:ext cx="2232248" cy="2304256"/>
          </a:xfrm>
          <a:prstGeom prst="rect">
            <a:avLst/>
          </a:prstGeom>
          <a:ln>
            <a:noFill/>
          </a:ln>
          <a:effectLst>
            <a:softEdge rad="112500"/>
          </a:effectLst>
        </p:spPr>
      </p:pic>
      <p:pic>
        <p:nvPicPr>
          <p:cNvPr id="11" name="10 Imagen" descr="Descripción: C:\Users\Kcarito\Pictures\TESIS\Jamón.png"/>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907704" y="4005064"/>
            <a:ext cx="2296537" cy="2152903"/>
          </a:xfrm>
          <a:prstGeom prst="rect">
            <a:avLst/>
          </a:prstGeom>
          <a:noFill/>
          <a:ln>
            <a:noFill/>
          </a:ln>
        </p:spPr>
      </p:pic>
      <p:pic>
        <p:nvPicPr>
          <p:cNvPr id="12" name="11 Imagen"/>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00192" y="2276872"/>
            <a:ext cx="2217926" cy="1872208"/>
          </a:xfrm>
          <a:prstGeom prst="rect">
            <a:avLst/>
          </a:prstGeom>
          <a:noFill/>
          <a:ln>
            <a:noFill/>
          </a:ln>
        </p:spPr>
      </p:pic>
      <p:pic>
        <p:nvPicPr>
          <p:cNvPr id="13" name="12 Imagen"/>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860032" y="4653136"/>
            <a:ext cx="2232248" cy="1756534"/>
          </a:xfrm>
          <a:prstGeom prst="rect">
            <a:avLst/>
          </a:prstGeom>
          <a:noFill/>
          <a:ln>
            <a:noFill/>
          </a:ln>
        </p:spPr>
      </p:pic>
      <p:sp>
        <p:nvSpPr>
          <p:cNvPr id="14" name="13 Flecha izquierda">
            <a:hlinkClick r:id="rId9" action="ppaction://hlinksldjump"/>
          </p:cNvPr>
          <p:cNvSpPr/>
          <p:nvPr/>
        </p:nvSpPr>
        <p:spPr>
          <a:xfrm>
            <a:off x="7812360" y="6021288"/>
            <a:ext cx="648072" cy="360040"/>
          </a:xfrm>
          <a:prstGeom prst="leftArrow">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351394809"/>
      </p:ext>
    </p:extLst>
  </p:cSld>
  <p:clrMapOvr>
    <a:masterClrMapping/>
  </p:clrMapOvr>
  <p:transition spd="slow">
    <p:cover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91369" y="802331"/>
            <a:ext cx="1933695"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Matriz efe.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8" name="7 Tabla"/>
          <p:cNvGraphicFramePr>
            <a:graphicFrameLocks noGrp="1"/>
          </p:cNvGraphicFramePr>
          <p:nvPr>
            <p:extLst>
              <p:ext uri="{D42A27DB-BD31-4B8C-83A1-F6EECF244321}">
                <p14:modId xmlns="" xmlns:p14="http://schemas.microsoft.com/office/powerpoint/2010/main" val="3843283796"/>
              </p:ext>
            </p:extLst>
          </p:nvPr>
        </p:nvGraphicFramePr>
        <p:xfrm>
          <a:off x="912880" y="1340767"/>
          <a:ext cx="7560840" cy="4824537"/>
        </p:xfrm>
        <a:graphic>
          <a:graphicData uri="http://schemas.openxmlformats.org/drawingml/2006/table">
            <a:tbl>
              <a:tblPr firstRow="1" firstCol="1" bandRow="1">
                <a:tableStyleId>{7DF18680-E054-41AD-8BC1-D1AEF772440D}</a:tableStyleId>
              </a:tblPr>
              <a:tblGrid>
                <a:gridCol w="4004152"/>
                <a:gridCol w="817630"/>
                <a:gridCol w="1158803"/>
                <a:gridCol w="1580255"/>
              </a:tblGrid>
              <a:tr h="428626">
                <a:tc>
                  <a:txBody>
                    <a:bodyPr/>
                    <a:lstStyle/>
                    <a:p>
                      <a:pPr algn="ctr">
                        <a:lnSpc>
                          <a:spcPct val="115000"/>
                        </a:lnSpc>
                        <a:spcAft>
                          <a:spcPts val="0"/>
                        </a:spcAft>
                      </a:pPr>
                      <a:r>
                        <a:rPr lang="es-ES" sz="1200" dirty="0">
                          <a:effectLst/>
                        </a:rPr>
                        <a:t>FACTORES CLAVES DEL ÉXITO</a:t>
                      </a:r>
                      <a:endParaRPr lang="es-EC" sz="1200" dirty="0">
                        <a:effectLst/>
                      </a:endParaRPr>
                    </a:p>
                    <a:p>
                      <a:pPr algn="just">
                        <a:spcAft>
                          <a:spcPts val="0"/>
                        </a:spcAft>
                      </a:pPr>
                      <a:r>
                        <a:rPr lang="es-ES" sz="1200" dirty="0">
                          <a:effectLst/>
                        </a:rPr>
                        <a:t> </a:t>
                      </a:r>
                      <a:endParaRPr lang="es-EC" sz="1200" dirty="0">
                        <a:solidFill>
                          <a:srgbClr val="76923C"/>
                        </a:solidFill>
                        <a:effectLst/>
                        <a:latin typeface="Calibri"/>
                      </a:endParaRPr>
                    </a:p>
                  </a:txBody>
                  <a:tcPr marL="68580" marR="68580" marT="0" marB="0"/>
                </a:tc>
                <a:tc>
                  <a:txBody>
                    <a:bodyPr/>
                    <a:lstStyle/>
                    <a:p>
                      <a:pPr>
                        <a:lnSpc>
                          <a:spcPct val="115000"/>
                        </a:lnSpc>
                        <a:spcAft>
                          <a:spcPts val="0"/>
                        </a:spcAft>
                      </a:pPr>
                      <a:r>
                        <a:rPr lang="es-ES" sz="1200">
                          <a:effectLst/>
                        </a:rPr>
                        <a:t>PESO</a:t>
                      </a:r>
                      <a:endParaRPr lang="es-EC" sz="1200">
                        <a:effectLst/>
                      </a:endParaRPr>
                    </a:p>
                    <a:p>
                      <a:pPr>
                        <a:spcAft>
                          <a:spcPts val="0"/>
                        </a:spcAft>
                      </a:pPr>
                      <a:r>
                        <a:rPr lang="es-ES" sz="1200">
                          <a:effectLst/>
                        </a:rPr>
                        <a:t>(1)</a:t>
                      </a:r>
                      <a:endParaRPr lang="es-EC" sz="1200">
                        <a:solidFill>
                          <a:srgbClr val="76923C"/>
                        </a:solidFill>
                        <a:effectLst/>
                        <a:latin typeface="Calibri"/>
                      </a:endParaRPr>
                    </a:p>
                  </a:txBody>
                  <a:tcPr marL="68580" marR="68580" marT="0" marB="0"/>
                </a:tc>
                <a:tc>
                  <a:txBody>
                    <a:bodyPr/>
                    <a:lstStyle/>
                    <a:p>
                      <a:pPr indent="21590" algn="ctr">
                        <a:lnSpc>
                          <a:spcPct val="115000"/>
                        </a:lnSpc>
                        <a:spcAft>
                          <a:spcPts val="0"/>
                        </a:spcAft>
                      </a:pPr>
                      <a:r>
                        <a:rPr lang="es-ES" sz="1200">
                          <a:effectLst/>
                        </a:rPr>
                        <a:t>CALIFICACIÓN</a:t>
                      </a:r>
                      <a:endParaRPr lang="es-EC" sz="1200">
                        <a:effectLst/>
                      </a:endParaRPr>
                    </a:p>
                    <a:p>
                      <a:pPr indent="21590" algn="ctr">
                        <a:spcAft>
                          <a:spcPts val="0"/>
                        </a:spcAft>
                      </a:pPr>
                      <a:r>
                        <a:rPr lang="es-ES" sz="1200">
                          <a:effectLst/>
                        </a:rPr>
                        <a:t>(1-4)</a:t>
                      </a:r>
                      <a:endParaRPr lang="es-EC" sz="1200">
                        <a:solidFill>
                          <a:srgbClr val="76923C"/>
                        </a:solidFill>
                        <a:effectLst/>
                        <a:latin typeface="Calibri"/>
                      </a:endParaRPr>
                    </a:p>
                  </a:txBody>
                  <a:tcPr marL="68580" marR="68580" marT="0" marB="0"/>
                </a:tc>
                <a:tc>
                  <a:txBody>
                    <a:bodyPr/>
                    <a:lstStyle/>
                    <a:p>
                      <a:pPr algn="ctr">
                        <a:lnSpc>
                          <a:spcPct val="115000"/>
                        </a:lnSpc>
                        <a:spcAft>
                          <a:spcPts val="0"/>
                        </a:spcAft>
                      </a:pPr>
                      <a:r>
                        <a:rPr lang="es-ES" sz="1200">
                          <a:effectLst/>
                        </a:rPr>
                        <a:t>PESO PONDERADO</a:t>
                      </a:r>
                      <a:endParaRPr lang="es-EC" sz="1200">
                        <a:effectLst/>
                      </a:endParaRPr>
                    </a:p>
                    <a:p>
                      <a:pPr algn="ctr">
                        <a:spcAft>
                          <a:spcPts val="0"/>
                        </a:spcAft>
                      </a:pPr>
                      <a:r>
                        <a:rPr lang="es-ES" sz="1200">
                          <a:effectLst/>
                        </a:rPr>
                        <a:t> </a:t>
                      </a:r>
                      <a:endParaRPr lang="es-EC" sz="1200">
                        <a:solidFill>
                          <a:srgbClr val="76923C"/>
                        </a:solidFill>
                        <a:effectLst/>
                        <a:latin typeface="Calibri"/>
                      </a:endParaRPr>
                    </a:p>
                  </a:txBody>
                  <a:tcPr marL="68580" marR="68580" marT="0" marB="0"/>
                </a:tc>
              </a:tr>
              <a:tr h="1604857">
                <a:tc>
                  <a:txBody>
                    <a:bodyPr/>
                    <a:lstStyle/>
                    <a:p>
                      <a:pPr algn="just">
                        <a:spcAft>
                          <a:spcPts val="0"/>
                        </a:spcAft>
                      </a:pPr>
                      <a:r>
                        <a:rPr lang="es-ES" sz="1200">
                          <a:effectLst/>
                        </a:rPr>
                        <a:t>OPORTUNIDADES.</a:t>
                      </a:r>
                      <a:endParaRPr lang="es-EC" sz="1200">
                        <a:effectLst/>
                      </a:endParaRPr>
                    </a:p>
                    <a:p>
                      <a:pPr algn="just">
                        <a:lnSpc>
                          <a:spcPct val="115000"/>
                        </a:lnSpc>
                        <a:spcAft>
                          <a:spcPts val="0"/>
                        </a:spcAft>
                      </a:pPr>
                      <a:r>
                        <a:rPr lang="es-ES" sz="1200">
                          <a:effectLst/>
                        </a:rPr>
                        <a:t>O1: Nuevas necesidades del mercado actual. (salud) </a:t>
                      </a:r>
                      <a:endParaRPr lang="es-EC" sz="1200">
                        <a:effectLst/>
                      </a:endParaRPr>
                    </a:p>
                    <a:p>
                      <a:pPr algn="just">
                        <a:lnSpc>
                          <a:spcPct val="115000"/>
                        </a:lnSpc>
                        <a:spcAft>
                          <a:spcPts val="0"/>
                        </a:spcAft>
                      </a:pPr>
                      <a:r>
                        <a:rPr lang="es-ES" sz="1200">
                          <a:effectLst/>
                        </a:rPr>
                        <a:t>O2: Alianzas estratégicas con empresas del ramo. </a:t>
                      </a:r>
                      <a:endParaRPr lang="es-EC" sz="1200">
                        <a:effectLst/>
                      </a:endParaRPr>
                    </a:p>
                    <a:p>
                      <a:pPr algn="just">
                        <a:lnSpc>
                          <a:spcPct val="115000"/>
                        </a:lnSpc>
                        <a:spcAft>
                          <a:spcPts val="0"/>
                        </a:spcAft>
                      </a:pPr>
                      <a:r>
                        <a:rPr lang="es-ES" sz="1200">
                          <a:effectLst/>
                        </a:rPr>
                        <a:t>O3: Captación de nuevos nichos de mercado. </a:t>
                      </a:r>
                      <a:endParaRPr lang="es-EC" sz="1200">
                        <a:effectLst/>
                      </a:endParaRPr>
                    </a:p>
                    <a:p>
                      <a:pPr algn="just">
                        <a:lnSpc>
                          <a:spcPct val="115000"/>
                        </a:lnSpc>
                        <a:spcAft>
                          <a:spcPts val="0"/>
                        </a:spcAft>
                      </a:pPr>
                      <a:r>
                        <a:rPr lang="es-ES" sz="1200">
                          <a:effectLst/>
                        </a:rPr>
                        <a:t>O4: Tecnología, como medio publicitario. </a:t>
                      </a:r>
                      <a:endParaRPr lang="es-EC" sz="1200">
                        <a:effectLst/>
                      </a:endParaRPr>
                    </a:p>
                    <a:p>
                      <a:pPr algn="just">
                        <a:lnSpc>
                          <a:spcPct val="115000"/>
                        </a:lnSpc>
                        <a:spcAft>
                          <a:spcPts val="0"/>
                        </a:spcAft>
                      </a:pPr>
                      <a:r>
                        <a:rPr lang="es-ES" sz="1200">
                          <a:effectLst/>
                        </a:rPr>
                        <a:t>O6: Aumento de créditos para el microempresario.</a:t>
                      </a:r>
                      <a:endParaRPr lang="es-EC" sz="1200">
                        <a:effectLst/>
                      </a:endParaRPr>
                    </a:p>
                    <a:p>
                      <a:pPr>
                        <a:lnSpc>
                          <a:spcPct val="115000"/>
                        </a:lnSpc>
                        <a:spcAft>
                          <a:spcPts val="0"/>
                        </a:spcAft>
                      </a:pPr>
                      <a:r>
                        <a:rPr lang="es-ES" sz="1200">
                          <a:effectLst/>
                        </a:rPr>
                        <a:t> </a:t>
                      </a:r>
                      <a:endParaRPr lang="es-EC" sz="1200">
                        <a:solidFill>
                          <a:srgbClr val="76923C"/>
                        </a:solidFill>
                        <a:effectLst/>
                        <a:latin typeface="Calibri"/>
                        <a:ea typeface="Times New Roman"/>
                        <a:cs typeface="Times New Roman"/>
                      </a:endParaRPr>
                    </a:p>
                  </a:txBody>
                  <a:tcPr marL="68580" marR="68580" marT="0" marB="0"/>
                </a:tc>
                <a:tc>
                  <a:txBody>
                    <a:bodyPr/>
                    <a:lstStyle/>
                    <a:p>
                      <a:pPr>
                        <a:spcAft>
                          <a:spcPts val="0"/>
                        </a:spcAft>
                      </a:pPr>
                      <a:r>
                        <a:rPr lang="es-ES" sz="1200">
                          <a:effectLst/>
                        </a:rPr>
                        <a:t> </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0.10</a:t>
                      </a:r>
                      <a:endParaRPr lang="es-EC" sz="1200">
                        <a:solidFill>
                          <a:srgbClr val="76923C"/>
                        </a:solidFill>
                        <a:effectLst/>
                        <a:latin typeface="Calibri"/>
                      </a:endParaRPr>
                    </a:p>
                  </a:txBody>
                  <a:tcPr marL="68580" marR="68580" marT="0" marB="0"/>
                </a:tc>
                <a:tc>
                  <a:txBody>
                    <a:bodyPr/>
                    <a:lstStyle/>
                    <a:p>
                      <a:pPr indent="21590" algn="just">
                        <a:spcAft>
                          <a:spcPts val="0"/>
                        </a:spcAft>
                      </a:pPr>
                      <a:r>
                        <a:rPr lang="es-ES" sz="1200">
                          <a:effectLst/>
                        </a:rPr>
                        <a:t> </a:t>
                      </a:r>
                      <a:endParaRPr lang="es-EC" sz="1200">
                        <a:effectLst/>
                      </a:endParaRPr>
                    </a:p>
                    <a:p>
                      <a:pPr indent="21590" algn="ctr">
                        <a:spcAft>
                          <a:spcPts val="0"/>
                        </a:spcAft>
                      </a:pPr>
                      <a:r>
                        <a:rPr lang="es-ES" sz="1200">
                          <a:effectLst/>
                        </a:rPr>
                        <a:t>4</a:t>
                      </a:r>
                      <a:endParaRPr lang="es-EC" sz="1200">
                        <a:effectLst/>
                      </a:endParaRPr>
                    </a:p>
                    <a:p>
                      <a:pPr indent="21590" algn="ctr">
                        <a:spcAft>
                          <a:spcPts val="0"/>
                        </a:spcAft>
                      </a:pPr>
                      <a:r>
                        <a:rPr lang="es-ES" sz="1200">
                          <a:effectLst/>
                        </a:rPr>
                        <a:t>4</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2</a:t>
                      </a:r>
                      <a:endParaRPr lang="es-EC" sz="1200">
                        <a:solidFill>
                          <a:srgbClr val="76923C"/>
                        </a:solidFill>
                        <a:effectLst/>
                        <a:latin typeface="Calibri"/>
                      </a:endParaRPr>
                    </a:p>
                  </a:txBody>
                  <a:tcPr marL="68580" marR="68580" marT="0" marB="0"/>
                </a:tc>
                <a:tc>
                  <a:txBody>
                    <a:bodyPr/>
                    <a:lstStyle/>
                    <a:p>
                      <a:pPr algn="just">
                        <a:spcAft>
                          <a:spcPts val="0"/>
                        </a:spcAft>
                      </a:pPr>
                      <a:r>
                        <a:rPr lang="es-ES" sz="1200">
                          <a:effectLst/>
                        </a:rPr>
                        <a:t> </a:t>
                      </a:r>
                      <a:endParaRPr lang="es-EC" sz="1200">
                        <a:effectLst/>
                      </a:endParaRPr>
                    </a:p>
                    <a:p>
                      <a:pPr algn="ctr">
                        <a:spcAft>
                          <a:spcPts val="0"/>
                        </a:spcAft>
                      </a:pPr>
                      <a:r>
                        <a:rPr lang="es-ES" sz="1200">
                          <a:effectLst/>
                        </a:rPr>
                        <a:t>0.40</a:t>
                      </a:r>
                      <a:endParaRPr lang="es-EC" sz="1200">
                        <a:effectLst/>
                      </a:endParaRPr>
                    </a:p>
                    <a:p>
                      <a:pPr algn="ctr">
                        <a:spcAft>
                          <a:spcPts val="0"/>
                        </a:spcAft>
                      </a:pPr>
                      <a:r>
                        <a:rPr lang="es-ES" sz="1200">
                          <a:effectLst/>
                        </a:rPr>
                        <a:t>0.40</a:t>
                      </a:r>
                      <a:endParaRPr lang="es-EC" sz="1200">
                        <a:effectLst/>
                      </a:endParaRPr>
                    </a:p>
                    <a:p>
                      <a:pPr algn="ctr">
                        <a:spcAft>
                          <a:spcPts val="0"/>
                        </a:spcAft>
                      </a:pPr>
                      <a:r>
                        <a:rPr lang="es-ES" sz="1200">
                          <a:effectLst/>
                        </a:rPr>
                        <a:t>0.30</a:t>
                      </a:r>
                      <a:endParaRPr lang="es-EC" sz="1200">
                        <a:effectLst/>
                      </a:endParaRPr>
                    </a:p>
                    <a:p>
                      <a:pPr algn="ctr">
                        <a:spcAft>
                          <a:spcPts val="0"/>
                        </a:spcAft>
                      </a:pPr>
                      <a:r>
                        <a:rPr lang="es-ES" sz="1200">
                          <a:effectLst/>
                        </a:rPr>
                        <a:t>0.30</a:t>
                      </a:r>
                      <a:endParaRPr lang="es-EC" sz="1200">
                        <a:effectLst/>
                      </a:endParaRPr>
                    </a:p>
                    <a:p>
                      <a:pPr algn="ctr">
                        <a:spcAft>
                          <a:spcPts val="0"/>
                        </a:spcAft>
                      </a:pPr>
                      <a:r>
                        <a:rPr lang="es-ES" sz="1200">
                          <a:effectLst/>
                        </a:rPr>
                        <a:t>0.20</a:t>
                      </a:r>
                      <a:endParaRPr lang="es-EC" sz="1200">
                        <a:effectLst/>
                      </a:endParaRPr>
                    </a:p>
                    <a:p>
                      <a:pPr algn="ctr">
                        <a:spcAft>
                          <a:spcPts val="0"/>
                        </a:spcAft>
                      </a:pPr>
                      <a:r>
                        <a:rPr lang="es-ES" sz="1200">
                          <a:effectLst/>
                        </a:rPr>
                        <a:t> </a:t>
                      </a:r>
                      <a:endParaRPr lang="es-EC" sz="1200">
                        <a:solidFill>
                          <a:srgbClr val="76923C"/>
                        </a:solidFill>
                        <a:effectLst/>
                        <a:latin typeface="Calibri"/>
                      </a:endParaRPr>
                    </a:p>
                  </a:txBody>
                  <a:tcPr marL="68580" marR="68580" marT="0" marB="0"/>
                </a:tc>
              </a:tr>
              <a:tr h="2591693">
                <a:tc>
                  <a:txBody>
                    <a:bodyPr/>
                    <a:lstStyle/>
                    <a:p>
                      <a:pPr algn="just">
                        <a:spcAft>
                          <a:spcPts val="0"/>
                        </a:spcAft>
                      </a:pPr>
                      <a:r>
                        <a:rPr lang="es-ES" sz="1200">
                          <a:effectLst/>
                        </a:rPr>
                        <a:t>AMENAZAS.</a:t>
                      </a:r>
                      <a:endParaRPr lang="es-EC" sz="1200">
                        <a:effectLst/>
                      </a:endParaRPr>
                    </a:p>
                    <a:p>
                      <a:pPr algn="just">
                        <a:spcAft>
                          <a:spcPts val="0"/>
                        </a:spcAft>
                      </a:pPr>
                      <a:r>
                        <a:rPr lang="es-ES" sz="1200">
                          <a:effectLst/>
                        </a:rPr>
                        <a:t>A1.Entrada de nuevos competidores en el mercado.</a:t>
                      </a:r>
                      <a:endParaRPr lang="es-EC" sz="1200">
                        <a:effectLst/>
                      </a:endParaRPr>
                    </a:p>
                    <a:p>
                      <a:pPr algn="just">
                        <a:spcAft>
                          <a:spcPts val="0"/>
                        </a:spcAft>
                      </a:pPr>
                      <a:r>
                        <a:rPr lang="es-ES" sz="1200">
                          <a:effectLst/>
                        </a:rPr>
                        <a:t> </a:t>
                      </a:r>
                      <a:endParaRPr lang="es-EC" sz="1200">
                        <a:effectLst/>
                      </a:endParaRPr>
                    </a:p>
                    <a:p>
                      <a:pPr algn="just">
                        <a:spcAft>
                          <a:spcPts val="0"/>
                        </a:spcAft>
                      </a:pPr>
                      <a:r>
                        <a:rPr lang="es-ES" sz="1200">
                          <a:effectLst/>
                        </a:rPr>
                        <a:t>A2.Los impuestos implementados por el gobierno que puede provocar que los precios de la importación se incrementen.</a:t>
                      </a:r>
                      <a:endParaRPr lang="es-EC" sz="1200">
                        <a:effectLst/>
                      </a:endParaRPr>
                    </a:p>
                    <a:p>
                      <a:pPr algn="just">
                        <a:spcAft>
                          <a:spcPts val="0"/>
                        </a:spcAft>
                      </a:pPr>
                      <a:r>
                        <a:rPr lang="es-ES" sz="1200">
                          <a:effectLst/>
                        </a:rPr>
                        <a:t> </a:t>
                      </a:r>
                      <a:endParaRPr lang="es-EC" sz="1200">
                        <a:effectLst/>
                      </a:endParaRPr>
                    </a:p>
                    <a:p>
                      <a:pPr algn="just">
                        <a:spcAft>
                          <a:spcPts val="0"/>
                        </a:spcAft>
                      </a:pPr>
                      <a:r>
                        <a:rPr lang="es-ES" sz="1200">
                          <a:effectLst/>
                        </a:rPr>
                        <a:t>A3.Nuevas regulaciones sanitarias. </a:t>
                      </a:r>
                      <a:endParaRPr lang="es-EC" sz="1200">
                        <a:effectLst/>
                      </a:endParaRPr>
                    </a:p>
                    <a:p>
                      <a:pPr algn="just">
                        <a:spcAft>
                          <a:spcPts val="0"/>
                        </a:spcAft>
                      </a:pPr>
                      <a:r>
                        <a:rPr lang="es-ES" sz="1200">
                          <a:effectLst/>
                        </a:rPr>
                        <a:t> </a:t>
                      </a:r>
                      <a:endParaRPr lang="es-EC" sz="1200">
                        <a:effectLst/>
                      </a:endParaRPr>
                    </a:p>
                    <a:p>
                      <a:pPr algn="just">
                        <a:spcAft>
                          <a:spcPts val="0"/>
                        </a:spcAft>
                      </a:pPr>
                      <a:r>
                        <a:rPr lang="es-ES" sz="1200">
                          <a:effectLst/>
                        </a:rPr>
                        <a:t>A4. El mercado actual es limitado.</a:t>
                      </a:r>
                      <a:endParaRPr lang="es-EC" sz="1200">
                        <a:effectLst/>
                      </a:endParaRPr>
                    </a:p>
                    <a:p>
                      <a:pPr algn="just">
                        <a:spcAft>
                          <a:spcPts val="0"/>
                        </a:spcAft>
                      </a:pPr>
                      <a:r>
                        <a:rPr lang="es-ES" sz="1200">
                          <a:effectLst/>
                        </a:rPr>
                        <a:t>A5. Políticas de Gobierno impredecibles.</a:t>
                      </a:r>
                      <a:endParaRPr lang="es-EC" sz="1200">
                        <a:effectLst/>
                      </a:endParaRPr>
                    </a:p>
                    <a:p>
                      <a:pPr>
                        <a:spcAft>
                          <a:spcPts val="0"/>
                        </a:spcAft>
                      </a:pPr>
                      <a:r>
                        <a:rPr lang="es-ES" sz="1200">
                          <a:effectLst/>
                        </a:rPr>
                        <a:t> </a:t>
                      </a:r>
                      <a:endParaRPr lang="es-EC" sz="1200">
                        <a:effectLst/>
                      </a:endParaRPr>
                    </a:p>
                    <a:p>
                      <a:pPr algn="just">
                        <a:spcAft>
                          <a:spcPts val="0"/>
                        </a:spcAft>
                      </a:pPr>
                      <a:r>
                        <a:rPr lang="es-ES" sz="1200">
                          <a:effectLst/>
                        </a:rPr>
                        <a:t> </a:t>
                      </a:r>
                      <a:endParaRPr lang="es-EC" sz="1200">
                        <a:effectLst/>
                      </a:endParaRPr>
                    </a:p>
                    <a:p>
                      <a:pPr algn="just">
                        <a:spcAft>
                          <a:spcPts val="0"/>
                        </a:spcAft>
                      </a:pPr>
                      <a:r>
                        <a:rPr lang="es-ES" sz="1200">
                          <a:effectLst/>
                        </a:rPr>
                        <a:t> </a:t>
                      </a:r>
                      <a:endParaRPr lang="es-EC" sz="1200">
                        <a:solidFill>
                          <a:srgbClr val="76923C"/>
                        </a:solidFill>
                        <a:effectLst/>
                        <a:latin typeface="Calibri"/>
                      </a:endParaRPr>
                    </a:p>
                  </a:txBody>
                  <a:tcPr marL="68580" marR="68580" marT="0" marB="0"/>
                </a:tc>
                <a:tc>
                  <a:txBody>
                    <a:bodyPr/>
                    <a:lstStyle/>
                    <a:p>
                      <a:pPr>
                        <a:spcAft>
                          <a:spcPts val="0"/>
                        </a:spcAft>
                      </a:pPr>
                      <a:r>
                        <a:rPr lang="es-ES" sz="1200">
                          <a:effectLst/>
                        </a:rPr>
                        <a:t> </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 </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 </a:t>
                      </a:r>
                      <a:endParaRPr lang="es-EC" sz="1200">
                        <a:effectLst/>
                      </a:endParaRPr>
                    </a:p>
                    <a:p>
                      <a:pPr>
                        <a:spcAft>
                          <a:spcPts val="0"/>
                        </a:spcAft>
                      </a:pPr>
                      <a:r>
                        <a:rPr lang="es-ES" sz="1200">
                          <a:effectLst/>
                        </a:rPr>
                        <a:t> </a:t>
                      </a:r>
                      <a:endParaRPr lang="es-EC" sz="1200">
                        <a:effectLst/>
                      </a:endParaRPr>
                    </a:p>
                    <a:p>
                      <a:pPr>
                        <a:spcAft>
                          <a:spcPts val="0"/>
                        </a:spcAft>
                      </a:pPr>
                      <a:r>
                        <a:rPr lang="es-ES" sz="1200">
                          <a:effectLst/>
                        </a:rPr>
                        <a:t> </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 </a:t>
                      </a:r>
                      <a:endParaRPr lang="es-EC" sz="1200">
                        <a:effectLst/>
                      </a:endParaRPr>
                    </a:p>
                    <a:p>
                      <a:pPr>
                        <a:spcAft>
                          <a:spcPts val="0"/>
                        </a:spcAft>
                      </a:pPr>
                      <a:r>
                        <a:rPr lang="es-ES" sz="1200">
                          <a:effectLst/>
                        </a:rPr>
                        <a:t>0.10</a:t>
                      </a:r>
                      <a:endParaRPr lang="es-EC" sz="1200">
                        <a:effectLst/>
                      </a:endParaRPr>
                    </a:p>
                    <a:p>
                      <a:pPr>
                        <a:spcAft>
                          <a:spcPts val="0"/>
                        </a:spcAft>
                      </a:pPr>
                      <a:r>
                        <a:rPr lang="es-ES" sz="1200">
                          <a:effectLst/>
                        </a:rPr>
                        <a:t>0.10</a:t>
                      </a:r>
                      <a:endParaRPr lang="es-EC" sz="1200">
                        <a:solidFill>
                          <a:srgbClr val="76923C"/>
                        </a:solidFill>
                        <a:effectLst/>
                        <a:latin typeface="Calibri"/>
                      </a:endParaRPr>
                    </a:p>
                  </a:txBody>
                  <a:tcPr marL="68580" marR="68580" marT="0" marB="0"/>
                </a:tc>
                <a:tc>
                  <a:txBody>
                    <a:bodyPr/>
                    <a:lstStyle/>
                    <a:p>
                      <a:pPr indent="21590" algn="just">
                        <a:spcAft>
                          <a:spcPts val="0"/>
                        </a:spcAft>
                      </a:pPr>
                      <a:r>
                        <a:rPr lang="es-ES" sz="1200">
                          <a:effectLst/>
                        </a:rPr>
                        <a:t> </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4</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3</a:t>
                      </a:r>
                      <a:endParaRPr lang="es-EC" sz="1200">
                        <a:solidFill>
                          <a:srgbClr val="76923C"/>
                        </a:solidFill>
                        <a:effectLst/>
                        <a:latin typeface="Calibri"/>
                      </a:endParaRPr>
                    </a:p>
                  </a:txBody>
                  <a:tcPr marL="68580" marR="68580" marT="0" marB="0"/>
                </a:tc>
                <a:tc>
                  <a:txBody>
                    <a:bodyPr/>
                    <a:lstStyle/>
                    <a:p>
                      <a:pPr algn="just">
                        <a:spcAft>
                          <a:spcPts val="0"/>
                        </a:spcAft>
                      </a:pPr>
                      <a:r>
                        <a:rPr lang="es-ES" sz="1200">
                          <a:effectLst/>
                        </a:rPr>
                        <a:t> </a:t>
                      </a:r>
                      <a:endParaRPr lang="es-EC" sz="1200">
                        <a:effectLst/>
                      </a:endParaRPr>
                    </a:p>
                    <a:p>
                      <a:pPr algn="ctr">
                        <a:spcAft>
                          <a:spcPts val="0"/>
                        </a:spcAft>
                      </a:pPr>
                      <a:r>
                        <a:rPr lang="es-ES" sz="1200">
                          <a:effectLst/>
                        </a:rPr>
                        <a:t>0.30</a:t>
                      </a:r>
                      <a:endParaRPr lang="es-EC" sz="1200">
                        <a:effectLst/>
                      </a:endParaRPr>
                    </a:p>
                    <a:p>
                      <a:pPr>
                        <a:spcAft>
                          <a:spcPts val="0"/>
                        </a:spcAft>
                      </a:pPr>
                      <a:r>
                        <a:rPr lang="es-ES" sz="1200">
                          <a:effectLst/>
                        </a:rPr>
                        <a:t> </a:t>
                      </a:r>
                      <a:endParaRPr lang="es-EC" sz="1200">
                        <a:effectLst/>
                      </a:endParaRPr>
                    </a:p>
                    <a:p>
                      <a:pPr algn="ctr">
                        <a:spcAft>
                          <a:spcPts val="0"/>
                        </a:spcAft>
                      </a:pPr>
                      <a:r>
                        <a:rPr lang="es-ES" sz="1200">
                          <a:effectLst/>
                        </a:rPr>
                        <a:t>0.30</a:t>
                      </a:r>
                      <a:endParaRPr lang="es-EC" sz="1200">
                        <a:effectLst/>
                      </a:endParaRPr>
                    </a:p>
                    <a:p>
                      <a:pPr algn="ctr">
                        <a:spcAft>
                          <a:spcPts val="0"/>
                        </a:spcAft>
                      </a:pPr>
                      <a:r>
                        <a:rPr lang="es-ES" sz="1200">
                          <a:effectLst/>
                        </a:rPr>
                        <a:t> </a:t>
                      </a:r>
                      <a:endParaRPr lang="es-EC" sz="1200">
                        <a:effectLst/>
                      </a:endParaRPr>
                    </a:p>
                    <a:p>
                      <a:pPr algn="ctr">
                        <a:spcAft>
                          <a:spcPts val="0"/>
                        </a:spcAft>
                      </a:pPr>
                      <a:r>
                        <a:rPr lang="es-ES" sz="1200">
                          <a:effectLst/>
                        </a:rPr>
                        <a:t> </a:t>
                      </a:r>
                      <a:endParaRPr lang="es-EC" sz="1200">
                        <a:effectLst/>
                      </a:endParaRPr>
                    </a:p>
                    <a:p>
                      <a:pPr algn="ctr">
                        <a:spcAft>
                          <a:spcPts val="0"/>
                        </a:spcAft>
                      </a:pPr>
                      <a:r>
                        <a:rPr lang="es-ES" sz="1200">
                          <a:effectLst/>
                        </a:rPr>
                        <a:t> </a:t>
                      </a:r>
                      <a:endParaRPr lang="es-EC" sz="1200">
                        <a:effectLst/>
                      </a:endParaRPr>
                    </a:p>
                    <a:p>
                      <a:pPr algn="ctr">
                        <a:spcAft>
                          <a:spcPts val="0"/>
                        </a:spcAft>
                      </a:pPr>
                      <a:r>
                        <a:rPr lang="es-ES" sz="1200">
                          <a:effectLst/>
                        </a:rPr>
                        <a:t>0.40</a:t>
                      </a:r>
                      <a:endParaRPr lang="es-EC" sz="1200">
                        <a:effectLst/>
                      </a:endParaRPr>
                    </a:p>
                    <a:p>
                      <a:pPr algn="ctr">
                        <a:spcAft>
                          <a:spcPts val="0"/>
                        </a:spcAft>
                      </a:pPr>
                      <a:r>
                        <a:rPr lang="es-ES" sz="1200">
                          <a:effectLst/>
                        </a:rPr>
                        <a:t> </a:t>
                      </a:r>
                      <a:endParaRPr lang="es-EC" sz="1200">
                        <a:effectLst/>
                      </a:endParaRPr>
                    </a:p>
                    <a:p>
                      <a:pPr algn="ctr">
                        <a:spcAft>
                          <a:spcPts val="0"/>
                        </a:spcAft>
                      </a:pPr>
                      <a:r>
                        <a:rPr lang="es-ES" sz="1200">
                          <a:effectLst/>
                        </a:rPr>
                        <a:t>0.30</a:t>
                      </a:r>
                      <a:endParaRPr lang="es-EC" sz="1200">
                        <a:effectLst/>
                      </a:endParaRPr>
                    </a:p>
                    <a:p>
                      <a:pPr algn="ctr">
                        <a:spcAft>
                          <a:spcPts val="0"/>
                        </a:spcAft>
                      </a:pPr>
                      <a:r>
                        <a:rPr lang="es-ES" sz="1200">
                          <a:effectLst/>
                        </a:rPr>
                        <a:t>0.30</a:t>
                      </a:r>
                      <a:endParaRPr lang="es-EC" sz="1200">
                        <a:solidFill>
                          <a:srgbClr val="76923C"/>
                        </a:solidFill>
                        <a:effectLst/>
                        <a:latin typeface="Calibri"/>
                      </a:endParaRPr>
                    </a:p>
                  </a:txBody>
                  <a:tcPr marL="68580" marR="68580" marT="0" marB="0"/>
                </a:tc>
              </a:tr>
              <a:tr h="199361">
                <a:tc>
                  <a:txBody>
                    <a:bodyPr/>
                    <a:lstStyle/>
                    <a:p>
                      <a:pPr algn="ctr">
                        <a:spcAft>
                          <a:spcPts val="0"/>
                        </a:spcAft>
                      </a:pPr>
                      <a:r>
                        <a:rPr lang="es-ES" sz="1200" dirty="0">
                          <a:effectLst/>
                        </a:rPr>
                        <a:t>TOTAL</a:t>
                      </a:r>
                      <a:endParaRPr lang="es-EC" sz="1200" dirty="0">
                        <a:solidFill>
                          <a:srgbClr val="76923C"/>
                        </a:solidFill>
                        <a:effectLst/>
                        <a:latin typeface="Calibri"/>
                      </a:endParaRPr>
                    </a:p>
                  </a:txBody>
                  <a:tcPr marL="68580" marR="68580" marT="0" marB="0"/>
                </a:tc>
                <a:tc>
                  <a:txBody>
                    <a:bodyPr/>
                    <a:lstStyle/>
                    <a:p>
                      <a:pPr>
                        <a:spcAft>
                          <a:spcPts val="0"/>
                        </a:spcAft>
                      </a:pPr>
                      <a:r>
                        <a:rPr lang="es-ES" sz="1200">
                          <a:effectLst/>
                        </a:rPr>
                        <a:t>1</a:t>
                      </a:r>
                      <a:endParaRPr lang="es-EC" sz="1200">
                        <a:solidFill>
                          <a:srgbClr val="76923C"/>
                        </a:solidFill>
                        <a:effectLst/>
                        <a:latin typeface="Calibri"/>
                      </a:endParaRPr>
                    </a:p>
                  </a:txBody>
                  <a:tcPr marL="68580" marR="68580" marT="0" marB="0"/>
                </a:tc>
                <a:tc>
                  <a:txBody>
                    <a:bodyPr/>
                    <a:lstStyle/>
                    <a:p>
                      <a:pPr indent="21590" algn="just">
                        <a:spcAft>
                          <a:spcPts val="0"/>
                        </a:spcAft>
                      </a:pPr>
                      <a:r>
                        <a:rPr lang="es-ES" sz="1200">
                          <a:effectLst/>
                        </a:rPr>
                        <a:t> </a:t>
                      </a:r>
                      <a:endParaRPr lang="es-EC" sz="1200">
                        <a:solidFill>
                          <a:srgbClr val="76923C"/>
                        </a:solidFill>
                        <a:effectLst/>
                        <a:latin typeface="Calibri"/>
                      </a:endParaRPr>
                    </a:p>
                  </a:txBody>
                  <a:tcPr marL="68580" marR="68580" marT="0" marB="0"/>
                </a:tc>
                <a:tc>
                  <a:txBody>
                    <a:bodyPr/>
                    <a:lstStyle/>
                    <a:p>
                      <a:pPr algn="ctr">
                        <a:spcAft>
                          <a:spcPts val="0"/>
                        </a:spcAft>
                      </a:pPr>
                      <a:r>
                        <a:rPr lang="es-ES" sz="1200" dirty="0">
                          <a:effectLst/>
                        </a:rPr>
                        <a:t>3.20</a:t>
                      </a:r>
                      <a:endParaRPr lang="es-EC" sz="1200" dirty="0">
                        <a:solidFill>
                          <a:srgbClr val="76923C"/>
                        </a:solidFill>
                        <a:effectLst/>
                        <a:latin typeface="Calibri"/>
                      </a:endParaRPr>
                    </a:p>
                  </a:txBody>
                  <a:tcPr marL="68580" marR="68580" marT="0" marB="0"/>
                </a:tc>
              </a:tr>
            </a:tbl>
          </a:graphicData>
        </a:graphic>
      </p:graphicFrame>
    </p:spTree>
    <p:extLst>
      <p:ext uri="{BB962C8B-B14F-4D97-AF65-F5344CB8AC3E}">
        <p14:creationId xmlns="" xmlns:p14="http://schemas.microsoft.com/office/powerpoint/2010/main" val="414604750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92872" y="6585223"/>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391369" y="606321"/>
            <a:ext cx="1933695"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2000" b="1" cap="all" dirty="0" smtClean="0">
                <a:ln w="0"/>
                <a:solidFill>
                  <a:schemeClr val="tx2">
                    <a:lumMod val="75000"/>
                  </a:schemeClr>
                </a:solidFill>
                <a:effectLst>
                  <a:reflection blurRad="12700" stA="50000" endPos="50000" dist="5000" dir="5400000" sy="-100000" rotWithShape="0"/>
                </a:effectLst>
              </a:rPr>
              <a:t>Matriz </a:t>
            </a:r>
            <a:r>
              <a:rPr lang="es-ES" sz="2000" b="1" cap="all" dirty="0" err="1" smtClean="0">
                <a:ln w="0"/>
                <a:solidFill>
                  <a:schemeClr val="tx2">
                    <a:lumMod val="75000"/>
                  </a:schemeClr>
                </a:solidFill>
                <a:effectLst>
                  <a:reflection blurRad="12700" stA="50000" endPos="50000" dist="5000" dir="5400000" sy="-100000" rotWithShape="0"/>
                </a:effectLst>
              </a:rPr>
              <a:t>efi</a:t>
            </a:r>
            <a:r>
              <a:rPr lang="es-ES" sz="2000" b="1" cap="all" dirty="0" smtClean="0">
                <a:ln w="0"/>
                <a:solidFill>
                  <a:schemeClr val="tx2">
                    <a:lumMod val="75000"/>
                  </a:schemeClr>
                </a:solidFill>
                <a:effectLst>
                  <a:reflection blurRad="12700" stA="50000" endPos="50000" dist="5000" dir="5400000" sy="-100000" rotWithShape="0"/>
                </a:effectLst>
              </a:rPr>
              <a:t>. </a:t>
            </a:r>
            <a:endParaRPr lang="es-ES" sz="2000" b="1" cap="all" dirty="0">
              <a:ln w="0"/>
              <a:solidFill>
                <a:schemeClr val="tx2">
                  <a:lumMod val="75000"/>
                </a:schemeClr>
              </a:solidFill>
              <a:effectLst>
                <a:reflection blurRad="12700" stA="50000" endPos="50000" dist="5000" dir="5400000" sy="-100000" rotWithShape="0"/>
              </a:effectLst>
            </a:endParaRPr>
          </a:p>
        </p:txBody>
      </p:sp>
      <p:graphicFrame>
        <p:nvGraphicFramePr>
          <p:cNvPr id="8" name="7 Tabla"/>
          <p:cNvGraphicFramePr>
            <a:graphicFrameLocks noGrp="1"/>
          </p:cNvGraphicFramePr>
          <p:nvPr>
            <p:extLst>
              <p:ext uri="{D42A27DB-BD31-4B8C-83A1-F6EECF244321}">
                <p14:modId xmlns="" xmlns:p14="http://schemas.microsoft.com/office/powerpoint/2010/main" val="1574425062"/>
              </p:ext>
            </p:extLst>
          </p:nvPr>
        </p:nvGraphicFramePr>
        <p:xfrm>
          <a:off x="703741" y="1027526"/>
          <a:ext cx="7979118" cy="5495544"/>
        </p:xfrm>
        <a:graphic>
          <a:graphicData uri="http://schemas.openxmlformats.org/drawingml/2006/table">
            <a:tbl>
              <a:tblPr firstRow="1" firstCol="1" bandRow="1">
                <a:tableStyleId>{7DF18680-E054-41AD-8BC1-D1AEF772440D}</a:tableStyleId>
              </a:tblPr>
              <a:tblGrid>
                <a:gridCol w="4268471"/>
                <a:gridCol w="903296"/>
                <a:gridCol w="1684569"/>
                <a:gridCol w="1122782"/>
              </a:tblGrid>
              <a:tr h="432048">
                <a:tc>
                  <a:txBody>
                    <a:bodyPr/>
                    <a:lstStyle/>
                    <a:p>
                      <a:pPr algn="ctr">
                        <a:lnSpc>
                          <a:spcPct val="115000"/>
                        </a:lnSpc>
                        <a:spcAft>
                          <a:spcPts val="0"/>
                        </a:spcAft>
                      </a:pPr>
                      <a:r>
                        <a:rPr lang="es-ES" sz="1200" dirty="0">
                          <a:effectLst/>
                        </a:rPr>
                        <a:t>FACTORES CLAVES DEL ÉXITO</a:t>
                      </a:r>
                      <a:endParaRPr lang="es-EC" sz="1200" dirty="0">
                        <a:effectLst/>
                      </a:endParaRPr>
                    </a:p>
                    <a:p>
                      <a:pPr algn="just">
                        <a:spcAft>
                          <a:spcPts val="0"/>
                        </a:spcAft>
                      </a:pPr>
                      <a:r>
                        <a:rPr lang="es-ES" sz="1200" dirty="0">
                          <a:effectLst/>
                        </a:rPr>
                        <a:t> </a:t>
                      </a:r>
                      <a:endParaRPr lang="es-EC" sz="1200" dirty="0">
                        <a:solidFill>
                          <a:srgbClr val="76923C"/>
                        </a:solidFill>
                        <a:effectLst/>
                        <a:latin typeface="Calibri"/>
                        <a:ea typeface="Times New Roman"/>
                      </a:endParaRPr>
                    </a:p>
                  </a:txBody>
                  <a:tcPr marL="64310" marR="64310" marT="0" marB="0"/>
                </a:tc>
                <a:tc>
                  <a:txBody>
                    <a:bodyPr/>
                    <a:lstStyle/>
                    <a:p>
                      <a:pPr indent="-68580" algn="ctr">
                        <a:lnSpc>
                          <a:spcPct val="115000"/>
                        </a:lnSpc>
                        <a:spcAft>
                          <a:spcPts val="0"/>
                        </a:spcAft>
                      </a:pPr>
                      <a:r>
                        <a:rPr lang="es-ES" sz="1200" dirty="0">
                          <a:effectLst/>
                        </a:rPr>
                        <a:t>PESO</a:t>
                      </a:r>
                      <a:endParaRPr lang="es-EC" sz="1200" dirty="0">
                        <a:effectLst/>
                      </a:endParaRPr>
                    </a:p>
                    <a:p>
                      <a:pPr indent="-68580" algn="ctr">
                        <a:spcAft>
                          <a:spcPts val="0"/>
                        </a:spcAft>
                      </a:pPr>
                      <a:r>
                        <a:rPr lang="es-ES" sz="1200" dirty="0">
                          <a:effectLst/>
                        </a:rPr>
                        <a:t>(1)</a:t>
                      </a:r>
                      <a:endParaRPr lang="es-EC" sz="1200" dirty="0">
                        <a:solidFill>
                          <a:srgbClr val="76923C"/>
                        </a:solidFill>
                        <a:effectLst/>
                        <a:latin typeface="Calibri"/>
                        <a:ea typeface="Times New Roman"/>
                      </a:endParaRPr>
                    </a:p>
                  </a:txBody>
                  <a:tcPr marL="64310" marR="64310" marT="0" marB="0"/>
                </a:tc>
                <a:tc>
                  <a:txBody>
                    <a:bodyPr/>
                    <a:lstStyle/>
                    <a:p>
                      <a:pPr indent="21590" algn="ctr">
                        <a:lnSpc>
                          <a:spcPct val="115000"/>
                        </a:lnSpc>
                        <a:spcAft>
                          <a:spcPts val="0"/>
                        </a:spcAft>
                      </a:pPr>
                      <a:r>
                        <a:rPr lang="es-ES" sz="1200">
                          <a:effectLst/>
                        </a:rPr>
                        <a:t>CALIFICACIÓN</a:t>
                      </a:r>
                      <a:endParaRPr lang="es-EC" sz="1200">
                        <a:effectLst/>
                      </a:endParaRPr>
                    </a:p>
                    <a:p>
                      <a:pPr indent="21590" algn="ctr">
                        <a:spcAft>
                          <a:spcPts val="0"/>
                        </a:spcAft>
                      </a:pPr>
                      <a:r>
                        <a:rPr lang="es-ES" sz="1200">
                          <a:effectLst/>
                        </a:rPr>
                        <a:t>(1-4)</a:t>
                      </a:r>
                      <a:endParaRPr lang="es-EC" sz="1200">
                        <a:solidFill>
                          <a:srgbClr val="76923C"/>
                        </a:solidFill>
                        <a:effectLst/>
                        <a:latin typeface="Calibri"/>
                        <a:ea typeface="Times New Roman"/>
                      </a:endParaRPr>
                    </a:p>
                  </a:txBody>
                  <a:tcPr marL="64310" marR="64310" marT="0" marB="0"/>
                </a:tc>
                <a:tc>
                  <a:txBody>
                    <a:bodyPr/>
                    <a:lstStyle/>
                    <a:p>
                      <a:pPr indent="21590" algn="ctr">
                        <a:lnSpc>
                          <a:spcPct val="115000"/>
                        </a:lnSpc>
                        <a:spcAft>
                          <a:spcPts val="0"/>
                        </a:spcAft>
                      </a:pPr>
                      <a:r>
                        <a:rPr lang="es-ES" sz="1200">
                          <a:effectLst/>
                        </a:rPr>
                        <a:t>PESO PONDERADO</a:t>
                      </a:r>
                      <a:endParaRPr lang="es-EC" sz="1200">
                        <a:effectLst/>
                      </a:endParaRPr>
                    </a:p>
                    <a:p>
                      <a:pPr indent="21590" algn="ctr">
                        <a:spcAft>
                          <a:spcPts val="0"/>
                        </a:spcAft>
                      </a:pPr>
                      <a:r>
                        <a:rPr lang="es-ES" sz="1200">
                          <a:effectLst/>
                        </a:rPr>
                        <a:t> </a:t>
                      </a:r>
                      <a:endParaRPr lang="es-EC" sz="1200">
                        <a:solidFill>
                          <a:srgbClr val="76923C"/>
                        </a:solidFill>
                        <a:effectLst/>
                        <a:latin typeface="Calibri"/>
                        <a:ea typeface="Times New Roman"/>
                      </a:endParaRPr>
                    </a:p>
                  </a:txBody>
                  <a:tcPr marL="64310" marR="64310" marT="0" marB="0"/>
                </a:tc>
              </a:tr>
              <a:tr h="1799841">
                <a:tc>
                  <a:txBody>
                    <a:bodyPr/>
                    <a:lstStyle/>
                    <a:p>
                      <a:pPr algn="just">
                        <a:spcAft>
                          <a:spcPts val="0"/>
                        </a:spcAft>
                      </a:pPr>
                      <a:r>
                        <a:rPr lang="es-ES" sz="1200" dirty="0">
                          <a:effectLst/>
                        </a:rPr>
                        <a:t>FORTALEZAS.</a:t>
                      </a:r>
                      <a:endParaRPr lang="es-EC" sz="1200" dirty="0">
                        <a:effectLst/>
                      </a:endParaRPr>
                    </a:p>
                    <a:p>
                      <a:pPr algn="just">
                        <a:spcAft>
                          <a:spcPts val="0"/>
                        </a:spcAft>
                      </a:pPr>
                      <a:r>
                        <a:rPr lang="es-ES" sz="1200" dirty="0">
                          <a:effectLst/>
                        </a:rPr>
                        <a:t>F1.Ser una de las pocas empresas en su categoría que ofrece productos alternativos de derivados de proteína. </a:t>
                      </a:r>
                      <a:endParaRPr lang="es-EC" sz="1200" dirty="0">
                        <a:effectLst/>
                      </a:endParaRPr>
                    </a:p>
                    <a:p>
                      <a:pPr algn="just">
                        <a:spcAft>
                          <a:spcPts val="0"/>
                        </a:spcAft>
                      </a:pPr>
                      <a:r>
                        <a:rPr lang="es-ES" sz="1200" dirty="0">
                          <a:effectLst/>
                        </a:rPr>
                        <a:t>F2.Comunicación con sus clientes a través de la web. </a:t>
                      </a:r>
                      <a:endParaRPr lang="es-EC" sz="1200" dirty="0">
                        <a:effectLst/>
                      </a:endParaRPr>
                    </a:p>
                    <a:p>
                      <a:pPr algn="just">
                        <a:spcAft>
                          <a:spcPts val="0"/>
                        </a:spcAft>
                      </a:pPr>
                      <a:r>
                        <a:rPr lang="es-ES" sz="1200" dirty="0">
                          <a:effectLst/>
                        </a:rPr>
                        <a:t>F3.Producto beneficioso para la salud, tanto para personas enfermas como saludables. </a:t>
                      </a:r>
                      <a:endParaRPr lang="es-EC" sz="1200" dirty="0">
                        <a:effectLst/>
                      </a:endParaRPr>
                    </a:p>
                    <a:p>
                      <a:pPr algn="just">
                        <a:spcAft>
                          <a:spcPts val="0"/>
                        </a:spcAft>
                      </a:pPr>
                      <a:r>
                        <a:rPr lang="es-ES" sz="1200" dirty="0">
                          <a:effectLst/>
                        </a:rPr>
                        <a:t>F4.</a:t>
                      </a:r>
                      <a:r>
                        <a:rPr lang="es-EC" sz="1200" dirty="0">
                          <a:effectLst/>
                        </a:rPr>
                        <a:t>Se va a fijar un precio en función de la competencia lo que se denomina la paridad de precios</a:t>
                      </a:r>
                      <a:r>
                        <a:rPr lang="es-ES" sz="1200" dirty="0">
                          <a:effectLst/>
                        </a:rPr>
                        <a:t>.</a:t>
                      </a:r>
                      <a:endParaRPr lang="es-EC" sz="1200" dirty="0">
                        <a:effectLst/>
                      </a:endParaRPr>
                    </a:p>
                    <a:p>
                      <a:pPr algn="just">
                        <a:spcAft>
                          <a:spcPts val="0"/>
                        </a:spcAft>
                      </a:pPr>
                      <a:r>
                        <a:rPr lang="es-ES" sz="1200" dirty="0">
                          <a:effectLst/>
                        </a:rPr>
                        <a:t> </a:t>
                      </a:r>
                      <a:endParaRPr lang="es-EC" sz="1200" dirty="0">
                        <a:effectLst/>
                      </a:endParaRPr>
                    </a:p>
                    <a:p>
                      <a:pPr>
                        <a:spcAft>
                          <a:spcPts val="0"/>
                        </a:spcAft>
                      </a:pPr>
                      <a:r>
                        <a:rPr lang="es-ES" sz="1200" dirty="0">
                          <a:effectLst/>
                        </a:rPr>
                        <a:t> </a:t>
                      </a:r>
                      <a:endParaRPr lang="es-EC" sz="1200" dirty="0">
                        <a:solidFill>
                          <a:srgbClr val="76923C"/>
                        </a:solidFill>
                        <a:effectLst/>
                        <a:latin typeface="Calibri"/>
                        <a:ea typeface="Times New Roman"/>
                        <a:cs typeface="Times New Roman"/>
                      </a:endParaRPr>
                    </a:p>
                  </a:txBody>
                  <a:tcPr marL="64310" marR="64310" marT="0" marB="0"/>
                </a:tc>
                <a:tc>
                  <a:txBody>
                    <a:bodyPr/>
                    <a:lstStyle/>
                    <a:p>
                      <a:pPr indent="-68580" algn="just">
                        <a:spcAft>
                          <a:spcPts val="0"/>
                        </a:spcAft>
                      </a:pPr>
                      <a:r>
                        <a:rPr lang="es-ES" sz="1200">
                          <a:effectLst/>
                        </a:rPr>
                        <a:t> </a:t>
                      </a:r>
                      <a:endParaRPr lang="es-EC" sz="1200">
                        <a:effectLst/>
                      </a:endParaRPr>
                    </a:p>
                    <a:p>
                      <a:pPr indent="-68580" algn="just">
                        <a:spcAft>
                          <a:spcPts val="0"/>
                        </a:spcAft>
                      </a:pPr>
                      <a:r>
                        <a:rPr lang="es-ES" sz="1200">
                          <a:effectLst/>
                        </a:rPr>
                        <a:t> </a:t>
                      </a:r>
                      <a:endParaRPr lang="es-EC" sz="1200">
                        <a:effectLst/>
                      </a:endParaRPr>
                    </a:p>
                    <a:p>
                      <a:pPr indent="-68580" algn="ctr">
                        <a:spcAft>
                          <a:spcPts val="0"/>
                        </a:spcAft>
                      </a:pPr>
                      <a:r>
                        <a:rPr lang="es-ES" sz="1200">
                          <a:effectLst/>
                        </a:rPr>
                        <a:t>0.10</a:t>
                      </a:r>
                      <a:endParaRPr lang="es-EC" sz="1200">
                        <a:effectLst/>
                      </a:endParaRPr>
                    </a:p>
                    <a:p>
                      <a:pPr indent="-68580" algn="ctr">
                        <a:spcAft>
                          <a:spcPts val="0"/>
                        </a:spcAft>
                      </a:pPr>
                      <a:r>
                        <a:rPr lang="es-ES" sz="1200">
                          <a:effectLst/>
                        </a:rPr>
                        <a:t> </a:t>
                      </a:r>
                      <a:endParaRPr lang="es-EC" sz="1200">
                        <a:effectLst/>
                      </a:endParaRPr>
                    </a:p>
                    <a:p>
                      <a:pPr indent="-68580" algn="ctr">
                        <a:spcAft>
                          <a:spcPts val="0"/>
                        </a:spcAft>
                      </a:pPr>
                      <a:r>
                        <a:rPr lang="es-ES" sz="1200">
                          <a:effectLst/>
                        </a:rPr>
                        <a:t>0.10</a:t>
                      </a:r>
                      <a:endParaRPr lang="es-EC" sz="1200">
                        <a:effectLst/>
                      </a:endParaRPr>
                    </a:p>
                    <a:p>
                      <a:pPr indent="-68580" algn="ctr">
                        <a:spcAft>
                          <a:spcPts val="0"/>
                        </a:spcAft>
                      </a:pPr>
                      <a:r>
                        <a:rPr lang="es-ES" sz="1200">
                          <a:effectLst/>
                        </a:rPr>
                        <a:t> </a:t>
                      </a:r>
                      <a:endParaRPr lang="es-EC" sz="1200">
                        <a:effectLst/>
                      </a:endParaRPr>
                    </a:p>
                    <a:p>
                      <a:pPr indent="-68580" algn="ctr">
                        <a:spcAft>
                          <a:spcPts val="0"/>
                        </a:spcAft>
                      </a:pPr>
                      <a:r>
                        <a:rPr lang="es-ES" sz="1200">
                          <a:effectLst/>
                        </a:rPr>
                        <a:t>0.10</a:t>
                      </a:r>
                      <a:endParaRPr lang="es-EC" sz="1200">
                        <a:effectLst/>
                      </a:endParaRPr>
                    </a:p>
                    <a:p>
                      <a:pPr indent="-68580" algn="ctr">
                        <a:spcAft>
                          <a:spcPts val="0"/>
                        </a:spcAft>
                      </a:pPr>
                      <a:r>
                        <a:rPr lang="es-ES" sz="1200">
                          <a:effectLst/>
                        </a:rPr>
                        <a:t> </a:t>
                      </a:r>
                      <a:endParaRPr lang="es-EC" sz="1200">
                        <a:effectLst/>
                      </a:endParaRPr>
                    </a:p>
                    <a:p>
                      <a:pPr indent="-68580" algn="ctr">
                        <a:spcAft>
                          <a:spcPts val="0"/>
                        </a:spcAft>
                      </a:pPr>
                      <a:r>
                        <a:rPr lang="es-ES" sz="1200">
                          <a:effectLst/>
                        </a:rPr>
                        <a:t> </a:t>
                      </a:r>
                      <a:endParaRPr lang="es-EC" sz="1200">
                        <a:effectLst/>
                      </a:endParaRPr>
                    </a:p>
                    <a:p>
                      <a:pPr indent="-68580" algn="ctr">
                        <a:spcAft>
                          <a:spcPts val="0"/>
                        </a:spcAft>
                      </a:pPr>
                      <a:r>
                        <a:rPr lang="es-ES" sz="1200">
                          <a:effectLst/>
                        </a:rPr>
                        <a:t>0.10</a:t>
                      </a:r>
                      <a:endParaRPr lang="es-EC" sz="1200">
                        <a:solidFill>
                          <a:srgbClr val="76923C"/>
                        </a:solidFill>
                        <a:effectLst/>
                        <a:latin typeface="Calibri"/>
                        <a:ea typeface="Times New Roman"/>
                      </a:endParaRPr>
                    </a:p>
                  </a:txBody>
                  <a:tcPr marL="64310" marR="64310" marT="0" marB="0"/>
                </a:tc>
                <a:tc>
                  <a:txBody>
                    <a:bodyPr/>
                    <a:lstStyle/>
                    <a:p>
                      <a:pPr indent="21590" algn="just">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4</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lnSpc>
                          <a:spcPct val="115000"/>
                        </a:lnSpc>
                        <a:spcAft>
                          <a:spcPts val="0"/>
                        </a:spcAft>
                      </a:pPr>
                      <a:r>
                        <a:rPr lang="es-ES" sz="1200">
                          <a:effectLst/>
                        </a:rPr>
                        <a:t>3</a:t>
                      </a:r>
                      <a:endParaRPr lang="es-EC" sz="1200">
                        <a:solidFill>
                          <a:srgbClr val="76923C"/>
                        </a:solidFill>
                        <a:effectLst/>
                        <a:latin typeface="Calibri"/>
                        <a:ea typeface="Times New Roman"/>
                        <a:cs typeface="Times New Roman"/>
                      </a:endParaRPr>
                    </a:p>
                  </a:txBody>
                  <a:tcPr marL="64310" marR="64310" marT="0" marB="0"/>
                </a:tc>
                <a:tc>
                  <a:txBody>
                    <a:bodyPr/>
                    <a:lstStyle/>
                    <a:p>
                      <a:pPr indent="21590" algn="just">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0.40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0.30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0.30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0.30</a:t>
                      </a:r>
                      <a:endParaRPr lang="es-EC" sz="1200">
                        <a:solidFill>
                          <a:srgbClr val="76923C"/>
                        </a:solidFill>
                        <a:effectLst/>
                        <a:latin typeface="Calibri"/>
                        <a:ea typeface="Times New Roman"/>
                      </a:endParaRPr>
                    </a:p>
                  </a:txBody>
                  <a:tcPr marL="64310" marR="64310" marT="0" marB="0"/>
                </a:tc>
              </a:tr>
              <a:tr h="2766257">
                <a:tc>
                  <a:txBody>
                    <a:bodyPr/>
                    <a:lstStyle/>
                    <a:p>
                      <a:pPr algn="just">
                        <a:spcAft>
                          <a:spcPts val="0"/>
                        </a:spcAft>
                      </a:pPr>
                      <a:r>
                        <a:rPr lang="es-ES" sz="1200">
                          <a:effectLst/>
                        </a:rPr>
                        <a:t>DEBILIDADES.</a:t>
                      </a:r>
                      <a:endParaRPr lang="es-EC" sz="1200">
                        <a:effectLst/>
                      </a:endParaRPr>
                    </a:p>
                    <a:p>
                      <a:pPr algn="just">
                        <a:spcAft>
                          <a:spcPts val="0"/>
                        </a:spcAft>
                        <a:tabLst>
                          <a:tab pos="1884680" algn="l"/>
                        </a:tabLst>
                      </a:pPr>
                      <a:r>
                        <a:rPr lang="es-ES" sz="1200">
                          <a:effectLst/>
                        </a:rPr>
                        <a:t>D1.Ser un producto importado.</a:t>
                      </a:r>
                      <a:endParaRPr lang="es-EC" sz="1200">
                        <a:effectLst/>
                      </a:endParaRPr>
                    </a:p>
                    <a:p>
                      <a:pPr algn="just">
                        <a:spcAft>
                          <a:spcPts val="0"/>
                        </a:spcAft>
                        <a:tabLst>
                          <a:tab pos="1884680" algn="l"/>
                        </a:tabLst>
                      </a:pPr>
                      <a:r>
                        <a:rPr lang="es-ES" sz="1200">
                          <a:effectLst/>
                        </a:rPr>
                        <a:t>D2.Insuficientes recursos para inversión a largo plazo.</a:t>
                      </a:r>
                      <a:endParaRPr lang="es-EC" sz="1200">
                        <a:effectLst/>
                      </a:endParaRPr>
                    </a:p>
                    <a:p>
                      <a:pPr algn="just">
                        <a:lnSpc>
                          <a:spcPct val="115000"/>
                        </a:lnSpc>
                        <a:spcAft>
                          <a:spcPts val="0"/>
                        </a:spcAft>
                      </a:pPr>
                      <a:r>
                        <a:rPr lang="es-ES" sz="1200">
                          <a:effectLst/>
                        </a:rPr>
                        <a:t>D3.Falta de posicionamiento en el mercado del producto como de la marca.</a:t>
                      </a:r>
                      <a:endParaRPr lang="es-EC" sz="1200">
                        <a:effectLst/>
                      </a:endParaRPr>
                    </a:p>
                    <a:p>
                      <a:pPr algn="just">
                        <a:spcAft>
                          <a:spcPts val="0"/>
                        </a:spcAft>
                        <a:tabLst>
                          <a:tab pos="1884680" algn="l"/>
                        </a:tabLst>
                      </a:pPr>
                      <a:r>
                        <a:rPr lang="es-ES" sz="1200">
                          <a:effectLst/>
                        </a:rPr>
                        <a:t>D4.Ausencia de participación de mercado lo que le hace vulnerable frente a la competencia.</a:t>
                      </a:r>
                      <a:endParaRPr lang="es-EC" sz="1200">
                        <a:effectLst/>
                      </a:endParaRPr>
                    </a:p>
                    <a:p>
                      <a:pPr algn="just">
                        <a:spcAft>
                          <a:spcPts val="0"/>
                        </a:spcAft>
                        <a:tabLst>
                          <a:tab pos="1884680" algn="l"/>
                        </a:tabLst>
                      </a:pPr>
                      <a:r>
                        <a:rPr lang="es-ES" sz="1200">
                          <a:effectLst/>
                        </a:rPr>
                        <a:t>D5.No existe la cultura de comprar productos “embutidos de soya” mediante una  página web, debido a la falta de conocimiento o costumbre. </a:t>
                      </a:r>
                      <a:endParaRPr lang="es-EC" sz="1200">
                        <a:effectLst/>
                      </a:endParaRPr>
                    </a:p>
                    <a:p>
                      <a:pPr algn="just">
                        <a:spcAft>
                          <a:spcPts val="0"/>
                        </a:spcAft>
                        <a:tabLst>
                          <a:tab pos="1884680" algn="l"/>
                        </a:tabLst>
                      </a:pPr>
                      <a:r>
                        <a:rPr lang="es-ES" sz="1200">
                          <a:effectLst/>
                        </a:rPr>
                        <a:t>D6.No se tiene contacto directo con el cliente y sus necesidades.  </a:t>
                      </a:r>
                      <a:endParaRPr lang="es-EC" sz="1200">
                        <a:solidFill>
                          <a:srgbClr val="76923C"/>
                        </a:solidFill>
                        <a:effectLst/>
                        <a:latin typeface="Calibri"/>
                        <a:ea typeface="Times New Roman"/>
                      </a:endParaRPr>
                    </a:p>
                  </a:txBody>
                  <a:tcPr marL="64310" marR="64310" marT="0" marB="0"/>
                </a:tc>
                <a:tc>
                  <a:txBody>
                    <a:bodyPr/>
                    <a:lstStyle/>
                    <a:p>
                      <a:pPr indent="-68580" algn="just">
                        <a:spcAft>
                          <a:spcPts val="0"/>
                        </a:spcAft>
                      </a:pPr>
                      <a:r>
                        <a:rPr lang="es-ES" sz="1200">
                          <a:effectLst/>
                        </a:rPr>
                        <a:t> </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0.10</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0.10</a:t>
                      </a:r>
                      <a:endParaRPr lang="es-EC" sz="1200">
                        <a:effectLst/>
                      </a:endParaRPr>
                    </a:p>
                    <a:p>
                      <a:pPr indent="-68580" algn="just">
                        <a:spcAft>
                          <a:spcPts val="0"/>
                        </a:spcAft>
                      </a:pPr>
                      <a:r>
                        <a:rPr lang="es-ES" sz="1200">
                          <a:effectLst/>
                        </a:rPr>
                        <a:t>0.10</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0.10</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0.10</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 </a:t>
                      </a:r>
                      <a:endParaRPr lang="es-EC" sz="1200">
                        <a:effectLst/>
                      </a:endParaRPr>
                    </a:p>
                    <a:p>
                      <a:pPr indent="-68580" algn="just">
                        <a:spcAft>
                          <a:spcPts val="0"/>
                        </a:spcAft>
                      </a:pPr>
                      <a:r>
                        <a:rPr lang="es-ES" sz="1200">
                          <a:effectLst/>
                        </a:rPr>
                        <a:t>0.10</a:t>
                      </a:r>
                      <a:endParaRPr lang="es-EC" sz="1200">
                        <a:solidFill>
                          <a:srgbClr val="76923C"/>
                        </a:solidFill>
                        <a:effectLst/>
                        <a:latin typeface="Calibri"/>
                        <a:ea typeface="Times New Roman"/>
                      </a:endParaRPr>
                    </a:p>
                  </a:txBody>
                  <a:tcPr marL="64310" marR="64310" marT="0" marB="0"/>
                </a:tc>
                <a:tc>
                  <a:txBody>
                    <a:bodyPr/>
                    <a:lstStyle/>
                    <a:p>
                      <a:pPr indent="21590" algn="just">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2</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3</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2</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2</a:t>
                      </a:r>
                      <a:endParaRPr lang="es-EC" sz="1200">
                        <a:effectLst/>
                      </a:endParaRPr>
                    </a:p>
                    <a:p>
                      <a:pPr indent="21590">
                        <a:lnSpc>
                          <a:spcPct val="115000"/>
                        </a:lnSpc>
                        <a:spcAft>
                          <a:spcPts val="0"/>
                        </a:spcAft>
                      </a:pPr>
                      <a:r>
                        <a:rPr lang="es-ES" sz="1200">
                          <a:effectLst/>
                        </a:rPr>
                        <a:t> </a:t>
                      </a:r>
                      <a:endParaRPr lang="es-EC" sz="1200">
                        <a:effectLst/>
                      </a:endParaRPr>
                    </a:p>
                    <a:p>
                      <a:pPr indent="21590">
                        <a:lnSpc>
                          <a:spcPct val="115000"/>
                        </a:lnSpc>
                        <a:spcAft>
                          <a:spcPts val="0"/>
                        </a:spcAft>
                      </a:pPr>
                      <a:r>
                        <a:rPr lang="es-ES" sz="1200">
                          <a:effectLst/>
                        </a:rPr>
                        <a:t> </a:t>
                      </a:r>
                      <a:endParaRPr lang="es-EC" sz="1200">
                        <a:effectLst/>
                      </a:endParaRPr>
                    </a:p>
                    <a:p>
                      <a:pPr indent="21590" algn="ctr">
                        <a:lnSpc>
                          <a:spcPct val="115000"/>
                        </a:lnSpc>
                        <a:spcAft>
                          <a:spcPts val="0"/>
                        </a:spcAft>
                      </a:pPr>
                      <a:r>
                        <a:rPr lang="es-ES" sz="1200">
                          <a:effectLst/>
                        </a:rPr>
                        <a:t> </a:t>
                      </a:r>
                      <a:endParaRPr lang="es-EC" sz="1200">
                        <a:effectLst/>
                      </a:endParaRPr>
                    </a:p>
                    <a:p>
                      <a:pPr indent="21590" algn="ctr">
                        <a:lnSpc>
                          <a:spcPct val="115000"/>
                        </a:lnSpc>
                        <a:spcAft>
                          <a:spcPts val="0"/>
                        </a:spcAft>
                      </a:pPr>
                      <a:r>
                        <a:rPr lang="es-ES" sz="1200">
                          <a:effectLst/>
                        </a:rPr>
                        <a:t>4</a:t>
                      </a:r>
                      <a:endParaRPr lang="es-EC" sz="1200">
                        <a:solidFill>
                          <a:srgbClr val="76923C"/>
                        </a:solidFill>
                        <a:effectLst/>
                        <a:latin typeface="Calibri"/>
                        <a:ea typeface="Times New Roman"/>
                        <a:cs typeface="Times New Roman"/>
                      </a:endParaRPr>
                    </a:p>
                  </a:txBody>
                  <a:tcPr marL="64310" marR="64310" marT="0" marB="0"/>
                </a:tc>
                <a:tc>
                  <a:txBody>
                    <a:bodyPr/>
                    <a:lstStyle/>
                    <a:p>
                      <a:pPr indent="21590" algn="just">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0.20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0.30</a:t>
                      </a:r>
                      <a:endParaRPr lang="es-EC" sz="1200">
                        <a:effectLst/>
                      </a:endParaRPr>
                    </a:p>
                    <a:p>
                      <a:pPr indent="21590" algn="ctr">
                        <a:spcAft>
                          <a:spcPts val="0"/>
                        </a:spcAft>
                      </a:pPr>
                      <a:r>
                        <a:rPr lang="es-ES" sz="1200">
                          <a:effectLst/>
                        </a:rPr>
                        <a:t>0.30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0.20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0.20</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 </a:t>
                      </a:r>
                      <a:endParaRPr lang="es-EC" sz="1200">
                        <a:effectLst/>
                      </a:endParaRPr>
                    </a:p>
                    <a:p>
                      <a:pPr indent="21590" algn="ctr">
                        <a:spcAft>
                          <a:spcPts val="0"/>
                        </a:spcAft>
                      </a:pPr>
                      <a:r>
                        <a:rPr lang="es-ES" sz="1200">
                          <a:effectLst/>
                        </a:rPr>
                        <a:t>0.40</a:t>
                      </a:r>
                      <a:endParaRPr lang="es-EC" sz="1200">
                        <a:solidFill>
                          <a:srgbClr val="76923C"/>
                        </a:solidFill>
                        <a:effectLst/>
                        <a:latin typeface="Calibri"/>
                        <a:ea typeface="Times New Roman"/>
                      </a:endParaRPr>
                    </a:p>
                  </a:txBody>
                  <a:tcPr marL="64310" marR="64310" marT="0" marB="0"/>
                </a:tc>
              </a:tr>
              <a:tr h="177324">
                <a:tc>
                  <a:txBody>
                    <a:bodyPr/>
                    <a:lstStyle/>
                    <a:p>
                      <a:pPr algn="ctr">
                        <a:spcAft>
                          <a:spcPts val="0"/>
                        </a:spcAft>
                      </a:pPr>
                      <a:r>
                        <a:rPr lang="es-ES" sz="1200" dirty="0">
                          <a:effectLst/>
                        </a:rPr>
                        <a:t>TOTAL</a:t>
                      </a:r>
                      <a:endParaRPr lang="es-EC" sz="1200" dirty="0">
                        <a:solidFill>
                          <a:srgbClr val="76923C"/>
                        </a:solidFill>
                        <a:effectLst/>
                        <a:latin typeface="Calibri"/>
                        <a:ea typeface="Times New Roman"/>
                      </a:endParaRPr>
                    </a:p>
                  </a:txBody>
                  <a:tcPr marL="64310" marR="64310" marT="0" marB="0"/>
                </a:tc>
                <a:tc>
                  <a:txBody>
                    <a:bodyPr/>
                    <a:lstStyle/>
                    <a:p>
                      <a:pPr indent="-68580" algn="ctr">
                        <a:spcAft>
                          <a:spcPts val="0"/>
                        </a:spcAft>
                      </a:pPr>
                      <a:r>
                        <a:rPr lang="es-ES" sz="1200">
                          <a:effectLst/>
                        </a:rPr>
                        <a:t>1</a:t>
                      </a:r>
                      <a:endParaRPr lang="es-EC" sz="1200">
                        <a:solidFill>
                          <a:srgbClr val="76923C"/>
                        </a:solidFill>
                        <a:effectLst/>
                        <a:latin typeface="Calibri"/>
                        <a:ea typeface="Times New Roman"/>
                      </a:endParaRPr>
                    </a:p>
                  </a:txBody>
                  <a:tcPr marL="64310" marR="64310" marT="0" marB="0"/>
                </a:tc>
                <a:tc>
                  <a:txBody>
                    <a:bodyPr/>
                    <a:lstStyle/>
                    <a:p>
                      <a:pPr indent="21590" algn="just">
                        <a:spcAft>
                          <a:spcPts val="0"/>
                        </a:spcAft>
                      </a:pPr>
                      <a:r>
                        <a:rPr lang="es-ES" sz="1200">
                          <a:effectLst/>
                        </a:rPr>
                        <a:t> </a:t>
                      </a:r>
                      <a:endParaRPr lang="es-EC" sz="1200">
                        <a:solidFill>
                          <a:srgbClr val="76923C"/>
                        </a:solidFill>
                        <a:effectLst/>
                        <a:latin typeface="Calibri"/>
                        <a:ea typeface="Times New Roman"/>
                      </a:endParaRPr>
                    </a:p>
                  </a:txBody>
                  <a:tcPr marL="64310" marR="64310" marT="0" marB="0"/>
                </a:tc>
                <a:tc>
                  <a:txBody>
                    <a:bodyPr/>
                    <a:lstStyle/>
                    <a:p>
                      <a:pPr indent="21590" algn="ctr">
                        <a:spcAft>
                          <a:spcPts val="0"/>
                        </a:spcAft>
                      </a:pPr>
                      <a:r>
                        <a:rPr lang="es-ES" sz="1200" dirty="0">
                          <a:effectLst/>
                        </a:rPr>
                        <a:t>2.90</a:t>
                      </a:r>
                      <a:endParaRPr lang="es-EC" sz="1200" dirty="0">
                        <a:solidFill>
                          <a:srgbClr val="76923C"/>
                        </a:solidFill>
                        <a:effectLst/>
                        <a:latin typeface="Calibri"/>
                        <a:ea typeface="Times New Roman"/>
                      </a:endParaRPr>
                    </a:p>
                  </a:txBody>
                  <a:tcPr marL="64310" marR="64310" marT="0" marB="0"/>
                </a:tc>
              </a:tr>
            </a:tbl>
          </a:graphicData>
        </a:graphic>
      </p:graphicFrame>
    </p:spTree>
    <p:extLst>
      <p:ext uri="{BB962C8B-B14F-4D97-AF65-F5344CB8AC3E}">
        <p14:creationId xmlns="" xmlns:p14="http://schemas.microsoft.com/office/powerpoint/2010/main" val="187755684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78692" y="6453336"/>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1243260" y="2721694"/>
            <a:ext cx="700114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Análisis situacional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Flecha derecha">
            <a:hlinkClick r:id="rId4" action="ppaction://hlinksldjump"/>
          </p:cNvPr>
          <p:cNvSpPr/>
          <p:nvPr/>
        </p:nvSpPr>
        <p:spPr>
          <a:xfrm>
            <a:off x="7308304" y="6021288"/>
            <a:ext cx="576064" cy="360040"/>
          </a:xfrm>
          <a:prstGeom prst="rightArrow">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3523927270"/>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27309777"/>
              </p:ext>
            </p:extLst>
          </p:nvPr>
        </p:nvGraphicFramePr>
        <p:xfrm>
          <a:off x="1115616" y="1397000"/>
          <a:ext cx="705678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995936" y="5157192"/>
            <a:ext cx="3528392" cy="692497"/>
          </a:xfrm>
          <a:prstGeom prst="rect">
            <a:avLst/>
          </a:prstGeom>
          <a:noFill/>
        </p:spPr>
        <p:txBody>
          <a:bodyPr wrap="square" rtlCol="0">
            <a:spAutoFit/>
          </a:bodyPr>
          <a:lstStyle/>
          <a:p>
            <a:pPr algn="just"/>
            <a:r>
              <a:rPr lang="es-CO" sz="1300" dirty="0" smtClean="0"/>
              <a:t>Según Pro Ecuador crecimiento de alimentos y bebidas saludables han crecido constantemente en la última década.</a:t>
            </a:r>
            <a:endParaRPr lang="es-CO" sz="1300" dirty="0"/>
          </a:p>
        </p:txBody>
      </p:sp>
      <p:pic>
        <p:nvPicPr>
          <p:cNvPr id="6"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7" name="Picture 4" descr="101"/>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8"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11195"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9" name="8 Rectángulo"/>
          <p:cNvSpPr/>
          <p:nvPr/>
        </p:nvSpPr>
        <p:spPr>
          <a:xfrm>
            <a:off x="3158101" y="496127"/>
            <a:ext cx="30703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historia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9 Flecha derecha">
            <a:hlinkClick r:id="rId9" action="ppaction://hlinksldjump"/>
          </p:cNvPr>
          <p:cNvSpPr/>
          <p:nvPr/>
        </p:nvSpPr>
        <p:spPr>
          <a:xfrm>
            <a:off x="8172400" y="6165304"/>
            <a:ext cx="432048" cy="288032"/>
          </a:xfrm>
          <a:prstGeom prst="rightArrow">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5" name="Picture 4" descr="10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6" name="Picture 4" descr="101"/>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14282"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7" name="6 Rectángulo"/>
          <p:cNvSpPr/>
          <p:nvPr/>
        </p:nvSpPr>
        <p:spPr>
          <a:xfrm>
            <a:off x="2250776" y="620688"/>
            <a:ext cx="477695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metodología </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 xmlns:p14="http://schemas.microsoft.com/office/powerpoint/2010/main" val="2826087513"/>
              </p:ext>
            </p:extLst>
          </p:nvPr>
        </p:nvGraphicFramePr>
        <p:xfrm>
          <a:off x="729676" y="1844824"/>
          <a:ext cx="801878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51274133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36406" y="1586439"/>
            <a:ext cx="7992888" cy="923330"/>
          </a:xfrm>
          <a:prstGeom prst="rect">
            <a:avLst/>
          </a:prstGeom>
          <a:noFill/>
        </p:spPr>
        <p:txBody>
          <a:bodyPr wrap="square" rtlCol="0">
            <a:spAutoFit/>
          </a:bodyPr>
          <a:lstStyle/>
          <a:p>
            <a:pPr algn="just"/>
            <a:r>
              <a:rPr lang="es-CO" b="1" dirty="0" smtClean="0"/>
              <a:t>ANALISIS CUALITATIVO:  ENTREVISTA DE PROFUNDIDAD Y  GRUPOS FOCALES</a:t>
            </a:r>
          </a:p>
          <a:p>
            <a:pPr algn="just"/>
            <a:r>
              <a:rPr lang="es-CO" b="1" dirty="0"/>
              <a:t>PERFIL DEL CONSUMIDOR</a:t>
            </a:r>
          </a:p>
          <a:p>
            <a:pPr algn="just"/>
            <a:endParaRPr lang="es-CO" b="1" dirty="0"/>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pSp>
        <p:nvGrpSpPr>
          <p:cNvPr id="17" name="16 Grupo"/>
          <p:cNvGrpSpPr/>
          <p:nvPr/>
        </p:nvGrpSpPr>
        <p:grpSpPr>
          <a:xfrm>
            <a:off x="1322733" y="2299192"/>
            <a:ext cx="7385381" cy="3953481"/>
            <a:chOff x="971600" y="1556792"/>
            <a:chExt cx="7068632" cy="3919860"/>
          </a:xfrm>
        </p:grpSpPr>
        <p:sp>
          <p:nvSpPr>
            <p:cNvPr id="89" name="AutoShape 304"/>
            <p:cNvSpPr>
              <a:spLocks noChangeArrowheads="1"/>
            </p:cNvSpPr>
            <p:nvPr/>
          </p:nvSpPr>
          <p:spPr bwMode="auto">
            <a:xfrm>
              <a:off x="2407448" y="1721154"/>
              <a:ext cx="618944" cy="242560"/>
            </a:xfrm>
            <a:prstGeom prst="roundRect">
              <a:avLst>
                <a:gd name="adj" fmla="val 16667"/>
              </a:avLst>
            </a:prstGeom>
            <a:gradFill rotWithShape="1">
              <a:gsLst>
                <a:gs pos="0">
                  <a:srgbClr val="9C3178"/>
                </a:gs>
                <a:gs pos="50000">
                  <a:srgbClr val="E04BAE"/>
                </a:gs>
                <a:gs pos="100000">
                  <a:srgbClr val="FF5BD0"/>
                </a:gs>
              </a:gsLst>
              <a:lin ang="16200000" scaled="1"/>
            </a:gradFill>
            <a:ln w="127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EEECE1"/>
                  </a:solidFill>
                  <a:effectLst>
                    <a:outerShdw blurRad="38100" dist="38100" dir="2700000" algn="tl">
                      <a:srgbClr val="000000"/>
                    </a:outerShdw>
                  </a:effectLst>
                  <a:latin typeface="Arial" pitchFamily="34" charset="0"/>
                  <a:ea typeface="Times New Roman" pitchFamily="18" charset="0"/>
                  <a:cs typeface="Arial" pitchFamily="34" charset="0"/>
                </a:rPr>
                <a:t>Target</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32"/>
            <p:cNvSpPr>
              <a:spLocks noChangeArrowheads="1"/>
            </p:cNvSpPr>
            <p:nvPr/>
          </p:nvSpPr>
          <p:spPr bwMode="auto">
            <a:xfrm>
              <a:off x="6156176" y="2073315"/>
              <a:ext cx="1811411" cy="503512"/>
            </a:xfrm>
            <a:custGeom>
              <a:avLst/>
              <a:gdLst>
                <a:gd name="T0" fmla="*/ 0 w 2844000"/>
                <a:gd name="T1" fmla="*/ 0 h 1579424"/>
                <a:gd name="T2" fmla="*/ 2580757 w 2844000"/>
                <a:gd name="T3" fmla="*/ 0 h 1579424"/>
                <a:gd name="T4" fmla="*/ 2844000 w 2844000"/>
                <a:gd name="T5" fmla="*/ 263243 h 1579424"/>
                <a:gd name="T6" fmla="*/ 2844000 w 2844000"/>
                <a:gd name="T7" fmla="*/ 1579424 h 1579424"/>
                <a:gd name="T8" fmla="*/ 2844000 w 2844000"/>
                <a:gd name="T9" fmla="*/ 1579424 h 1579424"/>
                <a:gd name="T10" fmla="*/ 263243 w 2844000"/>
                <a:gd name="T11" fmla="*/ 1579424 h 1579424"/>
                <a:gd name="T12" fmla="*/ 0 w 2844000"/>
                <a:gd name="T13" fmla="*/ 1316181 h 1579424"/>
                <a:gd name="T14" fmla="*/ 0 w 2844000"/>
                <a:gd name="T15" fmla="*/ 0 h 1579424"/>
                <a:gd name="T16" fmla="*/ 0 60000 65536"/>
                <a:gd name="T17" fmla="*/ 0 60000 65536"/>
                <a:gd name="T18" fmla="*/ 0 60000 65536"/>
                <a:gd name="T19" fmla="*/ 0 60000 65536"/>
                <a:gd name="T20" fmla="*/ 0 60000 65536"/>
                <a:gd name="T21" fmla="*/ 0 60000 65536"/>
                <a:gd name="T22" fmla="*/ 0 60000 65536"/>
                <a:gd name="T23" fmla="*/ 0 60000 65536"/>
                <a:gd name="T24" fmla="*/ 0 w 2844000"/>
                <a:gd name="T25" fmla="*/ 0 h 1579424"/>
                <a:gd name="T26" fmla="*/ 2844000 w 2844000"/>
                <a:gd name="T27" fmla="*/ 1579424 h 1579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4000" h="1579424">
                  <a:moveTo>
                    <a:pt x="0" y="0"/>
                  </a:moveTo>
                  <a:lnTo>
                    <a:pt x="2580757" y="0"/>
                  </a:lnTo>
                  <a:lnTo>
                    <a:pt x="2844000" y="263243"/>
                  </a:lnTo>
                  <a:lnTo>
                    <a:pt x="2844000" y="1579424"/>
                  </a:lnTo>
                  <a:lnTo>
                    <a:pt x="2844000" y="1579424"/>
                  </a:lnTo>
                  <a:lnTo>
                    <a:pt x="263243" y="1579424"/>
                  </a:lnTo>
                  <a:lnTo>
                    <a:pt x="0" y="1316181"/>
                  </a:lnTo>
                  <a:lnTo>
                    <a:pt x="0" y="0"/>
                  </a:lnTo>
                  <a:close/>
                </a:path>
              </a:pathLst>
            </a:custGeom>
            <a:solidFill>
              <a:srgbClr val="DCE6F2">
                <a:alpha val="39999"/>
              </a:srgbClr>
            </a:solidFill>
            <a:ln w="9525">
              <a:solidFill>
                <a:srgbClr val="1F497D"/>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900" b="0" i="0" u="none" strike="noStrike" cap="none" normalizeH="0" baseline="0" dirty="0" smtClean="0">
                  <a:ln>
                    <a:noFill/>
                  </a:ln>
                  <a:effectLst/>
                  <a:latin typeface="Arial" pitchFamily="34" charset="0"/>
                  <a:ea typeface="Times New Roman" pitchFamily="18" charset="0"/>
                  <a:cs typeface="Arial" pitchFamily="34" charset="0"/>
                </a:rPr>
                <a:t>Innovadores y aventureros que dedican su tiempo a buscar como lucir  saludables y verse bien </a:t>
              </a:r>
              <a:endParaRPr kumimoji="0" lang="es-EC" sz="1800" b="0" i="0" u="none" strike="noStrike" cap="none" normalizeH="0" baseline="0" dirty="0" smtClean="0">
                <a:ln>
                  <a:noFill/>
                </a:ln>
                <a:effectLst/>
                <a:latin typeface="Arial" pitchFamily="34" charset="0"/>
                <a:cs typeface="Arial" pitchFamily="34" charset="0"/>
              </a:endParaRPr>
            </a:p>
          </p:txBody>
        </p:sp>
        <p:sp>
          <p:nvSpPr>
            <p:cNvPr id="91" name="AutoShape 304"/>
            <p:cNvSpPr>
              <a:spLocks noChangeArrowheads="1"/>
            </p:cNvSpPr>
            <p:nvPr/>
          </p:nvSpPr>
          <p:spPr bwMode="auto">
            <a:xfrm>
              <a:off x="5508104" y="1556792"/>
              <a:ext cx="2166239" cy="259637"/>
            </a:xfrm>
            <a:prstGeom prst="roundRect">
              <a:avLst>
                <a:gd name="adj" fmla="val 16667"/>
              </a:avLst>
            </a:prstGeom>
            <a:gradFill rotWithShape="1">
              <a:gsLst>
                <a:gs pos="0">
                  <a:srgbClr val="9C3178"/>
                </a:gs>
                <a:gs pos="50000">
                  <a:srgbClr val="E04BAE"/>
                </a:gs>
                <a:gs pos="100000">
                  <a:srgbClr val="FF5BD0"/>
                </a:gs>
              </a:gsLst>
              <a:lin ang="16200000" scaled="1"/>
            </a:gradFill>
            <a:ln w="127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a:ln>
                    <a:noFill/>
                  </a:ln>
                  <a:solidFill>
                    <a:srgbClr val="EEECE1"/>
                  </a:solidFill>
                  <a:effectLst>
                    <a:outerShdw blurRad="38100" dist="38100" dir="2700000" algn="tl">
                      <a:srgbClr val="000000"/>
                    </a:outerShdw>
                  </a:effectLst>
                  <a:latin typeface="Arial" pitchFamily="34" charset="0"/>
                  <a:ea typeface="Times New Roman" pitchFamily="18" charset="0"/>
                  <a:cs typeface="Arial" pitchFamily="34" charset="0"/>
                </a:rPr>
                <a:t>Actitud  de los adultos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8 Conector angular"/>
            <p:cNvSpPr>
              <a:spLocks noChangeShapeType="1"/>
            </p:cNvSpPr>
            <p:nvPr/>
          </p:nvSpPr>
          <p:spPr bwMode="auto">
            <a:xfrm>
              <a:off x="3178898" y="1946693"/>
              <a:ext cx="817038" cy="834235"/>
            </a:xfrm>
            <a:prstGeom prst="bentConnector3">
              <a:avLst>
                <a:gd name="adj1" fmla="val 100481"/>
              </a:avLst>
            </a:prstGeom>
            <a:noFill/>
            <a:ln w="38100">
              <a:solidFill>
                <a:srgbClr val="000066"/>
              </a:solidFill>
              <a:prstDash val="sysDot"/>
              <a:miter lim="800000"/>
              <a:headEnd/>
              <a:tailEnd/>
            </a:ln>
            <a:effectLst>
              <a:outerShdw dist="38100" dir="2700000" algn="tl" rotWithShape="0">
                <a:srgbClr val="000000">
                  <a:alpha val="39999"/>
                </a:srgbClr>
              </a:outerShdw>
            </a:effectLst>
          </p:spPr>
          <p:txBody>
            <a:bodyPr vert="horz" wrap="square" lIns="91440" tIns="45720" rIns="91440" bIns="45720" numCol="1" anchor="t" anchorCtr="0" compatLnSpc="1">
              <a:prstTxWarp prst="textNoShape">
                <a:avLst/>
              </a:prstTxWarp>
            </a:bodyPr>
            <a:lstStyle/>
            <a:p>
              <a:endParaRPr lang="es-CO"/>
            </a:p>
          </p:txBody>
        </p:sp>
        <p:sp>
          <p:nvSpPr>
            <p:cNvPr id="93" name="9 Conector angular"/>
            <p:cNvSpPr>
              <a:spLocks noChangeShapeType="1"/>
            </p:cNvSpPr>
            <p:nvPr/>
          </p:nvSpPr>
          <p:spPr bwMode="auto">
            <a:xfrm flipV="1">
              <a:off x="4644008" y="1700806"/>
              <a:ext cx="720080" cy="1080121"/>
            </a:xfrm>
            <a:prstGeom prst="bentConnector3">
              <a:avLst>
                <a:gd name="adj1" fmla="val 50000"/>
              </a:avLst>
            </a:prstGeom>
            <a:noFill/>
            <a:ln w="38100">
              <a:solidFill>
                <a:srgbClr val="000066"/>
              </a:solidFill>
              <a:prstDash val="sysDot"/>
              <a:miter lim="800000"/>
              <a:headEnd/>
              <a:tailEnd/>
            </a:ln>
            <a:effectLst>
              <a:outerShdw dist="38100" dir="2700000" algn="tl" rotWithShape="0">
                <a:srgbClr val="000000">
                  <a:alpha val="39999"/>
                </a:srgbClr>
              </a:outerShdw>
            </a:effectLst>
          </p:spPr>
          <p:txBody>
            <a:bodyPr vert="horz" wrap="square" lIns="91440" tIns="45720" rIns="91440" bIns="45720" numCol="1" anchor="t" anchorCtr="0" compatLnSpc="1">
              <a:prstTxWarp prst="textNoShape">
                <a:avLst/>
              </a:prstTxWarp>
            </a:bodyPr>
            <a:lstStyle/>
            <a:p>
              <a:endParaRPr lang="es-CO"/>
            </a:p>
          </p:txBody>
        </p:sp>
        <p:pic>
          <p:nvPicPr>
            <p:cNvPr id="94" name="Picture 8" descr="Figura De La Mujer De Negocios, Silueta"/>
            <p:cNvPicPr>
              <a:picLocks noChangeAspect="1" noChangeArrowheads="1"/>
            </p:cNvPicPr>
            <p:nvPr/>
          </p:nvPicPr>
          <p:blipFill>
            <a:blip r:embed="rId3" cstate="print">
              <a:clrChange>
                <a:clrFrom>
                  <a:srgbClr val="FFFFFF"/>
                </a:clrFrom>
                <a:clrTo>
                  <a:srgbClr val="FFFFFF">
                    <a:alpha val="0"/>
                  </a:srgbClr>
                </a:clrTo>
              </a:clrChange>
            </a:blip>
            <a:srcRect l="39980" t="52896" r="6091" b="5722"/>
            <a:stretch>
              <a:fillRect/>
            </a:stretch>
          </p:blipFill>
          <p:spPr bwMode="auto">
            <a:xfrm>
              <a:off x="1043608" y="4293096"/>
              <a:ext cx="1308853" cy="905457"/>
            </a:xfrm>
            <a:prstGeom prst="rect">
              <a:avLst/>
            </a:prstGeom>
            <a:noFill/>
          </p:spPr>
        </p:pic>
        <p:sp>
          <p:nvSpPr>
            <p:cNvPr id="95" name="Rectangle 32"/>
            <p:cNvSpPr>
              <a:spLocks noChangeArrowheads="1"/>
            </p:cNvSpPr>
            <p:nvPr/>
          </p:nvSpPr>
          <p:spPr bwMode="auto">
            <a:xfrm>
              <a:off x="971600" y="2060848"/>
              <a:ext cx="1427342" cy="453355"/>
            </a:xfrm>
            <a:custGeom>
              <a:avLst/>
              <a:gdLst>
                <a:gd name="T0" fmla="*/ 0 w 2240704"/>
                <a:gd name="T1" fmla="*/ 0 h 494182"/>
                <a:gd name="T2" fmla="*/ 2158339 w 2240704"/>
                <a:gd name="T3" fmla="*/ 0 h 494182"/>
                <a:gd name="T4" fmla="*/ 2240704 w 2240704"/>
                <a:gd name="T5" fmla="*/ 82365 h 494182"/>
                <a:gd name="T6" fmla="*/ 2240704 w 2240704"/>
                <a:gd name="T7" fmla="*/ 494182 h 494182"/>
                <a:gd name="T8" fmla="*/ 2240704 w 2240704"/>
                <a:gd name="T9" fmla="*/ 494182 h 494182"/>
                <a:gd name="T10" fmla="*/ 82365 w 2240704"/>
                <a:gd name="T11" fmla="*/ 494182 h 494182"/>
                <a:gd name="T12" fmla="*/ 0 w 2240704"/>
                <a:gd name="T13" fmla="*/ 411817 h 494182"/>
                <a:gd name="T14" fmla="*/ 0 w 2240704"/>
                <a:gd name="T15" fmla="*/ 0 h 494182"/>
                <a:gd name="T16" fmla="*/ 0 60000 65536"/>
                <a:gd name="T17" fmla="*/ 0 60000 65536"/>
                <a:gd name="T18" fmla="*/ 0 60000 65536"/>
                <a:gd name="T19" fmla="*/ 0 60000 65536"/>
                <a:gd name="T20" fmla="*/ 0 60000 65536"/>
                <a:gd name="T21" fmla="*/ 0 60000 65536"/>
                <a:gd name="T22" fmla="*/ 0 60000 65536"/>
                <a:gd name="T23" fmla="*/ 0 60000 65536"/>
                <a:gd name="T24" fmla="*/ 0 w 2240704"/>
                <a:gd name="T25" fmla="*/ 0 h 494182"/>
                <a:gd name="T26" fmla="*/ 2240704 w 2240704"/>
                <a:gd name="T27" fmla="*/ 494182 h 494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0704" h="494182">
                  <a:moveTo>
                    <a:pt x="0" y="0"/>
                  </a:moveTo>
                  <a:lnTo>
                    <a:pt x="2158339" y="0"/>
                  </a:lnTo>
                  <a:lnTo>
                    <a:pt x="2240704" y="82365"/>
                  </a:lnTo>
                  <a:lnTo>
                    <a:pt x="2240704" y="494182"/>
                  </a:lnTo>
                  <a:lnTo>
                    <a:pt x="2240704" y="494182"/>
                  </a:lnTo>
                  <a:lnTo>
                    <a:pt x="82365" y="494182"/>
                  </a:lnTo>
                  <a:lnTo>
                    <a:pt x="0" y="411817"/>
                  </a:lnTo>
                  <a:lnTo>
                    <a:pt x="0" y="0"/>
                  </a:lnTo>
                  <a:close/>
                </a:path>
              </a:pathLst>
            </a:custGeom>
            <a:solidFill>
              <a:srgbClr val="FF0066"/>
            </a:solid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rgbClr val="000066"/>
                  </a:solidFill>
                  <a:effectLst/>
                  <a:latin typeface="Century Gothic" pitchFamily="34" charset="0"/>
                  <a:ea typeface="Times New Roman" pitchFamily="18" charset="0"/>
                  <a:cs typeface="Tahoma" pitchFamily="34" charset="0"/>
                </a:rPr>
                <a:t>Adultos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Rectangle 32"/>
            <p:cNvSpPr>
              <a:spLocks noChangeArrowheads="1"/>
            </p:cNvSpPr>
            <p:nvPr/>
          </p:nvSpPr>
          <p:spPr bwMode="auto">
            <a:xfrm>
              <a:off x="6228184" y="3032950"/>
              <a:ext cx="1812048" cy="701866"/>
            </a:xfrm>
            <a:custGeom>
              <a:avLst/>
              <a:gdLst>
                <a:gd name="T0" fmla="*/ 0 w 2844000"/>
                <a:gd name="T1" fmla="*/ 0 h 1285577"/>
                <a:gd name="T2" fmla="*/ 2629733 w 2844000"/>
                <a:gd name="T3" fmla="*/ 0 h 1285577"/>
                <a:gd name="T4" fmla="*/ 2844000 w 2844000"/>
                <a:gd name="T5" fmla="*/ 214267 h 1285577"/>
                <a:gd name="T6" fmla="*/ 2844000 w 2844000"/>
                <a:gd name="T7" fmla="*/ 1285577 h 1285577"/>
                <a:gd name="T8" fmla="*/ 2844000 w 2844000"/>
                <a:gd name="T9" fmla="*/ 1285577 h 1285577"/>
                <a:gd name="T10" fmla="*/ 214267 w 2844000"/>
                <a:gd name="T11" fmla="*/ 1285577 h 1285577"/>
                <a:gd name="T12" fmla="*/ 0 w 2844000"/>
                <a:gd name="T13" fmla="*/ 1071310 h 1285577"/>
                <a:gd name="T14" fmla="*/ 0 w 2844000"/>
                <a:gd name="T15" fmla="*/ 0 h 1285577"/>
                <a:gd name="T16" fmla="*/ 0 60000 65536"/>
                <a:gd name="T17" fmla="*/ 0 60000 65536"/>
                <a:gd name="T18" fmla="*/ 0 60000 65536"/>
                <a:gd name="T19" fmla="*/ 0 60000 65536"/>
                <a:gd name="T20" fmla="*/ 0 60000 65536"/>
                <a:gd name="T21" fmla="*/ 0 60000 65536"/>
                <a:gd name="T22" fmla="*/ 0 60000 65536"/>
                <a:gd name="T23" fmla="*/ 0 60000 65536"/>
                <a:gd name="T24" fmla="*/ 0 w 2844000"/>
                <a:gd name="T25" fmla="*/ 0 h 1285577"/>
                <a:gd name="T26" fmla="*/ 2844000 w 2844000"/>
                <a:gd name="T27" fmla="*/ 1285577 h 12855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4000" h="1285577">
                  <a:moveTo>
                    <a:pt x="0" y="0"/>
                  </a:moveTo>
                  <a:lnTo>
                    <a:pt x="2629733" y="0"/>
                  </a:lnTo>
                  <a:lnTo>
                    <a:pt x="2844000" y="214267"/>
                  </a:lnTo>
                  <a:lnTo>
                    <a:pt x="2844000" y="1285577"/>
                  </a:lnTo>
                  <a:lnTo>
                    <a:pt x="2844000" y="1285577"/>
                  </a:lnTo>
                  <a:lnTo>
                    <a:pt x="214267" y="1285577"/>
                  </a:lnTo>
                  <a:lnTo>
                    <a:pt x="0" y="1071310"/>
                  </a:lnTo>
                  <a:lnTo>
                    <a:pt x="0" y="0"/>
                  </a:lnTo>
                  <a:close/>
                </a:path>
              </a:pathLst>
            </a:custGeom>
            <a:solidFill>
              <a:srgbClr val="DCE6F2">
                <a:alpha val="39999"/>
              </a:srgbClr>
            </a:solidFill>
            <a:ln w="9525">
              <a:solidFill>
                <a:srgbClr val="1F497D"/>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1" u="none" strike="noStrike" cap="none" normalizeH="0" baseline="0" dirty="0" smtClean="0">
                  <a:ln>
                    <a:noFill/>
                  </a:ln>
                  <a:effectLst/>
                  <a:latin typeface="Century Gothic" pitchFamily="34" charset="0"/>
                  <a:ea typeface="Times New Roman" pitchFamily="18" charset="0"/>
                  <a:cs typeface="Tahoma" pitchFamily="34" charset="0"/>
                </a:rPr>
                <a:t>Modernos</a:t>
              </a:r>
              <a:r>
                <a:rPr kumimoji="0" lang="es-EC" sz="1000" b="0" i="0" u="none" strike="noStrike" cap="none" normalizeH="0" baseline="0" dirty="0" smtClean="0">
                  <a:ln>
                    <a:noFill/>
                  </a:ln>
                  <a:effectLst/>
                  <a:latin typeface="Century Gothic" pitchFamily="34" charset="0"/>
                  <a:ea typeface="Times New Roman" pitchFamily="18" charset="0"/>
                  <a:cs typeface="Tahoma" pitchFamily="34" charset="0"/>
                </a:rPr>
                <a:t>, </a:t>
              </a:r>
              <a:r>
                <a:rPr kumimoji="0" lang="es-EC" sz="1000" b="0" i="0" u="sng" strike="noStrike" cap="none" normalizeH="0" baseline="0" dirty="0" smtClean="0">
                  <a:ln>
                    <a:noFill/>
                  </a:ln>
                  <a:effectLst/>
                  <a:latin typeface="Century Gothic" pitchFamily="34" charset="0"/>
                  <a:ea typeface="Times New Roman" pitchFamily="18" charset="0"/>
                  <a:cs typeface="Tahoma" pitchFamily="34" charset="0"/>
                </a:rPr>
                <a:t>las más </a:t>
              </a:r>
              <a:endParaRPr kumimoji="0" lang="es-ES" sz="12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000" b="0" i="0" u="sng" strike="noStrike" cap="none" normalizeH="0" baseline="0" dirty="0" smtClean="0">
                  <a:ln>
                    <a:noFill/>
                  </a:ln>
                  <a:effectLst/>
                  <a:latin typeface="Century Gothic" pitchFamily="34" charset="0"/>
                  <a:ea typeface="Times New Roman" pitchFamily="18" charset="0"/>
                  <a:cs typeface="Tahoma" pitchFamily="34" charset="0"/>
                </a:rPr>
                <a:t>jóvenes</a:t>
              </a:r>
              <a:r>
                <a:rPr kumimoji="0" lang="es-EC" sz="1000" b="0" i="0" u="none" strike="noStrike" cap="none" normalizeH="0" baseline="0" dirty="0" smtClean="0">
                  <a:ln>
                    <a:noFill/>
                  </a:ln>
                  <a:effectLst/>
                  <a:latin typeface="Century Gothic" pitchFamily="34" charset="0"/>
                  <a:ea typeface="Times New Roman" pitchFamily="18" charset="0"/>
                  <a:cs typeface="Tahoma" pitchFamily="34" charset="0"/>
                </a:rPr>
                <a:t>,  buscan la practicidad y ahorro en tiempo</a:t>
              </a:r>
              <a:endParaRPr kumimoji="0" lang="es-EC" sz="1800" b="0" i="0" u="none" strike="noStrike" cap="none" normalizeH="0" baseline="0" dirty="0" smtClean="0">
                <a:ln>
                  <a:noFill/>
                </a:ln>
                <a:effectLst/>
                <a:latin typeface="Arial" pitchFamily="34" charset="0"/>
                <a:cs typeface="Arial" pitchFamily="34" charset="0"/>
              </a:endParaRPr>
            </a:p>
          </p:txBody>
        </p:sp>
        <p:pic>
          <p:nvPicPr>
            <p:cNvPr id="97" name="Picture 3"/>
            <p:cNvPicPr>
              <a:picLocks noChangeAspect="1" noChangeArrowheads="1"/>
            </p:cNvPicPr>
            <p:nvPr/>
          </p:nvPicPr>
          <p:blipFill>
            <a:blip r:embed="rId4" cstate="print"/>
            <a:srcRect b="5466"/>
            <a:stretch>
              <a:fillRect/>
            </a:stretch>
          </p:blipFill>
          <p:spPr bwMode="auto">
            <a:xfrm rot="462120">
              <a:off x="1264526" y="2830219"/>
              <a:ext cx="816517" cy="1202573"/>
            </a:xfrm>
            <a:prstGeom prst="rect">
              <a:avLst/>
            </a:prstGeom>
            <a:noFill/>
            <a:ln w="9525">
              <a:miter lim="800000"/>
              <a:headEnd/>
              <a:tailEnd/>
            </a:ln>
            <a:effectLst/>
          </p:spPr>
        </p:pic>
        <p:sp>
          <p:nvSpPr>
            <p:cNvPr id="98" name="Oval 5"/>
            <p:cNvSpPr>
              <a:spLocks noChangeArrowheads="1"/>
            </p:cNvSpPr>
            <p:nvPr/>
          </p:nvSpPr>
          <p:spPr bwMode="auto">
            <a:xfrm>
              <a:off x="2987824" y="2924944"/>
              <a:ext cx="2834675" cy="1105550"/>
            </a:xfrm>
            <a:prstGeom prst="ellipse">
              <a:avLst/>
            </a:prstGeom>
            <a:solidFill>
              <a:srgbClr val="3399FF"/>
            </a:solidFill>
            <a:ln w="19050">
              <a:noFill/>
              <a:round/>
              <a:headEnd/>
              <a:tailEnd/>
            </a:ln>
            <a:effectLst>
              <a:outerShdw dist="27940" dir="5400000" algn="ctr" rotWithShape="0">
                <a:srgbClr val="000000">
                  <a:alpha val="31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effectLst/>
                  <a:latin typeface="Century Gothic" pitchFamily="34" charset="0"/>
                  <a:ea typeface="Times New Roman" pitchFamily="18" charset="0"/>
                  <a:cs typeface="Tahoma" pitchFamily="34" charset="0"/>
                </a:rPr>
                <a:t>Segmentación</a:t>
              </a:r>
              <a:endParaRPr kumimoji="0" lang="es-EC" sz="2000" b="0" i="0" u="none" strike="noStrike" cap="none" normalizeH="0" baseline="0" dirty="0" smtClean="0">
                <a:ln>
                  <a:noFill/>
                </a:ln>
                <a:effectLst/>
                <a:latin typeface="Arial" pitchFamily="34" charset="0"/>
                <a:cs typeface="Arial" pitchFamily="34" charset="0"/>
              </a:endParaRPr>
            </a:p>
          </p:txBody>
        </p:sp>
        <p:sp>
          <p:nvSpPr>
            <p:cNvPr id="99" name="Rectangle 32"/>
            <p:cNvSpPr>
              <a:spLocks noChangeArrowheads="1"/>
            </p:cNvSpPr>
            <p:nvPr/>
          </p:nvSpPr>
          <p:spPr bwMode="auto">
            <a:xfrm>
              <a:off x="3203848" y="4742977"/>
              <a:ext cx="2568910" cy="411965"/>
            </a:xfrm>
            <a:custGeom>
              <a:avLst/>
              <a:gdLst>
                <a:gd name="T0" fmla="*/ 0 w 4032448"/>
                <a:gd name="T1" fmla="*/ 0 h 2460962"/>
                <a:gd name="T2" fmla="*/ 3622279 w 4032448"/>
                <a:gd name="T3" fmla="*/ 0 h 2460962"/>
                <a:gd name="T4" fmla="*/ 4032448 w 4032448"/>
                <a:gd name="T5" fmla="*/ 410169 h 2460962"/>
                <a:gd name="T6" fmla="*/ 4032448 w 4032448"/>
                <a:gd name="T7" fmla="*/ 2460962 h 2460962"/>
                <a:gd name="T8" fmla="*/ 4032448 w 4032448"/>
                <a:gd name="T9" fmla="*/ 2460962 h 2460962"/>
                <a:gd name="T10" fmla="*/ 410169 w 4032448"/>
                <a:gd name="T11" fmla="*/ 2460962 h 2460962"/>
                <a:gd name="T12" fmla="*/ 0 w 4032448"/>
                <a:gd name="T13" fmla="*/ 2050793 h 2460962"/>
                <a:gd name="T14" fmla="*/ 0 w 4032448"/>
                <a:gd name="T15" fmla="*/ 0 h 2460962"/>
                <a:gd name="T16" fmla="*/ 0 60000 65536"/>
                <a:gd name="T17" fmla="*/ 0 60000 65536"/>
                <a:gd name="T18" fmla="*/ 0 60000 65536"/>
                <a:gd name="T19" fmla="*/ 0 60000 65536"/>
                <a:gd name="T20" fmla="*/ 0 60000 65536"/>
                <a:gd name="T21" fmla="*/ 0 60000 65536"/>
                <a:gd name="T22" fmla="*/ 0 60000 65536"/>
                <a:gd name="T23" fmla="*/ 0 60000 65536"/>
                <a:gd name="T24" fmla="*/ 0 w 4032448"/>
                <a:gd name="T25" fmla="*/ 0 h 2460962"/>
                <a:gd name="T26" fmla="*/ 4032448 w 4032448"/>
                <a:gd name="T27" fmla="*/ 2460962 h 24609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2448" h="2460962">
                  <a:moveTo>
                    <a:pt x="0" y="0"/>
                  </a:moveTo>
                  <a:lnTo>
                    <a:pt x="3622279" y="0"/>
                  </a:lnTo>
                  <a:lnTo>
                    <a:pt x="4032448" y="410169"/>
                  </a:lnTo>
                  <a:lnTo>
                    <a:pt x="4032448" y="2460962"/>
                  </a:lnTo>
                  <a:lnTo>
                    <a:pt x="4032448" y="2460962"/>
                  </a:lnTo>
                  <a:lnTo>
                    <a:pt x="410169" y="2460962"/>
                  </a:lnTo>
                  <a:lnTo>
                    <a:pt x="0" y="2050793"/>
                  </a:lnTo>
                  <a:lnTo>
                    <a:pt x="0" y="0"/>
                  </a:lnTo>
                  <a:close/>
                </a:path>
              </a:pathLst>
            </a:custGeom>
            <a:solidFill>
              <a:srgbClr val="DCE6F2">
                <a:alpha val="39999"/>
              </a:srgbClr>
            </a:solidFill>
            <a:ln w="9525">
              <a:solidFill>
                <a:srgbClr val="1F497D"/>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0" i="0" u="none" strike="noStrike" cap="none" normalizeH="0" baseline="0" dirty="0" smtClean="0">
                  <a:ln>
                    <a:noFill/>
                  </a:ln>
                  <a:effectLst/>
                  <a:latin typeface="Arial" pitchFamily="34" charset="0"/>
                  <a:ea typeface="Times New Roman" pitchFamily="18" charset="0"/>
                  <a:cs typeface="Arial" pitchFamily="34" charset="0"/>
                </a:rPr>
                <a:t>Adultos que en su mayoría están entre los 35 y 40 años</a:t>
              </a:r>
              <a:r>
                <a:rPr lang="es-EC" sz="1050" dirty="0" smtClean="0">
                  <a:latin typeface="Arial" pitchFamily="34" charset="0"/>
                  <a:ea typeface="Times New Roman" pitchFamily="18" charset="0"/>
                  <a:cs typeface="Arial" pitchFamily="34" charset="0"/>
                </a:rPr>
                <a:t>.</a:t>
              </a:r>
              <a:endParaRPr kumimoji="0" lang="es-EC" sz="1050" b="0" i="0" u="none" strike="noStrike" cap="none" normalizeH="0" baseline="0" dirty="0" smtClean="0">
                <a:ln>
                  <a:noFill/>
                </a:ln>
                <a:effectLst/>
                <a:latin typeface="Arial" pitchFamily="34" charset="0"/>
                <a:cs typeface="Arial" pitchFamily="34" charset="0"/>
              </a:endParaRPr>
            </a:p>
          </p:txBody>
        </p:sp>
        <p:pic>
          <p:nvPicPr>
            <p:cNvPr id="100" name="Picture 2" descr="http://t3.gstatic.com/images?q=tbn:ANd9GcQ9Ass0F6j0_26Q9YWmhpK5ONNEiDsn_944R_K4GaKBfax1oYgd6Q"/>
            <p:cNvPicPr>
              <a:picLocks noChangeAspect="1" noChangeArrowheads="1"/>
            </p:cNvPicPr>
            <p:nvPr/>
          </p:nvPicPr>
          <p:blipFill>
            <a:blip r:embed="rId5" cstate="print"/>
            <a:srcRect/>
            <a:stretch>
              <a:fillRect/>
            </a:stretch>
          </p:blipFill>
          <p:spPr bwMode="auto">
            <a:xfrm rot="880949">
              <a:off x="6724701" y="4263399"/>
              <a:ext cx="1058371" cy="1213253"/>
            </a:xfrm>
            <a:prstGeom prst="rect">
              <a:avLst/>
            </a:prstGeom>
            <a:noFill/>
          </p:spPr>
        </p:pic>
      </p:grpSp>
      <p:pic>
        <p:nvPicPr>
          <p:cNvPr id="18" name="Picture 4" descr="101"/>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214282" y="176511"/>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9" name="Picture 4" descr="10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1358217" y="412267"/>
            <a:ext cx="6670167" cy="6440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20" name="Picture 4" descr="101"/>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336406" y="6525344"/>
            <a:ext cx="8713788" cy="84137"/>
          </a:xfrm>
          <a:prstGeom prst="rect">
            <a:avLst/>
          </a:prstGeom>
          <a:ln>
            <a:headEnd/>
            <a:tailEnd/>
          </a:ln>
        </p:spPr>
        <p:style>
          <a:lnRef idx="1">
            <a:schemeClr val="accent3"/>
          </a:lnRef>
          <a:fillRef idx="3">
            <a:schemeClr val="accent3"/>
          </a:fillRef>
          <a:effectRef idx="2">
            <a:schemeClr val="accent3"/>
          </a:effectRef>
          <a:fontRef idx="minor">
            <a:schemeClr val="lt1"/>
          </a:fontRef>
        </p:style>
      </p:pic>
      <p:sp>
        <p:nvSpPr>
          <p:cNvPr id="21" name="20 Rectángulo"/>
          <p:cNvSpPr/>
          <p:nvPr/>
        </p:nvSpPr>
        <p:spPr>
          <a:xfrm>
            <a:off x="1506309" y="620688"/>
            <a:ext cx="6265882"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 mercados </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16946</TotalTime>
  <Words>2542</Words>
  <Application>Microsoft Office PowerPoint</Application>
  <PresentationFormat>Presentación en pantalla (4:3)</PresentationFormat>
  <Paragraphs>641</Paragraphs>
  <Slides>52</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4" baseType="lpstr">
      <vt:lpstr>Tema de Office</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Kcarito</dc:creator>
  <cp:lastModifiedBy>Kcarito</cp:lastModifiedBy>
  <cp:revision>551</cp:revision>
  <dcterms:created xsi:type="dcterms:W3CDTF">2014-01-23T19:26:15Z</dcterms:created>
  <dcterms:modified xsi:type="dcterms:W3CDTF">2014-04-14T03:33:37Z</dcterms:modified>
</cp:coreProperties>
</file>