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0" r:id="rId11"/>
    <p:sldId id="272" r:id="rId12"/>
    <p:sldId id="273" r:id="rId13"/>
    <p:sldId id="274" r:id="rId14"/>
    <p:sldId id="275" r:id="rId15"/>
    <p:sldId id="277" r:id="rId16"/>
    <p:sldId id="279" r:id="rId17"/>
    <p:sldId id="280" r:id="rId18"/>
    <p:sldId id="281" r:id="rId19"/>
    <p:sldId id="282" r:id="rId20"/>
    <p:sldId id="283" r:id="rId21"/>
    <p:sldId id="286" r:id="rId22"/>
    <p:sldId id="287" r:id="rId23"/>
    <p:sldId id="288" r:id="rId24"/>
    <p:sldId id="289" r:id="rId25"/>
    <p:sldId id="290" r:id="rId26"/>
    <p:sldId id="291" r:id="rId27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74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Tesis%20Final\Datos%20Tesis\Fase%20I%20Tasa%20de%20multiplicaci&#243;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Tesis%20Final\Datos%20Tesis\Fase%20II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Tesis%20Final\Datos%20Tesis\Fase%20I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TM!$H$3</c:f>
              <c:strCache>
                <c:ptCount val="1"/>
                <c:pt idx="0">
                  <c:v>Tasa de multiplicación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2,11 (ABCD)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1,20 (D)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3,18</a:t>
                    </a:r>
                    <a:r>
                      <a:rPr lang="en-US" baseline="0" dirty="0" smtClean="0"/>
                      <a:t> (A)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1,43 (CD)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1,29 (CD)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1,00 (D)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2,18 (ABC)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1,17 (CD)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2,92 (A)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1,38 (CD)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1,56 (BCD)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mtClean="0"/>
                      <a:t>1,00 (D)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smtClean="0"/>
                      <a:t>2,83 (A)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 smtClean="0"/>
                      <a:t>1,33 (CD)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 smtClean="0"/>
                      <a:t>1,17 (CD)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 smtClean="0"/>
                      <a:t>0,67 (D)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2000"/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TM!$A$4:$A$19</c:f>
              <c:strCache>
                <c:ptCount val="16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  <c:pt idx="5">
                  <c:v>T6</c:v>
                </c:pt>
                <c:pt idx="6">
                  <c:v>T7</c:v>
                </c:pt>
                <c:pt idx="7">
                  <c:v>T8</c:v>
                </c:pt>
                <c:pt idx="8">
                  <c:v>T9</c:v>
                </c:pt>
                <c:pt idx="9">
                  <c:v>T10</c:v>
                </c:pt>
                <c:pt idx="10">
                  <c:v>T11</c:v>
                </c:pt>
                <c:pt idx="11">
                  <c:v>T12</c:v>
                </c:pt>
                <c:pt idx="12">
                  <c:v>T13</c:v>
                </c:pt>
                <c:pt idx="13">
                  <c:v>T14</c:v>
                </c:pt>
                <c:pt idx="14">
                  <c:v>T15</c:v>
                </c:pt>
                <c:pt idx="15">
                  <c:v>T16</c:v>
                </c:pt>
              </c:strCache>
            </c:strRef>
          </c:cat>
          <c:val>
            <c:numRef>
              <c:f>TM!$H$4:$H$19</c:f>
              <c:numCache>
                <c:formatCode>0.00</c:formatCode>
                <c:ptCount val="16"/>
                <c:pt idx="0">
                  <c:v>2.1111111111111112</c:v>
                </c:pt>
                <c:pt idx="1">
                  <c:v>1.2</c:v>
                </c:pt>
                <c:pt idx="2">
                  <c:v>3.1818181818181777</c:v>
                </c:pt>
                <c:pt idx="3">
                  <c:v>1.4285714285714286</c:v>
                </c:pt>
                <c:pt idx="4">
                  <c:v>1.2857142857142752</c:v>
                </c:pt>
                <c:pt idx="5">
                  <c:v>1</c:v>
                </c:pt>
                <c:pt idx="6">
                  <c:v>2.1818181818181777</c:v>
                </c:pt>
                <c:pt idx="7">
                  <c:v>1.1666666666666667</c:v>
                </c:pt>
                <c:pt idx="8">
                  <c:v>2.9230769230769229</c:v>
                </c:pt>
                <c:pt idx="9">
                  <c:v>1.375</c:v>
                </c:pt>
                <c:pt idx="10">
                  <c:v>1.555555555555556</c:v>
                </c:pt>
                <c:pt idx="11">
                  <c:v>1</c:v>
                </c:pt>
                <c:pt idx="12">
                  <c:v>2.8333333333333335</c:v>
                </c:pt>
                <c:pt idx="13">
                  <c:v>1.3333333333333333</c:v>
                </c:pt>
                <c:pt idx="14">
                  <c:v>1.1666666666666667</c:v>
                </c:pt>
                <c:pt idx="15">
                  <c:v>0.66666666666666663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axId val="80596992"/>
        <c:axId val="80598912"/>
      </c:barChart>
      <c:catAx>
        <c:axId val="805969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 b="0"/>
                </a:pPr>
                <a:r>
                  <a:rPr lang="en-US" sz="2000" b="0"/>
                  <a:t>Tratamientos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ES"/>
          </a:p>
        </c:txPr>
        <c:crossAx val="80598912"/>
        <c:crosses val="autoZero"/>
        <c:auto val="1"/>
        <c:lblAlgn val="ctr"/>
        <c:lblOffset val="100"/>
        <c:noMultiLvlLbl val="0"/>
      </c:catAx>
      <c:valAx>
        <c:axId val="8059891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 b="0"/>
                </a:pPr>
                <a:r>
                  <a:rPr lang="en-US" sz="2000" b="0"/>
                  <a:t> N</a:t>
                </a:r>
                <a:r>
                  <a:rPr lang="en-US" sz="2000" b="0" baseline="30000"/>
                  <a:t>o</a:t>
                </a:r>
                <a:r>
                  <a:rPr lang="en-US" sz="2000" b="0"/>
                  <a:t>- Tasa de Multiplicación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ES"/>
          </a:p>
        </c:txPr>
        <c:crossAx val="805969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2130157147189182E-2"/>
          <c:y val="3.0869792698710354E-2"/>
          <c:w val="0.89452854442582341"/>
          <c:h val="0.8431445724828532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Hoja1!$D$41</c:f>
              <c:strCache>
                <c:ptCount val="1"/>
                <c:pt idx="0">
                  <c:v>% Incidencia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800" smtClean="0"/>
                      <a:t>41,67 (B)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800" smtClean="0"/>
                      <a:t>54,17 (AB)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800" smtClean="0"/>
                      <a:t>50,00 (B)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800" smtClean="0"/>
                      <a:t>33,33 (B)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800" smtClean="0"/>
                      <a:t>66,67 (AB)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1800" smtClean="0"/>
                      <a:t>62,50 (AB)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z="1800" smtClean="0"/>
                      <a:t>37,50 (B)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z="1800" smtClean="0"/>
                      <a:t>87,50 (A)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Hoja1!$C$42:$C$49</c:f>
              <c:strCache>
                <c:ptCount val="8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  <c:pt idx="5">
                  <c:v>T6</c:v>
                </c:pt>
                <c:pt idx="6">
                  <c:v>T7</c:v>
                </c:pt>
                <c:pt idx="7">
                  <c:v>T8</c:v>
                </c:pt>
              </c:strCache>
            </c:strRef>
          </c:cat>
          <c:val>
            <c:numRef>
              <c:f>Hoja1!$D$42:$D$49</c:f>
              <c:numCache>
                <c:formatCode>0.00</c:formatCode>
                <c:ptCount val="8"/>
                <c:pt idx="0">
                  <c:v>41.666666666666693</c:v>
                </c:pt>
                <c:pt idx="1">
                  <c:v>54.16666666666665</c:v>
                </c:pt>
                <c:pt idx="2">
                  <c:v>50</c:v>
                </c:pt>
                <c:pt idx="3">
                  <c:v>33.333333333333329</c:v>
                </c:pt>
                <c:pt idx="4">
                  <c:v>66.666666666666657</c:v>
                </c:pt>
                <c:pt idx="5">
                  <c:v>62.5</c:v>
                </c:pt>
                <c:pt idx="6">
                  <c:v>37.5</c:v>
                </c:pt>
                <c:pt idx="7">
                  <c:v>87.5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92303744"/>
        <c:axId val="92306816"/>
        <c:axId val="62008832"/>
      </c:bar3DChart>
      <c:catAx>
        <c:axId val="923037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Tratamientos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ES"/>
          </a:p>
        </c:txPr>
        <c:crossAx val="92306816"/>
        <c:crosses val="autoZero"/>
        <c:auto val="1"/>
        <c:lblAlgn val="ctr"/>
        <c:lblOffset val="100"/>
        <c:noMultiLvlLbl val="0"/>
      </c:catAx>
      <c:valAx>
        <c:axId val="923068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% Incidencia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ES"/>
          </a:p>
        </c:txPr>
        <c:crossAx val="92303744"/>
        <c:crosses val="autoZero"/>
        <c:crossBetween val="between"/>
      </c:valAx>
      <c:serAx>
        <c:axId val="62008832"/>
        <c:scaling>
          <c:orientation val="minMax"/>
        </c:scaling>
        <c:delete val="1"/>
        <c:axPos val="b"/>
        <c:majorTickMark val="out"/>
        <c:minorTickMark val="none"/>
        <c:tickLblPos val="none"/>
        <c:crossAx val="92306816"/>
        <c:crosses val="autoZero"/>
      </c:ser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Hoja3!$D$13</c:f>
              <c:strCache>
                <c:ptCount val="1"/>
                <c:pt idx="0">
                  <c:v>Resistente</c:v>
                </c:pt>
              </c:strCache>
            </c:strRef>
          </c:tx>
          <c:invertIfNegative val="0"/>
          <c:dLbls>
            <c:txPr>
              <a:bodyPr rot="-5400000" vert="horz"/>
              <a:lstStyle/>
              <a:p>
                <a:pPr>
                  <a:defRPr sz="18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Hoja3!$C$14:$C$21</c:f>
              <c:strCache>
                <c:ptCount val="8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  <c:pt idx="5">
                  <c:v>T6</c:v>
                </c:pt>
                <c:pt idx="6">
                  <c:v>T7</c:v>
                </c:pt>
                <c:pt idx="7">
                  <c:v>T8</c:v>
                </c:pt>
              </c:strCache>
            </c:strRef>
          </c:cat>
          <c:val>
            <c:numRef>
              <c:f>Hoja3!$D$14:$D$21</c:f>
              <c:numCache>
                <c:formatCode>0.00%</c:formatCode>
                <c:ptCount val="8"/>
                <c:pt idx="0">
                  <c:v>0.37500000000000011</c:v>
                </c:pt>
                <c:pt idx="1">
                  <c:v>0.29160000000000008</c:v>
                </c:pt>
                <c:pt idx="2">
                  <c:v>0.20830000000000001</c:v>
                </c:pt>
                <c:pt idx="3">
                  <c:v>0.54170000000000018</c:v>
                </c:pt>
                <c:pt idx="4">
                  <c:v>0.125</c:v>
                </c:pt>
                <c:pt idx="5">
                  <c:v>0.16669999999999999</c:v>
                </c:pt>
                <c:pt idx="6">
                  <c:v>0.41670000000000001</c:v>
                </c:pt>
                <c:pt idx="7">
                  <c:v>0</c:v>
                </c:pt>
              </c:numCache>
            </c:numRef>
          </c:val>
        </c:ser>
        <c:ser>
          <c:idx val="1"/>
          <c:order val="1"/>
          <c:tx>
            <c:strRef>
              <c:f>Hoja3!$E$13</c:f>
              <c:strCache>
                <c:ptCount val="1"/>
                <c:pt idx="0">
                  <c:v>Tolerante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Hoja3!$C$14:$C$21</c:f>
              <c:strCache>
                <c:ptCount val="8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  <c:pt idx="5">
                  <c:v>T6</c:v>
                </c:pt>
                <c:pt idx="6">
                  <c:v>T7</c:v>
                </c:pt>
                <c:pt idx="7">
                  <c:v>T8</c:v>
                </c:pt>
              </c:strCache>
            </c:strRef>
          </c:cat>
          <c:val>
            <c:numRef>
              <c:f>Hoja3!$E$14:$E$21</c:f>
              <c:numCache>
                <c:formatCode>0.00%</c:formatCode>
                <c:ptCount val="8"/>
                <c:pt idx="0">
                  <c:v>0.33330000000000021</c:v>
                </c:pt>
                <c:pt idx="1">
                  <c:v>0.25</c:v>
                </c:pt>
                <c:pt idx="2">
                  <c:v>0.29170000000000001</c:v>
                </c:pt>
                <c:pt idx="3">
                  <c:v>0.20830000000000001</c:v>
                </c:pt>
                <c:pt idx="4">
                  <c:v>0.25</c:v>
                </c:pt>
                <c:pt idx="5">
                  <c:v>0.29170000000000001</c:v>
                </c:pt>
                <c:pt idx="6">
                  <c:v>0.25</c:v>
                </c:pt>
                <c:pt idx="7">
                  <c:v>0.1666</c:v>
                </c:pt>
              </c:numCache>
            </c:numRef>
          </c:val>
        </c:ser>
        <c:ser>
          <c:idx val="2"/>
          <c:order val="2"/>
          <c:tx>
            <c:strRef>
              <c:f>Hoja3!$F$13</c:f>
              <c:strCache>
                <c:ptCount val="1"/>
                <c:pt idx="0">
                  <c:v>Susceptible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cat>
            <c:strRef>
              <c:f>Hoja3!$C$14:$C$21</c:f>
              <c:strCache>
                <c:ptCount val="8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  <c:pt idx="5">
                  <c:v>T6</c:v>
                </c:pt>
                <c:pt idx="6">
                  <c:v>T7</c:v>
                </c:pt>
                <c:pt idx="7">
                  <c:v>T8</c:v>
                </c:pt>
              </c:strCache>
            </c:strRef>
          </c:cat>
          <c:val>
            <c:numRef>
              <c:f>Hoja3!$F$14:$F$21</c:f>
              <c:numCache>
                <c:formatCode>0.00%</c:formatCode>
                <c:ptCount val="8"/>
                <c:pt idx="0">
                  <c:v>0.29170000000000001</c:v>
                </c:pt>
                <c:pt idx="1">
                  <c:v>0.45840000000000009</c:v>
                </c:pt>
                <c:pt idx="2">
                  <c:v>0.5</c:v>
                </c:pt>
                <c:pt idx="3">
                  <c:v>0.25</c:v>
                </c:pt>
                <c:pt idx="4">
                  <c:v>0.62500000000000022</c:v>
                </c:pt>
                <c:pt idx="5">
                  <c:v>0.54159999999999997</c:v>
                </c:pt>
                <c:pt idx="6">
                  <c:v>0.33330000000000021</c:v>
                </c:pt>
                <c:pt idx="7">
                  <c:v>0.83340000000000003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2368256"/>
        <c:axId val="92378240"/>
        <c:axId val="0"/>
      </c:bar3DChart>
      <c:catAx>
        <c:axId val="923682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ES"/>
          </a:p>
        </c:txPr>
        <c:crossAx val="92378240"/>
        <c:crosses val="autoZero"/>
        <c:auto val="1"/>
        <c:lblAlgn val="ctr"/>
        <c:lblOffset val="100"/>
        <c:noMultiLvlLbl val="0"/>
      </c:catAx>
      <c:valAx>
        <c:axId val="9237824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ES"/>
          </a:p>
        </c:txPr>
        <c:crossAx val="9236825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s-E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slide" Target="../slides/slide12.xml"/><Relationship Id="rId1" Type="http://schemas.openxmlformats.org/officeDocument/2006/relationships/slide" Target="../slides/slide7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23.jpeg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image" Target="../media/image23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5CF540-E608-4C9E-927E-C9C3DDEC4CE9}" type="doc">
      <dgm:prSet loTypeId="urn:microsoft.com/office/officeart/2005/8/layout/target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0E8FC03-0E56-406D-8200-3AD327993A4B}">
      <dgm:prSet phldrT="[Texto]" custT="1"/>
      <dgm:spPr/>
      <dgm:t>
        <a:bodyPr/>
        <a:lstStyle/>
        <a:p>
          <a:r>
            <a:rPr lang="es-EC" sz="3000" dirty="0" smtClean="0"/>
            <a:t>Frutal andino promisorio y de grandes oportunidades para los productores </a:t>
          </a:r>
          <a:endParaRPr lang="es-EC" sz="3000" dirty="0"/>
        </a:p>
      </dgm:t>
    </dgm:pt>
    <dgm:pt modelId="{C7612CA5-C8FB-48D6-970E-B4119E537B7D}" type="parTrans" cxnId="{63A14B81-220A-4B79-861D-F9FCB437246F}">
      <dgm:prSet/>
      <dgm:spPr/>
      <dgm:t>
        <a:bodyPr/>
        <a:lstStyle/>
        <a:p>
          <a:endParaRPr lang="es-EC"/>
        </a:p>
      </dgm:t>
    </dgm:pt>
    <dgm:pt modelId="{F0B27973-1137-4F8F-9797-CD9E943BA88F}" type="sibTrans" cxnId="{63A14B81-220A-4B79-861D-F9FCB437246F}">
      <dgm:prSet/>
      <dgm:spPr/>
      <dgm:t>
        <a:bodyPr/>
        <a:lstStyle/>
        <a:p>
          <a:endParaRPr lang="es-EC"/>
        </a:p>
      </dgm:t>
    </dgm:pt>
    <dgm:pt modelId="{FF9F7A86-677F-469C-A63C-A7B64E313158}">
      <dgm:prSet phldrT="[Texto]" custT="1"/>
      <dgm:spPr/>
      <dgm:t>
        <a:bodyPr/>
        <a:lstStyle/>
        <a:p>
          <a:r>
            <a:rPr lang="es-EC" sz="2000" dirty="0" smtClean="0"/>
            <a:t>Susceptibilidad a enfermedades, deriva en una baja en los rendimientos</a:t>
          </a:r>
          <a:endParaRPr lang="es-EC" sz="2000" dirty="0"/>
        </a:p>
      </dgm:t>
    </dgm:pt>
    <dgm:pt modelId="{F647C5AA-5CF4-469B-ADE8-B7914485C926}" type="parTrans" cxnId="{6C80D74C-3255-4256-BC9D-FE7347A9646B}">
      <dgm:prSet/>
      <dgm:spPr/>
      <dgm:t>
        <a:bodyPr/>
        <a:lstStyle/>
        <a:p>
          <a:endParaRPr lang="es-EC"/>
        </a:p>
      </dgm:t>
    </dgm:pt>
    <dgm:pt modelId="{CF4B5749-7CFD-4606-BE76-FABB020650F2}" type="sibTrans" cxnId="{6C80D74C-3255-4256-BC9D-FE7347A9646B}">
      <dgm:prSet/>
      <dgm:spPr/>
      <dgm:t>
        <a:bodyPr/>
        <a:lstStyle/>
        <a:p>
          <a:endParaRPr lang="es-EC"/>
        </a:p>
      </dgm:t>
    </dgm:pt>
    <dgm:pt modelId="{4F83E876-6CE9-421A-B0BB-8D06B30AF6F2}">
      <dgm:prSet phldrT="[Texto]" custT="1"/>
      <dgm:spPr/>
      <dgm:t>
        <a:bodyPr/>
        <a:lstStyle/>
        <a:p>
          <a:r>
            <a:rPr lang="es-EC" sz="2000" dirty="0" smtClean="0"/>
            <a:t>Antracnosis</a:t>
          </a:r>
        </a:p>
        <a:p>
          <a:r>
            <a:rPr lang="es-EC" sz="2000" i="1" dirty="0" err="1" smtClean="0"/>
            <a:t>Colletrotrichum</a:t>
          </a:r>
          <a:r>
            <a:rPr lang="es-EC" sz="2000" i="1" dirty="0" smtClean="0"/>
            <a:t> </a:t>
          </a:r>
          <a:r>
            <a:rPr lang="es-EC" sz="2000" i="1" dirty="0" err="1" smtClean="0"/>
            <a:t>spp</a:t>
          </a:r>
          <a:r>
            <a:rPr lang="es-EC" sz="2000" i="1" dirty="0" smtClean="0"/>
            <a:t>.</a:t>
          </a:r>
          <a:endParaRPr lang="es-EC" sz="2000" dirty="0"/>
        </a:p>
      </dgm:t>
    </dgm:pt>
    <dgm:pt modelId="{56AD1BC2-A15E-4047-963D-113CEA93D08B}" type="parTrans" cxnId="{CFDFA9D9-0959-44FF-BD75-E95058D08939}">
      <dgm:prSet/>
      <dgm:spPr/>
      <dgm:t>
        <a:bodyPr/>
        <a:lstStyle/>
        <a:p>
          <a:endParaRPr lang="es-EC"/>
        </a:p>
      </dgm:t>
    </dgm:pt>
    <dgm:pt modelId="{9D9B40B4-09ED-4DFC-940B-E337D16D4796}" type="sibTrans" cxnId="{CFDFA9D9-0959-44FF-BD75-E95058D08939}">
      <dgm:prSet/>
      <dgm:spPr/>
      <dgm:t>
        <a:bodyPr/>
        <a:lstStyle/>
        <a:p>
          <a:endParaRPr lang="es-EC"/>
        </a:p>
      </dgm:t>
    </dgm:pt>
    <dgm:pt modelId="{398DDF77-9D6C-439B-9425-2302C92DEE42}">
      <dgm:prSet phldrT="[Texto]" custT="1"/>
      <dgm:spPr/>
      <dgm:t>
        <a:bodyPr/>
        <a:lstStyle/>
        <a:p>
          <a:pPr algn="just"/>
          <a:r>
            <a:rPr lang="es-EC" sz="2400" dirty="0" smtClean="0"/>
            <a:t>En el Ecuador, en el 2008-2010, se evaluaron y seleccionaron plantas de </a:t>
          </a:r>
          <a:r>
            <a:rPr lang="es-EC" sz="2400" dirty="0" err="1" smtClean="0"/>
            <a:t>segregantes</a:t>
          </a:r>
          <a:r>
            <a:rPr lang="es-EC" sz="2400" dirty="0" smtClean="0"/>
            <a:t> de cruzamientos </a:t>
          </a:r>
          <a:r>
            <a:rPr lang="es-EC" sz="2400" dirty="0" err="1" smtClean="0"/>
            <a:t>interespecíficos</a:t>
          </a:r>
          <a:r>
            <a:rPr lang="es-EC" sz="2400" dirty="0" smtClean="0"/>
            <a:t> </a:t>
          </a:r>
          <a:endParaRPr lang="es-EC" sz="2400" dirty="0"/>
        </a:p>
      </dgm:t>
    </dgm:pt>
    <dgm:pt modelId="{27B5FFBF-0AB5-440D-8845-BF34C2405614}" type="parTrans" cxnId="{DC5BE675-F598-4CB7-B2E7-1BAD58629CE2}">
      <dgm:prSet/>
      <dgm:spPr/>
      <dgm:t>
        <a:bodyPr/>
        <a:lstStyle/>
        <a:p>
          <a:endParaRPr lang="es-EC"/>
        </a:p>
      </dgm:t>
    </dgm:pt>
    <dgm:pt modelId="{EF08B745-9DB6-4596-B3A4-7F4611A8A014}" type="sibTrans" cxnId="{DC5BE675-F598-4CB7-B2E7-1BAD58629CE2}">
      <dgm:prSet/>
      <dgm:spPr/>
      <dgm:t>
        <a:bodyPr/>
        <a:lstStyle/>
        <a:p>
          <a:endParaRPr lang="es-EC"/>
        </a:p>
      </dgm:t>
    </dgm:pt>
    <dgm:pt modelId="{DDFFCA5A-8F60-44CF-A2A5-130DC2A3E604}">
      <dgm:prSet phldrT="[Texto]" custT="1"/>
      <dgm:spPr/>
      <dgm:t>
        <a:bodyPr/>
        <a:lstStyle/>
        <a:p>
          <a:r>
            <a:rPr lang="es-EC" sz="1800" dirty="0" smtClean="0"/>
            <a:t>Aumentar tolerancia de las plantas</a:t>
          </a:r>
          <a:endParaRPr lang="es-EC" sz="1800" dirty="0"/>
        </a:p>
      </dgm:t>
    </dgm:pt>
    <dgm:pt modelId="{A10CD3B7-76B0-4D75-821A-F69FCCF86ECB}" type="parTrans" cxnId="{B2C332EC-949E-41E8-8FAE-4A02C5389BD7}">
      <dgm:prSet/>
      <dgm:spPr/>
      <dgm:t>
        <a:bodyPr/>
        <a:lstStyle/>
        <a:p>
          <a:endParaRPr lang="es-EC"/>
        </a:p>
      </dgm:t>
    </dgm:pt>
    <dgm:pt modelId="{BCA664CF-CA8A-43CC-8425-59DCDBEF2A83}" type="sibTrans" cxnId="{B2C332EC-949E-41E8-8FAE-4A02C5389BD7}">
      <dgm:prSet/>
      <dgm:spPr/>
      <dgm:t>
        <a:bodyPr/>
        <a:lstStyle/>
        <a:p>
          <a:endParaRPr lang="es-EC"/>
        </a:p>
      </dgm:t>
    </dgm:pt>
    <dgm:pt modelId="{D99190E7-27BF-42F3-9AF4-DF9997459081}">
      <dgm:prSet phldrT="[Texto]" custT="1"/>
      <dgm:spPr/>
      <dgm:t>
        <a:bodyPr/>
        <a:lstStyle/>
        <a:p>
          <a:r>
            <a:rPr lang="es-EC" sz="2400" i="0" dirty="0" smtClean="0"/>
            <a:t>Selección</a:t>
          </a:r>
          <a:r>
            <a:rPr lang="es-EC" sz="2400" i="1" dirty="0" smtClean="0"/>
            <a:t> in vitro</a:t>
          </a:r>
          <a:endParaRPr lang="es-EC" sz="2400" i="1" dirty="0"/>
        </a:p>
      </dgm:t>
    </dgm:pt>
    <dgm:pt modelId="{D1B88110-ACDA-4904-8728-75C2AA44FCBB}" type="parTrans" cxnId="{49941F02-5D07-4E1C-96F1-ABF57E370F1E}">
      <dgm:prSet/>
      <dgm:spPr/>
      <dgm:t>
        <a:bodyPr/>
        <a:lstStyle/>
        <a:p>
          <a:endParaRPr lang="es-EC"/>
        </a:p>
      </dgm:t>
    </dgm:pt>
    <dgm:pt modelId="{3EC6A5CC-94CC-4901-82B8-7A473842BADA}" type="sibTrans" cxnId="{49941F02-5D07-4E1C-96F1-ABF57E370F1E}">
      <dgm:prSet/>
      <dgm:spPr/>
      <dgm:t>
        <a:bodyPr/>
        <a:lstStyle/>
        <a:p>
          <a:endParaRPr lang="es-EC"/>
        </a:p>
      </dgm:t>
    </dgm:pt>
    <dgm:pt modelId="{B835F307-BF3F-4950-852E-13C200E923CD}">
      <dgm:prSet phldrT="[Texto]" custT="1"/>
      <dgm:spPr/>
      <dgm:t>
        <a:bodyPr/>
        <a:lstStyle/>
        <a:p>
          <a:pPr algn="just"/>
          <a:r>
            <a:rPr lang="es-EC" sz="2400" dirty="0" smtClean="0"/>
            <a:t>Integrar a los esquemas clásicos de investigación, técnicas modernas y métodos de la biotecnología.</a:t>
          </a:r>
          <a:endParaRPr lang="es-EC" sz="2400" dirty="0"/>
        </a:p>
      </dgm:t>
    </dgm:pt>
    <dgm:pt modelId="{2D0EAE02-921E-4625-84B3-F70A41649B90}" type="parTrans" cxnId="{36045A98-5781-4FD2-9CEF-2C63CAA387EB}">
      <dgm:prSet/>
      <dgm:spPr/>
      <dgm:t>
        <a:bodyPr/>
        <a:lstStyle/>
        <a:p>
          <a:endParaRPr lang="es-EC"/>
        </a:p>
      </dgm:t>
    </dgm:pt>
    <dgm:pt modelId="{E2B8E38F-3D16-4873-AB23-764ED4F5B68D}" type="sibTrans" cxnId="{36045A98-5781-4FD2-9CEF-2C63CAA387EB}">
      <dgm:prSet/>
      <dgm:spPr/>
      <dgm:t>
        <a:bodyPr/>
        <a:lstStyle/>
        <a:p>
          <a:endParaRPr lang="es-EC"/>
        </a:p>
      </dgm:t>
    </dgm:pt>
    <dgm:pt modelId="{A931AEA3-1278-4D4E-882E-DF6C44859328}">
      <dgm:prSet phldrT="[Texto]" custT="1"/>
      <dgm:spPr/>
      <dgm:t>
        <a:bodyPr/>
        <a:lstStyle/>
        <a:p>
          <a:pPr algn="ctr"/>
          <a:r>
            <a:rPr lang="es-EC" sz="1800" dirty="0" smtClean="0"/>
            <a:t>Alternativa en la obtención de variedades resistentes a enfermedades</a:t>
          </a:r>
          <a:endParaRPr lang="es-EC" sz="1800" dirty="0"/>
        </a:p>
      </dgm:t>
    </dgm:pt>
    <dgm:pt modelId="{B1D81669-7B61-4649-90E5-BCC327C07B34}" type="parTrans" cxnId="{85AA2AE1-AFF8-424C-B5A5-8F592A7DAD59}">
      <dgm:prSet/>
      <dgm:spPr/>
      <dgm:t>
        <a:bodyPr/>
        <a:lstStyle/>
        <a:p>
          <a:endParaRPr lang="es-EC"/>
        </a:p>
      </dgm:t>
    </dgm:pt>
    <dgm:pt modelId="{D106B4EF-9443-4F43-9C1A-F6B768C3786E}" type="sibTrans" cxnId="{85AA2AE1-AFF8-424C-B5A5-8F592A7DAD59}">
      <dgm:prSet/>
      <dgm:spPr/>
      <dgm:t>
        <a:bodyPr/>
        <a:lstStyle/>
        <a:p>
          <a:endParaRPr lang="es-EC"/>
        </a:p>
      </dgm:t>
    </dgm:pt>
    <dgm:pt modelId="{4E25604E-A4BC-4B42-B196-1611A2AFE136}">
      <dgm:prSet phldrT="[Texto]" custT="1"/>
      <dgm:spPr/>
      <dgm:t>
        <a:bodyPr/>
        <a:lstStyle/>
        <a:p>
          <a:r>
            <a:rPr lang="es-EC" sz="1800" dirty="0" smtClean="0"/>
            <a:t>Mantener unidades experimentales bajo ambientes definidos y rigurosamente controlados</a:t>
          </a:r>
          <a:endParaRPr lang="es-EC" sz="1800" dirty="0"/>
        </a:p>
      </dgm:t>
    </dgm:pt>
    <dgm:pt modelId="{B9716FB1-2E0D-41AC-A4BA-F634C3C40C06}" type="parTrans" cxnId="{2C0D6789-EEFE-4063-AE6B-D9D78F6A9D8B}">
      <dgm:prSet/>
      <dgm:spPr/>
      <dgm:t>
        <a:bodyPr/>
        <a:lstStyle/>
        <a:p>
          <a:endParaRPr lang="es-EC"/>
        </a:p>
      </dgm:t>
    </dgm:pt>
    <dgm:pt modelId="{5A34DEBD-2407-480D-9F0C-1AEBBFB60DC3}" type="sibTrans" cxnId="{2C0D6789-EEFE-4063-AE6B-D9D78F6A9D8B}">
      <dgm:prSet/>
      <dgm:spPr/>
      <dgm:t>
        <a:bodyPr/>
        <a:lstStyle/>
        <a:p>
          <a:endParaRPr lang="es-EC"/>
        </a:p>
      </dgm:t>
    </dgm:pt>
    <dgm:pt modelId="{D673F8E5-6649-469A-996C-335039303CA7}" type="pres">
      <dgm:prSet presAssocID="{885CF540-E608-4C9E-927E-C9C3DDEC4CE9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A7D3316B-BA72-40BA-A56B-1D10C8D9F19E}" type="pres">
      <dgm:prSet presAssocID="{885CF540-E608-4C9E-927E-C9C3DDEC4CE9}" presName="outerBox" presStyleCnt="0"/>
      <dgm:spPr/>
    </dgm:pt>
    <dgm:pt modelId="{6FDF7E24-059C-49F8-B830-705A1356E405}" type="pres">
      <dgm:prSet presAssocID="{885CF540-E608-4C9E-927E-C9C3DDEC4CE9}" presName="outerBoxParent" presStyleLbl="node1" presStyleIdx="0" presStyleCnt="3" custLinFactNeighborY="251"/>
      <dgm:spPr/>
      <dgm:t>
        <a:bodyPr/>
        <a:lstStyle/>
        <a:p>
          <a:endParaRPr lang="es-EC"/>
        </a:p>
      </dgm:t>
    </dgm:pt>
    <dgm:pt modelId="{B8FBE005-B46B-4892-9F82-1E2F71F856DA}" type="pres">
      <dgm:prSet presAssocID="{885CF540-E608-4C9E-927E-C9C3DDEC4CE9}" presName="outerBoxChildren" presStyleCnt="0"/>
      <dgm:spPr/>
    </dgm:pt>
    <dgm:pt modelId="{DBE8607F-5D91-41E7-85DB-C52EC5164D4C}" type="pres">
      <dgm:prSet presAssocID="{FF9F7A86-677F-469C-A63C-A7B64E313158}" presName="oChild" presStyleLbl="fgAcc1" presStyleIdx="0" presStyleCnt="6" custScaleX="156546" custLinFactNeighborX="893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C25695-64DD-471A-8EE9-AC3EFFBB172D}" type="pres">
      <dgm:prSet presAssocID="{CF4B5749-7CFD-4606-BE76-FABB020650F2}" presName="outerSibTrans" presStyleCnt="0"/>
      <dgm:spPr/>
    </dgm:pt>
    <dgm:pt modelId="{5E58E734-5E11-4278-837B-8F98E2114127}" type="pres">
      <dgm:prSet presAssocID="{4F83E876-6CE9-421A-B0BB-8D06B30AF6F2}" presName="oChild" presStyleLbl="fgAcc1" presStyleIdx="1" presStyleCnt="6" custScaleX="13545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9119621-C137-4C8C-8630-53E5AFA76C3B}" type="pres">
      <dgm:prSet presAssocID="{885CF540-E608-4C9E-927E-C9C3DDEC4CE9}" presName="middleBox" presStyleCnt="0"/>
      <dgm:spPr/>
    </dgm:pt>
    <dgm:pt modelId="{2FF645E8-E349-40FB-984F-11BC1ED25737}" type="pres">
      <dgm:prSet presAssocID="{885CF540-E608-4C9E-927E-C9C3DDEC4CE9}" presName="middleBoxParent" presStyleLbl="node1" presStyleIdx="1" presStyleCnt="3" custScaleX="94369" custLinFactNeighborX="451" custLinFactNeighborY="-1998"/>
      <dgm:spPr/>
      <dgm:t>
        <a:bodyPr/>
        <a:lstStyle/>
        <a:p>
          <a:endParaRPr lang="es-EC"/>
        </a:p>
      </dgm:t>
    </dgm:pt>
    <dgm:pt modelId="{D8771B23-2094-42DA-BE75-5E1C3A672277}" type="pres">
      <dgm:prSet presAssocID="{885CF540-E608-4C9E-927E-C9C3DDEC4CE9}" presName="middleBoxChildren" presStyleCnt="0"/>
      <dgm:spPr/>
    </dgm:pt>
    <dgm:pt modelId="{83A00701-37F5-4B53-AF4D-F6B6A3F5F836}" type="pres">
      <dgm:prSet presAssocID="{DDFFCA5A-8F60-44CF-A2A5-130DC2A3E604}" presName="mChild" presStyleLbl="fgAcc1" presStyleIdx="2" presStyleCnt="6" custScaleX="111748" custLinFactNeighborX="102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1189CF-300A-4B84-93C6-1C7F85BBE81A}" type="pres">
      <dgm:prSet presAssocID="{BCA664CF-CA8A-43CC-8425-59DCDBEF2A83}" presName="middleSibTrans" presStyleCnt="0"/>
      <dgm:spPr/>
    </dgm:pt>
    <dgm:pt modelId="{7E688DB2-06D6-44C1-A342-6134571D6E66}" type="pres">
      <dgm:prSet presAssocID="{D99190E7-27BF-42F3-9AF4-DF9997459081}" presName="mChild" presStyleLbl="fgAcc1" presStyleIdx="3" presStyleCnt="6" custScaleX="111748" custLinFactNeighborX="102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55C928-E132-4E05-B6BA-440FA0CFE389}" type="pres">
      <dgm:prSet presAssocID="{885CF540-E608-4C9E-927E-C9C3DDEC4CE9}" presName="centerBox" presStyleCnt="0"/>
      <dgm:spPr/>
    </dgm:pt>
    <dgm:pt modelId="{6982AB20-8582-4CD8-A890-774FE5B91FB2}" type="pres">
      <dgm:prSet presAssocID="{885CF540-E608-4C9E-927E-C9C3DDEC4CE9}" presName="centerBoxParent" presStyleLbl="node1" presStyleIdx="2" presStyleCnt="3" custScaleY="106630" custLinFactNeighborX="-652" custLinFactNeighborY="-6330"/>
      <dgm:spPr/>
      <dgm:t>
        <a:bodyPr/>
        <a:lstStyle/>
        <a:p>
          <a:endParaRPr lang="es-EC"/>
        </a:p>
      </dgm:t>
    </dgm:pt>
    <dgm:pt modelId="{0FCA022E-FA5F-4DE3-910C-83B945AEE982}" type="pres">
      <dgm:prSet presAssocID="{885CF540-E608-4C9E-927E-C9C3DDEC4CE9}" presName="centerBoxChildren" presStyleCnt="0"/>
      <dgm:spPr/>
    </dgm:pt>
    <dgm:pt modelId="{64A7BFEE-0472-4147-AAAF-B3784D57E774}" type="pres">
      <dgm:prSet presAssocID="{A931AEA3-1278-4D4E-882E-DF6C44859328}" presName="cChild" presStyleLbl="fgAcc1" presStyleIdx="4" presStyleCnt="6" custLinFactNeighborX="-22614" custLinFactNeighborY="38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CDD4A4-43F2-40BF-A1C3-83F51D331C46}" type="pres">
      <dgm:prSet presAssocID="{D106B4EF-9443-4F43-9C1A-F6B768C3786E}" presName="centerSibTrans" presStyleCnt="0"/>
      <dgm:spPr/>
    </dgm:pt>
    <dgm:pt modelId="{F6178DBD-C883-4002-97DA-3284842BB6E1}" type="pres">
      <dgm:prSet presAssocID="{4E25604E-A4BC-4B42-B196-1611A2AFE136}" presName="cChild" presStyleLbl="fgAcc1" presStyleIdx="5" presStyleCnt="6" custScaleY="12183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2BED4F0-B325-457F-AB0C-5BE609C2C080}" type="presOf" srcId="{B835F307-BF3F-4950-852E-13C200E923CD}" destId="{6982AB20-8582-4CD8-A890-774FE5B91FB2}" srcOrd="0" destOrd="0" presId="urn:microsoft.com/office/officeart/2005/8/layout/target2"/>
    <dgm:cxn modelId="{63A14B81-220A-4B79-861D-F9FCB437246F}" srcId="{885CF540-E608-4C9E-927E-C9C3DDEC4CE9}" destId="{40E8FC03-0E56-406D-8200-3AD327993A4B}" srcOrd="0" destOrd="0" parTransId="{C7612CA5-C8FB-48D6-970E-B4119E537B7D}" sibTransId="{F0B27973-1137-4F8F-9797-CD9E943BA88F}"/>
    <dgm:cxn modelId="{B2C332EC-949E-41E8-8FAE-4A02C5389BD7}" srcId="{398DDF77-9D6C-439B-9425-2302C92DEE42}" destId="{DDFFCA5A-8F60-44CF-A2A5-130DC2A3E604}" srcOrd="0" destOrd="0" parTransId="{A10CD3B7-76B0-4D75-821A-F69FCCF86ECB}" sibTransId="{BCA664CF-CA8A-43CC-8425-59DCDBEF2A83}"/>
    <dgm:cxn modelId="{8DA1CC81-6139-4315-A78E-A00B9270A820}" type="presOf" srcId="{4F83E876-6CE9-421A-B0BB-8D06B30AF6F2}" destId="{5E58E734-5E11-4278-837B-8F98E2114127}" srcOrd="0" destOrd="0" presId="urn:microsoft.com/office/officeart/2005/8/layout/target2"/>
    <dgm:cxn modelId="{9D8BD5C2-4DFE-44F7-8B49-5AB7BE10E384}" type="presOf" srcId="{398DDF77-9D6C-439B-9425-2302C92DEE42}" destId="{2FF645E8-E349-40FB-984F-11BC1ED25737}" srcOrd="0" destOrd="0" presId="urn:microsoft.com/office/officeart/2005/8/layout/target2"/>
    <dgm:cxn modelId="{85AA2AE1-AFF8-424C-B5A5-8F592A7DAD59}" srcId="{B835F307-BF3F-4950-852E-13C200E923CD}" destId="{A931AEA3-1278-4D4E-882E-DF6C44859328}" srcOrd="0" destOrd="0" parTransId="{B1D81669-7B61-4649-90E5-BCC327C07B34}" sibTransId="{D106B4EF-9443-4F43-9C1A-F6B768C3786E}"/>
    <dgm:cxn modelId="{26D9AB09-7166-48E3-B906-7EFA29D5FBC8}" type="presOf" srcId="{A931AEA3-1278-4D4E-882E-DF6C44859328}" destId="{64A7BFEE-0472-4147-AAAF-B3784D57E774}" srcOrd="0" destOrd="0" presId="urn:microsoft.com/office/officeart/2005/8/layout/target2"/>
    <dgm:cxn modelId="{567514BE-4338-45F3-81DE-7628675B654B}" type="presOf" srcId="{885CF540-E608-4C9E-927E-C9C3DDEC4CE9}" destId="{D673F8E5-6649-469A-996C-335039303CA7}" srcOrd="0" destOrd="0" presId="urn:microsoft.com/office/officeart/2005/8/layout/target2"/>
    <dgm:cxn modelId="{CFDFA9D9-0959-44FF-BD75-E95058D08939}" srcId="{40E8FC03-0E56-406D-8200-3AD327993A4B}" destId="{4F83E876-6CE9-421A-B0BB-8D06B30AF6F2}" srcOrd="1" destOrd="0" parTransId="{56AD1BC2-A15E-4047-963D-113CEA93D08B}" sibTransId="{9D9B40B4-09ED-4DFC-940B-E337D16D4796}"/>
    <dgm:cxn modelId="{2C0D6789-EEFE-4063-AE6B-D9D78F6A9D8B}" srcId="{B835F307-BF3F-4950-852E-13C200E923CD}" destId="{4E25604E-A4BC-4B42-B196-1611A2AFE136}" srcOrd="1" destOrd="0" parTransId="{B9716FB1-2E0D-41AC-A4BA-F634C3C40C06}" sibTransId="{5A34DEBD-2407-480D-9F0C-1AEBBFB60DC3}"/>
    <dgm:cxn modelId="{D677C234-C112-4E22-AEEE-BED4138EF632}" type="presOf" srcId="{4E25604E-A4BC-4B42-B196-1611A2AFE136}" destId="{F6178DBD-C883-4002-97DA-3284842BB6E1}" srcOrd="0" destOrd="0" presId="urn:microsoft.com/office/officeart/2005/8/layout/target2"/>
    <dgm:cxn modelId="{DC5BE675-F598-4CB7-B2E7-1BAD58629CE2}" srcId="{885CF540-E608-4C9E-927E-C9C3DDEC4CE9}" destId="{398DDF77-9D6C-439B-9425-2302C92DEE42}" srcOrd="1" destOrd="0" parTransId="{27B5FFBF-0AB5-440D-8845-BF34C2405614}" sibTransId="{EF08B745-9DB6-4596-B3A4-7F4611A8A014}"/>
    <dgm:cxn modelId="{6C80D74C-3255-4256-BC9D-FE7347A9646B}" srcId="{40E8FC03-0E56-406D-8200-3AD327993A4B}" destId="{FF9F7A86-677F-469C-A63C-A7B64E313158}" srcOrd="0" destOrd="0" parTransId="{F647C5AA-5CF4-469B-ADE8-B7914485C926}" sibTransId="{CF4B5749-7CFD-4606-BE76-FABB020650F2}"/>
    <dgm:cxn modelId="{83A6B4FE-C96A-4E43-937F-C9D9576CEC46}" type="presOf" srcId="{D99190E7-27BF-42F3-9AF4-DF9997459081}" destId="{7E688DB2-06D6-44C1-A342-6134571D6E66}" srcOrd="0" destOrd="0" presId="urn:microsoft.com/office/officeart/2005/8/layout/target2"/>
    <dgm:cxn modelId="{C8E7B1C6-8575-4BDE-88DC-2AADE18E6FCA}" type="presOf" srcId="{FF9F7A86-677F-469C-A63C-A7B64E313158}" destId="{DBE8607F-5D91-41E7-85DB-C52EC5164D4C}" srcOrd="0" destOrd="0" presId="urn:microsoft.com/office/officeart/2005/8/layout/target2"/>
    <dgm:cxn modelId="{36045A98-5781-4FD2-9CEF-2C63CAA387EB}" srcId="{885CF540-E608-4C9E-927E-C9C3DDEC4CE9}" destId="{B835F307-BF3F-4950-852E-13C200E923CD}" srcOrd="2" destOrd="0" parTransId="{2D0EAE02-921E-4625-84B3-F70A41649B90}" sibTransId="{E2B8E38F-3D16-4873-AB23-764ED4F5B68D}"/>
    <dgm:cxn modelId="{49941F02-5D07-4E1C-96F1-ABF57E370F1E}" srcId="{398DDF77-9D6C-439B-9425-2302C92DEE42}" destId="{D99190E7-27BF-42F3-9AF4-DF9997459081}" srcOrd="1" destOrd="0" parTransId="{D1B88110-ACDA-4904-8728-75C2AA44FCBB}" sibTransId="{3EC6A5CC-94CC-4901-82B8-7A473842BADA}"/>
    <dgm:cxn modelId="{E1E6EE3A-3A39-4D34-B07F-94071A175564}" type="presOf" srcId="{DDFFCA5A-8F60-44CF-A2A5-130DC2A3E604}" destId="{83A00701-37F5-4B53-AF4D-F6B6A3F5F836}" srcOrd="0" destOrd="0" presId="urn:microsoft.com/office/officeart/2005/8/layout/target2"/>
    <dgm:cxn modelId="{31560790-EC75-4049-B4B5-F027B2D47F14}" type="presOf" srcId="{40E8FC03-0E56-406D-8200-3AD327993A4B}" destId="{6FDF7E24-059C-49F8-B830-705A1356E405}" srcOrd="0" destOrd="0" presId="urn:microsoft.com/office/officeart/2005/8/layout/target2"/>
    <dgm:cxn modelId="{9219E3B1-D1A0-45E2-A72E-9E253EBD9F0A}" type="presParOf" srcId="{D673F8E5-6649-469A-996C-335039303CA7}" destId="{A7D3316B-BA72-40BA-A56B-1D10C8D9F19E}" srcOrd="0" destOrd="0" presId="urn:microsoft.com/office/officeart/2005/8/layout/target2"/>
    <dgm:cxn modelId="{479C9FEE-9CC1-4826-BF0D-D9E596E636FA}" type="presParOf" srcId="{A7D3316B-BA72-40BA-A56B-1D10C8D9F19E}" destId="{6FDF7E24-059C-49F8-B830-705A1356E405}" srcOrd="0" destOrd="0" presId="urn:microsoft.com/office/officeart/2005/8/layout/target2"/>
    <dgm:cxn modelId="{EA5D3B07-7A77-4240-AE23-46F092E108D6}" type="presParOf" srcId="{A7D3316B-BA72-40BA-A56B-1D10C8D9F19E}" destId="{B8FBE005-B46B-4892-9F82-1E2F71F856DA}" srcOrd="1" destOrd="0" presId="urn:microsoft.com/office/officeart/2005/8/layout/target2"/>
    <dgm:cxn modelId="{EFE1C3E2-291F-4643-A898-6743BA027C45}" type="presParOf" srcId="{B8FBE005-B46B-4892-9F82-1E2F71F856DA}" destId="{DBE8607F-5D91-41E7-85DB-C52EC5164D4C}" srcOrd="0" destOrd="0" presId="urn:microsoft.com/office/officeart/2005/8/layout/target2"/>
    <dgm:cxn modelId="{1A28CB1C-F78B-4D50-8D76-497D0F94A4DA}" type="presParOf" srcId="{B8FBE005-B46B-4892-9F82-1E2F71F856DA}" destId="{EEC25695-64DD-471A-8EE9-AC3EFFBB172D}" srcOrd="1" destOrd="0" presId="urn:microsoft.com/office/officeart/2005/8/layout/target2"/>
    <dgm:cxn modelId="{7E08211E-2FF7-4D32-A7D0-4641F2CD5C38}" type="presParOf" srcId="{B8FBE005-B46B-4892-9F82-1E2F71F856DA}" destId="{5E58E734-5E11-4278-837B-8F98E2114127}" srcOrd="2" destOrd="0" presId="urn:microsoft.com/office/officeart/2005/8/layout/target2"/>
    <dgm:cxn modelId="{5AF4CEBC-9C0B-411B-9F73-D06648734605}" type="presParOf" srcId="{D673F8E5-6649-469A-996C-335039303CA7}" destId="{E9119621-C137-4C8C-8630-53E5AFA76C3B}" srcOrd="1" destOrd="0" presId="urn:microsoft.com/office/officeart/2005/8/layout/target2"/>
    <dgm:cxn modelId="{48354912-88F7-441A-9443-47D964CC0DA8}" type="presParOf" srcId="{E9119621-C137-4C8C-8630-53E5AFA76C3B}" destId="{2FF645E8-E349-40FB-984F-11BC1ED25737}" srcOrd="0" destOrd="0" presId="urn:microsoft.com/office/officeart/2005/8/layout/target2"/>
    <dgm:cxn modelId="{A19F0C72-52DB-4FB8-BACD-69D78E062133}" type="presParOf" srcId="{E9119621-C137-4C8C-8630-53E5AFA76C3B}" destId="{D8771B23-2094-42DA-BE75-5E1C3A672277}" srcOrd="1" destOrd="0" presId="urn:microsoft.com/office/officeart/2005/8/layout/target2"/>
    <dgm:cxn modelId="{32E73C1E-D9F5-453D-BCE0-389E9319C3D3}" type="presParOf" srcId="{D8771B23-2094-42DA-BE75-5E1C3A672277}" destId="{83A00701-37F5-4B53-AF4D-F6B6A3F5F836}" srcOrd="0" destOrd="0" presId="urn:microsoft.com/office/officeart/2005/8/layout/target2"/>
    <dgm:cxn modelId="{E36F5ED5-B5E5-4294-AED4-A64D24525B74}" type="presParOf" srcId="{D8771B23-2094-42DA-BE75-5E1C3A672277}" destId="{E31189CF-300A-4B84-93C6-1C7F85BBE81A}" srcOrd="1" destOrd="0" presId="urn:microsoft.com/office/officeart/2005/8/layout/target2"/>
    <dgm:cxn modelId="{3DFD94BC-2A55-4C60-8B4E-59981EDF3ED3}" type="presParOf" srcId="{D8771B23-2094-42DA-BE75-5E1C3A672277}" destId="{7E688DB2-06D6-44C1-A342-6134571D6E66}" srcOrd="2" destOrd="0" presId="urn:microsoft.com/office/officeart/2005/8/layout/target2"/>
    <dgm:cxn modelId="{C1A8A928-D48F-46AF-B4AB-580C6738F4FA}" type="presParOf" srcId="{D673F8E5-6649-469A-996C-335039303CA7}" destId="{1F55C928-E132-4E05-B6BA-440FA0CFE389}" srcOrd="2" destOrd="0" presId="urn:microsoft.com/office/officeart/2005/8/layout/target2"/>
    <dgm:cxn modelId="{63857D67-3CED-419A-95ED-99BD54E96997}" type="presParOf" srcId="{1F55C928-E132-4E05-B6BA-440FA0CFE389}" destId="{6982AB20-8582-4CD8-A890-774FE5B91FB2}" srcOrd="0" destOrd="0" presId="urn:microsoft.com/office/officeart/2005/8/layout/target2"/>
    <dgm:cxn modelId="{43E242C1-6FE0-4FC2-A22A-EE1FD5495945}" type="presParOf" srcId="{1F55C928-E132-4E05-B6BA-440FA0CFE389}" destId="{0FCA022E-FA5F-4DE3-910C-83B945AEE982}" srcOrd="1" destOrd="0" presId="urn:microsoft.com/office/officeart/2005/8/layout/target2"/>
    <dgm:cxn modelId="{16838E2D-9025-47AF-BA70-03194237033D}" type="presParOf" srcId="{0FCA022E-FA5F-4DE3-910C-83B945AEE982}" destId="{64A7BFEE-0472-4147-AAAF-B3784D57E774}" srcOrd="0" destOrd="0" presId="urn:microsoft.com/office/officeart/2005/8/layout/target2"/>
    <dgm:cxn modelId="{BC205955-AA79-454F-83AC-D21374DE864E}" type="presParOf" srcId="{0FCA022E-FA5F-4DE3-910C-83B945AEE982}" destId="{36CDD4A4-43F2-40BF-A1C3-83F51D331C46}" srcOrd="1" destOrd="0" presId="urn:microsoft.com/office/officeart/2005/8/layout/target2"/>
    <dgm:cxn modelId="{7487B159-2B29-4D0C-A5B4-D874B7E9075A}" type="presParOf" srcId="{0FCA022E-FA5F-4DE3-910C-83B945AEE982}" destId="{F6178DBD-C883-4002-97DA-3284842BB6E1}" srcOrd="2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382D84-D589-4C8C-A2AE-98B299813379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152B583-E676-4050-9645-4B8A73FA3033}">
      <dgm:prSet phldrT="[Texto]"/>
      <dgm:spPr/>
      <dgm:t>
        <a:bodyPr/>
        <a:lstStyle/>
        <a:p>
          <a:pPr algn="just"/>
          <a:r>
            <a:rPr lang="es-EC" dirty="0" smtClean="0"/>
            <a:t>Evaluar y seleccionar </a:t>
          </a:r>
          <a:r>
            <a:rPr lang="es-EC" i="1" dirty="0" smtClean="0"/>
            <a:t>in vitro</a:t>
          </a:r>
          <a:r>
            <a:rPr lang="es-EC" dirty="0" smtClean="0"/>
            <a:t> materiales promisorios de tomate de árbol (</a:t>
          </a:r>
          <a:r>
            <a:rPr lang="es-EC" i="1" dirty="0" err="1" smtClean="0"/>
            <a:t>Solanum</a:t>
          </a:r>
          <a:r>
            <a:rPr lang="es-EC" i="1" dirty="0" smtClean="0"/>
            <a:t> </a:t>
          </a:r>
          <a:r>
            <a:rPr lang="es-EC" i="1" dirty="0" err="1" smtClean="0"/>
            <a:t>betaceum</a:t>
          </a:r>
          <a:r>
            <a:rPr lang="es-EC" dirty="0" smtClean="0"/>
            <a:t> </a:t>
          </a:r>
          <a:r>
            <a:rPr lang="es-EC" dirty="0" err="1" smtClean="0"/>
            <a:t>Cav</a:t>
          </a:r>
          <a:r>
            <a:rPr lang="es-EC" dirty="0" smtClean="0"/>
            <a:t>.) resistentes/tolerantes a antracnosis (</a:t>
          </a:r>
          <a:r>
            <a:rPr lang="es-EC" i="1" dirty="0" err="1" smtClean="0"/>
            <a:t>Colletotrichum</a:t>
          </a:r>
          <a:r>
            <a:rPr lang="es-EC" i="1" dirty="0" smtClean="0"/>
            <a:t> </a:t>
          </a:r>
          <a:r>
            <a:rPr lang="es-EC" i="1" dirty="0" err="1" smtClean="0"/>
            <a:t>spp</a:t>
          </a:r>
          <a:r>
            <a:rPr lang="es-EC" i="1" dirty="0" smtClean="0"/>
            <a:t>)</a:t>
          </a:r>
          <a:endParaRPr lang="es-EC" dirty="0"/>
        </a:p>
      </dgm:t>
    </dgm:pt>
    <dgm:pt modelId="{DE13C6EA-1F03-408E-8171-51AAD4102025}" type="parTrans" cxnId="{7EAEB38A-E41A-483A-A977-939F71FFF699}">
      <dgm:prSet/>
      <dgm:spPr/>
      <dgm:t>
        <a:bodyPr/>
        <a:lstStyle/>
        <a:p>
          <a:endParaRPr lang="es-EC"/>
        </a:p>
      </dgm:t>
    </dgm:pt>
    <dgm:pt modelId="{69E85A52-2B70-4044-B8FB-19D54B593C6C}" type="sibTrans" cxnId="{7EAEB38A-E41A-483A-A977-939F71FFF699}">
      <dgm:prSet/>
      <dgm:spPr/>
      <dgm:t>
        <a:bodyPr/>
        <a:lstStyle/>
        <a:p>
          <a:endParaRPr lang="es-EC"/>
        </a:p>
      </dgm:t>
    </dgm:pt>
    <dgm:pt modelId="{0DBC8CA2-7C26-45CA-85D8-5778AC3196F6}" type="pres">
      <dgm:prSet presAssocID="{65382D84-D589-4C8C-A2AE-98B299813379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83BAB7A9-C810-4929-887E-461385634D21}" type="pres">
      <dgm:prSet presAssocID="{0152B583-E676-4050-9645-4B8A73FA3033}" presName="parenttextcomposite" presStyleCnt="0"/>
      <dgm:spPr/>
    </dgm:pt>
    <dgm:pt modelId="{F89CB75A-80FA-460D-A3BE-998E8F7C24B2}" type="pres">
      <dgm:prSet presAssocID="{0152B583-E676-4050-9645-4B8A73FA3033}" presName="parenttext" presStyleLbl="revTx" presStyleIdx="0" presStyleCnt="1" custScaleX="104999" custScaleY="188573" custLinFactNeighborX="-138" custLinFactNeighborY="-47126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4713B1-CF83-463C-B8EC-04BD6F456FEE}" type="pres">
      <dgm:prSet presAssocID="{0152B583-E676-4050-9645-4B8A73FA3033}" presName="parallelogramComposite" presStyleCnt="0"/>
      <dgm:spPr/>
    </dgm:pt>
    <dgm:pt modelId="{F4DBAE69-62AA-4ADE-9ACD-82BFD347D07E}" type="pres">
      <dgm:prSet presAssocID="{0152B583-E676-4050-9645-4B8A73FA3033}" presName="parallelogram1" presStyleLbl="alignNode1" presStyleIdx="0" presStyleCnt="7"/>
      <dgm:spPr/>
    </dgm:pt>
    <dgm:pt modelId="{8DA620CE-87C2-4DA6-8067-7A0924E2E8E4}" type="pres">
      <dgm:prSet presAssocID="{0152B583-E676-4050-9645-4B8A73FA3033}" presName="parallelogram2" presStyleLbl="alignNode1" presStyleIdx="1" presStyleCnt="7"/>
      <dgm:spPr/>
    </dgm:pt>
    <dgm:pt modelId="{46482757-DCDE-4662-856F-57CCC9E43EC6}" type="pres">
      <dgm:prSet presAssocID="{0152B583-E676-4050-9645-4B8A73FA3033}" presName="parallelogram3" presStyleLbl="alignNode1" presStyleIdx="2" presStyleCnt="7"/>
      <dgm:spPr/>
    </dgm:pt>
    <dgm:pt modelId="{879E3C5B-68F5-4EDC-AD78-DFFB8E83D228}" type="pres">
      <dgm:prSet presAssocID="{0152B583-E676-4050-9645-4B8A73FA3033}" presName="parallelogram4" presStyleLbl="alignNode1" presStyleIdx="3" presStyleCnt="7"/>
      <dgm:spPr/>
    </dgm:pt>
    <dgm:pt modelId="{73AF1543-87CE-40B0-8460-DFD345A4E61B}" type="pres">
      <dgm:prSet presAssocID="{0152B583-E676-4050-9645-4B8A73FA3033}" presName="parallelogram5" presStyleLbl="alignNode1" presStyleIdx="4" presStyleCnt="7"/>
      <dgm:spPr/>
    </dgm:pt>
    <dgm:pt modelId="{17F3AE18-CD67-4589-9537-86D51B46A69B}" type="pres">
      <dgm:prSet presAssocID="{0152B583-E676-4050-9645-4B8A73FA3033}" presName="parallelogram6" presStyleLbl="alignNode1" presStyleIdx="5" presStyleCnt="7"/>
      <dgm:spPr/>
    </dgm:pt>
    <dgm:pt modelId="{B8B70DC7-C1DA-420E-911B-76D2642D574F}" type="pres">
      <dgm:prSet presAssocID="{0152B583-E676-4050-9645-4B8A73FA3033}" presName="parallelogram7" presStyleLbl="alignNode1" presStyleIdx="6" presStyleCnt="7"/>
      <dgm:spPr/>
    </dgm:pt>
  </dgm:ptLst>
  <dgm:cxnLst>
    <dgm:cxn modelId="{B225CAFB-0116-4771-9391-321E429DEDE7}" type="presOf" srcId="{65382D84-D589-4C8C-A2AE-98B299813379}" destId="{0DBC8CA2-7C26-45CA-85D8-5778AC3196F6}" srcOrd="0" destOrd="0" presId="urn:microsoft.com/office/officeart/2008/layout/VerticalAccentList"/>
    <dgm:cxn modelId="{D4A9EB05-98E6-4995-BD25-549FC2796196}" type="presOf" srcId="{0152B583-E676-4050-9645-4B8A73FA3033}" destId="{F89CB75A-80FA-460D-A3BE-998E8F7C24B2}" srcOrd="0" destOrd="0" presId="urn:microsoft.com/office/officeart/2008/layout/VerticalAccentList"/>
    <dgm:cxn modelId="{7EAEB38A-E41A-483A-A977-939F71FFF699}" srcId="{65382D84-D589-4C8C-A2AE-98B299813379}" destId="{0152B583-E676-4050-9645-4B8A73FA3033}" srcOrd="0" destOrd="0" parTransId="{DE13C6EA-1F03-408E-8171-51AAD4102025}" sibTransId="{69E85A52-2B70-4044-B8FB-19D54B593C6C}"/>
    <dgm:cxn modelId="{ACD2F809-075D-476E-8B6F-D57D75719322}" type="presParOf" srcId="{0DBC8CA2-7C26-45CA-85D8-5778AC3196F6}" destId="{83BAB7A9-C810-4929-887E-461385634D21}" srcOrd="0" destOrd="0" presId="urn:microsoft.com/office/officeart/2008/layout/VerticalAccentList"/>
    <dgm:cxn modelId="{41CBD143-77AA-456D-B7B9-A5B2785E381A}" type="presParOf" srcId="{83BAB7A9-C810-4929-887E-461385634D21}" destId="{F89CB75A-80FA-460D-A3BE-998E8F7C24B2}" srcOrd="0" destOrd="0" presId="urn:microsoft.com/office/officeart/2008/layout/VerticalAccentList"/>
    <dgm:cxn modelId="{3E2ACDA5-A29C-4D19-A8B3-FFC7AB8F93F0}" type="presParOf" srcId="{0DBC8CA2-7C26-45CA-85D8-5778AC3196F6}" destId="{FF4713B1-CF83-463C-B8EC-04BD6F456FEE}" srcOrd="1" destOrd="0" presId="urn:microsoft.com/office/officeart/2008/layout/VerticalAccentList"/>
    <dgm:cxn modelId="{826ABAF0-18CC-44D8-AD10-523903765F43}" type="presParOf" srcId="{FF4713B1-CF83-463C-B8EC-04BD6F456FEE}" destId="{F4DBAE69-62AA-4ADE-9ACD-82BFD347D07E}" srcOrd="0" destOrd="0" presId="urn:microsoft.com/office/officeart/2008/layout/VerticalAccentList"/>
    <dgm:cxn modelId="{F2E4B8B9-C25B-468D-B6FB-9CAE51B8F494}" type="presParOf" srcId="{FF4713B1-CF83-463C-B8EC-04BD6F456FEE}" destId="{8DA620CE-87C2-4DA6-8067-7A0924E2E8E4}" srcOrd="1" destOrd="0" presId="urn:microsoft.com/office/officeart/2008/layout/VerticalAccentList"/>
    <dgm:cxn modelId="{51203FBE-E45B-4913-90AD-C90F1957A2C9}" type="presParOf" srcId="{FF4713B1-CF83-463C-B8EC-04BD6F456FEE}" destId="{46482757-DCDE-4662-856F-57CCC9E43EC6}" srcOrd="2" destOrd="0" presId="urn:microsoft.com/office/officeart/2008/layout/VerticalAccentList"/>
    <dgm:cxn modelId="{1CC65538-8225-427C-9BD9-90289CF98886}" type="presParOf" srcId="{FF4713B1-CF83-463C-B8EC-04BD6F456FEE}" destId="{879E3C5B-68F5-4EDC-AD78-DFFB8E83D228}" srcOrd="3" destOrd="0" presId="urn:microsoft.com/office/officeart/2008/layout/VerticalAccentList"/>
    <dgm:cxn modelId="{3A62DA27-0B8B-42B6-BCE6-C6F9FB3E54CF}" type="presParOf" srcId="{FF4713B1-CF83-463C-B8EC-04BD6F456FEE}" destId="{73AF1543-87CE-40B0-8460-DFD345A4E61B}" srcOrd="4" destOrd="0" presId="urn:microsoft.com/office/officeart/2008/layout/VerticalAccentList"/>
    <dgm:cxn modelId="{4164E476-F4C0-4587-825D-A9041DCF7BD1}" type="presParOf" srcId="{FF4713B1-CF83-463C-B8EC-04BD6F456FEE}" destId="{17F3AE18-CD67-4589-9537-86D51B46A69B}" srcOrd="5" destOrd="0" presId="urn:microsoft.com/office/officeart/2008/layout/VerticalAccentList"/>
    <dgm:cxn modelId="{12E2D090-AA76-455F-BB98-1E86E19602B4}" type="presParOf" srcId="{FF4713B1-CF83-463C-B8EC-04BD6F456FEE}" destId="{B8B70DC7-C1DA-420E-911B-76D2642D574F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47E206-B74F-484B-AACD-5415B0B5904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0CB91DA-589D-458D-B899-7A9AEFDBC6E5}">
      <dgm:prSet phldrT="[Texto]"/>
      <dgm:spPr/>
      <dgm:t>
        <a:bodyPr/>
        <a:lstStyle/>
        <a:p>
          <a:pPr algn="just"/>
          <a:r>
            <a:rPr lang="es-EC" dirty="0" smtClean="0"/>
            <a:t>Evaluar la respuesta de materiales promisorios de tomate de árbol a dos medios de cultivo para obtener la mayor tasa de multiplicación en laboratorio.</a:t>
          </a:r>
          <a:endParaRPr lang="es-EC" dirty="0"/>
        </a:p>
      </dgm:t>
    </dgm:pt>
    <dgm:pt modelId="{0558CE94-17A9-4234-9A44-2D96EC23BE46}" type="parTrans" cxnId="{0244BC8F-ECCF-4713-976D-033443B2B28A}">
      <dgm:prSet/>
      <dgm:spPr/>
      <dgm:t>
        <a:bodyPr/>
        <a:lstStyle/>
        <a:p>
          <a:endParaRPr lang="es-EC"/>
        </a:p>
      </dgm:t>
    </dgm:pt>
    <dgm:pt modelId="{EFDDEBD7-B9D5-432E-8093-11EF8F6F3F37}" type="sibTrans" cxnId="{0244BC8F-ECCF-4713-976D-033443B2B28A}">
      <dgm:prSet/>
      <dgm:spPr/>
      <dgm:t>
        <a:bodyPr/>
        <a:lstStyle/>
        <a:p>
          <a:endParaRPr lang="es-EC"/>
        </a:p>
      </dgm:t>
    </dgm:pt>
    <dgm:pt modelId="{0EEDFBD2-CABF-4BA3-8292-05EE69DC0496}">
      <dgm:prSet phldrT="[Texto]" phldr="1"/>
      <dgm:spPr/>
      <dgm:t>
        <a:bodyPr/>
        <a:lstStyle/>
        <a:p>
          <a:endParaRPr lang="es-EC" dirty="0"/>
        </a:p>
      </dgm:t>
    </dgm:pt>
    <dgm:pt modelId="{5959AA73-205A-4732-8E32-F2F77CE26ABA}" type="parTrans" cxnId="{501AD73F-9DD3-4289-ADF9-C5985D0F49DE}">
      <dgm:prSet/>
      <dgm:spPr/>
      <dgm:t>
        <a:bodyPr/>
        <a:lstStyle/>
        <a:p>
          <a:endParaRPr lang="es-EC"/>
        </a:p>
      </dgm:t>
    </dgm:pt>
    <dgm:pt modelId="{E5C59F5D-6639-4A51-A67D-9A3452B89A29}" type="sibTrans" cxnId="{501AD73F-9DD3-4289-ADF9-C5985D0F49DE}">
      <dgm:prSet/>
      <dgm:spPr/>
      <dgm:t>
        <a:bodyPr/>
        <a:lstStyle/>
        <a:p>
          <a:endParaRPr lang="es-EC"/>
        </a:p>
      </dgm:t>
    </dgm:pt>
    <dgm:pt modelId="{74F83401-5690-41E3-9E8F-132FF11B2AB6}">
      <dgm:prSet phldrT="[Texto]"/>
      <dgm:spPr/>
      <dgm:t>
        <a:bodyPr/>
        <a:lstStyle/>
        <a:p>
          <a:pPr algn="just"/>
          <a:r>
            <a:rPr lang="es-EC" dirty="0" smtClean="0"/>
            <a:t>Seleccionar </a:t>
          </a:r>
          <a:r>
            <a:rPr lang="es-EC" i="1" dirty="0" smtClean="0"/>
            <a:t>in vitro</a:t>
          </a:r>
          <a:r>
            <a:rPr lang="es-EC" dirty="0" smtClean="0"/>
            <a:t> los materiales promisorios de tomate de árbol con mayor grado de resistencia/tolerancia al ataque de </a:t>
          </a:r>
          <a:r>
            <a:rPr lang="es-EC" i="1" dirty="0" err="1" smtClean="0"/>
            <a:t>Colletotrichum</a:t>
          </a:r>
          <a:r>
            <a:rPr lang="es-EC" i="1" dirty="0" smtClean="0"/>
            <a:t> </a:t>
          </a:r>
          <a:r>
            <a:rPr lang="es-EC" i="1" dirty="0" err="1" smtClean="0"/>
            <a:t>spp</a:t>
          </a:r>
          <a:r>
            <a:rPr lang="es-EC" dirty="0" smtClean="0"/>
            <a:t>.</a:t>
          </a:r>
          <a:endParaRPr lang="es-EC" dirty="0"/>
        </a:p>
      </dgm:t>
    </dgm:pt>
    <dgm:pt modelId="{F715276A-D83E-4BD5-9537-407B89A805AD}" type="parTrans" cxnId="{469E8F9F-73E9-4C82-AA95-AD75244FF6FC}">
      <dgm:prSet/>
      <dgm:spPr/>
      <dgm:t>
        <a:bodyPr/>
        <a:lstStyle/>
        <a:p>
          <a:endParaRPr lang="es-EC"/>
        </a:p>
      </dgm:t>
    </dgm:pt>
    <dgm:pt modelId="{4C009F9B-979E-41EA-858C-E04DD9D141D9}" type="sibTrans" cxnId="{469E8F9F-73E9-4C82-AA95-AD75244FF6FC}">
      <dgm:prSet/>
      <dgm:spPr/>
      <dgm:t>
        <a:bodyPr/>
        <a:lstStyle/>
        <a:p>
          <a:endParaRPr lang="es-EC"/>
        </a:p>
      </dgm:t>
    </dgm:pt>
    <dgm:pt modelId="{A172C6B0-6945-40EC-82AA-2C8A2BAC6C99}">
      <dgm:prSet phldrT="[Texto]" phldr="1"/>
      <dgm:spPr/>
      <dgm:t>
        <a:bodyPr/>
        <a:lstStyle/>
        <a:p>
          <a:endParaRPr lang="es-EC"/>
        </a:p>
      </dgm:t>
    </dgm:pt>
    <dgm:pt modelId="{E6688D81-E6C6-4DB0-B93F-1EBD3DD64B4F}" type="parTrans" cxnId="{01DFDCFE-355A-4D61-BD18-9C6E5C90766A}">
      <dgm:prSet/>
      <dgm:spPr/>
      <dgm:t>
        <a:bodyPr/>
        <a:lstStyle/>
        <a:p>
          <a:endParaRPr lang="es-EC"/>
        </a:p>
      </dgm:t>
    </dgm:pt>
    <dgm:pt modelId="{E8B26278-6E30-40C4-BDB4-D1698241715E}" type="sibTrans" cxnId="{01DFDCFE-355A-4D61-BD18-9C6E5C90766A}">
      <dgm:prSet/>
      <dgm:spPr/>
      <dgm:t>
        <a:bodyPr/>
        <a:lstStyle/>
        <a:p>
          <a:endParaRPr lang="es-EC"/>
        </a:p>
      </dgm:t>
    </dgm:pt>
    <dgm:pt modelId="{F373CE1E-95AF-420E-90D8-D5B8CAB2DD9D}">
      <dgm:prSet phldrT="[Texto]"/>
      <dgm:spPr/>
      <dgm:t>
        <a:bodyPr/>
        <a:lstStyle/>
        <a:p>
          <a:pPr algn="just"/>
          <a:r>
            <a:rPr lang="es-EC" dirty="0" smtClean="0"/>
            <a:t>Evaluar la respuesta de materiales promisorios de tomate de árbol a dos medios de enraizamiento para la obtención de plántulas completas en laboratorio.</a:t>
          </a:r>
          <a:endParaRPr lang="es-EC" dirty="0"/>
        </a:p>
      </dgm:t>
    </dgm:pt>
    <dgm:pt modelId="{E7432E14-420B-4874-99E9-95537D6CCF26}" type="parTrans" cxnId="{7B4063E1-CFE2-4437-9570-0693A12B08B5}">
      <dgm:prSet/>
      <dgm:spPr/>
      <dgm:t>
        <a:bodyPr/>
        <a:lstStyle/>
        <a:p>
          <a:endParaRPr lang="es-EC"/>
        </a:p>
      </dgm:t>
    </dgm:pt>
    <dgm:pt modelId="{5C9DCDCF-5545-4E9C-A39F-41ED769316C9}" type="sibTrans" cxnId="{7B4063E1-CFE2-4437-9570-0693A12B08B5}">
      <dgm:prSet/>
      <dgm:spPr/>
      <dgm:t>
        <a:bodyPr/>
        <a:lstStyle/>
        <a:p>
          <a:endParaRPr lang="es-EC"/>
        </a:p>
      </dgm:t>
    </dgm:pt>
    <dgm:pt modelId="{36A27CD8-5CB8-4C71-AC33-35BC8643D427}">
      <dgm:prSet phldrT="[Texto]" phldr="1"/>
      <dgm:spPr/>
      <dgm:t>
        <a:bodyPr/>
        <a:lstStyle/>
        <a:p>
          <a:endParaRPr lang="es-EC" dirty="0"/>
        </a:p>
      </dgm:t>
    </dgm:pt>
    <dgm:pt modelId="{2F2FFEA4-8028-45B3-A144-1EE6FEC43AE4}" type="sibTrans" cxnId="{70232E25-3CB6-4F66-8AAE-F3E8C7DD4847}">
      <dgm:prSet/>
      <dgm:spPr/>
      <dgm:t>
        <a:bodyPr/>
        <a:lstStyle/>
        <a:p>
          <a:endParaRPr lang="es-EC"/>
        </a:p>
      </dgm:t>
    </dgm:pt>
    <dgm:pt modelId="{C0B9C719-1A8A-498C-86AC-7C11A0A56527}" type="parTrans" cxnId="{70232E25-3CB6-4F66-8AAE-F3E8C7DD4847}">
      <dgm:prSet/>
      <dgm:spPr/>
      <dgm:t>
        <a:bodyPr/>
        <a:lstStyle/>
        <a:p>
          <a:endParaRPr lang="es-EC"/>
        </a:p>
      </dgm:t>
    </dgm:pt>
    <dgm:pt modelId="{580CCE0A-6B3F-4810-B85E-163E8C0F120D}" type="pres">
      <dgm:prSet presAssocID="{7747E206-B74F-484B-AACD-5415B0B5904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096DB4A-B4E5-454D-BE17-489AE8C124E9}" type="pres">
      <dgm:prSet presAssocID="{36A27CD8-5CB8-4C71-AC33-35BC8643D427}" presName="composite" presStyleCnt="0"/>
      <dgm:spPr/>
    </dgm:pt>
    <dgm:pt modelId="{D65420BB-B038-4C49-867B-11FB0B6DE1C7}" type="pres">
      <dgm:prSet presAssocID="{36A27CD8-5CB8-4C71-AC33-35BC8643D42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8BCF27-2058-4D20-836F-B71CD0A3077B}" type="pres">
      <dgm:prSet presAssocID="{36A27CD8-5CB8-4C71-AC33-35BC8643D427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BEBF3F-0E8A-4AE9-AA99-8A02A0CF4219}" type="pres">
      <dgm:prSet presAssocID="{2F2FFEA4-8028-45B3-A144-1EE6FEC43AE4}" presName="sp" presStyleCnt="0"/>
      <dgm:spPr/>
    </dgm:pt>
    <dgm:pt modelId="{65FA00BA-B362-455A-B3F2-B1C04DBF702B}" type="pres">
      <dgm:prSet presAssocID="{0EEDFBD2-CABF-4BA3-8292-05EE69DC0496}" presName="composite" presStyleCnt="0"/>
      <dgm:spPr/>
    </dgm:pt>
    <dgm:pt modelId="{D9AB901F-7260-43AE-ABF2-4D360DF9CA64}" type="pres">
      <dgm:prSet presAssocID="{0EEDFBD2-CABF-4BA3-8292-05EE69DC049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69CA93-E94E-48D9-983D-1269C0BC0F98}" type="pres">
      <dgm:prSet presAssocID="{0EEDFBD2-CABF-4BA3-8292-05EE69DC0496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EA1E63-69D5-4DD0-B186-8923E1F47E52}" type="pres">
      <dgm:prSet presAssocID="{E5C59F5D-6639-4A51-A67D-9A3452B89A29}" presName="sp" presStyleCnt="0"/>
      <dgm:spPr/>
    </dgm:pt>
    <dgm:pt modelId="{93E3A69E-BE94-4A0F-8737-72E25E0F9767}" type="pres">
      <dgm:prSet presAssocID="{A172C6B0-6945-40EC-82AA-2C8A2BAC6C99}" presName="composite" presStyleCnt="0"/>
      <dgm:spPr/>
    </dgm:pt>
    <dgm:pt modelId="{AAF01D05-D7C2-44A6-8176-01293B05CD8A}" type="pres">
      <dgm:prSet presAssocID="{A172C6B0-6945-40EC-82AA-2C8A2BAC6C9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04AA24-D2E4-45CF-9B97-388FCCDC59D4}" type="pres">
      <dgm:prSet presAssocID="{A172C6B0-6945-40EC-82AA-2C8A2BAC6C9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01AD73F-9DD3-4289-ADF9-C5985D0F49DE}" srcId="{7747E206-B74F-484B-AACD-5415B0B59040}" destId="{0EEDFBD2-CABF-4BA3-8292-05EE69DC0496}" srcOrd="1" destOrd="0" parTransId="{5959AA73-205A-4732-8E32-F2F77CE26ABA}" sibTransId="{E5C59F5D-6639-4A51-A67D-9A3452B89A29}"/>
    <dgm:cxn modelId="{0244BC8F-ECCF-4713-976D-033443B2B28A}" srcId="{36A27CD8-5CB8-4C71-AC33-35BC8643D427}" destId="{E0CB91DA-589D-458D-B899-7A9AEFDBC6E5}" srcOrd="0" destOrd="0" parTransId="{0558CE94-17A9-4234-9A44-2D96EC23BE46}" sibTransId="{EFDDEBD7-B9D5-432E-8093-11EF8F6F3F37}"/>
    <dgm:cxn modelId="{A6597124-43A9-47B2-9A1D-2B26C618412E}" type="presOf" srcId="{E0CB91DA-589D-458D-B899-7A9AEFDBC6E5}" destId="{4E8BCF27-2058-4D20-836F-B71CD0A3077B}" srcOrd="0" destOrd="0" presId="urn:microsoft.com/office/officeart/2005/8/layout/chevron2"/>
    <dgm:cxn modelId="{469E8F9F-73E9-4C82-AA95-AD75244FF6FC}" srcId="{0EEDFBD2-CABF-4BA3-8292-05EE69DC0496}" destId="{74F83401-5690-41E3-9E8F-132FF11B2AB6}" srcOrd="0" destOrd="0" parTransId="{F715276A-D83E-4BD5-9537-407B89A805AD}" sibTransId="{4C009F9B-979E-41EA-858C-E04DD9D141D9}"/>
    <dgm:cxn modelId="{CF2D4413-C238-47A3-9B1D-5F6C5396F025}" type="presOf" srcId="{F373CE1E-95AF-420E-90D8-D5B8CAB2DD9D}" destId="{3604AA24-D2E4-45CF-9B97-388FCCDC59D4}" srcOrd="0" destOrd="0" presId="urn:microsoft.com/office/officeart/2005/8/layout/chevron2"/>
    <dgm:cxn modelId="{FE9A0BF3-07BF-43B3-9252-4DDB4722EE57}" type="presOf" srcId="{7747E206-B74F-484B-AACD-5415B0B59040}" destId="{580CCE0A-6B3F-4810-B85E-163E8C0F120D}" srcOrd="0" destOrd="0" presId="urn:microsoft.com/office/officeart/2005/8/layout/chevron2"/>
    <dgm:cxn modelId="{0CF4A027-2532-43E1-B0C5-318EFED4177D}" type="presOf" srcId="{0EEDFBD2-CABF-4BA3-8292-05EE69DC0496}" destId="{D9AB901F-7260-43AE-ABF2-4D360DF9CA64}" srcOrd="0" destOrd="0" presId="urn:microsoft.com/office/officeart/2005/8/layout/chevron2"/>
    <dgm:cxn modelId="{7B4063E1-CFE2-4437-9570-0693A12B08B5}" srcId="{A172C6B0-6945-40EC-82AA-2C8A2BAC6C99}" destId="{F373CE1E-95AF-420E-90D8-D5B8CAB2DD9D}" srcOrd="0" destOrd="0" parTransId="{E7432E14-420B-4874-99E9-95537D6CCF26}" sibTransId="{5C9DCDCF-5545-4E9C-A39F-41ED769316C9}"/>
    <dgm:cxn modelId="{01DFDCFE-355A-4D61-BD18-9C6E5C90766A}" srcId="{7747E206-B74F-484B-AACD-5415B0B59040}" destId="{A172C6B0-6945-40EC-82AA-2C8A2BAC6C99}" srcOrd="2" destOrd="0" parTransId="{E6688D81-E6C6-4DB0-B93F-1EBD3DD64B4F}" sibTransId="{E8B26278-6E30-40C4-BDB4-D1698241715E}"/>
    <dgm:cxn modelId="{BCC2ED42-577F-4083-9F86-8B4EA02B973E}" type="presOf" srcId="{36A27CD8-5CB8-4C71-AC33-35BC8643D427}" destId="{D65420BB-B038-4C49-867B-11FB0B6DE1C7}" srcOrd="0" destOrd="0" presId="urn:microsoft.com/office/officeart/2005/8/layout/chevron2"/>
    <dgm:cxn modelId="{FB3AF8BA-FFF6-42C4-8470-EF4C67F30790}" type="presOf" srcId="{A172C6B0-6945-40EC-82AA-2C8A2BAC6C99}" destId="{AAF01D05-D7C2-44A6-8176-01293B05CD8A}" srcOrd="0" destOrd="0" presId="urn:microsoft.com/office/officeart/2005/8/layout/chevron2"/>
    <dgm:cxn modelId="{CCAC55B3-1650-495F-BCA3-6EB6D135A3C9}" type="presOf" srcId="{74F83401-5690-41E3-9E8F-132FF11B2AB6}" destId="{A269CA93-E94E-48D9-983D-1269C0BC0F98}" srcOrd="0" destOrd="0" presId="urn:microsoft.com/office/officeart/2005/8/layout/chevron2"/>
    <dgm:cxn modelId="{70232E25-3CB6-4F66-8AAE-F3E8C7DD4847}" srcId="{7747E206-B74F-484B-AACD-5415B0B59040}" destId="{36A27CD8-5CB8-4C71-AC33-35BC8643D427}" srcOrd="0" destOrd="0" parTransId="{C0B9C719-1A8A-498C-86AC-7C11A0A56527}" sibTransId="{2F2FFEA4-8028-45B3-A144-1EE6FEC43AE4}"/>
    <dgm:cxn modelId="{D9449ADC-C6B2-40DB-A9E1-B7564E2BA1FB}" type="presParOf" srcId="{580CCE0A-6B3F-4810-B85E-163E8C0F120D}" destId="{6096DB4A-B4E5-454D-BE17-489AE8C124E9}" srcOrd="0" destOrd="0" presId="urn:microsoft.com/office/officeart/2005/8/layout/chevron2"/>
    <dgm:cxn modelId="{5369D2A2-1C19-4FE5-B388-5BFFE62D1F89}" type="presParOf" srcId="{6096DB4A-B4E5-454D-BE17-489AE8C124E9}" destId="{D65420BB-B038-4C49-867B-11FB0B6DE1C7}" srcOrd="0" destOrd="0" presId="urn:microsoft.com/office/officeart/2005/8/layout/chevron2"/>
    <dgm:cxn modelId="{407838D0-F376-449A-A04A-413CB273608A}" type="presParOf" srcId="{6096DB4A-B4E5-454D-BE17-489AE8C124E9}" destId="{4E8BCF27-2058-4D20-836F-B71CD0A3077B}" srcOrd="1" destOrd="0" presId="urn:microsoft.com/office/officeart/2005/8/layout/chevron2"/>
    <dgm:cxn modelId="{BE312062-5975-4874-AB47-4D7B391D74F2}" type="presParOf" srcId="{580CCE0A-6B3F-4810-B85E-163E8C0F120D}" destId="{97BEBF3F-0E8A-4AE9-AA99-8A02A0CF4219}" srcOrd="1" destOrd="0" presId="urn:microsoft.com/office/officeart/2005/8/layout/chevron2"/>
    <dgm:cxn modelId="{16521EDE-404C-4E1F-BDC7-7068B8F690EC}" type="presParOf" srcId="{580CCE0A-6B3F-4810-B85E-163E8C0F120D}" destId="{65FA00BA-B362-455A-B3F2-B1C04DBF702B}" srcOrd="2" destOrd="0" presId="urn:microsoft.com/office/officeart/2005/8/layout/chevron2"/>
    <dgm:cxn modelId="{6627FA70-EC85-4793-B986-3D01DCE32E33}" type="presParOf" srcId="{65FA00BA-B362-455A-B3F2-B1C04DBF702B}" destId="{D9AB901F-7260-43AE-ABF2-4D360DF9CA64}" srcOrd="0" destOrd="0" presId="urn:microsoft.com/office/officeart/2005/8/layout/chevron2"/>
    <dgm:cxn modelId="{4A05A03A-5A68-4510-A3C1-548D5033054C}" type="presParOf" srcId="{65FA00BA-B362-455A-B3F2-B1C04DBF702B}" destId="{A269CA93-E94E-48D9-983D-1269C0BC0F98}" srcOrd="1" destOrd="0" presId="urn:microsoft.com/office/officeart/2005/8/layout/chevron2"/>
    <dgm:cxn modelId="{69323929-7E41-4C48-8B98-95B15342EB01}" type="presParOf" srcId="{580CCE0A-6B3F-4810-B85E-163E8C0F120D}" destId="{DBEA1E63-69D5-4DD0-B186-8923E1F47E52}" srcOrd="3" destOrd="0" presId="urn:microsoft.com/office/officeart/2005/8/layout/chevron2"/>
    <dgm:cxn modelId="{02CFCE54-AE66-412B-836A-92A3211E85E2}" type="presParOf" srcId="{580CCE0A-6B3F-4810-B85E-163E8C0F120D}" destId="{93E3A69E-BE94-4A0F-8737-72E25E0F9767}" srcOrd="4" destOrd="0" presId="urn:microsoft.com/office/officeart/2005/8/layout/chevron2"/>
    <dgm:cxn modelId="{02D3646A-428F-494B-AB0E-6EE05595AC52}" type="presParOf" srcId="{93E3A69E-BE94-4A0F-8737-72E25E0F9767}" destId="{AAF01D05-D7C2-44A6-8176-01293B05CD8A}" srcOrd="0" destOrd="0" presId="urn:microsoft.com/office/officeart/2005/8/layout/chevron2"/>
    <dgm:cxn modelId="{7C613722-DABE-4450-9760-C307CEEE3356}" type="presParOf" srcId="{93E3A69E-BE94-4A0F-8737-72E25E0F9767}" destId="{3604AA24-D2E4-45CF-9B97-388FCCDC59D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8E9329-B22E-4026-A8C9-128550748922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858665-B8DE-4A8C-B768-3C1F8074F0F2}">
      <dgm:prSet phldrT="[Texto]"/>
      <dgm:spPr/>
      <dgm:t>
        <a:bodyPr/>
        <a:lstStyle/>
        <a:p>
          <a:r>
            <a:rPr lang="es-EC" dirty="0" smtClean="0">
              <a:hlinkClick xmlns:r="http://schemas.openxmlformats.org/officeDocument/2006/relationships" r:id="rId1" action="ppaction://hlinksldjump"/>
            </a:rPr>
            <a:t>FASE I</a:t>
          </a:r>
          <a:endParaRPr lang="en-US" dirty="0"/>
        </a:p>
      </dgm:t>
    </dgm:pt>
    <dgm:pt modelId="{85B3B985-01EE-4226-B240-1C034F711D1B}" type="parTrans" cxnId="{32557899-2E1B-47A6-AF13-54EE823213D3}">
      <dgm:prSet/>
      <dgm:spPr/>
      <dgm:t>
        <a:bodyPr/>
        <a:lstStyle/>
        <a:p>
          <a:endParaRPr lang="en-US"/>
        </a:p>
      </dgm:t>
    </dgm:pt>
    <dgm:pt modelId="{FE42315F-0EAC-42B0-B1AA-C2E6296E7E64}" type="sibTrans" cxnId="{32557899-2E1B-47A6-AF13-54EE823213D3}">
      <dgm:prSet/>
      <dgm:spPr/>
      <dgm:t>
        <a:bodyPr/>
        <a:lstStyle/>
        <a:p>
          <a:endParaRPr lang="en-US"/>
        </a:p>
      </dgm:t>
    </dgm:pt>
    <dgm:pt modelId="{F7DA4CD5-A970-49E0-BC8D-F0EF9A3E33D9}">
      <dgm:prSet phldrT="[Texto]"/>
      <dgm:spPr/>
      <dgm:t>
        <a:bodyPr/>
        <a:lstStyle/>
        <a:p>
          <a:pPr algn="just"/>
          <a:r>
            <a:rPr lang="es-EC" dirty="0" smtClean="0"/>
            <a:t>Establecimiento y multiplicación </a:t>
          </a:r>
          <a:r>
            <a:rPr lang="es-EC" i="1" dirty="0" smtClean="0"/>
            <a:t>in vitro </a:t>
          </a:r>
          <a:r>
            <a:rPr lang="es-EC" dirty="0" smtClean="0"/>
            <a:t>de materiales promisorios de tomate de árbol.</a:t>
          </a:r>
          <a:endParaRPr lang="en-US" dirty="0"/>
        </a:p>
      </dgm:t>
    </dgm:pt>
    <dgm:pt modelId="{A787B909-E02D-4D5D-9B9A-6CD307EFE648}" type="parTrans" cxnId="{0D58CCC4-47CD-4B9F-BBC5-F9CE5F16BB1B}">
      <dgm:prSet/>
      <dgm:spPr/>
      <dgm:t>
        <a:bodyPr/>
        <a:lstStyle/>
        <a:p>
          <a:endParaRPr lang="en-US"/>
        </a:p>
      </dgm:t>
    </dgm:pt>
    <dgm:pt modelId="{333CD647-6D7B-4E85-B615-39292A82F6B3}" type="sibTrans" cxnId="{0D58CCC4-47CD-4B9F-BBC5-F9CE5F16BB1B}">
      <dgm:prSet/>
      <dgm:spPr/>
      <dgm:t>
        <a:bodyPr/>
        <a:lstStyle/>
        <a:p>
          <a:endParaRPr lang="en-US"/>
        </a:p>
      </dgm:t>
    </dgm:pt>
    <dgm:pt modelId="{B8AA73E1-3E92-4E68-AB97-83315EF5DA55}">
      <dgm:prSet phldrT="[Texto]"/>
      <dgm:spPr/>
      <dgm:t>
        <a:bodyPr/>
        <a:lstStyle/>
        <a:p>
          <a:r>
            <a:rPr lang="es-EC" dirty="0" smtClean="0">
              <a:hlinkClick xmlns:r="http://schemas.openxmlformats.org/officeDocument/2006/relationships" r:id="rId2" action="ppaction://hlinksldjump"/>
            </a:rPr>
            <a:t>FASE II</a:t>
          </a:r>
          <a:endParaRPr lang="en-US" dirty="0"/>
        </a:p>
      </dgm:t>
    </dgm:pt>
    <dgm:pt modelId="{F1D99336-7E1F-4A79-974B-7CCB2F3FC8EB}" type="parTrans" cxnId="{B568BEE3-DD79-49B9-9E8A-2C8FDE768C4E}">
      <dgm:prSet/>
      <dgm:spPr/>
      <dgm:t>
        <a:bodyPr/>
        <a:lstStyle/>
        <a:p>
          <a:endParaRPr lang="en-US"/>
        </a:p>
      </dgm:t>
    </dgm:pt>
    <dgm:pt modelId="{5376C39D-380D-43E1-BA45-0C2FFEE9EBA9}" type="sibTrans" cxnId="{B568BEE3-DD79-49B9-9E8A-2C8FDE768C4E}">
      <dgm:prSet/>
      <dgm:spPr/>
      <dgm:t>
        <a:bodyPr/>
        <a:lstStyle/>
        <a:p>
          <a:endParaRPr lang="en-US"/>
        </a:p>
      </dgm:t>
    </dgm:pt>
    <dgm:pt modelId="{30BF3016-4783-402E-B43D-8F80843E4C71}">
      <dgm:prSet phldrT="[Texto]"/>
      <dgm:spPr/>
      <dgm:t>
        <a:bodyPr/>
        <a:lstStyle/>
        <a:p>
          <a:pPr algn="just"/>
          <a:r>
            <a:rPr lang="es-EC" dirty="0" smtClean="0"/>
            <a:t>Selección de materiales promisorios de tomate de árbol para determinar la resistencia/tolerancia a </a:t>
          </a:r>
          <a:r>
            <a:rPr lang="es-EC" i="1" dirty="0" err="1" smtClean="0"/>
            <a:t>Colletotrichum</a:t>
          </a:r>
          <a:r>
            <a:rPr lang="es-EC" i="1" dirty="0" smtClean="0"/>
            <a:t> </a:t>
          </a:r>
          <a:r>
            <a:rPr lang="es-EC" i="1" dirty="0" err="1" smtClean="0"/>
            <a:t>acutatum</a:t>
          </a:r>
          <a:r>
            <a:rPr lang="es-EC" i="1" dirty="0" smtClean="0"/>
            <a:t>.</a:t>
          </a:r>
          <a:endParaRPr lang="en-US" i="1" dirty="0"/>
        </a:p>
      </dgm:t>
    </dgm:pt>
    <dgm:pt modelId="{B9906728-38E2-4032-9094-5076AB898D2B}" type="parTrans" cxnId="{4BA80F41-4513-47DF-A8D5-F75C8A937B8A}">
      <dgm:prSet/>
      <dgm:spPr/>
      <dgm:t>
        <a:bodyPr/>
        <a:lstStyle/>
        <a:p>
          <a:endParaRPr lang="en-US"/>
        </a:p>
      </dgm:t>
    </dgm:pt>
    <dgm:pt modelId="{15D4EBF9-D655-4524-8310-4504AD9E3BFE}" type="sibTrans" cxnId="{4BA80F41-4513-47DF-A8D5-F75C8A937B8A}">
      <dgm:prSet/>
      <dgm:spPr/>
      <dgm:t>
        <a:bodyPr/>
        <a:lstStyle/>
        <a:p>
          <a:endParaRPr lang="en-US"/>
        </a:p>
      </dgm:t>
    </dgm:pt>
    <dgm:pt modelId="{001D14EE-B6AA-452F-AD06-6863D2ECC7F4}">
      <dgm:prSet phldrT="[Texto]"/>
      <dgm:spPr/>
      <dgm:t>
        <a:bodyPr/>
        <a:lstStyle/>
        <a:p>
          <a:r>
            <a:rPr lang="es-EC" dirty="0" smtClean="0">
              <a:hlinkClick xmlns:r="http://schemas.openxmlformats.org/officeDocument/2006/relationships" r:id="rId3" action="ppaction://hlinksldjump"/>
            </a:rPr>
            <a:t>FASE III</a:t>
          </a:r>
          <a:endParaRPr lang="en-US" dirty="0"/>
        </a:p>
      </dgm:t>
    </dgm:pt>
    <dgm:pt modelId="{7EF76D17-E6F7-41A8-9478-B1F7259D231D}" type="parTrans" cxnId="{2BABD2ED-66D4-4DBB-A138-9B1253FB1B56}">
      <dgm:prSet/>
      <dgm:spPr/>
      <dgm:t>
        <a:bodyPr/>
        <a:lstStyle/>
        <a:p>
          <a:endParaRPr lang="en-US"/>
        </a:p>
      </dgm:t>
    </dgm:pt>
    <dgm:pt modelId="{BE9D1B1F-B952-4E4C-AD68-1813A3FE6799}" type="sibTrans" cxnId="{2BABD2ED-66D4-4DBB-A138-9B1253FB1B56}">
      <dgm:prSet/>
      <dgm:spPr/>
      <dgm:t>
        <a:bodyPr/>
        <a:lstStyle/>
        <a:p>
          <a:endParaRPr lang="en-US"/>
        </a:p>
      </dgm:t>
    </dgm:pt>
    <dgm:pt modelId="{1547454F-A1DF-4322-AC4F-880CC8B46966}">
      <dgm:prSet phldrT="[Texto]"/>
      <dgm:spPr/>
      <dgm:t>
        <a:bodyPr/>
        <a:lstStyle/>
        <a:p>
          <a:pPr algn="just"/>
          <a:r>
            <a:rPr lang="es-EC" dirty="0" smtClean="0"/>
            <a:t>Inducción de raíces en materiales promisorios de tomate de árbol, seleccionados en función de su resistencia/tolerancia a </a:t>
          </a:r>
          <a:r>
            <a:rPr lang="es-EC" i="1" dirty="0" err="1" smtClean="0"/>
            <a:t>Colletotrichum</a:t>
          </a:r>
          <a:r>
            <a:rPr lang="es-EC" i="1" dirty="0" smtClean="0"/>
            <a:t> </a:t>
          </a:r>
          <a:r>
            <a:rPr lang="es-EC" i="1" dirty="0" err="1" smtClean="0"/>
            <a:t>acutatum</a:t>
          </a:r>
          <a:endParaRPr lang="en-US" i="1" dirty="0"/>
        </a:p>
      </dgm:t>
    </dgm:pt>
    <dgm:pt modelId="{303221D1-1F66-4479-9218-AAF9B1A14E04}" type="parTrans" cxnId="{C725D2F3-B628-40AC-9B99-92FCE88FF191}">
      <dgm:prSet/>
      <dgm:spPr/>
      <dgm:t>
        <a:bodyPr/>
        <a:lstStyle/>
        <a:p>
          <a:endParaRPr lang="en-US"/>
        </a:p>
      </dgm:t>
    </dgm:pt>
    <dgm:pt modelId="{027D33C1-3060-4562-B0AE-45573B06443B}" type="sibTrans" cxnId="{C725D2F3-B628-40AC-9B99-92FCE88FF191}">
      <dgm:prSet/>
      <dgm:spPr/>
      <dgm:t>
        <a:bodyPr/>
        <a:lstStyle/>
        <a:p>
          <a:endParaRPr lang="en-US"/>
        </a:p>
      </dgm:t>
    </dgm:pt>
    <dgm:pt modelId="{BD05DE5F-CBA7-467E-8958-FB1B1B7C03FD}" type="pres">
      <dgm:prSet presAssocID="{CD8E9329-B22E-4026-A8C9-12855074892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73CCEC-CE6B-4EDD-A3E8-BDF212252789}" type="pres">
      <dgm:prSet presAssocID="{B3858665-B8DE-4A8C-B768-3C1F8074F0F2}" presName="composite" presStyleCnt="0"/>
      <dgm:spPr/>
    </dgm:pt>
    <dgm:pt modelId="{D4ABFD79-5FD6-4E72-A954-8CDAA1C83840}" type="pres">
      <dgm:prSet presAssocID="{B3858665-B8DE-4A8C-B768-3C1F8074F0F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7AF11A-1F94-4A16-8CEB-1DF6A68068CC}" type="pres">
      <dgm:prSet presAssocID="{B3858665-B8DE-4A8C-B768-3C1F8074F0F2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5F2C9E-08D6-4064-88B8-638CB0FA28F9}" type="pres">
      <dgm:prSet presAssocID="{FE42315F-0EAC-42B0-B1AA-C2E6296E7E64}" presName="sp" presStyleCnt="0"/>
      <dgm:spPr/>
    </dgm:pt>
    <dgm:pt modelId="{D7187A04-397D-406B-9A8E-0EABF04435B8}" type="pres">
      <dgm:prSet presAssocID="{B8AA73E1-3E92-4E68-AB97-83315EF5DA55}" presName="composite" presStyleCnt="0"/>
      <dgm:spPr/>
    </dgm:pt>
    <dgm:pt modelId="{869857AA-C87D-4B8C-94EB-5ECFF13E8217}" type="pres">
      <dgm:prSet presAssocID="{B8AA73E1-3E92-4E68-AB97-83315EF5DA5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3D512A-8BF7-4552-BDE7-C1D600346416}" type="pres">
      <dgm:prSet presAssocID="{B8AA73E1-3E92-4E68-AB97-83315EF5DA55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27BE99-8702-4DCE-A6B6-DBA1CDDE68B6}" type="pres">
      <dgm:prSet presAssocID="{5376C39D-380D-43E1-BA45-0C2FFEE9EBA9}" presName="sp" presStyleCnt="0"/>
      <dgm:spPr/>
    </dgm:pt>
    <dgm:pt modelId="{0636CD86-2239-4716-B396-A0C9D265E5B8}" type="pres">
      <dgm:prSet presAssocID="{001D14EE-B6AA-452F-AD06-6863D2ECC7F4}" presName="composite" presStyleCnt="0"/>
      <dgm:spPr/>
    </dgm:pt>
    <dgm:pt modelId="{C67DAAD5-6199-4D62-BECC-BBD00A12B753}" type="pres">
      <dgm:prSet presAssocID="{001D14EE-B6AA-452F-AD06-6863D2ECC7F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E83298-F3C5-4237-AC7C-12605026877D}" type="pres">
      <dgm:prSet presAssocID="{001D14EE-B6AA-452F-AD06-6863D2ECC7F4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CA75E0-45B6-4E41-BBFD-191AEE5E35F4}" type="presOf" srcId="{CD8E9329-B22E-4026-A8C9-128550748922}" destId="{BD05DE5F-CBA7-467E-8958-FB1B1B7C03FD}" srcOrd="0" destOrd="0" presId="urn:microsoft.com/office/officeart/2005/8/layout/chevron2"/>
    <dgm:cxn modelId="{757A5296-94AF-475A-9353-B537D8557C1C}" type="presOf" srcId="{001D14EE-B6AA-452F-AD06-6863D2ECC7F4}" destId="{C67DAAD5-6199-4D62-BECC-BBD00A12B753}" srcOrd="0" destOrd="0" presId="urn:microsoft.com/office/officeart/2005/8/layout/chevron2"/>
    <dgm:cxn modelId="{78A04A31-4872-40FA-B4CC-448968CBF76D}" type="presOf" srcId="{F7DA4CD5-A970-49E0-BC8D-F0EF9A3E33D9}" destId="{287AF11A-1F94-4A16-8CEB-1DF6A68068CC}" srcOrd="0" destOrd="0" presId="urn:microsoft.com/office/officeart/2005/8/layout/chevron2"/>
    <dgm:cxn modelId="{C725D2F3-B628-40AC-9B99-92FCE88FF191}" srcId="{001D14EE-B6AA-452F-AD06-6863D2ECC7F4}" destId="{1547454F-A1DF-4322-AC4F-880CC8B46966}" srcOrd="0" destOrd="0" parTransId="{303221D1-1F66-4479-9218-AAF9B1A14E04}" sibTransId="{027D33C1-3060-4562-B0AE-45573B06443B}"/>
    <dgm:cxn modelId="{B568BEE3-DD79-49B9-9E8A-2C8FDE768C4E}" srcId="{CD8E9329-B22E-4026-A8C9-128550748922}" destId="{B8AA73E1-3E92-4E68-AB97-83315EF5DA55}" srcOrd="1" destOrd="0" parTransId="{F1D99336-7E1F-4A79-974B-7CCB2F3FC8EB}" sibTransId="{5376C39D-380D-43E1-BA45-0C2FFEE9EBA9}"/>
    <dgm:cxn modelId="{4BA80F41-4513-47DF-A8D5-F75C8A937B8A}" srcId="{B8AA73E1-3E92-4E68-AB97-83315EF5DA55}" destId="{30BF3016-4783-402E-B43D-8F80843E4C71}" srcOrd="0" destOrd="0" parTransId="{B9906728-38E2-4032-9094-5076AB898D2B}" sibTransId="{15D4EBF9-D655-4524-8310-4504AD9E3BFE}"/>
    <dgm:cxn modelId="{32557899-2E1B-47A6-AF13-54EE823213D3}" srcId="{CD8E9329-B22E-4026-A8C9-128550748922}" destId="{B3858665-B8DE-4A8C-B768-3C1F8074F0F2}" srcOrd="0" destOrd="0" parTransId="{85B3B985-01EE-4226-B240-1C034F711D1B}" sibTransId="{FE42315F-0EAC-42B0-B1AA-C2E6296E7E64}"/>
    <dgm:cxn modelId="{9EE1BDFC-4C7F-4A2C-AAAB-CD8332D1368A}" type="presOf" srcId="{B3858665-B8DE-4A8C-B768-3C1F8074F0F2}" destId="{D4ABFD79-5FD6-4E72-A954-8CDAA1C83840}" srcOrd="0" destOrd="0" presId="urn:microsoft.com/office/officeart/2005/8/layout/chevron2"/>
    <dgm:cxn modelId="{2BABD2ED-66D4-4DBB-A138-9B1253FB1B56}" srcId="{CD8E9329-B22E-4026-A8C9-128550748922}" destId="{001D14EE-B6AA-452F-AD06-6863D2ECC7F4}" srcOrd="2" destOrd="0" parTransId="{7EF76D17-E6F7-41A8-9478-B1F7259D231D}" sibTransId="{BE9D1B1F-B952-4E4C-AD68-1813A3FE6799}"/>
    <dgm:cxn modelId="{99B330A5-BDA8-40B7-BB9A-039A86C73456}" type="presOf" srcId="{B8AA73E1-3E92-4E68-AB97-83315EF5DA55}" destId="{869857AA-C87D-4B8C-94EB-5ECFF13E8217}" srcOrd="0" destOrd="0" presId="urn:microsoft.com/office/officeart/2005/8/layout/chevron2"/>
    <dgm:cxn modelId="{0D58CCC4-47CD-4B9F-BBC5-F9CE5F16BB1B}" srcId="{B3858665-B8DE-4A8C-B768-3C1F8074F0F2}" destId="{F7DA4CD5-A970-49E0-BC8D-F0EF9A3E33D9}" srcOrd="0" destOrd="0" parTransId="{A787B909-E02D-4D5D-9B9A-6CD307EFE648}" sibTransId="{333CD647-6D7B-4E85-B615-39292A82F6B3}"/>
    <dgm:cxn modelId="{1F21F227-ED9C-48E4-8E66-995DBF5F9481}" type="presOf" srcId="{1547454F-A1DF-4322-AC4F-880CC8B46966}" destId="{E6E83298-F3C5-4237-AC7C-12605026877D}" srcOrd="0" destOrd="0" presId="urn:microsoft.com/office/officeart/2005/8/layout/chevron2"/>
    <dgm:cxn modelId="{D46C63D5-6851-4CF5-A518-C2913A90AE8B}" type="presOf" srcId="{30BF3016-4783-402E-B43D-8F80843E4C71}" destId="{A53D512A-8BF7-4552-BDE7-C1D600346416}" srcOrd="0" destOrd="0" presId="urn:microsoft.com/office/officeart/2005/8/layout/chevron2"/>
    <dgm:cxn modelId="{403C82E4-9FD7-479D-97A9-D96F713E728E}" type="presParOf" srcId="{BD05DE5F-CBA7-467E-8958-FB1B1B7C03FD}" destId="{CB73CCEC-CE6B-4EDD-A3E8-BDF212252789}" srcOrd="0" destOrd="0" presId="urn:microsoft.com/office/officeart/2005/8/layout/chevron2"/>
    <dgm:cxn modelId="{CF429F01-65BE-44F9-80E8-41E27A7BFEFD}" type="presParOf" srcId="{CB73CCEC-CE6B-4EDD-A3E8-BDF212252789}" destId="{D4ABFD79-5FD6-4E72-A954-8CDAA1C83840}" srcOrd="0" destOrd="0" presId="urn:microsoft.com/office/officeart/2005/8/layout/chevron2"/>
    <dgm:cxn modelId="{A2D21398-1C38-463B-AFF5-1BBF653002B6}" type="presParOf" srcId="{CB73CCEC-CE6B-4EDD-A3E8-BDF212252789}" destId="{287AF11A-1F94-4A16-8CEB-1DF6A68068CC}" srcOrd="1" destOrd="0" presId="urn:microsoft.com/office/officeart/2005/8/layout/chevron2"/>
    <dgm:cxn modelId="{4A1FA044-1837-49B6-AA23-9509F1F48366}" type="presParOf" srcId="{BD05DE5F-CBA7-467E-8958-FB1B1B7C03FD}" destId="{5A5F2C9E-08D6-4064-88B8-638CB0FA28F9}" srcOrd="1" destOrd="0" presId="urn:microsoft.com/office/officeart/2005/8/layout/chevron2"/>
    <dgm:cxn modelId="{ECD322E7-C180-4EE3-B39A-45E98C8CE7AD}" type="presParOf" srcId="{BD05DE5F-CBA7-467E-8958-FB1B1B7C03FD}" destId="{D7187A04-397D-406B-9A8E-0EABF04435B8}" srcOrd="2" destOrd="0" presId="urn:microsoft.com/office/officeart/2005/8/layout/chevron2"/>
    <dgm:cxn modelId="{26C167AA-7838-4F3C-A242-3ABD12C58645}" type="presParOf" srcId="{D7187A04-397D-406B-9A8E-0EABF04435B8}" destId="{869857AA-C87D-4B8C-94EB-5ECFF13E8217}" srcOrd="0" destOrd="0" presId="urn:microsoft.com/office/officeart/2005/8/layout/chevron2"/>
    <dgm:cxn modelId="{5F2C1A5D-22C2-4FB4-B941-79B7E4462407}" type="presParOf" srcId="{D7187A04-397D-406B-9A8E-0EABF04435B8}" destId="{A53D512A-8BF7-4552-BDE7-C1D600346416}" srcOrd="1" destOrd="0" presId="urn:microsoft.com/office/officeart/2005/8/layout/chevron2"/>
    <dgm:cxn modelId="{7AF0E649-0A6E-456C-ABCD-FCED62458251}" type="presParOf" srcId="{BD05DE5F-CBA7-467E-8958-FB1B1B7C03FD}" destId="{B727BE99-8702-4DCE-A6B6-DBA1CDDE68B6}" srcOrd="3" destOrd="0" presId="urn:microsoft.com/office/officeart/2005/8/layout/chevron2"/>
    <dgm:cxn modelId="{CA197844-6DB0-40AC-B805-127B6BD15F30}" type="presParOf" srcId="{BD05DE5F-CBA7-467E-8958-FB1B1B7C03FD}" destId="{0636CD86-2239-4716-B396-A0C9D265E5B8}" srcOrd="4" destOrd="0" presId="urn:microsoft.com/office/officeart/2005/8/layout/chevron2"/>
    <dgm:cxn modelId="{71766AA7-3788-4A54-BAAD-59799A6DF65B}" type="presParOf" srcId="{0636CD86-2239-4716-B396-A0C9D265E5B8}" destId="{C67DAAD5-6199-4D62-BECC-BBD00A12B753}" srcOrd="0" destOrd="0" presId="urn:microsoft.com/office/officeart/2005/8/layout/chevron2"/>
    <dgm:cxn modelId="{FD0AE74F-5E9E-4D13-A3E1-B247C4F4B372}" type="presParOf" srcId="{0636CD86-2239-4716-B396-A0C9D265E5B8}" destId="{E6E83298-F3C5-4237-AC7C-12605026877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D1A6FD-A91B-454B-A9A1-97285C8EEB68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DA0FB82-0BF9-4370-8637-3CDCB8B085C6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F5E9A3EA-0044-410A-8950-55206AE103AD}" type="parTrans" cxnId="{42DCC289-2ABF-467F-88EA-E31F023C0F51}">
      <dgm:prSet/>
      <dgm:spPr/>
      <dgm:t>
        <a:bodyPr/>
        <a:lstStyle/>
        <a:p>
          <a:endParaRPr lang="es-EC"/>
        </a:p>
      </dgm:t>
    </dgm:pt>
    <dgm:pt modelId="{D9517183-0638-4543-AA27-9AA9EF7D5BE9}" type="sibTrans" cxnId="{42DCC289-2ABF-467F-88EA-E31F023C0F51}">
      <dgm:prSet/>
      <dgm:spPr/>
      <dgm:t>
        <a:bodyPr/>
        <a:lstStyle/>
        <a:p>
          <a:endParaRPr lang="es-EC"/>
        </a:p>
      </dgm:t>
    </dgm:pt>
    <dgm:pt modelId="{B2F25335-0DBC-453C-975A-27A5DD9A7D26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C759B08B-472F-4E44-B12C-F5D9A8B0D067}" type="parTrans" cxnId="{8459FFC8-A8FD-44C6-A8AF-B29D8C5B91B3}">
      <dgm:prSet/>
      <dgm:spPr/>
      <dgm:t>
        <a:bodyPr/>
        <a:lstStyle/>
        <a:p>
          <a:endParaRPr lang="es-EC"/>
        </a:p>
      </dgm:t>
    </dgm:pt>
    <dgm:pt modelId="{9DAA996F-0AC7-4B56-830E-3593DC325C8A}" type="sibTrans" cxnId="{8459FFC8-A8FD-44C6-A8AF-B29D8C5B91B3}">
      <dgm:prSet/>
      <dgm:spPr/>
      <dgm:t>
        <a:bodyPr/>
        <a:lstStyle/>
        <a:p>
          <a:endParaRPr lang="es-EC"/>
        </a:p>
      </dgm:t>
    </dgm:pt>
    <dgm:pt modelId="{37D67F9F-98AC-4720-9733-C5DDB8BBD832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CEDD21AE-9FCB-46C9-A62B-E0C655D62EC9}" type="parTrans" cxnId="{617E9C90-E3DE-47EA-8A35-5FF3B5BB63C9}">
      <dgm:prSet/>
      <dgm:spPr/>
      <dgm:t>
        <a:bodyPr/>
        <a:lstStyle/>
        <a:p>
          <a:endParaRPr lang="es-EC"/>
        </a:p>
      </dgm:t>
    </dgm:pt>
    <dgm:pt modelId="{22C68D31-E3B6-41F4-AB48-55125F059977}" type="sibTrans" cxnId="{617E9C90-E3DE-47EA-8A35-5FF3B5BB63C9}">
      <dgm:prSet/>
      <dgm:spPr/>
      <dgm:t>
        <a:bodyPr/>
        <a:lstStyle/>
        <a:p>
          <a:endParaRPr lang="es-EC"/>
        </a:p>
      </dgm:t>
    </dgm:pt>
    <dgm:pt modelId="{9D407DCB-80CC-454B-92BD-0F41C6A4FB31}">
      <dgm:prSet phldrT="[Texto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636DA747-E3CF-400A-852A-029674877DBD}" type="parTrans" cxnId="{E8096F59-373C-4A9F-8362-C2E4591FAE11}">
      <dgm:prSet/>
      <dgm:spPr/>
      <dgm:t>
        <a:bodyPr/>
        <a:lstStyle/>
        <a:p>
          <a:endParaRPr lang="es-EC"/>
        </a:p>
      </dgm:t>
    </dgm:pt>
    <dgm:pt modelId="{1055041E-AC3C-4218-BA82-5EF55269BBFA}" type="sibTrans" cxnId="{E8096F59-373C-4A9F-8362-C2E4591FAE11}">
      <dgm:prSet/>
      <dgm:spPr/>
      <dgm:t>
        <a:bodyPr/>
        <a:lstStyle/>
        <a:p>
          <a:endParaRPr lang="es-EC"/>
        </a:p>
      </dgm:t>
    </dgm:pt>
    <dgm:pt modelId="{192F5700-21EA-41DF-851A-9DEE5AF159C4}">
      <dgm:prSet phldrT="[Texto]" phldr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8080D7C9-7D00-4639-A3CD-493F73BAC63B}" type="parTrans" cxnId="{1796BD9E-A37F-43D9-9F5E-D12A9EBE3DBA}">
      <dgm:prSet/>
      <dgm:spPr/>
      <dgm:t>
        <a:bodyPr/>
        <a:lstStyle/>
        <a:p>
          <a:endParaRPr lang="es-EC"/>
        </a:p>
      </dgm:t>
    </dgm:pt>
    <dgm:pt modelId="{BCE5F9C7-AA52-44F7-8B29-9755D9255ED2}" type="sibTrans" cxnId="{1796BD9E-A37F-43D9-9F5E-D12A9EBE3DBA}">
      <dgm:prSet/>
      <dgm:spPr/>
      <dgm:t>
        <a:bodyPr/>
        <a:lstStyle/>
        <a:p>
          <a:endParaRPr lang="es-EC"/>
        </a:p>
      </dgm:t>
    </dgm:pt>
    <dgm:pt modelId="{B3DEDCB3-B5B0-42B6-B6E1-8584FA6A0BE6}" type="pres">
      <dgm:prSet presAssocID="{DAD1A6FD-A91B-454B-A9A1-97285C8EEB6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6F8E3CF-56FB-484B-8C7D-3951A3D8E443}" type="pres">
      <dgm:prSet presAssocID="{9DA0FB82-0BF9-4370-8637-3CDCB8B085C6}" presName="node" presStyleLbl="node1" presStyleIdx="0" presStyleCnt="5" custRadScaleRad="100178" custRadScaleInc="-1422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E25212-110E-441F-BC8E-9145CF030EC8}" type="pres">
      <dgm:prSet presAssocID="{9DA0FB82-0BF9-4370-8637-3CDCB8B085C6}" presName="spNode" presStyleCnt="0"/>
      <dgm:spPr/>
    </dgm:pt>
    <dgm:pt modelId="{2B53F9E8-A0E4-434E-BDE9-65D5A72C6A69}" type="pres">
      <dgm:prSet presAssocID="{D9517183-0638-4543-AA27-9AA9EF7D5BE9}" presName="sibTrans" presStyleLbl="sibTrans1D1" presStyleIdx="0" presStyleCnt="5"/>
      <dgm:spPr/>
      <dgm:t>
        <a:bodyPr/>
        <a:lstStyle/>
        <a:p>
          <a:endParaRPr lang="es-EC"/>
        </a:p>
      </dgm:t>
    </dgm:pt>
    <dgm:pt modelId="{9E154FAA-D586-4B31-B081-C6CBABD30348}" type="pres">
      <dgm:prSet presAssocID="{B2F25335-0DBC-453C-975A-27A5DD9A7D26}" presName="node" presStyleLbl="node1" presStyleIdx="1" presStyleCnt="5" custRadScaleRad="122238" custRadScaleInc="1153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42F96B-D8C2-43DF-9809-8F4F933010E3}" type="pres">
      <dgm:prSet presAssocID="{B2F25335-0DBC-453C-975A-27A5DD9A7D26}" presName="spNode" presStyleCnt="0"/>
      <dgm:spPr/>
    </dgm:pt>
    <dgm:pt modelId="{A33963F2-9ADA-4B83-91E8-C65F58CDE174}" type="pres">
      <dgm:prSet presAssocID="{9DAA996F-0AC7-4B56-830E-3593DC325C8A}" presName="sibTrans" presStyleLbl="sibTrans1D1" presStyleIdx="1" presStyleCnt="5"/>
      <dgm:spPr/>
      <dgm:t>
        <a:bodyPr/>
        <a:lstStyle/>
        <a:p>
          <a:endParaRPr lang="es-EC"/>
        </a:p>
      </dgm:t>
    </dgm:pt>
    <dgm:pt modelId="{8DE9ACF9-03D2-4E33-B73C-7E9DF78C77F8}" type="pres">
      <dgm:prSet presAssocID="{37D67F9F-98AC-4720-9733-C5DDB8BBD832}" presName="node" presStyleLbl="node1" presStyleIdx="2" presStyleCnt="5" custRadScaleRad="106712" custRadScaleInc="-293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9808F5-3A0E-4ADA-9D79-21EC4942B5DA}" type="pres">
      <dgm:prSet presAssocID="{37D67F9F-98AC-4720-9733-C5DDB8BBD832}" presName="spNode" presStyleCnt="0"/>
      <dgm:spPr/>
    </dgm:pt>
    <dgm:pt modelId="{3B47973F-DA50-45E5-978D-0C581E5AA040}" type="pres">
      <dgm:prSet presAssocID="{22C68D31-E3B6-41F4-AB48-55125F059977}" presName="sibTrans" presStyleLbl="sibTrans1D1" presStyleIdx="2" presStyleCnt="5"/>
      <dgm:spPr/>
      <dgm:t>
        <a:bodyPr/>
        <a:lstStyle/>
        <a:p>
          <a:endParaRPr lang="es-EC"/>
        </a:p>
      </dgm:t>
    </dgm:pt>
    <dgm:pt modelId="{D5E1CFA2-629F-4E61-835E-EB671F7C4746}" type="pres">
      <dgm:prSet presAssocID="{9D407DCB-80CC-454B-92BD-0F41C6A4FB31}" presName="node" presStyleLbl="node1" presStyleIdx="3" presStyleCnt="5" custRadScaleRad="112927" custRadScaleInc="464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2FCBDA-DC13-4A99-A077-06260C1B0AFC}" type="pres">
      <dgm:prSet presAssocID="{9D407DCB-80CC-454B-92BD-0F41C6A4FB31}" presName="spNode" presStyleCnt="0"/>
      <dgm:spPr/>
    </dgm:pt>
    <dgm:pt modelId="{8ACD9A38-14A2-414C-8C93-F97B904844A4}" type="pres">
      <dgm:prSet presAssocID="{1055041E-AC3C-4218-BA82-5EF55269BBFA}" presName="sibTrans" presStyleLbl="sibTrans1D1" presStyleIdx="3" presStyleCnt="5"/>
      <dgm:spPr/>
      <dgm:t>
        <a:bodyPr/>
        <a:lstStyle/>
        <a:p>
          <a:endParaRPr lang="es-EC"/>
        </a:p>
      </dgm:t>
    </dgm:pt>
    <dgm:pt modelId="{F4C14F1A-6742-439D-ADCA-67B13F4348F3}" type="pres">
      <dgm:prSet presAssocID="{192F5700-21EA-41DF-851A-9DEE5AF159C4}" presName="node" presStyleLbl="node1" presStyleIdx="4" presStyleCnt="5" custScaleY="103138" custRadScaleRad="133957" custRadScaleInc="-186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1BDBB4-289F-4AED-9FC6-D79F9AF06EE4}" type="pres">
      <dgm:prSet presAssocID="{192F5700-21EA-41DF-851A-9DEE5AF159C4}" presName="spNode" presStyleCnt="0"/>
      <dgm:spPr/>
    </dgm:pt>
    <dgm:pt modelId="{746D2C6E-821D-4A30-BE0F-7BC93159F9AA}" type="pres">
      <dgm:prSet presAssocID="{BCE5F9C7-AA52-44F7-8B29-9755D9255ED2}" presName="sibTrans" presStyleLbl="sibTrans1D1" presStyleIdx="4" presStyleCnt="5"/>
      <dgm:spPr/>
      <dgm:t>
        <a:bodyPr/>
        <a:lstStyle/>
        <a:p>
          <a:endParaRPr lang="es-EC"/>
        </a:p>
      </dgm:t>
    </dgm:pt>
  </dgm:ptLst>
  <dgm:cxnLst>
    <dgm:cxn modelId="{7888E6E7-19C8-4A80-8B4B-1BC5A4A8F650}" type="presOf" srcId="{D9517183-0638-4543-AA27-9AA9EF7D5BE9}" destId="{2B53F9E8-A0E4-434E-BDE9-65D5A72C6A69}" srcOrd="0" destOrd="0" presId="urn:microsoft.com/office/officeart/2005/8/layout/cycle5"/>
    <dgm:cxn modelId="{F1C18ABB-2AED-4C38-B2B0-3073ADB5582F}" type="presOf" srcId="{BCE5F9C7-AA52-44F7-8B29-9755D9255ED2}" destId="{746D2C6E-821D-4A30-BE0F-7BC93159F9AA}" srcOrd="0" destOrd="0" presId="urn:microsoft.com/office/officeart/2005/8/layout/cycle5"/>
    <dgm:cxn modelId="{C0E5D36E-7D5F-4280-BC3F-D4645F2255DE}" type="presOf" srcId="{192F5700-21EA-41DF-851A-9DEE5AF159C4}" destId="{F4C14F1A-6742-439D-ADCA-67B13F4348F3}" srcOrd="0" destOrd="0" presId="urn:microsoft.com/office/officeart/2005/8/layout/cycle5"/>
    <dgm:cxn modelId="{DA0F7554-1F27-4463-8D22-BB521677099D}" type="presOf" srcId="{9DA0FB82-0BF9-4370-8637-3CDCB8B085C6}" destId="{D6F8E3CF-56FB-484B-8C7D-3951A3D8E443}" srcOrd="0" destOrd="0" presId="urn:microsoft.com/office/officeart/2005/8/layout/cycle5"/>
    <dgm:cxn modelId="{FDC46276-BD86-45F0-8321-54FF09094A78}" type="presOf" srcId="{B2F25335-0DBC-453C-975A-27A5DD9A7D26}" destId="{9E154FAA-D586-4B31-B081-C6CBABD30348}" srcOrd="0" destOrd="0" presId="urn:microsoft.com/office/officeart/2005/8/layout/cycle5"/>
    <dgm:cxn modelId="{875A16DC-D697-429A-A8BD-1B64537060E6}" type="presOf" srcId="{22C68D31-E3B6-41F4-AB48-55125F059977}" destId="{3B47973F-DA50-45E5-978D-0C581E5AA040}" srcOrd="0" destOrd="0" presId="urn:microsoft.com/office/officeart/2005/8/layout/cycle5"/>
    <dgm:cxn modelId="{42DCC289-2ABF-467F-88EA-E31F023C0F51}" srcId="{DAD1A6FD-A91B-454B-A9A1-97285C8EEB68}" destId="{9DA0FB82-0BF9-4370-8637-3CDCB8B085C6}" srcOrd="0" destOrd="0" parTransId="{F5E9A3EA-0044-410A-8950-55206AE103AD}" sibTransId="{D9517183-0638-4543-AA27-9AA9EF7D5BE9}"/>
    <dgm:cxn modelId="{8459FFC8-A8FD-44C6-A8AF-B29D8C5B91B3}" srcId="{DAD1A6FD-A91B-454B-A9A1-97285C8EEB68}" destId="{B2F25335-0DBC-453C-975A-27A5DD9A7D26}" srcOrd="1" destOrd="0" parTransId="{C759B08B-472F-4E44-B12C-F5D9A8B0D067}" sibTransId="{9DAA996F-0AC7-4B56-830E-3593DC325C8A}"/>
    <dgm:cxn modelId="{1796BD9E-A37F-43D9-9F5E-D12A9EBE3DBA}" srcId="{DAD1A6FD-A91B-454B-A9A1-97285C8EEB68}" destId="{192F5700-21EA-41DF-851A-9DEE5AF159C4}" srcOrd="4" destOrd="0" parTransId="{8080D7C9-7D00-4639-A3CD-493F73BAC63B}" sibTransId="{BCE5F9C7-AA52-44F7-8B29-9755D9255ED2}"/>
    <dgm:cxn modelId="{E8096F59-373C-4A9F-8362-C2E4591FAE11}" srcId="{DAD1A6FD-A91B-454B-A9A1-97285C8EEB68}" destId="{9D407DCB-80CC-454B-92BD-0F41C6A4FB31}" srcOrd="3" destOrd="0" parTransId="{636DA747-E3CF-400A-852A-029674877DBD}" sibTransId="{1055041E-AC3C-4218-BA82-5EF55269BBFA}"/>
    <dgm:cxn modelId="{EF8AF97F-1225-4718-A5EB-FC9C4EA1D703}" type="presOf" srcId="{1055041E-AC3C-4218-BA82-5EF55269BBFA}" destId="{8ACD9A38-14A2-414C-8C93-F97B904844A4}" srcOrd="0" destOrd="0" presId="urn:microsoft.com/office/officeart/2005/8/layout/cycle5"/>
    <dgm:cxn modelId="{617E9C90-E3DE-47EA-8A35-5FF3B5BB63C9}" srcId="{DAD1A6FD-A91B-454B-A9A1-97285C8EEB68}" destId="{37D67F9F-98AC-4720-9733-C5DDB8BBD832}" srcOrd="2" destOrd="0" parTransId="{CEDD21AE-9FCB-46C9-A62B-E0C655D62EC9}" sibTransId="{22C68D31-E3B6-41F4-AB48-55125F059977}"/>
    <dgm:cxn modelId="{D3387690-5ED6-427F-8037-758A2FF4DC75}" type="presOf" srcId="{DAD1A6FD-A91B-454B-A9A1-97285C8EEB68}" destId="{B3DEDCB3-B5B0-42B6-B6E1-8584FA6A0BE6}" srcOrd="0" destOrd="0" presId="urn:microsoft.com/office/officeart/2005/8/layout/cycle5"/>
    <dgm:cxn modelId="{80AC0AB0-4F5C-4753-8ED2-9D460F5C469E}" type="presOf" srcId="{9DAA996F-0AC7-4B56-830E-3593DC325C8A}" destId="{A33963F2-9ADA-4B83-91E8-C65F58CDE174}" srcOrd="0" destOrd="0" presId="urn:microsoft.com/office/officeart/2005/8/layout/cycle5"/>
    <dgm:cxn modelId="{1BDBD76C-B8E0-4588-9441-A266DEC1780F}" type="presOf" srcId="{9D407DCB-80CC-454B-92BD-0F41C6A4FB31}" destId="{D5E1CFA2-629F-4E61-835E-EB671F7C4746}" srcOrd="0" destOrd="0" presId="urn:microsoft.com/office/officeart/2005/8/layout/cycle5"/>
    <dgm:cxn modelId="{43949744-6B28-4020-B447-776BB1691919}" type="presOf" srcId="{37D67F9F-98AC-4720-9733-C5DDB8BBD832}" destId="{8DE9ACF9-03D2-4E33-B73C-7E9DF78C77F8}" srcOrd="0" destOrd="0" presId="urn:microsoft.com/office/officeart/2005/8/layout/cycle5"/>
    <dgm:cxn modelId="{2BE4E1EF-C085-4F58-A6B7-E58063D36D6B}" type="presParOf" srcId="{B3DEDCB3-B5B0-42B6-B6E1-8584FA6A0BE6}" destId="{D6F8E3CF-56FB-484B-8C7D-3951A3D8E443}" srcOrd="0" destOrd="0" presId="urn:microsoft.com/office/officeart/2005/8/layout/cycle5"/>
    <dgm:cxn modelId="{6FCDF7C8-9E45-44B2-B789-B98C5327549E}" type="presParOf" srcId="{B3DEDCB3-B5B0-42B6-B6E1-8584FA6A0BE6}" destId="{B8E25212-110E-441F-BC8E-9145CF030EC8}" srcOrd="1" destOrd="0" presId="urn:microsoft.com/office/officeart/2005/8/layout/cycle5"/>
    <dgm:cxn modelId="{9245B57D-1299-417C-9EAE-7F2F96E13A2E}" type="presParOf" srcId="{B3DEDCB3-B5B0-42B6-B6E1-8584FA6A0BE6}" destId="{2B53F9E8-A0E4-434E-BDE9-65D5A72C6A69}" srcOrd="2" destOrd="0" presId="urn:microsoft.com/office/officeart/2005/8/layout/cycle5"/>
    <dgm:cxn modelId="{5B9224D5-A087-433A-B99C-423B1629CDEA}" type="presParOf" srcId="{B3DEDCB3-B5B0-42B6-B6E1-8584FA6A0BE6}" destId="{9E154FAA-D586-4B31-B081-C6CBABD30348}" srcOrd="3" destOrd="0" presId="urn:microsoft.com/office/officeart/2005/8/layout/cycle5"/>
    <dgm:cxn modelId="{50C9D403-21A7-4ADA-9001-3F31392569C2}" type="presParOf" srcId="{B3DEDCB3-B5B0-42B6-B6E1-8584FA6A0BE6}" destId="{2142F96B-D8C2-43DF-9809-8F4F933010E3}" srcOrd="4" destOrd="0" presId="urn:microsoft.com/office/officeart/2005/8/layout/cycle5"/>
    <dgm:cxn modelId="{AE17572D-B3C0-4B02-9A95-CBEBA65DE1D6}" type="presParOf" srcId="{B3DEDCB3-B5B0-42B6-B6E1-8584FA6A0BE6}" destId="{A33963F2-9ADA-4B83-91E8-C65F58CDE174}" srcOrd="5" destOrd="0" presId="urn:microsoft.com/office/officeart/2005/8/layout/cycle5"/>
    <dgm:cxn modelId="{34A76531-C03D-412B-AF74-0607A2C4EA0A}" type="presParOf" srcId="{B3DEDCB3-B5B0-42B6-B6E1-8584FA6A0BE6}" destId="{8DE9ACF9-03D2-4E33-B73C-7E9DF78C77F8}" srcOrd="6" destOrd="0" presId="urn:microsoft.com/office/officeart/2005/8/layout/cycle5"/>
    <dgm:cxn modelId="{0BF5C7E6-347A-4429-B376-49AD70FDDBB2}" type="presParOf" srcId="{B3DEDCB3-B5B0-42B6-B6E1-8584FA6A0BE6}" destId="{8A9808F5-3A0E-4ADA-9D79-21EC4942B5DA}" srcOrd="7" destOrd="0" presId="urn:microsoft.com/office/officeart/2005/8/layout/cycle5"/>
    <dgm:cxn modelId="{E2B7E1CE-D6E7-4470-A46D-EA573681565E}" type="presParOf" srcId="{B3DEDCB3-B5B0-42B6-B6E1-8584FA6A0BE6}" destId="{3B47973F-DA50-45E5-978D-0C581E5AA040}" srcOrd="8" destOrd="0" presId="urn:microsoft.com/office/officeart/2005/8/layout/cycle5"/>
    <dgm:cxn modelId="{F1957A23-0B5B-42BC-BDFA-7588543F5C1E}" type="presParOf" srcId="{B3DEDCB3-B5B0-42B6-B6E1-8584FA6A0BE6}" destId="{D5E1CFA2-629F-4E61-835E-EB671F7C4746}" srcOrd="9" destOrd="0" presId="urn:microsoft.com/office/officeart/2005/8/layout/cycle5"/>
    <dgm:cxn modelId="{423E07ED-98A1-4DBF-A57F-8F6F20C931E8}" type="presParOf" srcId="{B3DEDCB3-B5B0-42B6-B6E1-8584FA6A0BE6}" destId="{9C2FCBDA-DC13-4A99-A077-06260C1B0AFC}" srcOrd="10" destOrd="0" presId="urn:microsoft.com/office/officeart/2005/8/layout/cycle5"/>
    <dgm:cxn modelId="{E77F1911-468D-4A2F-9CCA-261D01238D6C}" type="presParOf" srcId="{B3DEDCB3-B5B0-42B6-B6E1-8584FA6A0BE6}" destId="{8ACD9A38-14A2-414C-8C93-F97B904844A4}" srcOrd="11" destOrd="0" presId="urn:microsoft.com/office/officeart/2005/8/layout/cycle5"/>
    <dgm:cxn modelId="{DE1ADA08-6FDC-4AE7-9160-AFEA95CD8E09}" type="presParOf" srcId="{B3DEDCB3-B5B0-42B6-B6E1-8584FA6A0BE6}" destId="{F4C14F1A-6742-439D-ADCA-67B13F4348F3}" srcOrd="12" destOrd="0" presId="urn:microsoft.com/office/officeart/2005/8/layout/cycle5"/>
    <dgm:cxn modelId="{7D49A4B6-4932-47F8-ACBC-27F0824873F6}" type="presParOf" srcId="{B3DEDCB3-B5B0-42B6-B6E1-8584FA6A0BE6}" destId="{B31BDBB4-289F-4AED-9FC6-D79F9AF06EE4}" srcOrd="13" destOrd="0" presId="urn:microsoft.com/office/officeart/2005/8/layout/cycle5"/>
    <dgm:cxn modelId="{7969C649-14B1-40A9-A377-7188B832A29F}" type="presParOf" srcId="{B3DEDCB3-B5B0-42B6-B6E1-8584FA6A0BE6}" destId="{746D2C6E-821D-4A30-BE0F-7BC93159F9AA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AD1A6FD-A91B-454B-A9A1-97285C8EEB68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DA0FB82-0BF9-4370-8637-3CDCB8B085C6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F5E9A3EA-0044-410A-8950-55206AE103AD}" type="parTrans" cxnId="{42DCC289-2ABF-467F-88EA-E31F023C0F51}">
      <dgm:prSet/>
      <dgm:spPr/>
      <dgm:t>
        <a:bodyPr/>
        <a:lstStyle/>
        <a:p>
          <a:endParaRPr lang="es-EC"/>
        </a:p>
      </dgm:t>
    </dgm:pt>
    <dgm:pt modelId="{D9517183-0638-4543-AA27-9AA9EF7D5BE9}" type="sibTrans" cxnId="{42DCC289-2ABF-467F-88EA-E31F023C0F51}">
      <dgm:prSet/>
      <dgm:spPr/>
      <dgm:t>
        <a:bodyPr/>
        <a:lstStyle/>
        <a:p>
          <a:endParaRPr lang="es-EC"/>
        </a:p>
      </dgm:t>
    </dgm:pt>
    <dgm:pt modelId="{B2F25335-0DBC-453C-975A-27A5DD9A7D26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C759B08B-472F-4E44-B12C-F5D9A8B0D067}" type="parTrans" cxnId="{8459FFC8-A8FD-44C6-A8AF-B29D8C5B91B3}">
      <dgm:prSet/>
      <dgm:spPr/>
      <dgm:t>
        <a:bodyPr/>
        <a:lstStyle/>
        <a:p>
          <a:endParaRPr lang="es-EC"/>
        </a:p>
      </dgm:t>
    </dgm:pt>
    <dgm:pt modelId="{9DAA996F-0AC7-4B56-830E-3593DC325C8A}" type="sibTrans" cxnId="{8459FFC8-A8FD-44C6-A8AF-B29D8C5B91B3}">
      <dgm:prSet/>
      <dgm:spPr/>
      <dgm:t>
        <a:bodyPr/>
        <a:lstStyle/>
        <a:p>
          <a:endParaRPr lang="es-EC"/>
        </a:p>
      </dgm:t>
    </dgm:pt>
    <dgm:pt modelId="{37D67F9F-98AC-4720-9733-C5DDB8BBD832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CEDD21AE-9FCB-46C9-A62B-E0C655D62EC9}" type="parTrans" cxnId="{617E9C90-E3DE-47EA-8A35-5FF3B5BB63C9}">
      <dgm:prSet/>
      <dgm:spPr/>
      <dgm:t>
        <a:bodyPr/>
        <a:lstStyle/>
        <a:p>
          <a:endParaRPr lang="es-EC"/>
        </a:p>
      </dgm:t>
    </dgm:pt>
    <dgm:pt modelId="{22C68D31-E3B6-41F4-AB48-55125F059977}" type="sibTrans" cxnId="{617E9C90-E3DE-47EA-8A35-5FF3B5BB63C9}">
      <dgm:prSet/>
      <dgm:spPr/>
      <dgm:t>
        <a:bodyPr/>
        <a:lstStyle/>
        <a:p>
          <a:endParaRPr lang="es-EC"/>
        </a:p>
      </dgm:t>
    </dgm:pt>
    <dgm:pt modelId="{9D407DCB-80CC-454B-92BD-0F41C6A4FB31}">
      <dgm:prSet phldrT="[Texto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636DA747-E3CF-400A-852A-029674877DBD}" type="parTrans" cxnId="{E8096F59-373C-4A9F-8362-C2E4591FAE11}">
      <dgm:prSet/>
      <dgm:spPr/>
      <dgm:t>
        <a:bodyPr/>
        <a:lstStyle/>
        <a:p>
          <a:endParaRPr lang="es-EC"/>
        </a:p>
      </dgm:t>
    </dgm:pt>
    <dgm:pt modelId="{1055041E-AC3C-4218-BA82-5EF55269BBFA}" type="sibTrans" cxnId="{E8096F59-373C-4A9F-8362-C2E4591FAE11}">
      <dgm:prSet/>
      <dgm:spPr/>
      <dgm:t>
        <a:bodyPr/>
        <a:lstStyle/>
        <a:p>
          <a:endParaRPr lang="es-EC"/>
        </a:p>
      </dgm:t>
    </dgm:pt>
    <dgm:pt modelId="{192F5700-21EA-41DF-851A-9DEE5AF159C4}">
      <dgm:prSet phldrT="[Texto]" phldr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8080D7C9-7D00-4639-A3CD-493F73BAC63B}" type="parTrans" cxnId="{1796BD9E-A37F-43D9-9F5E-D12A9EBE3DBA}">
      <dgm:prSet/>
      <dgm:spPr/>
      <dgm:t>
        <a:bodyPr/>
        <a:lstStyle/>
        <a:p>
          <a:endParaRPr lang="es-EC"/>
        </a:p>
      </dgm:t>
    </dgm:pt>
    <dgm:pt modelId="{BCE5F9C7-AA52-44F7-8B29-9755D9255ED2}" type="sibTrans" cxnId="{1796BD9E-A37F-43D9-9F5E-D12A9EBE3DBA}">
      <dgm:prSet/>
      <dgm:spPr/>
      <dgm:t>
        <a:bodyPr/>
        <a:lstStyle/>
        <a:p>
          <a:endParaRPr lang="es-EC"/>
        </a:p>
      </dgm:t>
    </dgm:pt>
    <dgm:pt modelId="{C29A8FA6-E51A-4483-8869-1C09282447C9}">
      <dgm:prSet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3C2EAE0-DBF5-41A8-8BD8-70545E8CBB08}" type="parTrans" cxnId="{3C430583-0266-47EB-B55E-A884CE27AF57}">
      <dgm:prSet/>
      <dgm:spPr/>
      <dgm:t>
        <a:bodyPr/>
        <a:lstStyle/>
        <a:p>
          <a:endParaRPr lang="es-EC"/>
        </a:p>
      </dgm:t>
    </dgm:pt>
    <dgm:pt modelId="{741A5027-36CF-428C-83B9-879B7C6877DB}" type="sibTrans" cxnId="{3C430583-0266-47EB-B55E-A884CE27AF57}">
      <dgm:prSet/>
      <dgm:spPr/>
      <dgm:t>
        <a:bodyPr/>
        <a:lstStyle/>
        <a:p>
          <a:endParaRPr lang="es-EC"/>
        </a:p>
      </dgm:t>
    </dgm:pt>
    <dgm:pt modelId="{B3DEDCB3-B5B0-42B6-B6E1-8584FA6A0BE6}" type="pres">
      <dgm:prSet presAssocID="{DAD1A6FD-A91B-454B-A9A1-97285C8EEB6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6F8E3CF-56FB-484B-8C7D-3951A3D8E443}" type="pres">
      <dgm:prSet presAssocID="{9DA0FB82-0BF9-4370-8637-3CDCB8B085C6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E25212-110E-441F-BC8E-9145CF030EC8}" type="pres">
      <dgm:prSet presAssocID="{9DA0FB82-0BF9-4370-8637-3CDCB8B085C6}" presName="spNode" presStyleCnt="0"/>
      <dgm:spPr/>
    </dgm:pt>
    <dgm:pt modelId="{2B53F9E8-A0E4-434E-BDE9-65D5A72C6A69}" type="pres">
      <dgm:prSet presAssocID="{D9517183-0638-4543-AA27-9AA9EF7D5BE9}" presName="sibTrans" presStyleLbl="sibTrans1D1" presStyleIdx="0" presStyleCnt="6"/>
      <dgm:spPr/>
      <dgm:t>
        <a:bodyPr/>
        <a:lstStyle/>
        <a:p>
          <a:endParaRPr lang="es-EC"/>
        </a:p>
      </dgm:t>
    </dgm:pt>
    <dgm:pt modelId="{9E154FAA-D586-4B31-B081-C6CBABD30348}" type="pres">
      <dgm:prSet presAssocID="{B2F25335-0DBC-453C-975A-27A5DD9A7D26}" presName="node" presStyleLbl="node1" presStyleIdx="1" presStyleCnt="6" custRadScaleRad="134504" custRadScaleInc="3400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42F96B-D8C2-43DF-9809-8F4F933010E3}" type="pres">
      <dgm:prSet presAssocID="{B2F25335-0DBC-453C-975A-27A5DD9A7D26}" presName="spNode" presStyleCnt="0"/>
      <dgm:spPr/>
    </dgm:pt>
    <dgm:pt modelId="{A33963F2-9ADA-4B83-91E8-C65F58CDE174}" type="pres">
      <dgm:prSet presAssocID="{9DAA996F-0AC7-4B56-830E-3593DC325C8A}" presName="sibTrans" presStyleLbl="sibTrans1D1" presStyleIdx="1" presStyleCnt="6"/>
      <dgm:spPr/>
      <dgm:t>
        <a:bodyPr/>
        <a:lstStyle/>
        <a:p>
          <a:endParaRPr lang="es-EC"/>
        </a:p>
      </dgm:t>
    </dgm:pt>
    <dgm:pt modelId="{11553531-ED8E-4186-953C-3004A4EAB999}" type="pres">
      <dgm:prSet presAssocID="{C29A8FA6-E51A-4483-8869-1C09282447C9}" presName="node" presStyleLbl="node1" presStyleIdx="2" presStyleCnt="6" custRadScaleRad="125328" custRadScaleInc="-1889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C6D4E9-2C1F-4E96-982E-4D5F63A62B12}" type="pres">
      <dgm:prSet presAssocID="{C29A8FA6-E51A-4483-8869-1C09282447C9}" presName="spNode" presStyleCnt="0"/>
      <dgm:spPr/>
    </dgm:pt>
    <dgm:pt modelId="{194945F7-823D-4B60-88A1-17C0BAE9D007}" type="pres">
      <dgm:prSet presAssocID="{741A5027-36CF-428C-83B9-879B7C6877DB}" presName="sibTrans" presStyleLbl="sibTrans1D1" presStyleIdx="2" presStyleCnt="6"/>
      <dgm:spPr/>
      <dgm:t>
        <a:bodyPr/>
        <a:lstStyle/>
        <a:p>
          <a:endParaRPr lang="es-EC"/>
        </a:p>
      </dgm:t>
    </dgm:pt>
    <dgm:pt modelId="{8DE9ACF9-03D2-4E33-B73C-7E9DF78C77F8}" type="pres">
      <dgm:prSet presAssocID="{37D67F9F-98AC-4720-9733-C5DDB8BBD83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9808F5-3A0E-4ADA-9D79-21EC4942B5DA}" type="pres">
      <dgm:prSet presAssocID="{37D67F9F-98AC-4720-9733-C5DDB8BBD832}" presName="spNode" presStyleCnt="0"/>
      <dgm:spPr/>
    </dgm:pt>
    <dgm:pt modelId="{3B47973F-DA50-45E5-978D-0C581E5AA040}" type="pres">
      <dgm:prSet presAssocID="{22C68D31-E3B6-41F4-AB48-55125F059977}" presName="sibTrans" presStyleLbl="sibTrans1D1" presStyleIdx="3" presStyleCnt="6"/>
      <dgm:spPr/>
      <dgm:t>
        <a:bodyPr/>
        <a:lstStyle/>
        <a:p>
          <a:endParaRPr lang="es-EC"/>
        </a:p>
      </dgm:t>
    </dgm:pt>
    <dgm:pt modelId="{D5E1CFA2-629F-4E61-835E-EB671F7C4746}" type="pres">
      <dgm:prSet presAssocID="{9D407DCB-80CC-454B-92BD-0F41C6A4FB31}" presName="node" presStyleLbl="node1" presStyleIdx="4" presStyleCnt="6" custRadScaleRad="128312" custRadScaleInc="3242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2FCBDA-DC13-4A99-A077-06260C1B0AFC}" type="pres">
      <dgm:prSet presAssocID="{9D407DCB-80CC-454B-92BD-0F41C6A4FB31}" presName="spNode" presStyleCnt="0"/>
      <dgm:spPr/>
    </dgm:pt>
    <dgm:pt modelId="{8ACD9A38-14A2-414C-8C93-F97B904844A4}" type="pres">
      <dgm:prSet presAssocID="{1055041E-AC3C-4218-BA82-5EF55269BBFA}" presName="sibTrans" presStyleLbl="sibTrans1D1" presStyleIdx="4" presStyleCnt="6"/>
      <dgm:spPr/>
      <dgm:t>
        <a:bodyPr/>
        <a:lstStyle/>
        <a:p>
          <a:endParaRPr lang="es-EC"/>
        </a:p>
      </dgm:t>
    </dgm:pt>
    <dgm:pt modelId="{F4C14F1A-6742-439D-ADCA-67B13F4348F3}" type="pres">
      <dgm:prSet presAssocID="{192F5700-21EA-41DF-851A-9DEE5AF159C4}" presName="node" presStyleLbl="node1" presStyleIdx="5" presStyleCnt="6" custScaleY="103138" custRadScaleRad="145825" custRadScaleInc="-4848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1BDBB4-289F-4AED-9FC6-D79F9AF06EE4}" type="pres">
      <dgm:prSet presAssocID="{192F5700-21EA-41DF-851A-9DEE5AF159C4}" presName="spNode" presStyleCnt="0"/>
      <dgm:spPr/>
    </dgm:pt>
    <dgm:pt modelId="{746D2C6E-821D-4A30-BE0F-7BC93159F9AA}" type="pres">
      <dgm:prSet presAssocID="{BCE5F9C7-AA52-44F7-8B29-9755D9255ED2}" presName="sibTrans" presStyleLbl="sibTrans1D1" presStyleIdx="5" presStyleCnt="6"/>
      <dgm:spPr/>
      <dgm:t>
        <a:bodyPr/>
        <a:lstStyle/>
        <a:p>
          <a:endParaRPr lang="es-EC"/>
        </a:p>
      </dgm:t>
    </dgm:pt>
  </dgm:ptLst>
  <dgm:cxnLst>
    <dgm:cxn modelId="{DA46C40C-25E7-4634-9B65-9D79036BA9CE}" type="presOf" srcId="{741A5027-36CF-428C-83B9-879B7C6877DB}" destId="{194945F7-823D-4B60-88A1-17C0BAE9D007}" srcOrd="0" destOrd="0" presId="urn:microsoft.com/office/officeart/2005/8/layout/cycle5"/>
    <dgm:cxn modelId="{1F2640BF-3E6F-4F89-ADD9-798A1E77FF9D}" type="presOf" srcId="{9D407DCB-80CC-454B-92BD-0F41C6A4FB31}" destId="{D5E1CFA2-629F-4E61-835E-EB671F7C4746}" srcOrd="0" destOrd="0" presId="urn:microsoft.com/office/officeart/2005/8/layout/cycle5"/>
    <dgm:cxn modelId="{4DD00A4B-6D72-4DE6-9ABD-9E41F71C1C58}" type="presOf" srcId="{C29A8FA6-E51A-4483-8869-1C09282447C9}" destId="{11553531-ED8E-4186-953C-3004A4EAB999}" srcOrd="0" destOrd="0" presId="urn:microsoft.com/office/officeart/2005/8/layout/cycle5"/>
    <dgm:cxn modelId="{63F715F8-B85D-4E91-8947-B9A8DF80E1B6}" type="presOf" srcId="{B2F25335-0DBC-453C-975A-27A5DD9A7D26}" destId="{9E154FAA-D586-4B31-B081-C6CBABD30348}" srcOrd="0" destOrd="0" presId="urn:microsoft.com/office/officeart/2005/8/layout/cycle5"/>
    <dgm:cxn modelId="{1AFF9CCB-0885-434C-A277-FCA00C259C46}" type="presOf" srcId="{DAD1A6FD-A91B-454B-A9A1-97285C8EEB68}" destId="{B3DEDCB3-B5B0-42B6-B6E1-8584FA6A0BE6}" srcOrd="0" destOrd="0" presId="urn:microsoft.com/office/officeart/2005/8/layout/cycle5"/>
    <dgm:cxn modelId="{BF540FCD-7796-49B0-A508-A415A9003382}" type="presOf" srcId="{D9517183-0638-4543-AA27-9AA9EF7D5BE9}" destId="{2B53F9E8-A0E4-434E-BDE9-65D5A72C6A69}" srcOrd="0" destOrd="0" presId="urn:microsoft.com/office/officeart/2005/8/layout/cycle5"/>
    <dgm:cxn modelId="{42DCC289-2ABF-467F-88EA-E31F023C0F51}" srcId="{DAD1A6FD-A91B-454B-A9A1-97285C8EEB68}" destId="{9DA0FB82-0BF9-4370-8637-3CDCB8B085C6}" srcOrd="0" destOrd="0" parTransId="{F5E9A3EA-0044-410A-8950-55206AE103AD}" sibTransId="{D9517183-0638-4543-AA27-9AA9EF7D5BE9}"/>
    <dgm:cxn modelId="{FFB1F7FC-6D10-48CA-B5AF-32DB88765944}" type="presOf" srcId="{1055041E-AC3C-4218-BA82-5EF55269BBFA}" destId="{8ACD9A38-14A2-414C-8C93-F97B904844A4}" srcOrd="0" destOrd="0" presId="urn:microsoft.com/office/officeart/2005/8/layout/cycle5"/>
    <dgm:cxn modelId="{6297439F-DBF6-46FB-809C-27B8D8EFEC5E}" type="presOf" srcId="{37D67F9F-98AC-4720-9733-C5DDB8BBD832}" destId="{8DE9ACF9-03D2-4E33-B73C-7E9DF78C77F8}" srcOrd="0" destOrd="0" presId="urn:microsoft.com/office/officeart/2005/8/layout/cycle5"/>
    <dgm:cxn modelId="{8459FFC8-A8FD-44C6-A8AF-B29D8C5B91B3}" srcId="{DAD1A6FD-A91B-454B-A9A1-97285C8EEB68}" destId="{B2F25335-0DBC-453C-975A-27A5DD9A7D26}" srcOrd="1" destOrd="0" parTransId="{C759B08B-472F-4E44-B12C-F5D9A8B0D067}" sibTransId="{9DAA996F-0AC7-4B56-830E-3593DC325C8A}"/>
    <dgm:cxn modelId="{BFF92BD3-44FD-4DEC-803B-9AC8029EE480}" type="presOf" srcId="{9DA0FB82-0BF9-4370-8637-3CDCB8B085C6}" destId="{D6F8E3CF-56FB-484B-8C7D-3951A3D8E443}" srcOrd="0" destOrd="0" presId="urn:microsoft.com/office/officeart/2005/8/layout/cycle5"/>
    <dgm:cxn modelId="{1796BD9E-A37F-43D9-9F5E-D12A9EBE3DBA}" srcId="{DAD1A6FD-A91B-454B-A9A1-97285C8EEB68}" destId="{192F5700-21EA-41DF-851A-9DEE5AF159C4}" srcOrd="5" destOrd="0" parTransId="{8080D7C9-7D00-4639-A3CD-493F73BAC63B}" sibTransId="{BCE5F9C7-AA52-44F7-8B29-9755D9255ED2}"/>
    <dgm:cxn modelId="{E8096F59-373C-4A9F-8362-C2E4591FAE11}" srcId="{DAD1A6FD-A91B-454B-A9A1-97285C8EEB68}" destId="{9D407DCB-80CC-454B-92BD-0F41C6A4FB31}" srcOrd="4" destOrd="0" parTransId="{636DA747-E3CF-400A-852A-029674877DBD}" sibTransId="{1055041E-AC3C-4218-BA82-5EF55269BBFA}"/>
    <dgm:cxn modelId="{78907FEB-5ED1-4ECC-9DBA-F50D7AA7ABCE}" type="presOf" srcId="{BCE5F9C7-AA52-44F7-8B29-9755D9255ED2}" destId="{746D2C6E-821D-4A30-BE0F-7BC93159F9AA}" srcOrd="0" destOrd="0" presId="urn:microsoft.com/office/officeart/2005/8/layout/cycle5"/>
    <dgm:cxn modelId="{617E9C90-E3DE-47EA-8A35-5FF3B5BB63C9}" srcId="{DAD1A6FD-A91B-454B-A9A1-97285C8EEB68}" destId="{37D67F9F-98AC-4720-9733-C5DDB8BBD832}" srcOrd="3" destOrd="0" parTransId="{CEDD21AE-9FCB-46C9-A62B-E0C655D62EC9}" sibTransId="{22C68D31-E3B6-41F4-AB48-55125F059977}"/>
    <dgm:cxn modelId="{A9A50B3E-9368-4C39-9EAB-56ACF6A00A67}" type="presOf" srcId="{192F5700-21EA-41DF-851A-9DEE5AF159C4}" destId="{F4C14F1A-6742-439D-ADCA-67B13F4348F3}" srcOrd="0" destOrd="0" presId="urn:microsoft.com/office/officeart/2005/8/layout/cycle5"/>
    <dgm:cxn modelId="{740EE29D-42BC-409A-8DE2-2A066C8D898B}" type="presOf" srcId="{9DAA996F-0AC7-4B56-830E-3593DC325C8A}" destId="{A33963F2-9ADA-4B83-91E8-C65F58CDE174}" srcOrd="0" destOrd="0" presId="urn:microsoft.com/office/officeart/2005/8/layout/cycle5"/>
    <dgm:cxn modelId="{3C430583-0266-47EB-B55E-A884CE27AF57}" srcId="{DAD1A6FD-A91B-454B-A9A1-97285C8EEB68}" destId="{C29A8FA6-E51A-4483-8869-1C09282447C9}" srcOrd="2" destOrd="0" parTransId="{B3C2EAE0-DBF5-41A8-8BD8-70545E8CBB08}" sibTransId="{741A5027-36CF-428C-83B9-879B7C6877DB}"/>
    <dgm:cxn modelId="{9E79058D-1107-4AD4-B0E1-32DC1083989B}" type="presOf" srcId="{22C68D31-E3B6-41F4-AB48-55125F059977}" destId="{3B47973F-DA50-45E5-978D-0C581E5AA040}" srcOrd="0" destOrd="0" presId="urn:microsoft.com/office/officeart/2005/8/layout/cycle5"/>
    <dgm:cxn modelId="{817CD720-243D-4B47-B901-93E42148BF74}" type="presParOf" srcId="{B3DEDCB3-B5B0-42B6-B6E1-8584FA6A0BE6}" destId="{D6F8E3CF-56FB-484B-8C7D-3951A3D8E443}" srcOrd="0" destOrd="0" presId="urn:microsoft.com/office/officeart/2005/8/layout/cycle5"/>
    <dgm:cxn modelId="{0E1C3044-0DB1-4F06-B82A-A745D2F74217}" type="presParOf" srcId="{B3DEDCB3-B5B0-42B6-B6E1-8584FA6A0BE6}" destId="{B8E25212-110E-441F-BC8E-9145CF030EC8}" srcOrd="1" destOrd="0" presId="urn:microsoft.com/office/officeart/2005/8/layout/cycle5"/>
    <dgm:cxn modelId="{FC74DF4B-61DB-4C90-9C15-9A293602CEB8}" type="presParOf" srcId="{B3DEDCB3-B5B0-42B6-B6E1-8584FA6A0BE6}" destId="{2B53F9E8-A0E4-434E-BDE9-65D5A72C6A69}" srcOrd="2" destOrd="0" presId="urn:microsoft.com/office/officeart/2005/8/layout/cycle5"/>
    <dgm:cxn modelId="{DE57142E-7060-41ED-B49A-D44453EB22FE}" type="presParOf" srcId="{B3DEDCB3-B5B0-42B6-B6E1-8584FA6A0BE6}" destId="{9E154FAA-D586-4B31-B081-C6CBABD30348}" srcOrd="3" destOrd="0" presId="urn:microsoft.com/office/officeart/2005/8/layout/cycle5"/>
    <dgm:cxn modelId="{9D7D46D5-00FF-449F-A95F-28C1771052AA}" type="presParOf" srcId="{B3DEDCB3-B5B0-42B6-B6E1-8584FA6A0BE6}" destId="{2142F96B-D8C2-43DF-9809-8F4F933010E3}" srcOrd="4" destOrd="0" presId="urn:microsoft.com/office/officeart/2005/8/layout/cycle5"/>
    <dgm:cxn modelId="{E81B17C9-60A1-4952-8F9C-2F4B088BC819}" type="presParOf" srcId="{B3DEDCB3-B5B0-42B6-B6E1-8584FA6A0BE6}" destId="{A33963F2-9ADA-4B83-91E8-C65F58CDE174}" srcOrd="5" destOrd="0" presId="urn:microsoft.com/office/officeart/2005/8/layout/cycle5"/>
    <dgm:cxn modelId="{31B59C1B-AB9F-41D4-8074-425A0203137E}" type="presParOf" srcId="{B3DEDCB3-B5B0-42B6-B6E1-8584FA6A0BE6}" destId="{11553531-ED8E-4186-953C-3004A4EAB999}" srcOrd="6" destOrd="0" presId="urn:microsoft.com/office/officeart/2005/8/layout/cycle5"/>
    <dgm:cxn modelId="{DF931266-3FD3-496E-B6C2-15D9AE26CFFE}" type="presParOf" srcId="{B3DEDCB3-B5B0-42B6-B6E1-8584FA6A0BE6}" destId="{91C6D4E9-2C1F-4E96-982E-4D5F63A62B12}" srcOrd="7" destOrd="0" presId="urn:microsoft.com/office/officeart/2005/8/layout/cycle5"/>
    <dgm:cxn modelId="{071907C7-F106-45BE-BE8C-D337DD17828F}" type="presParOf" srcId="{B3DEDCB3-B5B0-42B6-B6E1-8584FA6A0BE6}" destId="{194945F7-823D-4B60-88A1-17C0BAE9D007}" srcOrd="8" destOrd="0" presId="urn:microsoft.com/office/officeart/2005/8/layout/cycle5"/>
    <dgm:cxn modelId="{54FBCF42-BEF9-4023-9F4A-310F490EA528}" type="presParOf" srcId="{B3DEDCB3-B5B0-42B6-B6E1-8584FA6A0BE6}" destId="{8DE9ACF9-03D2-4E33-B73C-7E9DF78C77F8}" srcOrd="9" destOrd="0" presId="urn:microsoft.com/office/officeart/2005/8/layout/cycle5"/>
    <dgm:cxn modelId="{6C586577-A017-4D10-911E-B10B4D79E3FA}" type="presParOf" srcId="{B3DEDCB3-B5B0-42B6-B6E1-8584FA6A0BE6}" destId="{8A9808F5-3A0E-4ADA-9D79-21EC4942B5DA}" srcOrd="10" destOrd="0" presId="urn:microsoft.com/office/officeart/2005/8/layout/cycle5"/>
    <dgm:cxn modelId="{89632D54-3B54-46A2-9F0F-F2A7D19AB21E}" type="presParOf" srcId="{B3DEDCB3-B5B0-42B6-B6E1-8584FA6A0BE6}" destId="{3B47973F-DA50-45E5-978D-0C581E5AA040}" srcOrd="11" destOrd="0" presId="urn:microsoft.com/office/officeart/2005/8/layout/cycle5"/>
    <dgm:cxn modelId="{ABC7208C-0E5D-4A8B-A60C-2103B52168BA}" type="presParOf" srcId="{B3DEDCB3-B5B0-42B6-B6E1-8584FA6A0BE6}" destId="{D5E1CFA2-629F-4E61-835E-EB671F7C4746}" srcOrd="12" destOrd="0" presId="urn:microsoft.com/office/officeart/2005/8/layout/cycle5"/>
    <dgm:cxn modelId="{1B708CD7-4A03-4FE4-8CB4-D86B30106423}" type="presParOf" srcId="{B3DEDCB3-B5B0-42B6-B6E1-8584FA6A0BE6}" destId="{9C2FCBDA-DC13-4A99-A077-06260C1B0AFC}" srcOrd="13" destOrd="0" presId="urn:microsoft.com/office/officeart/2005/8/layout/cycle5"/>
    <dgm:cxn modelId="{79BB082E-10FB-4997-9E7C-AE655AFB5E92}" type="presParOf" srcId="{B3DEDCB3-B5B0-42B6-B6E1-8584FA6A0BE6}" destId="{8ACD9A38-14A2-414C-8C93-F97B904844A4}" srcOrd="14" destOrd="0" presId="urn:microsoft.com/office/officeart/2005/8/layout/cycle5"/>
    <dgm:cxn modelId="{3B4B5F5F-353A-48A0-B5DD-369CD0F9E19B}" type="presParOf" srcId="{B3DEDCB3-B5B0-42B6-B6E1-8584FA6A0BE6}" destId="{F4C14F1A-6742-439D-ADCA-67B13F4348F3}" srcOrd="15" destOrd="0" presId="urn:microsoft.com/office/officeart/2005/8/layout/cycle5"/>
    <dgm:cxn modelId="{4722664A-5153-470A-8310-0A1F29358F40}" type="presParOf" srcId="{B3DEDCB3-B5B0-42B6-B6E1-8584FA6A0BE6}" destId="{B31BDBB4-289F-4AED-9FC6-D79F9AF06EE4}" srcOrd="16" destOrd="0" presId="urn:microsoft.com/office/officeart/2005/8/layout/cycle5"/>
    <dgm:cxn modelId="{C61B1F12-5D87-4758-92EA-7C5CB9F8E97F}" type="presParOf" srcId="{B3DEDCB3-B5B0-42B6-B6E1-8584FA6A0BE6}" destId="{746D2C6E-821D-4A30-BE0F-7BC93159F9AA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A5F554D-EBCD-46B7-BCEB-C8481CBD273C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4D06EE08-6D6D-4DB6-BDD5-C294A1C98656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AB1DC55-9114-4F96-BAA6-C53D98DB1486}" type="parTrans" cxnId="{825F9E8B-D4B0-45D3-92F4-7C7A7128E800}">
      <dgm:prSet/>
      <dgm:spPr/>
      <dgm:t>
        <a:bodyPr/>
        <a:lstStyle/>
        <a:p>
          <a:endParaRPr lang="es-EC"/>
        </a:p>
      </dgm:t>
    </dgm:pt>
    <dgm:pt modelId="{81AECDBE-4532-42A8-93DD-8BC639D14EB7}" type="sibTrans" cxnId="{825F9E8B-D4B0-45D3-92F4-7C7A7128E800}">
      <dgm:prSet/>
      <dgm:spPr/>
      <dgm:t>
        <a:bodyPr/>
        <a:lstStyle/>
        <a:p>
          <a:endParaRPr lang="es-EC"/>
        </a:p>
      </dgm:t>
    </dgm:pt>
    <dgm:pt modelId="{ACDFC23B-3223-43B4-A780-061E25D1E218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904322F3-12F3-4139-AD73-244E5CA01BDA}" type="parTrans" cxnId="{002931D8-006A-48F1-BF6A-36E42F72F426}">
      <dgm:prSet/>
      <dgm:spPr/>
      <dgm:t>
        <a:bodyPr/>
        <a:lstStyle/>
        <a:p>
          <a:endParaRPr lang="es-EC"/>
        </a:p>
      </dgm:t>
    </dgm:pt>
    <dgm:pt modelId="{06891DB4-C7A6-4535-9174-674EFE6FF707}" type="sibTrans" cxnId="{002931D8-006A-48F1-BF6A-36E42F72F426}">
      <dgm:prSet/>
      <dgm:spPr/>
      <dgm:t>
        <a:bodyPr/>
        <a:lstStyle/>
        <a:p>
          <a:endParaRPr lang="es-EC"/>
        </a:p>
      </dgm:t>
    </dgm:pt>
    <dgm:pt modelId="{2C3CE7A8-0510-435A-A5EE-5DD486BA6051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1CCB91F3-1305-4454-B8AE-835943399F26}" type="parTrans" cxnId="{CF0C1892-4724-4D33-B44A-A4A89DFA3228}">
      <dgm:prSet/>
      <dgm:spPr/>
      <dgm:t>
        <a:bodyPr/>
        <a:lstStyle/>
        <a:p>
          <a:endParaRPr lang="es-EC"/>
        </a:p>
      </dgm:t>
    </dgm:pt>
    <dgm:pt modelId="{E2D6C2B0-64A1-401C-8C63-7BC292D279F6}" type="sibTrans" cxnId="{CF0C1892-4724-4D33-B44A-A4A89DFA3228}">
      <dgm:prSet/>
      <dgm:spPr/>
      <dgm:t>
        <a:bodyPr/>
        <a:lstStyle/>
        <a:p>
          <a:endParaRPr lang="es-EC"/>
        </a:p>
      </dgm:t>
    </dgm:pt>
    <dgm:pt modelId="{7E1DC532-6DA2-406A-9220-760EC0A03F23}" type="pres">
      <dgm:prSet presAssocID="{0A5F554D-EBCD-46B7-BCEB-C8481CBD273C}" presName="Name0" presStyleCnt="0">
        <dgm:presLayoutVars>
          <dgm:dir/>
          <dgm:resizeHandles val="exact"/>
        </dgm:presLayoutVars>
      </dgm:prSet>
      <dgm:spPr/>
    </dgm:pt>
    <dgm:pt modelId="{1A686F3F-7262-4139-92D7-21848E5698F1}" type="pres">
      <dgm:prSet presAssocID="{0A5F554D-EBCD-46B7-BCEB-C8481CBD273C}" presName="vNodes" presStyleCnt="0"/>
      <dgm:spPr/>
    </dgm:pt>
    <dgm:pt modelId="{6D131004-C925-4FF3-AE65-DFBBEF9CE660}" type="pres">
      <dgm:prSet presAssocID="{4D06EE08-6D6D-4DB6-BDD5-C294A1C9865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E51F9F1-DB00-4E07-93EE-38886F78C032}" type="pres">
      <dgm:prSet presAssocID="{81AECDBE-4532-42A8-93DD-8BC639D14EB7}" presName="spacerT" presStyleCnt="0"/>
      <dgm:spPr/>
    </dgm:pt>
    <dgm:pt modelId="{352A35E3-9379-4AC5-97D3-828DC73AA1B5}" type="pres">
      <dgm:prSet presAssocID="{81AECDBE-4532-42A8-93DD-8BC639D14EB7}" presName="sibTrans" presStyleLbl="sibTrans2D1" presStyleIdx="0" presStyleCnt="2"/>
      <dgm:spPr/>
      <dgm:t>
        <a:bodyPr/>
        <a:lstStyle/>
        <a:p>
          <a:endParaRPr lang="es-EC"/>
        </a:p>
      </dgm:t>
    </dgm:pt>
    <dgm:pt modelId="{7281DFDD-5257-4B12-895B-B10E862CF2AA}" type="pres">
      <dgm:prSet presAssocID="{81AECDBE-4532-42A8-93DD-8BC639D14EB7}" presName="spacerB" presStyleCnt="0"/>
      <dgm:spPr/>
    </dgm:pt>
    <dgm:pt modelId="{DA019EFA-BC43-46E8-BE54-2C22E2ACB5E3}" type="pres">
      <dgm:prSet presAssocID="{ACDFC23B-3223-43B4-A780-061E25D1E21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2D31BE3-6290-4529-A377-8D239CC25065}" type="pres">
      <dgm:prSet presAssocID="{0A5F554D-EBCD-46B7-BCEB-C8481CBD273C}" presName="sibTransLast" presStyleLbl="sibTrans2D1" presStyleIdx="1" presStyleCnt="2"/>
      <dgm:spPr/>
      <dgm:t>
        <a:bodyPr/>
        <a:lstStyle/>
        <a:p>
          <a:endParaRPr lang="es-EC"/>
        </a:p>
      </dgm:t>
    </dgm:pt>
    <dgm:pt modelId="{B7904841-0471-4B64-B814-31D3C9C6D3C9}" type="pres">
      <dgm:prSet presAssocID="{0A5F554D-EBCD-46B7-BCEB-C8481CBD273C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4204E898-9CA9-4CFF-B2F0-8D0CD5BFA3DD}" type="pres">
      <dgm:prSet presAssocID="{0A5F554D-EBCD-46B7-BCEB-C8481CBD273C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B65BE39-4911-4F57-AF91-4DFB1FA10D29}" type="presOf" srcId="{2C3CE7A8-0510-435A-A5EE-5DD486BA6051}" destId="{4204E898-9CA9-4CFF-B2F0-8D0CD5BFA3DD}" srcOrd="0" destOrd="0" presId="urn:microsoft.com/office/officeart/2005/8/layout/equation2"/>
    <dgm:cxn modelId="{539E95F7-6A64-480A-8238-ECA0B785D76B}" type="presOf" srcId="{06891DB4-C7A6-4535-9174-674EFE6FF707}" destId="{72D31BE3-6290-4529-A377-8D239CC25065}" srcOrd="0" destOrd="0" presId="urn:microsoft.com/office/officeart/2005/8/layout/equation2"/>
    <dgm:cxn modelId="{BB4CB949-0E53-4BCB-A4CA-32F885CD6FBF}" type="presOf" srcId="{06891DB4-C7A6-4535-9174-674EFE6FF707}" destId="{B7904841-0471-4B64-B814-31D3C9C6D3C9}" srcOrd="1" destOrd="0" presId="urn:microsoft.com/office/officeart/2005/8/layout/equation2"/>
    <dgm:cxn modelId="{D2CE45C3-7573-4B3B-A659-2BB6C0582CDB}" type="presOf" srcId="{4D06EE08-6D6D-4DB6-BDD5-C294A1C98656}" destId="{6D131004-C925-4FF3-AE65-DFBBEF9CE660}" srcOrd="0" destOrd="0" presId="urn:microsoft.com/office/officeart/2005/8/layout/equation2"/>
    <dgm:cxn modelId="{C6A49600-D3DA-41C2-8992-E58A31A0C7E9}" type="presOf" srcId="{81AECDBE-4532-42A8-93DD-8BC639D14EB7}" destId="{352A35E3-9379-4AC5-97D3-828DC73AA1B5}" srcOrd="0" destOrd="0" presId="urn:microsoft.com/office/officeart/2005/8/layout/equation2"/>
    <dgm:cxn modelId="{825F9E8B-D4B0-45D3-92F4-7C7A7128E800}" srcId="{0A5F554D-EBCD-46B7-BCEB-C8481CBD273C}" destId="{4D06EE08-6D6D-4DB6-BDD5-C294A1C98656}" srcOrd="0" destOrd="0" parTransId="{AAB1DC55-9114-4F96-BAA6-C53D98DB1486}" sibTransId="{81AECDBE-4532-42A8-93DD-8BC639D14EB7}"/>
    <dgm:cxn modelId="{002931D8-006A-48F1-BF6A-36E42F72F426}" srcId="{0A5F554D-EBCD-46B7-BCEB-C8481CBD273C}" destId="{ACDFC23B-3223-43B4-A780-061E25D1E218}" srcOrd="1" destOrd="0" parTransId="{904322F3-12F3-4139-AD73-244E5CA01BDA}" sibTransId="{06891DB4-C7A6-4535-9174-674EFE6FF707}"/>
    <dgm:cxn modelId="{E4EEC935-10DD-4C69-B5A0-1AD3F174706C}" type="presOf" srcId="{ACDFC23B-3223-43B4-A780-061E25D1E218}" destId="{DA019EFA-BC43-46E8-BE54-2C22E2ACB5E3}" srcOrd="0" destOrd="0" presId="urn:microsoft.com/office/officeart/2005/8/layout/equation2"/>
    <dgm:cxn modelId="{107FD850-9D30-4698-8F8F-A1544BE47E15}" type="presOf" srcId="{0A5F554D-EBCD-46B7-BCEB-C8481CBD273C}" destId="{7E1DC532-6DA2-406A-9220-760EC0A03F23}" srcOrd="0" destOrd="0" presId="urn:microsoft.com/office/officeart/2005/8/layout/equation2"/>
    <dgm:cxn modelId="{CF0C1892-4724-4D33-B44A-A4A89DFA3228}" srcId="{0A5F554D-EBCD-46B7-BCEB-C8481CBD273C}" destId="{2C3CE7A8-0510-435A-A5EE-5DD486BA6051}" srcOrd="2" destOrd="0" parTransId="{1CCB91F3-1305-4454-B8AE-835943399F26}" sibTransId="{E2D6C2B0-64A1-401C-8C63-7BC292D279F6}"/>
    <dgm:cxn modelId="{085D2447-FB22-4C80-817E-32C17FEE0817}" type="presParOf" srcId="{7E1DC532-6DA2-406A-9220-760EC0A03F23}" destId="{1A686F3F-7262-4139-92D7-21848E5698F1}" srcOrd="0" destOrd="0" presId="urn:microsoft.com/office/officeart/2005/8/layout/equation2"/>
    <dgm:cxn modelId="{0032D38F-7018-4744-A306-B6E9C519FE23}" type="presParOf" srcId="{1A686F3F-7262-4139-92D7-21848E5698F1}" destId="{6D131004-C925-4FF3-AE65-DFBBEF9CE660}" srcOrd="0" destOrd="0" presId="urn:microsoft.com/office/officeart/2005/8/layout/equation2"/>
    <dgm:cxn modelId="{E96EF918-EAA9-46D9-AB3F-323FD3FBBE51}" type="presParOf" srcId="{1A686F3F-7262-4139-92D7-21848E5698F1}" destId="{DE51F9F1-DB00-4E07-93EE-38886F78C032}" srcOrd="1" destOrd="0" presId="urn:microsoft.com/office/officeart/2005/8/layout/equation2"/>
    <dgm:cxn modelId="{1C33EFFD-9270-4CCD-895B-ACC8A9CC2CAF}" type="presParOf" srcId="{1A686F3F-7262-4139-92D7-21848E5698F1}" destId="{352A35E3-9379-4AC5-97D3-828DC73AA1B5}" srcOrd="2" destOrd="0" presId="urn:microsoft.com/office/officeart/2005/8/layout/equation2"/>
    <dgm:cxn modelId="{27B582E0-466F-4101-838A-EBA0B81B43EE}" type="presParOf" srcId="{1A686F3F-7262-4139-92D7-21848E5698F1}" destId="{7281DFDD-5257-4B12-895B-B10E862CF2AA}" srcOrd="3" destOrd="0" presId="urn:microsoft.com/office/officeart/2005/8/layout/equation2"/>
    <dgm:cxn modelId="{B336DCE1-4EB2-46E1-9236-AAF69259AF6A}" type="presParOf" srcId="{1A686F3F-7262-4139-92D7-21848E5698F1}" destId="{DA019EFA-BC43-46E8-BE54-2C22E2ACB5E3}" srcOrd="4" destOrd="0" presId="urn:microsoft.com/office/officeart/2005/8/layout/equation2"/>
    <dgm:cxn modelId="{0D17503F-C2FA-465C-8B34-6C6989C113FC}" type="presParOf" srcId="{7E1DC532-6DA2-406A-9220-760EC0A03F23}" destId="{72D31BE3-6290-4529-A377-8D239CC25065}" srcOrd="1" destOrd="0" presId="urn:microsoft.com/office/officeart/2005/8/layout/equation2"/>
    <dgm:cxn modelId="{C2DF9284-B89A-49D2-ADD0-BB59EFBC1B98}" type="presParOf" srcId="{72D31BE3-6290-4529-A377-8D239CC25065}" destId="{B7904841-0471-4B64-B814-31D3C9C6D3C9}" srcOrd="0" destOrd="0" presId="urn:microsoft.com/office/officeart/2005/8/layout/equation2"/>
    <dgm:cxn modelId="{98D57DB8-0957-43FE-9494-B4B3A8A1BDB5}" type="presParOf" srcId="{7E1DC532-6DA2-406A-9220-760EC0A03F23}" destId="{4204E898-9CA9-4CFF-B2F0-8D0CD5BFA3DD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DF7E24-059C-49F8-B830-705A1356E405}">
      <dsp:nvSpPr>
        <dsp:cNvPr id="0" name=""/>
        <dsp:cNvSpPr/>
      </dsp:nvSpPr>
      <dsp:spPr>
        <a:xfrm>
          <a:off x="0" y="0"/>
          <a:ext cx="12141199" cy="5430837"/>
        </a:xfrm>
        <a:prstGeom prst="roundRect">
          <a:avLst>
            <a:gd name="adj" fmla="val 8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4214933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Frutal andino promisorio y de grandes oportunidades para los productores </a:t>
          </a:r>
          <a:endParaRPr lang="es-EC" sz="3000" kern="1200" dirty="0"/>
        </a:p>
      </dsp:txBody>
      <dsp:txXfrm>
        <a:off x="135204" y="135204"/>
        <a:ext cx="11870791" cy="5160429"/>
      </dsp:txXfrm>
    </dsp:sp>
    <dsp:sp modelId="{DBE8607F-5D91-41E7-85DB-C52EC5164D4C}">
      <dsp:nvSpPr>
        <dsp:cNvPr id="0" name=""/>
        <dsp:cNvSpPr/>
      </dsp:nvSpPr>
      <dsp:spPr>
        <a:xfrm>
          <a:off x="-48686" y="1357709"/>
          <a:ext cx="2850984" cy="185624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Susceptibilidad a enfermedades, deriva en una baja en los rendimientos</a:t>
          </a:r>
          <a:endParaRPr lang="es-EC" sz="2000" kern="1200" dirty="0"/>
        </a:p>
      </dsp:txBody>
      <dsp:txXfrm>
        <a:off x="8400" y="1414795"/>
        <a:ext cx="2736812" cy="1742071"/>
      </dsp:txXfrm>
    </dsp:sp>
    <dsp:sp modelId="{5E58E734-5E11-4278-837B-8F98E2114127}">
      <dsp:nvSpPr>
        <dsp:cNvPr id="0" name=""/>
        <dsp:cNvSpPr/>
      </dsp:nvSpPr>
      <dsp:spPr>
        <a:xfrm>
          <a:off x="-19356" y="3302877"/>
          <a:ext cx="2466952" cy="185624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Antracnosis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i="1" kern="1200" dirty="0" err="1" smtClean="0"/>
            <a:t>Colletrotrichum</a:t>
          </a:r>
          <a:r>
            <a:rPr lang="es-EC" sz="2000" i="1" kern="1200" dirty="0" smtClean="0"/>
            <a:t> </a:t>
          </a:r>
          <a:r>
            <a:rPr lang="es-EC" sz="2000" i="1" kern="1200" dirty="0" err="1" smtClean="0"/>
            <a:t>spp</a:t>
          </a:r>
          <a:r>
            <a:rPr lang="es-EC" sz="2000" i="1" kern="1200" dirty="0" smtClean="0"/>
            <a:t>.</a:t>
          </a:r>
          <a:endParaRPr lang="es-EC" sz="2000" kern="1200" dirty="0"/>
        </a:p>
      </dsp:txBody>
      <dsp:txXfrm>
        <a:off x="37730" y="3359963"/>
        <a:ext cx="2352780" cy="1742071"/>
      </dsp:txXfrm>
    </dsp:sp>
    <dsp:sp modelId="{2FF645E8-E349-40FB-984F-11BC1ED25737}">
      <dsp:nvSpPr>
        <dsp:cNvPr id="0" name=""/>
        <dsp:cNvSpPr/>
      </dsp:nvSpPr>
      <dsp:spPr>
        <a:xfrm>
          <a:off x="2735599" y="1281753"/>
          <a:ext cx="8879584" cy="3801585"/>
        </a:xfrm>
        <a:prstGeom prst="roundRect">
          <a:avLst>
            <a:gd name="adj" fmla="val 10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2414007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En el Ecuador, en el 2008-2010, se evaluaron y seleccionaron plantas de </a:t>
          </a:r>
          <a:r>
            <a:rPr lang="es-EC" sz="2400" kern="1200" dirty="0" err="1" smtClean="0"/>
            <a:t>segregantes</a:t>
          </a:r>
          <a:r>
            <a:rPr lang="es-EC" sz="2400" kern="1200" dirty="0" smtClean="0"/>
            <a:t> de cruzamientos </a:t>
          </a:r>
          <a:r>
            <a:rPr lang="es-EC" sz="2400" kern="1200" dirty="0" err="1" smtClean="0"/>
            <a:t>interespecíficos</a:t>
          </a:r>
          <a:r>
            <a:rPr lang="es-EC" sz="2400" kern="1200" dirty="0" smtClean="0"/>
            <a:t> </a:t>
          </a:r>
          <a:endParaRPr lang="es-EC" sz="2400" kern="1200" dirty="0"/>
        </a:p>
      </dsp:txBody>
      <dsp:txXfrm>
        <a:off x="2852511" y="1398665"/>
        <a:ext cx="8645760" cy="3567761"/>
      </dsp:txXfrm>
    </dsp:sp>
    <dsp:sp modelId="{83A00701-37F5-4B53-AF4D-F6B6A3F5F836}">
      <dsp:nvSpPr>
        <dsp:cNvPr id="0" name=""/>
        <dsp:cNvSpPr/>
      </dsp:nvSpPr>
      <dsp:spPr>
        <a:xfrm>
          <a:off x="2744886" y="2688264"/>
          <a:ext cx="2102969" cy="1049195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Aumentar tolerancia de las plantas</a:t>
          </a:r>
          <a:endParaRPr lang="es-EC" sz="1800" kern="1200" dirty="0"/>
        </a:p>
      </dsp:txBody>
      <dsp:txXfrm>
        <a:off x="2777152" y="2720530"/>
        <a:ext cx="2038437" cy="984663"/>
      </dsp:txXfrm>
    </dsp:sp>
    <dsp:sp modelId="{7E688DB2-06D6-44C1-A342-6134571D6E66}">
      <dsp:nvSpPr>
        <dsp:cNvPr id="0" name=""/>
        <dsp:cNvSpPr/>
      </dsp:nvSpPr>
      <dsp:spPr>
        <a:xfrm>
          <a:off x="2744886" y="3824872"/>
          <a:ext cx="2102969" cy="1049195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i="0" kern="1200" dirty="0" smtClean="0"/>
            <a:t>Selección</a:t>
          </a:r>
          <a:r>
            <a:rPr lang="es-EC" sz="2400" i="1" kern="1200" dirty="0" smtClean="0"/>
            <a:t> in vitro</a:t>
          </a:r>
          <a:endParaRPr lang="es-EC" sz="2400" i="1" kern="1200" dirty="0"/>
        </a:p>
      </dsp:txBody>
      <dsp:txXfrm>
        <a:off x="2777152" y="3857138"/>
        <a:ext cx="2038437" cy="984663"/>
      </dsp:txXfrm>
    </dsp:sp>
    <dsp:sp modelId="{6982AB20-8582-4CD8-A890-774FE5B91FB2}">
      <dsp:nvSpPr>
        <dsp:cNvPr id="0" name=""/>
        <dsp:cNvSpPr/>
      </dsp:nvSpPr>
      <dsp:spPr>
        <a:xfrm>
          <a:off x="4751839" y="2505896"/>
          <a:ext cx="6738366" cy="2316360"/>
        </a:xfrm>
        <a:prstGeom prst="roundRect">
          <a:avLst>
            <a:gd name="adj" fmla="val 10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1226162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Integrar a los esquemas clásicos de investigación, técnicas modernas y métodos de la biotecnología.</a:t>
          </a:r>
          <a:endParaRPr lang="es-EC" sz="2400" kern="1200" dirty="0"/>
        </a:p>
      </dsp:txBody>
      <dsp:txXfrm>
        <a:off x="4823075" y="2577132"/>
        <a:ext cx="6595894" cy="2173888"/>
      </dsp:txXfrm>
    </dsp:sp>
    <dsp:sp modelId="{64A7BFEE-0472-4147-AAAF-B3784D57E774}">
      <dsp:nvSpPr>
        <dsp:cNvPr id="0" name=""/>
        <dsp:cNvSpPr/>
      </dsp:nvSpPr>
      <dsp:spPr>
        <a:xfrm>
          <a:off x="4943942" y="3730252"/>
          <a:ext cx="3153838" cy="977550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Alternativa en la obtención de variedades resistentes a enfermedades</a:t>
          </a:r>
          <a:endParaRPr lang="es-EC" sz="1800" kern="1200" dirty="0"/>
        </a:p>
      </dsp:txBody>
      <dsp:txXfrm>
        <a:off x="4974005" y="3760315"/>
        <a:ext cx="3093712" cy="917424"/>
      </dsp:txXfrm>
    </dsp:sp>
    <dsp:sp modelId="{F6178DBD-C883-4002-97DA-3284842BB6E1}">
      <dsp:nvSpPr>
        <dsp:cNvPr id="0" name=""/>
        <dsp:cNvSpPr/>
      </dsp:nvSpPr>
      <dsp:spPr>
        <a:xfrm>
          <a:off x="8207796" y="3586259"/>
          <a:ext cx="3153838" cy="1190969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Mantener unidades experimentales bajo ambientes definidos y rigurosamente controlados</a:t>
          </a:r>
          <a:endParaRPr lang="es-EC" sz="1800" kern="1200" dirty="0"/>
        </a:p>
      </dsp:txBody>
      <dsp:txXfrm>
        <a:off x="8244422" y="3622885"/>
        <a:ext cx="3080586" cy="11177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9CB75A-80FA-460D-A3BE-998E8F7C24B2}">
      <dsp:nvSpPr>
        <dsp:cNvPr id="0" name=""/>
        <dsp:cNvSpPr/>
      </dsp:nvSpPr>
      <dsp:spPr>
        <a:xfrm>
          <a:off x="288173" y="883688"/>
          <a:ext cx="10369197" cy="1692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b" anchorCtr="0">
          <a:noAutofit/>
        </a:bodyPr>
        <a:lstStyle/>
        <a:p>
          <a:pPr lvl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Evaluar y seleccionar </a:t>
          </a:r>
          <a:r>
            <a:rPr lang="es-EC" sz="3500" i="1" kern="1200" dirty="0" smtClean="0"/>
            <a:t>in vitro</a:t>
          </a:r>
          <a:r>
            <a:rPr lang="es-EC" sz="3500" kern="1200" dirty="0" smtClean="0"/>
            <a:t> materiales promisorios de tomate de árbol (</a:t>
          </a:r>
          <a:r>
            <a:rPr lang="es-EC" sz="3500" i="1" kern="1200" dirty="0" err="1" smtClean="0"/>
            <a:t>Solanum</a:t>
          </a:r>
          <a:r>
            <a:rPr lang="es-EC" sz="3500" i="1" kern="1200" dirty="0" smtClean="0"/>
            <a:t> </a:t>
          </a:r>
          <a:r>
            <a:rPr lang="es-EC" sz="3500" i="1" kern="1200" dirty="0" err="1" smtClean="0"/>
            <a:t>betaceum</a:t>
          </a:r>
          <a:r>
            <a:rPr lang="es-EC" sz="3500" kern="1200" dirty="0" smtClean="0"/>
            <a:t> </a:t>
          </a:r>
          <a:r>
            <a:rPr lang="es-EC" sz="3500" kern="1200" dirty="0" err="1" smtClean="0"/>
            <a:t>Cav</a:t>
          </a:r>
          <a:r>
            <a:rPr lang="es-EC" sz="3500" kern="1200" dirty="0" smtClean="0"/>
            <a:t>.) resistentes/tolerantes a antracnosis (</a:t>
          </a:r>
          <a:r>
            <a:rPr lang="es-EC" sz="3500" i="1" kern="1200" dirty="0" err="1" smtClean="0"/>
            <a:t>Colletotrichum</a:t>
          </a:r>
          <a:r>
            <a:rPr lang="es-EC" sz="3500" i="1" kern="1200" dirty="0" smtClean="0"/>
            <a:t> </a:t>
          </a:r>
          <a:r>
            <a:rPr lang="es-EC" sz="3500" i="1" kern="1200" dirty="0" err="1" smtClean="0"/>
            <a:t>spp</a:t>
          </a:r>
          <a:r>
            <a:rPr lang="es-EC" sz="3500" i="1" kern="1200" dirty="0" smtClean="0"/>
            <a:t>)</a:t>
          </a:r>
          <a:endParaRPr lang="es-EC" sz="3500" kern="1200" dirty="0"/>
        </a:p>
      </dsp:txBody>
      <dsp:txXfrm>
        <a:off x="288173" y="883688"/>
        <a:ext cx="10369197" cy="1692960"/>
      </dsp:txXfrm>
    </dsp:sp>
    <dsp:sp modelId="{F4DBAE69-62AA-4ADE-9ACD-82BFD347D07E}">
      <dsp:nvSpPr>
        <dsp:cNvPr id="0" name=""/>
        <dsp:cNvSpPr/>
      </dsp:nvSpPr>
      <dsp:spPr>
        <a:xfrm>
          <a:off x="301801" y="2999733"/>
          <a:ext cx="1316736" cy="21945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A620CE-87C2-4DA6-8067-7A0924E2E8E4}">
      <dsp:nvSpPr>
        <dsp:cNvPr id="0" name=""/>
        <dsp:cNvSpPr/>
      </dsp:nvSpPr>
      <dsp:spPr>
        <a:xfrm>
          <a:off x="1695346" y="2999733"/>
          <a:ext cx="1316736" cy="21945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482757-DCDE-4662-856F-57CCC9E43EC6}">
      <dsp:nvSpPr>
        <dsp:cNvPr id="0" name=""/>
        <dsp:cNvSpPr/>
      </dsp:nvSpPr>
      <dsp:spPr>
        <a:xfrm>
          <a:off x="3088892" y="2999733"/>
          <a:ext cx="1316736" cy="21945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9E3C5B-68F5-4EDC-AD78-DFFB8E83D228}">
      <dsp:nvSpPr>
        <dsp:cNvPr id="0" name=""/>
        <dsp:cNvSpPr/>
      </dsp:nvSpPr>
      <dsp:spPr>
        <a:xfrm>
          <a:off x="4482438" y="2999733"/>
          <a:ext cx="1316736" cy="21945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AF1543-87CE-40B0-8460-DFD345A4E61B}">
      <dsp:nvSpPr>
        <dsp:cNvPr id="0" name=""/>
        <dsp:cNvSpPr/>
      </dsp:nvSpPr>
      <dsp:spPr>
        <a:xfrm>
          <a:off x="5875983" y="2999733"/>
          <a:ext cx="1316736" cy="21945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F3AE18-CD67-4589-9537-86D51B46A69B}">
      <dsp:nvSpPr>
        <dsp:cNvPr id="0" name=""/>
        <dsp:cNvSpPr/>
      </dsp:nvSpPr>
      <dsp:spPr>
        <a:xfrm>
          <a:off x="7269529" y="2999733"/>
          <a:ext cx="1316736" cy="21945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B70DC7-C1DA-420E-911B-76D2642D574F}">
      <dsp:nvSpPr>
        <dsp:cNvPr id="0" name=""/>
        <dsp:cNvSpPr/>
      </dsp:nvSpPr>
      <dsp:spPr>
        <a:xfrm>
          <a:off x="8663074" y="2999733"/>
          <a:ext cx="1316736" cy="219456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420BB-B038-4C49-867B-11FB0B6DE1C7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200" kern="1200" dirty="0"/>
        </a:p>
      </dsp:txBody>
      <dsp:txXfrm rot="-5400000">
        <a:off x="1" y="573596"/>
        <a:ext cx="1146297" cy="491270"/>
      </dsp:txXfrm>
    </dsp:sp>
    <dsp:sp modelId="{4E8BCF27-2058-4D20-836F-B71CD0A3077B}">
      <dsp:nvSpPr>
        <dsp:cNvPr id="0" name=""/>
        <dsp:cNvSpPr/>
      </dsp:nvSpPr>
      <dsp:spPr>
        <a:xfrm rot="5400000">
          <a:off x="5527339" y="-4380594"/>
          <a:ext cx="1064418" cy="98265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Evaluar la respuesta de materiales promisorios de tomate de árbol a dos medios de cultivo para obtener la mayor tasa de multiplicación en laboratorio.</a:t>
          </a:r>
          <a:endParaRPr lang="es-EC" sz="2400" kern="1200" dirty="0"/>
        </a:p>
      </dsp:txBody>
      <dsp:txXfrm rot="-5400000">
        <a:off x="1146298" y="52408"/>
        <a:ext cx="9774541" cy="960496"/>
      </dsp:txXfrm>
    </dsp:sp>
    <dsp:sp modelId="{D9AB901F-7260-43AE-ABF2-4D360DF9CA64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200" kern="1200" dirty="0"/>
        </a:p>
      </dsp:txBody>
      <dsp:txXfrm rot="-5400000">
        <a:off x="1" y="2017346"/>
        <a:ext cx="1146297" cy="491270"/>
      </dsp:txXfrm>
    </dsp:sp>
    <dsp:sp modelId="{A269CA93-E94E-48D9-983D-1269C0BC0F98}">
      <dsp:nvSpPr>
        <dsp:cNvPr id="0" name=""/>
        <dsp:cNvSpPr/>
      </dsp:nvSpPr>
      <dsp:spPr>
        <a:xfrm rot="5400000">
          <a:off x="5527339" y="-2936844"/>
          <a:ext cx="1064418" cy="98265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Seleccionar </a:t>
          </a:r>
          <a:r>
            <a:rPr lang="es-EC" sz="2400" i="1" kern="1200" dirty="0" smtClean="0"/>
            <a:t>in vitro</a:t>
          </a:r>
          <a:r>
            <a:rPr lang="es-EC" sz="2400" kern="1200" dirty="0" smtClean="0"/>
            <a:t> los materiales promisorios de tomate de árbol con mayor grado de resistencia/tolerancia al ataque de </a:t>
          </a:r>
          <a:r>
            <a:rPr lang="es-EC" sz="2400" i="1" kern="1200" dirty="0" err="1" smtClean="0"/>
            <a:t>Colletotrichum</a:t>
          </a:r>
          <a:r>
            <a:rPr lang="es-EC" sz="2400" i="1" kern="1200" dirty="0" smtClean="0"/>
            <a:t> </a:t>
          </a:r>
          <a:r>
            <a:rPr lang="es-EC" sz="2400" i="1" kern="1200" dirty="0" err="1" smtClean="0"/>
            <a:t>spp</a:t>
          </a:r>
          <a:r>
            <a:rPr lang="es-EC" sz="2400" kern="1200" dirty="0" smtClean="0"/>
            <a:t>.</a:t>
          </a:r>
          <a:endParaRPr lang="es-EC" sz="2400" kern="1200" dirty="0"/>
        </a:p>
      </dsp:txBody>
      <dsp:txXfrm rot="-5400000">
        <a:off x="1146298" y="1496158"/>
        <a:ext cx="9774541" cy="960496"/>
      </dsp:txXfrm>
    </dsp:sp>
    <dsp:sp modelId="{AAF01D05-D7C2-44A6-8176-01293B05CD8A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200" kern="1200"/>
        </a:p>
      </dsp:txBody>
      <dsp:txXfrm rot="-5400000">
        <a:off x="1" y="3461096"/>
        <a:ext cx="1146297" cy="491270"/>
      </dsp:txXfrm>
    </dsp:sp>
    <dsp:sp modelId="{3604AA24-D2E4-45CF-9B97-388FCCDC59D4}">
      <dsp:nvSpPr>
        <dsp:cNvPr id="0" name=""/>
        <dsp:cNvSpPr/>
      </dsp:nvSpPr>
      <dsp:spPr>
        <a:xfrm rot="5400000">
          <a:off x="5527339" y="-1493094"/>
          <a:ext cx="1064418" cy="98265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Evaluar la respuesta de materiales promisorios de tomate de árbol a dos medios de enraizamiento para la obtención de plántulas completas en laboratorio.</a:t>
          </a:r>
          <a:endParaRPr lang="es-EC" sz="2400" kern="1200" dirty="0"/>
        </a:p>
      </dsp:txBody>
      <dsp:txXfrm rot="-5400000">
        <a:off x="1146298" y="2939908"/>
        <a:ext cx="9774541" cy="9604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ABFD79-5FD6-4E72-A954-8CDAA1C83840}">
      <dsp:nvSpPr>
        <dsp:cNvPr id="0" name=""/>
        <dsp:cNvSpPr/>
      </dsp:nvSpPr>
      <dsp:spPr>
        <a:xfrm rot="5400000">
          <a:off x="-270880" y="273423"/>
          <a:ext cx="1805872" cy="12641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>
              <a:hlinkClick xmlns:r="http://schemas.openxmlformats.org/officeDocument/2006/relationships" r:id="" action="ppaction://hlinksldjump"/>
            </a:rPr>
            <a:t>FASE I</a:t>
          </a:r>
          <a:endParaRPr lang="en-US" sz="3300" kern="1200" dirty="0"/>
        </a:p>
      </dsp:txBody>
      <dsp:txXfrm rot="-5400000">
        <a:off x="1" y="634597"/>
        <a:ext cx="1264110" cy="541762"/>
      </dsp:txXfrm>
    </dsp:sp>
    <dsp:sp modelId="{287AF11A-1F94-4A16-8CEB-1DF6A68068CC}">
      <dsp:nvSpPr>
        <dsp:cNvPr id="0" name=""/>
        <dsp:cNvSpPr/>
      </dsp:nvSpPr>
      <dsp:spPr>
        <a:xfrm rot="5400000">
          <a:off x="5785546" y="-4518893"/>
          <a:ext cx="1173817" cy="102166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just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Establecimiento y multiplicación </a:t>
          </a:r>
          <a:r>
            <a:rPr lang="es-EC" sz="2700" i="1" kern="1200" dirty="0" smtClean="0"/>
            <a:t>in vitro </a:t>
          </a:r>
          <a:r>
            <a:rPr lang="es-EC" sz="2700" kern="1200" dirty="0" smtClean="0"/>
            <a:t>de materiales promisorios de tomate de árbol.</a:t>
          </a:r>
          <a:endParaRPr lang="en-US" sz="2700" kern="1200" dirty="0"/>
        </a:p>
      </dsp:txBody>
      <dsp:txXfrm rot="-5400000">
        <a:off x="1264111" y="59843"/>
        <a:ext cx="10159388" cy="1059215"/>
      </dsp:txXfrm>
    </dsp:sp>
    <dsp:sp modelId="{869857AA-C87D-4B8C-94EB-5ECFF13E8217}">
      <dsp:nvSpPr>
        <dsp:cNvPr id="0" name=""/>
        <dsp:cNvSpPr/>
      </dsp:nvSpPr>
      <dsp:spPr>
        <a:xfrm rot="5400000">
          <a:off x="-270880" y="1887309"/>
          <a:ext cx="1805872" cy="12641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>
              <a:hlinkClick xmlns:r="http://schemas.openxmlformats.org/officeDocument/2006/relationships" r:id="" action="ppaction://hlinksldjump"/>
            </a:rPr>
            <a:t>FASE II</a:t>
          </a:r>
          <a:endParaRPr lang="en-US" sz="3300" kern="1200" dirty="0"/>
        </a:p>
      </dsp:txBody>
      <dsp:txXfrm rot="-5400000">
        <a:off x="1" y="2248483"/>
        <a:ext cx="1264110" cy="541762"/>
      </dsp:txXfrm>
    </dsp:sp>
    <dsp:sp modelId="{A53D512A-8BF7-4552-BDE7-C1D600346416}">
      <dsp:nvSpPr>
        <dsp:cNvPr id="0" name=""/>
        <dsp:cNvSpPr/>
      </dsp:nvSpPr>
      <dsp:spPr>
        <a:xfrm rot="5400000">
          <a:off x="5785546" y="-2905007"/>
          <a:ext cx="1173817" cy="102166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just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Selección de materiales promisorios de tomate de árbol para determinar la resistencia/tolerancia a </a:t>
          </a:r>
          <a:r>
            <a:rPr lang="es-EC" sz="2700" i="1" kern="1200" dirty="0" err="1" smtClean="0"/>
            <a:t>Colletotrichum</a:t>
          </a:r>
          <a:r>
            <a:rPr lang="es-EC" sz="2700" i="1" kern="1200" dirty="0" smtClean="0"/>
            <a:t> </a:t>
          </a:r>
          <a:r>
            <a:rPr lang="es-EC" sz="2700" i="1" kern="1200" dirty="0" err="1" smtClean="0"/>
            <a:t>acutatum</a:t>
          </a:r>
          <a:r>
            <a:rPr lang="es-EC" sz="2700" i="1" kern="1200" dirty="0" smtClean="0"/>
            <a:t>.</a:t>
          </a:r>
          <a:endParaRPr lang="en-US" sz="2700" i="1" kern="1200" dirty="0"/>
        </a:p>
      </dsp:txBody>
      <dsp:txXfrm rot="-5400000">
        <a:off x="1264111" y="1673729"/>
        <a:ext cx="10159388" cy="1059215"/>
      </dsp:txXfrm>
    </dsp:sp>
    <dsp:sp modelId="{C67DAAD5-6199-4D62-BECC-BBD00A12B753}">
      <dsp:nvSpPr>
        <dsp:cNvPr id="0" name=""/>
        <dsp:cNvSpPr/>
      </dsp:nvSpPr>
      <dsp:spPr>
        <a:xfrm rot="5400000">
          <a:off x="-270880" y="3501194"/>
          <a:ext cx="1805872" cy="12641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>
              <a:hlinkClick xmlns:r="http://schemas.openxmlformats.org/officeDocument/2006/relationships" r:id="" action="ppaction://hlinksldjump"/>
            </a:rPr>
            <a:t>FASE III</a:t>
          </a:r>
          <a:endParaRPr lang="en-US" sz="3300" kern="1200" dirty="0"/>
        </a:p>
      </dsp:txBody>
      <dsp:txXfrm rot="-5400000">
        <a:off x="1" y="3862368"/>
        <a:ext cx="1264110" cy="541762"/>
      </dsp:txXfrm>
    </dsp:sp>
    <dsp:sp modelId="{E6E83298-F3C5-4237-AC7C-12605026877D}">
      <dsp:nvSpPr>
        <dsp:cNvPr id="0" name=""/>
        <dsp:cNvSpPr/>
      </dsp:nvSpPr>
      <dsp:spPr>
        <a:xfrm rot="5400000">
          <a:off x="5785546" y="-1291122"/>
          <a:ext cx="1173817" cy="102166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just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Inducción de raíces en materiales promisorios de tomate de árbol, seleccionados en función de su resistencia/tolerancia a </a:t>
          </a:r>
          <a:r>
            <a:rPr lang="es-EC" sz="2700" i="1" kern="1200" dirty="0" err="1" smtClean="0"/>
            <a:t>Colletotrichum</a:t>
          </a:r>
          <a:r>
            <a:rPr lang="es-EC" sz="2700" i="1" kern="1200" dirty="0" smtClean="0"/>
            <a:t> </a:t>
          </a:r>
          <a:r>
            <a:rPr lang="es-EC" sz="2700" i="1" kern="1200" dirty="0" err="1" smtClean="0"/>
            <a:t>acutatum</a:t>
          </a:r>
          <a:endParaRPr lang="en-US" sz="2700" i="1" kern="1200" dirty="0"/>
        </a:p>
      </dsp:txBody>
      <dsp:txXfrm rot="-5400000">
        <a:off x="1264111" y="3287614"/>
        <a:ext cx="10159388" cy="10592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F8E3CF-56FB-484B-8C7D-3951A3D8E443}">
      <dsp:nvSpPr>
        <dsp:cNvPr id="0" name=""/>
        <dsp:cNvSpPr/>
      </dsp:nvSpPr>
      <dsp:spPr>
        <a:xfrm>
          <a:off x="4479766" y="2057"/>
          <a:ext cx="1793666" cy="1165883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000" kern="1200" dirty="0"/>
        </a:p>
      </dsp:txBody>
      <dsp:txXfrm>
        <a:off x="4536680" y="58971"/>
        <a:ext cx="1679838" cy="1052055"/>
      </dsp:txXfrm>
    </dsp:sp>
    <dsp:sp modelId="{2B53F9E8-A0E4-434E-BDE9-65D5A72C6A69}">
      <dsp:nvSpPr>
        <dsp:cNvPr id="0" name=""/>
        <dsp:cNvSpPr/>
      </dsp:nvSpPr>
      <dsp:spPr>
        <a:xfrm>
          <a:off x="3881389" y="706440"/>
          <a:ext cx="4661051" cy="4661051"/>
        </a:xfrm>
        <a:custGeom>
          <a:avLst/>
          <a:gdLst/>
          <a:ahLst/>
          <a:cxnLst/>
          <a:rect l="0" t="0" r="0" b="0"/>
          <a:pathLst>
            <a:path>
              <a:moveTo>
                <a:pt x="2782580" y="44263"/>
              </a:moveTo>
              <a:arcTo wR="2330525" hR="2330525" stAng="16871078" swAng="1834835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154FAA-D586-4B31-B081-C6CBABD30348}">
      <dsp:nvSpPr>
        <dsp:cNvPr id="0" name=""/>
        <dsp:cNvSpPr/>
      </dsp:nvSpPr>
      <dsp:spPr>
        <a:xfrm>
          <a:off x="7367550" y="1584183"/>
          <a:ext cx="1793666" cy="1165883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000" kern="1200" dirty="0"/>
        </a:p>
      </dsp:txBody>
      <dsp:txXfrm>
        <a:off x="7424464" y="1641097"/>
        <a:ext cx="1679838" cy="1052055"/>
      </dsp:txXfrm>
    </dsp:sp>
    <dsp:sp modelId="{A33963F2-9ADA-4B83-91E8-C65F58CDE174}">
      <dsp:nvSpPr>
        <dsp:cNvPr id="0" name=""/>
        <dsp:cNvSpPr/>
      </dsp:nvSpPr>
      <dsp:spPr>
        <a:xfrm>
          <a:off x="3713762" y="154014"/>
          <a:ext cx="4661051" cy="4661051"/>
        </a:xfrm>
        <a:custGeom>
          <a:avLst/>
          <a:gdLst/>
          <a:ahLst/>
          <a:cxnLst/>
          <a:rect l="0" t="0" r="0" b="0"/>
          <a:pathLst>
            <a:path>
              <a:moveTo>
                <a:pt x="4589798" y="2902393"/>
              </a:moveTo>
              <a:arcTo wR="2330525" hR="2330525" stAng="852263" swAng="1424328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E9ACF9-03D2-4E33-B73C-7E9DF78C77F8}">
      <dsp:nvSpPr>
        <dsp:cNvPr id="0" name=""/>
        <dsp:cNvSpPr/>
      </dsp:nvSpPr>
      <dsp:spPr>
        <a:xfrm>
          <a:off x="6316676" y="4149789"/>
          <a:ext cx="1793666" cy="1165883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000" kern="1200" dirty="0"/>
        </a:p>
      </dsp:txBody>
      <dsp:txXfrm>
        <a:off x="6373590" y="4206703"/>
        <a:ext cx="1679838" cy="1052055"/>
      </dsp:txXfrm>
    </dsp:sp>
    <dsp:sp modelId="{3B47973F-DA50-45E5-978D-0C581E5AA040}">
      <dsp:nvSpPr>
        <dsp:cNvPr id="0" name=""/>
        <dsp:cNvSpPr/>
      </dsp:nvSpPr>
      <dsp:spPr>
        <a:xfrm>
          <a:off x="2996314" y="829547"/>
          <a:ext cx="4661051" cy="4661051"/>
        </a:xfrm>
        <a:custGeom>
          <a:avLst/>
          <a:gdLst/>
          <a:ahLst/>
          <a:cxnLst/>
          <a:rect l="0" t="0" r="0" b="0"/>
          <a:pathLst>
            <a:path>
              <a:moveTo>
                <a:pt x="2957127" y="4575234"/>
              </a:moveTo>
              <a:arcTo wR="2330525" hR="2330525" stAng="4464188" swAng="1806317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E1CFA2-629F-4E61-835E-EB671F7C4746}">
      <dsp:nvSpPr>
        <dsp:cNvPr id="0" name=""/>
        <dsp:cNvSpPr/>
      </dsp:nvSpPr>
      <dsp:spPr>
        <a:xfrm>
          <a:off x="2689425" y="4122487"/>
          <a:ext cx="1793666" cy="1165883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200" kern="1200" dirty="0"/>
        </a:p>
      </dsp:txBody>
      <dsp:txXfrm>
        <a:off x="2746339" y="4179401"/>
        <a:ext cx="1679838" cy="1052055"/>
      </dsp:txXfrm>
    </dsp:sp>
    <dsp:sp modelId="{8ACD9A38-14A2-414C-8C93-F97B904844A4}">
      <dsp:nvSpPr>
        <dsp:cNvPr id="0" name=""/>
        <dsp:cNvSpPr/>
      </dsp:nvSpPr>
      <dsp:spPr>
        <a:xfrm>
          <a:off x="2354284" y="14971"/>
          <a:ext cx="4661051" cy="4661051"/>
        </a:xfrm>
        <a:custGeom>
          <a:avLst/>
          <a:gdLst/>
          <a:ahLst/>
          <a:cxnLst/>
          <a:rect l="0" t="0" r="0" b="0"/>
          <a:pathLst>
            <a:path>
              <a:moveTo>
                <a:pt x="600688" y="3892259"/>
              </a:moveTo>
              <a:arcTo wR="2330525" hR="2330525" stAng="8275417" swAng="1413455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C14F1A-6742-439D-ADCA-67B13F4348F3}">
      <dsp:nvSpPr>
        <dsp:cNvPr id="0" name=""/>
        <dsp:cNvSpPr/>
      </dsp:nvSpPr>
      <dsp:spPr>
        <a:xfrm>
          <a:off x="1583500" y="1584178"/>
          <a:ext cx="1793666" cy="1202468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000" kern="1200" dirty="0"/>
        </a:p>
      </dsp:txBody>
      <dsp:txXfrm>
        <a:off x="1642200" y="1642878"/>
        <a:ext cx="1676266" cy="1085068"/>
      </dsp:txXfrm>
    </dsp:sp>
    <dsp:sp modelId="{746D2C6E-821D-4A30-BE0F-7BC93159F9AA}">
      <dsp:nvSpPr>
        <dsp:cNvPr id="0" name=""/>
        <dsp:cNvSpPr/>
      </dsp:nvSpPr>
      <dsp:spPr>
        <a:xfrm>
          <a:off x="2084860" y="822360"/>
          <a:ext cx="4661051" cy="4661051"/>
        </a:xfrm>
        <a:custGeom>
          <a:avLst/>
          <a:gdLst/>
          <a:ahLst/>
          <a:cxnLst/>
          <a:rect l="0" t="0" r="0" b="0"/>
          <a:pathLst>
            <a:path>
              <a:moveTo>
                <a:pt x="891289" y="497508"/>
              </a:moveTo>
              <a:arcTo wR="2330525" hR="2330525" stAng="13911717" swAng="1810015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F8E3CF-56FB-484B-8C7D-3951A3D8E443}">
      <dsp:nvSpPr>
        <dsp:cNvPr id="0" name=""/>
        <dsp:cNvSpPr/>
      </dsp:nvSpPr>
      <dsp:spPr>
        <a:xfrm>
          <a:off x="4870666" y="2053"/>
          <a:ext cx="1491915" cy="96974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300" kern="1200" dirty="0"/>
        </a:p>
      </dsp:txBody>
      <dsp:txXfrm>
        <a:off x="4918005" y="49392"/>
        <a:ext cx="1397237" cy="875067"/>
      </dsp:txXfrm>
    </dsp:sp>
    <dsp:sp modelId="{2B53F9E8-A0E4-434E-BDE9-65D5A72C6A69}">
      <dsp:nvSpPr>
        <dsp:cNvPr id="0" name=""/>
        <dsp:cNvSpPr/>
      </dsp:nvSpPr>
      <dsp:spPr>
        <a:xfrm>
          <a:off x="4470327" y="578028"/>
          <a:ext cx="4570764" cy="4570764"/>
        </a:xfrm>
        <a:custGeom>
          <a:avLst/>
          <a:gdLst/>
          <a:ahLst/>
          <a:cxnLst/>
          <a:rect l="0" t="0" r="0" b="0"/>
          <a:pathLst>
            <a:path>
              <a:moveTo>
                <a:pt x="2265543" y="86"/>
              </a:moveTo>
              <a:arcTo wR="2285382" hR="2285382" stAng="16170158" swAng="1779364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154FAA-D586-4B31-B081-C6CBABD30348}">
      <dsp:nvSpPr>
        <dsp:cNvPr id="0" name=""/>
        <dsp:cNvSpPr/>
      </dsp:nvSpPr>
      <dsp:spPr>
        <a:xfrm>
          <a:off x="7696032" y="1076505"/>
          <a:ext cx="1491915" cy="969745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300" kern="1200" dirty="0"/>
        </a:p>
      </dsp:txBody>
      <dsp:txXfrm>
        <a:off x="7743371" y="1123844"/>
        <a:ext cx="1397237" cy="875067"/>
      </dsp:txXfrm>
    </dsp:sp>
    <dsp:sp modelId="{A33963F2-9ADA-4B83-91E8-C65F58CDE174}">
      <dsp:nvSpPr>
        <dsp:cNvPr id="0" name=""/>
        <dsp:cNvSpPr/>
      </dsp:nvSpPr>
      <dsp:spPr>
        <a:xfrm>
          <a:off x="4072984" y="187484"/>
          <a:ext cx="4570764" cy="4570764"/>
        </a:xfrm>
        <a:custGeom>
          <a:avLst/>
          <a:gdLst/>
          <a:ahLst/>
          <a:cxnLst/>
          <a:rect l="0" t="0" r="0" b="0"/>
          <a:pathLst>
            <a:path>
              <a:moveTo>
                <a:pt x="4567386" y="2161176"/>
              </a:moveTo>
              <a:arcTo wR="2285382" hR="2285382" stAng="21413074" swAng="1420559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553531-ED8E-4186-953C-3004A4EAB999}">
      <dsp:nvSpPr>
        <dsp:cNvPr id="0" name=""/>
        <dsp:cNvSpPr/>
      </dsp:nvSpPr>
      <dsp:spPr>
        <a:xfrm>
          <a:off x="7440146" y="3552957"/>
          <a:ext cx="1491915" cy="969745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300" kern="1200"/>
        </a:p>
      </dsp:txBody>
      <dsp:txXfrm>
        <a:off x="7487485" y="3600296"/>
        <a:ext cx="1397237" cy="875067"/>
      </dsp:txXfrm>
    </dsp:sp>
    <dsp:sp modelId="{194945F7-823D-4B60-88A1-17C0BAE9D007}">
      <dsp:nvSpPr>
        <dsp:cNvPr id="0" name=""/>
        <dsp:cNvSpPr/>
      </dsp:nvSpPr>
      <dsp:spPr>
        <a:xfrm>
          <a:off x="4279712" y="370746"/>
          <a:ext cx="4570764" cy="4570764"/>
        </a:xfrm>
        <a:custGeom>
          <a:avLst/>
          <a:gdLst/>
          <a:ahLst/>
          <a:cxnLst/>
          <a:rect l="0" t="0" r="0" b="0"/>
          <a:pathLst>
            <a:path>
              <a:moveTo>
                <a:pt x="3335004" y="4315471"/>
              </a:moveTo>
              <a:arcTo wR="2285382" hR="2285382" stAng="3759573" swAng="1471495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E9ACF9-03D2-4E33-B73C-7E9DF78C77F8}">
      <dsp:nvSpPr>
        <dsp:cNvPr id="0" name=""/>
        <dsp:cNvSpPr/>
      </dsp:nvSpPr>
      <dsp:spPr>
        <a:xfrm>
          <a:off x="4870666" y="4572817"/>
          <a:ext cx="1491915" cy="969745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300" kern="1200" dirty="0"/>
        </a:p>
      </dsp:txBody>
      <dsp:txXfrm>
        <a:off x="4918005" y="4620156"/>
        <a:ext cx="1397237" cy="875067"/>
      </dsp:txXfrm>
    </dsp:sp>
    <dsp:sp modelId="{3B47973F-DA50-45E5-978D-0C581E5AA040}">
      <dsp:nvSpPr>
        <dsp:cNvPr id="0" name=""/>
        <dsp:cNvSpPr/>
      </dsp:nvSpPr>
      <dsp:spPr>
        <a:xfrm>
          <a:off x="2357719" y="373114"/>
          <a:ext cx="4570764" cy="4570764"/>
        </a:xfrm>
        <a:custGeom>
          <a:avLst/>
          <a:gdLst/>
          <a:ahLst/>
          <a:cxnLst/>
          <a:rect l="0" t="0" r="0" b="0"/>
          <a:pathLst>
            <a:path>
              <a:moveTo>
                <a:pt x="2163489" y="4567511"/>
              </a:moveTo>
              <a:arcTo wR="2285382" hR="2285382" stAng="5583442" swAng="1647863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E1CFA2-629F-4E61-835E-EB671F7C4746}">
      <dsp:nvSpPr>
        <dsp:cNvPr id="0" name=""/>
        <dsp:cNvSpPr/>
      </dsp:nvSpPr>
      <dsp:spPr>
        <a:xfrm>
          <a:off x="2181763" y="3457429"/>
          <a:ext cx="1491915" cy="969745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300" kern="1200" dirty="0"/>
        </a:p>
      </dsp:txBody>
      <dsp:txXfrm>
        <a:off x="2229102" y="3504768"/>
        <a:ext cx="1397237" cy="875067"/>
      </dsp:txXfrm>
    </dsp:sp>
    <dsp:sp modelId="{8ACD9A38-14A2-414C-8C93-F97B904844A4}">
      <dsp:nvSpPr>
        <dsp:cNvPr id="0" name=""/>
        <dsp:cNvSpPr/>
      </dsp:nvSpPr>
      <dsp:spPr>
        <a:xfrm>
          <a:off x="2349065" y="-143053"/>
          <a:ext cx="4570764" cy="4570764"/>
        </a:xfrm>
        <a:custGeom>
          <a:avLst/>
          <a:gdLst/>
          <a:ahLst/>
          <a:cxnLst/>
          <a:rect l="0" t="0" r="0" b="0"/>
          <a:pathLst>
            <a:path>
              <a:moveTo>
                <a:pt x="269168" y="3361417"/>
              </a:moveTo>
              <a:arcTo wR="2285382" hR="2285382" stAng="9114693" swAng="1302304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C14F1A-6742-439D-ADCA-67B13F4348F3}">
      <dsp:nvSpPr>
        <dsp:cNvPr id="0" name=""/>
        <dsp:cNvSpPr/>
      </dsp:nvSpPr>
      <dsp:spPr>
        <a:xfrm>
          <a:off x="1745046" y="1115881"/>
          <a:ext cx="1491915" cy="1000175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300" kern="1200" dirty="0"/>
        </a:p>
      </dsp:txBody>
      <dsp:txXfrm>
        <a:off x="1793871" y="1164706"/>
        <a:ext cx="1394265" cy="902525"/>
      </dsp:txXfrm>
    </dsp:sp>
    <dsp:sp modelId="{746D2C6E-821D-4A30-BE0F-7BC93159F9AA}">
      <dsp:nvSpPr>
        <dsp:cNvPr id="0" name=""/>
        <dsp:cNvSpPr/>
      </dsp:nvSpPr>
      <dsp:spPr>
        <a:xfrm>
          <a:off x="1969910" y="527687"/>
          <a:ext cx="4570764" cy="4570764"/>
        </a:xfrm>
        <a:custGeom>
          <a:avLst/>
          <a:gdLst/>
          <a:ahLst/>
          <a:cxnLst/>
          <a:rect l="0" t="0" r="0" b="0"/>
          <a:pathLst>
            <a:path>
              <a:moveTo>
                <a:pt x="1108598" y="326261"/>
              </a:moveTo>
              <a:arcTo wR="2285382" hR="2285382" stAng="14340484" swAng="2133608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131004-C925-4FF3-AE65-DFBBEF9CE660}">
      <dsp:nvSpPr>
        <dsp:cNvPr id="0" name=""/>
        <dsp:cNvSpPr/>
      </dsp:nvSpPr>
      <dsp:spPr>
        <a:xfrm>
          <a:off x="2123035" y="3523"/>
          <a:ext cx="1914212" cy="191421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700" kern="1200"/>
        </a:p>
      </dsp:txBody>
      <dsp:txXfrm>
        <a:off x="2403365" y="283853"/>
        <a:ext cx="1353552" cy="1353552"/>
      </dsp:txXfrm>
    </dsp:sp>
    <dsp:sp modelId="{352A35E3-9379-4AC5-97D3-828DC73AA1B5}">
      <dsp:nvSpPr>
        <dsp:cNvPr id="0" name=""/>
        <dsp:cNvSpPr/>
      </dsp:nvSpPr>
      <dsp:spPr>
        <a:xfrm>
          <a:off x="2525020" y="2073170"/>
          <a:ext cx="1110243" cy="1110243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/>
        </a:p>
      </dsp:txBody>
      <dsp:txXfrm>
        <a:off x="2672183" y="2497727"/>
        <a:ext cx="815917" cy="261129"/>
      </dsp:txXfrm>
    </dsp:sp>
    <dsp:sp modelId="{DA019EFA-BC43-46E8-BE54-2C22E2ACB5E3}">
      <dsp:nvSpPr>
        <dsp:cNvPr id="0" name=""/>
        <dsp:cNvSpPr/>
      </dsp:nvSpPr>
      <dsp:spPr>
        <a:xfrm>
          <a:off x="2123035" y="3338847"/>
          <a:ext cx="1914212" cy="191421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700" kern="1200" dirty="0"/>
        </a:p>
      </dsp:txBody>
      <dsp:txXfrm>
        <a:off x="2403365" y="3619177"/>
        <a:ext cx="1353552" cy="1353552"/>
      </dsp:txXfrm>
    </dsp:sp>
    <dsp:sp modelId="{72D31BE3-6290-4529-A377-8D239CC25065}">
      <dsp:nvSpPr>
        <dsp:cNvPr id="0" name=""/>
        <dsp:cNvSpPr/>
      </dsp:nvSpPr>
      <dsp:spPr>
        <a:xfrm>
          <a:off x="4324380" y="2272248"/>
          <a:ext cx="608719" cy="7120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400" kern="1200"/>
        </a:p>
      </dsp:txBody>
      <dsp:txXfrm>
        <a:off x="4324380" y="2414665"/>
        <a:ext cx="426103" cy="427253"/>
      </dsp:txXfrm>
    </dsp:sp>
    <dsp:sp modelId="{4204E898-9CA9-4CFF-B2F0-8D0CD5BFA3DD}">
      <dsp:nvSpPr>
        <dsp:cNvPr id="0" name=""/>
        <dsp:cNvSpPr/>
      </dsp:nvSpPr>
      <dsp:spPr>
        <a:xfrm>
          <a:off x="5185775" y="714079"/>
          <a:ext cx="3828425" cy="382842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500" kern="1200" dirty="0"/>
        </a:p>
      </dsp:txBody>
      <dsp:txXfrm>
        <a:off x="5746435" y="1274739"/>
        <a:ext cx="2707105" cy="27071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CAA5D-F0E3-4E88-AE69-C0CA87B3BA34}" type="datetimeFigureOut">
              <a:rPr lang="es-CR" smtClean="0"/>
              <a:t>13/05/2014</a:t>
            </a:fld>
            <a:endParaRPr lang="es-C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D01EE-E422-4067-B897-116257FBCB20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727623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0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0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blipFill dpi="0"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43653DA-8BF4-4869-96FE-9BCF43372D46}" type="datetime8">
              <a:rPr lang="en-US" smtClean="0"/>
              <a:pPr/>
              <a:t>5/13/2014 8:07 PM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AC53DF-4216-466D-99A7-94400E6C2A25}" type="slidenum">
              <a:rPr lang="en-US" smtClean="0">
                <a:solidFill>
                  <a:srgbClr val="444D26"/>
                </a:solidFill>
              </a:rPr>
              <a:pPr/>
              <a:t>‹Nº›</a:t>
            </a:fld>
            <a:endParaRPr lang="en-US" dirty="0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144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16DF-213E-421B-92D3-C068DBB023D6}" type="datetime8">
              <a:rPr lang="en-US" smtClean="0">
                <a:solidFill>
                  <a:srgbClr val="444D26"/>
                </a:solidFill>
              </a:rPr>
              <a:pPr/>
              <a:t>5/13/2014 8:07 PM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53DF-4216-466D-99A7-94400E6C2A25}" type="slidenum">
              <a:rPr lang="en-US" sz="1200" smtClean="0">
                <a:solidFill>
                  <a:srgbClr val="444D26"/>
                </a:solidFill>
              </a:rPr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22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8D3816DF-213E-421B-92D3-C068DBB023D6}" type="datetime8">
              <a:rPr lang="en-US" smtClean="0">
                <a:solidFill>
                  <a:srgbClr val="444D26"/>
                </a:solidFill>
              </a:rPr>
              <a:pPr/>
              <a:t>5/13/2014 8:07 PM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72AC53DF-4216-466D-99A7-94400E6C2A25}" type="slidenum">
              <a:rPr lang="en-US" sz="1200" smtClean="0">
                <a:solidFill>
                  <a:srgbClr val="444D26"/>
                </a:solidFill>
              </a:rPr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31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9108-AC8D-4212-9283-60D9E99BF07A}" type="datetime8">
              <a:rPr lang="en-US" smtClean="0">
                <a:solidFill>
                  <a:srgbClr val="444D26"/>
                </a:solidFill>
              </a:rPr>
              <a:pPr/>
              <a:t>5/13/2014 8:07 PM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958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ED3D3-6235-4F4C-B439-DF277FB555A7}" type="datetime8">
              <a:rPr lang="en-US" smtClean="0">
                <a:solidFill>
                  <a:srgbClr val="444D26"/>
                </a:solidFill>
              </a:rPr>
              <a:pPr/>
              <a:t>5/13/2014 8:07 PM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36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B5F1E3E-4B2F-4895-B65E-28B2E64F39F6}" type="datetime8">
              <a:rPr lang="en-US" smtClean="0">
                <a:solidFill>
                  <a:srgbClr val="444D26"/>
                </a:solidFill>
              </a:rPr>
              <a:pPr/>
              <a:t>5/13/2014 8:07 PM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AD93096-5B34-4342-9326-69289CEAE4C2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903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3085435-8225-4333-BFFA-0096413F0D76}" type="datetime8">
              <a:rPr lang="en-US" smtClean="0">
                <a:solidFill>
                  <a:srgbClr val="444D26"/>
                </a:solidFill>
              </a:rPr>
              <a:pPr/>
              <a:t>5/13/2014 8:07 PM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AD93096-5B34-4342-9326-69289CEAE4C2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82823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494-2A87-468C-A21B-CB14FB9ABB00}" type="datetime8">
              <a:rPr lang="en-US" smtClean="0">
                <a:solidFill>
                  <a:srgbClr val="444D26"/>
                </a:solidFill>
              </a:rPr>
              <a:pPr/>
              <a:t>5/13/2014 8:07 PM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67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0FA0-5B31-4864-A2BB-719EA5A679C6}" type="datetime8">
              <a:rPr lang="en-US" smtClean="0">
                <a:solidFill>
                  <a:srgbClr val="444D26"/>
                </a:solidFill>
              </a:rPr>
              <a:pPr/>
              <a:t>5/13/2014 8:07 PM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444D26"/>
                </a:solidFill>
              </a:rPr>
              <a:pPr/>
              <a:t>‹Nº›</a:t>
            </a:fld>
            <a:endParaRPr lang="en-US" dirty="0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570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0C8-36B8-442A-833D-B6AACE86BB77}" type="datetime8">
              <a:rPr lang="en-US" smtClean="0">
                <a:solidFill>
                  <a:srgbClr val="444D26"/>
                </a:solidFill>
              </a:rPr>
              <a:pPr/>
              <a:t>5/13/2014 8:07 PM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8" name="Picture 7" descr="sm_boo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6865" y="1755649"/>
            <a:ext cx="2153743" cy="1688453"/>
          </a:xfrm>
          <a:prstGeom prst="rect">
            <a:avLst/>
          </a:prstGeom>
          <a:ln w="50800" cap="sq" cmpd="dbl">
            <a:solidFill>
              <a:schemeClr val="accent2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160285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51E20EC5-AC53-4169-941E-EDF10CD23748}" type="datetime8">
              <a:rPr lang="en-US" smtClean="0">
                <a:solidFill>
                  <a:srgbClr val="444D26"/>
                </a:solidFill>
              </a:rPr>
              <a:pPr/>
              <a:t>5/13/2014 8:07 PM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1AD93096-5B34-4342-9326-69289CEAE4C2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652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fld id="{8D3816DF-213E-421B-92D3-C068DBB023D6}" type="datetime8">
              <a:rPr lang="en-US" smtClean="0">
                <a:solidFill>
                  <a:srgbClr val="444D26"/>
                </a:solidFill>
              </a:rPr>
              <a:pPr/>
              <a:t>5/13/2014 8:07 PM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fld id="{72AC53DF-4216-466D-99A7-94400E6C2A25}" type="slidenum">
              <a:rPr lang="en-US" sz="1200" smtClean="0">
                <a:solidFill>
                  <a:srgbClr val="444D26"/>
                </a:solidFill>
              </a:rPr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55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9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7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3251200" y="6108991"/>
            <a:ext cx="8940800" cy="685800"/>
          </a:xfrm>
        </p:spPr>
        <p:txBody>
          <a:bodyPr>
            <a:normAutofit/>
          </a:bodyPr>
          <a:lstStyle/>
          <a:p>
            <a:r>
              <a:rPr lang="es-EC" sz="2800" dirty="0" smtClean="0">
                <a:solidFill>
                  <a:schemeClr val="tx1"/>
                </a:solidFill>
              </a:rPr>
              <a:t>Autor</a:t>
            </a:r>
            <a:r>
              <a:rPr lang="es-EC" sz="2800" dirty="0">
                <a:solidFill>
                  <a:schemeClr val="tx1"/>
                </a:solidFill>
              </a:rPr>
              <a:t>: Oscar Mauricio Miranda </a:t>
            </a:r>
            <a:r>
              <a:rPr lang="es-EC" sz="2800" dirty="0" err="1">
                <a:solidFill>
                  <a:schemeClr val="tx1"/>
                </a:solidFill>
              </a:rPr>
              <a:t>Buenaño</a:t>
            </a:r>
            <a:endParaRPr lang="es-ES" sz="2800" dirty="0">
              <a:solidFill>
                <a:schemeClr val="tx1"/>
              </a:solidFill>
            </a:endParaRPr>
          </a:p>
          <a:p>
            <a:endParaRPr lang="es-ES_tradnl" noProof="1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978916" y="900752"/>
            <a:ext cx="10662624" cy="574570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200" dirty="0" smtClean="0"/>
              <a:t>UNIVERSIDAD DE LAS FUERZAS ARMADAS - </a:t>
            </a:r>
            <a:r>
              <a:rPr lang="es-EC" sz="3200" dirty="0" err="1" smtClean="0"/>
              <a:t>espe</a:t>
            </a:r>
            <a:r>
              <a:rPr lang="es-EC" sz="3200" dirty="0" smtClean="0"/>
              <a:t/>
            </a:r>
            <a:br>
              <a:rPr lang="es-EC" sz="3200" dirty="0" smtClean="0"/>
            </a:br>
            <a:r>
              <a:rPr lang="es-EC" sz="3200" dirty="0" smtClean="0"/>
              <a:t>DEPARTAMENTO DE CIENCIAS DE LA VIDA Y LA AGRICULTURA</a:t>
            </a:r>
          </a:p>
          <a:p>
            <a:pPr algn="ctr"/>
            <a:r>
              <a:rPr lang="es-EC" sz="3200" dirty="0" smtClean="0"/>
              <a:t>Carrera de ingeniería agropecuaria santo domingo</a:t>
            </a:r>
          </a:p>
          <a:p>
            <a:pPr algn="ctr"/>
            <a:endParaRPr lang="es-EC" sz="3200" dirty="0"/>
          </a:p>
          <a:p>
            <a:pPr algn="ctr"/>
            <a:r>
              <a:rPr lang="es-CR" sz="2400" cap="none" dirty="0" smtClean="0"/>
              <a:t>Proyecto de titulación previo a la obtención del título de Ingeniero Agropecuario</a:t>
            </a:r>
            <a:r>
              <a:rPr lang="es-EC" sz="2400" dirty="0" smtClean="0"/>
              <a:t/>
            </a:r>
            <a:br>
              <a:rPr lang="es-EC" sz="2400" dirty="0" smtClean="0"/>
            </a:br>
            <a:r>
              <a:rPr lang="es-EC" sz="3200" cap="none" dirty="0" smtClean="0"/>
              <a:t/>
            </a:r>
            <a:br>
              <a:rPr lang="es-EC" sz="3200" cap="none" dirty="0" smtClean="0"/>
            </a:br>
            <a:r>
              <a:rPr lang="es-EC" sz="3200" cap="none" dirty="0" smtClean="0"/>
              <a:t>Evaluación y selección </a:t>
            </a:r>
            <a:r>
              <a:rPr lang="es-EC" sz="3200" i="1" cap="none" dirty="0" smtClean="0"/>
              <a:t>in vitro </a:t>
            </a:r>
            <a:r>
              <a:rPr lang="es-EC" sz="3200" cap="none" dirty="0" smtClean="0"/>
              <a:t>de materiales promisorios de tomate de árbol (</a:t>
            </a:r>
            <a:r>
              <a:rPr lang="es-EC" sz="3200" i="1" cap="none" dirty="0" err="1"/>
              <a:t>S</a:t>
            </a:r>
            <a:r>
              <a:rPr lang="es-EC" sz="3200" i="1" cap="none" dirty="0" err="1" smtClean="0"/>
              <a:t>olanum</a:t>
            </a:r>
            <a:r>
              <a:rPr lang="es-EC" sz="3200" i="1" cap="none" dirty="0" smtClean="0"/>
              <a:t> </a:t>
            </a:r>
            <a:r>
              <a:rPr lang="es-EC" sz="3200" i="1" cap="none" dirty="0" err="1" smtClean="0"/>
              <a:t>betaceum</a:t>
            </a:r>
            <a:r>
              <a:rPr lang="es-EC" sz="3200" cap="none" dirty="0" smtClean="0"/>
              <a:t>. </a:t>
            </a:r>
            <a:r>
              <a:rPr lang="es-EC" sz="3200" cap="none" dirty="0" err="1" smtClean="0"/>
              <a:t>Cav</a:t>
            </a:r>
            <a:r>
              <a:rPr lang="es-EC" sz="3200" cap="none" dirty="0" smtClean="0"/>
              <a:t>.), Resistentes/tolerantes a antracnosis (</a:t>
            </a:r>
            <a:r>
              <a:rPr lang="es-EC" sz="3200" i="1" cap="none" dirty="0" err="1"/>
              <a:t>C</a:t>
            </a:r>
            <a:r>
              <a:rPr lang="es-EC" sz="3200" i="1" cap="none" dirty="0" err="1" smtClean="0"/>
              <a:t>olletotrichum</a:t>
            </a:r>
            <a:r>
              <a:rPr lang="es-EC" sz="3200" i="1" cap="none" dirty="0" smtClean="0"/>
              <a:t> </a:t>
            </a:r>
            <a:r>
              <a:rPr lang="es-EC" sz="3200" i="1" cap="none" dirty="0" err="1" smtClean="0"/>
              <a:t>spp</a:t>
            </a:r>
            <a:r>
              <a:rPr lang="es-EC" sz="3200" cap="none" dirty="0" smtClean="0"/>
              <a:t>.)</a:t>
            </a:r>
            <a:r>
              <a:rPr lang="es-EC" sz="3200" dirty="0" smtClean="0"/>
              <a:t/>
            </a:r>
            <a:br>
              <a:rPr lang="es-EC" sz="3200" dirty="0" smtClean="0"/>
            </a:br>
            <a:r>
              <a:rPr lang="es-EC" sz="3200" dirty="0" smtClean="0"/>
              <a:t/>
            </a:r>
            <a:br>
              <a:rPr lang="es-EC" sz="3200" dirty="0" smtClean="0"/>
            </a:br>
            <a:endParaRPr lang="es-ES" sz="3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37"/>
          <a:stretch/>
        </p:blipFill>
        <p:spPr bwMode="auto">
          <a:xfrm>
            <a:off x="23857" y="13648"/>
            <a:ext cx="1583778" cy="129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l_fi" descr="INI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670" y="15719"/>
            <a:ext cx="1838367" cy="100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52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92107" y="141584"/>
            <a:ext cx="10972800" cy="804817"/>
          </a:xfrm>
        </p:spPr>
        <p:txBody>
          <a:bodyPr>
            <a:normAutofit/>
          </a:bodyPr>
          <a:lstStyle/>
          <a:p>
            <a:pPr algn="ctr"/>
            <a:r>
              <a:rPr lang="es-EC" dirty="0" smtClean="0"/>
              <a:t>RESULTADOS</a:t>
            </a:r>
            <a:endParaRPr lang="es-ES" sz="3600" dirty="0"/>
          </a:p>
        </p:txBody>
      </p: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4028110699"/>
              </p:ext>
            </p:extLst>
          </p:nvPr>
        </p:nvGraphicFramePr>
        <p:xfrm>
          <a:off x="1433014" y="898649"/>
          <a:ext cx="9348716" cy="4872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1 Rectángulo"/>
          <p:cNvSpPr/>
          <p:nvPr/>
        </p:nvSpPr>
        <p:spPr>
          <a:xfrm>
            <a:off x="1555843" y="5770898"/>
            <a:ext cx="95670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/>
              <a:t>Tasa de multiplicación  a los 45 días de crecimiento de los materiales promisorios de tomate de árbol en la fase I de establecimiento y multiplicación </a:t>
            </a:r>
            <a:r>
              <a:rPr lang="es-EC" sz="2000" i="1" dirty="0"/>
              <a:t>in vitro</a:t>
            </a:r>
            <a:r>
              <a:rPr lang="es-EC" sz="2000" dirty="0"/>
              <a:t>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407935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719403" y="332657"/>
            <a:ext cx="10972800" cy="804817"/>
          </a:xfrm>
        </p:spPr>
        <p:txBody>
          <a:bodyPr>
            <a:normAutofit/>
          </a:bodyPr>
          <a:lstStyle/>
          <a:p>
            <a:pPr algn="ctr"/>
            <a:r>
              <a:rPr lang="es-EC" dirty="0" smtClean="0"/>
              <a:t>RESULTADOS</a:t>
            </a:r>
            <a:endParaRPr lang="es-ES" sz="3600" dirty="0"/>
          </a:p>
        </p:txBody>
      </p:sp>
      <p:sp>
        <p:nvSpPr>
          <p:cNvPr id="7" name="6 Flecha derecha">
            <a:hlinkClick r:id="rId2" action="ppaction://hlinksldjump"/>
          </p:cNvPr>
          <p:cNvSpPr/>
          <p:nvPr/>
        </p:nvSpPr>
        <p:spPr>
          <a:xfrm>
            <a:off x="10896533" y="6237312"/>
            <a:ext cx="960107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4 Imagen" descr="E:\Fotos actuales\12-jun. Seg N-11\DSC082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460" y="1124745"/>
            <a:ext cx="4704523" cy="2815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C:\Users\user\Desktop\Fotos actuales\DSC094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2064" y="1104497"/>
            <a:ext cx="5184576" cy="261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PC\Desktop\Tesis Final\Fotos actuales\Fotos tesis\Fotos 12-04-2012\DSC074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757" y="4200321"/>
            <a:ext cx="5520613" cy="246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12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Proceso alternativo"/>
          <p:cNvSpPr/>
          <p:nvPr/>
        </p:nvSpPr>
        <p:spPr>
          <a:xfrm>
            <a:off x="8070176" y="1038462"/>
            <a:ext cx="3168352" cy="57150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Iniciación de signos (días)</a:t>
            </a:r>
            <a:endParaRPr lang="es-ES" dirty="0"/>
          </a:p>
        </p:txBody>
      </p:sp>
      <p:sp>
        <p:nvSpPr>
          <p:cNvPr id="8" name="7 Proceso alternativo"/>
          <p:cNvSpPr/>
          <p:nvPr/>
        </p:nvSpPr>
        <p:spPr>
          <a:xfrm>
            <a:off x="569405" y="1124744"/>
            <a:ext cx="3552395" cy="57150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Iniciación de síntomas (días)</a:t>
            </a:r>
            <a:endParaRPr lang="es-ES" dirty="0"/>
          </a:p>
        </p:txBody>
      </p:sp>
      <p:sp>
        <p:nvSpPr>
          <p:cNvPr id="9" name="8 Proceso alternativo"/>
          <p:cNvSpPr/>
          <p:nvPr/>
        </p:nvSpPr>
        <p:spPr>
          <a:xfrm>
            <a:off x="4789567" y="3356992"/>
            <a:ext cx="2650583" cy="57150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Incidencia (%)</a:t>
            </a:r>
            <a:endParaRPr lang="es-ES" dirty="0"/>
          </a:p>
        </p:txBody>
      </p:sp>
      <p:pic>
        <p:nvPicPr>
          <p:cNvPr id="2" name="Picture 2" descr="C:\Users\PC\Desktop\Tesis Final\Fotos actuales\Inoculaciones\Inoculaciones Tesis\DSC008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1772817"/>
            <a:ext cx="3929723" cy="221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PC\Desktop\Tesis Final\Fotos actuales\Inoculaciones\Inoculaciones Tesis\DSC007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084" y="4221088"/>
            <a:ext cx="4145660" cy="233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PC\Desktop\Tesis Final\Fotos actuales\Fotos Nuevas\DSC009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4" y="1844824"/>
            <a:ext cx="3695733" cy="207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703659" y="188641"/>
            <a:ext cx="10972800" cy="80481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600" b="1" smtClean="0"/>
              <a:t>METODOLOGÍA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161571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703659" y="188641"/>
            <a:ext cx="10972800" cy="804817"/>
          </a:xfrm>
        </p:spPr>
        <p:txBody>
          <a:bodyPr>
            <a:normAutofit/>
          </a:bodyPr>
          <a:lstStyle/>
          <a:p>
            <a:pPr algn="ctr"/>
            <a:r>
              <a:rPr lang="es-EC" sz="3600" b="1" dirty="0" smtClean="0"/>
              <a:t>METODOLOGÍA</a:t>
            </a:r>
            <a:endParaRPr lang="es-ES" sz="3600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696377882"/>
              </p:ext>
            </p:extLst>
          </p:nvPr>
        </p:nvGraphicFramePr>
        <p:xfrm>
          <a:off x="527381" y="1016732"/>
          <a:ext cx="1123324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C:\Users\PC\Desktop\Tesis Final\Fotos actuales\Inoculaciones\Inoculaciones Tesis\DSC0073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635" y="2385141"/>
            <a:ext cx="3503712" cy="197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70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703659" y="319927"/>
            <a:ext cx="10972800" cy="804817"/>
          </a:xfrm>
        </p:spPr>
        <p:txBody>
          <a:bodyPr>
            <a:normAutofit/>
          </a:bodyPr>
          <a:lstStyle/>
          <a:p>
            <a:pPr algn="ctr"/>
            <a:r>
              <a:rPr lang="es-EC" dirty="0" smtClean="0"/>
              <a:t>RESULTADOS</a:t>
            </a:r>
            <a:endParaRPr lang="es-ES" sz="3600" dirty="0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666303"/>
              </p:ext>
            </p:extLst>
          </p:nvPr>
        </p:nvGraphicFramePr>
        <p:xfrm>
          <a:off x="1323834" y="1228299"/>
          <a:ext cx="10099343" cy="5104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62975"/>
                <a:gridCol w="2009092"/>
                <a:gridCol w="2009092"/>
                <a:gridCol w="2009092"/>
                <a:gridCol w="2009092"/>
              </a:tblGrid>
              <a:tr h="5671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effectLst/>
                        </a:rPr>
                        <a:t>Tratamientos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effectLst/>
                        </a:rPr>
                        <a:t>Iniciación </a:t>
                      </a:r>
                      <a:r>
                        <a:rPr lang="es-ES" sz="1800" b="1" u="none" strike="noStrike" dirty="0">
                          <a:effectLst/>
                        </a:rPr>
                        <a:t>de </a:t>
                      </a:r>
                      <a:r>
                        <a:rPr lang="es-ES" sz="1800" b="1" u="none" strike="noStrike" dirty="0" smtClean="0">
                          <a:effectLst/>
                        </a:rPr>
                        <a:t>Síntomas (días)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effectLst/>
                        </a:rPr>
                        <a:t>Iniciación </a:t>
                      </a:r>
                      <a:r>
                        <a:rPr lang="es-ES" sz="1800" b="1" u="none" strike="noStrike" dirty="0">
                          <a:effectLst/>
                        </a:rPr>
                        <a:t>de Signos </a:t>
                      </a:r>
                      <a:r>
                        <a:rPr lang="es-ES" sz="1800" b="1" u="none" strike="noStrike" dirty="0" smtClean="0">
                          <a:effectLst/>
                        </a:rPr>
                        <a:t>(días)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671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T1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7,83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7,83 AB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8,33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8,33 AB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671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T2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6,50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6,50 BC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6,33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6,83 BC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671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T3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7,17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7,17 ABC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7,50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7,50 ABC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671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T4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8,33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8,33 A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9,17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9,17 A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</a:tr>
              <a:tr h="5671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T5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6,00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6,00 C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6,83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6,83 BC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671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T6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5,83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5,83 C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6,00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6,00 C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</a:tr>
              <a:tr h="5671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T7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8,00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8,00 A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8,83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8,83 A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</a:tr>
              <a:tr h="5671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T8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5,83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5,83 C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6,00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6,00 C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80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703659" y="319927"/>
            <a:ext cx="10972800" cy="804817"/>
          </a:xfrm>
        </p:spPr>
        <p:txBody>
          <a:bodyPr>
            <a:normAutofit/>
          </a:bodyPr>
          <a:lstStyle/>
          <a:p>
            <a:pPr algn="ctr"/>
            <a:r>
              <a:rPr lang="es-EC" dirty="0" smtClean="0"/>
              <a:t>RESULTADOS</a:t>
            </a:r>
            <a:endParaRPr lang="es-ES" sz="3600" dirty="0"/>
          </a:p>
        </p:txBody>
      </p:sp>
      <p:graphicFrame>
        <p:nvGraphicFramePr>
          <p:cNvPr id="5" name="1 Gráfico"/>
          <p:cNvGraphicFramePr/>
          <p:nvPr>
            <p:extLst>
              <p:ext uri="{D42A27DB-BD31-4B8C-83A1-F6EECF244321}">
                <p14:modId xmlns:p14="http://schemas.microsoft.com/office/powerpoint/2010/main" val="4179501105"/>
              </p:ext>
            </p:extLst>
          </p:nvPr>
        </p:nvGraphicFramePr>
        <p:xfrm>
          <a:off x="464025" y="1153235"/>
          <a:ext cx="11423176" cy="5349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1 Rectángulo"/>
          <p:cNvSpPr/>
          <p:nvPr/>
        </p:nvSpPr>
        <p:spPr>
          <a:xfrm>
            <a:off x="1614985" y="5794444"/>
            <a:ext cx="9876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/>
              <a:t>Porcentaje de incidencia de los materiales promisorios de tomate de árbol frente al ataque de </a:t>
            </a:r>
            <a:r>
              <a:rPr lang="es-EC" sz="2000" i="1" dirty="0" err="1"/>
              <a:t>Colletotrichum</a:t>
            </a:r>
            <a:r>
              <a:rPr lang="es-EC" sz="2000" i="1" dirty="0"/>
              <a:t> </a:t>
            </a:r>
            <a:r>
              <a:rPr lang="es-EC" sz="2000" i="1" dirty="0" err="1"/>
              <a:t>acutatum</a:t>
            </a:r>
            <a:r>
              <a:rPr lang="es-EC" sz="2000" dirty="0"/>
              <a:t>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36713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90011" y="156151"/>
            <a:ext cx="10972800" cy="804817"/>
          </a:xfrm>
        </p:spPr>
        <p:txBody>
          <a:bodyPr>
            <a:normAutofit/>
          </a:bodyPr>
          <a:lstStyle/>
          <a:p>
            <a:pPr algn="ctr"/>
            <a:r>
              <a:rPr lang="es-EC" dirty="0" smtClean="0"/>
              <a:t>RESULTADOS</a:t>
            </a:r>
            <a:endParaRPr lang="es-ES" sz="3600" dirty="0"/>
          </a:p>
        </p:txBody>
      </p:sp>
      <p:graphicFrame>
        <p:nvGraphicFramePr>
          <p:cNvPr id="5" name="2 Gráfico"/>
          <p:cNvGraphicFramePr/>
          <p:nvPr>
            <p:extLst>
              <p:ext uri="{D42A27DB-BD31-4B8C-83A1-F6EECF244321}">
                <p14:modId xmlns:p14="http://schemas.microsoft.com/office/powerpoint/2010/main" val="2471252541"/>
              </p:ext>
            </p:extLst>
          </p:nvPr>
        </p:nvGraphicFramePr>
        <p:xfrm>
          <a:off x="1226782" y="858672"/>
          <a:ext cx="10261600" cy="4941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1 Rectángulo"/>
          <p:cNvSpPr/>
          <p:nvPr/>
        </p:nvSpPr>
        <p:spPr>
          <a:xfrm>
            <a:off x="1492154" y="5934670"/>
            <a:ext cx="102858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/>
              <a:t>Porcentaje de interacción de los materiales promisorios de tomate de árbol frente al ataque de </a:t>
            </a:r>
            <a:r>
              <a:rPr lang="es-EC" sz="2000" i="1" dirty="0" err="1"/>
              <a:t>Colletotrichum</a:t>
            </a:r>
            <a:r>
              <a:rPr lang="es-EC" sz="2000" i="1" dirty="0"/>
              <a:t> </a:t>
            </a:r>
            <a:r>
              <a:rPr lang="es-EC" sz="2000" i="1" dirty="0" err="1"/>
              <a:t>acutatum</a:t>
            </a:r>
            <a:r>
              <a:rPr lang="es-EC" sz="2000" i="1" dirty="0"/>
              <a:t> </a:t>
            </a:r>
            <a:r>
              <a:rPr lang="es-EC" sz="2000" dirty="0"/>
              <a:t>a los 12 días.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81062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787829" y="188641"/>
            <a:ext cx="10972800" cy="804817"/>
          </a:xfrm>
        </p:spPr>
        <p:txBody>
          <a:bodyPr>
            <a:normAutofit/>
          </a:bodyPr>
          <a:lstStyle/>
          <a:p>
            <a:pPr algn="ctr"/>
            <a:r>
              <a:rPr lang="es-EC" dirty="0" smtClean="0"/>
              <a:t>RESULTADOS</a:t>
            </a:r>
            <a:endParaRPr lang="es-ES" sz="3600" dirty="0"/>
          </a:p>
        </p:txBody>
      </p:sp>
      <p:sp>
        <p:nvSpPr>
          <p:cNvPr id="7" name="6 Flecha derecha">
            <a:hlinkClick r:id="rId2" action="ppaction://hlinksldjump"/>
          </p:cNvPr>
          <p:cNvSpPr/>
          <p:nvPr/>
        </p:nvSpPr>
        <p:spPr>
          <a:xfrm>
            <a:off x="11184565" y="6381328"/>
            <a:ext cx="960107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122" name="Picture 2" descr="C:\Users\PC\Desktop\Tesis Final\Fotos actuales\Fotos Nuevas\DSC009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1052736"/>
            <a:ext cx="4512501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PC\Desktop\Tesis Final\Fotos actuales\Fotos Nuevas\DSC009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791" y="1052736"/>
            <a:ext cx="448049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PC\Desktop\Tesis Final\Fotos actuales\Fotos Nuevas\DSC009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3" y="3933056"/>
            <a:ext cx="4224711" cy="23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PC\Desktop\Tesis Final\Fotos actuales\Fotos Nuevas\DSC009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791" y="3860158"/>
            <a:ext cx="4482080" cy="252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5132061" y="1988840"/>
            <a:ext cx="2116067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/>
              <a:t>RESISTENTE</a:t>
            </a:r>
            <a:endParaRPr lang="es-EC" sz="2000" dirty="0"/>
          </a:p>
        </p:txBody>
      </p:sp>
      <p:sp>
        <p:nvSpPr>
          <p:cNvPr id="10" name="9 Rectángulo redondeado"/>
          <p:cNvSpPr/>
          <p:nvPr/>
        </p:nvSpPr>
        <p:spPr>
          <a:xfrm>
            <a:off x="1792197" y="3933056"/>
            <a:ext cx="2116067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/>
              <a:t>TOLERANTE</a:t>
            </a:r>
            <a:endParaRPr lang="es-EC" sz="2000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8493425" y="3954551"/>
            <a:ext cx="2116067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/>
              <a:t>SUSCEPTIBLE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78889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703659" y="319927"/>
            <a:ext cx="10972800" cy="632666"/>
          </a:xfrm>
        </p:spPr>
        <p:txBody>
          <a:bodyPr>
            <a:normAutofit fontScale="90000"/>
          </a:bodyPr>
          <a:lstStyle/>
          <a:p>
            <a:pPr algn="ctr"/>
            <a:r>
              <a:rPr lang="es-EC" dirty="0" smtClean="0"/>
              <a:t>Variables a Evaluar</a:t>
            </a:r>
            <a:endParaRPr lang="es-ES" sz="3600" dirty="0"/>
          </a:p>
        </p:txBody>
      </p:sp>
      <p:sp>
        <p:nvSpPr>
          <p:cNvPr id="7" name="6 Proceso alternativo"/>
          <p:cNvSpPr/>
          <p:nvPr/>
        </p:nvSpPr>
        <p:spPr>
          <a:xfrm>
            <a:off x="5711957" y="1412776"/>
            <a:ext cx="3168352" cy="57150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# de Raíces (%)</a:t>
            </a:r>
            <a:endParaRPr lang="es-ES" dirty="0"/>
          </a:p>
        </p:txBody>
      </p:sp>
      <p:sp>
        <p:nvSpPr>
          <p:cNvPr id="8" name="7 Proceso alternativo"/>
          <p:cNvSpPr/>
          <p:nvPr/>
        </p:nvSpPr>
        <p:spPr>
          <a:xfrm>
            <a:off x="1007513" y="2420888"/>
            <a:ext cx="3552395" cy="57150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# </a:t>
            </a:r>
            <a:r>
              <a:rPr lang="es-ES" dirty="0" err="1" smtClean="0"/>
              <a:t>Explantes</a:t>
            </a:r>
            <a:r>
              <a:rPr lang="es-ES" dirty="0" smtClean="0"/>
              <a:t> con raíz (%)</a:t>
            </a:r>
            <a:endParaRPr lang="es-ES" dirty="0"/>
          </a:p>
        </p:txBody>
      </p:sp>
      <p:sp>
        <p:nvSpPr>
          <p:cNvPr id="9" name="8 Proceso alternativo"/>
          <p:cNvSpPr/>
          <p:nvPr/>
        </p:nvSpPr>
        <p:spPr>
          <a:xfrm>
            <a:off x="5711958" y="5661248"/>
            <a:ext cx="3130636" cy="57150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Longitud de Raíz (cm)</a:t>
            </a:r>
            <a:endParaRPr lang="es-ES" dirty="0"/>
          </a:p>
        </p:txBody>
      </p:sp>
      <p:pic>
        <p:nvPicPr>
          <p:cNvPr id="3074" name="Picture 2" descr="C:\Users\PC\Desktop\Tesis Final\Fotos actuales\Fotos Nuevas\DSC01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06" y="3170153"/>
            <a:ext cx="4428612" cy="249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C\Desktop\Tesis Final\Fotos actuales\DSC003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958" y="2146548"/>
            <a:ext cx="5583943" cy="337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54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703659" y="188641"/>
            <a:ext cx="10972800" cy="804817"/>
          </a:xfrm>
        </p:spPr>
        <p:txBody>
          <a:bodyPr>
            <a:normAutofit/>
          </a:bodyPr>
          <a:lstStyle/>
          <a:p>
            <a:pPr algn="ctr"/>
            <a:r>
              <a:rPr lang="es-EC" sz="3600" b="1" dirty="0" smtClean="0"/>
              <a:t>METODOLOGÍA</a:t>
            </a:r>
            <a:endParaRPr lang="es-ES" sz="3600" dirty="0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221553754"/>
              </p:ext>
            </p:extLst>
          </p:nvPr>
        </p:nvGraphicFramePr>
        <p:xfrm>
          <a:off x="719403" y="1196752"/>
          <a:ext cx="11137237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060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 dirty="0"/>
          </a:p>
        </p:txBody>
      </p:sp>
      <p:graphicFrame>
        <p:nvGraphicFramePr>
          <p:cNvPr id="8" name="4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37317434"/>
              </p:ext>
            </p:extLst>
          </p:nvPr>
        </p:nvGraphicFramePr>
        <p:xfrm>
          <a:off x="22008" y="1338110"/>
          <a:ext cx="12141200" cy="543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1 Título"/>
          <p:cNvSpPr txBox="1">
            <a:spLocks/>
          </p:cNvSpPr>
          <p:nvPr/>
        </p:nvSpPr>
        <p:spPr>
          <a:xfrm>
            <a:off x="810928" y="81079"/>
            <a:ext cx="10972800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/>
              <a:t>INTRODUCCIÓN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84474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703659" y="319927"/>
            <a:ext cx="10972800" cy="804817"/>
          </a:xfrm>
        </p:spPr>
        <p:txBody>
          <a:bodyPr>
            <a:normAutofit/>
          </a:bodyPr>
          <a:lstStyle/>
          <a:p>
            <a:pPr algn="ctr"/>
            <a:r>
              <a:rPr lang="es-EC" dirty="0" smtClean="0"/>
              <a:t>RESULTADOS</a:t>
            </a:r>
            <a:endParaRPr lang="es-ES" sz="3600" dirty="0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341118"/>
              </p:ext>
            </p:extLst>
          </p:nvPr>
        </p:nvGraphicFramePr>
        <p:xfrm>
          <a:off x="1815152" y="1296534"/>
          <a:ext cx="9389656" cy="52270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6373"/>
                <a:gridCol w="1657922"/>
                <a:gridCol w="1657922"/>
                <a:gridCol w="1053488"/>
                <a:gridCol w="1031471"/>
                <a:gridCol w="1306240"/>
                <a:gridCol w="1306240"/>
              </a:tblGrid>
              <a:tr h="104541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 dirty="0">
                          <a:effectLst/>
                        </a:rPr>
                        <a:t>Tratamientos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 dirty="0" err="1">
                          <a:effectLst/>
                        </a:rPr>
                        <a:t>Explantes</a:t>
                      </a:r>
                      <a:r>
                        <a:rPr lang="es-EC" sz="1800" b="1" u="none" strike="noStrike" dirty="0">
                          <a:effectLst/>
                        </a:rPr>
                        <a:t> con raíz (%)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 dirty="0">
                          <a:effectLst/>
                        </a:rPr>
                        <a:t># de raíces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 dirty="0">
                          <a:effectLst/>
                        </a:rPr>
                        <a:t>Long. Raíz (cm)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04541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 smtClean="0">
                          <a:effectLst/>
                        </a:rPr>
                        <a:t>T1</a:t>
                      </a:r>
                    </a:p>
                    <a:p>
                      <a:pPr algn="ctr" fontAlgn="b"/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30%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 0,86 B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5,33,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0,82 B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3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2,22 A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04541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 smtClean="0">
                          <a:effectLst/>
                        </a:rPr>
                        <a:t>T2</a:t>
                      </a:r>
                    </a:p>
                    <a:p>
                      <a:pPr algn="ctr" fontAlgn="b"/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60%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1,02 AB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6,5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1,24 AB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3,55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1,49 AB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04541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 smtClean="0">
                          <a:effectLst/>
                        </a:rPr>
                        <a:t>T3</a:t>
                      </a:r>
                    </a:p>
                    <a:p>
                      <a:pPr algn="ctr" fontAlgn="b"/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40%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091 AB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5,5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0,91 AB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3,28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1,20 B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04541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 smtClean="0">
                          <a:effectLst/>
                        </a:rPr>
                        <a:t>T4</a:t>
                      </a:r>
                      <a:endParaRPr lang="es-EC" sz="1800" u="none" strike="noStrike" dirty="0" smtClean="0">
                        <a:effectLst/>
                      </a:endParaRPr>
                    </a:p>
                    <a:p>
                      <a:pPr algn="ctr" fontAlgn="b"/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90%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1,17 A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8,22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1,85 A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5,33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1,05 B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099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703659" y="188641"/>
            <a:ext cx="10972800" cy="804817"/>
          </a:xfrm>
        </p:spPr>
        <p:txBody>
          <a:bodyPr>
            <a:normAutofit/>
          </a:bodyPr>
          <a:lstStyle/>
          <a:p>
            <a:pPr algn="ctr"/>
            <a:r>
              <a:rPr lang="es-EC" dirty="0" smtClean="0"/>
              <a:t>RESULTADOS</a:t>
            </a:r>
            <a:endParaRPr lang="es-ES" sz="3600" dirty="0"/>
          </a:p>
        </p:txBody>
      </p:sp>
      <p:pic>
        <p:nvPicPr>
          <p:cNvPr id="6146" name="Picture 2" descr="C:\Users\PC\Desktop\Tesis Final\Fotos actuales\Fotos Nuevas\DSC01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5" y="1017788"/>
            <a:ext cx="4926671" cy="277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PC\Desktop\Tesis Final\Fotos actuales\Fotos Nuevas\DSC011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1017788"/>
            <a:ext cx="4926671" cy="277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PC\Desktop\Tesis Final\Fotos actuales\DSC003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55" y="3961010"/>
            <a:ext cx="4655840" cy="263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4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95808" y="188640"/>
            <a:ext cx="10972800" cy="868958"/>
          </a:xfrm>
        </p:spPr>
        <p:txBody>
          <a:bodyPr/>
          <a:lstStyle/>
          <a:p>
            <a:pPr algn="ctr"/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966226"/>
            <a:ext cx="10972800" cy="3902311"/>
          </a:xfrm>
        </p:spPr>
        <p:txBody>
          <a:bodyPr>
            <a:normAutofit/>
          </a:bodyPr>
          <a:lstStyle/>
          <a:p>
            <a:pPr lvl="0" algn="just"/>
            <a:r>
              <a:rPr lang="es-EC" sz="2800" dirty="0"/>
              <a:t>Los </a:t>
            </a:r>
            <a:r>
              <a:rPr lang="es-EC" sz="2800" dirty="0" err="1"/>
              <a:t>segregantes</a:t>
            </a:r>
            <a:r>
              <a:rPr lang="es-EC" sz="2800" dirty="0"/>
              <a:t> S05, S02 y S07 que corresponden a los materiales promisorios N</a:t>
            </a:r>
            <a:r>
              <a:rPr lang="es-EC" sz="2800" baseline="30000" dirty="0"/>
              <a:t>o</a:t>
            </a:r>
            <a:r>
              <a:rPr lang="es-EC" sz="2800" dirty="0"/>
              <a:t>-11, N</a:t>
            </a:r>
            <a:r>
              <a:rPr lang="es-EC" sz="2800" baseline="30000" dirty="0"/>
              <a:t>o</a:t>
            </a:r>
            <a:r>
              <a:rPr lang="es-EC" sz="2800" dirty="0"/>
              <a:t>-06 y N</a:t>
            </a:r>
            <a:r>
              <a:rPr lang="es-EC" sz="2800" baseline="30000" dirty="0"/>
              <a:t>o</a:t>
            </a:r>
            <a:r>
              <a:rPr lang="es-EC" sz="2800" dirty="0"/>
              <a:t>-18 representan los materiales que responden favorablemente a condiciones </a:t>
            </a:r>
            <a:r>
              <a:rPr lang="es-EC" sz="2800" i="1" dirty="0"/>
              <a:t>in </a:t>
            </a:r>
            <a:r>
              <a:rPr lang="es-EC" sz="2800" i="1" dirty="0" smtClean="0"/>
              <a:t>vitro</a:t>
            </a:r>
            <a:r>
              <a:rPr lang="es-EC" sz="2800" dirty="0" smtClean="0"/>
              <a:t>.</a:t>
            </a:r>
          </a:p>
          <a:p>
            <a:pPr lvl="0" algn="just"/>
            <a:endParaRPr lang="es-EC" sz="2800" dirty="0"/>
          </a:p>
          <a:p>
            <a:pPr lvl="0" algn="just"/>
            <a:r>
              <a:rPr lang="es-EC" sz="2800" dirty="0"/>
              <a:t>El mejor medio de cultivo es el Medio uno (M1), reúne las características ideales para la adaptación </a:t>
            </a:r>
            <a:r>
              <a:rPr lang="es-EC" sz="2800" i="1" dirty="0"/>
              <a:t>de </a:t>
            </a:r>
            <a:r>
              <a:rPr lang="es-EC" sz="2800" i="1" dirty="0" err="1"/>
              <a:t>Solamun</a:t>
            </a:r>
            <a:r>
              <a:rPr lang="es-EC" sz="2800" i="1" dirty="0"/>
              <a:t> </a:t>
            </a:r>
            <a:r>
              <a:rPr lang="es-EC" sz="2800" i="1" dirty="0" err="1" smtClean="0"/>
              <a:t>betaceum</a:t>
            </a:r>
            <a:r>
              <a:rPr lang="es-EC" sz="2800" i="1" dirty="0" smtClean="0"/>
              <a:t> </a:t>
            </a:r>
            <a:r>
              <a:rPr lang="es-EC" sz="2800" dirty="0" err="1" smtClean="0"/>
              <a:t>Cav</a:t>
            </a:r>
            <a:r>
              <a:rPr lang="es-EC" sz="2800" dirty="0" smtClean="0"/>
              <a:t>. </a:t>
            </a:r>
            <a:r>
              <a:rPr lang="es-EC" sz="2800" dirty="0"/>
              <a:t>a condiciones </a:t>
            </a:r>
            <a:r>
              <a:rPr lang="es-EC" sz="2800" i="1" dirty="0"/>
              <a:t>in vitro</a:t>
            </a:r>
            <a:r>
              <a:rPr lang="es-EC" sz="2800" dirty="0"/>
              <a:t>. 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200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7381" y="188640"/>
            <a:ext cx="10972800" cy="868958"/>
          </a:xfrm>
        </p:spPr>
        <p:txBody>
          <a:bodyPr/>
          <a:lstStyle/>
          <a:p>
            <a:pPr algn="ctr"/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91819" y="1562901"/>
            <a:ext cx="10972800" cy="4680520"/>
          </a:xfrm>
        </p:spPr>
        <p:txBody>
          <a:bodyPr>
            <a:normAutofit/>
          </a:bodyPr>
          <a:lstStyle/>
          <a:p>
            <a:pPr algn="just"/>
            <a:r>
              <a:rPr lang="es-EC" dirty="0"/>
              <a:t>L</a:t>
            </a:r>
            <a:r>
              <a:rPr lang="es-EC" dirty="0" smtClean="0"/>
              <a:t>os </a:t>
            </a:r>
            <a:r>
              <a:rPr lang="es-EC" dirty="0"/>
              <a:t>aislamientos </a:t>
            </a:r>
            <a:r>
              <a:rPr lang="es-EC" dirty="0" smtClean="0"/>
              <a:t>recogidos fueron </a:t>
            </a:r>
            <a:r>
              <a:rPr lang="es-EC" dirty="0"/>
              <a:t>analizados mediante </a:t>
            </a:r>
            <a:r>
              <a:rPr lang="es-EC" dirty="0" smtClean="0"/>
              <a:t>amplificación por PCR </a:t>
            </a:r>
            <a:r>
              <a:rPr lang="es-EC" dirty="0"/>
              <a:t>detectándose la presencia de </a:t>
            </a:r>
            <a:r>
              <a:rPr lang="es-EC" i="1" dirty="0" err="1"/>
              <a:t>Colletotrichum</a:t>
            </a:r>
            <a:r>
              <a:rPr lang="es-EC" i="1" dirty="0"/>
              <a:t> </a:t>
            </a:r>
            <a:r>
              <a:rPr lang="es-EC" i="1" dirty="0" err="1"/>
              <a:t>acutatum</a:t>
            </a:r>
            <a:r>
              <a:rPr lang="es-EC" dirty="0"/>
              <a:t> como el agente causal de la antracnosis</a:t>
            </a:r>
            <a:r>
              <a:rPr lang="es-EC" dirty="0" smtClean="0"/>
              <a:t>.</a:t>
            </a:r>
          </a:p>
          <a:p>
            <a:pPr algn="just"/>
            <a:endParaRPr lang="es-EC" dirty="0"/>
          </a:p>
          <a:p>
            <a:pPr algn="just"/>
            <a:r>
              <a:rPr lang="es-EC" dirty="0" smtClean="0"/>
              <a:t>Se identificó </a:t>
            </a:r>
            <a:r>
              <a:rPr lang="es-EC" dirty="0"/>
              <a:t>al </a:t>
            </a:r>
            <a:r>
              <a:rPr lang="es-EC" dirty="0" err="1"/>
              <a:t>segregante</a:t>
            </a:r>
            <a:r>
              <a:rPr lang="es-EC" dirty="0"/>
              <a:t> N</a:t>
            </a:r>
            <a:r>
              <a:rPr lang="es-EC" baseline="30000" dirty="0"/>
              <a:t>o</a:t>
            </a:r>
            <a:r>
              <a:rPr lang="es-EC" dirty="0"/>
              <a:t>-09 como el material promisorio con mayores características de resistencia con un valor de 54,17%, seguido del </a:t>
            </a:r>
            <a:r>
              <a:rPr lang="es-EC" dirty="0" err="1"/>
              <a:t>segregante</a:t>
            </a:r>
            <a:r>
              <a:rPr lang="es-EC" dirty="0"/>
              <a:t> N</a:t>
            </a:r>
            <a:r>
              <a:rPr lang="es-EC" baseline="30000" dirty="0"/>
              <a:t>o</a:t>
            </a:r>
            <a:r>
              <a:rPr lang="es-EC" dirty="0"/>
              <a:t>-18 con un valor de 41,67%, de la misma forma se estableció al </a:t>
            </a:r>
            <a:r>
              <a:rPr lang="es-EC" dirty="0" err="1"/>
              <a:t>segregante</a:t>
            </a:r>
            <a:r>
              <a:rPr lang="es-EC" dirty="0"/>
              <a:t> N</a:t>
            </a:r>
            <a:r>
              <a:rPr lang="es-EC" baseline="30000" dirty="0"/>
              <a:t>o</a:t>
            </a:r>
            <a:r>
              <a:rPr lang="es-EC" dirty="0"/>
              <a:t>-07 como el material con mayores características de tolerancia con un valor de 50</a:t>
            </a:r>
            <a:r>
              <a:rPr lang="es-EC" dirty="0" smtClean="0"/>
              <a:t>%.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5720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7381" y="188640"/>
            <a:ext cx="10972800" cy="868958"/>
          </a:xfrm>
        </p:spPr>
        <p:txBody>
          <a:bodyPr/>
          <a:lstStyle/>
          <a:p>
            <a:pPr algn="ctr"/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3392" y="2368637"/>
            <a:ext cx="10972800" cy="2160240"/>
          </a:xfrm>
        </p:spPr>
        <p:txBody>
          <a:bodyPr>
            <a:normAutofit/>
          </a:bodyPr>
          <a:lstStyle/>
          <a:p>
            <a:pPr algn="just"/>
            <a:r>
              <a:rPr lang="es-EC" sz="2800" dirty="0"/>
              <a:t>El </a:t>
            </a:r>
            <a:r>
              <a:rPr lang="es-EC" sz="2800" dirty="0" smtClean="0"/>
              <a:t>enraizamiento </a:t>
            </a:r>
            <a:r>
              <a:rPr lang="es-EC" sz="2800" i="1" dirty="0" smtClean="0"/>
              <a:t>in vitro </a:t>
            </a:r>
            <a:r>
              <a:rPr lang="es-EC" sz="2800" dirty="0"/>
              <a:t>es un proceso complicado en tomate de árbol, se aprecia que el </a:t>
            </a:r>
            <a:r>
              <a:rPr lang="es-EC" sz="2800" dirty="0" err="1"/>
              <a:t>segregante</a:t>
            </a:r>
            <a:r>
              <a:rPr lang="es-EC" sz="2800" dirty="0"/>
              <a:t> N</a:t>
            </a:r>
            <a:r>
              <a:rPr lang="es-EC" sz="2800" baseline="30000" dirty="0"/>
              <a:t>o</a:t>
            </a:r>
            <a:r>
              <a:rPr lang="es-EC" sz="2800" dirty="0"/>
              <a:t>-18 en un medio MS con vitaminas reporta un porcentaje alto de presencia de raíz con un valor de 90</a:t>
            </a:r>
            <a:r>
              <a:rPr lang="es-EC" sz="2800" dirty="0" smtClean="0"/>
              <a:t>%.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9129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7381" y="188640"/>
            <a:ext cx="10972800" cy="868958"/>
          </a:xfrm>
        </p:spPr>
        <p:txBody>
          <a:bodyPr/>
          <a:lstStyle/>
          <a:p>
            <a:pPr algn="ctr"/>
            <a:r>
              <a:rPr lang="es-EC" dirty="0" smtClean="0"/>
              <a:t>RECOMENDACIONES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96097" y="1360525"/>
            <a:ext cx="10972800" cy="5400600"/>
          </a:xfrm>
        </p:spPr>
        <p:txBody>
          <a:bodyPr>
            <a:normAutofit lnSpcReduction="10000"/>
          </a:bodyPr>
          <a:lstStyle/>
          <a:p>
            <a:pPr algn="just"/>
            <a:r>
              <a:rPr lang="es-EC" dirty="0"/>
              <a:t>La introducción de </a:t>
            </a:r>
            <a:r>
              <a:rPr lang="es-EC" dirty="0" err="1"/>
              <a:t>explantes</a:t>
            </a:r>
            <a:r>
              <a:rPr lang="es-EC" dirty="0"/>
              <a:t> se dificulta por la presencia de necrosis/oxidación y contaminación, es necesario trabajar con material vegetal joven y bajo estrictas condiciones fitosanitarias</a:t>
            </a:r>
            <a:r>
              <a:rPr lang="es-EC" dirty="0" smtClean="0"/>
              <a:t>.</a:t>
            </a:r>
          </a:p>
          <a:p>
            <a:pPr algn="just"/>
            <a:endParaRPr lang="es-EC" dirty="0"/>
          </a:p>
          <a:p>
            <a:pPr algn="just"/>
            <a:r>
              <a:rPr lang="es-EC" dirty="0"/>
              <a:t>La identificación de </a:t>
            </a:r>
            <a:r>
              <a:rPr lang="es-EC" i="1" dirty="0" err="1"/>
              <a:t>Colletotrichum</a:t>
            </a:r>
            <a:r>
              <a:rPr lang="es-EC" i="1" dirty="0"/>
              <a:t> </a:t>
            </a:r>
            <a:r>
              <a:rPr lang="es-EC" i="1" dirty="0" err="1"/>
              <a:t>acutatum</a:t>
            </a:r>
            <a:r>
              <a:rPr lang="es-EC" dirty="0"/>
              <a:t> se definió en una sola zona de influencia, es importante analizar nuevos aislamientos de otras zonas productoras donde se reporta alta incidencia y severidad de la enfermedad</a:t>
            </a:r>
            <a:r>
              <a:rPr lang="es-EC" dirty="0" smtClean="0"/>
              <a:t>.</a:t>
            </a:r>
          </a:p>
          <a:p>
            <a:pPr algn="just"/>
            <a:endParaRPr lang="es-EC" dirty="0"/>
          </a:p>
          <a:p>
            <a:pPr algn="just"/>
            <a:r>
              <a:rPr lang="es-EC" dirty="0"/>
              <a:t>Es recomendable realizar varios </a:t>
            </a:r>
            <a:r>
              <a:rPr lang="es-EC" dirty="0" err="1"/>
              <a:t>subcultivos</a:t>
            </a:r>
            <a:r>
              <a:rPr lang="es-EC" dirty="0"/>
              <a:t> en un medio básico con vitaminas y con ello reducir la concentración de hormonas en especial de </a:t>
            </a:r>
            <a:r>
              <a:rPr lang="es-EC" dirty="0" err="1"/>
              <a:t>citoquininas</a:t>
            </a:r>
            <a:r>
              <a:rPr lang="es-EC" dirty="0"/>
              <a:t> pues con ello se potencializará la emisión de raíces.</a:t>
            </a:r>
          </a:p>
          <a:p>
            <a:pPr lvl="0" algn="just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8972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3251200" y="6108991"/>
            <a:ext cx="8940800" cy="685800"/>
          </a:xfrm>
        </p:spPr>
        <p:txBody>
          <a:bodyPr>
            <a:normAutofit/>
          </a:bodyPr>
          <a:lstStyle/>
          <a:p>
            <a:r>
              <a:rPr lang="es-EC" sz="2800" dirty="0" smtClean="0">
                <a:solidFill>
                  <a:schemeClr val="tx1"/>
                </a:solidFill>
              </a:rPr>
              <a:t>Autor</a:t>
            </a:r>
            <a:r>
              <a:rPr lang="es-EC" sz="2800" dirty="0">
                <a:solidFill>
                  <a:schemeClr val="tx1"/>
                </a:solidFill>
              </a:rPr>
              <a:t>: Oscar Mauricio Miranda </a:t>
            </a:r>
            <a:r>
              <a:rPr lang="es-EC" sz="2800" dirty="0" err="1">
                <a:solidFill>
                  <a:schemeClr val="tx1"/>
                </a:solidFill>
              </a:rPr>
              <a:t>Buenaño</a:t>
            </a:r>
            <a:endParaRPr lang="es-ES" sz="2800" dirty="0">
              <a:solidFill>
                <a:schemeClr val="tx1"/>
              </a:solidFill>
            </a:endParaRPr>
          </a:p>
          <a:p>
            <a:endParaRPr lang="es-ES_tradnl" noProof="1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978916" y="900752"/>
            <a:ext cx="10662624" cy="574570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200" dirty="0" smtClean="0"/>
              <a:t>UNIVERSIDAD DE LAS FUERZAS ARMADAS - </a:t>
            </a:r>
            <a:r>
              <a:rPr lang="es-EC" sz="3200" dirty="0" err="1" smtClean="0"/>
              <a:t>espe</a:t>
            </a:r>
            <a:r>
              <a:rPr lang="es-EC" sz="3200" dirty="0" smtClean="0"/>
              <a:t/>
            </a:r>
            <a:br>
              <a:rPr lang="es-EC" sz="3200" dirty="0" smtClean="0"/>
            </a:br>
            <a:r>
              <a:rPr lang="es-EC" sz="3200" dirty="0" smtClean="0"/>
              <a:t>DEPARTAMENTO DE CIENCIAS DE LA VIDA Y LA AGRICULTURA</a:t>
            </a:r>
          </a:p>
          <a:p>
            <a:pPr algn="ctr"/>
            <a:r>
              <a:rPr lang="es-EC" sz="3200" dirty="0" smtClean="0"/>
              <a:t>Carrera de ingeniería agropecuaria santo domingo</a:t>
            </a:r>
          </a:p>
          <a:p>
            <a:pPr algn="ctr"/>
            <a:endParaRPr lang="es-EC" sz="3200" dirty="0"/>
          </a:p>
          <a:p>
            <a:pPr algn="ctr"/>
            <a:r>
              <a:rPr lang="es-CR" sz="2400" cap="none" dirty="0" smtClean="0"/>
              <a:t>Proyecto de titulación previo a la obtención del título de Ingeniero Agropecuario</a:t>
            </a:r>
            <a:r>
              <a:rPr lang="es-EC" sz="2400" dirty="0" smtClean="0"/>
              <a:t/>
            </a:r>
            <a:br>
              <a:rPr lang="es-EC" sz="2400" dirty="0" smtClean="0"/>
            </a:br>
            <a:r>
              <a:rPr lang="es-EC" sz="3200" cap="none" dirty="0" smtClean="0"/>
              <a:t/>
            </a:r>
            <a:br>
              <a:rPr lang="es-EC" sz="3200" cap="none" dirty="0" smtClean="0"/>
            </a:br>
            <a:r>
              <a:rPr lang="es-EC" sz="3200" cap="none" dirty="0" smtClean="0"/>
              <a:t>Evaluación y selección </a:t>
            </a:r>
            <a:r>
              <a:rPr lang="es-EC" sz="3200" i="1" cap="none" dirty="0" smtClean="0"/>
              <a:t>in vitro </a:t>
            </a:r>
            <a:r>
              <a:rPr lang="es-EC" sz="3200" cap="none" dirty="0" smtClean="0"/>
              <a:t>de materiales promisorios de tomate de árbol (</a:t>
            </a:r>
            <a:r>
              <a:rPr lang="es-EC" sz="3200" i="1" cap="none" dirty="0" err="1"/>
              <a:t>S</a:t>
            </a:r>
            <a:r>
              <a:rPr lang="es-EC" sz="3200" i="1" cap="none" dirty="0" err="1" smtClean="0"/>
              <a:t>olanum</a:t>
            </a:r>
            <a:r>
              <a:rPr lang="es-EC" sz="3200" i="1" cap="none" dirty="0" smtClean="0"/>
              <a:t> </a:t>
            </a:r>
            <a:r>
              <a:rPr lang="es-EC" sz="3200" i="1" cap="none" dirty="0" err="1" smtClean="0"/>
              <a:t>betaceum</a:t>
            </a:r>
            <a:r>
              <a:rPr lang="es-EC" sz="3200" cap="none" dirty="0" smtClean="0"/>
              <a:t>. </a:t>
            </a:r>
            <a:r>
              <a:rPr lang="es-EC" sz="3200" cap="none" dirty="0" err="1" smtClean="0"/>
              <a:t>Cav</a:t>
            </a:r>
            <a:r>
              <a:rPr lang="es-EC" sz="3200" cap="none" dirty="0" smtClean="0"/>
              <a:t>.), Resistentes/tolerantes a antracnosis (</a:t>
            </a:r>
            <a:r>
              <a:rPr lang="es-EC" sz="3200" i="1" cap="none" dirty="0" err="1"/>
              <a:t>C</a:t>
            </a:r>
            <a:r>
              <a:rPr lang="es-EC" sz="3200" i="1" cap="none" dirty="0" err="1" smtClean="0"/>
              <a:t>olletotrichum</a:t>
            </a:r>
            <a:r>
              <a:rPr lang="es-EC" sz="3200" i="1" cap="none" dirty="0" smtClean="0"/>
              <a:t> </a:t>
            </a:r>
            <a:r>
              <a:rPr lang="es-EC" sz="3200" i="1" cap="none" dirty="0" err="1" smtClean="0"/>
              <a:t>spp</a:t>
            </a:r>
            <a:r>
              <a:rPr lang="es-EC" sz="3200" cap="none" dirty="0" smtClean="0"/>
              <a:t>.)</a:t>
            </a:r>
            <a:r>
              <a:rPr lang="es-EC" sz="3200" dirty="0" smtClean="0"/>
              <a:t/>
            </a:r>
            <a:br>
              <a:rPr lang="es-EC" sz="3200" dirty="0" smtClean="0"/>
            </a:br>
            <a:r>
              <a:rPr lang="es-EC" sz="3200" dirty="0" smtClean="0"/>
              <a:t/>
            </a:r>
            <a:br>
              <a:rPr lang="es-EC" sz="3200" dirty="0" smtClean="0"/>
            </a:br>
            <a:endParaRPr lang="es-ES" sz="3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37"/>
          <a:stretch/>
        </p:blipFill>
        <p:spPr bwMode="auto">
          <a:xfrm>
            <a:off x="23857" y="13648"/>
            <a:ext cx="1583778" cy="129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l_fi" descr="INI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670" y="15719"/>
            <a:ext cx="1838367" cy="100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14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OBJETIVO GENERAL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9345649"/>
              </p:ext>
            </p:extLst>
          </p:nvPr>
        </p:nvGraphicFramePr>
        <p:xfrm>
          <a:off x="609600" y="1600201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404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OBJETIVOS ESPECÍFICOS</a:t>
            </a:r>
            <a:endParaRPr lang="es-EC" dirty="0"/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3061986"/>
              </p:ext>
            </p:extLst>
          </p:nvPr>
        </p:nvGraphicFramePr>
        <p:xfrm>
          <a:off x="609600" y="1600201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611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METODOLOGÍA</a:t>
            </a:r>
            <a:endParaRPr lang="es-EC" dirty="0"/>
          </a:p>
        </p:txBody>
      </p:sp>
      <p:sp>
        <p:nvSpPr>
          <p:cNvPr id="8" name="7 Rectángulo redondeado"/>
          <p:cNvSpPr/>
          <p:nvPr/>
        </p:nvSpPr>
        <p:spPr>
          <a:xfrm>
            <a:off x="1103445" y="2132856"/>
            <a:ext cx="10369152" cy="35283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dirty="0"/>
              <a:t> </a:t>
            </a:r>
            <a:r>
              <a:rPr lang="es-EC" sz="3200" dirty="0"/>
              <a:t>El estudio se realizó en los laboratorios de cultivo de tejidos y biología molecular del Dpto. de Biotecnología de la Estación Experimental Santa Catalina del INIAP ubicada en la provincia de Pichincha, cantón Mejía parroquia </a:t>
            </a:r>
            <a:r>
              <a:rPr lang="es-EC" sz="3200" dirty="0" err="1"/>
              <a:t>Cutuglagua</a:t>
            </a:r>
            <a:r>
              <a:rPr lang="es-EC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389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METODOLOGÍA</a:t>
            </a:r>
            <a:endParaRPr lang="es-EC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2984227326"/>
              </p:ext>
            </p:extLst>
          </p:nvPr>
        </p:nvGraphicFramePr>
        <p:xfrm>
          <a:off x="375840" y="1558624"/>
          <a:ext cx="11480800" cy="5038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625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703659" y="319927"/>
            <a:ext cx="10972800" cy="632666"/>
          </a:xfrm>
        </p:spPr>
        <p:txBody>
          <a:bodyPr>
            <a:normAutofit fontScale="90000"/>
          </a:bodyPr>
          <a:lstStyle/>
          <a:p>
            <a:pPr algn="ctr"/>
            <a:r>
              <a:rPr lang="es-EC" dirty="0" smtClean="0"/>
              <a:t>Variables a Evaluar</a:t>
            </a:r>
            <a:endParaRPr lang="es-ES" sz="3600" dirty="0"/>
          </a:p>
        </p:txBody>
      </p:sp>
      <p:sp>
        <p:nvSpPr>
          <p:cNvPr id="7" name="6 Proceso alternativo"/>
          <p:cNvSpPr/>
          <p:nvPr/>
        </p:nvSpPr>
        <p:spPr>
          <a:xfrm>
            <a:off x="4631583" y="1324214"/>
            <a:ext cx="3168352" cy="57150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Contaminación (%)</a:t>
            </a:r>
            <a:endParaRPr lang="es-ES" dirty="0"/>
          </a:p>
        </p:txBody>
      </p:sp>
      <p:sp>
        <p:nvSpPr>
          <p:cNvPr id="8" name="7 Proceso alternativo"/>
          <p:cNvSpPr/>
          <p:nvPr/>
        </p:nvSpPr>
        <p:spPr>
          <a:xfrm>
            <a:off x="569405" y="1320521"/>
            <a:ext cx="3552395" cy="57150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Necrosis/Oxidación (%)</a:t>
            </a:r>
            <a:endParaRPr lang="es-ES" dirty="0"/>
          </a:p>
        </p:txBody>
      </p:sp>
      <p:sp>
        <p:nvSpPr>
          <p:cNvPr id="9" name="8 Proceso alternativo"/>
          <p:cNvSpPr/>
          <p:nvPr/>
        </p:nvSpPr>
        <p:spPr>
          <a:xfrm>
            <a:off x="8672275" y="1383657"/>
            <a:ext cx="3130636" cy="57150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Explantes vivos (%)</a:t>
            </a:r>
            <a:endParaRPr lang="es-ES" dirty="0"/>
          </a:p>
        </p:txBody>
      </p:sp>
      <p:sp>
        <p:nvSpPr>
          <p:cNvPr id="10" name="9 Proceso alternativo"/>
          <p:cNvSpPr/>
          <p:nvPr/>
        </p:nvSpPr>
        <p:spPr>
          <a:xfrm>
            <a:off x="596361" y="4043004"/>
            <a:ext cx="3649497" cy="57150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Explantes con brotes (%)</a:t>
            </a:r>
            <a:endParaRPr lang="es-ES" dirty="0"/>
          </a:p>
        </p:txBody>
      </p:sp>
      <p:sp>
        <p:nvSpPr>
          <p:cNvPr id="11" name="10 Proceso alternativo"/>
          <p:cNvSpPr/>
          <p:nvPr/>
        </p:nvSpPr>
        <p:spPr>
          <a:xfrm>
            <a:off x="8150782" y="4022855"/>
            <a:ext cx="3649497" cy="57150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Longitud del </a:t>
            </a:r>
            <a:r>
              <a:rPr lang="es-ES" dirty="0" err="1" smtClean="0"/>
              <a:t>explante</a:t>
            </a:r>
            <a:r>
              <a:rPr lang="es-ES" dirty="0" smtClean="0"/>
              <a:t> (cm)</a:t>
            </a:r>
            <a:endParaRPr lang="es-ES" dirty="0"/>
          </a:p>
        </p:txBody>
      </p:sp>
      <p:pic>
        <p:nvPicPr>
          <p:cNvPr id="1026" name="Picture 2" descr="D:\respaldos\Fotos actuales\DSC071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4" r="31931"/>
          <a:stretch/>
        </p:blipFill>
        <p:spPr bwMode="auto">
          <a:xfrm>
            <a:off x="1372568" y="1955161"/>
            <a:ext cx="1939637" cy="20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respaldos\Fotos actuales\DSC071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1" r="33137"/>
          <a:stretch/>
        </p:blipFill>
        <p:spPr bwMode="auto">
          <a:xfrm>
            <a:off x="5298510" y="2079203"/>
            <a:ext cx="1834500" cy="223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respaldos\Fotos actuales\DSC071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r="24412"/>
          <a:stretch/>
        </p:blipFill>
        <p:spPr bwMode="auto">
          <a:xfrm>
            <a:off x="8663295" y="2030884"/>
            <a:ext cx="3102315" cy="192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respaldos\Fotos actuales\DSC094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43" y="4736904"/>
            <a:ext cx="3126329" cy="175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respaldos\Fotos actuales\25-jun\DSC087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586" y="4716586"/>
            <a:ext cx="3310239" cy="186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34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703659" y="319927"/>
            <a:ext cx="10972800" cy="804817"/>
          </a:xfrm>
        </p:spPr>
        <p:txBody>
          <a:bodyPr>
            <a:normAutofit/>
          </a:bodyPr>
          <a:lstStyle/>
          <a:p>
            <a:pPr algn="ctr"/>
            <a:r>
              <a:rPr lang="es-EC" sz="3600" b="1" dirty="0" smtClean="0"/>
              <a:t>METODOLOGÍA</a:t>
            </a:r>
            <a:endParaRPr lang="es-ES" sz="3600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917115863"/>
              </p:ext>
            </p:extLst>
          </p:nvPr>
        </p:nvGraphicFramePr>
        <p:xfrm>
          <a:off x="719403" y="1196751"/>
          <a:ext cx="11031319" cy="5463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" name="21 Imagen" descr="E:\Fotos actuales\12-jun. Seg N-11\DSC0825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63819" y="2780928"/>
            <a:ext cx="326436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750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703659" y="319927"/>
            <a:ext cx="10972800" cy="804817"/>
          </a:xfrm>
        </p:spPr>
        <p:txBody>
          <a:bodyPr>
            <a:normAutofit/>
          </a:bodyPr>
          <a:lstStyle/>
          <a:p>
            <a:pPr algn="ctr"/>
            <a:r>
              <a:rPr lang="es-EC" dirty="0" smtClean="0"/>
              <a:t>RESULTADOS</a:t>
            </a:r>
            <a:endParaRPr lang="es-ES" sz="3600" dirty="0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475328"/>
              </p:ext>
            </p:extLst>
          </p:nvPr>
        </p:nvGraphicFramePr>
        <p:xfrm>
          <a:off x="395791" y="1132770"/>
          <a:ext cx="11354934" cy="55479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00804"/>
                <a:gridCol w="731704"/>
                <a:gridCol w="845523"/>
                <a:gridCol w="2037925"/>
                <a:gridCol w="975602"/>
                <a:gridCol w="975602"/>
                <a:gridCol w="1252024"/>
                <a:gridCol w="1252024"/>
                <a:gridCol w="991863"/>
                <a:gridCol w="991863"/>
              </a:tblGrid>
              <a:tr h="24641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Tratamientos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Necrosis (%)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Contaminación (%)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Explantes Vivos (%)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Explantes con brotes (%)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Long. Explante (cm)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3091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T1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40,00%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0,91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13,33%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60,00%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1,02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60,00%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1,02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1,51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1,19 BCD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3091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T2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66,67%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1,05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26,67%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33,33%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0,88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33,33%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0,88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1,06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1,00 D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3091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T3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20,00%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0,81 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6,67%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73,33%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1,09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73,33%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1,09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2,19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1,43 ABC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3091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T4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53,33%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0,98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20,00%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46,67%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0,95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46,67%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0,95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1,12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1,03 D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3091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T5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46,67%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0,95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26,67%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46,67%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0,98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46,67%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0,95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1,07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1.01 D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3091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T6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66,67%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1,05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26,67%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26,67%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0,88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26,67%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0,85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0,91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0,94 D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3091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T7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26,67%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0,85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6,67%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73,33%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1,09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73,33%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1,09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2,31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1,46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3091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T8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53,33%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0,98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20,00%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40,00%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0,91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40,00%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0,98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1,07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1,00 D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3091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effectLst/>
                        </a:rPr>
                        <a:t>T9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13,33%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effectLst/>
                        </a:rPr>
                        <a:t>0,78 B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6,67%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86,67%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effectLst/>
                        </a:rPr>
                        <a:t>1,16 A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86,67%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effectLst/>
                        </a:rPr>
                        <a:t>1,16 A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2,57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effectLst/>
                        </a:rPr>
                        <a:t>1,57 AB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</a:tr>
              <a:tr h="33091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T10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46,67%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0,95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26,67%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53,33%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0,98 AB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53,33%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0,98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1,05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1,01 D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3091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T11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20,00%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0,81 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20,00%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60,00%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1,05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60,00%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1,02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1,41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1,07 CD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3091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T12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60,00%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1,02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26,67%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40,00%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0,91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40,00%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0,91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0,96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0,97 D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3091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T13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20,00%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0,81 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13,33%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80,00%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1,12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80,00%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1,12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2,82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1,63 A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3091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T14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53,33%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0,98 AB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26,67%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40,00%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0,95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40,00%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0,91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1,07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1,01 D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3091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T15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60,00%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1,02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33,33%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40,00%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0,91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40,00%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0,91 AB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1,03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1,00 D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3091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 smtClean="0">
                          <a:effectLst/>
                        </a:rPr>
                        <a:t>T16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80,00%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effectLst/>
                        </a:rPr>
                        <a:t>1,12 </a:t>
                      </a:r>
                      <a:r>
                        <a:rPr lang="es-EC" sz="1600" b="1" u="none" strike="noStrike" dirty="0" smtClean="0">
                          <a:effectLst/>
                        </a:rPr>
                        <a:t>A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40,00%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20,00%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effectLst/>
                        </a:rPr>
                        <a:t>0,81 B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20,00%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effectLst/>
                        </a:rPr>
                        <a:t>0,81 B 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0,85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effectLst/>
                        </a:rPr>
                        <a:t>0,91 D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520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cademicPresentation2_TP010352480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</TotalTime>
  <Words>1255</Words>
  <Application>Microsoft Office PowerPoint</Application>
  <PresentationFormat>Personalizado</PresentationFormat>
  <Paragraphs>355</Paragraphs>
  <Slides>26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AcademicPresentation2_TP010352480</vt:lpstr>
      <vt:lpstr>Presentación de PowerPoint</vt:lpstr>
      <vt:lpstr>Presentación de PowerPoint</vt:lpstr>
      <vt:lpstr>OBJETIVO GENERAL</vt:lpstr>
      <vt:lpstr>OBJETIVOS ESPECÍFICOS</vt:lpstr>
      <vt:lpstr>METODOLOGÍA</vt:lpstr>
      <vt:lpstr>METODOLOGÍA</vt:lpstr>
      <vt:lpstr>Variables a Evaluar</vt:lpstr>
      <vt:lpstr>METODOLOGÍA</vt:lpstr>
      <vt:lpstr>RESULTADOS</vt:lpstr>
      <vt:lpstr>RESULTADOS</vt:lpstr>
      <vt:lpstr>RESULTADOS</vt:lpstr>
      <vt:lpstr>Presentación de PowerPoint</vt:lpstr>
      <vt:lpstr>METODOLOGÍA</vt:lpstr>
      <vt:lpstr>RESULTADOS</vt:lpstr>
      <vt:lpstr>RESULTADOS</vt:lpstr>
      <vt:lpstr>RESULTADOS</vt:lpstr>
      <vt:lpstr>RESULTADOS</vt:lpstr>
      <vt:lpstr>Variables a Evaluar</vt:lpstr>
      <vt:lpstr>METODOLOGÍA</vt:lpstr>
      <vt:lpstr>RESULTADOS</vt:lpstr>
      <vt:lpstr>RESULTADOS</vt:lpstr>
      <vt:lpstr>CONCLUSIONES</vt:lpstr>
      <vt:lpstr>CONCLUSIONES</vt:lpstr>
      <vt:lpstr>CONCLUSIONES</vt:lpstr>
      <vt:lpstr>RECOMENDACIONES</vt:lpstr>
      <vt:lpstr>Presentación de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Amanda Cayambe</dc:creator>
  <cp:lastModifiedBy>Hogar</cp:lastModifiedBy>
  <cp:revision>21</cp:revision>
  <dcterms:created xsi:type="dcterms:W3CDTF">2014-05-04T00:19:24Z</dcterms:created>
  <dcterms:modified xsi:type="dcterms:W3CDTF">2014-05-14T01:47:00Z</dcterms:modified>
</cp:coreProperties>
</file>