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8" r:id="rId3"/>
    <p:sldId id="331" r:id="rId4"/>
    <p:sldId id="259" r:id="rId5"/>
    <p:sldId id="332" r:id="rId6"/>
    <p:sldId id="260" r:id="rId7"/>
    <p:sldId id="261" r:id="rId8"/>
    <p:sldId id="262" r:id="rId9"/>
    <p:sldId id="263" r:id="rId10"/>
    <p:sldId id="264" r:id="rId11"/>
    <p:sldId id="265" r:id="rId12"/>
    <p:sldId id="266" r:id="rId13"/>
    <p:sldId id="267" r:id="rId14"/>
    <p:sldId id="268" r:id="rId15"/>
    <p:sldId id="269" r:id="rId16"/>
    <p:sldId id="270" r:id="rId17"/>
    <p:sldId id="271" r:id="rId18"/>
    <p:sldId id="333" r:id="rId19"/>
    <p:sldId id="272" r:id="rId20"/>
    <p:sldId id="273" r:id="rId21"/>
    <p:sldId id="274" r:id="rId22"/>
    <p:sldId id="275" r:id="rId23"/>
    <p:sldId id="276" r:id="rId24"/>
    <p:sldId id="335" r:id="rId25"/>
    <p:sldId id="337" r:id="rId26"/>
    <p:sldId id="336" r:id="rId27"/>
    <p:sldId id="338" r:id="rId28"/>
    <p:sldId id="339" r:id="rId29"/>
    <p:sldId id="340" r:id="rId30"/>
    <p:sldId id="341" r:id="rId31"/>
    <p:sldId id="342" r:id="rId32"/>
    <p:sldId id="343" r:id="rId33"/>
    <p:sldId id="344" r:id="rId3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ABD028"/>
    <a:srgbClr val="FF8E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Sin estilo ni cuadrícul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E171933-4619-4E11-9A3F-F7608DF75F80}" styleName="Estilo medio 1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Estilo oscuro 2 - Énfasis 1/Énfasis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559" autoAdjust="0"/>
  </p:normalViewPr>
  <p:slideViewPr>
    <p:cSldViewPr>
      <p:cViewPr varScale="1">
        <p:scale>
          <a:sx n="64" d="100"/>
          <a:sy n="64" d="100"/>
        </p:scale>
        <p:origin x="-139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ser&#231;\Documents\Encuesta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user&#231;\Documents\Encuesta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user&#231;\Documents\Encuesta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user&#231;\Documents\Encuesta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ES"/>
              <a:t>Áreas</a:t>
            </a:r>
            <a:r>
              <a:rPr lang="es-ES" baseline="0"/>
              <a:t> de Tecnología</a:t>
            </a:r>
            <a:endParaRPr lang="es-ES"/>
          </a:p>
        </c:rich>
      </c:tx>
      <c:layout>
        <c:manualLayout>
          <c:xMode val="edge"/>
          <c:yMode val="edge"/>
          <c:x val="0.28290966754155811"/>
          <c:y val="3.5087719298245612E-2"/>
        </c:manualLayout>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cat>
            <c:strRef>
              <c:f>Hoja1!$G$10:$G$16</c:f>
              <c:strCache>
                <c:ptCount val="7"/>
                <c:pt idx="0">
                  <c:v>Infraestructura Tecnológica</c:v>
                </c:pt>
                <c:pt idx="1">
                  <c:v>Desarrollo y Mantenimiento de Sistemas</c:v>
                </c:pt>
                <c:pt idx="2">
                  <c:v>Mantenimiento de Sistemas</c:v>
                </c:pt>
                <c:pt idx="3">
                  <c:v>Soporte Técnico</c:v>
                </c:pt>
                <c:pt idx="4">
                  <c:v>Seguridades</c:v>
                </c:pt>
                <c:pt idx="5">
                  <c:v>Ninguna</c:v>
                </c:pt>
                <c:pt idx="6">
                  <c:v>Otros</c:v>
                </c:pt>
              </c:strCache>
            </c:strRef>
          </c:cat>
          <c:val>
            <c:numRef>
              <c:f>Hoja1!$J$10:$J$16</c:f>
              <c:numCache>
                <c:formatCode>0</c:formatCode>
                <c:ptCount val="7"/>
                <c:pt idx="0">
                  <c:v>33</c:v>
                </c:pt>
                <c:pt idx="1">
                  <c:v>20</c:v>
                </c:pt>
                <c:pt idx="2">
                  <c:v>8</c:v>
                </c:pt>
                <c:pt idx="3">
                  <c:v>33</c:v>
                </c:pt>
                <c:pt idx="4">
                  <c:v>4</c:v>
                </c:pt>
                <c:pt idx="5">
                  <c:v>0</c:v>
                </c:pt>
                <c:pt idx="6">
                  <c:v>2.2799999999999998</c:v>
                </c:pt>
              </c:numCache>
            </c:numRef>
          </c:val>
        </c:ser>
        <c:dLbls>
          <c:showLegendKey val="0"/>
          <c:showVal val="0"/>
          <c:showCatName val="0"/>
          <c:showSerName val="0"/>
          <c:showPercent val="1"/>
          <c:showBubbleSize val="0"/>
          <c:showLeaderLines val="0"/>
        </c:dLbls>
      </c:pie3DChart>
    </c:plotArea>
    <c:legend>
      <c:legendPos val="r"/>
      <c:layout>
        <c:manualLayout>
          <c:xMode val="edge"/>
          <c:yMode val="edge"/>
          <c:x val="0.69904068116628748"/>
          <c:y val="7.4258222014802672E-2"/>
          <c:w val="0.2842925918825755"/>
          <c:h val="0.86427208021114532"/>
        </c:manualLayout>
      </c:layout>
      <c:overlay val="0"/>
    </c:legend>
    <c:plotVisOnly val="1"/>
    <c:dispBlanksAs val="gap"/>
    <c:showDLblsOverMax val="0"/>
  </c:chart>
  <c:spPr>
    <a:ln>
      <a:solidFill>
        <a:schemeClr val="accent1"/>
      </a:solid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ES"/>
              <a:t>Manual de procesos</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cat>
            <c:strRef>
              <c:f>Hoja2!$F$7:$F$8</c:f>
              <c:strCache>
                <c:ptCount val="2"/>
                <c:pt idx="0">
                  <c:v>Si</c:v>
                </c:pt>
                <c:pt idx="1">
                  <c:v>No</c:v>
                </c:pt>
              </c:strCache>
            </c:strRef>
          </c:cat>
          <c:val>
            <c:numRef>
              <c:f>Hoja2!$I$7:$I$8</c:f>
              <c:numCache>
                <c:formatCode>0%</c:formatCode>
                <c:ptCount val="2"/>
                <c:pt idx="0">
                  <c:v>0.13</c:v>
                </c:pt>
                <c:pt idx="1">
                  <c:v>0.87000000000000088</c:v>
                </c:pt>
              </c:numCache>
            </c:numRef>
          </c:val>
        </c:ser>
        <c:dLbls>
          <c:showLegendKey val="0"/>
          <c:showVal val="0"/>
          <c:showCatName val="0"/>
          <c:showSerName val="0"/>
          <c:showPercent val="1"/>
          <c:showBubbleSize val="0"/>
          <c:showLeaderLines val="0"/>
        </c:dLbls>
      </c:pie3DChart>
    </c:plotArea>
    <c:legend>
      <c:legendPos val="r"/>
      <c:layout/>
      <c:overlay val="0"/>
      <c:txPr>
        <a:bodyPr/>
        <a:lstStyle/>
        <a:p>
          <a:pPr rtl="0">
            <a:defRPr/>
          </a:pPr>
          <a:endParaRPr lang="es-EC"/>
        </a:p>
      </c:txPr>
    </c:legend>
    <c:plotVisOnly val="1"/>
    <c:dispBlanksAs val="gap"/>
    <c:showDLblsOverMax val="0"/>
  </c:chart>
  <c:spPr>
    <a:ln>
      <a:solidFill>
        <a:srgbClr val="FF8E02"/>
      </a:solid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ES"/>
              <a:t>Funciones y responsabilidades del personal de TI</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cat>
            <c:strRef>
              <c:f>Hoja3!$G$6:$G$7</c:f>
              <c:strCache>
                <c:ptCount val="2"/>
                <c:pt idx="0">
                  <c:v>Si</c:v>
                </c:pt>
                <c:pt idx="1">
                  <c:v>No</c:v>
                </c:pt>
              </c:strCache>
            </c:strRef>
          </c:cat>
          <c:val>
            <c:numRef>
              <c:f>Hoja3!$I$6:$I$7</c:f>
              <c:numCache>
                <c:formatCode>0%</c:formatCode>
                <c:ptCount val="2"/>
                <c:pt idx="0">
                  <c:v>0.27</c:v>
                </c:pt>
                <c:pt idx="1">
                  <c:v>0.73000000000000065</c:v>
                </c:pt>
              </c:numCache>
            </c:numRef>
          </c:val>
        </c:ser>
        <c:dLbls>
          <c:showLegendKey val="0"/>
          <c:showVal val="0"/>
          <c:showCatName val="0"/>
          <c:showSerName val="0"/>
          <c:showPercent val="1"/>
          <c:showBubbleSize val="0"/>
          <c:showLeaderLines val="0"/>
        </c:dLbls>
      </c:pie3DChart>
    </c:plotArea>
    <c:legend>
      <c:legendPos val="r"/>
      <c:layout/>
      <c:overlay val="0"/>
      <c:txPr>
        <a:bodyPr/>
        <a:lstStyle/>
        <a:p>
          <a:pPr rtl="0">
            <a:defRPr/>
          </a:pPr>
          <a:endParaRPr lang="es-EC"/>
        </a:p>
      </c:txPr>
    </c:legend>
    <c:plotVisOnly val="1"/>
    <c:dispBlanksAs val="gap"/>
    <c:showDLblsOverMax val="0"/>
  </c:chart>
  <c:spPr>
    <a:ln>
      <a:solidFill>
        <a:srgbClr val="FF8E02"/>
      </a:solid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ES"/>
              <a:t>Normas de Control Interno</a:t>
            </a:r>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val>
            <c:numRef>
              <c:f>Hoja4!$I$7:$I$8</c:f>
              <c:numCache>
                <c:formatCode>0%</c:formatCode>
                <c:ptCount val="2"/>
                <c:pt idx="0">
                  <c:v>0.27</c:v>
                </c:pt>
                <c:pt idx="1">
                  <c:v>0.73000000000000065</c:v>
                </c:pt>
              </c:numCache>
            </c:numRef>
          </c:val>
        </c:ser>
        <c:dLbls>
          <c:showLegendKey val="0"/>
          <c:showVal val="0"/>
          <c:showCatName val="0"/>
          <c:showSerName val="0"/>
          <c:showPercent val="1"/>
          <c:showBubbleSize val="0"/>
          <c:showLeaderLines val="0"/>
        </c:dLbls>
      </c:pie3DChart>
    </c:plotArea>
    <c:legend>
      <c:legendPos val="r"/>
      <c:layout/>
      <c:overlay val="0"/>
      <c:txPr>
        <a:bodyPr/>
        <a:lstStyle/>
        <a:p>
          <a:pPr rtl="0">
            <a:defRPr/>
          </a:pPr>
          <a:endParaRPr lang="es-EC"/>
        </a:p>
      </c:txPr>
    </c:legend>
    <c:plotVisOnly val="1"/>
    <c:dispBlanksAs val="gap"/>
    <c:showDLblsOverMax val="0"/>
  </c:chart>
  <c:spPr>
    <a:ln>
      <a:solidFill>
        <a:srgbClr val="FF8E02"/>
      </a:solidFill>
    </a:ln>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s-ES"/>
              <a:t>Evaluación</a:t>
            </a:r>
            <a:r>
              <a:rPr lang="es-ES" baseline="0"/>
              <a:t> del Control Interno</a:t>
            </a:r>
            <a:endParaRPr lang="es-ES"/>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cat>
            <c:strRef>
              <c:f>Hoja5!$F$5:$F$11</c:f>
              <c:strCache>
                <c:ptCount val="7"/>
                <c:pt idx="0">
                  <c:v>Anual</c:v>
                </c:pt>
                <c:pt idx="1">
                  <c:v>Semestral</c:v>
                </c:pt>
                <c:pt idx="2">
                  <c:v>Trimestral</c:v>
                </c:pt>
                <c:pt idx="3">
                  <c:v>Mensual</c:v>
                </c:pt>
                <c:pt idx="4">
                  <c:v>Semanal</c:v>
                </c:pt>
                <c:pt idx="5">
                  <c:v>Diario</c:v>
                </c:pt>
                <c:pt idx="6">
                  <c:v>Ninguno</c:v>
                </c:pt>
              </c:strCache>
            </c:strRef>
          </c:cat>
          <c:val>
            <c:numRef>
              <c:f>Hoja5!$I$5:$I$11</c:f>
              <c:numCache>
                <c:formatCode>0</c:formatCode>
                <c:ptCount val="7"/>
                <c:pt idx="0">
                  <c:v>7</c:v>
                </c:pt>
                <c:pt idx="1">
                  <c:v>7</c:v>
                </c:pt>
                <c:pt idx="2">
                  <c:v>0</c:v>
                </c:pt>
                <c:pt idx="3">
                  <c:v>0</c:v>
                </c:pt>
                <c:pt idx="4">
                  <c:v>0</c:v>
                </c:pt>
                <c:pt idx="5">
                  <c:v>0</c:v>
                </c:pt>
                <c:pt idx="6">
                  <c:v>86</c:v>
                </c:pt>
              </c:numCache>
            </c:numRef>
          </c:val>
        </c:ser>
        <c:dLbls>
          <c:showLegendKey val="0"/>
          <c:showVal val="0"/>
          <c:showCatName val="0"/>
          <c:showSerName val="0"/>
          <c:showPercent val="1"/>
          <c:showBubbleSize val="0"/>
          <c:showLeaderLines val="0"/>
        </c:dLbls>
      </c:pie3DChart>
    </c:plotArea>
    <c:legend>
      <c:legendPos val="r"/>
      <c:layout/>
      <c:overlay val="0"/>
      <c:txPr>
        <a:bodyPr/>
        <a:lstStyle/>
        <a:p>
          <a:pPr rtl="0">
            <a:defRPr/>
          </a:pPr>
          <a:endParaRPr lang="es-EC"/>
        </a:p>
      </c:txPr>
    </c:legend>
    <c:plotVisOnly val="1"/>
    <c:dispBlanksAs val="gap"/>
    <c:showDLblsOverMax val="0"/>
  </c:chart>
  <c:spPr>
    <a:ln>
      <a:solidFill>
        <a:srgbClr val="FF8E02"/>
      </a:solidFill>
    </a:ln>
  </c:sp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4AF4E3-2A69-45B3-97CE-0CA68343D90E}" type="doc">
      <dgm:prSet loTypeId="urn:microsoft.com/office/officeart/2005/8/layout/list1" loCatId="list" qsTypeId="urn:microsoft.com/office/officeart/2005/8/quickstyle/simple5" qsCatId="simple" csTypeId="urn:microsoft.com/office/officeart/2005/8/colors/colorful1#1" csCatId="colorful" phldr="1"/>
      <dgm:spPr/>
      <dgm:t>
        <a:bodyPr/>
        <a:lstStyle/>
        <a:p>
          <a:endParaRPr lang="es-ES"/>
        </a:p>
      </dgm:t>
    </dgm:pt>
    <dgm:pt modelId="{080D3284-C256-462C-AA03-746A3354C0A3}">
      <dgm:prSet phldrT="[Texto]"/>
      <dgm:spPr/>
      <dgm:t>
        <a:bodyPr/>
        <a:lstStyle/>
        <a:p>
          <a:r>
            <a:rPr lang="es-ES" dirty="0"/>
            <a:t>Constitución de la República del Ecuador</a:t>
          </a:r>
        </a:p>
      </dgm:t>
    </dgm:pt>
    <dgm:pt modelId="{51C93DFC-3563-4BA1-B5C3-E2C19481DAB1}" type="parTrans" cxnId="{D6DD3921-5D05-4F4E-9D41-729404901A76}">
      <dgm:prSet/>
      <dgm:spPr/>
      <dgm:t>
        <a:bodyPr/>
        <a:lstStyle/>
        <a:p>
          <a:endParaRPr lang="es-ES"/>
        </a:p>
      </dgm:t>
    </dgm:pt>
    <dgm:pt modelId="{B0576E7B-EA43-4DBF-8F24-70201452ACAA}" type="sibTrans" cxnId="{D6DD3921-5D05-4F4E-9D41-729404901A76}">
      <dgm:prSet/>
      <dgm:spPr/>
      <dgm:t>
        <a:bodyPr/>
        <a:lstStyle/>
        <a:p>
          <a:endParaRPr lang="es-ES"/>
        </a:p>
      </dgm:t>
    </dgm:pt>
    <dgm:pt modelId="{4E4CE0FF-5263-4542-8542-2517D185BCF2}">
      <dgm:prSet phldrT="[Texto]"/>
      <dgm:spPr/>
      <dgm:t>
        <a:bodyPr/>
        <a:lstStyle/>
        <a:p>
          <a:r>
            <a:rPr lang="es-ES"/>
            <a:t>Código Orgánico de Planificación y Finanzas</a:t>
          </a:r>
        </a:p>
      </dgm:t>
    </dgm:pt>
    <dgm:pt modelId="{1058BDE9-1CC3-4A9F-BE7C-0D7677F22190}" type="parTrans" cxnId="{25471B84-757E-48F3-8E0E-273E20C33FEE}">
      <dgm:prSet/>
      <dgm:spPr/>
      <dgm:t>
        <a:bodyPr/>
        <a:lstStyle/>
        <a:p>
          <a:endParaRPr lang="es-ES"/>
        </a:p>
      </dgm:t>
    </dgm:pt>
    <dgm:pt modelId="{3A657EF4-F5C2-49A2-A189-88DA2BF79D65}" type="sibTrans" cxnId="{25471B84-757E-48F3-8E0E-273E20C33FEE}">
      <dgm:prSet/>
      <dgm:spPr/>
      <dgm:t>
        <a:bodyPr/>
        <a:lstStyle/>
        <a:p>
          <a:endParaRPr lang="es-ES"/>
        </a:p>
      </dgm:t>
    </dgm:pt>
    <dgm:pt modelId="{56D90A46-6E09-434F-8044-E4F778F8FE36}">
      <dgm:prSet phldrT="[Texto]"/>
      <dgm:spPr/>
      <dgm:t>
        <a:bodyPr/>
        <a:lstStyle/>
        <a:p>
          <a:r>
            <a:rPr lang="es-ES"/>
            <a:t>Ley Orgánica de la Contraloría General del Estado</a:t>
          </a:r>
        </a:p>
      </dgm:t>
    </dgm:pt>
    <dgm:pt modelId="{237825F8-3B58-4973-802C-C524309B2471}" type="parTrans" cxnId="{C44B0D88-6ED5-4695-84A9-BCAED0C271DB}">
      <dgm:prSet/>
      <dgm:spPr/>
      <dgm:t>
        <a:bodyPr/>
        <a:lstStyle/>
        <a:p>
          <a:endParaRPr lang="es-ES"/>
        </a:p>
      </dgm:t>
    </dgm:pt>
    <dgm:pt modelId="{FEE42849-BAA0-4B98-9EDA-5D3DCB7E705B}" type="sibTrans" cxnId="{C44B0D88-6ED5-4695-84A9-BCAED0C271DB}">
      <dgm:prSet/>
      <dgm:spPr/>
      <dgm:t>
        <a:bodyPr/>
        <a:lstStyle/>
        <a:p>
          <a:endParaRPr lang="es-ES"/>
        </a:p>
      </dgm:t>
    </dgm:pt>
    <dgm:pt modelId="{AD6FC384-C2B4-4D46-A718-5D3BE1471524}">
      <dgm:prSet phldrT="[Texto]"/>
      <dgm:spPr/>
      <dgm:t>
        <a:bodyPr/>
        <a:lstStyle/>
        <a:p>
          <a:r>
            <a:rPr lang="es-ES"/>
            <a:t>Ley del Sistema Nacional de Registros de Datos Públicos</a:t>
          </a:r>
        </a:p>
      </dgm:t>
    </dgm:pt>
    <dgm:pt modelId="{2C3DF699-53CD-48CC-A5C6-B7768F4CABCC}" type="parTrans" cxnId="{E7968901-D64B-40A9-8A0F-F9859C262C09}">
      <dgm:prSet/>
      <dgm:spPr/>
      <dgm:t>
        <a:bodyPr/>
        <a:lstStyle/>
        <a:p>
          <a:endParaRPr lang="es-ES"/>
        </a:p>
      </dgm:t>
    </dgm:pt>
    <dgm:pt modelId="{18B05A97-8746-49F0-955C-1396BC20C8C8}" type="sibTrans" cxnId="{E7968901-D64B-40A9-8A0F-F9859C262C09}">
      <dgm:prSet/>
      <dgm:spPr/>
      <dgm:t>
        <a:bodyPr/>
        <a:lstStyle/>
        <a:p>
          <a:endParaRPr lang="es-ES"/>
        </a:p>
      </dgm:t>
    </dgm:pt>
    <dgm:pt modelId="{41822F72-6C2A-495A-9539-81F923004D94}">
      <dgm:prSet phldrT="[Texto]"/>
      <dgm:spPr/>
      <dgm:t>
        <a:bodyPr/>
        <a:lstStyle/>
        <a:p>
          <a:r>
            <a:rPr lang="es-ES" dirty="0"/>
            <a:t>Ley Orgánica de Transparencia y Acceso a la Información</a:t>
          </a:r>
        </a:p>
      </dgm:t>
    </dgm:pt>
    <dgm:pt modelId="{79D5DAA0-47B8-477B-A4D5-890EE782D935}" type="parTrans" cxnId="{26429B0C-E324-4256-BE49-38E2750FB399}">
      <dgm:prSet/>
      <dgm:spPr/>
      <dgm:t>
        <a:bodyPr/>
        <a:lstStyle/>
        <a:p>
          <a:endParaRPr lang="es-ES"/>
        </a:p>
      </dgm:t>
    </dgm:pt>
    <dgm:pt modelId="{98BC5F8A-8616-44BD-9BAA-04E8F6F02408}" type="sibTrans" cxnId="{26429B0C-E324-4256-BE49-38E2750FB399}">
      <dgm:prSet/>
      <dgm:spPr/>
      <dgm:t>
        <a:bodyPr/>
        <a:lstStyle/>
        <a:p>
          <a:endParaRPr lang="es-ES"/>
        </a:p>
      </dgm:t>
    </dgm:pt>
    <dgm:pt modelId="{CB8A6561-19CF-4F1B-8725-468999F88DCB}">
      <dgm:prSet phldrT="[Texto]"/>
      <dgm:spPr/>
      <dgm:t>
        <a:bodyPr/>
        <a:lstStyle/>
        <a:p>
          <a:r>
            <a:rPr lang="es-ES"/>
            <a:t>Ley de Comercio Electrónico, Firmas Electrónicas y Mensajes de Datos</a:t>
          </a:r>
        </a:p>
      </dgm:t>
    </dgm:pt>
    <dgm:pt modelId="{CD04D477-155C-40F6-8525-E2D5335190EA}" type="parTrans" cxnId="{1DE9682B-0D88-41AA-A70B-3772E87AF0FA}">
      <dgm:prSet/>
      <dgm:spPr/>
      <dgm:t>
        <a:bodyPr/>
        <a:lstStyle/>
        <a:p>
          <a:endParaRPr lang="es-ES"/>
        </a:p>
      </dgm:t>
    </dgm:pt>
    <dgm:pt modelId="{140CF871-E806-4F22-8E50-152F0A77014C}" type="sibTrans" cxnId="{1DE9682B-0D88-41AA-A70B-3772E87AF0FA}">
      <dgm:prSet/>
      <dgm:spPr/>
      <dgm:t>
        <a:bodyPr/>
        <a:lstStyle/>
        <a:p>
          <a:endParaRPr lang="es-ES"/>
        </a:p>
      </dgm:t>
    </dgm:pt>
    <dgm:pt modelId="{902268EC-BD9D-42A4-914C-D6935D5BA577}">
      <dgm:prSet phldrT="[Texto]"/>
      <dgm:spPr/>
      <dgm:t>
        <a:bodyPr/>
        <a:lstStyle/>
        <a:p>
          <a:r>
            <a:rPr lang="es-ES"/>
            <a:t>Ley Orgánica del Sistema Nacional de Contratación Pública</a:t>
          </a:r>
        </a:p>
      </dgm:t>
    </dgm:pt>
    <dgm:pt modelId="{7B86F7AA-B55E-4B57-8C9A-23997FE12020}" type="parTrans" cxnId="{5654E7B9-CCCE-4975-9F8A-E2F947763FCF}">
      <dgm:prSet/>
      <dgm:spPr/>
      <dgm:t>
        <a:bodyPr/>
        <a:lstStyle/>
        <a:p>
          <a:endParaRPr lang="es-ES"/>
        </a:p>
      </dgm:t>
    </dgm:pt>
    <dgm:pt modelId="{E7D37293-D952-477F-B5E3-45265E3E8257}" type="sibTrans" cxnId="{5654E7B9-CCCE-4975-9F8A-E2F947763FCF}">
      <dgm:prSet/>
      <dgm:spPr/>
      <dgm:t>
        <a:bodyPr/>
        <a:lstStyle/>
        <a:p>
          <a:endParaRPr lang="es-ES"/>
        </a:p>
      </dgm:t>
    </dgm:pt>
    <dgm:pt modelId="{E8647E67-FC72-4CC3-832C-8ED1F78DA779}" type="pres">
      <dgm:prSet presAssocID="{B64AF4E3-2A69-45B3-97CE-0CA68343D90E}" presName="linear" presStyleCnt="0">
        <dgm:presLayoutVars>
          <dgm:dir/>
          <dgm:animLvl val="lvl"/>
          <dgm:resizeHandles val="exact"/>
        </dgm:presLayoutVars>
      </dgm:prSet>
      <dgm:spPr/>
      <dgm:t>
        <a:bodyPr/>
        <a:lstStyle/>
        <a:p>
          <a:endParaRPr lang="es-ES"/>
        </a:p>
      </dgm:t>
    </dgm:pt>
    <dgm:pt modelId="{4704B1B8-3046-43F2-A91D-98FD4950ABC7}" type="pres">
      <dgm:prSet presAssocID="{080D3284-C256-462C-AA03-746A3354C0A3}" presName="parentLin" presStyleCnt="0"/>
      <dgm:spPr/>
    </dgm:pt>
    <dgm:pt modelId="{71793026-7E4E-43D7-84FC-0A9415BD6E47}" type="pres">
      <dgm:prSet presAssocID="{080D3284-C256-462C-AA03-746A3354C0A3}" presName="parentLeftMargin" presStyleLbl="node1" presStyleIdx="0" presStyleCnt="7"/>
      <dgm:spPr/>
      <dgm:t>
        <a:bodyPr/>
        <a:lstStyle/>
        <a:p>
          <a:endParaRPr lang="es-ES"/>
        </a:p>
      </dgm:t>
    </dgm:pt>
    <dgm:pt modelId="{9E61219C-A738-4685-A0D6-C78E3174DB58}" type="pres">
      <dgm:prSet presAssocID="{080D3284-C256-462C-AA03-746A3354C0A3}" presName="parentText" presStyleLbl="node1" presStyleIdx="0" presStyleCnt="7">
        <dgm:presLayoutVars>
          <dgm:chMax val="0"/>
          <dgm:bulletEnabled val="1"/>
        </dgm:presLayoutVars>
      </dgm:prSet>
      <dgm:spPr/>
      <dgm:t>
        <a:bodyPr/>
        <a:lstStyle/>
        <a:p>
          <a:endParaRPr lang="es-ES"/>
        </a:p>
      </dgm:t>
    </dgm:pt>
    <dgm:pt modelId="{9EE2EFA9-93C9-4056-B5F2-6BBE80FFA339}" type="pres">
      <dgm:prSet presAssocID="{080D3284-C256-462C-AA03-746A3354C0A3}" presName="negativeSpace" presStyleCnt="0"/>
      <dgm:spPr/>
    </dgm:pt>
    <dgm:pt modelId="{20444992-01DC-47BB-AA32-9185FA5DE02C}" type="pres">
      <dgm:prSet presAssocID="{080D3284-C256-462C-AA03-746A3354C0A3}" presName="childText" presStyleLbl="conFgAcc1" presStyleIdx="0" presStyleCnt="7">
        <dgm:presLayoutVars>
          <dgm:bulletEnabled val="1"/>
        </dgm:presLayoutVars>
      </dgm:prSet>
      <dgm:spPr/>
    </dgm:pt>
    <dgm:pt modelId="{1887507C-8710-427C-BDB6-9895EDEC4102}" type="pres">
      <dgm:prSet presAssocID="{B0576E7B-EA43-4DBF-8F24-70201452ACAA}" presName="spaceBetweenRectangles" presStyleCnt="0"/>
      <dgm:spPr/>
    </dgm:pt>
    <dgm:pt modelId="{DF3A119F-9371-4798-AA9E-D113466B2F2C}" type="pres">
      <dgm:prSet presAssocID="{4E4CE0FF-5263-4542-8542-2517D185BCF2}" presName="parentLin" presStyleCnt="0"/>
      <dgm:spPr/>
    </dgm:pt>
    <dgm:pt modelId="{29A34938-3676-4C84-BF94-942F9C9C5BE5}" type="pres">
      <dgm:prSet presAssocID="{4E4CE0FF-5263-4542-8542-2517D185BCF2}" presName="parentLeftMargin" presStyleLbl="node1" presStyleIdx="0" presStyleCnt="7"/>
      <dgm:spPr/>
      <dgm:t>
        <a:bodyPr/>
        <a:lstStyle/>
        <a:p>
          <a:endParaRPr lang="es-ES"/>
        </a:p>
      </dgm:t>
    </dgm:pt>
    <dgm:pt modelId="{256367D5-DE36-4A3B-9F53-CB2C89CD51E8}" type="pres">
      <dgm:prSet presAssocID="{4E4CE0FF-5263-4542-8542-2517D185BCF2}" presName="parentText" presStyleLbl="node1" presStyleIdx="1" presStyleCnt="7">
        <dgm:presLayoutVars>
          <dgm:chMax val="0"/>
          <dgm:bulletEnabled val="1"/>
        </dgm:presLayoutVars>
      </dgm:prSet>
      <dgm:spPr/>
      <dgm:t>
        <a:bodyPr/>
        <a:lstStyle/>
        <a:p>
          <a:endParaRPr lang="es-ES"/>
        </a:p>
      </dgm:t>
    </dgm:pt>
    <dgm:pt modelId="{B4AAB9A5-E3E1-4CF4-8B8B-4BC3973B413F}" type="pres">
      <dgm:prSet presAssocID="{4E4CE0FF-5263-4542-8542-2517D185BCF2}" presName="negativeSpace" presStyleCnt="0"/>
      <dgm:spPr/>
    </dgm:pt>
    <dgm:pt modelId="{2237351F-5860-48ED-B15A-D8266FA652DF}" type="pres">
      <dgm:prSet presAssocID="{4E4CE0FF-5263-4542-8542-2517D185BCF2}" presName="childText" presStyleLbl="conFgAcc1" presStyleIdx="1" presStyleCnt="7">
        <dgm:presLayoutVars>
          <dgm:bulletEnabled val="1"/>
        </dgm:presLayoutVars>
      </dgm:prSet>
      <dgm:spPr/>
    </dgm:pt>
    <dgm:pt modelId="{798E488F-4C85-499D-BA05-4B4474399924}" type="pres">
      <dgm:prSet presAssocID="{3A657EF4-F5C2-49A2-A189-88DA2BF79D65}" presName="spaceBetweenRectangles" presStyleCnt="0"/>
      <dgm:spPr/>
    </dgm:pt>
    <dgm:pt modelId="{87F46F41-40F0-44FA-80E7-6F8E870B2876}" type="pres">
      <dgm:prSet presAssocID="{56D90A46-6E09-434F-8044-E4F778F8FE36}" presName="parentLin" presStyleCnt="0"/>
      <dgm:spPr/>
    </dgm:pt>
    <dgm:pt modelId="{50B70947-19A9-41A1-9EBE-B86FD57FD6CF}" type="pres">
      <dgm:prSet presAssocID="{56D90A46-6E09-434F-8044-E4F778F8FE36}" presName="parentLeftMargin" presStyleLbl="node1" presStyleIdx="1" presStyleCnt="7"/>
      <dgm:spPr/>
      <dgm:t>
        <a:bodyPr/>
        <a:lstStyle/>
        <a:p>
          <a:endParaRPr lang="es-ES"/>
        </a:p>
      </dgm:t>
    </dgm:pt>
    <dgm:pt modelId="{4B8472AA-F139-4E90-BCB4-CAC1B0F32E67}" type="pres">
      <dgm:prSet presAssocID="{56D90A46-6E09-434F-8044-E4F778F8FE36}" presName="parentText" presStyleLbl="node1" presStyleIdx="2" presStyleCnt="7">
        <dgm:presLayoutVars>
          <dgm:chMax val="0"/>
          <dgm:bulletEnabled val="1"/>
        </dgm:presLayoutVars>
      </dgm:prSet>
      <dgm:spPr/>
      <dgm:t>
        <a:bodyPr/>
        <a:lstStyle/>
        <a:p>
          <a:endParaRPr lang="es-ES"/>
        </a:p>
      </dgm:t>
    </dgm:pt>
    <dgm:pt modelId="{F30A8E10-6D6A-4377-96AC-61C93BCBB8D8}" type="pres">
      <dgm:prSet presAssocID="{56D90A46-6E09-434F-8044-E4F778F8FE36}" presName="negativeSpace" presStyleCnt="0"/>
      <dgm:spPr/>
    </dgm:pt>
    <dgm:pt modelId="{3A6A53B4-8163-49B0-A316-287798F378F9}" type="pres">
      <dgm:prSet presAssocID="{56D90A46-6E09-434F-8044-E4F778F8FE36}" presName="childText" presStyleLbl="conFgAcc1" presStyleIdx="2" presStyleCnt="7">
        <dgm:presLayoutVars>
          <dgm:bulletEnabled val="1"/>
        </dgm:presLayoutVars>
      </dgm:prSet>
      <dgm:spPr/>
    </dgm:pt>
    <dgm:pt modelId="{19DB33B2-5E0C-4727-8E01-6B090B62C6AE}" type="pres">
      <dgm:prSet presAssocID="{FEE42849-BAA0-4B98-9EDA-5D3DCB7E705B}" presName="spaceBetweenRectangles" presStyleCnt="0"/>
      <dgm:spPr/>
    </dgm:pt>
    <dgm:pt modelId="{948CACB7-3751-4D22-8786-B1E2073FBE91}" type="pres">
      <dgm:prSet presAssocID="{AD6FC384-C2B4-4D46-A718-5D3BE1471524}" presName="parentLin" presStyleCnt="0"/>
      <dgm:spPr/>
    </dgm:pt>
    <dgm:pt modelId="{81CB4422-D201-4C72-9B31-6CD2E1179C44}" type="pres">
      <dgm:prSet presAssocID="{AD6FC384-C2B4-4D46-A718-5D3BE1471524}" presName="parentLeftMargin" presStyleLbl="node1" presStyleIdx="2" presStyleCnt="7"/>
      <dgm:spPr/>
      <dgm:t>
        <a:bodyPr/>
        <a:lstStyle/>
        <a:p>
          <a:endParaRPr lang="es-ES"/>
        </a:p>
      </dgm:t>
    </dgm:pt>
    <dgm:pt modelId="{AE4206E6-7D95-4F7B-BF8B-6F784ED7B54D}" type="pres">
      <dgm:prSet presAssocID="{AD6FC384-C2B4-4D46-A718-5D3BE1471524}" presName="parentText" presStyleLbl="node1" presStyleIdx="3" presStyleCnt="7">
        <dgm:presLayoutVars>
          <dgm:chMax val="0"/>
          <dgm:bulletEnabled val="1"/>
        </dgm:presLayoutVars>
      </dgm:prSet>
      <dgm:spPr/>
      <dgm:t>
        <a:bodyPr/>
        <a:lstStyle/>
        <a:p>
          <a:endParaRPr lang="es-ES"/>
        </a:p>
      </dgm:t>
    </dgm:pt>
    <dgm:pt modelId="{8CEB7AAC-BF0F-4B3B-96D2-889CAD6A9A3F}" type="pres">
      <dgm:prSet presAssocID="{AD6FC384-C2B4-4D46-A718-5D3BE1471524}" presName="negativeSpace" presStyleCnt="0"/>
      <dgm:spPr/>
    </dgm:pt>
    <dgm:pt modelId="{9C6618B1-140D-493A-9AE9-CA5B637291BF}" type="pres">
      <dgm:prSet presAssocID="{AD6FC384-C2B4-4D46-A718-5D3BE1471524}" presName="childText" presStyleLbl="conFgAcc1" presStyleIdx="3" presStyleCnt="7">
        <dgm:presLayoutVars>
          <dgm:bulletEnabled val="1"/>
        </dgm:presLayoutVars>
      </dgm:prSet>
      <dgm:spPr/>
    </dgm:pt>
    <dgm:pt modelId="{12AE8F87-DC7B-46D4-9378-898038727AAE}" type="pres">
      <dgm:prSet presAssocID="{18B05A97-8746-49F0-955C-1396BC20C8C8}" presName="spaceBetweenRectangles" presStyleCnt="0"/>
      <dgm:spPr/>
    </dgm:pt>
    <dgm:pt modelId="{0C677BF9-3216-4249-B887-3799B335ED75}" type="pres">
      <dgm:prSet presAssocID="{41822F72-6C2A-495A-9539-81F923004D94}" presName="parentLin" presStyleCnt="0"/>
      <dgm:spPr/>
    </dgm:pt>
    <dgm:pt modelId="{6B90E258-C9FE-4EA5-BD9D-CF69F543E6F0}" type="pres">
      <dgm:prSet presAssocID="{41822F72-6C2A-495A-9539-81F923004D94}" presName="parentLeftMargin" presStyleLbl="node1" presStyleIdx="3" presStyleCnt="7"/>
      <dgm:spPr/>
      <dgm:t>
        <a:bodyPr/>
        <a:lstStyle/>
        <a:p>
          <a:endParaRPr lang="es-ES"/>
        </a:p>
      </dgm:t>
    </dgm:pt>
    <dgm:pt modelId="{79372B42-8090-483E-9B98-8874BE2ECBF1}" type="pres">
      <dgm:prSet presAssocID="{41822F72-6C2A-495A-9539-81F923004D94}" presName="parentText" presStyleLbl="node1" presStyleIdx="4" presStyleCnt="7" custLinFactNeighborX="-4991" custLinFactNeighborY="2758">
        <dgm:presLayoutVars>
          <dgm:chMax val="0"/>
          <dgm:bulletEnabled val="1"/>
        </dgm:presLayoutVars>
      </dgm:prSet>
      <dgm:spPr/>
      <dgm:t>
        <a:bodyPr/>
        <a:lstStyle/>
        <a:p>
          <a:endParaRPr lang="es-ES"/>
        </a:p>
      </dgm:t>
    </dgm:pt>
    <dgm:pt modelId="{A9FEE9BC-2602-491A-9496-2301A345E387}" type="pres">
      <dgm:prSet presAssocID="{41822F72-6C2A-495A-9539-81F923004D94}" presName="negativeSpace" presStyleCnt="0"/>
      <dgm:spPr/>
    </dgm:pt>
    <dgm:pt modelId="{99502255-355E-4A92-A7FC-C520936A5DE6}" type="pres">
      <dgm:prSet presAssocID="{41822F72-6C2A-495A-9539-81F923004D94}" presName="childText" presStyleLbl="conFgAcc1" presStyleIdx="4" presStyleCnt="7">
        <dgm:presLayoutVars>
          <dgm:bulletEnabled val="1"/>
        </dgm:presLayoutVars>
      </dgm:prSet>
      <dgm:spPr/>
    </dgm:pt>
    <dgm:pt modelId="{132B1D65-582C-4BB7-8657-FEBF0629B741}" type="pres">
      <dgm:prSet presAssocID="{98BC5F8A-8616-44BD-9BAA-04E8F6F02408}" presName="spaceBetweenRectangles" presStyleCnt="0"/>
      <dgm:spPr/>
    </dgm:pt>
    <dgm:pt modelId="{D3EA36B4-EB12-488C-9FDB-85198AD59EE1}" type="pres">
      <dgm:prSet presAssocID="{CB8A6561-19CF-4F1B-8725-468999F88DCB}" presName="parentLin" presStyleCnt="0"/>
      <dgm:spPr/>
    </dgm:pt>
    <dgm:pt modelId="{5C8A279E-826B-40CB-B793-7C22111E1056}" type="pres">
      <dgm:prSet presAssocID="{CB8A6561-19CF-4F1B-8725-468999F88DCB}" presName="parentLeftMargin" presStyleLbl="node1" presStyleIdx="4" presStyleCnt="7"/>
      <dgm:spPr/>
      <dgm:t>
        <a:bodyPr/>
        <a:lstStyle/>
        <a:p>
          <a:endParaRPr lang="es-ES"/>
        </a:p>
      </dgm:t>
    </dgm:pt>
    <dgm:pt modelId="{4171C962-49FD-4AB4-87DA-154F4FBD0D3A}" type="pres">
      <dgm:prSet presAssocID="{CB8A6561-19CF-4F1B-8725-468999F88DCB}" presName="parentText" presStyleLbl="node1" presStyleIdx="5" presStyleCnt="7">
        <dgm:presLayoutVars>
          <dgm:chMax val="0"/>
          <dgm:bulletEnabled val="1"/>
        </dgm:presLayoutVars>
      </dgm:prSet>
      <dgm:spPr/>
      <dgm:t>
        <a:bodyPr/>
        <a:lstStyle/>
        <a:p>
          <a:endParaRPr lang="es-ES"/>
        </a:p>
      </dgm:t>
    </dgm:pt>
    <dgm:pt modelId="{64E22572-3A05-49D5-BC93-38367B4EE2B2}" type="pres">
      <dgm:prSet presAssocID="{CB8A6561-19CF-4F1B-8725-468999F88DCB}" presName="negativeSpace" presStyleCnt="0"/>
      <dgm:spPr/>
    </dgm:pt>
    <dgm:pt modelId="{6873AC55-5D6C-42E5-B1BB-FF64A11C3C26}" type="pres">
      <dgm:prSet presAssocID="{CB8A6561-19CF-4F1B-8725-468999F88DCB}" presName="childText" presStyleLbl="conFgAcc1" presStyleIdx="5" presStyleCnt="7">
        <dgm:presLayoutVars>
          <dgm:bulletEnabled val="1"/>
        </dgm:presLayoutVars>
      </dgm:prSet>
      <dgm:spPr/>
    </dgm:pt>
    <dgm:pt modelId="{7F867DF5-7469-4738-94A4-C2687763B2EA}" type="pres">
      <dgm:prSet presAssocID="{140CF871-E806-4F22-8E50-152F0A77014C}" presName="spaceBetweenRectangles" presStyleCnt="0"/>
      <dgm:spPr/>
    </dgm:pt>
    <dgm:pt modelId="{DA3CA2C3-AF87-40C0-B4E6-6E7B58E6EA23}" type="pres">
      <dgm:prSet presAssocID="{902268EC-BD9D-42A4-914C-D6935D5BA577}" presName="parentLin" presStyleCnt="0"/>
      <dgm:spPr/>
    </dgm:pt>
    <dgm:pt modelId="{60DDDF1A-E128-456A-A28A-70910251FF5D}" type="pres">
      <dgm:prSet presAssocID="{902268EC-BD9D-42A4-914C-D6935D5BA577}" presName="parentLeftMargin" presStyleLbl="node1" presStyleIdx="5" presStyleCnt="7"/>
      <dgm:spPr/>
      <dgm:t>
        <a:bodyPr/>
        <a:lstStyle/>
        <a:p>
          <a:endParaRPr lang="es-ES"/>
        </a:p>
      </dgm:t>
    </dgm:pt>
    <dgm:pt modelId="{A1F3E20D-5AFC-4EC8-9E4E-A677B6D6921D}" type="pres">
      <dgm:prSet presAssocID="{902268EC-BD9D-42A4-914C-D6935D5BA577}" presName="parentText" presStyleLbl="node1" presStyleIdx="6" presStyleCnt="7">
        <dgm:presLayoutVars>
          <dgm:chMax val="0"/>
          <dgm:bulletEnabled val="1"/>
        </dgm:presLayoutVars>
      </dgm:prSet>
      <dgm:spPr/>
      <dgm:t>
        <a:bodyPr/>
        <a:lstStyle/>
        <a:p>
          <a:endParaRPr lang="es-ES"/>
        </a:p>
      </dgm:t>
    </dgm:pt>
    <dgm:pt modelId="{58CAE0E3-18EC-4403-952C-8F3382C1BC5D}" type="pres">
      <dgm:prSet presAssocID="{902268EC-BD9D-42A4-914C-D6935D5BA577}" presName="negativeSpace" presStyleCnt="0"/>
      <dgm:spPr/>
    </dgm:pt>
    <dgm:pt modelId="{137BE0C7-A478-4636-953A-0E9F871E57DA}" type="pres">
      <dgm:prSet presAssocID="{902268EC-BD9D-42A4-914C-D6935D5BA577}" presName="childText" presStyleLbl="conFgAcc1" presStyleIdx="6" presStyleCnt="7">
        <dgm:presLayoutVars>
          <dgm:bulletEnabled val="1"/>
        </dgm:presLayoutVars>
      </dgm:prSet>
      <dgm:spPr/>
    </dgm:pt>
  </dgm:ptLst>
  <dgm:cxnLst>
    <dgm:cxn modelId="{97CD4887-AA44-4704-BC36-171414494082}" type="presOf" srcId="{080D3284-C256-462C-AA03-746A3354C0A3}" destId="{9E61219C-A738-4685-A0D6-C78E3174DB58}" srcOrd="1" destOrd="0" presId="urn:microsoft.com/office/officeart/2005/8/layout/list1"/>
    <dgm:cxn modelId="{25471B84-757E-48F3-8E0E-273E20C33FEE}" srcId="{B64AF4E3-2A69-45B3-97CE-0CA68343D90E}" destId="{4E4CE0FF-5263-4542-8542-2517D185BCF2}" srcOrd="1" destOrd="0" parTransId="{1058BDE9-1CC3-4A9F-BE7C-0D7677F22190}" sibTransId="{3A657EF4-F5C2-49A2-A189-88DA2BF79D65}"/>
    <dgm:cxn modelId="{D6DD3921-5D05-4F4E-9D41-729404901A76}" srcId="{B64AF4E3-2A69-45B3-97CE-0CA68343D90E}" destId="{080D3284-C256-462C-AA03-746A3354C0A3}" srcOrd="0" destOrd="0" parTransId="{51C93DFC-3563-4BA1-B5C3-E2C19481DAB1}" sibTransId="{B0576E7B-EA43-4DBF-8F24-70201452ACAA}"/>
    <dgm:cxn modelId="{1DE9682B-0D88-41AA-A70B-3772E87AF0FA}" srcId="{B64AF4E3-2A69-45B3-97CE-0CA68343D90E}" destId="{CB8A6561-19CF-4F1B-8725-468999F88DCB}" srcOrd="5" destOrd="0" parTransId="{CD04D477-155C-40F6-8525-E2D5335190EA}" sibTransId="{140CF871-E806-4F22-8E50-152F0A77014C}"/>
    <dgm:cxn modelId="{667EDA53-2202-4195-8976-C00DB4B6AB0E}" type="presOf" srcId="{CB8A6561-19CF-4F1B-8725-468999F88DCB}" destId="{5C8A279E-826B-40CB-B793-7C22111E1056}" srcOrd="0" destOrd="0" presId="urn:microsoft.com/office/officeart/2005/8/layout/list1"/>
    <dgm:cxn modelId="{72FAEADA-FAC9-428B-B6EA-90336815D52E}" type="presOf" srcId="{B64AF4E3-2A69-45B3-97CE-0CA68343D90E}" destId="{E8647E67-FC72-4CC3-832C-8ED1F78DA779}" srcOrd="0" destOrd="0" presId="urn:microsoft.com/office/officeart/2005/8/layout/list1"/>
    <dgm:cxn modelId="{26429B0C-E324-4256-BE49-38E2750FB399}" srcId="{B64AF4E3-2A69-45B3-97CE-0CA68343D90E}" destId="{41822F72-6C2A-495A-9539-81F923004D94}" srcOrd="4" destOrd="0" parTransId="{79D5DAA0-47B8-477B-A4D5-890EE782D935}" sibTransId="{98BC5F8A-8616-44BD-9BAA-04E8F6F02408}"/>
    <dgm:cxn modelId="{E990CD14-CF9B-43F2-A382-AB6294C55D7D}" type="presOf" srcId="{41822F72-6C2A-495A-9539-81F923004D94}" destId="{6B90E258-C9FE-4EA5-BD9D-CF69F543E6F0}" srcOrd="0" destOrd="0" presId="urn:microsoft.com/office/officeart/2005/8/layout/list1"/>
    <dgm:cxn modelId="{1279A281-BA5E-4C9A-BBAB-040E4A2B21A8}" type="presOf" srcId="{080D3284-C256-462C-AA03-746A3354C0A3}" destId="{71793026-7E4E-43D7-84FC-0A9415BD6E47}" srcOrd="0" destOrd="0" presId="urn:microsoft.com/office/officeart/2005/8/layout/list1"/>
    <dgm:cxn modelId="{E7968901-D64B-40A9-8A0F-F9859C262C09}" srcId="{B64AF4E3-2A69-45B3-97CE-0CA68343D90E}" destId="{AD6FC384-C2B4-4D46-A718-5D3BE1471524}" srcOrd="3" destOrd="0" parTransId="{2C3DF699-53CD-48CC-A5C6-B7768F4CABCC}" sibTransId="{18B05A97-8746-49F0-955C-1396BC20C8C8}"/>
    <dgm:cxn modelId="{5654E7B9-CCCE-4975-9F8A-E2F947763FCF}" srcId="{B64AF4E3-2A69-45B3-97CE-0CA68343D90E}" destId="{902268EC-BD9D-42A4-914C-D6935D5BA577}" srcOrd="6" destOrd="0" parTransId="{7B86F7AA-B55E-4B57-8C9A-23997FE12020}" sibTransId="{E7D37293-D952-477F-B5E3-45265E3E8257}"/>
    <dgm:cxn modelId="{CB8E17A4-C252-4778-98B4-B531885EBB8C}" type="presOf" srcId="{4E4CE0FF-5263-4542-8542-2517D185BCF2}" destId="{29A34938-3676-4C84-BF94-942F9C9C5BE5}" srcOrd="0" destOrd="0" presId="urn:microsoft.com/office/officeart/2005/8/layout/list1"/>
    <dgm:cxn modelId="{BFA59668-8E0A-4283-BCD9-1BF8BB405AEA}" type="presOf" srcId="{4E4CE0FF-5263-4542-8542-2517D185BCF2}" destId="{256367D5-DE36-4A3B-9F53-CB2C89CD51E8}" srcOrd="1" destOrd="0" presId="urn:microsoft.com/office/officeart/2005/8/layout/list1"/>
    <dgm:cxn modelId="{BB31FD49-5957-4F6B-8E72-09D3E43DBB21}" type="presOf" srcId="{56D90A46-6E09-434F-8044-E4F778F8FE36}" destId="{50B70947-19A9-41A1-9EBE-B86FD57FD6CF}" srcOrd="0" destOrd="0" presId="urn:microsoft.com/office/officeart/2005/8/layout/list1"/>
    <dgm:cxn modelId="{3B1F89C5-95C1-4A4B-B736-154985FD15A3}" type="presOf" srcId="{902268EC-BD9D-42A4-914C-D6935D5BA577}" destId="{60DDDF1A-E128-456A-A28A-70910251FF5D}" srcOrd="0" destOrd="0" presId="urn:microsoft.com/office/officeart/2005/8/layout/list1"/>
    <dgm:cxn modelId="{5B185095-CF5B-4A90-9492-21AD10397C12}" type="presOf" srcId="{41822F72-6C2A-495A-9539-81F923004D94}" destId="{79372B42-8090-483E-9B98-8874BE2ECBF1}" srcOrd="1" destOrd="0" presId="urn:microsoft.com/office/officeart/2005/8/layout/list1"/>
    <dgm:cxn modelId="{9EFFBD9C-1CE2-4AF3-94BF-BB0487627507}" type="presOf" srcId="{902268EC-BD9D-42A4-914C-D6935D5BA577}" destId="{A1F3E20D-5AFC-4EC8-9E4E-A677B6D6921D}" srcOrd="1" destOrd="0" presId="urn:microsoft.com/office/officeart/2005/8/layout/list1"/>
    <dgm:cxn modelId="{C44B0D88-6ED5-4695-84A9-BCAED0C271DB}" srcId="{B64AF4E3-2A69-45B3-97CE-0CA68343D90E}" destId="{56D90A46-6E09-434F-8044-E4F778F8FE36}" srcOrd="2" destOrd="0" parTransId="{237825F8-3B58-4973-802C-C524309B2471}" sibTransId="{FEE42849-BAA0-4B98-9EDA-5D3DCB7E705B}"/>
    <dgm:cxn modelId="{D2A20C98-834C-4AF5-8B9A-E8730CCF62FF}" type="presOf" srcId="{CB8A6561-19CF-4F1B-8725-468999F88DCB}" destId="{4171C962-49FD-4AB4-87DA-154F4FBD0D3A}" srcOrd="1" destOrd="0" presId="urn:microsoft.com/office/officeart/2005/8/layout/list1"/>
    <dgm:cxn modelId="{B413D8F1-B18F-4D97-BB6C-97A6A34E55E0}" type="presOf" srcId="{AD6FC384-C2B4-4D46-A718-5D3BE1471524}" destId="{81CB4422-D201-4C72-9B31-6CD2E1179C44}" srcOrd="0" destOrd="0" presId="urn:microsoft.com/office/officeart/2005/8/layout/list1"/>
    <dgm:cxn modelId="{1D7AAF76-DB82-4D41-AD84-8809279C2C16}" type="presOf" srcId="{56D90A46-6E09-434F-8044-E4F778F8FE36}" destId="{4B8472AA-F139-4E90-BCB4-CAC1B0F32E67}" srcOrd="1" destOrd="0" presId="urn:microsoft.com/office/officeart/2005/8/layout/list1"/>
    <dgm:cxn modelId="{EEC3BDD0-C36D-4A0D-9E14-314F59EF96D1}" type="presOf" srcId="{AD6FC384-C2B4-4D46-A718-5D3BE1471524}" destId="{AE4206E6-7D95-4F7B-BF8B-6F784ED7B54D}" srcOrd="1" destOrd="0" presId="urn:microsoft.com/office/officeart/2005/8/layout/list1"/>
    <dgm:cxn modelId="{CC286B66-DFD8-4143-9656-EB9DEA7712EA}" type="presParOf" srcId="{E8647E67-FC72-4CC3-832C-8ED1F78DA779}" destId="{4704B1B8-3046-43F2-A91D-98FD4950ABC7}" srcOrd="0" destOrd="0" presId="urn:microsoft.com/office/officeart/2005/8/layout/list1"/>
    <dgm:cxn modelId="{1DA4401C-9F49-4ABA-A0B3-509A81E452D2}" type="presParOf" srcId="{4704B1B8-3046-43F2-A91D-98FD4950ABC7}" destId="{71793026-7E4E-43D7-84FC-0A9415BD6E47}" srcOrd="0" destOrd="0" presId="urn:microsoft.com/office/officeart/2005/8/layout/list1"/>
    <dgm:cxn modelId="{14064714-181A-42B6-9C1D-7CABABFEC444}" type="presParOf" srcId="{4704B1B8-3046-43F2-A91D-98FD4950ABC7}" destId="{9E61219C-A738-4685-A0D6-C78E3174DB58}" srcOrd="1" destOrd="0" presId="urn:microsoft.com/office/officeart/2005/8/layout/list1"/>
    <dgm:cxn modelId="{C87878E8-0028-4086-80C7-A9F6500E2DB0}" type="presParOf" srcId="{E8647E67-FC72-4CC3-832C-8ED1F78DA779}" destId="{9EE2EFA9-93C9-4056-B5F2-6BBE80FFA339}" srcOrd="1" destOrd="0" presId="urn:microsoft.com/office/officeart/2005/8/layout/list1"/>
    <dgm:cxn modelId="{3814D311-20FE-4E1E-B337-5082D5CE04AC}" type="presParOf" srcId="{E8647E67-FC72-4CC3-832C-8ED1F78DA779}" destId="{20444992-01DC-47BB-AA32-9185FA5DE02C}" srcOrd="2" destOrd="0" presId="urn:microsoft.com/office/officeart/2005/8/layout/list1"/>
    <dgm:cxn modelId="{2A27E696-72C5-4FB0-AF0A-5A4EE66E23C9}" type="presParOf" srcId="{E8647E67-FC72-4CC3-832C-8ED1F78DA779}" destId="{1887507C-8710-427C-BDB6-9895EDEC4102}" srcOrd="3" destOrd="0" presId="urn:microsoft.com/office/officeart/2005/8/layout/list1"/>
    <dgm:cxn modelId="{A1F010B6-24D0-4D19-BE7F-2944392037E0}" type="presParOf" srcId="{E8647E67-FC72-4CC3-832C-8ED1F78DA779}" destId="{DF3A119F-9371-4798-AA9E-D113466B2F2C}" srcOrd="4" destOrd="0" presId="urn:microsoft.com/office/officeart/2005/8/layout/list1"/>
    <dgm:cxn modelId="{689B7396-5BD3-47DB-9AE3-79EBA54A57A2}" type="presParOf" srcId="{DF3A119F-9371-4798-AA9E-D113466B2F2C}" destId="{29A34938-3676-4C84-BF94-942F9C9C5BE5}" srcOrd="0" destOrd="0" presId="urn:microsoft.com/office/officeart/2005/8/layout/list1"/>
    <dgm:cxn modelId="{38072CD9-2B5E-4FD8-B63A-AA4B258352EF}" type="presParOf" srcId="{DF3A119F-9371-4798-AA9E-D113466B2F2C}" destId="{256367D5-DE36-4A3B-9F53-CB2C89CD51E8}" srcOrd="1" destOrd="0" presId="urn:microsoft.com/office/officeart/2005/8/layout/list1"/>
    <dgm:cxn modelId="{72ACF0E3-01F7-432A-9F73-738296283AA0}" type="presParOf" srcId="{E8647E67-FC72-4CC3-832C-8ED1F78DA779}" destId="{B4AAB9A5-E3E1-4CF4-8B8B-4BC3973B413F}" srcOrd="5" destOrd="0" presId="urn:microsoft.com/office/officeart/2005/8/layout/list1"/>
    <dgm:cxn modelId="{84D08C8E-D787-4963-BA45-9CFF57E51B8A}" type="presParOf" srcId="{E8647E67-FC72-4CC3-832C-8ED1F78DA779}" destId="{2237351F-5860-48ED-B15A-D8266FA652DF}" srcOrd="6" destOrd="0" presId="urn:microsoft.com/office/officeart/2005/8/layout/list1"/>
    <dgm:cxn modelId="{12A7E83E-BFC2-4AAA-AEB1-114A27A5A8B9}" type="presParOf" srcId="{E8647E67-FC72-4CC3-832C-8ED1F78DA779}" destId="{798E488F-4C85-499D-BA05-4B4474399924}" srcOrd="7" destOrd="0" presId="urn:microsoft.com/office/officeart/2005/8/layout/list1"/>
    <dgm:cxn modelId="{F11468A1-13A3-4F1B-9666-9948543305B9}" type="presParOf" srcId="{E8647E67-FC72-4CC3-832C-8ED1F78DA779}" destId="{87F46F41-40F0-44FA-80E7-6F8E870B2876}" srcOrd="8" destOrd="0" presId="urn:microsoft.com/office/officeart/2005/8/layout/list1"/>
    <dgm:cxn modelId="{A4F6DACC-3327-4011-9375-FD90A59456D7}" type="presParOf" srcId="{87F46F41-40F0-44FA-80E7-6F8E870B2876}" destId="{50B70947-19A9-41A1-9EBE-B86FD57FD6CF}" srcOrd="0" destOrd="0" presId="urn:microsoft.com/office/officeart/2005/8/layout/list1"/>
    <dgm:cxn modelId="{F9FE51D3-098F-486C-B834-29256C8C6207}" type="presParOf" srcId="{87F46F41-40F0-44FA-80E7-6F8E870B2876}" destId="{4B8472AA-F139-4E90-BCB4-CAC1B0F32E67}" srcOrd="1" destOrd="0" presId="urn:microsoft.com/office/officeart/2005/8/layout/list1"/>
    <dgm:cxn modelId="{BF579F9D-C576-4A4A-A7C1-F97DC1B708F9}" type="presParOf" srcId="{E8647E67-FC72-4CC3-832C-8ED1F78DA779}" destId="{F30A8E10-6D6A-4377-96AC-61C93BCBB8D8}" srcOrd="9" destOrd="0" presId="urn:microsoft.com/office/officeart/2005/8/layout/list1"/>
    <dgm:cxn modelId="{73FCC838-B5E5-4707-8014-1A53F0B61AD1}" type="presParOf" srcId="{E8647E67-FC72-4CC3-832C-8ED1F78DA779}" destId="{3A6A53B4-8163-49B0-A316-287798F378F9}" srcOrd="10" destOrd="0" presId="urn:microsoft.com/office/officeart/2005/8/layout/list1"/>
    <dgm:cxn modelId="{2A42847B-30E5-44FC-BD04-D71B22ECE037}" type="presParOf" srcId="{E8647E67-FC72-4CC3-832C-8ED1F78DA779}" destId="{19DB33B2-5E0C-4727-8E01-6B090B62C6AE}" srcOrd="11" destOrd="0" presId="urn:microsoft.com/office/officeart/2005/8/layout/list1"/>
    <dgm:cxn modelId="{54568FCC-F107-4205-961B-FF9C1E294552}" type="presParOf" srcId="{E8647E67-FC72-4CC3-832C-8ED1F78DA779}" destId="{948CACB7-3751-4D22-8786-B1E2073FBE91}" srcOrd="12" destOrd="0" presId="urn:microsoft.com/office/officeart/2005/8/layout/list1"/>
    <dgm:cxn modelId="{2F12B230-DA24-4D1C-B2C6-32477301A5AC}" type="presParOf" srcId="{948CACB7-3751-4D22-8786-B1E2073FBE91}" destId="{81CB4422-D201-4C72-9B31-6CD2E1179C44}" srcOrd="0" destOrd="0" presId="urn:microsoft.com/office/officeart/2005/8/layout/list1"/>
    <dgm:cxn modelId="{F0D1C6B6-F28A-48BD-AE63-FE05BB0A3E19}" type="presParOf" srcId="{948CACB7-3751-4D22-8786-B1E2073FBE91}" destId="{AE4206E6-7D95-4F7B-BF8B-6F784ED7B54D}" srcOrd="1" destOrd="0" presId="urn:microsoft.com/office/officeart/2005/8/layout/list1"/>
    <dgm:cxn modelId="{57E25908-16EF-431C-91FF-D1172CBB8923}" type="presParOf" srcId="{E8647E67-FC72-4CC3-832C-8ED1F78DA779}" destId="{8CEB7AAC-BF0F-4B3B-96D2-889CAD6A9A3F}" srcOrd="13" destOrd="0" presId="urn:microsoft.com/office/officeart/2005/8/layout/list1"/>
    <dgm:cxn modelId="{5FF1479A-A2DB-4287-AB23-F42C83E2E88A}" type="presParOf" srcId="{E8647E67-FC72-4CC3-832C-8ED1F78DA779}" destId="{9C6618B1-140D-493A-9AE9-CA5B637291BF}" srcOrd="14" destOrd="0" presId="urn:microsoft.com/office/officeart/2005/8/layout/list1"/>
    <dgm:cxn modelId="{B80CDEC3-F99F-459B-9FC1-E8DF76F80EC5}" type="presParOf" srcId="{E8647E67-FC72-4CC3-832C-8ED1F78DA779}" destId="{12AE8F87-DC7B-46D4-9378-898038727AAE}" srcOrd="15" destOrd="0" presId="urn:microsoft.com/office/officeart/2005/8/layout/list1"/>
    <dgm:cxn modelId="{7E8C1C69-C519-4BCB-9135-8C93158EEDB2}" type="presParOf" srcId="{E8647E67-FC72-4CC3-832C-8ED1F78DA779}" destId="{0C677BF9-3216-4249-B887-3799B335ED75}" srcOrd="16" destOrd="0" presId="urn:microsoft.com/office/officeart/2005/8/layout/list1"/>
    <dgm:cxn modelId="{546ECBD1-431D-4B2D-9CED-3CDBC905DC44}" type="presParOf" srcId="{0C677BF9-3216-4249-B887-3799B335ED75}" destId="{6B90E258-C9FE-4EA5-BD9D-CF69F543E6F0}" srcOrd="0" destOrd="0" presId="urn:microsoft.com/office/officeart/2005/8/layout/list1"/>
    <dgm:cxn modelId="{E687A05A-8916-42A4-BF1E-D4F3001066C4}" type="presParOf" srcId="{0C677BF9-3216-4249-B887-3799B335ED75}" destId="{79372B42-8090-483E-9B98-8874BE2ECBF1}" srcOrd="1" destOrd="0" presId="urn:microsoft.com/office/officeart/2005/8/layout/list1"/>
    <dgm:cxn modelId="{70890258-474F-4675-B53C-5C7E7A53CF1E}" type="presParOf" srcId="{E8647E67-FC72-4CC3-832C-8ED1F78DA779}" destId="{A9FEE9BC-2602-491A-9496-2301A345E387}" srcOrd="17" destOrd="0" presId="urn:microsoft.com/office/officeart/2005/8/layout/list1"/>
    <dgm:cxn modelId="{D0EFF987-6174-4844-9E62-FCEF2456ADFD}" type="presParOf" srcId="{E8647E67-FC72-4CC3-832C-8ED1F78DA779}" destId="{99502255-355E-4A92-A7FC-C520936A5DE6}" srcOrd="18" destOrd="0" presId="urn:microsoft.com/office/officeart/2005/8/layout/list1"/>
    <dgm:cxn modelId="{181DA77D-20F8-4846-914C-312F49A0BEEF}" type="presParOf" srcId="{E8647E67-FC72-4CC3-832C-8ED1F78DA779}" destId="{132B1D65-582C-4BB7-8657-FEBF0629B741}" srcOrd="19" destOrd="0" presId="urn:microsoft.com/office/officeart/2005/8/layout/list1"/>
    <dgm:cxn modelId="{310AEBF3-01BE-486D-AE0A-C30BBBB06565}" type="presParOf" srcId="{E8647E67-FC72-4CC3-832C-8ED1F78DA779}" destId="{D3EA36B4-EB12-488C-9FDB-85198AD59EE1}" srcOrd="20" destOrd="0" presId="urn:microsoft.com/office/officeart/2005/8/layout/list1"/>
    <dgm:cxn modelId="{76804AF3-73F4-4FFE-A1E0-FBD476AA53FF}" type="presParOf" srcId="{D3EA36B4-EB12-488C-9FDB-85198AD59EE1}" destId="{5C8A279E-826B-40CB-B793-7C22111E1056}" srcOrd="0" destOrd="0" presId="urn:microsoft.com/office/officeart/2005/8/layout/list1"/>
    <dgm:cxn modelId="{E1A7BAD3-3826-4011-9BA0-B3A9C25C842E}" type="presParOf" srcId="{D3EA36B4-EB12-488C-9FDB-85198AD59EE1}" destId="{4171C962-49FD-4AB4-87DA-154F4FBD0D3A}" srcOrd="1" destOrd="0" presId="urn:microsoft.com/office/officeart/2005/8/layout/list1"/>
    <dgm:cxn modelId="{99297B00-41D0-45F4-A52A-17BA11488EE2}" type="presParOf" srcId="{E8647E67-FC72-4CC3-832C-8ED1F78DA779}" destId="{64E22572-3A05-49D5-BC93-38367B4EE2B2}" srcOrd="21" destOrd="0" presId="urn:microsoft.com/office/officeart/2005/8/layout/list1"/>
    <dgm:cxn modelId="{23A2C3E9-65BB-480E-8CDF-5767BD8AC1D3}" type="presParOf" srcId="{E8647E67-FC72-4CC3-832C-8ED1F78DA779}" destId="{6873AC55-5D6C-42E5-B1BB-FF64A11C3C26}" srcOrd="22" destOrd="0" presId="urn:microsoft.com/office/officeart/2005/8/layout/list1"/>
    <dgm:cxn modelId="{EB68FA10-37C3-45BA-8224-7ECA377D3576}" type="presParOf" srcId="{E8647E67-FC72-4CC3-832C-8ED1F78DA779}" destId="{7F867DF5-7469-4738-94A4-C2687763B2EA}" srcOrd="23" destOrd="0" presId="urn:microsoft.com/office/officeart/2005/8/layout/list1"/>
    <dgm:cxn modelId="{3EA256B2-D77D-4EF8-8301-F0AB5DE317BD}" type="presParOf" srcId="{E8647E67-FC72-4CC3-832C-8ED1F78DA779}" destId="{DA3CA2C3-AF87-40C0-B4E6-6E7B58E6EA23}" srcOrd="24" destOrd="0" presId="urn:microsoft.com/office/officeart/2005/8/layout/list1"/>
    <dgm:cxn modelId="{A23BC464-E181-4121-9806-F69870884804}" type="presParOf" srcId="{DA3CA2C3-AF87-40C0-B4E6-6E7B58E6EA23}" destId="{60DDDF1A-E128-456A-A28A-70910251FF5D}" srcOrd="0" destOrd="0" presId="urn:microsoft.com/office/officeart/2005/8/layout/list1"/>
    <dgm:cxn modelId="{7EB53DC5-7C93-467A-BA24-F49804A26EC4}" type="presParOf" srcId="{DA3CA2C3-AF87-40C0-B4E6-6E7B58E6EA23}" destId="{A1F3E20D-5AFC-4EC8-9E4E-A677B6D6921D}" srcOrd="1" destOrd="0" presId="urn:microsoft.com/office/officeart/2005/8/layout/list1"/>
    <dgm:cxn modelId="{144AC35C-2954-4FC3-819D-DC2E715D02BB}" type="presParOf" srcId="{E8647E67-FC72-4CC3-832C-8ED1F78DA779}" destId="{58CAE0E3-18EC-4403-952C-8F3382C1BC5D}" srcOrd="25" destOrd="0" presId="urn:microsoft.com/office/officeart/2005/8/layout/list1"/>
    <dgm:cxn modelId="{98512A9B-67F4-469D-B3E4-7227B4A23501}" type="presParOf" srcId="{E8647E67-FC72-4CC3-832C-8ED1F78DA779}" destId="{137BE0C7-A478-4636-953A-0E9F871E57DA}"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4AF4E3-2A69-45B3-97CE-0CA68343D90E}" type="doc">
      <dgm:prSet loTypeId="urn:microsoft.com/office/officeart/2005/8/layout/list1" loCatId="list" qsTypeId="urn:microsoft.com/office/officeart/2005/8/quickstyle/simple1" qsCatId="simple" csTypeId="urn:microsoft.com/office/officeart/2005/8/colors/colorful1#2" csCatId="colorful" phldr="1"/>
      <dgm:spPr/>
      <dgm:t>
        <a:bodyPr/>
        <a:lstStyle/>
        <a:p>
          <a:endParaRPr lang="es-ES"/>
        </a:p>
      </dgm:t>
    </dgm:pt>
    <dgm:pt modelId="{080D3284-C256-462C-AA03-746A3354C0A3}">
      <dgm:prSet phldrT="[Texto]" custT="1"/>
      <dgm:spPr/>
      <dgm:t>
        <a:bodyPr/>
        <a:lstStyle/>
        <a:p>
          <a:r>
            <a:rPr lang="es-ES" sz="1300" dirty="0"/>
            <a:t>Reglamento General  de la Ley Orgánica de Transparencia y Acceso a la Información</a:t>
          </a:r>
        </a:p>
      </dgm:t>
    </dgm:pt>
    <dgm:pt modelId="{51C93DFC-3563-4BA1-B5C3-E2C19481DAB1}" type="parTrans" cxnId="{D6DD3921-5D05-4F4E-9D41-729404901A76}">
      <dgm:prSet/>
      <dgm:spPr/>
      <dgm:t>
        <a:bodyPr/>
        <a:lstStyle/>
        <a:p>
          <a:endParaRPr lang="es-ES"/>
        </a:p>
      </dgm:t>
    </dgm:pt>
    <dgm:pt modelId="{B0576E7B-EA43-4DBF-8F24-70201452ACAA}" type="sibTrans" cxnId="{D6DD3921-5D05-4F4E-9D41-729404901A76}">
      <dgm:prSet/>
      <dgm:spPr/>
      <dgm:t>
        <a:bodyPr/>
        <a:lstStyle/>
        <a:p>
          <a:endParaRPr lang="es-ES"/>
        </a:p>
      </dgm:t>
    </dgm:pt>
    <dgm:pt modelId="{4E4CE0FF-5263-4542-8542-2517D185BCF2}">
      <dgm:prSet phldrT="[Texto]" custT="1"/>
      <dgm:spPr/>
      <dgm:t>
        <a:bodyPr/>
        <a:lstStyle/>
        <a:p>
          <a:r>
            <a:rPr lang="es-ES" sz="1300" dirty="0"/>
            <a:t>Reglamento General  de la  Ley Orgánica del Sistema Nacional de Contratación Pública</a:t>
          </a:r>
        </a:p>
      </dgm:t>
    </dgm:pt>
    <dgm:pt modelId="{1058BDE9-1CC3-4A9F-BE7C-0D7677F22190}" type="parTrans" cxnId="{25471B84-757E-48F3-8E0E-273E20C33FEE}">
      <dgm:prSet/>
      <dgm:spPr/>
      <dgm:t>
        <a:bodyPr/>
        <a:lstStyle/>
        <a:p>
          <a:endParaRPr lang="es-ES"/>
        </a:p>
      </dgm:t>
    </dgm:pt>
    <dgm:pt modelId="{3A657EF4-F5C2-49A2-A189-88DA2BF79D65}" type="sibTrans" cxnId="{25471B84-757E-48F3-8E0E-273E20C33FEE}">
      <dgm:prSet/>
      <dgm:spPr/>
      <dgm:t>
        <a:bodyPr/>
        <a:lstStyle/>
        <a:p>
          <a:endParaRPr lang="es-ES"/>
        </a:p>
      </dgm:t>
    </dgm:pt>
    <dgm:pt modelId="{56D90A46-6E09-434F-8044-E4F778F8FE36}">
      <dgm:prSet phldrT="[Texto]" custT="1"/>
      <dgm:spPr/>
      <dgm:t>
        <a:bodyPr/>
        <a:lstStyle/>
        <a:p>
          <a:r>
            <a:rPr lang="es-ES" sz="1300" dirty="0"/>
            <a:t>Reglamento General de Bienes del Sector Público.</a:t>
          </a:r>
        </a:p>
      </dgm:t>
    </dgm:pt>
    <dgm:pt modelId="{237825F8-3B58-4973-802C-C524309B2471}" type="parTrans" cxnId="{C44B0D88-6ED5-4695-84A9-BCAED0C271DB}">
      <dgm:prSet/>
      <dgm:spPr/>
      <dgm:t>
        <a:bodyPr/>
        <a:lstStyle/>
        <a:p>
          <a:endParaRPr lang="es-ES"/>
        </a:p>
      </dgm:t>
    </dgm:pt>
    <dgm:pt modelId="{FEE42849-BAA0-4B98-9EDA-5D3DCB7E705B}" type="sibTrans" cxnId="{C44B0D88-6ED5-4695-84A9-BCAED0C271DB}">
      <dgm:prSet/>
      <dgm:spPr/>
      <dgm:t>
        <a:bodyPr/>
        <a:lstStyle/>
        <a:p>
          <a:endParaRPr lang="es-ES"/>
        </a:p>
      </dgm:t>
    </dgm:pt>
    <dgm:pt modelId="{902268EC-BD9D-42A4-914C-D6935D5BA577}">
      <dgm:prSet phldrT="[Texto]" custT="1"/>
      <dgm:spPr/>
      <dgm:t>
        <a:bodyPr/>
        <a:lstStyle/>
        <a:p>
          <a:r>
            <a:rPr lang="es-ES" sz="1300" dirty="0"/>
            <a:t>Normas del Control Interno</a:t>
          </a:r>
        </a:p>
      </dgm:t>
    </dgm:pt>
    <dgm:pt modelId="{7B86F7AA-B55E-4B57-8C9A-23997FE12020}" type="parTrans" cxnId="{5654E7B9-CCCE-4975-9F8A-E2F947763FCF}">
      <dgm:prSet/>
      <dgm:spPr/>
      <dgm:t>
        <a:bodyPr/>
        <a:lstStyle/>
        <a:p>
          <a:endParaRPr lang="es-ES"/>
        </a:p>
      </dgm:t>
    </dgm:pt>
    <dgm:pt modelId="{E7D37293-D952-477F-B5E3-45265E3E8257}" type="sibTrans" cxnId="{5654E7B9-CCCE-4975-9F8A-E2F947763FCF}">
      <dgm:prSet/>
      <dgm:spPr/>
      <dgm:t>
        <a:bodyPr/>
        <a:lstStyle/>
        <a:p>
          <a:endParaRPr lang="es-ES"/>
        </a:p>
      </dgm:t>
    </dgm:pt>
    <dgm:pt modelId="{E8647E67-FC72-4CC3-832C-8ED1F78DA779}" type="pres">
      <dgm:prSet presAssocID="{B64AF4E3-2A69-45B3-97CE-0CA68343D90E}" presName="linear" presStyleCnt="0">
        <dgm:presLayoutVars>
          <dgm:dir/>
          <dgm:animLvl val="lvl"/>
          <dgm:resizeHandles val="exact"/>
        </dgm:presLayoutVars>
      </dgm:prSet>
      <dgm:spPr/>
      <dgm:t>
        <a:bodyPr/>
        <a:lstStyle/>
        <a:p>
          <a:endParaRPr lang="es-ES"/>
        </a:p>
      </dgm:t>
    </dgm:pt>
    <dgm:pt modelId="{4704B1B8-3046-43F2-A91D-98FD4950ABC7}" type="pres">
      <dgm:prSet presAssocID="{080D3284-C256-462C-AA03-746A3354C0A3}" presName="parentLin" presStyleCnt="0"/>
      <dgm:spPr/>
    </dgm:pt>
    <dgm:pt modelId="{71793026-7E4E-43D7-84FC-0A9415BD6E47}" type="pres">
      <dgm:prSet presAssocID="{080D3284-C256-462C-AA03-746A3354C0A3}" presName="parentLeftMargin" presStyleLbl="node1" presStyleIdx="0" presStyleCnt="4"/>
      <dgm:spPr/>
      <dgm:t>
        <a:bodyPr/>
        <a:lstStyle/>
        <a:p>
          <a:endParaRPr lang="es-ES"/>
        </a:p>
      </dgm:t>
    </dgm:pt>
    <dgm:pt modelId="{9E61219C-A738-4685-A0D6-C78E3174DB58}" type="pres">
      <dgm:prSet presAssocID="{080D3284-C256-462C-AA03-746A3354C0A3}" presName="parentText" presStyleLbl="node1" presStyleIdx="0" presStyleCnt="4">
        <dgm:presLayoutVars>
          <dgm:chMax val="0"/>
          <dgm:bulletEnabled val="1"/>
        </dgm:presLayoutVars>
      </dgm:prSet>
      <dgm:spPr/>
      <dgm:t>
        <a:bodyPr/>
        <a:lstStyle/>
        <a:p>
          <a:endParaRPr lang="es-ES"/>
        </a:p>
      </dgm:t>
    </dgm:pt>
    <dgm:pt modelId="{9EE2EFA9-93C9-4056-B5F2-6BBE80FFA339}" type="pres">
      <dgm:prSet presAssocID="{080D3284-C256-462C-AA03-746A3354C0A3}" presName="negativeSpace" presStyleCnt="0"/>
      <dgm:spPr/>
    </dgm:pt>
    <dgm:pt modelId="{20444992-01DC-47BB-AA32-9185FA5DE02C}" type="pres">
      <dgm:prSet presAssocID="{080D3284-C256-462C-AA03-746A3354C0A3}" presName="childText" presStyleLbl="conFgAcc1" presStyleIdx="0" presStyleCnt="4" custLinFactNeighborX="-507" custLinFactNeighborY="-65036">
        <dgm:presLayoutVars>
          <dgm:bulletEnabled val="1"/>
        </dgm:presLayoutVars>
      </dgm:prSet>
      <dgm:spPr/>
    </dgm:pt>
    <dgm:pt modelId="{1887507C-8710-427C-BDB6-9895EDEC4102}" type="pres">
      <dgm:prSet presAssocID="{B0576E7B-EA43-4DBF-8F24-70201452ACAA}" presName="spaceBetweenRectangles" presStyleCnt="0"/>
      <dgm:spPr/>
    </dgm:pt>
    <dgm:pt modelId="{DF3A119F-9371-4798-AA9E-D113466B2F2C}" type="pres">
      <dgm:prSet presAssocID="{4E4CE0FF-5263-4542-8542-2517D185BCF2}" presName="parentLin" presStyleCnt="0"/>
      <dgm:spPr/>
    </dgm:pt>
    <dgm:pt modelId="{29A34938-3676-4C84-BF94-942F9C9C5BE5}" type="pres">
      <dgm:prSet presAssocID="{4E4CE0FF-5263-4542-8542-2517D185BCF2}" presName="parentLeftMargin" presStyleLbl="node1" presStyleIdx="0" presStyleCnt="4"/>
      <dgm:spPr/>
      <dgm:t>
        <a:bodyPr/>
        <a:lstStyle/>
        <a:p>
          <a:endParaRPr lang="es-ES"/>
        </a:p>
      </dgm:t>
    </dgm:pt>
    <dgm:pt modelId="{256367D5-DE36-4A3B-9F53-CB2C89CD51E8}" type="pres">
      <dgm:prSet presAssocID="{4E4CE0FF-5263-4542-8542-2517D185BCF2}" presName="parentText" presStyleLbl="node1" presStyleIdx="1" presStyleCnt="4">
        <dgm:presLayoutVars>
          <dgm:chMax val="0"/>
          <dgm:bulletEnabled val="1"/>
        </dgm:presLayoutVars>
      </dgm:prSet>
      <dgm:spPr/>
      <dgm:t>
        <a:bodyPr/>
        <a:lstStyle/>
        <a:p>
          <a:endParaRPr lang="es-ES"/>
        </a:p>
      </dgm:t>
    </dgm:pt>
    <dgm:pt modelId="{B4AAB9A5-E3E1-4CF4-8B8B-4BC3973B413F}" type="pres">
      <dgm:prSet presAssocID="{4E4CE0FF-5263-4542-8542-2517D185BCF2}" presName="negativeSpace" presStyleCnt="0"/>
      <dgm:spPr/>
    </dgm:pt>
    <dgm:pt modelId="{2237351F-5860-48ED-B15A-D8266FA652DF}" type="pres">
      <dgm:prSet presAssocID="{4E4CE0FF-5263-4542-8542-2517D185BCF2}" presName="childText" presStyleLbl="conFgAcc1" presStyleIdx="1" presStyleCnt="4">
        <dgm:presLayoutVars>
          <dgm:bulletEnabled val="1"/>
        </dgm:presLayoutVars>
      </dgm:prSet>
      <dgm:spPr/>
    </dgm:pt>
    <dgm:pt modelId="{798E488F-4C85-499D-BA05-4B4474399924}" type="pres">
      <dgm:prSet presAssocID="{3A657EF4-F5C2-49A2-A189-88DA2BF79D65}" presName="spaceBetweenRectangles" presStyleCnt="0"/>
      <dgm:spPr/>
    </dgm:pt>
    <dgm:pt modelId="{87F46F41-40F0-44FA-80E7-6F8E870B2876}" type="pres">
      <dgm:prSet presAssocID="{56D90A46-6E09-434F-8044-E4F778F8FE36}" presName="parentLin" presStyleCnt="0"/>
      <dgm:spPr/>
    </dgm:pt>
    <dgm:pt modelId="{50B70947-19A9-41A1-9EBE-B86FD57FD6CF}" type="pres">
      <dgm:prSet presAssocID="{56D90A46-6E09-434F-8044-E4F778F8FE36}" presName="parentLeftMargin" presStyleLbl="node1" presStyleIdx="1" presStyleCnt="4"/>
      <dgm:spPr/>
      <dgm:t>
        <a:bodyPr/>
        <a:lstStyle/>
        <a:p>
          <a:endParaRPr lang="es-ES"/>
        </a:p>
      </dgm:t>
    </dgm:pt>
    <dgm:pt modelId="{4B8472AA-F139-4E90-BCB4-CAC1B0F32E67}" type="pres">
      <dgm:prSet presAssocID="{56D90A46-6E09-434F-8044-E4F778F8FE36}" presName="parentText" presStyleLbl="node1" presStyleIdx="2" presStyleCnt="4">
        <dgm:presLayoutVars>
          <dgm:chMax val="0"/>
          <dgm:bulletEnabled val="1"/>
        </dgm:presLayoutVars>
      </dgm:prSet>
      <dgm:spPr/>
      <dgm:t>
        <a:bodyPr/>
        <a:lstStyle/>
        <a:p>
          <a:endParaRPr lang="es-ES"/>
        </a:p>
      </dgm:t>
    </dgm:pt>
    <dgm:pt modelId="{F30A8E10-6D6A-4377-96AC-61C93BCBB8D8}" type="pres">
      <dgm:prSet presAssocID="{56D90A46-6E09-434F-8044-E4F778F8FE36}" presName="negativeSpace" presStyleCnt="0"/>
      <dgm:spPr/>
    </dgm:pt>
    <dgm:pt modelId="{3A6A53B4-8163-49B0-A316-287798F378F9}" type="pres">
      <dgm:prSet presAssocID="{56D90A46-6E09-434F-8044-E4F778F8FE36}" presName="childText" presStyleLbl="conFgAcc1" presStyleIdx="2" presStyleCnt="4">
        <dgm:presLayoutVars>
          <dgm:bulletEnabled val="1"/>
        </dgm:presLayoutVars>
      </dgm:prSet>
      <dgm:spPr/>
    </dgm:pt>
    <dgm:pt modelId="{19DB33B2-5E0C-4727-8E01-6B090B62C6AE}" type="pres">
      <dgm:prSet presAssocID="{FEE42849-BAA0-4B98-9EDA-5D3DCB7E705B}" presName="spaceBetweenRectangles" presStyleCnt="0"/>
      <dgm:spPr/>
    </dgm:pt>
    <dgm:pt modelId="{DA3CA2C3-AF87-40C0-B4E6-6E7B58E6EA23}" type="pres">
      <dgm:prSet presAssocID="{902268EC-BD9D-42A4-914C-D6935D5BA577}" presName="parentLin" presStyleCnt="0"/>
      <dgm:spPr/>
    </dgm:pt>
    <dgm:pt modelId="{60DDDF1A-E128-456A-A28A-70910251FF5D}" type="pres">
      <dgm:prSet presAssocID="{902268EC-BD9D-42A4-914C-D6935D5BA577}" presName="parentLeftMargin" presStyleLbl="node1" presStyleIdx="2" presStyleCnt="4"/>
      <dgm:spPr/>
      <dgm:t>
        <a:bodyPr/>
        <a:lstStyle/>
        <a:p>
          <a:endParaRPr lang="es-ES"/>
        </a:p>
      </dgm:t>
    </dgm:pt>
    <dgm:pt modelId="{A1F3E20D-5AFC-4EC8-9E4E-A677B6D6921D}" type="pres">
      <dgm:prSet presAssocID="{902268EC-BD9D-42A4-914C-D6935D5BA577}" presName="parentText" presStyleLbl="node1" presStyleIdx="3" presStyleCnt="4">
        <dgm:presLayoutVars>
          <dgm:chMax val="0"/>
          <dgm:bulletEnabled val="1"/>
        </dgm:presLayoutVars>
      </dgm:prSet>
      <dgm:spPr/>
      <dgm:t>
        <a:bodyPr/>
        <a:lstStyle/>
        <a:p>
          <a:endParaRPr lang="es-ES"/>
        </a:p>
      </dgm:t>
    </dgm:pt>
    <dgm:pt modelId="{58CAE0E3-18EC-4403-952C-8F3382C1BC5D}" type="pres">
      <dgm:prSet presAssocID="{902268EC-BD9D-42A4-914C-D6935D5BA577}" presName="negativeSpace" presStyleCnt="0"/>
      <dgm:spPr/>
    </dgm:pt>
    <dgm:pt modelId="{137BE0C7-A478-4636-953A-0E9F871E57DA}" type="pres">
      <dgm:prSet presAssocID="{902268EC-BD9D-42A4-914C-D6935D5BA577}" presName="childText" presStyleLbl="conFgAcc1" presStyleIdx="3" presStyleCnt="4">
        <dgm:presLayoutVars>
          <dgm:bulletEnabled val="1"/>
        </dgm:presLayoutVars>
      </dgm:prSet>
      <dgm:spPr/>
    </dgm:pt>
  </dgm:ptLst>
  <dgm:cxnLst>
    <dgm:cxn modelId="{C44B0D88-6ED5-4695-84A9-BCAED0C271DB}" srcId="{B64AF4E3-2A69-45B3-97CE-0CA68343D90E}" destId="{56D90A46-6E09-434F-8044-E4F778F8FE36}" srcOrd="2" destOrd="0" parTransId="{237825F8-3B58-4973-802C-C524309B2471}" sibTransId="{FEE42849-BAA0-4B98-9EDA-5D3DCB7E705B}"/>
    <dgm:cxn modelId="{74BAD5BF-3568-409A-874A-3FD2F4A0D7CF}" type="presOf" srcId="{56D90A46-6E09-434F-8044-E4F778F8FE36}" destId="{4B8472AA-F139-4E90-BCB4-CAC1B0F32E67}" srcOrd="1" destOrd="0" presId="urn:microsoft.com/office/officeart/2005/8/layout/list1"/>
    <dgm:cxn modelId="{D6DD3921-5D05-4F4E-9D41-729404901A76}" srcId="{B64AF4E3-2A69-45B3-97CE-0CA68343D90E}" destId="{080D3284-C256-462C-AA03-746A3354C0A3}" srcOrd="0" destOrd="0" parTransId="{51C93DFC-3563-4BA1-B5C3-E2C19481DAB1}" sibTransId="{B0576E7B-EA43-4DBF-8F24-70201452ACAA}"/>
    <dgm:cxn modelId="{5F715C97-294C-42C1-9FEE-BC1B5DFF3127}" type="presOf" srcId="{56D90A46-6E09-434F-8044-E4F778F8FE36}" destId="{50B70947-19A9-41A1-9EBE-B86FD57FD6CF}" srcOrd="0" destOrd="0" presId="urn:microsoft.com/office/officeart/2005/8/layout/list1"/>
    <dgm:cxn modelId="{9EF9BBC4-84BD-4465-B7CA-71D3DB28DE97}" type="presOf" srcId="{902268EC-BD9D-42A4-914C-D6935D5BA577}" destId="{A1F3E20D-5AFC-4EC8-9E4E-A677B6D6921D}" srcOrd="1" destOrd="0" presId="urn:microsoft.com/office/officeart/2005/8/layout/list1"/>
    <dgm:cxn modelId="{890293BF-E07C-4F6A-94FA-C535EAD33E94}" type="presOf" srcId="{4E4CE0FF-5263-4542-8542-2517D185BCF2}" destId="{29A34938-3676-4C84-BF94-942F9C9C5BE5}" srcOrd="0" destOrd="0" presId="urn:microsoft.com/office/officeart/2005/8/layout/list1"/>
    <dgm:cxn modelId="{25471B84-757E-48F3-8E0E-273E20C33FEE}" srcId="{B64AF4E3-2A69-45B3-97CE-0CA68343D90E}" destId="{4E4CE0FF-5263-4542-8542-2517D185BCF2}" srcOrd="1" destOrd="0" parTransId="{1058BDE9-1CC3-4A9F-BE7C-0D7677F22190}" sibTransId="{3A657EF4-F5C2-49A2-A189-88DA2BF79D65}"/>
    <dgm:cxn modelId="{275424C6-34C0-4ADA-911F-D2219CD6AB8D}" type="presOf" srcId="{080D3284-C256-462C-AA03-746A3354C0A3}" destId="{9E61219C-A738-4685-A0D6-C78E3174DB58}" srcOrd="1" destOrd="0" presId="urn:microsoft.com/office/officeart/2005/8/layout/list1"/>
    <dgm:cxn modelId="{B680E22C-5885-4A02-84C5-007A132940C3}" type="presOf" srcId="{080D3284-C256-462C-AA03-746A3354C0A3}" destId="{71793026-7E4E-43D7-84FC-0A9415BD6E47}" srcOrd="0" destOrd="0" presId="urn:microsoft.com/office/officeart/2005/8/layout/list1"/>
    <dgm:cxn modelId="{5654E7B9-CCCE-4975-9F8A-E2F947763FCF}" srcId="{B64AF4E3-2A69-45B3-97CE-0CA68343D90E}" destId="{902268EC-BD9D-42A4-914C-D6935D5BA577}" srcOrd="3" destOrd="0" parTransId="{7B86F7AA-B55E-4B57-8C9A-23997FE12020}" sibTransId="{E7D37293-D952-477F-B5E3-45265E3E8257}"/>
    <dgm:cxn modelId="{DAA87D65-F3F0-434B-B5C7-B3FA06015C6C}" type="presOf" srcId="{B64AF4E3-2A69-45B3-97CE-0CA68343D90E}" destId="{E8647E67-FC72-4CC3-832C-8ED1F78DA779}" srcOrd="0" destOrd="0" presId="urn:microsoft.com/office/officeart/2005/8/layout/list1"/>
    <dgm:cxn modelId="{416024B4-1537-486A-B477-1DED3E59C74D}" type="presOf" srcId="{4E4CE0FF-5263-4542-8542-2517D185BCF2}" destId="{256367D5-DE36-4A3B-9F53-CB2C89CD51E8}" srcOrd="1" destOrd="0" presId="urn:microsoft.com/office/officeart/2005/8/layout/list1"/>
    <dgm:cxn modelId="{F19BAF8F-D9CF-4961-A11C-858821E80B22}" type="presOf" srcId="{902268EC-BD9D-42A4-914C-D6935D5BA577}" destId="{60DDDF1A-E128-456A-A28A-70910251FF5D}" srcOrd="0" destOrd="0" presId="urn:microsoft.com/office/officeart/2005/8/layout/list1"/>
    <dgm:cxn modelId="{C63190CE-50B2-4B92-A8CD-A577C8B6A814}" type="presParOf" srcId="{E8647E67-FC72-4CC3-832C-8ED1F78DA779}" destId="{4704B1B8-3046-43F2-A91D-98FD4950ABC7}" srcOrd="0" destOrd="0" presId="urn:microsoft.com/office/officeart/2005/8/layout/list1"/>
    <dgm:cxn modelId="{345E9E2E-C47B-4EA7-B475-94E8E48967C4}" type="presParOf" srcId="{4704B1B8-3046-43F2-A91D-98FD4950ABC7}" destId="{71793026-7E4E-43D7-84FC-0A9415BD6E47}" srcOrd="0" destOrd="0" presId="urn:microsoft.com/office/officeart/2005/8/layout/list1"/>
    <dgm:cxn modelId="{504517DA-00FB-4A8D-8A97-6E17A42A3051}" type="presParOf" srcId="{4704B1B8-3046-43F2-A91D-98FD4950ABC7}" destId="{9E61219C-A738-4685-A0D6-C78E3174DB58}" srcOrd="1" destOrd="0" presId="urn:microsoft.com/office/officeart/2005/8/layout/list1"/>
    <dgm:cxn modelId="{ABAE6769-BFF7-4CDF-A31F-1DFC33D44D18}" type="presParOf" srcId="{E8647E67-FC72-4CC3-832C-8ED1F78DA779}" destId="{9EE2EFA9-93C9-4056-B5F2-6BBE80FFA339}" srcOrd="1" destOrd="0" presId="urn:microsoft.com/office/officeart/2005/8/layout/list1"/>
    <dgm:cxn modelId="{97D5496D-D755-4E5B-8E99-738285B602A5}" type="presParOf" srcId="{E8647E67-FC72-4CC3-832C-8ED1F78DA779}" destId="{20444992-01DC-47BB-AA32-9185FA5DE02C}" srcOrd="2" destOrd="0" presId="urn:microsoft.com/office/officeart/2005/8/layout/list1"/>
    <dgm:cxn modelId="{2E841E8A-1E0A-4F57-A06E-9EE33DE807C3}" type="presParOf" srcId="{E8647E67-FC72-4CC3-832C-8ED1F78DA779}" destId="{1887507C-8710-427C-BDB6-9895EDEC4102}" srcOrd="3" destOrd="0" presId="urn:microsoft.com/office/officeart/2005/8/layout/list1"/>
    <dgm:cxn modelId="{FCD9A182-F4C9-48CB-9228-EEC10BBC4264}" type="presParOf" srcId="{E8647E67-FC72-4CC3-832C-8ED1F78DA779}" destId="{DF3A119F-9371-4798-AA9E-D113466B2F2C}" srcOrd="4" destOrd="0" presId="urn:microsoft.com/office/officeart/2005/8/layout/list1"/>
    <dgm:cxn modelId="{57C67C72-F063-4F1D-BB9D-D4B2BB589A10}" type="presParOf" srcId="{DF3A119F-9371-4798-AA9E-D113466B2F2C}" destId="{29A34938-3676-4C84-BF94-942F9C9C5BE5}" srcOrd="0" destOrd="0" presId="urn:microsoft.com/office/officeart/2005/8/layout/list1"/>
    <dgm:cxn modelId="{56AC9CD2-354A-40E9-9463-82221075AA70}" type="presParOf" srcId="{DF3A119F-9371-4798-AA9E-D113466B2F2C}" destId="{256367D5-DE36-4A3B-9F53-CB2C89CD51E8}" srcOrd="1" destOrd="0" presId="urn:microsoft.com/office/officeart/2005/8/layout/list1"/>
    <dgm:cxn modelId="{D2506B76-8ECD-4D7F-ACC9-9D1A7BE9F28F}" type="presParOf" srcId="{E8647E67-FC72-4CC3-832C-8ED1F78DA779}" destId="{B4AAB9A5-E3E1-4CF4-8B8B-4BC3973B413F}" srcOrd="5" destOrd="0" presId="urn:microsoft.com/office/officeart/2005/8/layout/list1"/>
    <dgm:cxn modelId="{CDBE55B2-220E-4BE8-9064-9962BACA9A0C}" type="presParOf" srcId="{E8647E67-FC72-4CC3-832C-8ED1F78DA779}" destId="{2237351F-5860-48ED-B15A-D8266FA652DF}" srcOrd="6" destOrd="0" presId="urn:microsoft.com/office/officeart/2005/8/layout/list1"/>
    <dgm:cxn modelId="{E9B782BB-5891-4B67-821B-3B584413A66E}" type="presParOf" srcId="{E8647E67-FC72-4CC3-832C-8ED1F78DA779}" destId="{798E488F-4C85-499D-BA05-4B4474399924}" srcOrd="7" destOrd="0" presId="urn:microsoft.com/office/officeart/2005/8/layout/list1"/>
    <dgm:cxn modelId="{8A2219E0-9D9D-4B30-980B-A8ADDF2A58CE}" type="presParOf" srcId="{E8647E67-FC72-4CC3-832C-8ED1F78DA779}" destId="{87F46F41-40F0-44FA-80E7-6F8E870B2876}" srcOrd="8" destOrd="0" presId="urn:microsoft.com/office/officeart/2005/8/layout/list1"/>
    <dgm:cxn modelId="{A467464E-2FFA-430E-9FA7-F479A29FE133}" type="presParOf" srcId="{87F46F41-40F0-44FA-80E7-6F8E870B2876}" destId="{50B70947-19A9-41A1-9EBE-B86FD57FD6CF}" srcOrd="0" destOrd="0" presId="urn:microsoft.com/office/officeart/2005/8/layout/list1"/>
    <dgm:cxn modelId="{28A71974-58DA-40FD-958E-47D5891A6B1E}" type="presParOf" srcId="{87F46F41-40F0-44FA-80E7-6F8E870B2876}" destId="{4B8472AA-F139-4E90-BCB4-CAC1B0F32E67}" srcOrd="1" destOrd="0" presId="urn:microsoft.com/office/officeart/2005/8/layout/list1"/>
    <dgm:cxn modelId="{BE053AFA-CFF6-4C84-9477-D02DE68D66CE}" type="presParOf" srcId="{E8647E67-FC72-4CC3-832C-8ED1F78DA779}" destId="{F30A8E10-6D6A-4377-96AC-61C93BCBB8D8}" srcOrd="9" destOrd="0" presId="urn:microsoft.com/office/officeart/2005/8/layout/list1"/>
    <dgm:cxn modelId="{C1C57BC4-0456-484E-BBBB-D4EBE6532692}" type="presParOf" srcId="{E8647E67-FC72-4CC3-832C-8ED1F78DA779}" destId="{3A6A53B4-8163-49B0-A316-287798F378F9}" srcOrd="10" destOrd="0" presId="urn:microsoft.com/office/officeart/2005/8/layout/list1"/>
    <dgm:cxn modelId="{8B2A34E0-635B-4725-999A-97413B7AC099}" type="presParOf" srcId="{E8647E67-FC72-4CC3-832C-8ED1F78DA779}" destId="{19DB33B2-5E0C-4727-8E01-6B090B62C6AE}" srcOrd="11" destOrd="0" presId="urn:microsoft.com/office/officeart/2005/8/layout/list1"/>
    <dgm:cxn modelId="{74D47A14-15E4-48EA-9477-998AE036E317}" type="presParOf" srcId="{E8647E67-FC72-4CC3-832C-8ED1F78DA779}" destId="{DA3CA2C3-AF87-40C0-B4E6-6E7B58E6EA23}" srcOrd="12" destOrd="0" presId="urn:microsoft.com/office/officeart/2005/8/layout/list1"/>
    <dgm:cxn modelId="{79BCE385-4782-4D9D-B74C-5AF94F9D2610}" type="presParOf" srcId="{DA3CA2C3-AF87-40C0-B4E6-6E7B58E6EA23}" destId="{60DDDF1A-E128-456A-A28A-70910251FF5D}" srcOrd="0" destOrd="0" presId="urn:microsoft.com/office/officeart/2005/8/layout/list1"/>
    <dgm:cxn modelId="{E760BC87-094C-4AE5-80E8-38963CDEE501}" type="presParOf" srcId="{DA3CA2C3-AF87-40C0-B4E6-6E7B58E6EA23}" destId="{A1F3E20D-5AFC-4EC8-9E4E-A677B6D6921D}" srcOrd="1" destOrd="0" presId="urn:microsoft.com/office/officeart/2005/8/layout/list1"/>
    <dgm:cxn modelId="{EBBA4B6F-6134-40C7-81DE-86B6B521D174}" type="presParOf" srcId="{E8647E67-FC72-4CC3-832C-8ED1F78DA779}" destId="{58CAE0E3-18EC-4403-952C-8F3382C1BC5D}" srcOrd="13" destOrd="0" presId="urn:microsoft.com/office/officeart/2005/8/layout/list1"/>
    <dgm:cxn modelId="{C5D48FBD-0580-4A21-B179-4EADC1A0F7A5}" type="presParOf" srcId="{E8647E67-FC72-4CC3-832C-8ED1F78DA779}" destId="{137BE0C7-A478-4636-953A-0E9F871E57DA}"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1D5390E-55BE-4114-BC8B-3E6BCDB43AC7}" type="doc">
      <dgm:prSet loTypeId="urn:microsoft.com/office/officeart/2005/8/layout/chevron2" loCatId="process" qsTypeId="urn:microsoft.com/office/officeart/2005/8/quickstyle/simple1" qsCatId="simple" csTypeId="urn:microsoft.com/office/officeart/2005/8/colors/colorful1#3" csCatId="colorful" phldr="1"/>
      <dgm:spPr/>
      <dgm:t>
        <a:bodyPr/>
        <a:lstStyle/>
        <a:p>
          <a:endParaRPr lang="es-ES"/>
        </a:p>
      </dgm:t>
    </dgm:pt>
    <dgm:pt modelId="{B9AEA49E-3F4F-44AF-BDE6-50BCAB90935F}">
      <dgm:prSet phldrT="[Texto]"/>
      <dgm:spPr/>
      <dgm:t>
        <a:bodyPr/>
        <a:lstStyle/>
        <a:p>
          <a:r>
            <a:rPr lang="es-ES"/>
            <a:t>Organización y Administración</a:t>
          </a:r>
        </a:p>
      </dgm:t>
    </dgm:pt>
    <dgm:pt modelId="{DEFF696F-171A-46B8-8F40-D704DA53BB72}" type="parTrans" cxnId="{540CAE23-09AC-43FE-8057-3521A390B611}">
      <dgm:prSet/>
      <dgm:spPr/>
      <dgm:t>
        <a:bodyPr/>
        <a:lstStyle/>
        <a:p>
          <a:endParaRPr lang="es-ES"/>
        </a:p>
      </dgm:t>
    </dgm:pt>
    <dgm:pt modelId="{EEEABDBF-EE16-4ACB-8E39-9B4944EBD9B4}" type="sibTrans" cxnId="{540CAE23-09AC-43FE-8057-3521A390B611}">
      <dgm:prSet/>
      <dgm:spPr/>
      <dgm:t>
        <a:bodyPr/>
        <a:lstStyle/>
        <a:p>
          <a:endParaRPr lang="es-ES"/>
        </a:p>
      </dgm:t>
    </dgm:pt>
    <dgm:pt modelId="{E2E122BA-03D2-41B4-BAD8-DE1F17B1BAB3}">
      <dgm:prSet phldrT="[Texto]"/>
      <dgm:spPr/>
      <dgm:t>
        <a:bodyPr/>
        <a:lstStyle/>
        <a:p>
          <a:r>
            <a:rPr lang="es-ES"/>
            <a:t>Estructura Organizacional.		Estructura Organizacional.		</a:t>
          </a:r>
        </a:p>
      </dgm:t>
    </dgm:pt>
    <dgm:pt modelId="{AE61387E-BD1B-41B3-9B54-77961FB362AF}" type="parTrans" cxnId="{0244BAF9-64CB-4142-AACE-1A05665E1D54}">
      <dgm:prSet/>
      <dgm:spPr/>
      <dgm:t>
        <a:bodyPr/>
        <a:lstStyle/>
        <a:p>
          <a:endParaRPr lang="es-ES"/>
        </a:p>
      </dgm:t>
    </dgm:pt>
    <dgm:pt modelId="{6BB5EAB0-DABF-4F2E-88E4-053E19E3724C}" type="sibTrans" cxnId="{0244BAF9-64CB-4142-AACE-1A05665E1D54}">
      <dgm:prSet/>
      <dgm:spPr/>
      <dgm:t>
        <a:bodyPr/>
        <a:lstStyle/>
        <a:p>
          <a:endParaRPr lang="es-ES"/>
        </a:p>
      </dgm:t>
    </dgm:pt>
    <dgm:pt modelId="{F8BA1755-97C7-4DF0-B897-F010E268D042}">
      <dgm:prSet phldrT="[Texto]"/>
      <dgm:spPr/>
      <dgm:t>
        <a:bodyPr/>
        <a:lstStyle/>
        <a:p>
          <a:r>
            <a:rPr lang="es-ES"/>
            <a:t>Segregación de Funciones		Modelo de Información Organizacional</a:t>
          </a:r>
        </a:p>
      </dgm:t>
    </dgm:pt>
    <dgm:pt modelId="{FA819E00-1B16-45C7-8F18-341A9BA43F64}" type="parTrans" cxnId="{03B04C25-641D-4329-87B9-8E1E7C609264}">
      <dgm:prSet/>
      <dgm:spPr/>
      <dgm:t>
        <a:bodyPr/>
        <a:lstStyle/>
        <a:p>
          <a:endParaRPr lang="es-ES"/>
        </a:p>
      </dgm:t>
    </dgm:pt>
    <dgm:pt modelId="{BFFAA747-D430-4D3C-BF8F-138580832EE6}" type="sibTrans" cxnId="{03B04C25-641D-4329-87B9-8E1E7C609264}">
      <dgm:prSet/>
      <dgm:spPr/>
      <dgm:t>
        <a:bodyPr/>
        <a:lstStyle/>
        <a:p>
          <a:endParaRPr lang="es-ES"/>
        </a:p>
      </dgm:t>
    </dgm:pt>
    <dgm:pt modelId="{DD0EC16D-1D56-4D97-AD03-A2D9978E8042}">
      <dgm:prSet phldrT="[Texto]"/>
      <dgm:spPr/>
      <dgm:t>
        <a:bodyPr/>
        <a:lstStyle/>
        <a:p>
          <a:r>
            <a:rPr lang="es-ES"/>
            <a:t>Sistemas Informáticos</a:t>
          </a:r>
        </a:p>
      </dgm:t>
    </dgm:pt>
    <dgm:pt modelId="{A418E279-26EB-4672-9FB2-63831BD359D7}" type="parTrans" cxnId="{C7982318-4088-4859-A1DB-15F2E3900826}">
      <dgm:prSet/>
      <dgm:spPr/>
      <dgm:t>
        <a:bodyPr/>
        <a:lstStyle/>
        <a:p>
          <a:endParaRPr lang="es-ES"/>
        </a:p>
      </dgm:t>
    </dgm:pt>
    <dgm:pt modelId="{EBF47831-820D-41D0-A37D-E72707F18010}" type="sibTrans" cxnId="{C7982318-4088-4859-A1DB-15F2E3900826}">
      <dgm:prSet/>
      <dgm:spPr/>
      <dgm:t>
        <a:bodyPr/>
        <a:lstStyle/>
        <a:p>
          <a:endParaRPr lang="es-ES"/>
        </a:p>
      </dgm:t>
    </dgm:pt>
    <dgm:pt modelId="{7CCE1903-C7C6-4F3F-92C5-283D0AF333E3}">
      <dgm:prSet phldrT="[Texto]"/>
      <dgm:spPr/>
      <dgm:t>
        <a:bodyPr/>
        <a:lstStyle/>
        <a:p>
          <a:r>
            <a:rPr lang="es-ES"/>
            <a:t>Infraestructura Tecnológica</a:t>
          </a:r>
        </a:p>
      </dgm:t>
    </dgm:pt>
    <dgm:pt modelId="{20FE627A-22A4-489F-9369-05397AD7EC65}" type="parTrans" cxnId="{1F4069E1-905F-48C2-8E4C-D37832020C61}">
      <dgm:prSet/>
      <dgm:spPr/>
      <dgm:t>
        <a:bodyPr/>
        <a:lstStyle/>
        <a:p>
          <a:endParaRPr lang="es-ES"/>
        </a:p>
      </dgm:t>
    </dgm:pt>
    <dgm:pt modelId="{900DEDD8-4868-4DCB-9F0B-6EE3667BE0F4}" type="sibTrans" cxnId="{1F4069E1-905F-48C2-8E4C-D37832020C61}">
      <dgm:prSet/>
      <dgm:spPr/>
      <dgm:t>
        <a:bodyPr/>
        <a:lstStyle/>
        <a:p>
          <a:endParaRPr lang="es-ES"/>
        </a:p>
      </dgm:t>
    </dgm:pt>
    <dgm:pt modelId="{605926C7-080D-457A-A672-C7A00254D046}">
      <dgm:prSet phldrT="[Texto]"/>
      <dgm:spPr/>
      <dgm:t>
        <a:bodyPr/>
        <a:lstStyle/>
        <a:p>
          <a:r>
            <a:rPr lang="es-ES"/>
            <a:t>Seguridades</a:t>
          </a:r>
        </a:p>
      </dgm:t>
    </dgm:pt>
    <dgm:pt modelId="{D5363512-36AE-4537-A60B-092F0242A75C}" type="parTrans" cxnId="{1A72DD19-4DB8-4D1E-9A78-26799C7AB23C}">
      <dgm:prSet/>
      <dgm:spPr/>
      <dgm:t>
        <a:bodyPr/>
        <a:lstStyle/>
        <a:p>
          <a:endParaRPr lang="es-ES"/>
        </a:p>
      </dgm:t>
    </dgm:pt>
    <dgm:pt modelId="{C8A6136F-C0FC-47B1-BE53-17FDFF155815}" type="sibTrans" cxnId="{1A72DD19-4DB8-4D1E-9A78-26799C7AB23C}">
      <dgm:prSet/>
      <dgm:spPr/>
      <dgm:t>
        <a:bodyPr/>
        <a:lstStyle/>
        <a:p>
          <a:endParaRPr lang="es-ES"/>
        </a:p>
      </dgm:t>
    </dgm:pt>
    <dgm:pt modelId="{7F6060AF-06DE-457E-B15B-0EF001E1688D}">
      <dgm:prSet phldrT="[Texto]"/>
      <dgm:spPr/>
      <dgm:t>
        <a:bodyPr/>
        <a:lstStyle/>
        <a:p>
          <a:r>
            <a:rPr lang="es-ES"/>
            <a:t>Monitoreo y Evaluación</a:t>
          </a:r>
        </a:p>
      </dgm:t>
    </dgm:pt>
    <dgm:pt modelId="{7214C3AB-8461-4A2F-9E59-99C0DC335F9E}" type="parTrans" cxnId="{0A4FACFC-0CFB-4D69-87C7-EA019BEAA48A}">
      <dgm:prSet/>
      <dgm:spPr/>
      <dgm:t>
        <a:bodyPr/>
        <a:lstStyle/>
        <a:p>
          <a:endParaRPr lang="es-ES"/>
        </a:p>
      </dgm:t>
    </dgm:pt>
    <dgm:pt modelId="{5EC6BC46-EA65-46B5-AE9A-C4445735E90A}" type="sibTrans" cxnId="{0A4FACFC-0CFB-4D69-87C7-EA019BEAA48A}">
      <dgm:prSet/>
      <dgm:spPr/>
      <dgm:t>
        <a:bodyPr/>
        <a:lstStyle/>
        <a:p>
          <a:endParaRPr lang="es-ES"/>
        </a:p>
      </dgm:t>
    </dgm:pt>
    <dgm:pt modelId="{D4F5C99E-04B3-4E6C-BCF5-E75DE84C7E98}">
      <dgm:prSet phldrT="[Texto]"/>
      <dgm:spPr/>
      <dgm:t>
        <a:bodyPr/>
        <a:lstStyle/>
        <a:p>
          <a:r>
            <a:rPr lang="es-ES"/>
            <a:t>Procesos y Servicios.</a:t>
          </a:r>
        </a:p>
      </dgm:t>
    </dgm:pt>
    <dgm:pt modelId="{907F9BED-5D25-47FA-93E8-2C8640FDB3EB}" type="parTrans" cxnId="{C01A5689-2F6E-4626-A7ED-6EC9F0ED7D27}">
      <dgm:prSet/>
      <dgm:spPr/>
      <dgm:t>
        <a:bodyPr/>
        <a:lstStyle/>
        <a:p>
          <a:endParaRPr lang="es-ES"/>
        </a:p>
      </dgm:t>
    </dgm:pt>
    <dgm:pt modelId="{18EBE804-9C1B-4D49-8385-29B9F7298430}" type="sibTrans" cxnId="{C01A5689-2F6E-4626-A7ED-6EC9F0ED7D27}">
      <dgm:prSet/>
      <dgm:spPr/>
      <dgm:t>
        <a:bodyPr/>
        <a:lstStyle/>
        <a:p>
          <a:endParaRPr lang="es-ES"/>
        </a:p>
      </dgm:t>
    </dgm:pt>
    <dgm:pt modelId="{2E90E646-1A03-416E-A37D-F9964154E33D}">
      <dgm:prSet phldrT="[Texto]"/>
      <dgm:spPr/>
      <dgm:t>
        <a:bodyPr/>
        <a:lstStyle/>
        <a:p>
          <a:r>
            <a:rPr lang="es-ES"/>
            <a:t> Políticas y Procedimientos		Capacitación y Comité Informático</a:t>
          </a:r>
        </a:p>
      </dgm:t>
    </dgm:pt>
    <dgm:pt modelId="{5077E366-4418-4294-A5C2-0899C616444E}" type="parTrans" cxnId="{9D402598-1174-4453-A56C-DB04DD7AD9B6}">
      <dgm:prSet/>
      <dgm:spPr/>
      <dgm:t>
        <a:bodyPr/>
        <a:lstStyle/>
        <a:p>
          <a:endParaRPr lang="es-ES"/>
        </a:p>
      </dgm:t>
    </dgm:pt>
    <dgm:pt modelId="{8D01774B-CAB2-4569-A90C-7EA5EEED3FB7}" type="sibTrans" cxnId="{9D402598-1174-4453-A56C-DB04DD7AD9B6}">
      <dgm:prSet/>
      <dgm:spPr/>
      <dgm:t>
        <a:bodyPr/>
        <a:lstStyle/>
        <a:p>
          <a:endParaRPr lang="es-ES"/>
        </a:p>
      </dgm:t>
    </dgm:pt>
    <dgm:pt modelId="{FC089806-4F7F-4CC8-8AD5-B807CDB4CC78}">
      <dgm:prSet phldrT="[Texto]"/>
      <dgm:spPr/>
      <dgm:t>
        <a:bodyPr/>
        <a:lstStyle/>
        <a:p>
          <a:r>
            <a:rPr lang="es-ES"/>
            <a:t>Plan Estratégico y Tecnológico		Proyectos Tecnológicos</a:t>
          </a:r>
        </a:p>
      </dgm:t>
    </dgm:pt>
    <dgm:pt modelId="{7E61C9F1-29EA-4429-84AA-FE232DBFF892}" type="parTrans" cxnId="{59572CA2-33AB-4986-845C-C5DEC67070EF}">
      <dgm:prSet/>
      <dgm:spPr/>
      <dgm:t>
        <a:bodyPr/>
        <a:lstStyle/>
        <a:p>
          <a:endParaRPr lang="es-ES"/>
        </a:p>
      </dgm:t>
    </dgm:pt>
    <dgm:pt modelId="{1899A8EC-ADAA-4671-A276-EC16B0E81C5A}" type="sibTrans" cxnId="{59572CA2-33AB-4986-845C-C5DEC67070EF}">
      <dgm:prSet/>
      <dgm:spPr/>
      <dgm:t>
        <a:bodyPr/>
        <a:lstStyle/>
        <a:p>
          <a:endParaRPr lang="es-ES"/>
        </a:p>
      </dgm:t>
    </dgm:pt>
    <dgm:pt modelId="{8A872F3A-AC0A-4237-90AE-14582DBD28F8}">
      <dgm:prSet/>
      <dgm:spPr/>
      <dgm:t>
        <a:bodyPr/>
        <a:lstStyle/>
        <a:p>
          <a:r>
            <a:rPr lang="es-ES"/>
            <a:t>Políticas de Software.			Aplicaciones y Servicios.		</a:t>
          </a:r>
        </a:p>
      </dgm:t>
    </dgm:pt>
    <dgm:pt modelId="{8B22C30F-FF69-453F-8ECC-5B529E5FA058}" type="parTrans" cxnId="{73874A43-4390-4A67-B5A5-49171285F2EB}">
      <dgm:prSet/>
      <dgm:spPr/>
      <dgm:t>
        <a:bodyPr/>
        <a:lstStyle/>
        <a:p>
          <a:endParaRPr lang="es-ES"/>
        </a:p>
      </dgm:t>
    </dgm:pt>
    <dgm:pt modelId="{04256C2E-CEB0-47BF-A264-4D266A1EAD85}" type="sibTrans" cxnId="{73874A43-4390-4A67-B5A5-49171285F2EB}">
      <dgm:prSet/>
      <dgm:spPr/>
      <dgm:t>
        <a:bodyPr/>
        <a:lstStyle/>
        <a:p>
          <a:endParaRPr lang="es-ES"/>
        </a:p>
      </dgm:t>
    </dgm:pt>
    <dgm:pt modelId="{388C5584-493C-4E43-86D8-A3127D3A9B64}">
      <dgm:prSet/>
      <dgm:spPr/>
      <dgm:t>
        <a:bodyPr/>
        <a:lstStyle/>
        <a:p>
          <a:r>
            <a:rPr lang="es-ES"/>
            <a:t>Adquisición de Software.		</a:t>
          </a:r>
        </a:p>
      </dgm:t>
    </dgm:pt>
    <dgm:pt modelId="{5A3F8386-A5C6-4C43-BA80-0BDADA9E0431}" type="parTrans" cxnId="{0268D8F6-E10F-4951-90C9-3804256DD462}">
      <dgm:prSet/>
      <dgm:spPr/>
      <dgm:t>
        <a:bodyPr/>
        <a:lstStyle/>
        <a:p>
          <a:endParaRPr lang="es-ES"/>
        </a:p>
      </dgm:t>
    </dgm:pt>
    <dgm:pt modelId="{3E707FD0-319F-40C6-9CCF-E4BC428E5037}" type="sibTrans" cxnId="{0268D8F6-E10F-4951-90C9-3804256DD462}">
      <dgm:prSet/>
      <dgm:spPr/>
      <dgm:t>
        <a:bodyPr/>
        <a:lstStyle/>
        <a:p>
          <a:endParaRPr lang="es-ES"/>
        </a:p>
      </dgm:t>
    </dgm:pt>
    <dgm:pt modelId="{DAB8EE32-02D6-4F93-A882-743C20A75075}">
      <dgm:prSet/>
      <dgm:spPr/>
      <dgm:t>
        <a:bodyPr/>
        <a:lstStyle/>
        <a:p>
          <a:r>
            <a:rPr lang="es-ES"/>
            <a:t>Desarrollo de Software			</a:t>
          </a:r>
        </a:p>
      </dgm:t>
    </dgm:pt>
    <dgm:pt modelId="{6463C4A2-643C-417E-87D2-91C78BAA07D8}" type="parTrans" cxnId="{E0FAFAFE-DA35-4451-9F26-DCE17B99060D}">
      <dgm:prSet/>
      <dgm:spPr/>
      <dgm:t>
        <a:bodyPr/>
        <a:lstStyle/>
        <a:p>
          <a:endParaRPr lang="es-ES"/>
        </a:p>
      </dgm:t>
    </dgm:pt>
    <dgm:pt modelId="{81E3D68A-32B3-46AC-A0EF-71F45CC516CB}" type="sibTrans" cxnId="{E0FAFAFE-DA35-4451-9F26-DCE17B99060D}">
      <dgm:prSet/>
      <dgm:spPr/>
      <dgm:t>
        <a:bodyPr/>
        <a:lstStyle/>
        <a:p>
          <a:endParaRPr lang="es-ES"/>
        </a:p>
      </dgm:t>
    </dgm:pt>
    <dgm:pt modelId="{0AC4BF00-1044-4600-A989-97003D46C964}">
      <dgm:prSet/>
      <dgm:spPr/>
      <dgm:t>
        <a:bodyPr/>
        <a:lstStyle/>
        <a:p>
          <a:r>
            <a:rPr lang="es-ES"/>
            <a:t>Mantenimiento de Software		</a:t>
          </a:r>
        </a:p>
      </dgm:t>
    </dgm:pt>
    <dgm:pt modelId="{82FB58C4-DC77-442C-9AB0-6A66CD617AD6}" type="parTrans" cxnId="{0A753AAA-9E25-4DE7-9EA6-896ECF84C20E}">
      <dgm:prSet/>
      <dgm:spPr/>
      <dgm:t>
        <a:bodyPr/>
        <a:lstStyle/>
        <a:p>
          <a:endParaRPr lang="es-ES"/>
        </a:p>
      </dgm:t>
    </dgm:pt>
    <dgm:pt modelId="{8143EAB5-CA52-4BCD-8EA7-B56BBA27A77A}" type="sibTrans" cxnId="{0A753AAA-9E25-4DE7-9EA6-896ECF84C20E}">
      <dgm:prSet/>
      <dgm:spPr/>
      <dgm:t>
        <a:bodyPr/>
        <a:lstStyle/>
        <a:p>
          <a:endParaRPr lang="es-ES"/>
        </a:p>
      </dgm:t>
    </dgm:pt>
    <dgm:pt modelId="{258C8BAD-B55A-474D-B8D5-E5AB58205C92}">
      <dgm:prSet/>
      <dgm:spPr/>
      <dgm:t>
        <a:bodyPr/>
        <a:lstStyle/>
        <a:p>
          <a:r>
            <a:rPr lang="es-ES"/>
            <a:t>Administración de la Infraestructura.				</a:t>
          </a:r>
        </a:p>
      </dgm:t>
    </dgm:pt>
    <dgm:pt modelId="{F453C837-6670-4FCD-B6C4-69B70449BECB}" type="parTrans" cxnId="{84DF5600-5A3F-4620-A79A-EF2EF4BC3EF0}">
      <dgm:prSet/>
      <dgm:spPr/>
      <dgm:t>
        <a:bodyPr/>
        <a:lstStyle/>
        <a:p>
          <a:endParaRPr lang="es-ES"/>
        </a:p>
      </dgm:t>
    </dgm:pt>
    <dgm:pt modelId="{274FA7D1-FE23-4219-9E56-53B4D3CD8A94}" type="sibTrans" cxnId="{84DF5600-5A3F-4620-A79A-EF2EF4BC3EF0}">
      <dgm:prSet/>
      <dgm:spPr/>
      <dgm:t>
        <a:bodyPr/>
        <a:lstStyle/>
        <a:p>
          <a:endParaRPr lang="es-ES"/>
        </a:p>
      </dgm:t>
    </dgm:pt>
    <dgm:pt modelId="{2A4C115B-9711-48CF-8AA8-E74E26C7983E}">
      <dgm:prSet/>
      <dgm:spPr/>
      <dgm:t>
        <a:bodyPr/>
        <a:lstStyle/>
        <a:p>
          <a:r>
            <a:rPr lang="es-ES"/>
            <a:t>Adquisición de Infraestructura				</a:t>
          </a:r>
        </a:p>
      </dgm:t>
    </dgm:pt>
    <dgm:pt modelId="{1CDF5A80-BF15-4BFC-8B02-65E7C9D00520}" type="parTrans" cxnId="{5672843B-864C-4830-9E49-B32C11C66416}">
      <dgm:prSet/>
      <dgm:spPr/>
      <dgm:t>
        <a:bodyPr/>
        <a:lstStyle/>
        <a:p>
          <a:endParaRPr lang="es-ES"/>
        </a:p>
      </dgm:t>
    </dgm:pt>
    <dgm:pt modelId="{F3201FF2-2F32-42FE-AC81-142195646E40}" type="sibTrans" cxnId="{5672843B-864C-4830-9E49-B32C11C66416}">
      <dgm:prSet/>
      <dgm:spPr/>
      <dgm:t>
        <a:bodyPr/>
        <a:lstStyle/>
        <a:p>
          <a:endParaRPr lang="es-ES"/>
        </a:p>
      </dgm:t>
    </dgm:pt>
    <dgm:pt modelId="{1C5A5670-8660-4F03-8694-256270A6D0AF}">
      <dgm:prSet/>
      <dgm:spPr/>
      <dgm:t>
        <a:bodyPr/>
        <a:lstStyle/>
        <a:p>
          <a:r>
            <a:rPr lang="es-ES"/>
            <a:t>Mantenimiento y Soporte de la Infraestructura</a:t>
          </a:r>
        </a:p>
      </dgm:t>
    </dgm:pt>
    <dgm:pt modelId="{D55EF86B-242A-43FD-BE9B-01DAC4AB610E}" type="parTrans" cxnId="{76592760-A0FE-4E14-9B85-B34BF0FABC02}">
      <dgm:prSet/>
      <dgm:spPr/>
      <dgm:t>
        <a:bodyPr/>
        <a:lstStyle/>
        <a:p>
          <a:endParaRPr lang="es-ES"/>
        </a:p>
      </dgm:t>
    </dgm:pt>
    <dgm:pt modelId="{7D0C8124-78A9-439D-84CF-4B73E63B31CB}" type="sibTrans" cxnId="{76592760-A0FE-4E14-9B85-B34BF0FABC02}">
      <dgm:prSet/>
      <dgm:spPr/>
      <dgm:t>
        <a:bodyPr/>
        <a:lstStyle/>
        <a:p>
          <a:endParaRPr lang="es-ES"/>
        </a:p>
      </dgm:t>
    </dgm:pt>
    <dgm:pt modelId="{50BC8742-A19C-43D2-82BA-DAC1A15DE177}">
      <dgm:prSet/>
      <dgm:spPr/>
      <dgm:t>
        <a:bodyPr/>
        <a:lstStyle/>
        <a:p>
          <a:r>
            <a:rPr lang="es-ES"/>
            <a:t>Plan de Contingencias</a:t>
          </a:r>
        </a:p>
      </dgm:t>
    </dgm:pt>
    <dgm:pt modelId="{1A2A6EF2-D31A-4BCE-B3A3-38E2688259FE}" type="parTrans" cxnId="{E06F3FD8-94F1-487C-8B9F-044BED7EA66D}">
      <dgm:prSet/>
      <dgm:spPr/>
      <dgm:t>
        <a:bodyPr/>
        <a:lstStyle/>
        <a:p>
          <a:endParaRPr lang="es-ES"/>
        </a:p>
      </dgm:t>
    </dgm:pt>
    <dgm:pt modelId="{A64ACC65-2C2C-4825-92EC-697904E79E2F}" type="sibTrans" cxnId="{E06F3FD8-94F1-487C-8B9F-044BED7EA66D}">
      <dgm:prSet/>
      <dgm:spPr/>
      <dgm:t>
        <a:bodyPr/>
        <a:lstStyle/>
        <a:p>
          <a:endParaRPr lang="es-ES"/>
        </a:p>
      </dgm:t>
    </dgm:pt>
    <dgm:pt modelId="{1084D2F7-03F5-4F3C-BA6B-20DD10F67FEA}">
      <dgm:prSet/>
      <dgm:spPr/>
      <dgm:t>
        <a:bodyPr/>
        <a:lstStyle/>
        <a:p>
          <a:r>
            <a:rPr lang="es-ES"/>
            <a:t>Políticas y Procedimientos</a:t>
          </a:r>
        </a:p>
      </dgm:t>
    </dgm:pt>
    <dgm:pt modelId="{2114237C-88DB-4DA4-8F45-A456DAB1D2D9}" type="parTrans" cxnId="{CF34639E-2D9C-402C-8FF8-187F2873D1CC}">
      <dgm:prSet/>
      <dgm:spPr/>
      <dgm:t>
        <a:bodyPr/>
        <a:lstStyle/>
        <a:p>
          <a:endParaRPr lang="es-ES"/>
        </a:p>
      </dgm:t>
    </dgm:pt>
    <dgm:pt modelId="{78C9B912-3DBC-473F-B702-3B68D215A2F5}" type="sibTrans" cxnId="{CF34639E-2D9C-402C-8FF8-187F2873D1CC}">
      <dgm:prSet/>
      <dgm:spPr/>
      <dgm:t>
        <a:bodyPr/>
        <a:lstStyle/>
        <a:p>
          <a:endParaRPr lang="es-ES"/>
        </a:p>
      </dgm:t>
    </dgm:pt>
    <dgm:pt modelId="{9398E95F-DC45-41AD-8A57-591B639B53D2}">
      <dgm:prSet/>
      <dgm:spPr/>
      <dgm:t>
        <a:bodyPr/>
        <a:lstStyle/>
        <a:p>
          <a:r>
            <a:rPr lang="es-ES"/>
            <a:t>Firmas electrónicas</a:t>
          </a:r>
        </a:p>
      </dgm:t>
    </dgm:pt>
    <dgm:pt modelId="{D0724A81-D50E-42FF-879E-9116FD4AE157}" type="parTrans" cxnId="{57D67DCF-1521-497C-A8D8-6E86A420ABAE}">
      <dgm:prSet/>
      <dgm:spPr/>
      <dgm:t>
        <a:bodyPr/>
        <a:lstStyle/>
        <a:p>
          <a:endParaRPr lang="es-ES"/>
        </a:p>
      </dgm:t>
    </dgm:pt>
    <dgm:pt modelId="{D341EB95-0C63-4B06-84F9-F42DAC8AFED8}" type="sibTrans" cxnId="{57D67DCF-1521-497C-A8D8-6E86A420ABAE}">
      <dgm:prSet/>
      <dgm:spPr/>
      <dgm:t>
        <a:bodyPr/>
        <a:lstStyle/>
        <a:p>
          <a:endParaRPr lang="es-ES"/>
        </a:p>
      </dgm:t>
    </dgm:pt>
    <dgm:pt modelId="{3DB7C99F-B0F8-428C-BD46-772F41EE846B}">
      <dgm:prSet/>
      <dgm:spPr/>
      <dgm:t>
        <a:bodyPr/>
        <a:lstStyle/>
        <a:p>
          <a:r>
            <a:rPr lang="es-ES"/>
            <a:t>Instalaciones Físicas</a:t>
          </a:r>
        </a:p>
      </dgm:t>
    </dgm:pt>
    <dgm:pt modelId="{E0330CD5-C2D8-4DB5-85A3-3E107D6ABCA5}" type="parTrans" cxnId="{1C401BAE-1EE3-425E-833C-E5E09A5D07F2}">
      <dgm:prSet/>
      <dgm:spPr/>
      <dgm:t>
        <a:bodyPr/>
        <a:lstStyle/>
        <a:p>
          <a:endParaRPr lang="es-ES"/>
        </a:p>
      </dgm:t>
    </dgm:pt>
    <dgm:pt modelId="{A1872EA0-151F-4025-9F9B-1538DE76F18A}" type="sibTrans" cxnId="{1C401BAE-1EE3-425E-833C-E5E09A5D07F2}">
      <dgm:prSet/>
      <dgm:spPr/>
      <dgm:t>
        <a:bodyPr/>
        <a:lstStyle/>
        <a:p>
          <a:endParaRPr lang="es-ES"/>
        </a:p>
      </dgm:t>
    </dgm:pt>
    <dgm:pt modelId="{056DEF15-BE93-429B-AE5D-AE93A054E77F}" type="pres">
      <dgm:prSet presAssocID="{41D5390E-55BE-4114-BC8B-3E6BCDB43AC7}" presName="linearFlow" presStyleCnt="0">
        <dgm:presLayoutVars>
          <dgm:dir/>
          <dgm:animLvl val="lvl"/>
          <dgm:resizeHandles val="exact"/>
        </dgm:presLayoutVars>
      </dgm:prSet>
      <dgm:spPr/>
      <dgm:t>
        <a:bodyPr/>
        <a:lstStyle/>
        <a:p>
          <a:endParaRPr lang="es-ES"/>
        </a:p>
      </dgm:t>
    </dgm:pt>
    <dgm:pt modelId="{D9C4482C-CB80-424B-B4D5-0FD2445E5CDC}" type="pres">
      <dgm:prSet presAssocID="{B9AEA49E-3F4F-44AF-BDE6-50BCAB90935F}" presName="composite" presStyleCnt="0"/>
      <dgm:spPr/>
    </dgm:pt>
    <dgm:pt modelId="{0E41C61A-66B3-4613-9B3C-851F6E888400}" type="pres">
      <dgm:prSet presAssocID="{B9AEA49E-3F4F-44AF-BDE6-50BCAB90935F}" presName="parentText" presStyleLbl="alignNode1" presStyleIdx="0" presStyleCnt="5">
        <dgm:presLayoutVars>
          <dgm:chMax val="1"/>
          <dgm:bulletEnabled val="1"/>
        </dgm:presLayoutVars>
      </dgm:prSet>
      <dgm:spPr/>
      <dgm:t>
        <a:bodyPr/>
        <a:lstStyle/>
        <a:p>
          <a:endParaRPr lang="es-ES"/>
        </a:p>
      </dgm:t>
    </dgm:pt>
    <dgm:pt modelId="{73F9C20E-8CF9-493A-8F2D-57EE5FD1DEEC}" type="pres">
      <dgm:prSet presAssocID="{B9AEA49E-3F4F-44AF-BDE6-50BCAB90935F}" presName="descendantText" presStyleLbl="alignAcc1" presStyleIdx="0" presStyleCnt="5">
        <dgm:presLayoutVars>
          <dgm:bulletEnabled val="1"/>
        </dgm:presLayoutVars>
      </dgm:prSet>
      <dgm:spPr/>
      <dgm:t>
        <a:bodyPr/>
        <a:lstStyle/>
        <a:p>
          <a:endParaRPr lang="es-ES"/>
        </a:p>
      </dgm:t>
    </dgm:pt>
    <dgm:pt modelId="{BF0669E2-5A56-4C1D-8345-AF2F85FE3342}" type="pres">
      <dgm:prSet presAssocID="{EEEABDBF-EE16-4ACB-8E39-9B4944EBD9B4}" presName="sp" presStyleCnt="0"/>
      <dgm:spPr/>
    </dgm:pt>
    <dgm:pt modelId="{13C87BA9-9202-43B9-BFA3-CCE9E94F28A6}" type="pres">
      <dgm:prSet presAssocID="{DD0EC16D-1D56-4D97-AD03-A2D9978E8042}" presName="composite" presStyleCnt="0"/>
      <dgm:spPr/>
    </dgm:pt>
    <dgm:pt modelId="{04421E22-F1C0-4230-8536-5FF4B946CBBC}" type="pres">
      <dgm:prSet presAssocID="{DD0EC16D-1D56-4D97-AD03-A2D9978E8042}" presName="parentText" presStyleLbl="alignNode1" presStyleIdx="1" presStyleCnt="5">
        <dgm:presLayoutVars>
          <dgm:chMax val="1"/>
          <dgm:bulletEnabled val="1"/>
        </dgm:presLayoutVars>
      </dgm:prSet>
      <dgm:spPr/>
      <dgm:t>
        <a:bodyPr/>
        <a:lstStyle/>
        <a:p>
          <a:endParaRPr lang="es-ES"/>
        </a:p>
      </dgm:t>
    </dgm:pt>
    <dgm:pt modelId="{09F09EFA-0445-451E-93DD-85864FCB8640}" type="pres">
      <dgm:prSet presAssocID="{DD0EC16D-1D56-4D97-AD03-A2D9978E8042}" presName="descendantText" presStyleLbl="alignAcc1" presStyleIdx="1" presStyleCnt="5">
        <dgm:presLayoutVars>
          <dgm:bulletEnabled val="1"/>
        </dgm:presLayoutVars>
      </dgm:prSet>
      <dgm:spPr/>
      <dgm:t>
        <a:bodyPr/>
        <a:lstStyle/>
        <a:p>
          <a:endParaRPr lang="es-ES"/>
        </a:p>
      </dgm:t>
    </dgm:pt>
    <dgm:pt modelId="{E20B6C9B-03A0-4D66-9AC5-953E07ECBCFF}" type="pres">
      <dgm:prSet presAssocID="{EBF47831-820D-41D0-A37D-E72707F18010}" presName="sp" presStyleCnt="0"/>
      <dgm:spPr/>
    </dgm:pt>
    <dgm:pt modelId="{89588348-BEEA-4D1E-81A7-F4169777856B}" type="pres">
      <dgm:prSet presAssocID="{7CCE1903-C7C6-4F3F-92C5-283D0AF333E3}" presName="composite" presStyleCnt="0"/>
      <dgm:spPr/>
    </dgm:pt>
    <dgm:pt modelId="{B34B9141-A651-4975-8D9B-DD06C59166B1}" type="pres">
      <dgm:prSet presAssocID="{7CCE1903-C7C6-4F3F-92C5-283D0AF333E3}" presName="parentText" presStyleLbl="alignNode1" presStyleIdx="2" presStyleCnt="5">
        <dgm:presLayoutVars>
          <dgm:chMax val="1"/>
          <dgm:bulletEnabled val="1"/>
        </dgm:presLayoutVars>
      </dgm:prSet>
      <dgm:spPr/>
      <dgm:t>
        <a:bodyPr/>
        <a:lstStyle/>
        <a:p>
          <a:endParaRPr lang="es-ES"/>
        </a:p>
      </dgm:t>
    </dgm:pt>
    <dgm:pt modelId="{489BA706-07E1-48A4-B263-B963EB1B625C}" type="pres">
      <dgm:prSet presAssocID="{7CCE1903-C7C6-4F3F-92C5-283D0AF333E3}" presName="descendantText" presStyleLbl="alignAcc1" presStyleIdx="2" presStyleCnt="5">
        <dgm:presLayoutVars>
          <dgm:bulletEnabled val="1"/>
        </dgm:presLayoutVars>
      </dgm:prSet>
      <dgm:spPr/>
      <dgm:t>
        <a:bodyPr/>
        <a:lstStyle/>
        <a:p>
          <a:endParaRPr lang="es-ES"/>
        </a:p>
      </dgm:t>
    </dgm:pt>
    <dgm:pt modelId="{B3F2B325-81F5-47F9-8A9C-1257E31508B3}" type="pres">
      <dgm:prSet presAssocID="{900DEDD8-4868-4DCB-9F0B-6EE3667BE0F4}" presName="sp" presStyleCnt="0"/>
      <dgm:spPr/>
    </dgm:pt>
    <dgm:pt modelId="{7645F901-8B43-46B9-8ACA-095818A05C80}" type="pres">
      <dgm:prSet presAssocID="{605926C7-080D-457A-A672-C7A00254D046}" presName="composite" presStyleCnt="0"/>
      <dgm:spPr/>
    </dgm:pt>
    <dgm:pt modelId="{F258C978-444A-4395-8FCD-26F008004FD7}" type="pres">
      <dgm:prSet presAssocID="{605926C7-080D-457A-A672-C7A00254D046}" presName="parentText" presStyleLbl="alignNode1" presStyleIdx="3" presStyleCnt="5">
        <dgm:presLayoutVars>
          <dgm:chMax val="1"/>
          <dgm:bulletEnabled val="1"/>
        </dgm:presLayoutVars>
      </dgm:prSet>
      <dgm:spPr/>
      <dgm:t>
        <a:bodyPr/>
        <a:lstStyle/>
        <a:p>
          <a:endParaRPr lang="es-ES"/>
        </a:p>
      </dgm:t>
    </dgm:pt>
    <dgm:pt modelId="{6DAE0B10-24EC-49AE-8924-BF749E3FE84B}" type="pres">
      <dgm:prSet presAssocID="{605926C7-080D-457A-A672-C7A00254D046}" presName="descendantText" presStyleLbl="alignAcc1" presStyleIdx="3" presStyleCnt="5">
        <dgm:presLayoutVars>
          <dgm:bulletEnabled val="1"/>
        </dgm:presLayoutVars>
      </dgm:prSet>
      <dgm:spPr/>
      <dgm:t>
        <a:bodyPr/>
        <a:lstStyle/>
        <a:p>
          <a:endParaRPr lang="es-ES"/>
        </a:p>
      </dgm:t>
    </dgm:pt>
    <dgm:pt modelId="{3CBBB7B7-E633-4C23-B61D-622E84743220}" type="pres">
      <dgm:prSet presAssocID="{C8A6136F-C0FC-47B1-BE53-17FDFF155815}" presName="sp" presStyleCnt="0"/>
      <dgm:spPr/>
    </dgm:pt>
    <dgm:pt modelId="{562AB4D7-BD58-4F50-98E0-21CF4A2F795F}" type="pres">
      <dgm:prSet presAssocID="{7F6060AF-06DE-457E-B15B-0EF001E1688D}" presName="composite" presStyleCnt="0"/>
      <dgm:spPr/>
    </dgm:pt>
    <dgm:pt modelId="{4A1D7414-77DE-4587-924E-E09CB3AE868C}" type="pres">
      <dgm:prSet presAssocID="{7F6060AF-06DE-457E-B15B-0EF001E1688D}" presName="parentText" presStyleLbl="alignNode1" presStyleIdx="4" presStyleCnt="5">
        <dgm:presLayoutVars>
          <dgm:chMax val="1"/>
          <dgm:bulletEnabled val="1"/>
        </dgm:presLayoutVars>
      </dgm:prSet>
      <dgm:spPr/>
      <dgm:t>
        <a:bodyPr/>
        <a:lstStyle/>
        <a:p>
          <a:endParaRPr lang="es-ES"/>
        </a:p>
      </dgm:t>
    </dgm:pt>
    <dgm:pt modelId="{88AE46BA-905A-4963-A0A7-8CDD9DBE66D9}" type="pres">
      <dgm:prSet presAssocID="{7F6060AF-06DE-457E-B15B-0EF001E1688D}" presName="descendantText" presStyleLbl="alignAcc1" presStyleIdx="4" presStyleCnt="5">
        <dgm:presLayoutVars>
          <dgm:bulletEnabled val="1"/>
        </dgm:presLayoutVars>
      </dgm:prSet>
      <dgm:spPr/>
      <dgm:t>
        <a:bodyPr/>
        <a:lstStyle/>
        <a:p>
          <a:endParaRPr lang="es-ES"/>
        </a:p>
      </dgm:t>
    </dgm:pt>
  </dgm:ptLst>
  <dgm:cxnLst>
    <dgm:cxn modelId="{C7982318-4088-4859-A1DB-15F2E3900826}" srcId="{41D5390E-55BE-4114-BC8B-3E6BCDB43AC7}" destId="{DD0EC16D-1D56-4D97-AD03-A2D9978E8042}" srcOrd="1" destOrd="0" parTransId="{A418E279-26EB-4672-9FB2-63831BD359D7}" sibTransId="{EBF47831-820D-41D0-A37D-E72707F18010}"/>
    <dgm:cxn modelId="{E0FAFAFE-DA35-4451-9F26-DCE17B99060D}" srcId="{DD0EC16D-1D56-4D97-AD03-A2D9978E8042}" destId="{DAB8EE32-02D6-4F93-A882-743C20A75075}" srcOrd="2" destOrd="0" parTransId="{6463C4A2-643C-417E-87D2-91C78BAA07D8}" sibTransId="{81E3D68A-32B3-46AC-A0EF-71F45CC516CB}"/>
    <dgm:cxn modelId="{1F4069E1-905F-48C2-8E4C-D37832020C61}" srcId="{41D5390E-55BE-4114-BC8B-3E6BCDB43AC7}" destId="{7CCE1903-C7C6-4F3F-92C5-283D0AF333E3}" srcOrd="2" destOrd="0" parTransId="{20FE627A-22A4-489F-9369-05397AD7EC65}" sibTransId="{900DEDD8-4868-4DCB-9F0B-6EE3667BE0F4}"/>
    <dgm:cxn modelId="{EE5DABFE-29B0-4A9E-85C8-85BDEEEC0AE2}" type="presOf" srcId="{8A872F3A-AC0A-4237-90AE-14582DBD28F8}" destId="{09F09EFA-0445-451E-93DD-85864FCB8640}" srcOrd="0" destOrd="0" presId="urn:microsoft.com/office/officeart/2005/8/layout/chevron2"/>
    <dgm:cxn modelId="{1C6535E0-AD1E-4709-A138-E56352B9D0A5}" type="presOf" srcId="{D4F5C99E-04B3-4E6C-BCF5-E75DE84C7E98}" destId="{88AE46BA-905A-4963-A0A7-8CDD9DBE66D9}" srcOrd="0" destOrd="0" presId="urn:microsoft.com/office/officeart/2005/8/layout/chevron2"/>
    <dgm:cxn modelId="{57D67DCF-1521-497C-A8D8-6E86A420ABAE}" srcId="{605926C7-080D-457A-A672-C7A00254D046}" destId="{9398E95F-DC45-41AD-8A57-591B639B53D2}" srcOrd="2" destOrd="0" parTransId="{D0724A81-D50E-42FF-879E-9116FD4AE157}" sibTransId="{D341EB95-0C63-4B06-84F9-F42DAC8AFED8}"/>
    <dgm:cxn modelId="{73874A43-4390-4A67-B5A5-49171285F2EB}" srcId="{DD0EC16D-1D56-4D97-AD03-A2D9978E8042}" destId="{8A872F3A-AC0A-4237-90AE-14582DBD28F8}" srcOrd="0" destOrd="0" parTransId="{8B22C30F-FF69-453F-8ECC-5B529E5FA058}" sibTransId="{04256C2E-CEB0-47BF-A264-4D266A1EAD85}"/>
    <dgm:cxn modelId="{5672843B-864C-4830-9E49-B32C11C66416}" srcId="{7CCE1903-C7C6-4F3F-92C5-283D0AF333E3}" destId="{2A4C115B-9711-48CF-8AA8-E74E26C7983E}" srcOrd="1" destOrd="0" parTransId="{1CDF5A80-BF15-4BFC-8B02-65E7C9D00520}" sibTransId="{F3201FF2-2F32-42FE-AC81-142195646E40}"/>
    <dgm:cxn modelId="{40C06594-526C-480F-BD69-C08C7E3959B2}" type="presOf" srcId="{B9AEA49E-3F4F-44AF-BDE6-50BCAB90935F}" destId="{0E41C61A-66B3-4613-9B3C-851F6E888400}" srcOrd="0" destOrd="0" presId="urn:microsoft.com/office/officeart/2005/8/layout/chevron2"/>
    <dgm:cxn modelId="{1C401BAE-1EE3-425E-833C-E5E09A5D07F2}" srcId="{605926C7-080D-457A-A672-C7A00254D046}" destId="{3DB7C99F-B0F8-428C-BD46-772F41EE846B}" srcOrd="3" destOrd="0" parTransId="{E0330CD5-C2D8-4DB5-85A3-3E107D6ABCA5}" sibTransId="{A1872EA0-151F-4025-9F9B-1538DE76F18A}"/>
    <dgm:cxn modelId="{D747084A-3E65-4862-BDA1-AD9852C11A2C}" type="presOf" srcId="{50BC8742-A19C-43D2-82BA-DAC1A15DE177}" destId="{6DAE0B10-24EC-49AE-8924-BF749E3FE84B}" srcOrd="0" destOrd="0" presId="urn:microsoft.com/office/officeart/2005/8/layout/chevron2"/>
    <dgm:cxn modelId="{1D9E8A5B-F360-45DF-B509-95B1C2791107}" type="presOf" srcId="{DD0EC16D-1D56-4D97-AD03-A2D9978E8042}" destId="{04421E22-F1C0-4230-8536-5FF4B946CBBC}" srcOrd="0" destOrd="0" presId="urn:microsoft.com/office/officeart/2005/8/layout/chevron2"/>
    <dgm:cxn modelId="{C01A5689-2F6E-4626-A7ED-6EC9F0ED7D27}" srcId="{7F6060AF-06DE-457E-B15B-0EF001E1688D}" destId="{D4F5C99E-04B3-4E6C-BCF5-E75DE84C7E98}" srcOrd="0" destOrd="0" parTransId="{907F9BED-5D25-47FA-93E8-2C8640FDB3EB}" sibTransId="{18EBE804-9C1B-4D49-8385-29B9F7298430}"/>
    <dgm:cxn modelId="{540CAE23-09AC-43FE-8057-3521A390B611}" srcId="{41D5390E-55BE-4114-BC8B-3E6BCDB43AC7}" destId="{B9AEA49E-3F4F-44AF-BDE6-50BCAB90935F}" srcOrd="0" destOrd="0" parTransId="{DEFF696F-171A-46B8-8F40-D704DA53BB72}" sibTransId="{EEEABDBF-EE16-4ACB-8E39-9B4944EBD9B4}"/>
    <dgm:cxn modelId="{0244BAF9-64CB-4142-AACE-1A05665E1D54}" srcId="{B9AEA49E-3F4F-44AF-BDE6-50BCAB90935F}" destId="{E2E122BA-03D2-41B4-BAD8-DE1F17B1BAB3}" srcOrd="0" destOrd="0" parTransId="{AE61387E-BD1B-41B3-9B54-77961FB362AF}" sibTransId="{6BB5EAB0-DABF-4F2E-88E4-053E19E3724C}"/>
    <dgm:cxn modelId="{C3EFBE9F-DD02-4EE9-9062-2D40E45A6172}" type="presOf" srcId="{2A4C115B-9711-48CF-8AA8-E74E26C7983E}" destId="{489BA706-07E1-48A4-B263-B963EB1B625C}" srcOrd="0" destOrd="1" presId="urn:microsoft.com/office/officeart/2005/8/layout/chevron2"/>
    <dgm:cxn modelId="{84DF5600-5A3F-4620-A79A-EF2EF4BC3EF0}" srcId="{7CCE1903-C7C6-4F3F-92C5-283D0AF333E3}" destId="{258C8BAD-B55A-474D-B8D5-E5AB58205C92}" srcOrd="0" destOrd="0" parTransId="{F453C837-6670-4FCD-B6C4-69B70449BECB}" sibTransId="{274FA7D1-FE23-4219-9E56-53B4D3CD8A94}"/>
    <dgm:cxn modelId="{09A833EA-8E12-4C74-B00C-D2AD4F8EDB59}" type="presOf" srcId="{DAB8EE32-02D6-4F93-A882-743C20A75075}" destId="{09F09EFA-0445-451E-93DD-85864FCB8640}" srcOrd="0" destOrd="2" presId="urn:microsoft.com/office/officeart/2005/8/layout/chevron2"/>
    <dgm:cxn modelId="{C6AE8BE6-397F-43A7-88AC-0307C7AC8371}" type="presOf" srcId="{7F6060AF-06DE-457E-B15B-0EF001E1688D}" destId="{4A1D7414-77DE-4587-924E-E09CB3AE868C}" srcOrd="0" destOrd="0" presId="urn:microsoft.com/office/officeart/2005/8/layout/chevron2"/>
    <dgm:cxn modelId="{76592760-A0FE-4E14-9B85-B34BF0FABC02}" srcId="{7CCE1903-C7C6-4F3F-92C5-283D0AF333E3}" destId="{1C5A5670-8660-4F03-8694-256270A6D0AF}" srcOrd="2" destOrd="0" parTransId="{D55EF86B-242A-43FD-BE9B-01DAC4AB610E}" sibTransId="{7D0C8124-78A9-439D-84CF-4B73E63B31CB}"/>
    <dgm:cxn modelId="{59572CA2-33AB-4986-845C-C5DEC67070EF}" srcId="{B9AEA49E-3F4F-44AF-BDE6-50BCAB90935F}" destId="{FC089806-4F7F-4CC8-8AD5-B807CDB4CC78}" srcOrd="2" destOrd="0" parTransId="{7E61C9F1-29EA-4429-84AA-FE232DBFF892}" sibTransId="{1899A8EC-ADAA-4671-A276-EC16B0E81C5A}"/>
    <dgm:cxn modelId="{E06F3FD8-94F1-487C-8B9F-044BED7EA66D}" srcId="{605926C7-080D-457A-A672-C7A00254D046}" destId="{50BC8742-A19C-43D2-82BA-DAC1A15DE177}" srcOrd="0" destOrd="0" parTransId="{1A2A6EF2-D31A-4BCE-B3A3-38E2688259FE}" sibTransId="{A64ACC65-2C2C-4825-92EC-697904E79E2F}"/>
    <dgm:cxn modelId="{D49AFEAE-EB6B-4029-BC4D-468DE8B06808}" type="presOf" srcId="{41D5390E-55BE-4114-BC8B-3E6BCDB43AC7}" destId="{056DEF15-BE93-429B-AE5D-AE93A054E77F}" srcOrd="0" destOrd="0" presId="urn:microsoft.com/office/officeart/2005/8/layout/chevron2"/>
    <dgm:cxn modelId="{A6FDB64D-0CA3-4A39-85B7-468AC4831055}" type="presOf" srcId="{1C5A5670-8660-4F03-8694-256270A6D0AF}" destId="{489BA706-07E1-48A4-B263-B963EB1B625C}" srcOrd="0" destOrd="2" presId="urn:microsoft.com/office/officeart/2005/8/layout/chevron2"/>
    <dgm:cxn modelId="{9D402598-1174-4453-A56C-DB04DD7AD9B6}" srcId="{B9AEA49E-3F4F-44AF-BDE6-50BCAB90935F}" destId="{2E90E646-1A03-416E-A37D-F9964154E33D}" srcOrd="3" destOrd="0" parTransId="{5077E366-4418-4294-A5C2-0899C616444E}" sibTransId="{8D01774B-CAB2-4569-A90C-7EA5EEED3FB7}"/>
    <dgm:cxn modelId="{03B04C25-641D-4329-87B9-8E1E7C609264}" srcId="{B9AEA49E-3F4F-44AF-BDE6-50BCAB90935F}" destId="{F8BA1755-97C7-4DF0-B897-F010E268D042}" srcOrd="1" destOrd="0" parTransId="{FA819E00-1B16-45C7-8F18-341A9BA43F64}" sibTransId="{BFFAA747-D430-4D3C-BF8F-138580832EE6}"/>
    <dgm:cxn modelId="{25515DC9-02E0-42AC-A26B-CBCAA1F2D669}" type="presOf" srcId="{1084D2F7-03F5-4F3C-BA6B-20DD10F67FEA}" destId="{6DAE0B10-24EC-49AE-8924-BF749E3FE84B}" srcOrd="0" destOrd="1" presId="urn:microsoft.com/office/officeart/2005/8/layout/chevron2"/>
    <dgm:cxn modelId="{E902EBA9-1FF3-4735-94FC-3FB2DBE514E3}" type="presOf" srcId="{3DB7C99F-B0F8-428C-BD46-772F41EE846B}" destId="{6DAE0B10-24EC-49AE-8924-BF749E3FE84B}" srcOrd="0" destOrd="3" presId="urn:microsoft.com/office/officeart/2005/8/layout/chevron2"/>
    <dgm:cxn modelId="{69E7CEEF-88DB-4F4A-B9D3-661575179067}" type="presOf" srcId="{9398E95F-DC45-41AD-8A57-591B639B53D2}" destId="{6DAE0B10-24EC-49AE-8924-BF749E3FE84B}" srcOrd="0" destOrd="2" presId="urn:microsoft.com/office/officeart/2005/8/layout/chevron2"/>
    <dgm:cxn modelId="{FA502D74-0D70-49DD-878C-BC33049DA2A1}" type="presOf" srcId="{605926C7-080D-457A-A672-C7A00254D046}" destId="{F258C978-444A-4395-8FCD-26F008004FD7}" srcOrd="0" destOrd="0" presId="urn:microsoft.com/office/officeart/2005/8/layout/chevron2"/>
    <dgm:cxn modelId="{948CB753-895B-4D51-913B-F964359BD7EA}" type="presOf" srcId="{0AC4BF00-1044-4600-A989-97003D46C964}" destId="{09F09EFA-0445-451E-93DD-85864FCB8640}" srcOrd="0" destOrd="3" presId="urn:microsoft.com/office/officeart/2005/8/layout/chevron2"/>
    <dgm:cxn modelId="{9273A482-9887-44E3-AA40-1212F2E38D98}" type="presOf" srcId="{388C5584-493C-4E43-86D8-A3127D3A9B64}" destId="{09F09EFA-0445-451E-93DD-85864FCB8640}" srcOrd="0" destOrd="1" presId="urn:microsoft.com/office/officeart/2005/8/layout/chevron2"/>
    <dgm:cxn modelId="{50856A82-A870-4FD1-8797-5D9E46A41BB8}" type="presOf" srcId="{2E90E646-1A03-416E-A37D-F9964154E33D}" destId="{73F9C20E-8CF9-493A-8F2D-57EE5FD1DEEC}" srcOrd="0" destOrd="3" presId="urn:microsoft.com/office/officeart/2005/8/layout/chevron2"/>
    <dgm:cxn modelId="{CF34639E-2D9C-402C-8FF8-187F2873D1CC}" srcId="{605926C7-080D-457A-A672-C7A00254D046}" destId="{1084D2F7-03F5-4F3C-BA6B-20DD10F67FEA}" srcOrd="1" destOrd="0" parTransId="{2114237C-88DB-4DA4-8F45-A456DAB1D2D9}" sibTransId="{78C9B912-3DBC-473F-B702-3B68D215A2F5}"/>
    <dgm:cxn modelId="{F9E4C5D0-D428-45FF-8FCF-9D967B4511C2}" type="presOf" srcId="{F8BA1755-97C7-4DF0-B897-F010E268D042}" destId="{73F9C20E-8CF9-493A-8F2D-57EE5FD1DEEC}" srcOrd="0" destOrd="1" presId="urn:microsoft.com/office/officeart/2005/8/layout/chevron2"/>
    <dgm:cxn modelId="{1953433F-D67B-48F6-BCE3-0C376F9E3E0E}" type="presOf" srcId="{FC089806-4F7F-4CC8-8AD5-B807CDB4CC78}" destId="{73F9C20E-8CF9-493A-8F2D-57EE5FD1DEEC}" srcOrd="0" destOrd="2" presId="urn:microsoft.com/office/officeart/2005/8/layout/chevron2"/>
    <dgm:cxn modelId="{577CC4BF-4CAE-4B67-8088-73F6FCB09E22}" type="presOf" srcId="{258C8BAD-B55A-474D-B8D5-E5AB58205C92}" destId="{489BA706-07E1-48A4-B263-B963EB1B625C}" srcOrd="0" destOrd="0" presId="urn:microsoft.com/office/officeart/2005/8/layout/chevron2"/>
    <dgm:cxn modelId="{0A4FACFC-0CFB-4D69-87C7-EA019BEAA48A}" srcId="{41D5390E-55BE-4114-BC8B-3E6BCDB43AC7}" destId="{7F6060AF-06DE-457E-B15B-0EF001E1688D}" srcOrd="4" destOrd="0" parTransId="{7214C3AB-8461-4A2F-9E59-99C0DC335F9E}" sibTransId="{5EC6BC46-EA65-46B5-AE9A-C4445735E90A}"/>
    <dgm:cxn modelId="{1A72DD19-4DB8-4D1E-9A78-26799C7AB23C}" srcId="{41D5390E-55BE-4114-BC8B-3E6BCDB43AC7}" destId="{605926C7-080D-457A-A672-C7A00254D046}" srcOrd="3" destOrd="0" parTransId="{D5363512-36AE-4537-A60B-092F0242A75C}" sibTransId="{C8A6136F-C0FC-47B1-BE53-17FDFF155815}"/>
    <dgm:cxn modelId="{6E7F6A25-021B-4B5F-B1DA-010DBC79167E}" type="presOf" srcId="{7CCE1903-C7C6-4F3F-92C5-283D0AF333E3}" destId="{B34B9141-A651-4975-8D9B-DD06C59166B1}" srcOrd="0" destOrd="0" presId="urn:microsoft.com/office/officeart/2005/8/layout/chevron2"/>
    <dgm:cxn modelId="{0268D8F6-E10F-4951-90C9-3804256DD462}" srcId="{DD0EC16D-1D56-4D97-AD03-A2D9978E8042}" destId="{388C5584-493C-4E43-86D8-A3127D3A9B64}" srcOrd="1" destOrd="0" parTransId="{5A3F8386-A5C6-4C43-BA80-0BDADA9E0431}" sibTransId="{3E707FD0-319F-40C6-9CCF-E4BC428E5037}"/>
    <dgm:cxn modelId="{2AC0CBFF-40A2-41AA-B99D-7F62316C16E6}" type="presOf" srcId="{E2E122BA-03D2-41B4-BAD8-DE1F17B1BAB3}" destId="{73F9C20E-8CF9-493A-8F2D-57EE5FD1DEEC}" srcOrd="0" destOrd="0" presId="urn:microsoft.com/office/officeart/2005/8/layout/chevron2"/>
    <dgm:cxn modelId="{0A753AAA-9E25-4DE7-9EA6-896ECF84C20E}" srcId="{DD0EC16D-1D56-4D97-AD03-A2D9978E8042}" destId="{0AC4BF00-1044-4600-A989-97003D46C964}" srcOrd="3" destOrd="0" parTransId="{82FB58C4-DC77-442C-9AB0-6A66CD617AD6}" sibTransId="{8143EAB5-CA52-4BCD-8EA7-B56BBA27A77A}"/>
    <dgm:cxn modelId="{7AF1BA2B-7963-4C72-9068-35D394BE400A}" type="presParOf" srcId="{056DEF15-BE93-429B-AE5D-AE93A054E77F}" destId="{D9C4482C-CB80-424B-B4D5-0FD2445E5CDC}" srcOrd="0" destOrd="0" presId="urn:microsoft.com/office/officeart/2005/8/layout/chevron2"/>
    <dgm:cxn modelId="{D737046F-08A3-4865-A31E-13906C50955C}" type="presParOf" srcId="{D9C4482C-CB80-424B-B4D5-0FD2445E5CDC}" destId="{0E41C61A-66B3-4613-9B3C-851F6E888400}" srcOrd="0" destOrd="0" presId="urn:microsoft.com/office/officeart/2005/8/layout/chevron2"/>
    <dgm:cxn modelId="{195645D3-1CE0-458F-A007-3A9F4C2A7E66}" type="presParOf" srcId="{D9C4482C-CB80-424B-B4D5-0FD2445E5CDC}" destId="{73F9C20E-8CF9-493A-8F2D-57EE5FD1DEEC}" srcOrd="1" destOrd="0" presId="urn:microsoft.com/office/officeart/2005/8/layout/chevron2"/>
    <dgm:cxn modelId="{A06EE475-B1DE-49FB-BE6E-E83D9481F0B9}" type="presParOf" srcId="{056DEF15-BE93-429B-AE5D-AE93A054E77F}" destId="{BF0669E2-5A56-4C1D-8345-AF2F85FE3342}" srcOrd="1" destOrd="0" presId="urn:microsoft.com/office/officeart/2005/8/layout/chevron2"/>
    <dgm:cxn modelId="{028BA0B7-B119-466B-B812-78C6FA7CEA66}" type="presParOf" srcId="{056DEF15-BE93-429B-AE5D-AE93A054E77F}" destId="{13C87BA9-9202-43B9-BFA3-CCE9E94F28A6}" srcOrd="2" destOrd="0" presId="urn:microsoft.com/office/officeart/2005/8/layout/chevron2"/>
    <dgm:cxn modelId="{F1D68CED-5803-48F8-8686-5D5319133CC6}" type="presParOf" srcId="{13C87BA9-9202-43B9-BFA3-CCE9E94F28A6}" destId="{04421E22-F1C0-4230-8536-5FF4B946CBBC}" srcOrd="0" destOrd="0" presId="urn:microsoft.com/office/officeart/2005/8/layout/chevron2"/>
    <dgm:cxn modelId="{BF45D84C-E7EB-4BC3-855F-77803BE5C573}" type="presParOf" srcId="{13C87BA9-9202-43B9-BFA3-CCE9E94F28A6}" destId="{09F09EFA-0445-451E-93DD-85864FCB8640}" srcOrd="1" destOrd="0" presId="urn:microsoft.com/office/officeart/2005/8/layout/chevron2"/>
    <dgm:cxn modelId="{DE306A3B-CB14-4D36-9782-6EED06A96A7D}" type="presParOf" srcId="{056DEF15-BE93-429B-AE5D-AE93A054E77F}" destId="{E20B6C9B-03A0-4D66-9AC5-953E07ECBCFF}" srcOrd="3" destOrd="0" presId="urn:microsoft.com/office/officeart/2005/8/layout/chevron2"/>
    <dgm:cxn modelId="{A969889D-BE44-4415-8680-B5BBE1F9400F}" type="presParOf" srcId="{056DEF15-BE93-429B-AE5D-AE93A054E77F}" destId="{89588348-BEEA-4D1E-81A7-F4169777856B}" srcOrd="4" destOrd="0" presId="urn:microsoft.com/office/officeart/2005/8/layout/chevron2"/>
    <dgm:cxn modelId="{BFE5523A-AE0A-464A-8F3A-5183FA813DC7}" type="presParOf" srcId="{89588348-BEEA-4D1E-81A7-F4169777856B}" destId="{B34B9141-A651-4975-8D9B-DD06C59166B1}" srcOrd="0" destOrd="0" presId="urn:microsoft.com/office/officeart/2005/8/layout/chevron2"/>
    <dgm:cxn modelId="{C5E652A9-B111-45DA-BFFE-D25DE0742CEB}" type="presParOf" srcId="{89588348-BEEA-4D1E-81A7-F4169777856B}" destId="{489BA706-07E1-48A4-B263-B963EB1B625C}" srcOrd="1" destOrd="0" presId="urn:microsoft.com/office/officeart/2005/8/layout/chevron2"/>
    <dgm:cxn modelId="{8EB06030-F3E0-4A1D-B04D-856EC21E9E32}" type="presParOf" srcId="{056DEF15-BE93-429B-AE5D-AE93A054E77F}" destId="{B3F2B325-81F5-47F9-8A9C-1257E31508B3}" srcOrd="5" destOrd="0" presId="urn:microsoft.com/office/officeart/2005/8/layout/chevron2"/>
    <dgm:cxn modelId="{DAAD53F8-0674-4DA9-98F0-93EC9E254CAB}" type="presParOf" srcId="{056DEF15-BE93-429B-AE5D-AE93A054E77F}" destId="{7645F901-8B43-46B9-8ACA-095818A05C80}" srcOrd="6" destOrd="0" presId="urn:microsoft.com/office/officeart/2005/8/layout/chevron2"/>
    <dgm:cxn modelId="{3D0CAEED-246F-4881-AFFF-81C9B8DAEA53}" type="presParOf" srcId="{7645F901-8B43-46B9-8ACA-095818A05C80}" destId="{F258C978-444A-4395-8FCD-26F008004FD7}" srcOrd="0" destOrd="0" presId="urn:microsoft.com/office/officeart/2005/8/layout/chevron2"/>
    <dgm:cxn modelId="{F3EE80F9-F69B-45DC-85C0-57AE1A6EBCA5}" type="presParOf" srcId="{7645F901-8B43-46B9-8ACA-095818A05C80}" destId="{6DAE0B10-24EC-49AE-8924-BF749E3FE84B}" srcOrd="1" destOrd="0" presId="urn:microsoft.com/office/officeart/2005/8/layout/chevron2"/>
    <dgm:cxn modelId="{37652FE1-4F92-4F18-A8C8-512F59E47B01}" type="presParOf" srcId="{056DEF15-BE93-429B-AE5D-AE93A054E77F}" destId="{3CBBB7B7-E633-4C23-B61D-622E84743220}" srcOrd="7" destOrd="0" presId="urn:microsoft.com/office/officeart/2005/8/layout/chevron2"/>
    <dgm:cxn modelId="{246EA076-8BB4-45B2-9723-AC5BFD829FC4}" type="presParOf" srcId="{056DEF15-BE93-429B-AE5D-AE93A054E77F}" destId="{562AB4D7-BD58-4F50-98E0-21CF4A2F795F}" srcOrd="8" destOrd="0" presId="urn:microsoft.com/office/officeart/2005/8/layout/chevron2"/>
    <dgm:cxn modelId="{584ECAAA-6528-4FDD-A230-81F6AE119A19}" type="presParOf" srcId="{562AB4D7-BD58-4F50-98E0-21CF4A2F795F}" destId="{4A1D7414-77DE-4587-924E-E09CB3AE868C}" srcOrd="0" destOrd="0" presId="urn:microsoft.com/office/officeart/2005/8/layout/chevron2"/>
    <dgm:cxn modelId="{5A990D13-8B1C-43A3-BE3A-283A1EBB0739}" type="presParOf" srcId="{562AB4D7-BD58-4F50-98E0-21CF4A2F795F}" destId="{88AE46BA-905A-4963-A0A7-8CDD9DBE66D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1D5390E-55BE-4114-BC8B-3E6BCDB43AC7}" type="doc">
      <dgm:prSet loTypeId="urn:microsoft.com/office/officeart/2005/8/layout/chevron2" loCatId="process" qsTypeId="urn:microsoft.com/office/officeart/2005/8/quickstyle/simple1" qsCatId="simple" csTypeId="urn:microsoft.com/office/officeart/2005/8/colors/colorful1#4" csCatId="colorful" phldr="1"/>
      <dgm:spPr/>
      <dgm:t>
        <a:bodyPr/>
        <a:lstStyle/>
        <a:p>
          <a:endParaRPr lang="es-ES"/>
        </a:p>
      </dgm:t>
    </dgm:pt>
    <dgm:pt modelId="{B9AEA49E-3F4F-44AF-BDE6-50BCAB90935F}">
      <dgm:prSet phldrT="[Texto]"/>
      <dgm:spPr/>
      <dgm:t>
        <a:bodyPr/>
        <a:lstStyle/>
        <a:p>
          <a:r>
            <a:rPr lang="es-ES"/>
            <a:t>Comité Informático</a:t>
          </a:r>
        </a:p>
      </dgm:t>
    </dgm:pt>
    <dgm:pt modelId="{DEFF696F-171A-46B8-8F40-D704DA53BB72}" type="parTrans" cxnId="{540CAE23-09AC-43FE-8057-3521A390B611}">
      <dgm:prSet/>
      <dgm:spPr/>
      <dgm:t>
        <a:bodyPr/>
        <a:lstStyle/>
        <a:p>
          <a:endParaRPr lang="es-ES"/>
        </a:p>
      </dgm:t>
    </dgm:pt>
    <dgm:pt modelId="{EEEABDBF-EE16-4ACB-8E39-9B4944EBD9B4}" type="sibTrans" cxnId="{540CAE23-09AC-43FE-8057-3521A390B611}">
      <dgm:prSet/>
      <dgm:spPr/>
      <dgm:t>
        <a:bodyPr/>
        <a:lstStyle/>
        <a:p>
          <a:endParaRPr lang="es-ES"/>
        </a:p>
      </dgm:t>
    </dgm:pt>
    <dgm:pt modelId="{E2E122BA-03D2-41B4-BAD8-DE1F17B1BAB3}">
      <dgm:prSet phldrT="[Texto]"/>
      <dgm:spPr/>
      <dgm:t>
        <a:bodyPr/>
        <a:lstStyle/>
        <a:p>
          <a:r>
            <a:rPr lang="es-ES"/>
            <a:t>Tamaño y complejidad de la entidad			</a:t>
          </a:r>
        </a:p>
      </dgm:t>
    </dgm:pt>
    <dgm:pt modelId="{AE61387E-BD1B-41B3-9B54-77961FB362AF}" type="parTrans" cxnId="{0244BAF9-64CB-4142-AACE-1A05665E1D54}">
      <dgm:prSet/>
      <dgm:spPr/>
      <dgm:t>
        <a:bodyPr/>
        <a:lstStyle/>
        <a:p>
          <a:endParaRPr lang="es-ES"/>
        </a:p>
      </dgm:t>
    </dgm:pt>
    <dgm:pt modelId="{6BB5EAB0-DABF-4F2E-88E4-053E19E3724C}" type="sibTrans" cxnId="{0244BAF9-64CB-4142-AACE-1A05665E1D54}">
      <dgm:prSet/>
      <dgm:spPr/>
      <dgm:t>
        <a:bodyPr/>
        <a:lstStyle/>
        <a:p>
          <a:endParaRPr lang="es-ES"/>
        </a:p>
      </dgm:t>
    </dgm:pt>
    <dgm:pt modelId="{DD0EC16D-1D56-4D97-AD03-A2D9978E8042}">
      <dgm:prSet phldrT="[Texto]"/>
      <dgm:spPr/>
      <dgm:t>
        <a:bodyPr/>
        <a:lstStyle/>
        <a:p>
          <a:r>
            <a:rPr lang="es-ES"/>
            <a:t>Políticas de Software</a:t>
          </a:r>
        </a:p>
      </dgm:t>
    </dgm:pt>
    <dgm:pt modelId="{A418E279-26EB-4672-9FB2-63831BD359D7}" type="parTrans" cxnId="{C7982318-4088-4859-A1DB-15F2E3900826}">
      <dgm:prSet/>
      <dgm:spPr/>
      <dgm:t>
        <a:bodyPr/>
        <a:lstStyle/>
        <a:p>
          <a:endParaRPr lang="es-ES"/>
        </a:p>
      </dgm:t>
    </dgm:pt>
    <dgm:pt modelId="{EBF47831-820D-41D0-A37D-E72707F18010}" type="sibTrans" cxnId="{C7982318-4088-4859-A1DB-15F2E3900826}">
      <dgm:prSet/>
      <dgm:spPr/>
      <dgm:t>
        <a:bodyPr/>
        <a:lstStyle/>
        <a:p>
          <a:endParaRPr lang="es-ES"/>
        </a:p>
      </dgm:t>
    </dgm:pt>
    <dgm:pt modelId="{7CCE1903-C7C6-4F3F-92C5-283D0AF333E3}">
      <dgm:prSet phldrT="[Texto]"/>
      <dgm:spPr/>
      <dgm:t>
        <a:bodyPr/>
        <a:lstStyle/>
        <a:p>
          <a:r>
            <a:rPr lang="es-ES"/>
            <a:t>Mantenimiento y Soporte de IT</a:t>
          </a:r>
        </a:p>
      </dgm:t>
    </dgm:pt>
    <dgm:pt modelId="{20FE627A-22A4-489F-9369-05397AD7EC65}" type="parTrans" cxnId="{1F4069E1-905F-48C2-8E4C-D37832020C61}">
      <dgm:prSet/>
      <dgm:spPr/>
      <dgm:t>
        <a:bodyPr/>
        <a:lstStyle/>
        <a:p>
          <a:endParaRPr lang="es-ES"/>
        </a:p>
      </dgm:t>
    </dgm:pt>
    <dgm:pt modelId="{900DEDD8-4868-4DCB-9F0B-6EE3667BE0F4}" type="sibTrans" cxnId="{1F4069E1-905F-48C2-8E4C-D37832020C61}">
      <dgm:prSet/>
      <dgm:spPr/>
      <dgm:t>
        <a:bodyPr/>
        <a:lstStyle/>
        <a:p>
          <a:endParaRPr lang="es-ES"/>
        </a:p>
      </dgm:t>
    </dgm:pt>
    <dgm:pt modelId="{605926C7-080D-457A-A672-C7A00254D046}">
      <dgm:prSet phldrT="[Texto]"/>
      <dgm:spPr/>
      <dgm:t>
        <a:bodyPr/>
        <a:lstStyle/>
        <a:p>
          <a:r>
            <a:rPr lang="es-ES"/>
            <a:t>Seguridades</a:t>
          </a:r>
        </a:p>
      </dgm:t>
    </dgm:pt>
    <dgm:pt modelId="{D5363512-36AE-4537-A60B-092F0242A75C}" type="parTrans" cxnId="{1A72DD19-4DB8-4D1E-9A78-26799C7AB23C}">
      <dgm:prSet/>
      <dgm:spPr/>
      <dgm:t>
        <a:bodyPr/>
        <a:lstStyle/>
        <a:p>
          <a:endParaRPr lang="es-ES"/>
        </a:p>
      </dgm:t>
    </dgm:pt>
    <dgm:pt modelId="{C8A6136F-C0FC-47B1-BE53-17FDFF155815}" type="sibTrans" cxnId="{1A72DD19-4DB8-4D1E-9A78-26799C7AB23C}">
      <dgm:prSet/>
      <dgm:spPr/>
      <dgm:t>
        <a:bodyPr/>
        <a:lstStyle/>
        <a:p>
          <a:endParaRPr lang="es-ES"/>
        </a:p>
      </dgm:t>
    </dgm:pt>
    <dgm:pt modelId="{7F6060AF-06DE-457E-B15B-0EF001E1688D}">
      <dgm:prSet phldrT="[Texto]"/>
      <dgm:spPr/>
      <dgm:t>
        <a:bodyPr/>
        <a:lstStyle/>
        <a:p>
          <a:r>
            <a:rPr lang="es-ES"/>
            <a:t>Monitoreo y Evaluación</a:t>
          </a:r>
        </a:p>
      </dgm:t>
    </dgm:pt>
    <dgm:pt modelId="{7214C3AB-8461-4A2F-9E59-99C0DC335F9E}" type="parTrans" cxnId="{0A4FACFC-0CFB-4D69-87C7-EA019BEAA48A}">
      <dgm:prSet/>
      <dgm:spPr/>
      <dgm:t>
        <a:bodyPr/>
        <a:lstStyle/>
        <a:p>
          <a:endParaRPr lang="es-ES"/>
        </a:p>
      </dgm:t>
    </dgm:pt>
    <dgm:pt modelId="{5EC6BC46-EA65-46B5-AE9A-C4445735E90A}" type="sibTrans" cxnId="{0A4FACFC-0CFB-4D69-87C7-EA019BEAA48A}">
      <dgm:prSet/>
      <dgm:spPr/>
      <dgm:t>
        <a:bodyPr/>
        <a:lstStyle/>
        <a:p>
          <a:endParaRPr lang="es-ES"/>
        </a:p>
      </dgm:t>
    </dgm:pt>
    <dgm:pt modelId="{D4F5C99E-04B3-4E6C-BCF5-E75DE84C7E98}">
      <dgm:prSet phldrT="[Texto]"/>
      <dgm:spPr/>
      <dgm:t>
        <a:bodyPr/>
        <a:lstStyle/>
        <a:p>
          <a:r>
            <a:rPr lang="es-ES" b="1"/>
            <a:t>MEDIOS DE VERIFICACIÓN: </a:t>
          </a:r>
          <a:r>
            <a:rPr lang="es-ES"/>
            <a:t>Indicadores de desempeño</a:t>
          </a:r>
          <a:endParaRPr lang="es-ES" b="1"/>
        </a:p>
      </dgm:t>
    </dgm:pt>
    <dgm:pt modelId="{907F9BED-5D25-47FA-93E8-2C8640FDB3EB}" type="parTrans" cxnId="{C01A5689-2F6E-4626-A7ED-6EC9F0ED7D27}">
      <dgm:prSet/>
      <dgm:spPr/>
      <dgm:t>
        <a:bodyPr/>
        <a:lstStyle/>
        <a:p>
          <a:endParaRPr lang="es-ES"/>
        </a:p>
      </dgm:t>
    </dgm:pt>
    <dgm:pt modelId="{18EBE804-9C1B-4D49-8385-29B9F7298430}" type="sibTrans" cxnId="{C01A5689-2F6E-4626-A7ED-6EC9F0ED7D27}">
      <dgm:prSet/>
      <dgm:spPr/>
      <dgm:t>
        <a:bodyPr/>
        <a:lstStyle/>
        <a:p>
          <a:endParaRPr lang="es-ES"/>
        </a:p>
      </dgm:t>
    </dgm:pt>
    <dgm:pt modelId="{8A872F3A-AC0A-4237-90AE-14582DBD28F8}">
      <dgm:prSet/>
      <dgm:spPr/>
      <dgm:t>
        <a:bodyPr/>
        <a:lstStyle/>
        <a:p>
          <a:r>
            <a:rPr lang="es-ES"/>
            <a:t>Regular los procesos de desarrollo, adquisición de software con lineamientos metodologías y procedimientos.</a:t>
          </a:r>
        </a:p>
      </dgm:t>
    </dgm:pt>
    <dgm:pt modelId="{8B22C30F-FF69-453F-8ECC-5B529E5FA058}" type="parTrans" cxnId="{73874A43-4390-4A67-B5A5-49171285F2EB}">
      <dgm:prSet/>
      <dgm:spPr/>
      <dgm:t>
        <a:bodyPr/>
        <a:lstStyle/>
        <a:p>
          <a:endParaRPr lang="es-ES"/>
        </a:p>
      </dgm:t>
    </dgm:pt>
    <dgm:pt modelId="{04256C2E-CEB0-47BF-A264-4D266A1EAD85}" type="sibTrans" cxnId="{73874A43-4390-4A67-B5A5-49171285F2EB}">
      <dgm:prSet/>
      <dgm:spPr/>
      <dgm:t>
        <a:bodyPr/>
        <a:lstStyle/>
        <a:p>
          <a:endParaRPr lang="es-ES"/>
        </a:p>
      </dgm:t>
    </dgm:pt>
    <dgm:pt modelId="{258C8BAD-B55A-474D-B8D5-E5AB58205C92}">
      <dgm:prSet/>
      <dgm:spPr/>
      <dgm:t>
        <a:bodyPr/>
        <a:lstStyle/>
        <a:p>
          <a:r>
            <a:rPr lang="es-ES" b="1"/>
            <a:t>MEDIOS DE VERIFICACIÓN:</a:t>
          </a:r>
          <a:r>
            <a:rPr lang="es-ES" b="0"/>
            <a:t> Políticas y procedimientos para el mantenimiento</a:t>
          </a:r>
        </a:p>
      </dgm:t>
    </dgm:pt>
    <dgm:pt modelId="{F453C837-6670-4FCD-B6C4-69B70449BECB}" type="parTrans" cxnId="{84DF5600-5A3F-4620-A79A-EF2EF4BC3EF0}">
      <dgm:prSet/>
      <dgm:spPr/>
      <dgm:t>
        <a:bodyPr/>
        <a:lstStyle/>
        <a:p>
          <a:endParaRPr lang="es-ES"/>
        </a:p>
      </dgm:t>
    </dgm:pt>
    <dgm:pt modelId="{274FA7D1-FE23-4219-9E56-53B4D3CD8A94}" type="sibTrans" cxnId="{84DF5600-5A3F-4620-A79A-EF2EF4BC3EF0}">
      <dgm:prSet/>
      <dgm:spPr/>
      <dgm:t>
        <a:bodyPr/>
        <a:lstStyle/>
        <a:p>
          <a:endParaRPr lang="es-ES"/>
        </a:p>
      </dgm:t>
    </dgm:pt>
    <dgm:pt modelId="{50BC8742-A19C-43D2-82BA-DAC1A15DE177}">
      <dgm:prSet/>
      <dgm:spPr/>
      <dgm:t>
        <a:bodyPr/>
        <a:lstStyle/>
        <a:p>
          <a:r>
            <a:rPr lang="es-ES" b="1"/>
            <a:t>MEDIOS DE VERIFICACIÓN: </a:t>
          </a:r>
          <a:r>
            <a:rPr lang="es-ES"/>
            <a:t>Políticas y procedimientos aprobados y difundidos para proteger y salvaguardar los bienes y la información.</a:t>
          </a:r>
          <a:endParaRPr lang="es-ES" b="1"/>
        </a:p>
      </dgm:t>
    </dgm:pt>
    <dgm:pt modelId="{1A2A6EF2-D31A-4BCE-B3A3-38E2688259FE}" type="parTrans" cxnId="{E06F3FD8-94F1-487C-8B9F-044BED7EA66D}">
      <dgm:prSet/>
      <dgm:spPr/>
      <dgm:t>
        <a:bodyPr/>
        <a:lstStyle/>
        <a:p>
          <a:endParaRPr lang="es-ES"/>
        </a:p>
      </dgm:t>
    </dgm:pt>
    <dgm:pt modelId="{A64ACC65-2C2C-4825-92EC-697904E79E2F}" type="sibTrans" cxnId="{E06F3FD8-94F1-487C-8B9F-044BED7EA66D}">
      <dgm:prSet/>
      <dgm:spPr/>
      <dgm:t>
        <a:bodyPr/>
        <a:lstStyle/>
        <a:p>
          <a:endParaRPr lang="es-ES"/>
        </a:p>
      </dgm:t>
    </dgm:pt>
    <dgm:pt modelId="{F8BA1755-97C7-4DF0-B897-F010E268D042}">
      <dgm:prSet phldrT="[Texto]"/>
      <dgm:spPr/>
      <dgm:t>
        <a:bodyPr/>
        <a:lstStyle/>
        <a:p>
          <a:r>
            <a:rPr lang="es-ES"/>
            <a:t>Objetivos claros con el propósito de  definir conducir y evaluar políticas internas, la calidad de los servicios</a:t>
          </a:r>
        </a:p>
      </dgm:t>
    </dgm:pt>
    <dgm:pt modelId="{BFFAA747-D430-4D3C-BF8F-138580832EE6}" type="sibTrans" cxnId="{03B04C25-641D-4329-87B9-8E1E7C609264}">
      <dgm:prSet/>
      <dgm:spPr/>
      <dgm:t>
        <a:bodyPr/>
        <a:lstStyle/>
        <a:p>
          <a:endParaRPr lang="es-ES"/>
        </a:p>
      </dgm:t>
    </dgm:pt>
    <dgm:pt modelId="{FA819E00-1B16-45C7-8F18-341A9BA43F64}" type="parTrans" cxnId="{03B04C25-641D-4329-87B9-8E1E7C609264}">
      <dgm:prSet/>
      <dgm:spPr/>
      <dgm:t>
        <a:bodyPr/>
        <a:lstStyle/>
        <a:p>
          <a:endParaRPr lang="es-ES"/>
        </a:p>
      </dgm:t>
    </dgm:pt>
    <dgm:pt modelId="{57044985-3908-4543-AF9C-0F062C287FCB}">
      <dgm:prSet phldrT="[Texto]"/>
      <dgm:spPr/>
      <dgm:t>
        <a:bodyPr/>
        <a:lstStyle/>
        <a:p>
          <a:r>
            <a:rPr lang="es-ES"/>
            <a:t>Funciones del comité, reglamentación,  grupos de trabajo,  atribuciones y  responsabilidades.</a:t>
          </a:r>
        </a:p>
      </dgm:t>
    </dgm:pt>
    <dgm:pt modelId="{AE0F605A-E651-4F6E-B648-9EF6A4A16B41}" type="parTrans" cxnId="{5297C0CC-0CBF-4A23-B2B6-2572F81A956F}">
      <dgm:prSet/>
      <dgm:spPr/>
      <dgm:t>
        <a:bodyPr/>
        <a:lstStyle/>
        <a:p>
          <a:endParaRPr lang="es-ES"/>
        </a:p>
      </dgm:t>
    </dgm:pt>
    <dgm:pt modelId="{894C799D-15E6-420D-8E27-2505E35F5590}" type="sibTrans" cxnId="{5297C0CC-0CBF-4A23-B2B6-2572F81A956F}">
      <dgm:prSet/>
      <dgm:spPr/>
      <dgm:t>
        <a:bodyPr/>
        <a:lstStyle/>
        <a:p>
          <a:endParaRPr lang="es-ES"/>
        </a:p>
      </dgm:t>
    </dgm:pt>
    <dgm:pt modelId="{750A2F38-F540-4A16-A223-E0BE4E830E7C}">
      <dgm:prSet phldrT="[Texto]"/>
      <dgm:spPr/>
      <dgm:t>
        <a:bodyPr/>
        <a:lstStyle/>
        <a:p>
          <a:r>
            <a:rPr lang="es-ES" b="1"/>
            <a:t> MEDIOS DE VERIFICACIÓN.  </a:t>
          </a:r>
          <a:r>
            <a:rPr lang="es-ES" b="0"/>
            <a:t>Resolución que contenga:  Creación y objetivos,  Integración, Sesión, Funciones y Subcomisiones.</a:t>
          </a:r>
          <a:endParaRPr lang="es-ES" b="1"/>
        </a:p>
      </dgm:t>
    </dgm:pt>
    <dgm:pt modelId="{7D42CBEB-DA9F-455A-A006-E2437FC51CAB}" type="parTrans" cxnId="{E2FCE0FC-5EC4-4222-A2D6-2DC42286C74D}">
      <dgm:prSet/>
      <dgm:spPr/>
      <dgm:t>
        <a:bodyPr/>
        <a:lstStyle/>
        <a:p>
          <a:endParaRPr lang="es-ES"/>
        </a:p>
      </dgm:t>
    </dgm:pt>
    <dgm:pt modelId="{19869399-3038-4A34-987F-77CB43039B50}" type="sibTrans" cxnId="{E2FCE0FC-5EC4-4222-A2D6-2DC42286C74D}">
      <dgm:prSet/>
      <dgm:spPr/>
      <dgm:t>
        <a:bodyPr/>
        <a:lstStyle/>
        <a:p>
          <a:endParaRPr lang="es-ES"/>
        </a:p>
      </dgm:t>
    </dgm:pt>
    <dgm:pt modelId="{6AFF6A14-4E2F-46B9-B360-7EE98D6735BB}">
      <dgm:prSet/>
      <dgm:spPr/>
      <dgm:t>
        <a:bodyPr/>
        <a:lstStyle/>
        <a:p>
          <a:r>
            <a:rPr lang="es-ES"/>
            <a:t>Políticas  públicas y estándares internacionales .</a:t>
          </a:r>
        </a:p>
      </dgm:t>
    </dgm:pt>
    <dgm:pt modelId="{E263C676-9D7C-464C-AA5C-532992CC936C}" type="parTrans" cxnId="{F5BC5B94-137E-467D-A7C5-9780472D505F}">
      <dgm:prSet/>
      <dgm:spPr/>
      <dgm:t>
        <a:bodyPr/>
        <a:lstStyle/>
        <a:p>
          <a:endParaRPr lang="es-ES"/>
        </a:p>
      </dgm:t>
    </dgm:pt>
    <dgm:pt modelId="{25E35059-804C-45C0-9CCF-1125E4D48820}" type="sibTrans" cxnId="{F5BC5B94-137E-467D-A7C5-9780472D505F}">
      <dgm:prSet/>
      <dgm:spPr/>
      <dgm:t>
        <a:bodyPr/>
        <a:lstStyle/>
        <a:p>
          <a:endParaRPr lang="es-ES"/>
        </a:p>
      </dgm:t>
    </dgm:pt>
    <dgm:pt modelId="{74060A1B-CB1A-46C7-BA5E-ED67B023BEF4}">
      <dgm:prSet/>
      <dgm:spPr/>
      <dgm:t>
        <a:bodyPr/>
        <a:lstStyle/>
        <a:p>
          <a:r>
            <a:rPr lang="es-ES"/>
            <a:t> Procesos de desarrollo mantenimiento  o Adquisición</a:t>
          </a:r>
        </a:p>
      </dgm:t>
    </dgm:pt>
    <dgm:pt modelId="{DA5B8406-9C45-4368-8EE8-777AC207F59D}" type="parTrans" cxnId="{41962FF9-4759-4A89-955C-D6CA5929F441}">
      <dgm:prSet/>
      <dgm:spPr/>
      <dgm:t>
        <a:bodyPr/>
        <a:lstStyle/>
        <a:p>
          <a:endParaRPr lang="es-ES"/>
        </a:p>
      </dgm:t>
    </dgm:pt>
    <dgm:pt modelId="{2D591C2C-DF91-4B37-908B-61DCAA557FF3}" type="sibTrans" cxnId="{41962FF9-4759-4A89-955C-D6CA5929F441}">
      <dgm:prSet/>
      <dgm:spPr/>
      <dgm:t>
        <a:bodyPr/>
        <a:lstStyle/>
        <a:p>
          <a:endParaRPr lang="es-ES"/>
        </a:p>
      </dgm:t>
    </dgm:pt>
    <dgm:pt modelId="{747FD951-66D5-4B88-A8F8-1C4C6C4C9298}">
      <dgm:prSet/>
      <dgm:spPr/>
      <dgm:t>
        <a:bodyPr/>
        <a:lstStyle/>
        <a:p>
          <a:r>
            <a:rPr lang="es-ES" b="1"/>
            <a:t>MEDIOS DE VERIFICACIÓN. </a:t>
          </a:r>
          <a:r>
            <a:rPr lang="es-ES" b="0"/>
            <a:t>Políticas de software aprobadas y difundidas. Metodologías y procedimientos definidos en el desarrollo de software</a:t>
          </a:r>
          <a:endParaRPr lang="es-ES"/>
        </a:p>
      </dgm:t>
    </dgm:pt>
    <dgm:pt modelId="{2F5518BC-25DB-4B14-85D7-2421F2DEC502}" type="parTrans" cxnId="{ECDDA91F-655F-425B-B9D2-557446F11ABE}">
      <dgm:prSet/>
      <dgm:spPr/>
      <dgm:t>
        <a:bodyPr/>
        <a:lstStyle/>
        <a:p>
          <a:endParaRPr lang="es-ES"/>
        </a:p>
      </dgm:t>
    </dgm:pt>
    <dgm:pt modelId="{6794C3DB-9012-4CD6-A44D-D61F3C945ABA}" type="sibTrans" cxnId="{ECDDA91F-655F-425B-B9D2-557446F11ABE}">
      <dgm:prSet/>
      <dgm:spPr/>
      <dgm:t>
        <a:bodyPr/>
        <a:lstStyle/>
        <a:p>
          <a:endParaRPr lang="es-ES"/>
        </a:p>
      </dgm:t>
    </dgm:pt>
    <dgm:pt modelId="{E04DAEBA-A05A-403B-B414-B20AD399326C}">
      <dgm:prSet/>
      <dgm:spPr/>
      <dgm:t>
        <a:bodyPr/>
        <a:lstStyle/>
        <a:p>
          <a:r>
            <a:rPr lang="es-ES" b="0"/>
            <a:t>Plan de Mantenimiento preventivo y correctivo de la Infraestructura Tecnológica, sustentada en revisiones periódicas y monitoreo</a:t>
          </a:r>
        </a:p>
      </dgm:t>
    </dgm:pt>
    <dgm:pt modelId="{AC3268B7-1C44-4DB3-AD8C-8BDB018AC9A3}" type="parTrans" cxnId="{6EBC41D8-11E8-406D-A881-D00D4B5B3D95}">
      <dgm:prSet/>
      <dgm:spPr/>
      <dgm:t>
        <a:bodyPr/>
        <a:lstStyle/>
        <a:p>
          <a:endParaRPr lang="es-ES"/>
        </a:p>
      </dgm:t>
    </dgm:pt>
    <dgm:pt modelId="{300CE85F-B440-4580-B7A6-A6645AA2AD64}" type="sibTrans" cxnId="{6EBC41D8-11E8-406D-A881-D00D4B5B3D95}">
      <dgm:prSet/>
      <dgm:spPr/>
      <dgm:t>
        <a:bodyPr/>
        <a:lstStyle/>
        <a:p>
          <a:endParaRPr lang="es-ES"/>
        </a:p>
      </dgm:t>
    </dgm:pt>
    <dgm:pt modelId="{9EE69817-6CA1-43C5-A19D-94673C651118}">
      <dgm:prSet/>
      <dgm:spPr/>
      <dgm:t>
        <a:bodyPr/>
        <a:lstStyle/>
        <a:p>
          <a:r>
            <a:rPr lang="es-ES" b="0"/>
            <a:t>Inventario de bienes informáticos que permita realizar el mantenimiento y control </a:t>
          </a:r>
        </a:p>
      </dgm:t>
    </dgm:pt>
    <dgm:pt modelId="{09F5CBA3-C420-46DC-A8FF-DE34F2BEC05B}" type="parTrans" cxnId="{7787931C-9BC9-48FA-A541-7852EB0A4403}">
      <dgm:prSet/>
      <dgm:spPr/>
      <dgm:t>
        <a:bodyPr/>
        <a:lstStyle/>
        <a:p>
          <a:endParaRPr lang="es-ES"/>
        </a:p>
      </dgm:t>
    </dgm:pt>
    <dgm:pt modelId="{159E6DA2-7A21-4F6A-A65E-D5A89F7AA9DB}" type="sibTrans" cxnId="{7787931C-9BC9-48FA-A541-7852EB0A4403}">
      <dgm:prSet/>
      <dgm:spPr/>
      <dgm:t>
        <a:bodyPr/>
        <a:lstStyle/>
        <a:p>
          <a:endParaRPr lang="es-ES"/>
        </a:p>
      </dgm:t>
    </dgm:pt>
    <dgm:pt modelId="{0DBC9052-24C3-4090-A11E-BFD9AC477478}">
      <dgm:prSet/>
      <dgm:spPr/>
      <dgm:t>
        <a:bodyPr/>
        <a:lstStyle/>
        <a:p>
          <a:r>
            <a:rPr lang="es-ES" b="0"/>
            <a:t>Acuerdos de nivel de servicio y reportes de incidente</a:t>
          </a:r>
        </a:p>
      </dgm:t>
    </dgm:pt>
    <dgm:pt modelId="{8874ECC8-DBF5-4496-940A-C430CFB4C46D}" type="parTrans" cxnId="{F4CA2B64-2F58-4923-AA3D-837304E609F5}">
      <dgm:prSet/>
      <dgm:spPr/>
      <dgm:t>
        <a:bodyPr/>
        <a:lstStyle/>
        <a:p>
          <a:endParaRPr lang="es-ES"/>
        </a:p>
      </dgm:t>
    </dgm:pt>
    <dgm:pt modelId="{70A54139-7EF1-4BC6-AA4F-5B22307D0D50}" type="sibTrans" cxnId="{F4CA2B64-2F58-4923-AA3D-837304E609F5}">
      <dgm:prSet/>
      <dgm:spPr/>
      <dgm:t>
        <a:bodyPr/>
        <a:lstStyle/>
        <a:p>
          <a:endParaRPr lang="es-ES"/>
        </a:p>
      </dgm:t>
    </dgm:pt>
    <dgm:pt modelId="{FEC3894A-C024-4098-9711-6EABD60905A4}">
      <dgm:prSet/>
      <dgm:spPr/>
      <dgm:t>
        <a:bodyPr/>
        <a:lstStyle/>
        <a:p>
          <a:r>
            <a:rPr lang="es-ES"/>
            <a:t>Constatación física de la ubicación e instalaciones físicas de la Unidad de Tecnología de Información y del Centro de Datos.</a:t>
          </a:r>
        </a:p>
      </dgm:t>
    </dgm:pt>
    <dgm:pt modelId="{E2D8218D-90DA-4944-8E64-C62498B105A6}" type="parTrans" cxnId="{04A144D1-BC57-4F5D-8F6B-FE5137561C92}">
      <dgm:prSet/>
      <dgm:spPr/>
      <dgm:t>
        <a:bodyPr/>
        <a:lstStyle/>
        <a:p>
          <a:endParaRPr lang="es-ES"/>
        </a:p>
      </dgm:t>
    </dgm:pt>
    <dgm:pt modelId="{FFAD19D0-013A-42BB-877A-058FEF2BEB8D}" type="sibTrans" cxnId="{04A144D1-BC57-4F5D-8F6B-FE5137561C92}">
      <dgm:prSet/>
      <dgm:spPr/>
      <dgm:t>
        <a:bodyPr/>
        <a:lstStyle/>
        <a:p>
          <a:endParaRPr lang="es-ES"/>
        </a:p>
      </dgm:t>
    </dgm:pt>
    <dgm:pt modelId="{C8368CEE-AE08-479C-B8F2-8403C9286C6C}">
      <dgm:prSet/>
      <dgm:spPr/>
      <dgm:t>
        <a:bodyPr/>
        <a:lstStyle/>
        <a:p>
          <a:r>
            <a:rPr lang="es-ES"/>
            <a:t>Políticas y procedimientos para la obtención de respaldos.</a:t>
          </a:r>
        </a:p>
      </dgm:t>
    </dgm:pt>
    <dgm:pt modelId="{DAFF6CF0-5FBB-4319-8AA5-C31B9F88B50A}" type="parTrans" cxnId="{CFA7432E-3C32-4D9A-8130-C4A68D4F5E6C}">
      <dgm:prSet/>
      <dgm:spPr/>
      <dgm:t>
        <a:bodyPr/>
        <a:lstStyle/>
        <a:p>
          <a:endParaRPr lang="es-ES"/>
        </a:p>
      </dgm:t>
    </dgm:pt>
    <dgm:pt modelId="{8D7B94A9-2EAF-45DB-BE96-49DB8F36FB9A}" type="sibTrans" cxnId="{CFA7432E-3C32-4D9A-8130-C4A68D4F5E6C}">
      <dgm:prSet/>
      <dgm:spPr/>
      <dgm:t>
        <a:bodyPr/>
        <a:lstStyle/>
        <a:p>
          <a:endParaRPr lang="es-ES"/>
        </a:p>
      </dgm:t>
    </dgm:pt>
    <dgm:pt modelId="{CA9C7118-34E5-44A5-9435-41415AFFB285}">
      <dgm:prSet/>
      <dgm:spPr/>
      <dgm:t>
        <a:bodyPr/>
        <a:lstStyle/>
        <a:p>
          <a:r>
            <a:rPr lang="es-ES"/>
            <a:t>Plan de Contingencia aprobado.</a:t>
          </a:r>
        </a:p>
      </dgm:t>
    </dgm:pt>
    <dgm:pt modelId="{38789963-5DF0-41CB-B9BC-2B88F8447E7C}" type="parTrans" cxnId="{1FDD9F04-A2BD-4CDB-B778-50DE7FE8EC3E}">
      <dgm:prSet/>
      <dgm:spPr/>
      <dgm:t>
        <a:bodyPr/>
        <a:lstStyle/>
        <a:p>
          <a:endParaRPr lang="es-ES"/>
        </a:p>
      </dgm:t>
    </dgm:pt>
    <dgm:pt modelId="{76594EB5-11DA-4BB1-B65D-F280A783C3E9}" type="sibTrans" cxnId="{1FDD9F04-A2BD-4CDB-B778-50DE7FE8EC3E}">
      <dgm:prSet/>
      <dgm:spPr/>
      <dgm:t>
        <a:bodyPr/>
        <a:lstStyle/>
        <a:p>
          <a:endParaRPr lang="es-ES"/>
        </a:p>
      </dgm:t>
    </dgm:pt>
    <dgm:pt modelId="{718D0973-2C94-4892-96D6-EA5DD9C88E31}">
      <dgm:prSet/>
      <dgm:spPr/>
      <dgm:t>
        <a:bodyPr/>
        <a:lstStyle/>
        <a:p>
          <a:r>
            <a:rPr lang="es-ES"/>
            <a:t>Medidas o procedimientos definidos para el análisis de satisfacción al cliente</a:t>
          </a:r>
        </a:p>
      </dgm:t>
    </dgm:pt>
    <dgm:pt modelId="{26162331-FCEC-4749-91FA-EDD18810FD31}" type="parTrans" cxnId="{4DDEA383-E4EC-4EF8-B38B-6636CD2D8DA4}">
      <dgm:prSet/>
      <dgm:spPr/>
      <dgm:t>
        <a:bodyPr/>
        <a:lstStyle/>
        <a:p>
          <a:endParaRPr lang="es-ES"/>
        </a:p>
      </dgm:t>
    </dgm:pt>
    <dgm:pt modelId="{872C6635-ED77-4677-A20A-BB9D88FB31FE}" type="sibTrans" cxnId="{4DDEA383-E4EC-4EF8-B38B-6636CD2D8DA4}">
      <dgm:prSet/>
      <dgm:spPr/>
      <dgm:t>
        <a:bodyPr/>
        <a:lstStyle/>
        <a:p>
          <a:endParaRPr lang="es-ES"/>
        </a:p>
      </dgm:t>
    </dgm:pt>
    <dgm:pt modelId="{A2DFD182-CF2B-4D46-A1B1-041B33328FCF}">
      <dgm:prSet/>
      <dgm:spPr/>
      <dgm:t>
        <a:bodyPr/>
        <a:lstStyle/>
        <a:p>
          <a:r>
            <a:rPr lang="es-ES"/>
            <a:t>Informes de gestión </a:t>
          </a:r>
        </a:p>
      </dgm:t>
    </dgm:pt>
    <dgm:pt modelId="{1D4D6D10-0C7A-474A-94CA-48AC7E3B5EF1}" type="parTrans" cxnId="{EE0AFE20-09FF-48F5-B722-B5B2367A958C}">
      <dgm:prSet/>
      <dgm:spPr/>
      <dgm:t>
        <a:bodyPr/>
        <a:lstStyle/>
        <a:p>
          <a:endParaRPr lang="es-ES"/>
        </a:p>
      </dgm:t>
    </dgm:pt>
    <dgm:pt modelId="{6CC804D7-66B4-4BFC-99F1-94BF3A017061}" type="sibTrans" cxnId="{EE0AFE20-09FF-48F5-B722-B5B2367A958C}">
      <dgm:prSet/>
      <dgm:spPr/>
      <dgm:t>
        <a:bodyPr/>
        <a:lstStyle/>
        <a:p>
          <a:endParaRPr lang="es-ES"/>
        </a:p>
      </dgm:t>
    </dgm:pt>
    <dgm:pt modelId="{54D1C2C0-3ED9-4F97-BBB9-22D4251CAA04}">
      <dgm:prSet/>
      <dgm:spPr/>
      <dgm:t>
        <a:bodyPr/>
        <a:lstStyle/>
        <a:p>
          <a:r>
            <a:rPr lang="es-ES"/>
            <a:t>Metodologías utilizadas para la evaluación y monitoreo.</a:t>
          </a:r>
        </a:p>
      </dgm:t>
    </dgm:pt>
    <dgm:pt modelId="{9D03E52D-20B6-4D71-95A9-1083F704D214}" type="parTrans" cxnId="{E675E008-C58D-438A-8273-7EF2076F5A2E}">
      <dgm:prSet/>
      <dgm:spPr/>
      <dgm:t>
        <a:bodyPr/>
        <a:lstStyle/>
        <a:p>
          <a:endParaRPr lang="es-ES"/>
        </a:p>
      </dgm:t>
    </dgm:pt>
    <dgm:pt modelId="{D84B9E1E-06C1-4347-B392-EA4C58F87317}" type="sibTrans" cxnId="{E675E008-C58D-438A-8273-7EF2076F5A2E}">
      <dgm:prSet/>
      <dgm:spPr/>
      <dgm:t>
        <a:bodyPr/>
        <a:lstStyle/>
        <a:p>
          <a:endParaRPr lang="es-ES"/>
        </a:p>
      </dgm:t>
    </dgm:pt>
    <dgm:pt modelId="{056DEF15-BE93-429B-AE5D-AE93A054E77F}" type="pres">
      <dgm:prSet presAssocID="{41D5390E-55BE-4114-BC8B-3E6BCDB43AC7}" presName="linearFlow" presStyleCnt="0">
        <dgm:presLayoutVars>
          <dgm:dir/>
          <dgm:animLvl val="lvl"/>
          <dgm:resizeHandles val="exact"/>
        </dgm:presLayoutVars>
      </dgm:prSet>
      <dgm:spPr/>
      <dgm:t>
        <a:bodyPr/>
        <a:lstStyle/>
        <a:p>
          <a:endParaRPr lang="es-ES"/>
        </a:p>
      </dgm:t>
    </dgm:pt>
    <dgm:pt modelId="{D9C4482C-CB80-424B-B4D5-0FD2445E5CDC}" type="pres">
      <dgm:prSet presAssocID="{B9AEA49E-3F4F-44AF-BDE6-50BCAB90935F}" presName="composite" presStyleCnt="0"/>
      <dgm:spPr/>
    </dgm:pt>
    <dgm:pt modelId="{0E41C61A-66B3-4613-9B3C-851F6E888400}" type="pres">
      <dgm:prSet presAssocID="{B9AEA49E-3F4F-44AF-BDE6-50BCAB90935F}" presName="parentText" presStyleLbl="alignNode1" presStyleIdx="0" presStyleCnt="5">
        <dgm:presLayoutVars>
          <dgm:chMax val="1"/>
          <dgm:bulletEnabled val="1"/>
        </dgm:presLayoutVars>
      </dgm:prSet>
      <dgm:spPr/>
      <dgm:t>
        <a:bodyPr/>
        <a:lstStyle/>
        <a:p>
          <a:endParaRPr lang="es-ES"/>
        </a:p>
      </dgm:t>
    </dgm:pt>
    <dgm:pt modelId="{73F9C20E-8CF9-493A-8F2D-57EE5FD1DEEC}" type="pres">
      <dgm:prSet presAssocID="{B9AEA49E-3F4F-44AF-BDE6-50BCAB90935F}" presName="descendantText" presStyleLbl="alignAcc1" presStyleIdx="0" presStyleCnt="5">
        <dgm:presLayoutVars>
          <dgm:bulletEnabled val="1"/>
        </dgm:presLayoutVars>
      </dgm:prSet>
      <dgm:spPr/>
      <dgm:t>
        <a:bodyPr/>
        <a:lstStyle/>
        <a:p>
          <a:endParaRPr lang="es-ES"/>
        </a:p>
      </dgm:t>
    </dgm:pt>
    <dgm:pt modelId="{BF0669E2-5A56-4C1D-8345-AF2F85FE3342}" type="pres">
      <dgm:prSet presAssocID="{EEEABDBF-EE16-4ACB-8E39-9B4944EBD9B4}" presName="sp" presStyleCnt="0"/>
      <dgm:spPr/>
    </dgm:pt>
    <dgm:pt modelId="{13C87BA9-9202-43B9-BFA3-CCE9E94F28A6}" type="pres">
      <dgm:prSet presAssocID="{DD0EC16D-1D56-4D97-AD03-A2D9978E8042}" presName="composite" presStyleCnt="0"/>
      <dgm:spPr/>
    </dgm:pt>
    <dgm:pt modelId="{04421E22-F1C0-4230-8536-5FF4B946CBBC}" type="pres">
      <dgm:prSet presAssocID="{DD0EC16D-1D56-4D97-AD03-A2D9978E8042}" presName="parentText" presStyleLbl="alignNode1" presStyleIdx="1" presStyleCnt="5">
        <dgm:presLayoutVars>
          <dgm:chMax val="1"/>
          <dgm:bulletEnabled val="1"/>
        </dgm:presLayoutVars>
      </dgm:prSet>
      <dgm:spPr/>
      <dgm:t>
        <a:bodyPr/>
        <a:lstStyle/>
        <a:p>
          <a:endParaRPr lang="es-ES"/>
        </a:p>
      </dgm:t>
    </dgm:pt>
    <dgm:pt modelId="{09F09EFA-0445-451E-93DD-85864FCB8640}" type="pres">
      <dgm:prSet presAssocID="{DD0EC16D-1D56-4D97-AD03-A2D9978E8042}" presName="descendantText" presStyleLbl="alignAcc1" presStyleIdx="1" presStyleCnt="5">
        <dgm:presLayoutVars>
          <dgm:bulletEnabled val="1"/>
        </dgm:presLayoutVars>
      </dgm:prSet>
      <dgm:spPr/>
      <dgm:t>
        <a:bodyPr/>
        <a:lstStyle/>
        <a:p>
          <a:endParaRPr lang="es-ES"/>
        </a:p>
      </dgm:t>
    </dgm:pt>
    <dgm:pt modelId="{E20B6C9B-03A0-4D66-9AC5-953E07ECBCFF}" type="pres">
      <dgm:prSet presAssocID="{EBF47831-820D-41D0-A37D-E72707F18010}" presName="sp" presStyleCnt="0"/>
      <dgm:spPr/>
    </dgm:pt>
    <dgm:pt modelId="{89588348-BEEA-4D1E-81A7-F4169777856B}" type="pres">
      <dgm:prSet presAssocID="{7CCE1903-C7C6-4F3F-92C5-283D0AF333E3}" presName="composite" presStyleCnt="0"/>
      <dgm:spPr/>
    </dgm:pt>
    <dgm:pt modelId="{B34B9141-A651-4975-8D9B-DD06C59166B1}" type="pres">
      <dgm:prSet presAssocID="{7CCE1903-C7C6-4F3F-92C5-283D0AF333E3}" presName="parentText" presStyleLbl="alignNode1" presStyleIdx="2" presStyleCnt="5">
        <dgm:presLayoutVars>
          <dgm:chMax val="1"/>
          <dgm:bulletEnabled val="1"/>
        </dgm:presLayoutVars>
      </dgm:prSet>
      <dgm:spPr/>
      <dgm:t>
        <a:bodyPr/>
        <a:lstStyle/>
        <a:p>
          <a:endParaRPr lang="es-ES"/>
        </a:p>
      </dgm:t>
    </dgm:pt>
    <dgm:pt modelId="{489BA706-07E1-48A4-B263-B963EB1B625C}" type="pres">
      <dgm:prSet presAssocID="{7CCE1903-C7C6-4F3F-92C5-283D0AF333E3}" presName="descendantText" presStyleLbl="alignAcc1" presStyleIdx="2" presStyleCnt="5">
        <dgm:presLayoutVars>
          <dgm:bulletEnabled val="1"/>
        </dgm:presLayoutVars>
      </dgm:prSet>
      <dgm:spPr/>
      <dgm:t>
        <a:bodyPr/>
        <a:lstStyle/>
        <a:p>
          <a:endParaRPr lang="es-ES"/>
        </a:p>
      </dgm:t>
    </dgm:pt>
    <dgm:pt modelId="{B3F2B325-81F5-47F9-8A9C-1257E31508B3}" type="pres">
      <dgm:prSet presAssocID="{900DEDD8-4868-4DCB-9F0B-6EE3667BE0F4}" presName="sp" presStyleCnt="0"/>
      <dgm:spPr/>
    </dgm:pt>
    <dgm:pt modelId="{7645F901-8B43-46B9-8ACA-095818A05C80}" type="pres">
      <dgm:prSet presAssocID="{605926C7-080D-457A-A672-C7A00254D046}" presName="composite" presStyleCnt="0"/>
      <dgm:spPr/>
    </dgm:pt>
    <dgm:pt modelId="{F258C978-444A-4395-8FCD-26F008004FD7}" type="pres">
      <dgm:prSet presAssocID="{605926C7-080D-457A-A672-C7A00254D046}" presName="parentText" presStyleLbl="alignNode1" presStyleIdx="3" presStyleCnt="5">
        <dgm:presLayoutVars>
          <dgm:chMax val="1"/>
          <dgm:bulletEnabled val="1"/>
        </dgm:presLayoutVars>
      </dgm:prSet>
      <dgm:spPr/>
      <dgm:t>
        <a:bodyPr/>
        <a:lstStyle/>
        <a:p>
          <a:endParaRPr lang="es-ES"/>
        </a:p>
      </dgm:t>
    </dgm:pt>
    <dgm:pt modelId="{6DAE0B10-24EC-49AE-8924-BF749E3FE84B}" type="pres">
      <dgm:prSet presAssocID="{605926C7-080D-457A-A672-C7A00254D046}" presName="descendantText" presStyleLbl="alignAcc1" presStyleIdx="3" presStyleCnt="5">
        <dgm:presLayoutVars>
          <dgm:bulletEnabled val="1"/>
        </dgm:presLayoutVars>
      </dgm:prSet>
      <dgm:spPr/>
      <dgm:t>
        <a:bodyPr/>
        <a:lstStyle/>
        <a:p>
          <a:endParaRPr lang="es-ES"/>
        </a:p>
      </dgm:t>
    </dgm:pt>
    <dgm:pt modelId="{3CBBB7B7-E633-4C23-B61D-622E84743220}" type="pres">
      <dgm:prSet presAssocID="{C8A6136F-C0FC-47B1-BE53-17FDFF155815}" presName="sp" presStyleCnt="0"/>
      <dgm:spPr/>
    </dgm:pt>
    <dgm:pt modelId="{562AB4D7-BD58-4F50-98E0-21CF4A2F795F}" type="pres">
      <dgm:prSet presAssocID="{7F6060AF-06DE-457E-B15B-0EF001E1688D}" presName="composite" presStyleCnt="0"/>
      <dgm:spPr/>
    </dgm:pt>
    <dgm:pt modelId="{4A1D7414-77DE-4587-924E-E09CB3AE868C}" type="pres">
      <dgm:prSet presAssocID="{7F6060AF-06DE-457E-B15B-0EF001E1688D}" presName="parentText" presStyleLbl="alignNode1" presStyleIdx="4" presStyleCnt="5">
        <dgm:presLayoutVars>
          <dgm:chMax val="1"/>
          <dgm:bulletEnabled val="1"/>
        </dgm:presLayoutVars>
      </dgm:prSet>
      <dgm:spPr/>
      <dgm:t>
        <a:bodyPr/>
        <a:lstStyle/>
        <a:p>
          <a:endParaRPr lang="es-ES"/>
        </a:p>
      </dgm:t>
    </dgm:pt>
    <dgm:pt modelId="{88AE46BA-905A-4963-A0A7-8CDD9DBE66D9}" type="pres">
      <dgm:prSet presAssocID="{7F6060AF-06DE-457E-B15B-0EF001E1688D}" presName="descendantText" presStyleLbl="alignAcc1" presStyleIdx="4" presStyleCnt="5">
        <dgm:presLayoutVars>
          <dgm:bulletEnabled val="1"/>
        </dgm:presLayoutVars>
      </dgm:prSet>
      <dgm:spPr/>
      <dgm:t>
        <a:bodyPr/>
        <a:lstStyle/>
        <a:p>
          <a:endParaRPr lang="es-ES"/>
        </a:p>
      </dgm:t>
    </dgm:pt>
  </dgm:ptLst>
  <dgm:cxnLst>
    <dgm:cxn modelId="{51D45109-A1F6-4748-862D-93E708F41105}" type="presOf" srcId="{8A872F3A-AC0A-4237-90AE-14582DBD28F8}" destId="{09F09EFA-0445-451E-93DD-85864FCB8640}" srcOrd="0" destOrd="0" presId="urn:microsoft.com/office/officeart/2005/8/layout/chevron2"/>
    <dgm:cxn modelId="{04A144D1-BC57-4F5D-8F6B-FE5137561C92}" srcId="{605926C7-080D-457A-A672-C7A00254D046}" destId="{FEC3894A-C024-4098-9711-6EABD60905A4}" srcOrd="1" destOrd="0" parTransId="{E2D8218D-90DA-4944-8E64-C62498B105A6}" sibTransId="{FFAD19D0-013A-42BB-877A-058FEF2BEB8D}"/>
    <dgm:cxn modelId="{EE0AFE20-09FF-48F5-B722-B5B2367A958C}" srcId="{7F6060AF-06DE-457E-B15B-0EF001E1688D}" destId="{A2DFD182-CF2B-4D46-A1B1-041B33328FCF}" srcOrd="2" destOrd="0" parTransId="{1D4D6D10-0C7A-474A-94CA-48AC7E3B5EF1}" sibTransId="{6CC804D7-66B4-4BFC-99F1-94BF3A017061}"/>
    <dgm:cxn modelId="{C7982318-4088-4859-A1DB-15F2E3900826}" srcId="{41D5390E-55BE-4114-BC8B-3E6BCDB43AC7}" destId="{DD0EC16D-1D56-4D97-AD03-A2D9978E8042}" srcOrd="1" destOrd="0" parTransId="{A418E279-26EB-4672-9FB2-63831BD359D7}" sibTransId="{EBF47831-820D-41D0-A37D-E72707F18010}"/>
    <dgm:cxn modelId="{061F18D5-2166-4E55-A715-93F7B1188675}" type="presOf" srcId="{0DBC9052-24C3-4090-A11E-BFD9AC477478}" destId="{489BA706-07E1-48A4-B263-B963EB1B625C}" srcOrd="0" destOrd="3" presId="urn:microsoft.com/office/officeart/2005/8/layout/chevron2"/>
    <dgm:cxn modelId="{1F4069E1-905F-48C2-8E4C-D37832020C61}" srcId="{41D5390E-55BE-4114-BC8B-3E6BCDB43AC7}" destId="{7CCE1903-C7C6-4F3F-92C5-283D0AF333E3}" srcOrd="2" destOrd="0" parTransId="{20FE627A-22A4-489F-9369-05397AD7EC65}" sibTransId="{900DEDD8-4868-4DCB-9F0B-6EE3667BE0F4}"/>
    <dgm:cxn modelId="{ECDDA91F-655F-425B-B9D2-557446F11ABE}" srcId="{DD0EC16D-1D56-4D97-AD03-A2D9978E8042}" destId="{747FD951-66D5-4B88-A8F8-1C4C6C4C9298}" srcOrd="3" destOrd="0" parTransId="{2F5518BC-25DB-4B14-85D7-2421F2DEC502}" sibTransId="{6794C3DB-9012-4CD6-A44D-D61F3C945ABA}"/>
    <dgm:cxn modelId="{CFA7432E-3C32-4D9A-8130-C4A68D4F5E6C}" srcId="{605926C7-080D-457A-A672-C7A00254D046}" destId="{C8368CEE-AE08-479C-B8F2-8403C9286C6C}" srcOrd="2" destOrd="0" parTransId="{DAFF6CF0-5FBB-4319-8AA5-C31B9F88B50A}" sibTransId="{8D7B94A9-2EAF-45DB-BE96-49DB8F36FB9A}"/>
    <dgm:cxn modelId="{73874A43-4390-4A67-B5A5-49171285F2EB}" srcId="{DD0EC16D-1D56-4D97-AD03-A2D9978E8042}" destId="{8A872F3A-AC0A-4237-90AE-14582DBD28F8}" srcOrd="0" destOrd="0" parTransId="{8B22C30F-FF69-453F-8ECC-5B529E5FA058}" sibTransId="{04256C2E-CEB0-47BF-A264-4D266A1EAD85}"/>
    <dgm:cxn modelId="{FD755B76-F0E5-4283-A17A-18D068057DC1}" type="presOf" srcId="{750A2F38-F540-4A16-A223-E0BE4E830E7C}" destId="{73F9C20E-8CF9-493A-8F2D-57EE5FD1DEEC}" srcOrd="0" destOrd="3" presId="urn:microsoft.com/office/officeart/2005/8/layout/chevron2"/>
    <dgm:cxn modelId="{989C3350-9C2B-49F2-8AE2-21C811A70025}" type="presOf" srcId="{718D0973-2C94-4892-96D6-EA5DD9C88E31}" destId="{88AE46BA-905A-4963-A0A7-8CDD9DBE66D9}" srcOrd="0" destOrd="1" presId="urn:microsoft.com/office/officeart/2005/8/layout/chevron2"/>
    <dgm:cxn modelId="{C01A5689-2F6E-4626-A7ED-6EC9F0ED7D27}" srcId="{7F6060AF-06DE-457E-B15B-0EF001E1688D}" destId="{D4F5C99E-04B3-4E6C-BCF5-E75DE84C7E98}" srcOrd="0" destOrd="0" parTransId="{907F9BED-5D25-47FA-93E8-2C8640FDB3EB}" sibTransId="{18EBE804-9C1B-4D49-8385-29B9F7298430}"/>
    <dgm:cxn modelId="{F10ED099-4AC2-4554-8BD2-6F26A7F7BBB0}" type="presOf" srcId="{B9AEA49E-3F4F-44AF-BDE6-50BCAB90935F}" destId="{0E41C61A-66B3-4613-9B3C-851F6E888400}" srcOrd="0" destOrd="0" presId="urn:microsoft.com/office/officeart/2005/8/layout/chevron2"/>
    <dgm:cxn modelId="{540CAE23-09AC-43FE-8057-3521A390B611}" srcId="{41D5390E-55BE-4114-BC8B-3E6BCDB43AC7}" destId="{B9AEA49E-3F4F-44AF-BDE6-50BCAB90935F}" srcOrd="0" destOrd="0" parTransId="{DEFF696F-171A-46B8-8F40-D704DA53BB72}" sibTransId="{EEEABDBF-EE16-4ACB-8E39-9B4944EBD9B4}"/>
    <dgm:cxn modelId="{65546010-FC33-4F3B-A3A6-608B5B51FC3C}" type="presOf" srcId="{E2E122BA-03D2-41B4-BAD8-DE1F17B1BAB3}" destId="{73F9C20E-8CF9-493A-8F2D-57EE5FD1DEEC}" srcOrd="0" destOrd="0" presId="urn:microsoft.com/office/officeart/2005/8/layout/chevron2"/>
    <dgm:cxn modelId="{5297C0CC-0CBF-4A23-B2B6-2572F81A956F}" srcId="{B9AEA49E-3F4F-44AF-BDE6-50BCAB90935F}" destId="{57044985-3908-4543-AF9C-0F062C287FCB}" srcOrd="2" destOrd="0" parTransId="{AE0F605A-E651-4F6E-B648-9EF6A4A16B41}" sibTransId="{894C799D-15E6-420D-8E27-2505E35F5590}"/>
    <dgm:cxn modelId="{9BBE7255-18DF-4F9A-A210-23650CFAEE2D}" type="presOf" srcId="{6AFF6A14-4E2F-46B9-B360-7EE98D6735BB}" destId="{09F09EFA-0445-451E-93DD-85864FCB8640}" srcOrd="0" destOrd="1" presId="urn:microsoft.com/office/officeart/2005/8/layout/chevron2"/>
    <dgm:cxn modelId="{0244BAF9-64CB-4142-AACE-1A05665E1D54}" srcId="{B9AEA49E-3F4F-44AF-BDE6-50BCAB90935F}" destId="{E2E122BA-03D2-41B4-BAD8-DE1F17B1BAB3}" srcOrd="0" destOrd="0" parTransId="{AE61387E-BD1B-41B3-9B54-77961FB362AF}" sibTransId="{6BB5EAB0-DABF-4F2E-88E4-053E19E3724C}"/>
    <dgm:cxn modelId="{84DF5600-5A3F-4620-A79A-EF2EF4BC3EF0}" srcId="{7CCE1903-C7C6-4F3F-92C5-283D0AF333E3}" destId="{258C8BAD-B55A-474D-B8D5-E5AB58205C92}" srcOrd="0" destOrd="0" parTransId="{F453C837-6670-4FCD-B6C4-69B70449BECB}" sibTransId="{274FA7D1-FE23-4219-9E56-53B4D3CD8A94}"/>
    <dgm:cxn modelId="{3F8D5BB4-CC7F-4640-824F-C05A76FB9266}" type="presOf" srcId="{9EE69817-6CA1-43C5-A19D-94673C651118}" destId="{489BA706-07E1-48A4-B263-B963EB1B625C}" srcOrd="0" destOrd="2" presId="urn:microsoft.com/office/officeart/2005/8/layout/chevron2"/>
    <dgm:cxn modelId="{D3E9698A-6F5D-47A8-ACFA-ED3415A2C60E}" type="presOf" srcId="{A2DFD182-CF2B-4D46-A1B1-041B33328FCF}" destId="{88AE46BA-905A-4963-A0A7-8CDD9DBE66D9}" srcOrd="0" destOrd="2" presId="urn:microsoft.com/office/officeart/2005/8/layout/chevron2"/>
    <dgm:cxn modelId="{C9C9C6E3-A8E7-4E1D-A29F-ADD5249E6A6B}" type="presOf" srcId="{57044985-3908-4543-AF9C-0F062C287FCB}" destId="{73F9C20E-8CF9-493A-8F2D-57EE5FD1DEEC}" srcOrd="0" destOrd="2" presId="urn:microsoft.com/office/officeart/2005/8/layout/chevron2"/>
    <dgm:cxn modelId="{2C119A24-109E-490B-A6ED-361958310FD5}" type="presOf" srcId="{74060A1B-CB1A-46C7-BA5E-ED67B023BEF4}" destId="{09F09EFA-0445-451E-93DD-85864FCB8640}" srcOrd="0" destOrd="2" presId="urn:microsoft.com/office/officeart/2005/8/layout/chevron2"/>
    <dgm:cxn modelId="{41962FF9-4759-4A89-955C-D6CA5929F441}" srcId="{DD0EC16D-1D56-4D97-AD03-A2D9978E8042}" destId="{74060A1B-CB1A-46C7-BA5E-ED67B023BEF4}" srcOrd="2" destOrd="0" parTransId="{DA5B8406-9C45-4368-8EE8-777AC207F59D}" sibTransId="{2D591C2C-DF91-4B37-908B-61DCAA557FF3}"/>
    <dgm:cxn modelId="{0012CA2C-F9E4-4423-9EE1-900022348248}" type="presOf" srcId="{F8BA1755-97C7-4DF0-B897-F010E268D042}" destId="{73F9C20E-8CF9-493A-8F2D-57EE5FD1DEEC}" srcOrd="0" destOrd="1" presId="urn:microsoft.com/office/officeart/2005/8/layout/chevron2"/>
    <dgm:cxn modelId="{6F13BDDD-87BC-4F8F-A57A-BB38984C72AD}" type="presOf" srcId="{E04DAEBA-A05A-403B-B414-B20AD399326C}" destId="{489BA706-07E1-48A4-B263-B963EB1B625C}" srcOrd="0" destOrd="1" presId="urn:microsoft.com/office/officeart/2005/8/layout/chevron2"/>
    <dgm:cxn modelId="{E06F3FD8-94F1-487C-8B9F-044BED7EA66D}" srcId="{605926C7-080D-457A-A672-C7A00254D046}" destId="{50BC8742-A19C-43D2-82BA-DAC1A15DE177}" srcOrd="0" destOrd="0" parTransId="{1A2A6EF2-D31A-4BCE-B3A3-38E2688259FE}" sibTransId="{A64ACC65-2C2C-4825-92EC-697904E79E2F}"/>
    <dgm:cxn modelId="{F4CA2B64-2F58-4923-AA3D-837304E609F5}" srcId="{7CCE1903-C7C6-4F3F-92C5-283D0AF333E3}" destId="{0DBC9052-24C3-4090-A11E-BFD9AC477478}" srcOrd="3" destOrd="0" parTransId="{8874ECC8-DBF5-4496-940A-C430CFB4C46D}" sibTransId="{70A54139-7EF1-4BC6-AA4F-5B22307D0D50}"/>
    <dgm:cxn modelId="{F5BC5B94-137E-467D-A7C5-9780472D505F}" srcId="{DD0EC16D-1D56-4D97-AD03-A2D9978E8042}" destId="{6AFF6A14-4E2F-46B9-B360-7EE98D6735BB}" srcOrd="1" destOrd="0" parTransId="{E263C676-9D7C-464C-AA5C-532992CC936C}" sibTransId="{25E35059-804C-45C0-9CCF-1125E4D48820}"/>
    <dgm:cxn modelId="{981ED5A4-FAE0-42B4-B968-AF79D62ACF11}" type="presOf" srcId="{747FD951-66D5-4B88-A8F8-1C4C6C4C9298}" destId="{09F09EFA-0445-451E-93DD-85864FCB8640}" srcOrd="0" destOrd="3" presId="urn:microsoft.com/office/officeart/2005/8/layout/chevron2"/>
    <dgm:cxn modelId="{03B04C25-641D-4329-87B9-8E1E7C609264}" srcId="{B9AEA49E-3F4F-44AF-BDE6-50BCAB90935F}" destId="{F8BA1755-97C7-4DF0-B897-F010E268D042}" srcOrd="1" destOrd="0" parTransId="{FA819E00-1B16-45C7-8F18-341A9BA43F64}" sibTransId="{BFFAA747-D430-4D3C-BF8F-138580832EE6}"/>
    <dgm:cxn modelId="{1D3BE284-D55F-4008-B74B-B7218BF8E810}" type="presOf" srcId="{50BC8742-A19C-43D2-82BA-DAC1A15DE177}" destId="{6DAE0B10-24EC-49AE-8924-BF749E3FE84B}" srcOrd="0" destOrd="0" presId="urn:microsoft.com/office/officeart/2005/8/layout/chevron2"/>
    <dgm:cxn modelId="{7787931C-9BC9-48FA-A541-7852EB0A4403}" srcId="{7CCE1903-C7C6-4F3F-92C5-283D0AF333E3}" destId="{9EE69817-6CA1-43C5-A19D-94673C651118}" srcOrd="2" destOrd="0" parTransId="{09F5CBA3-C420-46DC-A8FF-DE34F2BEC05B}" sibTransId="{159E6DA2-7A21-4F6A-A65E-D5A89F7AA9DB}"/>
    <dgm:cxn modelId="{AE74CD4F-8BBA-45EB-9650-2C0B06D2116F}" type="presOf" srcId="{7CCE1903-C7C6-4F3F-92C5-283D0AF333E3}" destId="{B34B9141-A651-4975-8D9B-DD06C59166B1}" srcOrd="0" destOrd="0" presId="urn:microsoft.com/office/officeart/2005/8/layout/chevron2"/>
    <dgm:cxn modelId="{DBEA7D9F-2029-41CB-AF13-3F939E973161}" type="presOf" srcId="{D4F5C99E-04B3-4E6C-BCF5-E75DE84C7E98}" destId="{88AE46BA-905A-4963-A0A7-8CDD9DBE66D9}" srcOrd="0" destOrd="0" presId="urn:microsoft.com/office/officeart/2005/8/layout/chevron2"/>
    <dgm:cxn modelId="{E2FCE0FC-5EC4-4222-A2D6-2DC42286C74D}" srcId="{B9AEA49E-3F4F-44AF-BDE6-50BCAB90935F}" destId="{750A2F38-F540-4A16-A223-E0BE4E830E7C}" srcOrd="3" destOrd="0" parTransId="{7D42CBEB-DA9F-455A-A006-E2437FC51CAB}" sibTransId="{19869399-3038-4A34-987F-77CB43039B50}"/>
    <dgm:cxn modelId="{6EB1FB46-EA7B-4B84-8C2E-9107D556F2F5}" type="presOf" srcId="{258C8BAD-B55A-474D-B8D5-E5AB58205C92}" destId="{489BA706-07E1-48A4-B263-B963EB1B625C}" srcOrd="0" destOrd="0" presId="urn:microsoft.com/office/officeart/2005/8/layout/chevron2"/>
    <dgm:cxn modelId="{D2151768-1425-4AE4-BDC3-1122B8305C0F}" type="presOf" srcId="{605926C7-080D-457A-A672-C7A00254D046}" destId="{F258C978-444A-4395-8FCD-26F008004FD7}" srcOrd="0" destOrd="0" presId="urn:microsoft.com/office/officeart/2005/8/layout/chevron2"/>
    <dgm:cxn modelId="{E75CE017-CF4D-49C7-B6A2-5FC0780FD4AE}" type="presOf" srcId="{CA9C7118-34E5-44A5-9435-41415AFFB285}" destId="{6DAE0B10-24EC-49AE-8924-BF749E3FE84B}" srcOrd="0" destOrd="3" presId="urn:microsoft.com/office/officeart/2005/8/layout/chevron2"/>
    <dgm:cxn modelId="{D8C3F9E9-E8B7-4F6D-8D08-550E59E905AD}" type="presOf" srcId="{7F6060AF-06DE-457E-B15B-0EF001E1688D}" destId="{4A1D7414-77DE-4587-924E-E09CB3AE868C}" srcOrd="0" destOrd="0" presId="urn:microsoft.com/office/officeart/2005/8/layout/chevron2"/>
    <dgm:cxn modelId="{4DDEA383-E4EC-4EF8-B38B-6636CD2D8DA4}" srcId="{7F6060AF-06DE-457E-B15B-0EF001E1688D}" destId="{718D0973-2C94-4892-96D6-EA5DD9C88E31}" srcOrd="1" destOrd="0" parTransId="{26162331-FCEC-4749-91FA-EDD18810FD31}" sibTransId="{872C6635-ED77-4677-A20A-BB9D88FB31FE}"/>
    <dgm:cxn modelId="{1FDD9F04-A2BD-4CDB-B778-50DE7FE8EC3E}" srcId="{605926C7-080D-457A-A672-C7A00254D046}" destId="{CA9C7118-34E5-44A5-9435-41415AFFB285}" srcOrd="3" destOrd="0" parTransId="{38789963-5DF0-41CB-B9BC-2B88F8447E7C}" sibTransId="{76594EB5-11DA-4BB1-B65D-F280A783C3E9}"/>
    <dgm:cxn modelId="{835B8780-DD2B-4694-9349-9EAA39BFCE00}" type="presOf" srcId="{FEC3894A-C024-4098-9711-6EABD60905A4}" destId="{6DAE0B10-24EC-49AE-8924-BF749E3FE84B}" srcOrd="0" destOrd="1" presId="urn:microsoft.com/office/officeart/2005/8/layout/chevron2"/>
    <dgm:cxn modelId="{2D7DD7DC-F9D0-4D4E-87D6-3B616E3E66C1}" type="presOf" srcId="{41D5390E-55BE-4114-BC8B-3E6BCDB43AC7}" destId="{056DEF15-BE93-429B-AE5D-AE93A054E77F}" srcOrd="0" destOrd="0" presId="urn:microsoft.com/office/officeart/2005/8/layout/chevron2"/>
    <dgm:cxn modelId="{F2FF182F-76DA-45B1-86C4-88A53F8D31E6}" type="presOf" srcId="{DD0EC16D-1D56-4D97-AD03-A2D9978E8042}" destId="{04421E22-F1C0-4230-8536-5FF4B946CBBC}" srcOrd="0" destOrd="0" presId="urn:microsoft.com/office/officeart/2005/8/layout/chevron2"/>
    <dgm:cxn modelId="{0A4FACFC-0CFB-4D69-87C7-EA019BEAA48A}" srcId="{41D5390E-55BE-4114-BC8B-3E6BCDB43AC7}" destId="{7F6060AF-06DE-457E-B15B-0EF001E1688D}" srcOrd="4" destOrd="0" parTransId="{7214C3AB-8461-4A2F-9E59-99C0DC335F9E}" sibTransId="{5EC6BC46-EA65-46B5-AE9A-C4445735E90A}"/>
    <dgm:cxn modelId="{1A72DD19-4DB8-4D1E-9A78-26799C7AB23C}" srcId="{41D5390E-55BE-4114-BC8B-3E6BCDB43AC7}" destId="{605926C7-080D-457A-A672-C7A00254D046}" srcOrd="3" destOrd="0" parTransId="{D5363512-36AE-4537-A60B-092F0242A75C}" sibTransId="{C8A6136F-C0FC-47B1-BE53-17FDFF155815}"/>
    <dgm:cxn modelId="{E675E008-C58D-438A-8273-7EF2076F5A2E}" srcId="{7F6060AF-06DE-457E-B15B-0EF001E1688D}" destId="{54D1C2C0-3ED9-4F97-BBB9-22D4251CAA04}" srcOrd="3" destOrd="0" parTransId="{9D03E52D-20B6-4D71-95A9-1083F704D214}" sibTransId="{D84B9E1E-06C1-4347-B392-EA4C58F87317}"/>
    <dgm:cxn modelId="{8F6624C1-A1C4-47BB-9840-DE16A8ED070A}" type="presOf" srcId="{54D1C2C0-3ED9-4F97-BBB9-22D4251CAA04}" destId="{88AE46BA-905A-4963-A0A7-8CDD9DBE66D9}" srcOrd="0" destOrd="3" presId="urn:microsoft.com/office/officeart/2005/8/layout/chevron2"/>
    <dgm:cxn modelId="{6EBC41D8-11E8-406D-A881-D00D4B5B3D95}" srcId="{7CCE1903-C7C6-4F3F-92C5-283D0AF333E3}" destId="{E04DAEBA-A05A-403B-B414-B20AD399326C}" srcOrd="1" destOrd="0" parTransId="{AC3268B7-1C44-4DB3-AD8C-8BDB018AC9A3}" sibTransId="{300CE85F-B440-4580-B7A6-A6645AA2AD64}"/>
    <dgm:cxn modelId="{AA4D7645-1737-4647-9C95-45C654C50444}" type="presOf" srcId="{C8368CEE-AE08-479C-B8F2-8403C9286C6C}" destId="{6DAE0B10-24EC-49AE-8924-BF749E3FE84B}" srcOrd="0" destOrd="2" presId="urn:microsoft.com/office/officeart/2005/8/layout/chevron2"/>
    <dgm:cxn modelId="{F8D14146-DD79-4536-A13F-E80038100934}" type="presParOf" srcId="{056DEF15-BE93-429B-AE5D-AE93A054E77F}" destId="{D9C4482C-CB80-424B-B4D5-0FD2445E5CDC}" srcOrd="0" destOrd="0" presId="urn:microsoft.com/office/officeart/2005/8/layout/chevron2"/>
    <dgm:cxn modelId="{13661BED-6855-489F-8403-150F459D99AE}" type="presParOf" srcId="{D9C4482C-CB80-424B-B4D5-0FD2445E5CDC}" destId="{0E41C61A-66B3-4613-9B3C-851F6E888400}" srcOrd="0" destOrd="0" presId="urn:microsoft.com/office/officeart/2005/8/layout/chevron2"/>
    <dgm:cxn modelId="{541AB2A6-AA20-4947-8D8F-D04CEC2AA255}" type="presParOf" srcId="{D9C4482C-CB80-424B-B4D5-0FD2445E5CDC}" destId="{73F9C20E-8CF9-493A-8F2D-57EE5FD1DEEC}" srcOrd="1" destOrd="0" presId="urn:microsoft.com/office/officeart/2005/8/layout/chevron2"/>
    <dgm:cxn modelId="{9595A97A-B80B-413C-B29F-20F65088C723}" type="presParOf" srcId="{056DEF15-BE93-429B-AE5D-AE93A054E77F}" destId="{BF0669E2-5A56-4C1D-8345-AF2F85FE3342}" srcOrd="1" destOrd="0" presId="urn:microsoft.com/office/officeart/2005/8/layout/chevron2"/>
    <dgm:cxn modelId="{DEA7B00B-BF39-4987-A9F2-C68E493092A5}" type="presParOf" srcId="{056DEF15-BE93-429B-AE5D-AE93A054E77F}" destId="{13C87BA9-9202-43B9-BFA3-CCE9E94F28A6}" srcOrd="2" destOrd="0" presId="urn:microsoft.com/office/officeart/2005/8/layout/chevron2"/>
    <dgm:cxn modelId="{56399185-CB66-43DD-AEA6-65B8F83B9CE6}" type="presParOf" srcId="{13C87BA9-9202-43B9-BFA3-CCE9E94F28A6}" destId="{04421E22-F1C0-4230-8536-5FF4B946CBBC}" srcOrd="0" destOrd="0" presId="urn:microsoft.com/office/officeart/2005/8/layout/chevron2"/>
    <dgm:cxn modelId="{448D4C69-8B9E-4EBD-8C34-64223C96B6FC}" type="presParOf" srcId="{13C87BA9-9202-43B9-BFA3-CCE9E94F28A6}" destId="{09F09EFA-0445-451E-93DD-85864FCB8640}" srcOrd="1" destOrd="0" presId="urn:microsoft.com/office/officeart/2005/8/layout/chevron2"/>
    <dgm:cxn modelId="{234C0154-B78C-4F63-9408-10E8BEF0AA07}" type="presParOf" srcId="{056DEF15-BE93-429B-AE5D-AE93A054E77F}" destId="{E20B6C9B-03A0-4D66-9AC5-953E07ECBCFF}" srcOrd="3" destOrd="0" presId="urn:microsoft.com/office/officeart/2005/8/layout/chevron2"/>
    <dgm:cxn modelId="{0EA63D24-A4DB-4EC4-A897-DEB1E18591A2}" type="presParOf" srcId="{056DEF15-BE93-429B-AE5D-AE93A054E77F}" destId="{89588348-BEEA-4D1E-81A7-F4169777856B}" srcOrd="4" destOrd="0" presId="urn:microsoft.com/office/officeart/2005/8/layout/chevron2"/>
    <dgm:cxn modelId="{FAFE633C-F6CE-4C41-9E42-B6BDA66E781D}" type="presParOf" srcId="{89588348-BEEA-4D1E-81A7-F4169777856B}" destId="{B34B9141-A651-4975-8D9B-DD06C59166B1}" srcOrd="0" destOrd="0" presId="urn:microsoft.com/office/officeart/2005/8/layout/chevron2"/>
    <dgm:cxn modelId="{CD7465AA-87FB-44E0-8091-6A267BA4FAA5}" type="presParOf" srcId="{89588348-BEEA-4D1E-81A7-F4169777856B}" destId="{489BA706-07E1-48A4-B263-B963EB1B625C}" srcOrd="1" destOrd="0" presId="urn:microsoft.com/office/officeart/2005/8/layout/chevron2"/>
    <dgm:cxn modelId="{DEF9C2B7-BBA4-498C-BBE8-08F8880CFFEE}" type="presParOf" srcId="{056DEF15-BE93-429B-AE5D-AE93A054E77F}" destId="{B3F2B325-81F5-47F9-8A9C-1257E31508B3}" srcOrd="5" destOrd="0" presId="urn:microsoft.com/office/officeart/2005/8/layout/chevron2"/>
    <dgm:cxn modelId="{614723C0-D2A9-4EF3-80D6-46A9DE8DB96B}" type="presParOf" srcId="{056DEF15-BE93-429B-AE5D-AE93A054E77F}" destId="{7645F901-8B43-46B9-8ACA-095818A05C80}" srcOrd="6" destOrd="0" presId="urn:microsoft.com/office/officeart/2005/8/layout/chevron2"/>
    <dgm:cxn modelId="{09BD9645-C6DC-4A0E-B7FB-2C34457BD915}" type="presParOf" srcId="{7645F901-8B43-46B9-8ACA-095818A05C80}" destId="{F258C978-444A-4395-8FCD-26F008004FD7}" srcOrd="0" destOrd="0" presId="urn:microsoft.com/office/officeart/2005/8/layout/chevron2"/>
    <dgm:cxn modelId="{B2262CD6-56DA-49EC-AB26-2F22F9B34EF9}" type="presParOf" srcId="{7645F901-8B43-46B9-8ACA-095818A05C80}" destId="{6DAE0B10-24EC-49AE-8924-BF749E3FE84B}" srcOrd="1" destOrd="0" presId="urn:microsoft.com/office/officeart/2005/8/layout/chevron2"/>
    <dgm:cxn modelId="{E19C516A-4BA6-4D64-A7EC-F528AB2B7904}" type="presParOf" srcId="{056DEF15-BE93-429B-AE5D-AE93A054E77F}" destId="{3CBBB7B7-E633-4C23-B61D-622E84743220}" srcOrd="7" destOrd="0" presId="urn:microsoft.com/office/officeart/2005/8/layout/chevron2"/>
    <dgm:cxn modelId="{37CBF5B3-199E-4F47-AD61-F9381DE0720E}" type="presParOf" srcId="{056DEF15-BE93-429B-AE5D-AE93A054E77F}" destId="{562AB4D7-BD58-4F50-98E0-21CF4A2F795F}" srcOrd="8" destOrd="0" presId="urn:microsoft.com/office/officeart/2005/8/layout/chevron2"/>
    <dgm:cxn modelId="{CC7F73FC-A225-4236-8FD0-23AA5B752AE7}" type="presParOf" srcId="{562AB4D7-BD58-4F50-98E0-21CF4A2F795F}" destId="{4A1D7414-77DE-4587-924E-E09CB3AE868C}" srcOrd="0" destOrd="0" presId="urn:microsoft.com/office/officeart/2005/8/layout/chevron2"/>
    <dgm:cxn modelId="{46CF01B4-F5B6-4B4B-92F5-82DD7A250973}" type="presParOf" srcId="{562AB4D7-BD58-4F50-98E0-21CF4A2F795F}" destId="{88AE46BA-905A-4963-A0A7-8CDD9DBE66D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444992-01DC-47BB-AA32-9185FA5DE02C}">
      <dsp:nvSpPr>
        <dsp:cNvPr id="0" name=""/>
        <dsp:cNvSpPr/>
      </dsp:nvSpPr>
      <dsp:spPr>
        <a:xfrm>
          <a:off x="0" y="318136"/>
          <a:ext cx="8123265" cy="327600"/>
        </a:xfrm>
        <a:prstGeom prst="rect">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sp>
    <dsp:sp modelId="{9E61219C-A738-4685-A0D6-C78E3174DB58}">
      <dsp:nvSpPr>
        <dsp:cNvPr id="0" name=""/>
        <dsp:cNvSpPr/>
      </dsp:nvSpPr>
      <dsp:spPr>
        <a:xfrm>
          <a:off x="406163" y="126256"/>
          <a:ext cx="5686285" cy="383760"/>
        </a:xfrm>
        <a:prstGeom prst="roundRect">
          <a:avLst/>
        </a:prstGeom>
        <a:solidFill>
          <a:schemeClr val="accent2">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4928" tIns="0" rIns="214928" bIns="0" numCol="1" spcCol="1270" anchor="ctr" anchorCtr="0">
          <a:noAutofit/>
        </a:bodyPr>
        <a:lstStyle/>
        <a:p>
          <a:pPr lvl="0" algn="l" defTabSz="577850">
            <a:lnSpc>
              <a:spcPct val="90000"/>
            </a:lnSpc>
            <a:spcBef>
              <a:spcPct val="0"/>
            </a:spcBef>
            <a:spcAft>
              <a:spcPct val="35000"/>
            </a:spcAft>
          </a:pPr>
          <a:r>
            <a:rPr lang="es-ES" sz="1300" kern="1200" dirty="0"/>
            <a:t>Constitución de la República del Ecuador</a:t>
          </a:r>
        </a:p>
      </dsp:txBody>
      <dsp:txXfrm>
        <a:off x="424897" y="144990"/>
        <a:ext cx="5648817" cy="346292"/>
      </dsp:txXfrm>
    </dsp:sp>
    <dsp:sp modelId="{2237351F-5860-48ED-B15A-D8266FA652DF}">
      <dsp:nvSpPr>
        <dsp:cNvPr id="0" name=""/>
        <dsp:cNvSpPr/>
      </dsp:nvSpPr>
      <dsp:spPr>
        <a:xfrm>
          <a:off x="0" y="907816"/>
          <a:ext cx="8123265" cy="327600"/>
        </a:xfrm>
        <a:prstGeom prst="rect">
          <a:avLst/>
        </a:prstGeom>
        <a:solidFill>
          <a:schemeClr val="lt1">
            <a:alpha val="90000"/>
            <a:hueOff val="0"/>
            <a:satOff val="0"/>
            <a:lumOff val="0"/>
            <a:alphaOff val="0"/>
          </a:schemeClr>
        </a:solidFill>
        <a:ln w="10000" cap="flat" cmpd="sng" algn="ctr">
          <a:solidFill>
            <a:schemeClr val="accent3">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sp>
    <dsp:sp modelId="{256367D5-DE36-4A3B-9F53-CB2C89CD51E8}">
      <dsp:nvSpPr>
        <dsp:cNvPr id="0" name=""/>
        <dsp:cNvSpPr/>
      </dsp:nvSpPr>
      <dsp:spPr>
        <a:xfrm>
          <a:off x="406163" y="715936"/>
          <a:ext cx="5686285" cy="383760"/>
        </a:xfrm>
        <a:prstGeom prst="roundRect">
          <a:avLst/>
        </a:prstGeom>
        <a:solidFill>
          <a:schemeClr val="accent3">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3">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4928" tIns="0" rIns="214928" bIns="0" numCol="1" spcCol="1270" anchor="ctr" anchorCtr="0">
          <a:noAutofit/>
        </a:bodyPr>
        <a:lstStyle/>
        <a:p>
          <a:pPr lvl="0" algn="l" defTabSz="577850">
            <a:lnSpc>
              <a:spcPct val="90000"/>
            </a:lnSpc>
            <a:spcBef>
              <a:spcPct val="0"/>
            </a:spcBef>
            <a:spcAft>
              <a:spcPct val="35000"/>
            </a:spcAft>
          </a:pPr>
          <a:r>
            <a:rPr lang="es-ES" sz="1300" kern="1200"/>
            <a:t>Código Orgánico de Planificación y Finanzas</a:t>
          </a:r>
        </a:p>
      </dsp:txBody>
      <dsp:txXfrm>
        <a:off x="424897" y="734670"/>
        <a:ext cx="5648817" cy="346292"/>
      </dsp:txXfrm>
    </dsp:sp>
    <dsp:sp modelId="{3A6A53B4-8163-49B0-A316-287798F378F9}">
      <dsp:nvSpPr>
        <dsp:cNvPr id="0" name=""/>
        <dsp:cNvSpPr/>
      </dsp:nvSpPr>
      <dsp:spPr>
        <a:xfrm>
          <a:off x="0" y="1497496"/>
          <a:ext cx="8123265" cy="327600"/>
        </a:xfrm>
        <a:prstGeom prst="rect">
          <a:avLst/>
        </a:prstGeom>
        <a:solidFill>
          <a:schemeClr val="lt1">
            <a:alpha val="90000"/>
            <a:hueOff val="0"/>
            <a:satOff val="0"/>
            <a:lumOff val="0"/>
            <a:alphaOff val="0"/>
          </a:schemeClr>
        </a:solidFill>
        <a:ln w="10000" cap="flat" cmpd="sng" algn="ctr">
          <a:solidFill>
            <a:schemeClr val="accent4">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sp>
    <dsp:sp modelId="{4B8472AA-F139-4E90-BCB4-CAC1B0F32E67}">
      <dsp:nvSpPr>
        <dsp:cNvPr id="0" name=""/>
        <dsp:cNvSpPr/>
      </dsp:nvSpPr>
      <dsp:spPr>
        <a:xfrm>
          <a:off x="406163" y="1305617"/>
          <a:ext cx="5686285" cy="383760"/>
        </a:xfrm>
        <a:prstGeom prst="roundRect">
          <a:avLst/>
        </a:prstGeom>
        <a:solidFill>
          <a:schemeClr val="accent4">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4">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4928" tIns="0" rIns="214928" bIns="0" numCol="1" spcCol="1270" anchor="ctr" anchorCtr="0">
          <a:noAutofit/>
        </a:bodyPr>
        <a:lstStyle/>
        <a:p>
          <a:pPr lvl="0" algn="l" defTabSz="577850">
            <a:lnSpc>
              <a:spcPct val="90000"/>
            </a:lnSpc>
            <a:spcBef>
              <a:spcPct val="0"/>
            </a:spcBef>
            <a:spcAft>
              <a:spcPct val="35000"/>
            </a:spcAft>
          </a:pPr>
          <a:r>
            <a:rPr lang="es-ES" sz="1300" kern="1200"/>
            <a:t>Ley Orgánica de la Contraloría General del Estado</a:t>
          </a:r>
        </a:p>
      </dsp:txBody>
      <dsp:txXfrm>
        <a:off x="424897" y="1324351"/>
        <a:ext cx="5648817" cy="346292"/>
      </dsp:txXfrm>
    </dsp:sp>
    <dsp:sp modelId="{9C6618B1-140D-493A-9AE9-CA5B637291BF}">
      <dsp:nvSpPr>
        <dsp:cNvPr id="0" name=""/>
        <dsp:cNvSpPr/>
      </dsp:nvSpPr>
      <dsp:spPr>
        <a:xfrm>
          <a:off x="0" y="2087177"/>
          <a:ext cx="8123265" cy="327600"/>
        </a:xfrm>
        <a:prstGeom prst="rect">
          <a:avLst/>
        </a:prstGeom>
        <a:solidFill>
          <a:schemeClr val="lt1">
            <a:alpha val="90000"/>
            <a:hueOff val="0"/>
            <a:satOff val="0"/>
            <a:lumOff val="0"/>
            <a:alphaOff val="0"/>
          </a:schemeClr>
        </a:solidFill>
        <a:ln w="10000" cap="flat" cmpd="sng" algn="ctr">
          <a:solidFill>
            <a:schemeClr val="accent5">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sp>
    <dsp:sp modelId="{AE4206E6-7D95-4F7B-BF8B-6F784ED7B54D}">
      <dsp:nvSpPr>
        <dsp:cNvPr id="0" name=""/>
        <dsp:cNvSpPr/>
      </dsp:nvSpPr>
      <dsp:spPr>
        <a:xfrm>
          <a:off x="406163" y="1895297"/>
          <a:ext cx="5686285" cy="383760"/>
        </a:xfrm>
        <a:prstGeom prst="roundRect">
          <a:avLst/>
        </a:prstGeom>
        <a:solidFill>
          <a:schemeClr val="accent5">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5">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4928" tIns="0" rIns="214928" bIns="0" numCol="1" spcCol="1270" anchor="ctr" anchorCtr="0">
          <a:noAutofit/>
        </a:bodyPr>
        <a:lstStyle/>
        <a:p>
          <a:pPr lvl="0" algn="l" defTabSz="577850">
            <a:lnSpc>
              <a:spcPct val="90000"/>
            </a:lnSpc>
            <a:spcBef>
              <a:spcPct val="0"/>
            </a:spcBef>
            <a:spcAft>
              <a:spcPct val="35000"/>
            </a:spcAft>
          </a:pPr>
          <a:r>
            <a:rPr lang="es-ES" sz="1300" kern="1200"/>
            <a:t>Ley del Sistema Nacional de Registros de Datos Públicos</a:t>
          </a:r>
        </a:p>
      </dsp:txBody>
      <dsp:txXfrm>
        <a:off x="424897" y="1914031"/>
        <a:ext cx="5648817" cy="346292"/>
      </dsp:txXfrm>
    </dsp:sp>
    <dsp:sp modelId="{99502255-355E-4A92-A7FC-C520936A5DE6}">
      <dsp:nvSpPr>
        <dsp:cNvPr id="0" name=""/>
        <dsp:cNvSpPr/>
      </dsp:nvSpPr>
      <dsp:spPr>
        <a:xfrm>
          <a:off x="0" y="2676857"/>
          <a:ext cx="8123265" cy="327600"/>
        </a:xfrm>
        <a:prstGeom prst="rect">
          <a:avLst/>
        </a:prstGeom>
        <a:solidFill>
          <a:schemeClr val="lt1">
            <a:alpha val="90000"/>
            <a:hueOff val="0"/>
            <a:satOff val="0"/>
            <a:lumOff val="0"/>
            <a:alphaOff val="0"/>
          </a:schemeClr>
        </a:solidFill>
        <a:ln w="10000" cap="flat" cmpd="sng" algn="ctr">
          <a:solidFill>
            <a:schemeClr val="accent6">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sp>
    <dsp:sp modelId="{79372B42-8090-483E-9B98-8874BE2ECBF1}">
      <dsp:nvSpPr>
        <dsp:cNvPr id="0" name=""/>
        <dsp:cNvSpPr/>
      </dsp:nvSpPr>
      <dsp:spPr>
        <a:xfrm>
          <a:off x="385891" y="2495561"/>
          <a:ext cx="5686285" cy="383760"/>
        </a:xfrm>
        <a:prstGeom prst="roundRect">
          <a:avLst/>
        </a:prstGeom>
        <a:solidFill>
          <a:schemeClr val="accent6">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6">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4928" tIns="0" rIns="214928" bIns="0" numCol="1" spcCol="1270" anchor="ctr" anchorCtr="0">
          <a:noAutofit/>
        </a:bodyPr>
        <a:lstStyle/>
        <a:p>
          <a:pPr lvl="0" algn="l" defTabSz="577850">
            <a:lnSpc>
              <a:spcPct val="90000"/>
            </a:lnSpc>
            <a:spcBef>
              <a:spcPct val="0"/>
            </a:spcBef>
            <a:spcAft>
              <a:spcPct val="35000"/>
            </a:spcAft>
          </a:pPr>
          <a:r>
            <a:rPr lang="es-ES" sz="1300" kern="1200" dirty="0"/>
            <a:t>Ley Orgánica de Transparencia y Acceso a la Información</a:t>
          </a:r>
        </a:p>
      </dsp:txBody>
      <dsp:txXfrm>
        <a:off x="404625" y="2514295"/>
        <a:ext cx="5648817" cy="346292"/>
      </dsp:txXfrm>
    </dsp:sp>
    <dsp:sp modelId="{6873AC55-5D6C-42E5-B1BB-FF64A11C3C26}">
      <dsp:nvSpPr>
        <dsp:cNvPr id="0" name=""/>
        <dsp:cNvSpPr/>
      </dsp:nvSpPr>
      <dsp:spPr>
        <a:xfrm>
          <a:off x="0" y="3266537"/>
          <a:ext cx="8123265" cy="327600"/>
        </a:xfrm>
        <a:prstGeom prst="rect">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sp>
    <dsp:sp modelId="{4171C962-49FD-4AB4-87DA-154F4FBD0D3A}">
      <dsp:nvSpPr>
        <dsp:cNvPr id="0" name=""/>
        <dsp:cNvSpPr/>
      </dsp:nvSpPr>
      <dsp:spPr>
        <a:xfrm>
          <a:off x="406163" y="3074657"/>
          <a:ext cx="5686285" cy="383760"/>
        </a:xfrm>
        <a:prstGeom prst="roundRect">
          <a:avLst/>
        </a:prstGeom>
        <a:solidFill>
          <a:schemeClr val="accent2">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2">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4928" tIns="0" rIns="214928" bIns="0" numCol="1" spcCol="1270" anchor="ctr" anchorCtr="0">
          <a:noAutofit/>
        </a:bodyPr>
        <a:lstStyle/>
        <a:p>
          <a:pPr lvl="0" algn="l" defTabSz="577850">
            <a:lnSpc>
              <a:spcPct val="90000"/>
            </a:lnSpc>
            <a:spcBef>
              <a:spcPct val="0"/>
            </a:spcBef>
            <a:spcAft>
              <a:spcPct val="35000"/>
            </a:spcAft>
          </a:pPr>
          <a:r>
            <a:rPr lang="es-ES" sz="1300" kern="1200"/>
            <a:t>Ley de Comercio Electrónico, Firmas Electrónicas y Mensajes de Datos</a:t>
          </a:r>
        </a:p>
      </dsp:txBody>
      <dsp:txXfrm>
        <a:off x="424897" y="3093391"/>
        <a:ext cx="5648817" cy="346292"/>
      </dsp:txXfrm>
    </dsp:sp>
    <dsp:sp modelId="{137BE0C7-A478-4636-953A-0E9F871E57DA}">
      <dsp:nvSpPr>
        <dsp:cNvPr id="0" name=""/>
        <dsp:cNvSpPr/>
      </dsp:nvSpPr>
      <dsp:spPr>
        <a:xfrm>
          <a:off x="0" y="3856217"/>
          <a:ext cx="8123265" cy="327600"/>
        </a:xfrm>
        <a:prstGeom prst="rect">
          <a:avLst/>
        </a:prstGeom>
        <a:solidFill>
          <a:schemeClr val="lt1">
            <a:alpha val="90000"/>
            <a:hueOff val="0"/>
            <a:satOff val="0"/>
            <a:lumOff val="0"/>
            <a:alphaOff val="0"/>
          </a:schemeClr>
        </a:solidFill>
        <a:ln w="10000" cap="flat" cmpd="sng" algn="ctr">
          <a:solidFill>
            <a:schemeClr val="accent3">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sp>
    <dsp:sp modelId="{A1F3E20D-5AFC-4EC8-9E4E-A677B6D6921D}">
      <dsp:nvSpPr>
        <dsp:cNvPr id="0" name=""/>
        <dsp:cNvSpPr/>
      </dsp:nvSpPr>
      <dsp:spPr>
        <a:xfrm>
          <a:off x="406163" y="3664337"/>
          <a:ext cx="5686285" cy="383760"/>
        </a:xfrm>
        <a:prstGeom prst="roundRect">
          <a:avLst/>
        </a:prstGeom>
        <a:solidFill>
          <a:schemeClr val="accent3">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accent3">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4928" tIns="0" rIns="214928" bIns="0" numCol="1" spcCol="1270" anchor="ctr" anchorCtr="0">
          <a:noAutofit/>
        </a:bodyPr>
        <a:lstStyle/>
        <a:p>
          <a:pPr lvl="0" algn="l" defTabSz="577850">
            <a:lnSpc>
              <a:spcPct val="90000"/>
            </a:lnSpc>
            <a:spcBef>
              <a:spcPct val="0"/>
            </a:spcBef>
            <a:spcAft>
              <a:spcPct val="35000"/>
            </a:spcAft>
          </a:pPr>
          <a:r>
            <a:rPr lang="es-ES" sz="1300" kern="1200"/>
            <a:t>Ley Orgánica del Sistema Nacional de Contratación Pública</a:t>
          </a:r>
        </a:p>
      </dsp:txBody>
      <dsp:txXfrm>
        <a:off x="424897" y="3683071"/>
        <a:ext cx="5648817" cy="3462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444992-01DC-47BB-AA32-9185FA5DE02C}">
      <dsp:nvSpPr>
        <dsp:cNvPr id="0" name=""/>
        <dsp:cNvSpPr/>
      </dsp:nvSpPr>
      <dsp:spPr>
        <a:xfrm>
          <a:off x="0" y="328601"/>
          <a:ext cx="8153400" cy="630000"/>
        </a:xfrm>
        <a:prstGeom prst="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E61219C-A738-4685-A0D6-C78E3174DB58}">
      <dsp:nvSpPr>
        <dsp:cNvPr id="0" name=""/>
        <dsp:cNvSpPr/>
      </dsp:nvSpPr>
      <dsp:spPr>
        <a:xfrm>
          <a:off x="407670" y="47400"/>
          <a:ext cx="5707380" cy="73800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725" tIns="0" rIns="215725" bIns="0" numCol="1" spcCol="1270" anchor="ctr" anchorCtr="0">
          <a:noAutofit/>
        </a:bodyPr>
        <a:lstStyle/>
        <a:p>
          <a:pPr lvl="0" algn="l" defTabSz="577850">
            <a:lnSpc>
              <a:spcPct val="90000"/>
            </a:lnSpc>
            <a:spcBef>
              <a:spcPct val="0"/>
            </a:spcBef>
            <a:spcAft>
              <a:spcPct val="35000"/>
            </a:spcAft>
          </a:pPr>
          <a:r>
            <a:rPr lang="es-ES" sz="1300" kern="1200" dirty="0"/>
            <a:t>Reglamento General  de la Ley Orgánica de Transparencia y Acceso a la Información</a:t>
          </a:r>
        </a:p>
      </dsp:txBody>
      <dsp:txXfrm>
        <a:off x="443696" y="83426"/>
        <a:ext cx="5635328" cy="665948"/>
      </dsp:txXfrm>
    </dsp:sp>
    <dsp:sp modelId="{2237351F-5860-48ED-B15A-D8266FA652DF}">
      <dsp:nvSpPr>
        <dsp:cNvPr id="0" name=""/>
        <dsp:cNvSpPr/>
      </dsp:nvSpPr>
      <dsp:spPr>
        <a:xfrm>
          <a:off x="0" y="1550400"/>
          <a:ext cx="8153400" cy="630000"/>
        </a:xfrm>
        <a:prstGeom prst="rect">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56367D5-DE36-4A3B-9F53-CB2C89CD51E8}">
      <dsp:nvSpPr>
        <dsp:cNvPr id="0" name=""/>
        <dsp:cNvSpPr/>
      </dsp:nvSpPr>
      <dsp:spPr>
        <a:xfrm>
          <a:off x="407670" y="1181400"/>
          <a:ext cx="5707380" cy="738000"/>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725" tIns="0" rIns="215725" bIns="0" numCol="1" spcCol="1270" anchor="ctr" anchorCtr="0">
          <a:noAutofit/>
        </a:bodyPr>
        <a:lstStyle/>
        <a:p>
          <a:pPr lvl="0" algn="l" defTabSz="577850">
            <a:lnSpc>
              <a:spcPct val="90000"/>
            </a:lnSpc>
            <a:spcBef>
              <a:spcPct val="0"/>
            </a:spcBef>
            <a:spcAft>
              <a:spcPct val="35000"/>
            </a:spcAft>
          </a:pPr>
          <a:r>
            <a:rPr lang="es-ES" sz="1300" kern="1200" dirty="0"/>
            <a:t>Reglamento General  de la  Ley Orgánica del Sistema Nacional de Contratación Pública</a:t>
          </a:r>
        </a:p>
      </dsp:txBody>
      <dsp:txXfrm>
        <a:off x="443696" y="1217426"/>
        <a:ext cx="5635328" cy="665948"/>
      </dsp:txXfrm>
    </dsp:sp>
    <dsp:sp modelId="{3A6A53B4-8163-49B0-A316-287798F378F9}">
      <dsp:nvSpPr>
        <dsp:cNvPr id="0" name=""/>
        <dsp:cNvSpPr/>
      </dsp:nvSpPr>
      <dsp:spPr>
        <a:xfrm>
          <a:off x="0" y="2684400"/>
          <a:ext cx="8153400" cy="630000"/>
        </a:xfrm>
        <a:prstGeom prst="rect">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B8472AA-F139-4E90-BCB4-CAC1B0F32E67}">
      <dsp:nvSpPr>
        <dsp:cNvPr id="0" name=""/>
        <dsp:cNvSpPr/>
      </dsp:nvSpPr>
      <dsp:spPr>
        <a:xfrm>
          <a:off x="407670" y="2315400"/>
          <a:ext cx="5707380" cy="738000"/>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725" tIns="0" rIns="215725" bIns="0" numCol="1" spcCol="1270" anchor="ctr" anchorCtr="0">
          <a:noAutofit/>
        </a:bodyPr>
        <a:lstStyle/>
        <a:p>
          <a:pPr lvl="0" algn="l" defTabSz="577850">
            <a:lnSpc>
              <a:spcPct val="90000"/>
            </a:lnSpc>
            <a:spcBef>
              <a:spcPct val="0"/>
            </a:spcBef>
            <a:spcAft>
              <a:spcPct val="35000"/>
            </a:spcAft>
          </a:pPr>
          <a:r>
            <a:rPr lang="es-ES" sz="1300" kern="1200" dirty="0"/>
            <a:t>Reglamento General de Bienes del Sector Público.</a:t>
          </a:r>
        </a:p>
      </dsp:txBody>
      <dsp:txXfrm>
        <a:off x="443696" y="2351426"/>
        <a:ext cx="5635328" cy="665948"/>
      </dsp:txXfrm>
    </dsp:sp>
    <dsp:sp modelId="{137BE0C7-A478-4636-953A-0E9F871E57DA}">
      <dsp:nvSpPr>
        <dsp:cNvPr id="0" name=""/>
        <dsp:cNvSpPr/>
      </dsp:nvSpPr>
      <dsp:spPr>
        <a:xfrm>
          <a:off x="0" y="3818400"/>
          <a:ext cx="8153400" cy="630000"/>
        </a:xfrm>
        <a:prstGeom prst="rect">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1F3E20D-5AFC-4EC8-9E4E-A677B6D6921D}">
      <dsp:nvSpPr>
        <dsp:cNvPr id="0" name=""/>
        <dsp:cNvSpPr/>
      </dsp:nvSpPr>
      <dsp:spPr>
        <a:xfrm>
          <a:off x="407670" y="3449400"/>
          <a:ext cx="5707380" cy="73800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725" tIns="0" rIns="215725" bIns="0" numCol="1" spcCol="1270" anchor="ctr" anchorCtr="0">
          <a:noAutofit/>
        </a:bodyPr>
        <a:lstStyle/>
        <a:p>
          <a:pPr lvl="0" algn="l" defTabSz="577850">
            <a:lnSpc>
              <a:spcPct val="90000"/>
            </a:lnSpc>
            <a:spcBef>
              <a:spcPct val="0"/>
            </a:spcBef>
            <a:spcAft>
              <a:spcPct val="35000"/>
            </a:spcAft>
          </a:pPr>
          <a:r>
            <a:rPr lang="es-ES" sz="1300" kern="1200" dirty="0"/>
            <a:t>Normas del Control Interno</a:t>
          </a:r>
        </a:p>
      </dsp:txBody>
      <dsp:txXfrm>
        <a:off x="443696" y="3485426"/>
        <a:ext cx="5635328" cy="6659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41C61A-66B3-4613-9B3C-851F6E888400}">
      <dsp:nvSpPr>
        <dsp:cNvPr id="0" name=""/>
        <dsp:cNvSpPr/>
      </dsp:nvSpPr>
      <dsp:spPr>
        <a:xfrm rot="5400000">
          <a:off x="-161920" y="162476"/>
          <a:ext cx="1079470" cy="755629"/>
        </a:xfrm>
        <a:prstGeom prst="chevron">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s-ES" sz="900" kern="1200"/>
            <a:t>Organización y Administración</a:t>
          </a:r>
        </a:p>
      </dsp:txBody>
      <dsp:txXfrm rot="-5400000">
        <a:off x="1" y="378371"/>
        <a:ext cx="755629" cy="323841"/>
      </dsp:txXfrm>
    </dsp:sp>
    <dsp:sp modelId="{73F9C20E-8CF9-493A-8F2D-57EE5FD1DEEC}">
      <dsp:nvSpPr>
        <dsp:cNvPr id="0" name=""/>
        <dsp:cNvSpPr/>
      </dsp:nvSpPr>
      <dsp:spPr>
        <a:xfrm rot="5400000">
          <a:off x="3613954" y="-2857769"/>
          <a:ext cx="701655" cy="6418305"/>
        </a:xfrm>
        <a:prstGeom prst="round2Same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s-ES" sz="1100" kern="1200"/>
            <a:t>Estructura Organizacional.		Estructura Organizacional.		</a:t>
          </a:r>
        </a:p>
        <a:p>
          <a:pPr marL="57150" lvl="1" indent="-57150" algn="l" defTabSz="488950">
            <a:lnSpc>
              <a:spcPct val="90000"/>
            </a:lnSpc>
            <a:spcBef>
              <a:spcPct val="0"/>
            </a:spcBef>
            <a:spcAft>
              <a:spcPct val="15000"/>
            </a:spcAft>
            <a:buChar char="••"/>
          </a:pPr>
          <a:r>
            <a:rPr lang="es-ES" sz="1100" kern="1200"/>
            <a:t>Segregación de Funciones		Modelo de Información Organizacional</a:t>
          </a:r>
        </a:p>
        <a:p>
          <a:pPr marL="57150" lvl="1" indent="-57150" algn="l" defTabSz="488950">
            <a:lnSpc>
              <a:spcPct val="90000"/>
            </a:lnSpc>
            <a:spcBef>
              <a:spcPct val="0"/>
            </a:spcBef>
            <a:spcAft>
              <a:spcPct val="15000"/>
            </a:spcAft>
            <a:buChar char="••"/>
          </a:pPr>
          <a:r>
            <a:rPr lang="es-ES" sz="1100" kern="1200"/>
            <a:t>Plan Estratégico y Tecnológico		Proyectos Tecnológicos</a:t>
          </a:r>
        </a:p>
        <a:p>
          <a:pPr marL="57150" lvl="1" indent="-57150" algn="l" defTabSz="488950">
            <a:lnSpc>
              <a:spcPct val="90000"/>
            </a:lnSpc>
            <a:spcBef>
              <a:spcPct val="0"/>
            </a:spcBef>
            <a:spcAft>
              <a:spcPct val="15000"/>
            </a:spcAft>
            <a:buChar char="••"/>
          </a:pPr>
          <a:r>
            <a:rPr lang="es-ES" sz="1100" kern="1200"/>
            <a:t> Políticas y Procedimientos		Capacitación y Comité Informático</a:t>
          </a:r>
        </a:p>
      </dsp:txBody>
      <dsp:txXfrm rot="-5400000">
        <a:off x="755629" y="34808"/>
        <a:ext cx="6384053" cy="633151"/>
      </dsp:txXfrm>
    </dsp:sp>
    <dsp:sp modelId="{04421E22-F1C0-4230-8536-5FF4B946CBBC}">
      <dsp:nvSpPr>
        <dsp:cNvPr id="0" name=""/>
        <dsp:cNvSpPr/>
      </dsp:nvSpPr>
      <dsp:spPr>
        <a:xfrm rot="5400000">
          <a:off x="-161920" y="1124636"/>
          <a:ext cx="1079470" cy="755629"/>
        </a:xfrm>
        <a:prstGeom prst="chevron">
          <a:avLst/>
        </a:prstGeom>
        <a:solidFill>
          <a:schemeClr val="accent3">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s-ES" sz="900" kern="1200"/>
            <a:t>Sistemas Informáticos</a:t>
          </a:r>
        </a:p>
      </dsp:txBody>
      <dsp:txXfrm rot="-5400000">
        <a:off x="1" y="1340531"/>
        <a:ext cx="755629" cy="323841"/>
      </dsp:txXfrm>
    </dsp:sp>
    <dsp:sp modelId="{09F09EFA-0445-451E-93DD-85864FCB8640}">
      <dsp:nvSpPr>
        <dsp:cNvPr id="0" name=""/>
        <dsp:cNvSpPr/>
      </dsp:nvSpPr>
      <dsp:spPr>
        <a:xfrm rot="5400000">
          <a:off x="3613954" y="-1895609"/>
          <a:ext cx="701655" cy="6418305"/>
        </a:xfrm>
        <a:prstGeom prst="round2SameRect">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s-ES" sz="1100" kern="1200"/>
            <a:t>Políticas de Software.			Aplicaciones y Servicios.		</a:t>
          </a:r>
        </a:p>
        <a:p>
          <a:pPr marL="57150" lvl="1" indent="-57150" algn="l" defTabSz="488950">
            <a:lnSpc>
              <a:spcPct val="90000"/>
            </a:lnSpc>
            <a:spcBef>
              <a:spcPct val="0"/>
            </a:spcBef>
            <a:spcAft>
              <a:spcPct val="15000"/>
            </a:spcAft>
            <a:buChar char="••"/>
          </a:pPr>
          <a:r>
            <a:rPr lang="es-ES" sz="1100" kern="1200"/>
            <a:t>Adquisición de Software.		</a:t>
          </a:r>
        </a:p>
        <a:p>
          <a:pPr marL="57150" lvl="1" indent="-57150" algn="l" defTabSz="488950">
            <a:lnSpc>
              <a:spcPct val="90000"/>
            </a:lnSpc>
            <a:spcBef>
              <a:spcPct val="0"/>
            </a:spcBef>
            <a:spcAft>
              <a:spcPct val="15000"/>
            </a:spcAft>
            <a:buChar char="••"/>
          </a:pPr>
          <a:r>
            <a:rPr lang="es-ES" sz="1100" kern="1200"/>
            <a:t>Desarrollo de Software			</a:t>
          </a:r>
        </a:p>
        <a:p>
          <a:pPr marL="57150" lvl="1" indent="-57150" algn="l" defTabSz="488950">
            <a:lnSpc>
              <a:spcPct val="90000"/>
            </a:lnSpc>
            <a:spcBef>
              <a:spcPct val="0"/>
            </a:spcBef>
            <a:spcAft>
              <a:spcPct val="15000"/>
            </a:spcAft>
            <a:buChar char="••"/>
          </a:pPr>
          <a:r>
            <a:rPr lang="es-ES" sz="1100" kern="1200"/>
            <a:t>Mantenimiento de Software		</a:t>
          </a:r>
        </a:p>
      </dsp:txBody>
      <dsp:txXfrm rot="-5400000">
        <a:off x="755629" y="996968"/>
        <a:ext cx="6384053" cy="633151"/>
      </dsp:txXfrm>
    </dsp:sp>
    <dsp:sp modelId="{B34B9141-A651-4975-8D9B-DD06C59166B1}">
      <dsp:nvSpPr>
        <dsp:cNvPr id="0" name=""/>
        <dsp:cNvSpPr/>
      </dsp:nvSpPr>
      <dsp:spPr>
        <a:xfrm rot="5400000">
          <a:off x="-161920" y="2086796"/>
          <a:ext cx="1079470" cy="755629"/>
        </a:xfrm>
        <a:prstGeom prst="chevron">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s-ES" sz="900" kern="1200"/>
            <a:t>Infraestructura Tecnológica</a:t>
          </a:r>
        </a:p>
      </dsp:txBody>
      <dsp:txXfrm rot="-5400000">
        <a:off x="1" y="2302691"/>
        <a:ext cx="755629" cy="323841"/>
      </dsp:txXfrm>
    </dsp:sp>
    <dsp:sp modelId="{489BA706-07E1-48A4-B263-B963EB1B625C}">
      <dsp:nvSpPr>
        <dsp:cNvPr id="0" name=""/>
        <dsp:cNvSpPr/>
      </dsp:nvSpPr>
      <dsp:spPr>
        <a:xfrm rot="5400000">
          <a:off x="3613954" y="-933449"/>
          <a:ext cx="701655" cy="6418305"/>
        </a:xfrm>
        <a:prstGeom prst="round2SameRect">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s-ES" sz="1100" kern="1200"/>
            <a:t>Administración de la Infraestructura.				</a:t>
          </a:r>
        </a:p>
        <a:p>
          <a:pPr marL="57150" lvl="1" indent="-57150" algn="l" defTabSz="488950">
            <a:lnSpc>
              <a:spcPct val="90000"/>
            </a:lnSpc>
            <a:spcBef>
              <a:spcPct val="0"/>
            </a:spcBef>
            <a:spcAft>
              <a:spcPct val="15000"/>
            </a:spcAft>
            <a:buChar char="••"/>
          </a:pPr>
          <a:r>
            <a:rPr lang="es-ES" sz="1100" kern="1200"/>
            <a:t>Adquisición de Infraestructura				</a:t>
          </a:r>
        </a:p>
        <a:p>
          <a:pPr marL="57150" lvl="1" indent="-57150" algn="l" defTabSz="488950">
            <a:lnSpc>
              <a:spcPct val="90000"/>
            </a:lnSpc>
            <a:spcBef>
              <a:spcPct val="0"/>
            </a:spcBef>
            <a:spcAft>
              <a:spcPct val="15000"/>
            </a:spcAft>
            <a:buChar char="••"/>
          </a:pPr>
          <a:r>
            <a:rPr lang="es-ES" sz="1100" kern="1200"/>
            <a:t>Mantenimiento y Soporte de la Infraestructura</a:t>
          </a:r>
        </a:p>
      </dsp:txBody>
      <dsp:txXfrm rot="-5400000">
        <a:off x="755629" y="1959128"/>
        <a:ext cx="6384053" cy="633151"/>
      </dsp:txXfrm>
    </dsp:sp>
    <dsp:sp modelId="{F258C978-444A-4395-8FCD-26F008004FD7}">
      <dsp:nvSpPr>
        <dsp:cNvPr id="0" name=""/>
        <dsp:cNvSpPr/>
      </dsp:nvSpPr>
      <dsp:spPr>
        <a:xfrm rot="5400000">
          <a:off x="-161920" y="3048956"/>
          <a:ext cx="1079470" cy="755629"/>
        </a:xfrm>
        <a:prstGeom prst="chevron">
          <a:avLst/>
        </a:prstGeom>
        <a:solidFill>
          <a:schemeClr val="accent5">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s-ES" sz="900" kern="1200"/>
            <a:t>Seguridades</a:t>
          </a:r>
        </a:p>
      </dsp:txBody>
      <dsp:txXfrm rot="-5400000">
        <a:off x="1" y="3264851"/>
        <a:ext cx="755629" cy="323841"/>
      </dsp:txXfrm>
    </dsp:sp>
    <dsp:sp modelId="{6DAE0B10-24EC-49AE-8924-BF749E3FE84B}">
      <dsp:nvSpPr>
        <dsp:cNvPr id="0" name=""/>
        <dsp:cNvSpPr/>
      </dsp:nvSpPr>
      <dsp:spPr>
        <a:xfrm rot="5400000">
          <a:off x="3613954" y="28710"/>
          <a:ext cx="701655" cy="6418305"/>
        </a:xfrm>
        <a:prstGeom prst="round2SameRect">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s-ES" sz="1100" kern="1200"/>
            <a:t>Plan de Contingencias</a:t>
          </a:r>
        </a:p>
        <a:p>
          <a:pPr marL="57150" lvl="1" indent="-57150" algn="l" defTabSz="488950">
            <a:lnSpc>
              <a:spcPct val="90000"/>
            </a:lnSpc>
            <a:spcBef>
              <a:spcPct val="0"/>
            </a:spcBef>
            <a:spcAft>
              <a:spcPct val="15000"/>
            </a:spcAft>
            <a:buChar char="••"/>
          </a:pPr>
          <a:r>
            <a:rPr lang="es-ES" sz="1100" kern="1200"/>
            <a:t>Políticas y Procedimientos</a:t>
          </a:r>
        </a:p>
        <a:p>
          <a:pPr marL="57150" lvl="1" indent="-57150" algn="l" defTabSz="488950">
            <a:lnSpc>
              <a:spcPct val="90000"/>
            </a:lnSpc>
            <a:spcBef>
              <a:spcPct val="0"/>
            </a:spcBef>
            <a:spcAft>
              <a:spcPct val="15000"/>
            </a:spcAft>
            <a:buChar char="••"/>
          </a:pPr>
          <a:r>
            <a:rPr lang="es-ES" sz="1100" kern="1200"/>
            <a:t>Firmas electrónicas</a:t>
          </a:r>
        </a:p>
        <a:p>
          <a:pPr marL="57150" lvl="1" indent="-57150" algn="l" defTabSz="488950">
            <a:lnSpc>
              <a:spcPct val="90000"/>
            </a:lnSpc>
            <a:spcBef>
              <a:spcPct val="0"/>
            </a:spcBef>
            <a:spcAft>
              <a:spcPct val="15000"/>
            </a:spcAft>
            <a:buChar char="••"/>
          </a:pPr>
          <a:r>
            <a:rPr lang="es-ES" sz="1100" kern="1200"/>
            <a:t>Instalaciones Físicas</a:t>
          </a:r>
        </a:p>
      </dsp:txBody>
      <dsp:txXfrm rot="-5400000">
        <a:off x="755629" y="2921287"/>
        <a:ext cx="6384053" cy="633151"/>
      </dsp:txXfrm>
    </dsp:sp>
    <dsp:sp modelId="{4A1D7414-77DE-4587-924E-E09CB3AE868C}">
      <dsp:nvSpPr>
        <dsp:cNvPr id="0" name=""/>
        <dsp:cNvSpPr/>
      </dsp:nvSpPr>
      <dsp:spPr>
        <a:xfrm rot="5400000">
          <a:off x="-161920" y="4011116"/>
          <a:ext cx="1079470" cy="755629"/>
        </a:xfrm>
        <a:prstGeom prst="chevron">
          <a:avLst/>
        </a:prstGeom>
        <a:solidFill>
          <a:schemeClr val="accent6">
            <a:hueOff val="0"/>
            <a:satOff val="0"/>
            <a:lumOff val="0"/>
            <a:alphaOff val="0"/>
          </a:schemeClr>
        </a:solidFill>
        <a:ln w="1905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s-ES" sz="900" kern="1200"/>
            <a:t>Monitoreo y Evaluación</a:t>
          </a:r>
        </a:p>
      </dsp:txBody>
      <dsp:txXfrm rot="-5400000">
        <a:off x="1" y="4227011"/>
        <a:ext cx="755629" cy="323841"/>
      </dsp:txXfrm>
    </dsp:sp>
    <dsp:sp modelId="{88AE46BA-905A-4963-A0A7-8CDD9DBE66D9}">
      <dsp:nvSpPr>
        <dsp:cNvPr id="0" name=""/>
        <dsp:cNvSpPr/>
      </dsp:nvSpPr>
      <dsp:spPr>
        <a:xfrm rot="5400000">
          <a:off x="3613954" y="990870"/>
          <a:ext cx="701655" cy="6418305"/>
        </a:xfrm>
        <a:prstGeom prst="round2SameRect">
          <a:avLst/>
        </a:prstGeom>
        <a:solidFill>
          <a:schemeClr val="lt1">
            <a:alpha val="90000"/>
            <a:hueOff val="0"/>
            <a:satOff val="0"/>
            <a:lumOff val="0"/>
            <a:alphaOff val="0"/>
          </a:schemeClr>
        </a:solidFill>
        <a:ln w="1905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s-ES" sz="1100" kern="1200"/>
            <a:t>Procesos y Servicios.</a:t>
          </a:r>
        </a:p>
      </dsp:txBody>
      <dsp:txXfrm rot="-5400000">
        <a:off x="755629" y="3883447"/>
        <a:ext cx="6384053" cy="63315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41C61A-66B3-4613-9B3C-851F6E888400}">
      <dsp:nvSpPr>
        <dsp:cNvPr id="0" name=""/>
        <dsp:cNvSpPr/>
      </dsp:nvSpPr>
      <dsp:spPr>
        <a:xfrm rot="5400000">
          <a:off x="-163146" y="164440"/>
          <a:ext cx="1087640" cy="761348"/>
        </a:xfrm>
        <a:prstGeom prst="chevron">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s-ES" sz="900" kern="1200"/>
            <a:t>Comité Informático</a:t>
          </a:r>
        </a:p>
      </dsp:txBody>
      <dsp:txXfrm rot="-5400000">
        <a:off x="0" y="381968"/>
        <a:ext cx="761348" cy="326292"/>
      </dsp:txXfrm>
    </dsp:sp>
    <dsp:sp modelId="{73F9C20E-8CF9-493A-8F2D-57EE5FD1DEEC}">
      <dsp:nvSpPr>
        <dsp:cNvPr id="0" name=""/>
        <dsp:cNvSpPr/>
      </dsp:nvSpPr>
      <dsp:spPr>
        <a:xfrm rot="5400000">
          <a:off x="4103891" y="-3341248"/>
          <a:ext cx="706966" cy="7392051"/>
        </a:xfrm>
        <a:prstGeom prst="round2SameRect">
          <a:avLst/>
        </a:prstGeom>
        <a:solidFill>
          <a:schemeClr val="lt1">
            <a:alpha val="90000"/>
            <a:hueOff val="0"/>
            <a:satOff val="0"/>
            <a:lumOff val="0"/>
            <a:alphaOff val="0"/>
          </a:schemeClr>
        </a:solidFill>
        <a:ln w="1905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5715" rIns="5715" bIns="5715" numCol="1" spcCol="1270" anchor="ctr" anchorCtr="0">
          <a:noAutofit/>
        </a:bodyPr>
        <a:lstStyle/>
        <a:p>
          <a:pPr marL="57150" lvl="1" indent="-57150" algn="l" defTabSz="400050">
            <a:lnSpc>
              <a:spcPct val="90000"/>
            </a:lnSpc>
            <a:spcBef>
              <a:spcPct val="0"/>
            </a:spcBef>
            <a:spcAft>
              <a:spcPct val="15000"/>
            </a:spcAft>
            <a:buChar char="••"/>
          </a:pPr>
          <a:r>
            <a:rPr lang="es-ES" sz="900" kern="1200"/>
            <a:t>Tamaño y complejidad de la entidad			</a:t>
          </a:r>
        </a:p>
        <a:p>
          <a:pPr marL="57150" lvl="1" indent="-57150" algn="l" defTabSz="400050">
            <a:lnSpc>
              <a:spcPct val="90000"/>
            </a:lnSpc>
            <a:spcBef>
              <a:spcPct val="0"/>
            </a:spcBef>
            <a:spcAft>
              <a:spcPct val="15000"/>
            </a:spcAft>
            <a:buChar char="••"/>
          </a:pPr>
          <a:r>
            <a:rPr lang="es-ES" sz="900" kern="1200"/>
            <a:t>Objetivos claros con el propósito de  definir conducir y evaluar políticas internas, la calidad de los servicios</a:t>
          </a:r>
        </a:p>
        <a:p>
          <a:pPr marL="57150" lvl="1" indent="-57150" algn="l" defTabSz="400050">
            <a:lnSpc>
              <a:spcPct val="90000"/>
            </a:lnSpc>
            <a:spcBef>
              <a:spcPct val="0"/>
            </a:spcBef>
            <a:spcAft>
              <a:spcPct val="15000"/>
            </a:spcAft>
            <a:buChar char="••"/>
          </a:pPr>
          <a:r>
            <a:rPr lang="es-ES" sz="900" kern="1200"/>
            <a:t>Funciones del comité, reglamentación,  grupos de trabajo,  atribuciones y  responsabilidades.</a:t>
          </a:r>
        </a:p>
        <a:p>
          <a:pPr marL="57150" lvl="1" indent="-57150" algn="l" defTabSz="400050">
            <a:lnSpc>
              <a:spcPct val="90000"/>
            </a:lnSpc>
            <a:spcBef>
              <a:spcPct val="0"/>
            </a:spcBef>
            <a:spcAft>
              <a:spcPct val="15000"/>
            </a:spcAft>
            <a:buChar char="••"/>
          </a:pPr>
          <a:r>
            <a:rPr lang="es-ES" sz="900" b="1" kern="1200"/>
            <a:t> MEDIOS DE VERIFICACIÓN.  </a:t>
          </a:r>
          <a:r>
            <a:rPr lang="es-ES" sz="900" b="0" kern="1200"/>
            <a:t>Resolución que contenga:  Creación y objetivos,  Integración, Sesión, Funciones y Subcomisiones.</a:t>
          </a:r>
          <a:endParaRPr lang="es-ES" sz="900" b="1" kern="1200"/>
        </a:p>
      </dsp:txBody>
      <dsp:txXfrm rot="-5400000">
        <a:off x="761349" y="35805"/>
        <a:ext cx="7357540" cy="637944"/>
      </dsp:txXfrm>
    </dsp:sp>
    <dsp:sp modelId="{04421E22-F1C0-4230-8536-5FF4B946CBBC}">
      <dsp:nvSpPr>
        <dsp:cNvPr id="0" name=""/>
        <dsp:cNvSpPr/>
      </dsp:nvSpPr>
      <dsp:spPr>
        <a:xfrm rot="5400000">
          <a:off x="-163146" y="1134900"/>
          <a:ext cx="1087640" cy="761348"/>
        </a:xfrm>
        <a:prstGeom prst="chevron">
          <a:avLst/>
        </a:prstGeom>
        <a:solidFill>
          <a:schemeClr val="accent3">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s-ES" sz="900" kern="1200"/>
            <a:t>Políticas de Software</a:t>
          </a:r>
        </a:p>
      </dsp:txBody>
      <dsp:txXfrm rot="-5400000">
        <a:off x="0" y="1352428"/>
        <a:ext cx="761348" cy="326292"/>
      </dsp:txXfrm>
    </dsp:sp>
    <dsp:sp modelId="{09F09EFA-0445-451E-93DD-85864FCB8640}">
      <dsp:nvSpPr>
        <dsp:cNvPr id="0" name=""/>
        <dsp:cNvSpPr/>
      </dsp:nvSpPr>
      <dsp:spPr>
        <a:xfrm rot="5400000">
          <a:off x="4103891" y="-2370787"/>
          <a:ext cx="706966" cy="7392051"/>
        </a:xfrm>
        <a:prstGeom prst="round2SameRect">
          <a:avLst/>
        </a:prstGeom>
        <a:solidFill>
          <a:schemeClr val="lt1">
            <a:alpha val="90000"/>
            <a:hueOff val="0"/>
            <a:satOff val="0"/>
            <a:lumOff val="0"/>
            <a:alphaOff val="0"/>
          </a:schemeClr>
        </a:solidFill>
        <a:ln w="1905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5715" rIns="5715" bIns="5715" numCol="1" spcCol="1270" anchor="ctr" anchorCtr="0">
          <a:noAutofit/>
        </a:bodyPr>
        <a:lstStyle/>
        <a:p>
          <a:pPr marL="57150" lvl="1" indent="-57150" algn="l" defTabSz="400050">
            <a:lnSpc>
              <a:spcPct val="90000"/>
            </a:lnSpc>
            <a:spcBef>
              <a:spcPct val="0"/>
            </a:spcBef>
            <a:spcAft>
              <a:spcPct val="15000"/>
            </a:spcAft>
            <a:buChar char="••"/>
          </a:pPr>
          <a:r>
            <a:rPr lang="es-ES" sz="900" kern="1200"/>
            <a:t>Regular los procesos de desarrollo, adquisición de software con lineamientos metodologías y procedimientos.</a:t>
          </a:r>
        </a:p>
        <a:p>
          <a:pPr marL="57150" lvl="1" indent="-57150" algn="l" defTabSz="400050">
            <a:lnSpc>
              <a:spcPct val="90000"/>
            </a:lnSpc>
            <a:spcBef>
              <a:spcPct val="0"/>
            </a:spcBef>
            <a:spcAft>
              <a:spcPct val="15000"/>
            </a:spcAft>
            <a:buChar char="••"/>
          </a:pPr>
          <a:r>
            <a:rPr lang="es-ES" sz="900" kern="1200"/>
            <a:t>Políticas  públicas y estándares internacionales .</a:t>
          </a:r>
        </a:p>
        <a:p>
          <a:pPr marL="57150" lvl="1" indent="-57150" algn="l" defTabSz="400050">
            <a:lnSpc>
              <a:spcPct val="90000"/>
            </a:lnSpc>
            <a:spcBef>
              <a:spcPct val="0"/>
            </a:spcBef>
            <a:spcAft>
              <a:spcPct val="15000"/>
            </a:spcAft>
            <a:buChar char="••"/>
          </a:pPr>
          <a:r>
            <a:rPr lang="es-ES" sz="900" kern="1200"/>
            <a:t> Procesos de desarrollo mantenimiento  o Adquisición</a:t>
          </a:r>
        </a:p>
        <a:p>
          <a:pPr marL="57150" lvl="1" indent="-57150" algn="l" defTabSz="400050">
            <a:lnSpc>
              <a:spcPct val="90000"/>
            </a:lnSpc>
            <a:spcBef>
              <a:spcPct val="0"/>
            </a:spcBef>
            <a:spcAft>
              <a:spcPct val="15000"/>
            </a:spcAft>
            <a:buChar char="••"/>
          </a:pPr>
          <a:r>
            <a:rPr lang="es-ES" sz="900" b="1" kern="1200"/>
            <a:t>MEDIOS DE VERIFICACIÓN. </a:t>
          </a:r>
          <a:r>
            <a:rPr lang="es-ES" sz="900" b="0" kern="1200"/>
            <a:t>Políticas de software aprobadas y difundidas. Metodologías y procedimientos definidos en el desarrollo de software</a:t>
          </a:r>
          <a:endParaRPr lang="es-ES" sz="900" kern="1200"/>
        </a:p>
      </dsp:txBody>
      <dsp:txXfrm rot="-5400000">
        <a:off x="761349" y="1006266"/>
        <a:ext cx="7357540" cy="637944"/>
      </dsp:txXfrm>
    </dsp:sp>
    <dsp:sp modelId="{B34B9141-A651-4975-8D9B-DD06C59166B1}">
      <dsp:nvSpPr>
        <dsp:cNvPr id="0" name=""/>
        <dsp:cNvSpPr/>
      </dsp:nvSpPr>
      <dsp:spPr>
        <a:xfrm rot="5400000">
          <a:off x="-163146" y="2105361"/>
          <a:ext cx="1087640" cy="761348"/>
        </a:xfrm>
        <a:prstGeom prst="chevron">
          <a:avLst/>
        </a:prstGeom>
        <a:solidFill>
          <a:schemeClr val="accent4">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s-ES" sz="900" kern="1200"/>
            <a:t>Mantenimiento y Soporte de IT</a:t>
          </a:r>
        </a:p>
      </dsp:txBody>
      <dsp:txXfrm rot="-5400000">
        <a:off x="0" y="2322889"/>
        <a:ext cx="761348" cy="326292"/>
      </dsp:txXfrm>
    </dsp:sp>
    <dsp:sp modelId="{489BA706-07E1-48A4-B263-B963EB1B625C}">
      <dsp:nvSpPr>
        <dsp:cNvPr id="0" name=""/>
        <dsp:cNvSpPr/>
      </dsp:nvSpPr>
      <dsp:spPr>
        <a:xfrm rot="5400000">
          <a:off x="4103891" y="-1400326"/>
          <a:ext cx="706966" cy="7392051"/>
        </a:xfrm>
        <a:prstGeom prst="round2SameRect">
          <a:avLst/>
        </a:prstGeom>
        <a:solidFill>
          <a:schemeClr val="lt1">
            <a:alpha val="90000"/>
            <a:hueOff val="0"/>
            <a:satOff val="0"/>
            <a:lumOff val="0"/>
            <a:alphaOff val="0"/>
          </a:schemeClr>
        </a:solidFill>
        <a:ln w="1905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5715" rIns="5715" bIns="5715" numCol="1" spcCol="1270" anchor="ctr" anchorCtr="0">
          <a:noAutofit/>
        </a:bodyPr>
        <a:lstStyle/>
        <a:p>
          <a:pPr marL="57150" lvl="1" indent="-57150" algn="l" defTabSz="400050">
            <a:lnSpc>
              <a:spcPct val="90000"/>
            </a:lnSpc>
            <a:spcBef>
              <a:spcPct val="0"/>
            </a:spcBef>
            <a:spcAft>
              <a:spcPct val="15000"/>
            </a:spcAft>
            <a:buChar char="••"/>
          </a:pPr>
          <a:r>
            <a:rPr lang="es-ES" sz="900" b="1" kern="1200"/>
            <a:t>MEDIOS DE VERIFICACIÓN:</a:t>
          </a:r>
          <a:r>
            <a:rPr lang="es-ES" sz="900" b="0" kern="1200"/>
            <a:t> Políticas y procedimientos para el mantenimiento</a:t>
          </a:r>
        </a:p>
        <a:p>
          <a:pPr marL="57150" lvl="1" indent="-57150" algn="l" defTabSz="400050">
            <a:lnSpc>
              <a:spcPct val="90000"/>
            </a:lnSpc>
            <a:spcBef>
              <a:spcPct val="0"/>
            </a:spcBef>
            <a:spcAft>
              <a:spcPct val="15000"/>
            </a:spcAft>
            <a:buChar char="••"/>
          </a:pPr>
          <a:r>
            <a:rPr lang="es-ES" sz="900" b="0" kern="1200"/>
            <a:t>Plan de Mantenimiento preventivo y correctivo de la Infraestructura Tecnológica, sustentada en revisiones periódicas y monitoreo</a:t>
          </a:r>
        </a:p>
        <a:p>
          <a:pPr marL="57150" lvl="1" indent="-57150" algn="l" defTabSz="400050">
            <a:lnSpc>
              <a:spcPct val="90000"/>
            </a:lnSpc>
            <a:spcBef>
              <a:spcPct val="0"/>
            </a:spcBef>
            <a:spcAft>
              <a:spcPct val="15000"/>
            </a:spcAft>
            <a:buChar char="••"/>
          </a:pPr>
          <a:r>
            <a:rPr lang="es-ES" sz="900" b="0" kern="1200"/>
            <a:t>Inventario de bienes informáticos que permita realizar el mantenimiento y control </a:t>
          </a:r>
        </a:p>
        <a:p>
          <a:pPr marL="57150" lvl="1" indent="-57150" algn="l" defTabSz="400050">
            <a:lnSpc>
              <a:spcPct val="90000"/>
            </a:lnSpc>
            <a:spcBef>
              <a:spcPct val="0"/>
            </a:spcBef>
            <a:spcAft>
              <a:spcPct val="15000"/>
            </a:spcAft>
            <a:buChar char="••"/>
          </a:pPr>
          <a:r>
            <a:rPr lang="es-ES" sz="900" b="0" kern="1200"/>
            <a:t>Acuerdos de nivel de servicio y reportes de incidente</a:t>
          </a:r>
        </a:p>
      </dsp:txBody>
      <dsp:txXfrm rot="-5400000">
        <a:off x="761349" y="1976727"/>
        <a:ext cx="7357540" cy="637944"/>
      </dsp:txXfrm>
    </dsp:sp>
    <dsp:sp modelId="{F258C978-444A-4395-8FCD-26F008004FD7}">
      <dsp:nvSpPr>
        <dsp:cNvPr id="0" name=""/>
        <dsp:cNvSpPr/>
      </dsp:nvSpPr>
      <dsp:spPr>
        <a:xfrm rot="5400000">
          <a:off x="-163146" y="3075822"/>
          <a:ext cx="1087640" cy="761348"/>
        </a:xfrm>
        <a:prstGeom prst="chevron">
          <a:avLst/>
        </a:prstGeom>
        <a:solidFill>
          <a:schemeClr val="accent5">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s-ES" sz="900" kern="1200"/>
            <a:t>Seguridades</a:t>
          </a:r>
        </a:p>
      </dsp:txBody>
      <dsp:txXfrm rot="-5400000">
        <a:off x="0" y="3293350"/>
        <a:ext cx="761348" cy="326292"/>
      </dsp:txXfrm>
    </dsp:sp>
    <dsp:sp modelId="{6DAE0B10-24EC-49AE-8924-BF749E3FE84B}">
      <dsp:nvSpPr>
        <dsp:cNvPr id="0" name=""/>
        <dsp:cNvSpPr/>
      </dsp:nvSpPr>
      <dsp:spPr>
        <a:xfrm rot="5400000">
          <a:off x="4103891" y="-429866"/>
          <a:ext cx="706966" cy="7392051"/>
        </a:xfrm>
        <a:prstGeom prst="round2SameRect">
          <a:avLst/>
        </a:prstGeom>
        <a:solidFill>
          <a:schemeClr val="lt1">
            <a:alpha val="90000"/>
            <a:hueOff val="0"/>
            <a:satOff val="0"/>
            <a:lumOff val="0"/>
            <a:alphaOff val="0"/>
          </a:schemeClr>
        </a:solidFill>
        <a:ln w="1905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5715" rIns="5715" bIns="5715" numCol="1" spcCol="1270" anchor="ctr" anchorCtr="0">
          <a:noAutofit/>
        </a:bodyPr>
        <a:lstStyle/>
        <a:p>
          <a:pPr marL="57150" lvl="1" indent="-57150" algn="l" defTabSz="400050">
            <a:lnSpc>
              <a:spcPct val="90000"/>
            </a:lnSpc>
            <a:spcBef>
              <a:spcPct val="0"/>
            </a:spcBef>
            <a:spcAft>
              <a:spcPct val="15000"/>
            </a:spcAft>
            <a:buChar char="••"/>
          </a:pPr>
          <a:r>
            <a:rPr lang="es-ES" sz="900" b="1" kern="1200"/>
            <a:t>MEDIOS DE VERIFICACIÓN: </a:t>
          </a:r>
          <a:r>
            <a:rPr lang="es-ES" sz="900" kern="1200"/>
            <a:t>Políticas y procedimientos aprobados y difundidos para proteger y salvaguardar los bienes y la información.</a:t>
          </a:r>
          <a:endParaRPr lang="es-ES" sz="900" b="1" kern="1200"/>
        </a:p>
        <a:p>
          <a:pPr marL="57150" lvl="1" indent="-57150" algn="l" defTabSz="400050">
            <a:lnSpc>
              <a:spcPct val="90000"/>
            </a:lnSpc>
            <a:spcBef>
              <a:spcPct val="0"/>
            </a:spcBef>
            <a:spcAft>
              <a:spcPct val="15000"/>
            </a:spcAft>
            <a:buChar char="••"/>
          </a:pPr>
          <a:r>
            <a:rPr lang="es-ES" sz="900" kern="1200"/>
            <a:t>Constatación física de la ubicación e instalaciones físicas de la Unidad de Tecnología de Información y del Centro de Datos.</a:t>
          </a:r>
        </a:p>
        <a:p>
          <a:pPr marL="57150" lvl="1" indent="-57150" algn="l" defTabSz="400050">
            <a:lnSpc>
              <a:spcPct val="90000"/>
            </a:lnSpc>
            <a:spcBef>
              <a:spcPct val="0"/>
            </a:spcBef>
            <a:spcAft>
              <a:spcPct val="15000"/>
            </a:spcAft>
            <a:buChar char="••"/>
          </a:pPr>
          <a:r>
            <a:rPr lang="es-ES" sz="900" kern="1200"/>
            <a:t>Políticas y procedimientos para la obtención de respaldos.</a:t>
          </a:r>
        </a:p>
        <a:p>
          <a:pPr marL="57150" lvl="1" indent="-57150" algn="l" defTabSz="400050">
            <a:lnSpc>
              <a:spcPct val="90000"/>
            </a:lnSpc>
            <a:spcBef>
              <a:spcPct val="0"/>
            </a:spcBef>
            <a:spcAft>
              <a:spcPct val="15000"/>
            </a:spcAft>
            <a:buChar char="••"/>
          </a:pPr>
          <a:r>
            <a:rPr lang="es-ES" sz="900" kern="1200"/>
            <a:t>Plan de Contingencia aprobado.</a:t>
          </a:r>
        </a:p>
      </dsp:txBody>
      <dsp:txXfrm rot="-5400000">
        <a:off x="761349" y="2947187"/>
        <a:ext cx="7357540" cy="637944"/>
      </dsp:txXfrm>
    </dsp:sp>
    <dsp:sp modelId="{4A1D7414-77DE-4587-924E-E09CB3AE868C}">
      <dsp:nvSpPr>
        <dsp:cNvPr id="0" name=""/>
        <dsp:cNvSpPr/>
      </dsp:nvSpPr>
      <dsp:spPr>
        <a:xfrm rot="5400000">
          <a:off x="-163146" y="4046283"/>
          <a:ext cx="1087640" cy="761348"/>
        </a:xfrm>
        <a:prstGeom prst="chevron">
          <a:avLst/>
        </a:prstGeom>
        <a:solidFill>
          <a:schemeClr val="accent6">
            <a:hueOff val="0"/>
            <a:satOff val="0"/>
            <a:lumOff val="0"/>
            <a:alphaOff val="0"/>
          </a:schemeClr>
        </a:solidFill>
        <a:ln w="1905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lvl="0" algn="ctr" defTabSz="400050">
            <a:lnSpc>
              <a:spcPct val="90000"/>
            </a:lnSpc>
            <a:spcBef>
              <a:spcPct val="0"/>
            </a:spcBef>
            <a:spcAft>
              <a:spcPct val="35000"/>
            </a:spcAft>
          </a:pPr>
          <a:r>
            <a:rPr lang="es-ES" sz="900" kern="1200"/>
            <a:t>Monitoreo y Evaluación</a:t>
          </a:r>
        </a:p>
      </dsp:txBody>
      <dsp:txXfrm rot="-5400000">
        <a:off x="0" y="4263811"/>
        <a:ext cx="761348" cy="326292"/>
      </dsp:txXfrm>
    </dsp:sp>
    <dsp:sp modelId="{88AE46BA-905A-4963-A0A7-8CDD9DBE66D9}">
      <dsp:nvSpPr>
        <dsp:cNvPr id="0" name=""/>
        <dsp:cNvSpPr/>
      </dsp:nvSpPr>
      <dsp:spPr>
        <a:xfrm rot="5400000">
          <a:off x="4103891" y="540594"/>
          <a:ext cx="706966" cy="7392051"/>
        </a:xfrm>
        <a:prstGeom prst="round2SameRect">
          <a:avLst/>
        </a:prstGeom>
        <a:solidFill>
          <a:schemeClr val="lt1">
            <a:alpha val="90000"/>
            <a:hueOff val="0"/>
            <a:satOff val="0"/>
            <a:lumOff val="0"/>
            <a:alphaOff val="0"/>
          </a:schemeClr>
        </a:solidFill>
        <a:ln w="1905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5715" rIns="5715" bIns="5715" numCol="1" spcCol="1270" anchor="ctr" anchorCtr="0">
          <a:noAutofit/>
        </a:bodyPr>
        <a:lstStyle/>
        <a:p>
          <a:pPr marL="57150" lvl="1" indent="-57150" algn="l" defTabSz="400050">
            <a:lnSpc>
              <a:spcPct val="90000"/>
            </a:lnSpc>
            <a:spcBef>
              <a:spcPct val="0"/>
            </a:spcBef>
            <a:spcAft>
              <a:spcPct val="15000"/>
            </a:spcAft>
            <a:buChar char="••"/>
          </a:pPr>
          <a:r>
            <a:rPr lang="es-ES" sz="900" b="1" kern="1200"/>
            <a:t>MEDIOS DE VERIFICACIÓN: </a:t>
          </a:r>
          <a:r>
            <a:rPr lang="es-ES" sz="900" kern="1200"/>
            <a:t>Indicadores de desempeño</a:t>
          </a:r>
          <a:endParaRPr lang="es-ES" sz="900" b="1" kern="1200"/>
        </a:p>
        <a:p>
          <a:pPr marL="57150" lvl="1" indent="-57150" algn="l" defTabSz="400050">
            <a:lnSpc>
              <a:spcPct val="90000"/>
            </a:lnSpc>
            <a:spcBef>
              <a:spcPct val="0"/>
            </a:spcBef>
            <a:spcAft>
              <a:spcPct val="15000"/>
            </a:spcAft>
            <a:buChar char="••"/>
          </a:pPr>
          <a:r>
            <a:rPr lang="es-ES" sz="900" kern="1200"/>
            <a:t>Medidas o procedimientos definidos para el análisis de satisfacción al cliente</a:t>
          </a:r>
        </a:p>
        <a:p>
          <a:pPr marL="57150" lvl="1" indent="-57150" algn="l" defTabSz="400050">
            <a:lnSpc>
              <a:spcPct val="90000"/>
            </a:lnSpc>
            <a:spcBef>
              <a:spcPct val="0"/>
            </a:spcBef>
            <a:spcAft>
              <a:spcPct val="15000"/>
            </a:spcAft>
            <a:buChar char="••"/>
          </a:pPr>
          <a:r>
            <a:rPr lang="es-ES" sz="900" kern="1200"/>
            <a:t>Informes de gestión </a:t>
          </a:r>
        </a:p>
        <a:p>
          <a:pPr marL="57150" lvl="1" indent="-57150" algn="l" defTabSz="400050">
            <a:lnSpc>
              <a:spcPct val="90000"/>
            </a:lnSpc>
            <a:spcBef>
              <a:spcPct val="0"/>
            </a:spcBef>
            <a:spcAft>
              <a:spcPct val="15000"/>
            </a:spcAft>
            <a:buChar char="••"/>
          </a:pPr>
          <a:r>
            <a:rPr lang="es-ES" sz="900" kern="1200"/>
            <a:t>Metodologías utilizadas para la evaluación y monitoreo.</a:t>
          </a:r>
        </a:p>
      </dsp:txBody>
      <dsp:txXfrm rot="-5400000">
        <a:off x="761349" y="3917648"/>
        <a:ext cx="7357540" cy="63794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Rectángulo"/>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2362200" y="4038600"/>
            <a:ext cx="6477000" cy="1828800"/>
          </a:xfrm>
        </p:spPr>
        <p:txBody>
          <a:bodyPr anchor="b"/>
          <a:lstStyle>
            <a:lvl1pPr>
              <a:defRPr cap="all" baseline="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E9E7C4F0-6019-47CC-BC9E-1103930B3E09}" type="datetimeFigureOut">
              <a:rPr lang="es-ES" smtClean="0"/>
              <a:pPr/>
              <a:t>07/04/2014</a:t>
            </a:fld>
            <a:endParaRPr lang="es-ES"/>
          </a:p>
        </p:txBody>
      </p:sp>
      <p:sp>
        <p:nvSpPr>
          <p:cNvPr id="17" name="16 Marcador de pie de página"/>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s-ES"/>
          </a:p>
        </p:txBody>
      </p:sp>
      <p:sp>
        <p:nvSpPr>
          <p:cNvPr id="29" name="28 Marcador de número de diapositiva"/>
          <p:cNvSpPr>
            <a:spLocks noGrp="1"/>
          </p:cNvSpPr>
          <p:nvPr>
            <p:ph type="sldNum" sz="quarter" idx="12"/>
          </p:nvPr>
        </p:nvSpPr>
        <p:spPr>
          <a:xfrm>
            <a:off x="8001000" y="228600"/>
            <a:ext cx="838200" cy="381000"/>
          </a:xfrm>
        </p:spPr>
        <p:txBody>
          <a:bodyPr/>
          <a:lstStyle>
            <a:lvl1pPr>
              <a:defRPr>
                <a:solidFill>
                  <a:schemeClr val="tx2"/>
                </a:solidFill>
              </a:defRPr>
            </a:lvl1pPr>
          </a:lstStyle>
          <a:p>
            <a:fld id="{592BF60B-8152-41C8-A3E2-8A9C5A83E733}"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E9E7C4F0-6019-47CC-BC9E-1103930B3E09}" type="datetimeFigureOut">
              <a:rPr lang="es-ES" smtClean="0"/>
              <a:pPr/>
              <a:t>07/04/2014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592BF60B-8152-41C8-A3E2-8A9C5A83E733}"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53200" y="609600"/>
            <a:ext cx="2057400" cy="55165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609600"/>
            <a:ext cx="5562600" cy="5516564"/>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6553200" y="6248402"/>
            <a:ext cx="2209800" cy="365125"/>
          </a:xfrm>
        </p:spPr>
        <p:txBody>
          <a:bodyPr/>
          <a:lstStyle/>
          <a:p>
            <a:fld id="{E9E7C4F0-6019-47CC-BC9E-1103930B3E09}" type="datetimeFigureOut">
              <a:rPr lang="es-ES" smtClean="0"/>
              <a:pPr/>
              <a:t>07/04/2014</a:t>
            </a:fld>
            <a:endParaRPr lang="es-ES"/>
          </a:p>
        </p:txBody>
      </p:sp>
      <p:sp>
        <p:nvSpPr>
          <p:cNvPr id="5" name="4 Marcador de pie de página"/>
          <p:cNvSpPr>
            <a:spLocks noGrp="1"/>
          </p:cNvSpPr>
          <p:nvPr>
            <p:ph type="ftr" sz="quarter" idx="11"/>
          </p:nvPr>
        </p:nvSpPr>
        <p:spPr>
          <a:xfrm>
            <a:off x="457201" y="6248207"/>
            <a:ext cx="5573483" cy="365125"/>
          </a:xfrm>
        </p:spPr>
        <p:txBody>
          <a:bodyPr/>
          <a:lstStyle/>
          <a:p>
            <a:endParaRPr lang="es-ES"/>
          </a:p>
        </p:txBody>
      </p:sp>
      <p:sp>
        <p:nvSpPr>
          <p:cNvPr id="7" name="6 Rectángulo"/>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Rectángulo"/>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Rectángulo"/>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Marcador de número de diapositiva"/>
          <p:cNvSpPr>
            <a:spLocks noGrp="1"/>
          </p:cNvSpPr>
          <p:nvPr>
            <p:ph type="sldNum" sz="quarter" idx="12"/>
          </p:nvPr>
        </p:nvSpPr>
        <p:spPr>
          <a:xfrm rot="5400000">
            <a:off x="5989638" y="144462"/>
            <a:ext cx="533400" cy="244476"/>
          </a:xfrm>
        </p:spPr>
        <p:txBody>
          <a:bodyPr/>
          <a:lstStyle/>
          <a:p>
            <a:fld id="{592BF60B-8152-41C8-A3E2-8A9C5A83E733}"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12648" y="228600"/>
            <a:ext cx="8153400" cy="990600"/>
          </a:xfrm>
        </p:spPr>
        <p:txBody>
          <a:bodyPr/>
          <a:lstStyle/>
          <a:p>
            <a:r>
              <a:rPr kumimoji="0" lang="es-ES" smtClean="0"/>
              <a:t>Haga clic para modificar el estilo de título del patrón</a:t>
            </a:r>
            <a:endParaRPr kumimoji="0" lang="en-US"/>
          </a:p>
        </p:txBody>
      </p:sp>
      <p:sp>
        <p:nvSpPr>
          <p:cNvPr id="4" name="3 Marcador de fecha"/>
          <p:cNvSpPr>
            <a:spLocks noGrp="1"/>
          </p:cNvSpPr>
          <p:nvPr>
            <p:ph type="dt" sz="half" idx="10"/>
          </p:nvPr>
        </p:nvSpPr>
        <p:spPr/>
        <p:txBody>
          <a:bodyPr/>
          <a:lstStyle/>
          <a:p>
            <a:fld id="{E9E7C4F0-6019-47CC-BC9E-1103930B3E09}" type="datetimeFigureOut">
              <a:rPr lang="es-ES" smtClean="0"/>
              <a:pPr/>
              <a:t>07/04/2014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lvl1pPr>
              <a:defRPr>
                <a:solidFill>
                  <a:srgbClr val="FFFFFF"/>
                </a:solidFill>
              </a:defRPr>
            </a:lvl1pPr>
          </a:lstStyle>
          <a:p>
            <a:fld id="{592BF60B-8152-41C8-A3E2-8A9C5A83E733}" type="slidenum">
              <a:rPr lang="es-ES" smtClean="0"/>
              <a:pPr/>
              <a:t>‹Nº›</a:t>
            </a:fld>
            <a:endParaRPr lang="es-ES"/>
          </a:p>
        </p:txBody>
      </p:sp>
      <p:sp>
        <p:nvSpPr>
          <p:cNvPr id="8" name="7 Marcador de contenido"/>
          <p:cNvSpPr>
            <a:spLocks noGrp="1"/>
          </p:cNvSpPr>
          <p:nvPr>
            <p:ph sz="quarter" idx="1"/>
          </p:nvPr>
        </p:nvSpPr>
        <p:spPr>
          <a:xfrm>
            <a:off x="612648" y="1600200"/>
            <a:ext cx="8153400" cy="44958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3" name="2 Marcador de texto"/>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7" name="6 Rectángulo"/>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s-ES" smtClean="0"/>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E9E7C4F0-6019-47CC-BC9E-1103930B3E09}" type="datetimeFigureOut">
              <a:rPr lang="es-ES" smtClean="0"/>
              <a:pPr/>
              <a:t>07/04/2014</a:t>
            </a:fld>
            <a:endParaRPr lang="es-ES"/>
          </a:p>
        </p:txBody>
      </p:sp>
      <p:sp>
        <p:nvSpPr>
          <p:cNvPr id="13" name="12 Marcador de número de diapositiva"/>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92BF60B-8152-41C8-A3E2-8A9C5A83E733}" type="slidenum">
              <a:rPr lang="es-ES" smtClean="0"/>
              <a:pPr/>
              <a:t>‹Nº›</a:t>
            </a:fld>
            <a:endParaRPr lang="es-ES"/>
          </a:p>
        </p:txBody>
      </p:sp>
      <p:sp>
        <p:nvSpPr>
          <p:cNvPr id="14" name="13 Marcador de pie de página"/>
          <p:cNvSpPr>
            <a:spLocks noGrp="1"/>
          </p:cNvSpPr>
          <p:nvPr>
            <p:ph type="ftr" sz="quarter" idx="12"/>
          </p:nvPr>
        </p:nvSpPr>
        <p:spPr/>
        <p:txBody>
          <a:bodyPr/>
          <a:lstStyle/>
          <a:p>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9" name="8 Marcador de contenido"/>
          <p:cNvSpPr>
            <a:spLocks noGrp="1"/>
          </p:cNvSpPr>
          <p:nvPr>
            <p:ph sz="quarter" idx="1"/>
          </p:nvPr>
        </p:nvSpPr>
        <p:spPr>
          <a:xfrm>
            <a:off x="609600"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844901" y="1589567"/>
            <a:ext cx="38862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8" name="7 Marcador de fecha"/>
          <p:cNvSpPr>
            <a:spLocks noGrp="1"/>
          </p:cNvSpPr>
          <p:nvPr>
            <p:ph type="dt" sz="half" idx="15"/>
          </p:nvPr>
        </p:nvSpPr>
        <p:spPr/>
        <p:txBody>
          <a:bodyPr rtlCol="0"/>
          <a:lstStyle/>
          <a:p>
            <a:fld id="{E9E7C4F0-6019-47CC-BC9E-1103930B3E09}" type="datetimeFigureOut">
              <a:rPr lang="es-ES" smtClean="0"/>
              <a:pPr/>
              <a:t>07/04/2014</a:t>
            </a:fld>
            <a:endParaRPr lang="es-ES"/>
          </a:p>
        </p:txBody>
      </p:sp>
      <p:sp>
        <p:nvSpPr>
          <p:cNvPr id="10" name="9 Marcador de número de diapositiva"/>
          <p:cNvSpPr>
            <a:spLocks noGrp="1"/>
          </p:cNvSpPr>
          <p:nvPr>
            <p:ph type="sldNum" sz="quarter" idx="16"/>
          </p:nvPr>
        </p:nvSpPr>
        <p:spPr/>
        <p:txBody>
          <a:bodyPr rtlCol="0"/>
          <a:lstStyle/>
          <a:p>
            <a:fld id="{592BF60B-8152-41C8-A3E2-8A9C5A83E733}" type="slidenum">
              <a:rPr lang="es-ES" smtClean="0"/>
              <a:pPr/>
              <a:t>‹Nº›</a:t>
            </a:fld>
            <a:endParaRPr lang="es-ES"/>
          </a:p>
        </p:txBody>
      </p:sp>
      <p:sp>
        <p:nvSpPr>
          <p:cNvPr id="12" name="11 Marcador de pie de página"/>
          <p:cNvSpPr>
            <a:spLocks noGrp="1"/>
          </p:cNvSpPr>
          <p:nvPr>
            <p:ph type="ftr" sz="quarter" idx="17"/>
          </p:nvPr>
        </p:nvSpPr>
        <p:spPr/>
        <p:txBody>
          <a:bodyPr rtlCol="0"/>
          <a:lstStyle/>
          <a:p>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33400" y="273050"/>
            <a:ext cx="8153400" cy="869950"/>
          </a:xfrm>
        </p:spPr>
        <p:txBody>
          <a:bodyPr anchor="ctr"/>
          <a:lstStyle>
            <a:lvl1pPr>
              <a:defRPr/>
            </a:lvl1pPr>
          </a:lstStyle>
          <a:p>
            <a:r>
              <a:rPr kumimoji="0" lang="es-ES" smtClean="0"/>
              <a:t>Haga clic para modificar el estilo de título del patrón</a:t>
            </a:r>
            <a:endParaRPr kumimoji="0" lang="en-US"/>
          </a:p>
        </p:txBody>
      </p:sp>
      <p:sp>
        <p:nvSpPr>
          <p:cNvPr id="11" name="10 Marcador de contenido"/>
          <p:cNvSpPr>
            <a:spLocks noGrp="1"/>
          </p:cNvSpPr>
          <p:nvPr>
            <p:ph sz="quarter" idx="2"/>
          </p:nvPr>
        </p:nvSpPr>
        <p:spPr>
          <a:xfrm>
            <a:off x="609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800600" y="2438400"/>
            <a:ext cx="3886200" cy="35814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0" name="9 Marcador de fecha"/>
          <p:cNvSpPr>
            <a:spLocks noGrp="1"/>
          </p:cNvSpPr>
          <p:nvPr>
            <p:ph type="dt" sz="half" idx="15"/>
          </p:nvPr>
        </p:nvSpPr>
        <p:spPr/>
        <p:txBody>
          <a:bodyPr rtlCol="0"/>
          <a:lstStyle/>
          <a:p>
            <a:fld id="{E9E7C4F0-6019-47CC-BC9E-1103930B3E09}" type="datetimeFigureOut">
              <a:rPr lang="es-ES" smtClean="0"/>
              <a:pPr/>
              <a:t>07/04/2014</a:t>
            </a:fld>
            <a:endParaRPr lang="es-ES"/>
          </a:p>
        </p:txBody>
      </p:sp>
      <p:sp>
        <p:nvSpPr>
          <p:cNvPr id="12" name="11 Marcador de número de diapositiva"/>
          <p:cNvSpPr>
            <a:spLocks noGrp="1"/>
          </p:cNvSpPr>
          <p:nvPr>
            <p:ph type="sldNum" sz="quarter" idx="16"/>
          </p:nvPr>
        </p:nvSpPr>
        <p:spPr/>
        <p:txBody>
          <a:bodyPr rtlCol="0"/>
          <a:lstStyle/>
          <a:p>
            <a:fld id="{592BF60B-8152-41C8-A3E2-8A9C5A83E733}" type="slidenum">
              <a:rPr lang="es-ES" smtClean="0"/>
              <a:pPr/>
              <a:t>‹Nº›</a:t>
            </a:fld>
            <a:endParaRPr lang="es-ES"/>
          </a:p>
        </p:txBody>
      </p:sp>
      <p:sp>
        <p:nvSpPr>
          <p:cNvPr id="14" name="13 Marcador de pie de página"/>
          <p:cNvSpPr>
            <a:spLocks noGrp="1"/>
          </p:cNvSpPr>
          <p:nvPr>
            <p:ph type="ftr" sz="quarter" idx="17"/>
          </p:nvPr>
        </p:nvSpPr>
        <p:spPr/>
        <p:txBody>
          <a:bodyPr rtlCol="0"/>
          <a:lstStyle/>
          <a:p>
            <a:endParaRPr lang="es-ES"/>
          </a:p>
        </p:txBody>
      </p:sp>
      <p:sp>
        <p:nvSpPr>
          <p:cNvPr id="16" name="15 Marcador de texto"/>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5" name="14 Marcador de texto"/>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E9E7C4F0-6019-47CC-BC9E-1103930B3E09}" type="datetimeFigureOut">
              <a:rPr lang="es-ES" smtClean="0"/>
              <a:pPr/>
              <a:t>07/04/2014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lvl1pPr>
              <a:defRPr>
                <a:solidFill>
                  <a:srgbClr val="FFFFFF"/>
                </a:solidFill>
              </a:defRPr>
            </a:lvl1pPr>
          </a:lstStyle>
          <a:p>
            <a:fld id="{592BF60B-8152-41C8-A3E2-8A9C5A83E733}"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9E7C4F0-6019-47CC-BC9E-1103930B3E09}" type="datetimeFigureOut">
              <a:rPr lang="es-ES" smtClean="0"/>
              <a:pPr/>
              <a:t>07/04/2014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a:xfrm>
            <a:off x="0" y="6248400"/>
            <a:ext cx="533400" cy="381000"/>
          </a:xfrm>
        </p:spPr>
        <p:txBody>
          <a:bodyPr/>
          <a:lstStyle>
            <a:lvl1pPr>
              <a:defRPr>
                <a:solidFill>
                  <a:schemeClr val="tx2"/>
                </a:solidFill>
              </a:defRPr>
            </a:lvl1pPr>
          </a:lstStyle>
          <a:p>
            <a:fld id="{592BF60B-8152-41C8-A3E2-8A9C5A83E733}"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8077200" cy="869950"/>
          </a:xfrm>
        </p:spPr>
        <p:txBody>
          <a:bodyPr anchor="ctr"/>
          <a:lstStyle>
            <a:lvl1pPr algn="l">
              <a:buNone/>
              <a:defRPr sz="4400" b="0"/>
            </a:lvl1p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E9E7C4F0-6019-47CC-BC9E-1103930B3E09}" type="datetimeFigureOut">
              <a:rPr lang="es-ES" smtClean="0"/>
              <a:pPr/>
              <a:t>07/04/2014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lvl1pPr>
              <a:defRPr>
                <a:solidFill>
                  <a:srgbClr val="FFFFFF"/>
                </a:solidFill>
              </a:defRPr>
            </a:lvl1pPr>
          </a:lstStyle>
          <a:p>
            <a:fld id="{592BF60B-8152-41C8-A3E2-8A9C5A83E733}" type="slidenum">
              <a:rPr lang="es-ES" smtClean="0"/>
              <a:pPr/>
              <a:t>‹Nº›</a:t>
            </a:fld>
            <a:endParaRPr lang="es-ES"/>
          </a:p>
        </p:txBody>
      </p:sp>
      <p:sp>
        <p:nvSpPr>
          <p:cNvPr id="3" name="2 Marcador de texto"/>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9" name="8 Marcador de contenido"/>
          <p:cNvSpPr>
            <a:spLocks noGrp="1"/>
          </p:cNvSpPr>
          <p:nvPr>
            <p:ph sz="quarter" idx="1"/>
          </p:nvPr>
        </p:nvSpPr>
        <p:spPr>
          <a:xfrm>
            <a:off x="2362200" y="1752600"/>
            <a:ext cx="6400800" cy="44196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8" name="7 Rectángulo"/>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s-ES" smtClean="0"/>
              <a:t>Haga clic para modificar el estilo de título del patrón</a:t>
            </a:r>
            <a:endParaRPr kumimoji="0" lang="en-US"/>
          </a:p>
        </p:txBody>
      </p:sp>
      <p:sp>
        <p:nvSpPr>
          <p:cNvPr id="11" name="10 Rectángulo"/>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Marcador de fecha"/>
          <p:cNvSpPr>
            <a:spLocks noGrp="1"/>
          </p:cNvSpPr>
          <p:nvPr>
            <p:ph type="dt" sz="half" idx="10"/>
          </p:nvPr>
        </p:nvSpPr>
        <p:spPr>
          <a:xfrm>
            <a:off x="6248400" y="6248400"/>
            <a:ext cx="2667000" cy="365125"/>
          </a:xfrm>
        </p:spPr>
        <p:txBody>
          <a:bodyPr rtlCol="0"/>
          <a:lstStyle/>
          <a:p>
            <a:fld id="{E9E7C4F0-6019-47CC-BC9E-1103930B3E09}" type="datetimeFigureOut">
              <a:rPr lang="es-ES" smtClean="0"/>
              <a:pPr/>
              <a:t>07/04/2014</a:t>
            </a:fld>
            <a:endParaRPr lang="es-ES"/>
          </a:p>
        </p:txBody>
      </p:sp>
      <p:sp>
        <p:nvSpPr>
          <p:cNvPr id="13" name="12 Marcador de número de diapositiva"/>
          <p:cNvSpPr>
            <a:spLocks noGrp="1"/>
          </p:cNvSpPr>
          <p:nvPr>
            <p:ph type="sldNum" sz="quarter" idx="11"/>
          </p:nvPr>
        </p:nvSpPr>
        <p:spPr>
          <a:xfrm>
            <a:off x="0" y="4667249"/>
            <a:ext cx="1447800" cy="663578"/>
          </a:xfrm>
        </p:spPr>
        <p:txBody>
          <a:bodyPr rtlCol="0"/>
          <a:lstStyle>
            <a:lvl1pPr>
              <a:defRPr sz="2800"/>
            </a:lvl1pPr>
          </a:lstStyle>
          <a:p>
            <a:fld id="{592BF60B-8152-41C8-A3E2-8A9C5A83E733}" type="slidenum">
              <a:rPr lang="es-ES" smtClean="0"/>
              <a:pPr/>
              <a:t>‹Nº›</a:t>
            </a:fld>
            <a:endParaRPr lang="es-ES"/>
          </a:p>
        </p:txBody>
      </p:sp>
      <p:sp>
        <p:nvSpPr>
          <p:cNvPr id="14" name="13 Marcador de pie de página"/>
          <p:cNvSpPr>
            <a:spLocks noGrp="1"/>
          </p:cNvSpPr>
          <p:nvPr>
            <p:ph type="ftr" sz="quarter" idx="12"/>
          </p:nvPr>
        </p:nvSpPr>
        <p:spPr>
          <a:xfrm>
            <a:off x="1600200" y="6248206"/>
            <a:ext cx="4572000" cy="365125"/>
          </a:xfrm>
        </p:spPr>
        <p:txBody>
          <a:bodyPr rtlCol="0"/>
          <a:lstStyle/>
          <a:p>
            <a:endParaRPr lang="es-ES"/>
          </a:p>
        </p:txBody>
      </p:sp>
      <p:sp>
        <p:nvSpPr>
          <p:cNvPr id="3" name="2 Marcador de posición de imagen"/>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s-ES" smtClean="0"/>
              <a:t>Haga clic en el icono para agregar una imagen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609600" y="228600"/>
            <a:ext cx="8153400" cy="9906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E9E7C4F0-6019-47CC-BC9E-1103930B3E09}" type="datetimeFigureOut">
              <a:rPr lang="es-ES" smtClean="0"/>
              <a:pPr/>
              <a:t>07/04/2014</a:t>
            </a:fld>
            <a:endParaRPr lang="es-ES"/>
          </a:p>
        </p:txBody>
      </p:sp>
      <p:sp>
        <p:nvSpPr>
          <p:cNvPr id="3" name="2 Marcador de pie de página"/>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s-ES"/>
          </a:p>
        </p:txBody>
      </p:sp>
      <p:sp>
        <p:nvSpPr>
          <p:cNvPr id="7" name="6 Rectángulo"/>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Rectángulo"/>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Rectángulo"/>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Marcador de número de diapositiva"/>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92BF60B-8152-41C8-A3E2-8A9C5A83E733}"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000232" y="0"/>
            <a:ext cx="7072362" cy="4857760"/>
          </a:xfrm>
        </p:spPr>
        <p:txBody>
          <a:bodyPr anchor="ctr">
            <a:noAutofit/>
          </a:bodyPr>
          <a:lstStyle/>
          <a:p>
            <a:pPr algn="ctr"/>
            <a:r>
              <a:rPr lang="es-ES_tradnl" sz="3200" dirty="0" smtClean="0">
                <a:effectLst>
                  <a:outerShdw blurRad="38100" dist="38100" dir="2700000" algn="tl">
                    <a:srgbClr val="000000">
                      <a:alpha val="43137"/>
                    </a:srgbClr>
                  </a:outerShdw>
                </a:effectLst>
                <a:latin typeface="Britannic Bold" pitchFamily="34" charset="0"/>
              </a:rPr>
              <a:t>“GUÍA DE AUDITORÍA PARA LA EVALUACIÓN DEL CONTROL INTERNO EN EL ÁREA DE TI EN LAS ENTIDADES PÚBLICAS DEL ECUADOR”</a:t>
            </a:r>
            <a:endParaRPr lang="es-ES" sz="4000" dirty="0">
              <a:latin typeface="Berlin Sans FB" pitchFamily="34" charset="0"/>
            </a:endParaRPr>
          </a:p>
        </p:txBody>
      </p:sp>
      <p:sp>
        <p:nvSpPr>
          <p:cNvPr id="4" name="3 CuadroTexto"/>
          <p:cNvSpPr txBox="1"/>
          <p:nvPr/>
        </p:nvSpPr>
        <p:spPr>
          <a:xfrm>
            <a:off x="4143372" y="5000636"/>
            <a:ext cx="5000628" cy="584775"/>
          </a:xfrm>
          <a:prstGeom prst="rect">
            <a:avLst/>
          </a:prstGeom>
          <a:noFill/>
        </p:spPr>
        <p:txBody>
          <a:bodyPr wrap="square" rtlCol="0">
            <a:spAutoFit/>
          </a:bodyPr>
          <a:lstStyle/>
          <a:p>
            <a:pPr algn="ctr"/>
            <a:r>
              <a:rPr lang="es-ES" sz="1600" b="1" dirty="0" smtClean="0"/>
              <a:t> AUTORA</a:t>
            </a:r>
            <a:endParaRPr lang="es-ES" sz="1600" dirty="0" smtClean="0"/>
          </a:p>
          <a:p>
            <a:pPr algn="ctr"/>
            <a:r>
              <a:rPr lang="es-ES" sz="1600" dirty="0" smtClean="0"/>
              <a:t>Ing. Diana Elizabeth Tinoco </a:t>
            </a:r>
            <a:r>
              <a:rPr lang="es-ES" sz="1600" dirty="0" err="1" smtClean="0"/>
              <a:t>Tinoco</a:t>
            </a:r>
            <a:endParaRPr lang="es-ES" sz="1600" dirty="0"/>
          </a:p>
        </p:txBody>
      </p:sp>
      <p:sp>
        <p:nvSpPr>
          <p:cNvPr id="5" name="4 CuadroTexto"/>
          <p:cNvSpPr txBox="1"/>
          <p:nvPr/>
        </p:nvSpPr>
        <p:spPr>
          <a:xfrm>
            <a:off x="4857752" y="6077570"/>
            <a:ext cx="3500462" cy="861774"/>
          </a:xfrm>
          <a:prstGeom prst="rect">
            <a:avLst/>
          </a:prstGeom>
          <a:noFill/>
        </p:spPr>
        <p:txBody>
          <a:bodyPr wrap="square" rtlCol="0">
            <a:spAutoFit/>
          </a:bodyPr>
          <a:lstStyle/>
          <a:p>
            <a:pPr algn="ctr"/>
            <a:r>
              <a:rPr lang="es-ES" sz="1600" b="1" dirty="0" smtClean="0"/>
              <a:t>DIRECTOR</a:t>
            </a:r>
            <a:endParaRPr lang="es-ES" sz="1600" dirty="0" smtClean="0"/>
          </a:p>
          <a:p>
            <a:pPr algn="ctr"/>
            <a:r>
              <a:rPr lang="es-ES" sz="1600" dirty="0" smtClean="0"/>
              <a:t>Ing. Francisco Aguirre</a:t>
            </a:r>
          </a:p>
          <a:p>
            <a:pPr algn="ctr"/>
            <a:endParaRPr lang="es-ES" sz="1600" dirty="0"/>
          </a:p>
        </p:txBody>
      </p:sp>
      <p:pic>
        <p:nvPicPr>
          <p:cNvPr id="6" name="5 Imagen" descr="C:\Documents and Settings\diana tinoco\Escritorio\LOGOTIPO_UFA.png"/>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14282" y="428604"/>
            <a:ext cx="2000263" cy="1200150"/>
          </a:xfrm>
          <a:prstGeom prst="rect">
            <a:avLst/>
          </a:prstGeom>
          <a:noFill/>
          <a:ln>
            <a:no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effectLst>
                  <a:outerShdw blurRad="38100" dist="38100" dir="2700000" algn="tl">
                    <a:srgbClr val="000000">
                      <a:alpha val="43137"/>
                    </a:srgbClr>
                  </a:outerShdw>
                </a:effectLst>
                <a:latin typeface="Candara" pitchFamily="34" charset="0"/>
              </a:rPr>
              <a:t>Base Legal- Normas de Control Interno</a:t>
            </a:r>
            <a:endParaRPr lang="es-ES" dirty="0"/>
          </a:p>
        </p:txBody>
      </p:sp>
      <p:sp>
        <p:nvSpPr>
          <p:cNvPr id="3" name="2 Marcador de contenido"/>
          <p:cNvSpPr>
            <a:spLocks noGrp="1"/>
          </p:cNvSpPr>
          <p:nvPr>
            <p:ph sz="quarter" idx="1"/>
          </p:nvPr>
        </p:nvSpPr>
        <p:spPr>
          <a:xfrm>
            <a:off x="612648" y="1600200"/>
            <a:ext cx="8153400" cy="4829196"/>
          </a:xfrm>
        </p:spPr>
        <p:txBody>
          <a:bodyPr>
            <a:normAutofit fontScale="92500"/>
          </a:bodyPr>
          <a:lstStyle/>
          <a:p>
            <a:pPr lvl="0" algn="just"/>
            <a:r>
              <a:rPr lang="es-EC" sz="2800" dirty="0" smtClean="0"/>
              <a:t>410-01 </a:t>
            </a:r>
            <a:r>
              <a:rPr lang="es-ES" sz="2800" dirty="0" smtClean="0"/>
              <a:t>Organización Informática</a:t>
            </a:r>
          </a:p>
          <a:p>
            <a:pPr lvl="0" algn="just"/>
            <a:r>
              <a:rPr lang="es-ES" sz="2800" dirty="0" smtClean="0"/>
              <a:t>410-02 Segregación de Funciones</a:t>
            </a:r>
          </a:p>
          <a:p>
            <a:pPr lvl="0" algn="just"/>
            <a:r>
              <a:rPr lang="es-ES" sz="2800" dirty="0" smtClean="0"/>
              <a:t>410-03 Plan Informático Estratégico de Tecnología</a:t>
            </a:r>
          </a:p>
          <a:p>
            <a:pPr lvl="0" algn="just"/>
            <a:r>
              <a:rPr lang="es-ES" sz="2800" dirty="0" smtClean="0"/>
              <a:t>410-04 Políticas y Procedimientos</a:t>
            </a:r>
          </a:p>
          <a:p>
            <a:pPr lvl="0" algn="just"/>
            <a:r>
              <a:rPr lang="es-ES" sz="2800" dirty="0" smtClean="0"/>
              <a:t>410-05 Modelo de Información Organizacional</a:t>
            </a:r>
          </a:p>
          <a:p>
            <a:pPr lvl="0" algn="just"/>
            <a:r>
              <a:rPr lang="es-ES" sz="2800" dirty="0" smtClean="0"/>
              <a:t>410-06 Administración de Proyectos Tecnológicos.</a:t>
            </a:r>
          </a:p>
          <a:p>
            <a:pPr lvl="0" algn="just"/>
            <a:r>
              <a:rPr lang="es-ES" sz="2800" dirty="0" smtClean="0"/>
              <a:t>410-07 Desarrollo y Adquisición de Software Aplicativo.</a:t>
            </a:r>
          </a:p>
          <a:p>
            <a:pPr lvl="0" algn="just"/>
            <a:r>
              <a:rPr lang="es-ES" sz="2800" dirty="0" smtClean="0"/>
              <a:t>410-08. Adquisición de Infraestructura Tecnológica</a:t>
            </a:r>
          </a:p>
          <a:p>
            <a:pPr algn="just"/>
            <a:r>
              <a:rPr lang="es-EC" sz="2800" dirty="0" smtClean="0"/>
              <a:t>410-09 </a:t>
            </a:r>
            <a:r>
              <a:rPr lang="es-ES" sz="2800" dirty="0" smtClean="0"/>
              <a:t>Mantenimiento y Control de Infraestructura Tecnológica</a:t>
            </a:r>
          </a:p>
          <a:p>
            <a:pPr lvl="0" algn="just"/>
            <a:endParaRPr lang="es-EC" sz="2800" dirty="0" smtClean="0"/>
          </a:p>
          <a:p>
            <a:pPr lvl="0" algn="just">
              <a:buNone/>
            </a:pPr>
            <a:endParaRPr lang="es-EC" dirty="0" smtClean="0"/>
          </a:p>
          <a:p>
            <a:pPr lvl="0" algn="just">
              <a:buNone/>
            </a:pPr>
            <a:endParaRPr lang="es-ES" dirty="0" smtClean="0"/>
          </a:p>
          <a:p>
            <a:pPr algn="just"/>
            <a:endParaRPr lang="es-E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effectLst>
                  <a:outerShdw blurRad="38100" dist="38100" dir="2700000" algn="tl">
                    <a:srgbClr val="000000">
                      <a:alpha val="43137"/>
                    </a:srgbClr>
                  </a:outerShdw>
                </a:effectLst>
                <a:latin typeface="Candara" pitchFamily="34" charset="0"/>
              </a:rPr>
              <a:t>Base Legal- Normas de Control Interno</a:t>
            </a:r>
            <a:endParaRPr lang="es-ES" dirty="0"/>
          </a:p>
        </p:txBody>
      </p:sp>
      <p:sp>
        <p:nvSpPr>
          <p:cNvPr id="5" name="2 Marcador de contenido"/>
          <p:cNvSpPr>
            <a:spLocks noGrp="1"/>
          </p:cNvSpPr>
          <p:nvPr>
            <p:ph sz="quarter" idx="1"/>
          </p:nvPr>
        </p:nvSpPr>
        <p:spPr>
          <a:xfrm>
            <a:off x="612775" y="1600200"/>
            <a:ext cx="8153400" cy="4686320"/>
          </a:xfrm>
        </p:spPr>
        <p:txBody>
          <a:bodyPr>
            <a:normAutofit/>
          </a:bodyPr>
          <a:lstStyle/>
          <a:p>
            <a:pPr lvl="0" algn="just"/>
            <a:r>
              <a:rPr lang="es-ES" sz="2600" dirty="0" smtClean="0"/>
              <a:t>410-10 Seguridad de Tecnología de Información</a:t>
            </a:r>
          </a:p>
          <a:p>
            <a:pPr lvl="0" algn="just"/>
            <a:r>
              <a:rPr lang="es-ES" sz="2600" dirty="0" smtClean="0"/>
              <a:t>410-11 Plan de Contingencias</a:t>
            </a:r>
          </a:p>
          <a:p>
            <a:pPr lvl="0" algn="just"/>
            <a:r>
              <a:rPr lang="es-ES" sz="2600" dirty="0" smtClean="0"/>
              <a:t>410-12 Administración de Soporte de Tecnología de Información.</a:t>
            </a:r>
          </a:p>
          <a:p>
            <a:pPr lvl="0" algn="just"/>
            <a:r>
              <a:rPr lang="es-ES" sz="2600" dirty="0" smtClean="0"/>
              <a:t>410-13 Monitoreo y Evaluación de los Procesos y Servicios.</a:t>
            </a:r>
          </a:p>
          <a:p>
            <a:pPr lvl="0" algn="just"/>
            <a:r>
              <a:rPr lang="es-ES" sz="2600" dirty="0" smtClean="0"/>
              <a:t>410-14 Sitio Web, Servicios de Internet e Intranet.</a:t>
            </a:r>
          </a:p>
          <a:p>
            <a:pPr lvl="0" algn="just"/>
            <a:r>
              <a:rPr lang="es-ES" sz="2600" dirty="0" smtClean="0"/>
              <a:t>410-15 Capacitación Informática</a:t>
            </a:r>
          </a:p>
          <a:p>
            <a:pPr lvl="0" algn="just"/>
            <a:r>
              <a:rPr lang="es-ES" sz="2600" dirty="0" smtClean="0"/>
              <a:t>410-16 Comité Informático.</a:t>
            </a:r>
          </a:p>
          <a:p>
            <a:pPr lvl="0" algn="just"/>
            <a:r>
              <a:rPr lang="es-ES" sz="2600" dirty="0" smtClean="0"/>
              <a:t>410-17 Firmas Electrónicas.</a:t>
            </a:r>
          </a:p>
          <a:p>
            <a:pPr lvl="0" algn="just">
              <a:buNone/>
            </a:pPr>
            <a:endParaRPr lang="es-ES" dirty="0" smtClean="0"/>
          </a:p>
          <a:p>
            <a:pPr lvl="0" algn="just"/>
            <a:endParaRPr lang="es-EC" dirty="0" smtClean="0"/>
          </a:p>
          <a:p>
            <a:pPr lvl="0" algn="just">
              <a:buNone/>
            </a:pPr>
            <a:endParaRPr lang="es-EC" dirty="0" smtClean="0"/>
          </a:p>
          <a:p>
            <a:pPr lvl="0" algn="just">
              <a:buNone/>
            </a:pPr>
            <a:endParaRPr lang="es-ES" dirty="0" smtClean="0"/>
          </a:p>
          <a:p>
            <a:pPr algn="just"/>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effectLst>
                  <a:outerShdw blurRad="38100" dist="38100" dir="2700000" algn="tl">
                    <a:srgbClr val="000000">
                      <a:alpha val="43137"/>
                    </a:srgbClr>
                  </a:outerShdw>
                </a:effectLst>
                <a:latin typeface="Candara" pitchFamily="34" charset="0"/>
              </a:rPr>
              <a:t>Mejores Prácticas</a:t>
            </a:r>
            <a:endParaRPr lang="es-ES" dirty="0"/>
          </a:p>
        </p:txBody>
      </p:sp>
      <p:sp>
        <p:nvSpPr>
          <p:cNvPr id="3" name="2 Marcador de contenido"/>
          <p:cNvSpPr>
            <a:spLocks noGrp="1"/>
          </p:cNvSpPr>
          <p:nvPr>
            <p:ph sz="quarter" idx="1"/>
          </p:nvPr>
        </p:nvSpPr>
        <p:spPr>
          <a:xfrm>
            <a:off x="571472" y="1500174"/>
            <a:ext cx="8153400" cy="4900634"/>
          </a:xfrm>
        </p:spPr>
        <p:txBody>
          <a:bodyPr>
            <a:noAutofit/>
          </a:bodyPr>
          <a:lstStyle/>
          <a:p>
            <a:pPr algn="just"/>
            <a:r>
              <a:rPr lang="es-ES_tradnl" sz="2400" dirty="0" smtClean="0"/>
              <a:t>Las mejores prácticas (</a:t>
            </a:r>
            <a:r>
              <a:rPr lang="es-ES_tradnl" sz="2400" dirty="0" err="1" smtClean="0"/>
              <a:t>Merida</a:t>
            </a:r>
            <a:r>
              <a:rPr lang="es-ES_tradnl" sz="2400" dirty="0" smtClean="0"/>
              <a:t> Muñoz, 2012) corresponden a un conjunto coherente de acciones que han demostrado que son factibles de imitar entregando similares resultados.</a:t>
            </a:r>
            <a:endParaRPr lang="es-ES" sz="2400" dirty="0" smtClean="0"/>
          </a:p>
          <a:p>
            <a:pPr lvl="0" fontAlgn="base"/>
            <a:r>
              <a:rPr lang="es-ES" sz="2400" b="1" dirty="0" smtClean="0"/>
              <a:t>COBIT: </a:t>
            </a:r>
            <a:r>
              <a:rPr lang="es-ES" sz="2400" dirty="0" smtClean="0"/>
              <a:t>Es una herramienta de gobierno de TI, que vincula las tecnologías informáticas y prácticas de control agrupadas en Dominios. </a:t>
            </a:r>
          </a:p>
          <a:p>
            <a:pPr lvl="0" algn="just" fontAlgn="base"/>
            <a:r>
              <a:rPr lang="es-ES" sz="2400" b="1" dirty="0" smtClean="0"/>
              <a:t>ITIL:</a:t>
            </a:r>
            <a:r>
              <a:rPr lang="es-ES" sz="2400" dirty="0" smtClean="0"/>
              <a:t>. Es un conjunto de libros en los cuales se encuentran documentados todos los procesos referentes a la provisión de servicios de tecnología de información hacia las organizaciones.</a:t>
            </a:r>
          </a:p>
          <a:p>
            <a:pPr algn="just"/>
            <a:r>
              <a:rPr lang="es-ES" sz="2400" b="1" dirty="0" smtClean="0"/>
              <a:t>Norma ISO 27000 </a:t>
            </a:r>
            <a:r>
              <a:rPr lang="es-ES" sz="2400" dirty="0" smtClean="0"/>
              <a:t>Es una norma internacional que ofrece recomendaciones para realizar la gestión de la seguridad de la información.</a:t>
            </a:r>
            <a:endParaRPr lang="es-E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b="1" dirty="0" smtClean="0">
                <a:effectLst>
                  <a:outerShdw blurRad="38100" dist="38100" dir="2700000" algn="tl">
                    <a:srgbClr val="000000">
                      <a:alpha val="43137"/>
                    </a:srgbClr>
                  </a:outerShdw>
                </a:effectLst>
                <a:latin typeface="Candara" pitchFamily="34" charset="0"/>
              </a:rPr>
              <a:t>Base Legal – Análisis Comparativo</a:t>
            </a:r>
            <a:endParaRPr lang="es-ES" dirty="0"/>
          </a:p>
        </p:txBody>
      </p:sp>
      <p:sp>
        <p:nvSpPr>
          <p:cNvPr id="3" name="2 Marcador de contenido"/>
          <p:cNvSpPr>
            <a:spLocks noGrp="1"/>
          </p:cNvSpPr>
          <p:nvPr>
            <p:ph sz="quarter" idx="1"/>
          </p:nvPr>
        </p:nvSpPr>
        <p:spPr>
          <a:xfrm>
            <a:off x="612648" y="1600200"/>
            <a:ext cx="8153400" cy="4686320"/>
          </a:xfrm>
        </p:spPr>
        <p:txBody>
          <a:bodyPr/>
          <a:lstStyle/>
          <a:p>
            <a:pPr>
              <a:buNone/>
            </a:pPr>
            <a:r>
              <a:rPr lang="es-ES" dirty="0" smtClean="0"/>
              <a:t>Normas de Control Interno vs Mejores Prácticas de TI</a:t>
            </a:r>
          </a:p>
          <a:p>
            <a:pPr>
              <a:buNone/>
            </a:pPr>
            <a:r>
              <a:rPr lang="es-ES" dirty="0" smtClean="0"/>
              <a:t>Normas de Control Interno vs Leyes y Reglamentos</a:t>
            </a:r>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ES_tradnl" b="1" dirty="0" smtClean="0">
                <a:effectLst>
                  <a:outerShdw blurRad="38100" dist="38100" dir="2700000" algn="tl">
                    <a:srgbClr val="000000">
                      <a:alpha val="43137"/>
                    </a:srgbClr>
                  </a:outerShdw>
                </a:effectLst>
                <a:latin typeface="Candara" pitchFamily="34" charset="0"/>
              </a:rPr>
              <a:t>Control Interno en las Entidades Públicas</a:t>
            </a:r>
            <a:endParaRPr lang="es-ES" dirty="0"/>
          </a:p>
        </p:txBody>
      </p:sp>
      <p:sp>
        <p:nvSpPr>
          <p:cNvPr id="3" name="2 Marcador de contenido"/>
          <p:cNvSpPr>
            <a:spLocks noGrp="1"/>
          </p:cNvSpPr>
          <p:nvPr>
            <p:ph sz="quarter" idx="1"/>
          </p:nvPr>
        </p:nvSpPr>
        <p:spPr>
          <a:xfrm>
            <a:off x="612648" y="1600200"/>
            <a:ext cx="8153400" cy="614354"/>
          </a:xfrm>
        </p:spPr>
        <p:txBody>
          <a:bodyPr>
            <a:normAutofit fontScale="70000" lnSpcReduction="20000"/>
          </a:bodyPr>
          <a:lstStyle/>
          <a:p>
            <a:pPr lvl="0" algn="just"/>
            <a:r>
              <a:rPr lang="es-ES" dirty="0" smtClean="0"/>
              <a:t>Cuál de las siguientes áreas de TI, son parte de la estructura organizacional implementada en su Institución?</a:t>
            </a:r>
            <a:endParaRPr lang="es-ES" dirty="0"/>
          </a:p>
        </p:txBody>
      </p:sp>
      <p:graphicFrame>
        <p:nvGraphicFramePr>
          <p:cNvPr id="6" name="5 Gráfico"/>
          <p:cNvGraphicFramePr/>
          <p:nvPr/>
        </p:nvGraphicFramePr>
        <p:xfrm>
          <a:off x="1089349" y="2357437"/>
          <a:ext cx="6911675" cy="378620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ES_tradnl" b="1" dirty="0" smtClean="0">
                <a:effectLst>
                  <a:outerShdw blurRad="38100" dist="38100" dir="2700000" algn="tl">
                    <a:srgbClr val="000000">
                      <a:alpha val="43137"/>
                    </a:srgbClr>
                  </a:outerShdw>
                </a:effectLst>
                <a:latin typeface="Candara" pitchFamily="34" charset="0"/>
              </a:rPr>
              <a:t>Control Interno en las Entidades Públicas</a:t>
            </a:r>
            <a:endParaRPr lang="es-ES" dirty="0"/>
          </a:p>
        </p:txBody>
      </p:sp>
      <p:sp>
        <p:nvSpPr>
          <p:cNvPr id="3" name="2 Marcador de contenido"/>
          <p:cNvSpPr>
            <a:spLocks noGrp="1"/>
          </p:cNvSpPr>
          <p:nvPr>
            <p:ph sz="quarter" idx="1"/>
          </p:nvPr>
        </p:nvSpPr>
        <p:spPr>
          <a:xfrm>
            <a:off x="612648" y="1600200"/>
            <a:ext cx="8153400" cy="1042982"/>
          </a:xfrm>
        </p:spPr>
        <p:txBody>
          <a:bodyPr/>
          <a:lstStyle/>
          <a:p>
            <a:pPr lvl="0"/>
            <a:r>
              <a:rPr lang="es-ES" dirty="0" smtClean="0"/>
              <a:t>¿Cuenta con un manual de procesos para el área de TI?</a:t>
            </a:r>
          </a:p>
          <a:p>
            <a:pPr>
              <a:buNone/>
            </a:pPr>
            <a:endParaRPr lang="es-ES" dirty="0"/>
          </a:p>
        </p:txBody>
      </p:sp>
      <p:graphicFrame>
        <p:nvGraphicFramePr>
          <p:cNvPr id="5" name="4 Gráfico"/>
          <p:cNvGraphicFramePr/>
          <p:nvPr/>
        </p:nvGraphicFramePr>
        <p:xfrm>
          <a:off x="1285852" y="2857496"/>
          <a:ext cx="6572296" cy="307183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ES_tradnl" b="1" dirty="0" smtClean="0">
                <a:effectLst>
                  <a:outerShdw blurRad="38100" dist="38100" dir="2700000" algn="tl">
                    <a:srgbClr val="000000">
                      <a:alpha val="43137"/>
                    </a:srgbClr>
                  </a:outerShdw>
                </a:effectLst>
                <a:latin typeface="Candara" pitchFamily="34" charset="0"/>
              </a:rPr>
              <a:t>Control Interno en las Entidades Públicas</a:t>
            </a:r>
            <a:endParaRPr lang="es-ES" dirty="0"/>
          </a:p>
        </p:txBody>
      </p:sp>
      <p:sp>
        <p:nvSpPr>
          <p:cNvPr id="3" name="2 Marcador de contenido"/>
          <p:cNvSpPr>
            <a:spLocks noGrp="1"/>
          </p:cNvSpPr>
          <p:nvPr>
            <p:ph sz="quarter" idx="1"/>
          </p:nvPr>
        </p:nvSpPr>
        <p:spPr>
          <a:xfrm>
            <a:off x="612648" y="1600200"/>
            <a:ext cx="8153400" cy="1114420"/>
          </a:xfrm>
        </p:spPr>
        <p:txBody>
          <a:bodyPr/>
          <a:lstStyle/>
          <a:p>
            <a:pPr lvl="0" algn="just"/>
            <a:r>
              <a:rPr lang="es-EC" dirty="0" smtClean="0"/>
              <a:t>¿</a:t>
            </a:r>
            <a:r>
              <a:rPr lang="es-ES" dirty="0" smtClean="0"/>
              <a:t>Se le han asignado funciones y responsabilidades al personal de tecnología?</a:t>
            </a:r>
            <a:endParaRPr lang="es-EC" dirty="0" smtClean="0"/>
          </a:p>
          <a:p>
            <a:pPr lvl="0">
              <a:buNone/>
            </a:pPr>
            <a:endParaRPr lang="es-ES" dirty="0" smtClean="0"/>
          </a:p>
          <a:p>
            <a:pPr>
              <a:buNone/>
            </a:pPr>
            <a:endParaRPr lang="es-ES" dirty="0"/>
          </a:p>
        </p:txBody>
      </p:sp>
      <p:graphicFrame>
        <p:nvGraphicFramePr>
          <p:cNvPr id="5" name="4 Gráfico"/>
          <p:cNvGraphicFramePr/>
          <p:nvPr/>
        </p:nvGraphicFramePr>
        <p:xfrm>
          <a:off x="1500166" y="2928934"/>
          <a:ext cx="6143668" cy="300039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ES_tradnl" b="1" dirty="0" smtClean="0">
                <a:effectLst>
                  <a:outerShdw blurRad="38100" dist="38100" dir="2700000" algn="tl">
                    <a:srgbClr val="000000">
                      <a:alpha val="43137"/>
                    </a:srgbClr>
                  </a:outerShdw>
                </a:effectLst>
                <a:latin typeface="Candara" pitchFamily="34" charset="0"/>
              </a:rPr>
              <a:t>Control Interno en las Entidades Públicas</a:t>
            </a:r>
            <a:endParaRPr lang="es-ES" dirty="0"/>
          </a:p>
        </p:txBody>
      </p:sp>
      <p:sp>
        <p:nvSpPr>
          <p:cNvPr id="3" name="2 Marcador de contenido"/>
          <p:cNvSpPr>
            <a:spLocks noGrp="1"/>
          </p:cNvSpPr>
          <p:nvPr>
            <p:ph sz="quarter" idx="1"/>
          </p:nvPr>
        </p:nvSpPr>
        <p:spPr>
          <a:xfrm>
            <a:off x="612648" y="1600200"/>
            <a:ext cx="8153400" cy="1042982"/>
          </a:xfrm>
        </p:spPr>
        <p:txBody>
          <a:bodyPr>
            <a:normAutofit fontScale="92500"/>
          </a:bodyPr>
          <a:lstStyle/>
          <a:p>
            <a:pPr lvl="0" algn="just"/>
            <a:r>
              <a:rPr lang="es-ES" dirty="0" smtClean="0"/>
              <a:t>Tiene conocimiento sobre las normas de control interno emitidas por la Contraloría General del Estado?</a:t>
            </a:r>
            <a:endParaRPr lang="es-ES" dirty="0"/>
          </a:p>
        </p:txBody>
      </p:sp>
      <p:graphicFrame>
        <p:nvGraphicFramePr>
          <p:cNvPr id="5" name="4 Gráfico"/>
          <p:cNvGraphicFramePr/>
          <p:nvPr/>
        </p:nvGraphicFramePr>
        <p:xfrm>
          <a:off x="1785918" y="2857496"/>
          <a:ext cx="6000792" cy="307183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ES_tradnl" b="1" dirty="0" smtClean="0">
                <a:effectLst>
                  <a:outerShdw blurRad="38100" dist="38100" dir="2700000" algn="tl">
                    <a:srgbClr val="000000">
                      <a:alpha val="43137"/>
                    </a:srgbClr>
                  </a:outerShdw>
                </a:effectLst>
                <a:latin typeface="Candara" pitchFamily="34" charset="0"/>
              </a:rPr>
              <a:t>Control Interno en las Entidades Públicas</a:t>
            </a:r>
            <a:endParaRPr lang="es-ES" dirty="0"/>
          </a:p>
        </p:txBody>
      </p:sp>
      <p:sp>
        <p:nvSpPr>
          <p:cNvPr id="3" name="2 Marcador de contenido"/>
          <p:cNvSpPr>
            <a:spLocks noGrp="1"/>
          </p:cNvSpPr>
          <p:nvPr>
            <p:ph sz="quarter" idx="1"/>
          </p:nvPr>
        </p:nvSpPr>
        <p:spPr>
          <a:xfrm>
            <a:off x="612648" y="1600200"/>
            <a:ext cx="8153400" cy="1042982"/>
          </a:xfrm>
        </p:spPr>
        <p:txBody>
          <a:bodyPr/>
          <a:lstStyle/>
          <a:p>
            <a:pPr lvl="0" algn="just"/>
            <a:r>
              <a:rPr lang="es-ES" dirty="0" smtClean="0"/>
              <a:t>¿Con qué frecuencia realizan evaluaciones de control interno?</a:t>
            </a:r>
            <a:endParaRPr lang="es-ES" dirty="0"/>
          </a:p>
        </p:txBody>
      </p:sp>
      <p:graphicFrame>
        <p:nvGraphicFramePr>
          <p:cNvPr id="6" name="5 Gráfico"/>
          <p:cNvGraphicFramePr/>
          <p:nvPr/>
        </p:nvGraphicFramePr>
        <p:xfrm>
          <a:off x="1643042" y="2786058"/>
          <a:ext cx="6072230" cy="328614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effectLst>
                  <a:outerShdw blurRad="38100" dist="38100" dir="2700000" algn="tl">
                    <a:srgbClr val="000000">
                      <a:alpha val="43137"/>
                    </a:srgbClr>
                  </a:outerShdw>
                </a:effectLst>
                <a:latin typeface="Candara" pitchFamily="34" charset="0"/>
              </a:rPr>
              <a:t>Guía – Áreas a Evaluar</a:t>
            </a:r>
            <a:endParaRPr lang="es-ES" dirty="0"/>
          </a:p>
        </p:txBody>
      </p:sp>
      <p:graphicFrame>
        <p:nvGraphicFramePr>
          <p:cNvPr id="5" name="4 Marcador de contenido"/>
          <p:cNvGraphicFramePr>
            <a:graphicFrameLocks noGrp="1"/>
          </p:cNvGraphicFramePr>
          <p:nvPr>
            <p:ph sz="quarter" idx="1"/>
          </p:nvPr>
        </p:nvGraphicFramePr>
        <p:xfrm>
          <a:off x="1357290" y="1571612"/>
          <a:ext cx="7173935" cy="4929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effectLst>
                  <a:outerShdw blurRad="38100" dist="38100" dir="2700000" algn="tl">
                    <a:srgbClr val="000000">
                      <a:alpha val="43137"/>
                    </a:srgbClr>
                  </a:outerShdw>
                </a:effectLst>
                <a:latin typeface="Candara" pitchFamily="34" charset="0"/>
              </a:rPr>
              <a:t>Problemática</a:t>
            </a:r>
            <a:endParaRPr lang="es-ES" b="1" dirty="0">
              <a:effectLst>
                <a:outerShdw blurRad="38100" dist="38100" dir="2700000" algn="tl">
                  <a:srgbClr val="000000">
                    <a:alpha val="43137"/>
                  </a:srgbClr>
                </a:outerShdw>
              </a:effectLst>
              <a:latin typeface="Candara" pitchFamily="34" charset="0"/>
            </a:endParaRPr>
          </a:p>
        </p:txBody>
      </p:sp>
      <p:sp>
        <p:nvSpPr>
          <p:cNvPr id="3" name="2 Marcador de contenido"/>
          <p:cNvSpPr>
            <a:spLocks noGrp="1"/>
          </p:cNvSpPr>
          <p:nvPr>
            <p:ph sz="quarter" idx="1"/>
          </p:nvPr>
        </p:nvSpPr>
        <p:spPr>
          <a:xfrm>
            <a:off x="571472" y="1785926"/>
            <a:ext cx="8153400" cy="4500594"/>
          </a:xfrm>
        </p:spPr>
        <p:txBody>
          <a:bodyPr>
            <a:normAutofit/>
          </a:bodyPr>
          <a:lstStyle/>
          <a:p>
            <a:r>
              <a:rPr lang="es-ES_tradnl" dirty="0" smtClean="0"/>
              <a:t>De la revisión a los informes aprobados en el año 2012 por la Contraloría General del Estado, se observa que existen entidades públicas que no han implementado controles en los procesos y servicios de Tecnologías de Información como:</a:t>
            </a:r>
          </a:p>
          <a:p>
            <a:pPr lvl="2"/>
            <a:r>
              <a:rPr lang="es-ES_tradnl" dirty="0" smtClean="0"/>
              <a:t>Seguridades de tecnologías de información</a:t>
            </a:r>
          </a:p>
          <a:p>
            <a:pPr lvl="2"/>
            <a:r>
              <a:rPr lang="es-ES_tradnl" dirty="0" smtClean="0"/>
              <a:t>Controles de aplicación</a:t>
            </a:r>
          </a:p>
          <a:p>
            <a:pPr lvl="2"/>
            <a:r>
              <a:rPr lang="es-ES_tradnl" dirty="0" smtClean="0"/>
              <a:t>Políticas, procedimientos, estándares y procesos.</a:t>
            </a:r>
          </a:p>
          <a:p>
            <a:pPr lvl="2"/>
            <a:r>
              <a:rPr lang="es-ES_tradnl" dirty="0" smtClean="0"/>
              <a:t>Asignación del tiempo y recursos suficientes.</a:t>
            </a:r>
          </a:p>
          <a:p>
            <a:endParaRPr lang="es-ES" dirty="0" smtClean="0"/>
          </a:p>
          <a:p>
            <a:pPr algn="just"/>
            <a:endParaRPr lang="es-ES" dirty="0" smtClean="0"/>
          </a:p>
          <a:p>
            <a:pPr algn="just">
              <a:buNone/>
            </a:pPr>
            <a:endParaRPr lang="es-ES" dirty="0" smtClean="0"/>
          </a:p>
          <a:p>
            <a:pPr algn="just"/>
            <a:endParaRPr lang="es-ES" dirty="0" smtClean="0"/>
          </a:p>
          <a:p>
            <a:pPr algn="just"/>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effectLst>
                  <a:outerShdw blurRad="38100" dist="38100" dir="2700000" algn="tl">
                    <a:srgbClr val="000000">
                      <a:alpha val="43137"/>
                    </a:srgbClr>
                  </a:outerShdw>
                </a:effectLst>
                <a:latin typeface="Candara" pitchFamily="34" charset="0"/>
              </a:rPr>
              <a:t>Guía – Medios de Verificación</a:t>
            </a:r>
            <a:endParaRPr lang="es-ES" dirty="0"/>
          </a:p>
        </p:txBody>
      </p:sp>
      <p:graphicFrame>
        <p:nvGraphicFramePr>
          <p:cNvPr id="10" name="9 Marcador de contenido"/>
          <p:cNvGraphicFramePr>
            <a:graphicFrameLocks noGrp="1"/>
          </p:cNvGraphicFramePr>
          <p:nvPr>
            <p:ph sz="quarter" idx="1"/>
          </p:nvPr>
        </p:nvGraphicFramePr>
        <p:xfrm>
          <a:off x="612775" y="1600200"/>
          <a:ext cx="8153400" cy="49720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effectLst>
                  <a:outerShdw blurRad="38100" dist="38100" dir="2700000" algn="tl">
                    <a:srgbClr val="000000">
                      <a:alpha val="43137"/>
                    </a:srgbClr>
                  </a:outerShdw>
                </a:effectLst>
                <a:latin typeface="Candara" pitchFamily="34" charset="0"/>
              </a:rPr>
              <a:t> Evaluación de Riesgos</a:t>
            </a:r>
            <a:endParaRPr lang="es-ES" dirty="0"/>
          </a:p>
        </p:txBody>
      </p:sp>
      <p:sp>
        <p:nvSpPr>
          <p:cNvPr id="5" name="4 Marcador de contenido"/>
          <p:cNvSpPr>
            <a:spLocks noGrp="1"/>
          </p:cNvSpPr>
          <p:nvPr>
            <p:ph sz="quarter" idx="1"/>
          </p:nvPr>
        </p:nvSpPr>
        <p:spPr>
          <a:xfrm>
            <a:off x="612648" y="1600200"/>
            <a:ext cx="8153400" cy="4829196"/>
          </a:xfrm>
        </p:spPr>
        <p:txBody>
          <a:bodyPr>
            <a:normAutofit fontScale="62500" lnSpcReduction="20000"/>
          </a:bodyPr>
          <a:lstStyle/>
          <a:p>
            <a:r>
              <a:rPr lang="es-ES_tradnl" dirty="0" smtClean="0"/>
              <a:t>La evaluación de riesgos comprende su identificación, análisis, mapeo, priorización y tratamiento. (Aguirre, 2013)</a:t>
            </a:r>
          </a:p>
          <a:p>
            <a:endParaRPr lang="es-ES" dirty="0" smtClean="0"/>
          </a:p>
          <a:p>
            <a:pPr algn="just"/>
            <a:r>
              <a:rPr lang="es-ES_tradnl" b="1" dirty="0" smtClean="0"/>
              <a:t>Identificación del Riesgo</a:t>
            </a:r>
            <a:r>
              <a:rPr lang="es-ES_tradnl" dirty="0" smtClean="0"/>
              <a:t>.- Se realizó la identificación de riesgos de acuerdo a las áreas, se identificó el objetivo, las fuentes de riesgo, las causas y las consecuencias potenciales.</a:t>
            </a:r>
            <a:endParaRPr lang="es-ES" dirty="0" smtClean="0"/>
          </a:p>
          <a:p>
            <a:pPr algn="just"/>
            <a:r>
              <a:rPr lang="es-ES_tradnl" b="1" dirty="0" smtClean="0"/>
              <a:t>Análisis del Riesgo.-  </a:t>
            </a:r>
            <a:r>
              <a:rPr lang="es-ES_tradnl" dirty="0" smtClean="0"/>
              <a:t>Con los riesgos identificados se identificó los controles existentes, se definió la efectividad de los controles, para luego definir la probabilidad de ocurrencia y el impacto de los riesgos.</a:t>
            </a:r>
            <a:endParaRPr lang="es-ES" dirty="0" smtClean="0"/>
          </a:p>
          <a:p>
            <a:pPr algn="just"/>
            <a:r>
              <a:rPr lang="es-ES_tradnl" b="1" dirty="0" smtClean="0"/>
              <a:t>Mapeo de Riesgos.- </a:t>
            </a:r>
            <a:r>
              <a:rPr lang="es-ES_tradnl" dirty="0" smtClean="0"/>
              <a:t>una vez definido la probabilidad y el impacto se procede a ubicarlos en el mapa de riesgos.</a:t>
            </a:r>
            <a:endParaRPr lang="es-ES" dirty="0" smtClean="0"/>
          </a:p>
          <a:p>
            <a:pPr algn="just"/>
            <a:r>
              <a:rPr lang="es-ES_tradnl" b="1" dirty="0" smtClean="0"/>
              <a:t>Priorización de los Riesgos.-</a:t>
            </a:r>
            <a:r>
              <a:rPr lang="es-ES_tradnl" dirty="0" smtClean="0"/>
              <a:t> Que ayudan a identificar la prioridad para su tratamiento</a:t>
            </a:r>
            <a:endParaRPr lang="es-ES" dirty="0" smtClean="0"/>
          </a:p>
          <a:p>
            <a:pPr algn="just"/>
            <a:r>
              <a:rPr lang="es-ES_tradnl" b="1" dirty="0" smtClean="0"/>
              <a:t>Tratamiento de los Riesgos.</a:t>
            </a:r>
            <a:r>
              <a:rPr lang="es-ES_tradnl" dirty="0" smtClean="0"/>
              <a:t>- El tratamiento de los riesgos involucra seleccionar una o más acciones para implementarlas y mitigar los riesgos identificados, estas pueden ser: evitar, reducir, compartir y aceptar el riesgo. Se definió un indicador de desempeño para la administración de riesgos, por cada acción propuesta.</a:t>
            </a:r>
            <a:endParaRPr lang="es-ES" dirty="0" smtClean="0"/>
          </a:p>
          <a:p>
            <a:endParaRPr lang="es-E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effectLst>
                  <a:outerShdw blurRad="38100" dist="38100" dir="2700000" algn="tl">
                    <a:srgbClr val="000000">
                      <a:alpha val="43137"/>
                    </a:srgbClr>
                  </a:outerShdw>
                </a:effectLst>
                <a:latin typeface="Candara" pitchFamily="34" charset="0"/>
              </a:rPr>
              <a:t>Identificación del Riesgo</a:t>
            </a:r>
            <a:endParaRPr lang="es-ES" dirty="0"/>
          </a:p>
        </p:txBody>
      </p:sp>
      <p:graphicFrame>
        <p:nvGraphicFramePr>
          <p:cNvPr id="6" name="5 Tabla"/>
          <p:cNvGraphicFramePr>
            <a:graphicFrameLocks noGrp="1"/>
          </p:cNvGraphicFramePr>
          <p:nvPr/>
        </p:nvGraphicFramePr>
        <p:xfrm>
          <a:off x="714349" y="2214555"/>
          <a:ext cx="7500988" cy="3857651"/>
        </p:xfrm>
        <a:graphic>
          <a:graphicData uri="http://schemas.openxmlformats.org/drawingml/2006/table">
            <a:tbl>
              <a:tblPr/>
              <a:tblGrid>
                <a:gridCol w="1495623"/>
                <a:gridCol w="1455599"/>
                <a:gridCol w="1449880"/>
                <a:gridCol w="1449880"/>
                <a:gridCol w="1650006"/>
              </a:tblGrid>
              <a:tr h="482206">
                <a:tc>
                  <a:txBody>
                    <a:bodyPr/>
                    <a:lstStyle/>
                    <a:p>
                      <a:pPr algn="ctr">
                        <a:lnSpc>
                          <a:spcPct val="115000"/>
                        </a:lnSpc>
                        <a:spcAft>
                          <a:spcPts val="0"/>
                        </a:spcAft>
                      </a:pPr>
                      <a:r>
                        <a:rPr lang="es-ES" sz="1000" b="1" dirty="0">
                          <a:latin typeface="Calibri"/>
                          <a:ea typeface="Calibri"/>
                          <a:cs typeface="Arial"/>
                        </a:rPr>
                        <a:t>OBJETIVOS DEL ÁREA</a:t>
                      </a:r>
                      <a:endParaRPr lang="es-ES" sz="1100" dirty="0">
                        <a:latin typeface="Calibri"/>
                        <a:ea typeface="Calibri"/>
                        <a:cs typeface="Times New Roman"/>
                      </a:endParaRPr>
                    </a:p>
                  </a:txBody>
                  <a:tcPr marL="68580" marR="68580" marT="0" marB="0">
                    <a:lnL w="12700" cap="flat" cmpd="sng" algn="ctr">
                      <a:solidFill>
                        <a:srgbClr val="9BBB59"/>
                      </a:solidFill>
                      <a:prstDash val="solid"/>
                      <a:round/>
                      <a:headEnd type="none" w="med" len="med"/>
                      <a:tailEnd type="none" w="med" len="med"/>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9BBB59"/>
                    </a:solidFill>
                  </a:tcPr>
                </a:tc>
                <a:tc>
                  <a:txBody>
                    <a:bodyPr/>
                    <a:lstStyle/>
                    <a:p>
                      <a:pPr algn="ctr">
                        <a:lnSpc>
                          <a:spcPct val="115000"/>
                        </a:lnSpc>
                        <a:spcAft>
                          <a:spcPts val="0"/>
                        </a:spcAft>
                      </a:pPr>
                      <a:r>
                        <a:rPr lang="es-ES" sz="1000" b="1">
                          <a:latin typeface="Calibri"/>
                          <a:ea typeface="Calibri"/>
                          <a:cs typeface="Arial"/>
                        </a:rPr>
                        <a:t>FUENTES DE RIESGO</a:t>
                      </a:r>
                      <a:endParaRPr lang="es-ES" sz="1100">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9BBB59"/>
                    </a:solidFill>
                  </a:tcPr>
                </a:tc>
                <a:tc>
                  <a:txBody>
                    <a:bodyPr/>
                    <a:lstStyle/>
                    <a:p>
                      <a:pPr algn="ctr">
                        <a:lnSpc>
                          <a:spcPct val="115000"/>
                        </a:lnSpc>
                        <a:spcAft>
                          <a:spcPts val="0"/>
                        </a:spcAft>
                      </a:pPr>
                      <a:r>
                        <a:rPr lang="es-ES" sz="1000" b="1">
                          <a:latin typeface="Calibri"/>
                          <a:ea typeface="Calibri"/>
                          <a:cs typeface="Arial"/>
                        </a:rPr>
                        <a:t>CAUSAS</a:t>
                      </a:r>
                      <a:endParaRPr lang="es-ES" sz="1100">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9BBB59"/>
                    </a:solidFill>
                  </a:tcPr>
                </a:tc>
                <a:tc>
                  <a:txBody>
                    <a:bodyPr/>
                    <a:lstStyle/>
                    <a:p>
                      <a:pPr algn="ctr">
                        <a:lnSpc>
                          <a:spcPct val="115000"/>
                        </a:lnSpc>
                        <a:spcAft>
                          <a:spcPts val="0"/>
                        </a:spcAft>
                      </a:pPr>
                      <a:r>
                        <a:rPr lang="es-ES" sz="1000" b="1">
                          <a:latin typeface="Calibri"/>
                          <a:ea typeface="Calibri"/>
                          <a:cs typeface="Arial"/>
                        </a:rPr>
                        <a:t>CONSECUENCIAS POTENCIALES</a:t>
                      </a:r>
                      <a:endParaRPr lang="es-ES" sz="1100">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9BBB59"/>
                    </a:solidFill>
                  </a:tcPr>
                </a:tc>
                <a:tc>
                  <a:txBody>
                    <a:bodyPr/>
                    <a:lstStyle/>
                    <a:p>
                      <a:pPr algn="ctr">
                        <a:lnSpc>
                          <a:spcPct val="115000"/>
                        </a:lnSpc>
                        <a:spcAft>
                          <a:spcPts val="0"/>
                        </a:spcAft>
                      </a:pPr>
                      <a:r>
                        <a:rPr lang="es-ES" sz="1000" b="1">
                          <a:latin typeface="Calibri"/>
                          <a:ea typeface="Calibri"/>
                          <a:cs typeface="Arial"/>
                        </a:rPr>
                        <a:t>RIESGOS IDENTIFICADOS</a:t>
                      </a:r>
                      <a:endParaRPr lang="es-ES" sz="1100">
                        <a:latin typeface="Calibri"/>
                        <a:ea typeface="Calibri"/>
                        <a:cs typeface="Times New Roman"/>
                      </a:endParaRPr>
                    </a:p>
                  </a:txBody>
                  <a:tcPr marL="68580" marR="68580" marT="0" marB="0">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9BBB59"/>
                    </a:solidFill>
                  </a:tcPr>
                </a:tc>
              </a:tr>
              <a:tr h="964413">
                <a:tc rowSpan="4">
                  <a:txBody>
                    <a:bodyPr/>
                    <a:lstStyle/>
                    <a:p>
                      <a:pPr>
                        <a:lnSpc>
                          <a:spcPct val="115000"/>
                        </a:lnSpc>
                        <a:spcAft>
                          <a:spcPts val="0"/>
                        </a:spcAft>
                      </a:pPr>
                      <a:r>
                        <a:rPr lang="es-ES" sz="1000" b="1">
                          <a:latin typeface="Calibri"/>
                          <a:ea typeface="Calibri"/>
                          <a:cs typeface="Arial"/>
                        </a:rPr>
                        <a:t>Brindar oportunamente ayuda técnica a los usuarios y capacitar sobre el uso de manejo de las herramientas tecnológicas q dispone la institución. Anticipar a futuros daños en equipos de la Institución.</a:t>
                      </a:r>
                      <a:endParaRPr lang="es-ES" sz="1100">
                        <a:latin typeface="Calibri"/>
                        <a:ea typeface="Calibri"/>
                        <a:cs typeface="Times New Roman"/>
                      </a:endParaRPr>
                    </a:p>
                  </a:txBody>
                  <a:tcPr marL="68580" marR="68580" marT="0" marB="0">
                    <a:lnL w="12700" cap="flat" cmpd="sng" algn="ctr">
                      <a:solidFill>
                        <a:srgbClr val="9BBB59"/>
                      </a:solidFill>
                      <a:prstDash val="solid"/>
                      <a:round/>
                      <a:headEnd type="none" w="med" len="med"/>
                      <a:tailEnd type="none" w="med" len="med"/>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nSpc>
                          <a:spcPct val="115000"/>
                        </a:lnSpc>
                        <a:spcAft>
                          <a:spcPts val="0"/>
                        </a:spcAft>
                      </a:pPr>
                      <a:r>
                        <a:rPr lang="es-ES" sz="1000">
                          <a:latin typeface="Calibri"/>
                          <a:ea typeface="Calibri"/>
                          <a:cs typeface="Arial"/>
                        </a:rPr>
                        <a:t>Que el personal técnico no esté actualizado en sus conocimientos</a:t>
                      </a:r>
                      <a:endParaRPr lang="es-ES" sz="1100">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nSpc>
                          <a:spcPct val="115000"/>
                        </a:lnSpc>
                        <a:spcAft>
                          <a:spcPts val="0"/>
                        </a:spcAft>
                      </a:pPr>
                      <a:r>
                        <a:rPr lang="es-ES" sz="1000">
                          <a:latin typeface="Calibri"/>
                          <a:ea typeface="Calibri"/>
                          <a:cs typeface="Arial"/>
                        </a:rPr>
                        <a:t>Falta de planificación </a:t>
                      </a:r>
                      <a:endParaRPr lang="es-ES" sz="1100">
                        <a:latin typeface="Calibri"/>
                        <a:ea typeface="Calibri"/>
                        <a:cs typeface="Times New Roman"/>
                      </a:endParaRPr>
                    </a:p>
                    <a:p>
                      <a:pPr>
                        <a:lnSpc>
                          <a:spcPct val="115000"/>
                        </a:lnSpc>
                        <a:spcAft>
                          <a:spcPts val="0"/>
                        </a:spcAft>
                      </a:pPr>
                      <a:r>
                        <a:rPr lang="es-ES" sz="1000">
                          <a:latin typeface="Calibri"/>
                          <a:ea typeface="Calibri"/>
                          <a:cs typeface="Arial"/>
                        </a:rPr>
                        <a:t>Constante evolución tecnológica.</a:t>
                      </a:r>
                      <a:endParaRPr lang="es-ES" sz="1100">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nSpc>
                          <a:spcPct val="115000"/>
                        </a:lnSpc>
                        <a:spcAft>
                          <a:spcPts val="0"/>
                        </a:spcAft>
                      </a:pPr>
                      <a:r>
                        <a:rPr lang="es-ES" sz="1000">
                          <a:latin typeface="Calibri"/>
                          <a:ea typeface="Calibri"/>
                          <a:cs typeface="Arial"/>
                        </a:rPr>
                        <a:t>No se pueda operativizar los equipos.</a:t>
                      </a:r>
                      <a:endParaRPr lang="es-ES" sz="1100">
                        <a:latin typeface="Calibri"/>
                        <a:ea typeface="Calibri"/>
                        <a:cs typeface="Times New Roman"/>
                      </a:endParaRPr>
                    </a:p>
                    <a:p>
                      <a:pPr>
                        <a:lnSpc>
                          <a:spcPct val="115000"/>
                        </a:lnSpc>
                        <a:spcAft>
                          <a:spcPts val="0"/>
                        </a:spcAft>
                      </a:pPr>
                      <a:r>
                        <a:rPr lang="es-ES" sz="1000">
                          <a:latin typeface="Calibri"/>
                          <a:ea typeface="Calibri"/>
                          <a:cs typeface="Arial"/>
                        </a:rPr>
                        <a:t>No se pueda capacitar al usuario eficientemente. </a:t>
                      </a:r>
                      <a:endParaRPr lang="es-ES" sz="1100">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rowSpan="4">
                  <a:txBody>
                    <a:bodyPr/>
                    <a:lstStyle/>
                    <a:p>
                      <a:pPr>
                        <a:lnSpc>
                          <a:spcPct val="115000"/>
                        </a:lnSpc>
                        <a:spcAft>
                          <a:spcPts val="0"/>
                        </a:spcAft>
                      </a:pPr>
                      <a:r>
                        <a:rPr lang="es-ES" sz="1000">
                          <a:latin typeface="Calibri"/>
                          <a:ea typeface="Calibri"/>
                          <a:cs typeface="Arial"/>
                        </a:rPr>
                        <a:t>La falta de planificación de los trabajos, que el personal técnico no esté actualizado en sus conocimientos, alta rotación de usuario final, el no contar con los recursos tecnológicos necesarios PODRIA OCASIONAR que no se pueda dar una ayuda técnica y capacitación oportuna y eficiente al usuario final, así también mantener los equipos en buen estado. </a:t>
                      </a:r>
                      <a:endParaRPr lang="es-ES" sz="1100">
                        <a:latin typeface="Calibri"/>
                        <a:ea typeface="Calibri"/>
                        <a:cs typeface="Times New Roman"/>
                      </a:endParaRPr>
                    </a:p>
                  </a:txBody>
                  <a:tcPr marL="68580" marR="68580" marT="0" marB="0">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570436">
                <a:tc vMerge="1">
                  <a:txBody>
                    <a:bodyPr/>
                    <a:lstStyle/>
                    <a:p>
                      <a:endParaRPr lang="es-ES"/>
                    </a:p>
                  </a:txBody>
                  <a:tcPr/>
                </a:tc>
                <a:tc>
                  <a:txBody>
                    <a:bodyPr/>
                    <a:lstStyle/>
                    <a:p>
                      <a:pPr>
                        <a:lnSpc>
                          <a:spcPct val="115000"/>
                        </a:lnSpc>
                        <a:spcAft>
                          <a:spcPts val="0"/>
                        </a:spcAft>
                      </a:pPr>
                      <a:r>
                        <a:rPr lang="es-ES" sz="1000">
                          <a:latin typeface="Calibri"/>
                          <a:ea typeface="Calibri"/>
                          <a:cs typeface="Arial"/>
                        </a:rPr>
                        <a:t>Falta de planificación del trabajo.</a:t>
                      </a:r>
                      <a:endParaRPr lang="es-ES" sz="1100">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nSpc>
                          <a:spcPct val="115000"/>
                        </a:lnSpc>
                        <a:spcAft>
                          <a:spcPts val="0"/>
                        </a:spcAft>
                      </a:pPr>
                      <a:r>
                        <a:rPr lang="es-ES" sz="1000">
                          <a:latin typeface="Calibri"/>
                          <a:ea typeface="Calibri"/>
                          <a:cs typeface="Arial"/>
                        </a:rPr>
                        <a:t>Falta de control y seguimiento</a:t>
                      </a:r>
                      <a:endParaRPr lang="es-ES" sz="1100">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nSpc>
                          <a:spcPct val="115000"/>
                        </a:lnSpc>
                        <a:spcAft>
                          <a:spcPts val="0"/>
                        </a:spcAft>
                      </a:pPr>
                      <a:r>
                        <a:rPr lang="es-ES" sz="1000" dirty="0">
                          <a:latin typeface="Calibri"/>
                          <a:ea typeface="Calibri"/>
                          <a:cs typeface="Arial"/>
                        </a:rPr>
                        <a:t>Acumulación de trabajo por equipos inactivos</a:t>
                      </a:r>
                      <a:endParaRPr lang="es-ES" sz="1100" dirty="0">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vMerge="1">
                  <a:txBody>
                    <a:bodyPr/>
                    <a:lstStyle/>
                    <a:p>
                      <a:endParaRPr lang="es-ES"/>
                    </a:p>
                  </a:txBody>
                  <a:tcPr/>
                </a:tc>
              </a:tr>
              <a:tr h="723309">
                <a:tc vMerge="1">
                  <a:txBody>
                    <a:bodyPr/>
                    <a:lstStyle/>
                    <a:p>
                      <a:endParaRPr lang="es-ES"/>
                    </a:p>
                  </a:txBody>
                  <a:tcPr/>
                </a:tc>
                <a:tc>
                  <a:txBody>
                    <a:bodyPr/>
                    <a:lstStyle/>
                    <a:p>
                      <a:pPr>
                        <a:lnSpc>
                          <a:spcPct val="115000"/>
                        </a:lnSpc>
                        <a:spcAft>
                          <a:spcPts val="0"/>
                        </a:spcAft>
                      </a:pPr>
                      <a:r>
                        <a:rPr lang="es-ES" sz="1000">
                          <a:latin typeface="Calibri"/>
                          <a:ea typeface="Calibri"/>
                          <a:cs typeface="Arial"/>
                        </a:rPr>
                        <a:t>Alta rotación de personal contratado por los  usuarios finales</a:t>
                      </a:r>
                      <a:endParaRPr lang="es-ES" sz="1100">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nSpc>
                          <a:spcPct val="115000"/>
                        </a:lnSpc>
                        <a:spcAft>
                          <a:spcPts val="0"/>
                        </a:spcAft>
                      </a:pPr>
                      <a:r>
                        <a:rPr lang="es-ES" sz="1000">
                          <a:latin typeface="Calibri"/>
                          <a:ea typeface="Calibri"/>
                          <a:cs typeface="Arial"/>
                        </a:rPr>
                        <a:t>Compromisos políticos</a:t>
                      </a:r>
                      <a:endParaRPr lang="es-ES" sz="1100">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nSpc>
                          <a:spcPct val="115000"/>
                        </a:lnSpc>
                        <a:spcAft>
                          <a:spcPts val="0"/>
                        </a:spcAft>
                      </a:pPr>
                      <a:r>
                        <a:rPr lang="es-ES" sz="1000">
                          <a:latin typeface="Calibri"/>
                          <a:ea typeface="Calibri"/>
                          <a:cs typeface="Arial"/>
                        </a:rPr>
                        <a:t>Aumento de requerimientos técnicos y de capacitaciones</a:t>
                      </a:r>
                      <a:endParaRPr lang="es-ES" sz="1100">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vMerge="1">
                  <a:txBody>
                    <a:bodyPr/>
                    <a:lstStyle/>
                    <a:p>
                      <a:endParaRPr lang="es-ES"/>
                    </a:p>
                  </a:txBody>
                  <a:tcPr/>
                </a:tc>
              </a:tr>
              <a:tr h="1117287">
                <a:tc vMerge="1">
                  <a:txBody>
                    <a:bodyPr/>
                    <a:lstStyle/>
                    <a:p>
                      <a:endParaRPr lang="es-ES"/>
                    </a:p>
                  </a:txBody>
                  <a:tcPr/>
                </a:tc>
                <a:tc>
                  <a:txBody>
                    <a:bodyPr/>
                    <a:lstStyle/>
                    <a:p>
                      <a:pPr>
                        <a:lnSpc>
                          <a:spcPct val="115000"/>
                        </a:lnSpc>
                        <a:spcAft>
                          <a:spcPts val="0"/>
                        </a:spcAft>
                      </a:pPr>
                      <a:r>
                        <a:rPr lang="es-ES" sz="1000">
                          <a:latin typeface="Calibri"/>
                          <a:ea typeface="Calibri"/>
                          <a:cs typeface="Arial"/>
                        </a:rPr>
                        <a:t>No contar con los recursos tecnológicos necesarios</a:t>
                      </a:r>
                      <a:endParaRPr lang="es-ES" sz="1100">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nSpc>
                          <a:spcPct val="115000"/>
                        </a:lnSpc>
                        <a:spcAft>
                          <a:spcPts val="0"/>
                        </a:spcAft>
                      </a:pPr>
                      <a:r>
                        <a:rPr lang="es-ES" sz="1000" dirty="0">
                          <a:latin typeface="Calibri"/>
                          <a:ea typeface="Calibri"/>
                          <a:cs typeface="Arial"/>
                        </a:rPr>
                        <a:t>No tener un diagnóstico técnico de los equipos.</a:t>
                      </a:r>
                      <a:endParaRPr lang="es-ES" sz="1100" dirty="0">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nSpc>
                          <a:spcPct val="115000"/>
                        </a:lnSpc>
                        <a:spcAft>
                          <a:spcPts val="0"/>
                        </a:spcAft>
                      </a:pPr>
                      <a:r>
                        <a:rPr lang="es-ES" sz="1000" dirty="0">
                          <a:latin typeface="Calibri"/>
                          <a:ea typeface="Calibri"/>
                          <a:cs typeface="Arial"/>
                        </a:rPr>
                        <a:t>No atender eficientemente los requerimientos de los usuarios finales</a:t>
                      </a:r>
                      <a:endParaRPr lang="es-ES" sz="1100" dirty="0">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vMerge="1">
                  <a:txBody>
                    <a:bodyPr/>
                    <a:lstStyle/>
                    <a:p>
                      <a:endParaRPr lang="es-ES"/>
                    </a:p>
                  </a:txBody>
                  <a:tcPr/>
                </a:tc>
              </a:tr>
            </a:tbl>
          </a:graphicData>
        </a:graphic>
      </p:graphicFrame>
      <p:sp>
        <p:nvSpPr>
          <p:cNvPr id="7" name="2 Marcador de contenido"/>
          <p:cNvSpPr>
            <a:spLocks noGrp="1"/>
          </p:cNvSpPr>
          <p:nvPr>
            <p:ph sz="quarter" idx="1"/>
          </p:nvPr>
        </p:nvSpPr>
        <p:spPr>
          <a:xfrm>
            <a:off x="612648" y="1600200"/>
            <a:ext cx="8153400" cy="542916"/>
          </a:xfrm>
        </p:spPr>
        <p:txBody>
          <a:bodyPr/>
          <a:lstStyle/>
          <a:p>
            <a:pPr lvl="0" algn="just"/>
            <a:r>
              <a:rPr lang="es-ES" b="1" dirty="0" smtClean="0"/>
              <a:t>Soporte a Usuarios y Mantenimiento a Equipos</a:t>
            </a:r>
            <a:endParaRPr lang="es-ES"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effectLst>
                  <a:outerShdw blurRad="38100" dist="38100" dir="2700000" algn="tl">
                    <a:srgbClr val="000000">
                      <a:alpha val="43137"/>
                    </a:srgbClr>
                  </a:outerShdw>
                </a:effectLst>
                <a:latin typeface="Candara" pitchFamily="34" charset="0"/>
              </a:rPr>
              <a:t>Análisis de Riesgos</a:t>
            </a:r>
            <a:endParaRPr lang="es-ES" dirty="0"/>
          </a:p>
        </p:txBody>
      </p:sp>
      <p:graphicFrame>
        <p:nvGraphicFramePr>
          <p:cNvPr id="5" name="4 Tabla"/>
          <p:cNvGraphicFramePr>
            <a:graphicFrameLocks noGrp="1"/>
          </p:cNvGraphicFramePr>
          <p:nvPr/>
        </p:nvGraphicFramePr>
        <p:xfrm>
          <a:off x="642909" y="1785926"/>
          <a:ext cx="7929619" cy="4000528"/>
        </p:xfrm>
        <a:graphic>
          <a:graphicData uri="http://schemas.openxmlformats.org/drawingml/2006/table">
            <a:tbl>
              <a:tblPr/>
              <a:tblGrid>
                <a:gridCol w="1376910"/>
                <a:gridCol w="2105814"/>
                <a:gridCol w="1399197"/>
                <a:gridCol w="1287760"/>
                <a:gridCol w="941055"/>
                <a:gridCol w="818883"/>
              </a:tblGrid>
              <a:tr h="521699">
                <a:tc>
                  <a:txBody>
                    <a:bodyPr/>
                    <a:lstStyle/>
                    <a:p>
                      <a:pPr algn="ctr">
                        <a:lnSpc>
                          <a:spcPct val="115000"/>
                        </a:lnSpc>
                        <a:spcAft>
                          <a:spcPts val="0"/>
                        </a:spcAft>
                      </a:pPr>
                      <a:r>
                        <a:rPr lang="es-ES" sz="700" b="1" dirty="0">
                          <a:latin typeface="Calibri"/>
                          <a:ea typeface="Calibri"/>
                          <a:cs typeface="Arial"/>
                        </a:rPr>
                        <a:t>RIESGOS IDENTIFICADOS</a:t>
                      </a:r>
                      <a:endParaRPr lang="es-ES" sz="800" dirty="0">
                        <a:latin typeface="Calibri"/>
                        <a:ea typeface="Calibri"/>
                        <a:cs typeface="Times New Roman"/>
                      </a:endParaRPr>
                    </a:p>
                  </a:txBody>
                  <a:tcPr marL="51299" marR="51299" marT="0" marB="0">
                    <a:lnL w="12700" cap="flat" cmpd="sng" algn="ctr">
                      <a:solidFill>
                        <a:srgbClr val="9BBB59"/>
                      </a:solidFill>
                      <a:prstDash val="solid"/>
                      <a:round/>
                      <a:headEnd type="none" w="med" len="med"/>
                      <a:tailEnd type="none" w="med" len="med"/>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9BBB59"/>
                    </a:solidFill>
                  </a:tcPr>
                </a:tc>
                <a:tc>
                  <a:txBody>
                    <a:bodyPr/>
                    <a:lstStyle/>
                    <a:p>
                      <a:pPr algn="ctr">
                        <a:lnSpc>
                          <a:spcPct val="115000"/>
                        </a:lnSpc>
                        <a:spcAft>
                          <a:spcPts val="0"/>
                        </a:spcAft>
                      </a:pPr>
                      <a:r>
                        <a:rPr lang="es-ES" sz="700" b="1" dirty="0">
                          <a:latin typeface="Calibri"/>
                          <a:ea typeface="Calibri"/>
                          <a:cs typeface="Arial"/>
                        </a:rPr>
                        <a:t>CONTROLES EXISTENTES</a:t>
                      </a:r>
                      <a:endParaRPr lang="es-ES" sz="800" dirty="0">
                        <a:latin typeface="Calibri"/>
                        <a:ea typeface="Calibri"/>
                        <a:cs typeface="Times New Roman"/>
                      </a:endParaRPr>
                    </a:p>
                  </a:txBody>
                  <a:tcPr marL="51299" marR="51299"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9BBB59"/>
                    </a:solidFill>
                  </a:tcPr>
                </a:tc>
                <a:tc>
                  <a:txBody>
                    <a:bodyPr/>
                    <a:lstStyle/>
                    <a:p>
                      <a:pPr algn="ctr">
                        <a:lnSpc>
                          <a:spcPct val="115000"/>
                        </a:lnSpc>
                        <a:spcAft>
                          <a:spcPts val="0"/>
                        </a:spcAft>
                      </a:pPr>
                      <a:r>
                        <a:rPr lang="es-ES" sz="700" b="1">
                          <a:latin typeface="Calibri"/>
                          <a:ea typeface="Calibri"/>
                          <a:cs typeface="Arial"/>
                        </a:rPr>
                        <a:t>EFECTIVIDAD DE LOS CONTROLES (BUENA, MEDIANA Y DEFICIENTE)</a:t>
                      </a:r>
                      <a:endParaRPr lang="es-ES" sz="800">
                        <a:latin typeface="Calibri"/>
                        <a:ea typeface="Calibri"/>
                        <a:cs typeface="Times New Roman"/>
                      </a:endParaRPr>
                    </a:p>
                  </a:txBody>
                  <a:tcPr marL="51299" marR="51299"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9BBB59"/>
                    </a:solidFill>
                  </a:tcPr>
                </a:tc>
                <a:tc>
                  <a:txBody>
                    <a:bodyPr/>
                    <a:lstStyle/>
                    <a:p>
                      <a:pPr algn="ctr">
                        <a:lnSpc>
                          <a:spcPct val="115000"/>
                        </a:lnSpc>
                        <a:spcAft>
                          <a:spcPts val="0"/>
                        </a:spcAft>
                      </a:pPr>
                      <a:r>
                        <a:rPr lang="es-ES" sz="700" b="1">
                          <a:latin typeface="Calibri"/>
                          <a:ea typeface="Calibri"/>
                          <a:cs typeface="Arial"/>
                        </a:rPr>
                        <a:t>PROBABILIDAD</a:t>
                      </a:r>
                      <a:endParaRPr lang="es-ES" sz="800">
                        <a:latin typeface="Calibri"/>
                        <a:ea typeface="Calibri"/>
                        <a:cs typeface="Times New Roman"/>
                      </a:endParaRPr>
                    </a:p>
                    <a:p>
                      <a:pPr algn="ctr">
                        <a:lnSpc>
                          <a:spcPct val="115000"/>
                        </a:lnSpc>
                        <a:spcAft>
                          <a:spcPts val="0"/>
                        </a:spcAft>
                      </a:pPr>
                      <a:r>
                        <a:rPr lang="es-ES" sz="700" b="1">
                          <a:latin typeface="Calibri"/>
                          <a:ea typeface="Calibri"/>
                          <a:cs typeface="Arial"/>
                        </a:rPr>
                        <a:t>(1 AL 5)</a:t>
                      </a:r>
                      <a:endParaRPr lang="es-ES" sz="800">
                        <a:latin typeface="Calibri"/>
                        <a:ea typeface="Calibri"/>
                        <a:cs typeface="Times New Roman"/>
                      </a:endParaRPr>
                    </a:p>
                  </a:txBody>
                  <a:tcPr marL="51299" marR="51299"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9BBB59"/>
                    </a:solidFill>
                  </a:tcPr>
                </a:tc>
                <a:tc>
                  <a:txBody>
                    <a:bodyPr/>
                    <a:lstStyle/>
                    <a:p>
                      <a:pPr algn="ctr">
                        <a:lnSpc>
                          <a:spcPct val="115000"/>
                        </a:lnSpc>
                        <a:spcAft>
                          <a:spcPts val="0"/>
                        </a:spcAft>
                      </a:pPr>
                      <a:r>
                        <a:rPr lang="es-ES" sz="700" b="1">
                          <a:latin typeface="Calibri"/>
                          <a:ea typeface="Calibri"/>
                          <a:cs typeface="Arial"/>
                        </a:rPr>
                        <a:t>IMPACTO</a:t>
                      </a:r>
                      <a:endParaRPr lang="es-ES" sz="800">
                        <a:latin typeface="Calibri"/>
                        <a:ea typeface="Calibri"/>
                        <a:cs typeface="Times New Roman"/>
                      </a:endParaRPr>
                    </a:p>
                    <a:p>
                      <a:pPr algn="ctr">
                        <a:lnSpc>
                          <a:spcPct val="115000"/>
                        </a:lnSpc>
                        <a:spcAft>
                          <a:spcPts val="0"/>
                        </a:spcAft>
                      </a:pPr>
                      <a:r>
                        <a:rPr lang="es-ES" sz="700" b="1">
                          <a:latin typeface="Calibri"/>
                          <a:ea typeface="Calibri"/>
                          <a:cs typeface="Arial"/>
                        </a:rPr>
                        <a:t>(1 AL 5)</a:t>
                      </a:r>
                      <a:endParaRPr lang="es-ES" sz="800">
                        <a:latin typeface="Calibri"/>
                        <a:ea typeface="Calibri"/>
                        <a:cs typeface="Times New Roman"/>
                      </a:endParaRPr>
                    </a:p>
                  </a:txBody>
                  <a:tcPr marL="51299" marR="51299"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9BBB59"/>
                    </a:solidFill>
                  </a:tcPr>
                </a:tc>
                <a:tc>
                  <a:txBody>
                    <a:bodyPr/>
                    <a:lstStyle/>
                    <a:p>
                      <a:pPr algn="ctr">
                        <a:lnSpc>
                          <a:spcPct val="115000"/>
                        </a:lnSpc>
                        <a:spcAft>
                          <a:spcPts val="0"/>
                        </a:spcAft>
                      </a:pPr>
                      <a:r>
                        <a:rPr lang="es-ES" sz="700" b="1">
                          <a:latin typeface="Calibri"/>
                          <a:ea typeface="Calibri"/>
                          <a:cs typeface="Arial"/>
                        </a:rPr>
                        <a:t>NIVEL DE RIESGO   (I X P)</a:t>
                      </a:r>
                      <a:endParaRPr lang="es-ES" sz="800">
                        <a:latin typeface="Calibri"/>
                        <a:ea typeface="Calibri"/>
                        <a:cs typeface="Times New Roman"/>
                      </a:endParaRPr>
                    </a:p>
                  </a:txBody>
                  <a:tcPr marL="51299" marR="51299" marT="0" marB="0">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9BBB59"/>
                    </a:solidFill>
                  </a:tcPr>
                </a:tc>
              </a:tr>
              <a:tr h="3478829">
                <a:tc>
                  <a:txBody>
                    <a:bodyPr/>
                    <a:lstStyle/>
                    <a:p>
                      <a:pPr>
                        <a:lnSpc>
                          <a:spcPct val="115000"/>
                        </a:lnSpc>
                        <a:spcAft>
                          <a:spcPts val="0"/>
                        </a:spcAft>
                      </a:pPr>
                      <a:r>
                        <a:rPr lang="es-ES" sz="700" b="1">
                          <a:latin typeface="Calibri"/>
                          <a:ea typeface="Calibri"/>
                          <a:cs typeface="Arial"/>
                        </a:rPr>
                        <a:t>La falta de planificación de los trabajos, que el personal técnico no esté actualizado en sus conocimientos, alta rotación de usuario final, el no contar con los recursos tecnológicos necesarios PODRIA OCASIONAR que no se pueda dar una ayuda técnica y capacitación oportuna y eficiente al usuario final, así también mantener los equipos en buen estado.</a:t>
                      </a:r>
                      <a:endParaRPr lang="es-ES" sz="800">
                        <a:latin typeface="Calibri"/>
                        <a:ea typeface="Calibri"/>
                        <a:cs typeface="Times New Roman"/>
                      </a:endParaRPr>
                    </a:p>
                  </a:txBody>
                  <a:tcPr marL="51299" marR="51299" marT="0" marB="0">
                    <a:lnL w="12700" cap="flat" cmpd="sng" algn="ctr">
                      <a:solidFill>
                        <a:srgbClr val="9BBB59"/>
                      </a:solidFill>
                      <a:prstDash val="solid"/>
                      <a:round/>
                      <a:headEnd type="none" w="med" len="med"/>
                      <a:tailEnd type="none" w="med" len="med"/>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196850" algn="just">
                        <a:lnSpc>
                          <a:spcPct val="120000"/>
                        </a:lnSpc>
                        <a:spcAft>
                          <a:spcPts val="0"/>
                        </a:spcAft>
                      </a:pPr>
                      <a:endParaRPr lang="es-ES" sz="700" dirty="0">
                        <a:solidFill>
                          <a:srgbClr val="5A5A5A"/>
                        </a:solidFill>
                        <a:latin typeface="Arial"/>
                        <a:ea typeface="Times New Roman"/>
                        <a:cs typeface="Arial"/>
                      </a:endParaRPr>
                    </a:p>
                    <a:p>
                      <a:pPr marL="342900" lvl="0" indent="-342900" algn="just">
                        <a:lnSpc>
                          <a:spcPct val="120000"/>
                        </a:lnSpc>
                        <a:spcAft>
                          <a:spcPts val="0"/>
                        </a:spcAft>
                        <a:buFont typeface="Symbol"/>
                        <a:buChar char=""/>
                      </a:pPr>
                      <a:r>
                        <a:rPr lang="es-ES" sz="700" dirty="0">
                          <a:solidFill>
                            <a:srgbClr val="5A5A5A"/>
                          </a:solidFill>
                          <a:latin typeface="Arial"/>
                          <a:ea typeface="Times New Roman"/>
                          <a:cs typeface="Arial"/>
                        </a:rPr>
                        <a:t>Plan Anual de Mantenimiento.</a:t>
                      </a:r>
                      <a:endParaRPr lang="es-ES" sz="900" dirty="0">
                        <a:solidFill>
                          <a:srgbClr val="5A5A5A"/>
                        </a:solidFill>
                        <a:latin typeface="Arial"/>
                        <a:ea typeface="Times New Roman"/>
                        <a:cs typeface="Times New Roman"/>
                      </a:endParaRPr>
                    </a:p>
                    <a:p>
                      <a:pPr marL="342900" lvl="0" indent="-342900" algn="just">
                        <a:lnSpc>
                          <a:spcPct val="120000"/>
                        </a:lnSpc>
                        <a:spcAft>
                          <a:spcPts val="0"/>
                        </a:spcAft>
                        <a:buFont typeface="Symbol"/>
                        <a:buChar char=""/>
                      </a:pPr>
                      <a:r>
                        <a:rPr lang="es-ES" sz="700" dirty="0">
                          <a:solidFill>
                            <a:srgbClr val="5A5A5A"/>
                          </a:solidFill>
                          <a:latin typeface="Arial"/>
                          <a:ea typeface="Times New Roman"/>
                          <a:cs typeface="Arial"/>
                        </a:rPr>
                        <a:t>Registro de requerimientos de los usuarios; control y registro de actividades del personal técnico mediante el sistema  (GLPI)</a:t>
                      </a:r>
                      <a:endParaRPr lang="es-ES" sz="900" dirty="0">
                        <a:solidFill>
                          <a:srgbClr val="5A5A5A"/>
                        </a:solidFill>
                        <a:latin typeface="Arial"/>
                        <a:ea typeface="Times New Roman"/>
                        <a:cs typeface="Times New Roman"/>
                      </a:endParaRPr>
                    </a:p>
                    <a:p>
                      <a:pPr marL="342900" lvl="0" indent="-342900" algn="just">
                        <a:lnSpc>
                          <a:spcPct val="120000"/>
                        </a:lnSpc>
                        <a:spcAft>
                          <a:spcPts val="0"/>
                        </a:spcAft>
                        <a:buFont typeface="Symbol"/>
                        <a:buChar char=""/>
                      </a:pPr>
                      <a:r>
                        <a:rPr lang="es-ES" sz="700" dirty="0">
                          <a:solidFill>
                            <a:srgbClr val="5A5A5A"/>
                          </a:solidFill>
                          <a:latin typeface="Arial"/>
                          <a:ea typeface="Times New Roman"/>
                          <a:cs typeface="Arial"/>
                        </a:rPr>
                        <a:t>Capacitaciones a los usuarios finales.</a:t>
                      </a:r>
                      <a:endParaRPr lang="es-ES" sz="900" dirty="0">
                        <a:solidFill>
                          <a:srgbClr val="5A5A5A"/>
                        </a:solidFill>
                        <a:latin typeface="Arial"/>
                        <a:ea typeface="Times New Roman"/>
                        <a:cs typeface="Times New Roman"/>
                      </a:endParaRPr>
                    </a:p>
                    <a:p>
                      <a:pPr marL="342900" lvl="0" indent="-342900" algn="just">
                        <a:lnSpc>
                          <a:spcPct val="120000"/>
                        </a:lnSpc>
                        <a:spcAft>
                          <a:spcPts val="0"/>
                        </a:spcAft>
                        <a:buFont typeface="Symbol"/>
                        <a:buChar char=""/>
                      </a:pPr>
                      <a:r>
                        <a:rPr lang="es-ES" sz="700" dirty="0">
                          <a:solidFill>
                            <a:srgbClr val="5A5A5A"/>
                          </a:solidFill>
                          <a:latin typeface="Arial"/>
                          <a:ea typeface="Times New Roman"/>
                          <a:cs typeface="Arial"/>
                        </a:rPr>
                        <a:t>Inventario de Recursos Tecnológicos.</a:t>
                      </a:r>
                      <a:endParaRPr lang="es-ES" sz="900" dirty="0">
                        <a:solidFill>
                          <a:srgbClr val="5A5A5A"/>
                        </a:solidFill>
                        <a:latin typeface="Arial"/>
                        <a:ea typeface="Times New Roman"/>
                        <a:cs typeface="Times New Roman"/>
                      </a:endParaRPr>
                    </a:p>
                    <a:p>
                      <a:pPr marL="342900" lvl="0" indent="-342900" algn="just">
                        <a:lnSpc>
                          <a:spcPct val="120000"/>
                        </a:lnSpc>
                        <a:spcAft>
                          <a:spcPts val="0"/>
                        </a:spcAft>
                        <a:buFont typeface="Symbol"/>
                        <a:buChar char=""/>
                      </a:pPr>
                      <a:r>
                        <a:rPr lang="es-ES" sz="700" dirty="0">
                          <a:solidFill>
                            <a:srgbClr val="5A5A5A"/>
                          </a:solidFill>
                          <a:latin typeface="Arial"/>
                          <a:ea typeface="Times New Roman"/>
                          <a:cs typeface="Arial"/>
                        </a:rPr>
                        <a:t>Reporte mensual de las actividades de los técnicos.</a:t>
                      </a:r>
                      <a:endParaRPr lang="es-ES" sz="900" dirty="0">
                        <a:solidFill>
                          <a:srgbClr val="5A5A5A"/>
                        </a:solidFill>
                        <a:latin typeface="Arial"/>
                        <a:ea typeface="Times New Roman"/>
                        <a:cs typeface="Times New Roman"/>
                      </a:endParaRPr>
                    </a:p>
                    <a:p>
                      <a:pPr marL="342900" lvl="0" indent="-342900" algn="just">
                        <a:lnSpc>
                          <a:spcPct val="120000"/>
                        </a:lnSpc>
                        <a:spcAft>
                          <a:spcPts val="0"/>
                        </a:spcAft>
                        <a:buFont typeface="Symbol"/>
                        <a:buChar char=""/>
                      </a:pPr>
                      <a:r>
                        <a:rPr lang="es-ES" sz="700" dirty="0">
                          <a:solidFill>
                            <a:srgbClr val="5A5A5A"/>
                          </a:solidFill>
                          <a:latin typeface="Arial"/>
                          <a:ea typeface="Times New Roman"/>
                          <a:cs typeface="Arial"/>
                        </a:rPr>
                        <a:t>Horarios de Ingreso y rotación del personal a los diferentes edificios de la institución.</a:t>
                      </a:r>
                      <a:endParaRPr lang="es-ES" sz="900" dirty="0">
                        <a:solidFill>
                          <a:srgbClr val="5A5A5A"/>
                        </a:solidFill>
                        <a:latin typeface="Arial"/>
                        <a:ea typeface="Times New Roman"/>
                        <a:cs typeface="Times New Roman"/>
                      </a:endParaRPr>
                    </a:p>
                  </a:txBody>
                  <a:tcPr marL="51299" marR="51299"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marL="228600" algn="just">
                        <a:lnSpc>
                          <a:spcPct val="120000"/>
                        </a:lnSpc>
                        <a:spcAft>
                          <a:spcPts val="0"/>
                        </a:spcAft>
                      </a:pPr>
                      <a:endParaRPr lang="es-ES" sz="700" dirty="0">
                        <a:solidFill>
                          <a:srgbClr val="5A5A5A"/>
                        </a:solidFill>
                        <a:latin typeface="Arial"/>
                        <a:ea typeface="Times New Roman"/>
                        <a:cs typeface="Arial"/>
                      </a:endParaRPr>
                    </a:p>
                    <a:p>
                      <a:pPr marL="342900" lvl="0" indent="-342900" algn="just">
                        <a:lnSpc>
                          <a:spcPct val="120000"/>
                        </a:lnSpc>
                        <a:spcAft>
                          <a:spcPts val="0"/>
                        </a:spcAft>
                        <a:buFont typeface="Symbol"/>
                        <a:buChar char=""/>
                      </a:pPr>
                      <a:r>
                        <a:rPr lang="es-ES" sz="700" dirty="0">
                          <a:solidFill>
                            <a:srgbClr val="5A5A5A"/>
                          </a:solidFill>
                          <a:latin typeface="Arial"/>
                          <a:ea typeface="Times New Roman"/>
                          <a:cs typeface="Arial"/>
                        </a:rPr>
                        <a:t>Mediano</a:t>
                      </a:r>
                      <a:endParaRPr lang="es-ES" sz="900" dirty="0">
                        <a:solidFill>
                          <a:srgbClr val="5A5A5A"/>
                        </a:solidFill>
                        <a:latin typeface="Arial"/>
                        <a:ea typeface="Times New Roman"/>
                        <a:cs typeface="Times New Roman"/>
                      </a:endParaRPr>
                    </a:p>
                    <a:p>
                      <a:pPr marL="342900" lvl="0" indent="-342900" algn="just">
                        <a:lnSpc>
                          <a:spcPct val="120000"/>
                        </a:lnSpc>
                        <a:spcAft>
                          <a:spcPts val="0"/>
                        </a:spcAft>
                        <a:buFont typeface="Symbol"/>
                        <a:buChar char=""/>
                      </a:pPr>
                      <a:r>
                        <a:rPr lang="es-ES" sz="700" dirty="0">
                          <a:solidFill>
                            <a:srgbClr val="5A5A5A"/>
                          </a:solidFill>
                          <a:latin typeface="Arial"/>
                          <a:ea typeface="Times New Roman"/>
                          <a:cs typeface="Arial"/>
                        </a:rPr>
                        <a:t>Bueno</a:t>
                      </a:r>
                      <a:endParaRPr lang="es-ES" sz="900" dirty="0">
                        <a:solidFill>
                          <a:srgbClr val="5A5A5A"/>
                        </a:solidFill>
                        <a:latin typeface="Arial"/>
                        <a:ea typeface="Times New Roman"/>
                        <a:cs typeface="Times New Roman"/>
                      </a:endParaRPr>
                    </a:p>
                    <a:p>
                      <a:pPr marL="342900" lvl="0" indent="-342900" algn="just">
                        <a:lnSpc>
                          <a:spcPct val="120000"/>
                        </a:lnSpc>
                        <a:spcAft>
                          <a:spcPts val="0"/>
                        </a:spcAft>
                        <a:buFont typeface="Symbol"/>
                        <a:buChar char=""/>
                      </a:pPr>
                      <a:r>
                        <a:rPr lang="es-ES" sz="700" dirty="0">
                          <a:solidFill>
                            <a:srgbClr val="5A5A5A"/>
                          </a:solidFill>
                          <a:latin typeface="Arial"/>
                          <a:ea typeface="Times New Roman"/>
                          <a:cs typeface="Arial"/>
                        </a:rPr>
                        <a:t>Mediano</a:t>
                      </a:r>
                      <a:endParaRPr lang="es-ES" sz="900" dirty="0">
                        <a:solidFill>
                          <a:srgbClr val="5A5A5A"/>
                        </a:solidFill>
                        <a:latin typeface="Arial"/>
                        <a:ea typeface="Times New Roman"/>
                        <a:cs typeface="Times New Roman"/>
                      </a:endParaRPr>
                    </a:p>
                    <a:p>
                      <a:pPr marL="342900" lvl="0" indent="-342900" algn="just">
                        <a:lnSpc>
                          <a:spcPct val="120000"/>
                        </a:lnSpc>
                        <a:spcAft>
                          <a:spcPts val="0"/>
                        </a:spcAft>
                        <a:buFont typeface="Symbol"/>
                        <a:buChar char=""/>
                      </a:pPr>
                      <a:r>
                        <a:rPr lang="es-ES" sz="700" dirty="0">
                          <a:solidFill>
                            <a:srgbClr val="5A5A5A"/>
                          </a:solidFill>
                          <a:latin typeface="Arial"/>
                          <a:ea typeface="Times New Roman"/>
                          <a:cs typeface="Arial"/>
                        </a:rPr>
                        <a:t>Bueno</a:t>
                      </a:r>
                      <a:endParaRPr lang="es-ES" sz="900" dirty="0">
                        <a:solidFill>
                          <a:srgbClr val="5A5A5A"/>
                        </a:solidFill>
                        <a:latin typeface="Arial"/>
                        <a:ea typeface="Times New Roman"/>
                        <a:cs typeface="Times New Roman"/>
                      </a:endParaRPr>
                    </a:p>
                    <a:p>
                      <a:pPr marL="342900" lvl="0" indent="-342900" algn="just">
                        <a:lnSpc>
                          <a:spcPct val="120000"/>
                        </a:lnSpc>
                        <a:spcAft>
                          <a:spcPts val="0"/>
                        </a:spcAft>
                        <a:buFont typeface="Symbol"/>
                        <a:buChar char=""/>
                      </a:pPr>
                      <a:r>
                        <a:rPr lang="es-ES" sz="700" dirty="0">
                          <a:solidFill>
                            <a:srgbClr val="5A5A5A"/>
                          </a:solidFill>
                          <a:latin typeface="Arial"/>
                          <a:ea typeface="Times New Roman"/>
                          <a:cs typeface="Arial"/>
                        </a:rPr>
                        <a:t>Bueno</a:t>
                      </a:r>
                      <a:endParaRPr lang="es-ES" sz="900" dirty="0">
                        <a:solidFill>
                          <a:srgbClr val="5A5A5A"/>
                        </a:solidFill>
                        <a:latin typeface="Arial"/>
                        <a:ea typeface="Times New Roman"/>
                        <a:cs typeface="Times New Roman"/>
                      </a:endParaRPr>
                    </a:p>
                    <a:p>
                      <a:pPr marL="342900" lvl="0" indent="-342900" algn="just">
                        <a:lnSpc>
                          <a:spcPct val="120000"/>
                        </a:lnSpc>
                        <a:spcAft>
                          <a:spcPts val="0"/>
                        </a:spcAft>
                        <a:buFont typeface="Symbol"/>
                        <a:buChar char=""/>
                      </a:pPr>
                      <a:r>
                        <a:rPr lang="es-ES" sz="700" dirty="0">
                          <a:solidFill>
                            <a:srgbClr val="5A5A5A"/>
                          </a:solidFill>
                          <a:latin typeface="Arial"/>
                          <a:ea typeface="Times New Roman"/>
                          <a:cs typeface="Arial"/>
                        </a:rPr>
                        <a:t>Bueno</a:t>
                      </a:r>
                      <a:endParaRPr lang="es-ES" sz="900" dirty="0">
                        <a:solidFill>
                          <a:srgbClr val="5A5A5A"/>
                        </a:solidFill>
                        <a:latin typeface="Arial"/>
                        <a:ea typeface="Times New Roman"/>
                        <a:cs typeface="Times New Roman"/>
                      </a:endParaRPr>
                    </a:p>
                  </a:txBody>
                  <a:tcPr marL="51299" marR="51299"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nSpc>
                          <a:spcPct val="115000"/>
                        </a:lnSpc>
                        <a:spcAft>
                          <a:spcPts val="0"/>
                        </a:spcAft>
                      </a:pPr>
                      <a:endParaRPr lang="es-ES" sz="700">
                        <a:latin typeface="Calibri"/>
                        <a:ea typeface="Calibri"/>
                        <a:cs typeface="Arial"/>
                      </a:endParaRPr>
                    </a:p>
                    <a:p>
                      <a:pPr algn="ctr">
                        <a:lnSpc>
                          <a:spcPct val="115000"/>
                        </a:lnSpc>
                        <a:spcAft>
                          <a:spcPts val="0"/>
                        </a:spcAft>
                      </a:pPr>
                      <a:r>
                        <a:rPr lang="es-ES" sz="800">
                          <a:latin typeface="Calibri"/>
                          <a:ea typeface="Calibri"/>
                          <a:cs typeface="Arial"/>
                        </a:rPr>
                        <a:t>4</a:t>
                      </a:r>
                      <a:endParaRPr lang="es-ES" sz="800">
                        <a:latin typeface="Calibri"/>
                        <a:ea typeface="Calibri"/>
                        <a:cs typeface="Times New Roman"/>
                      </a:endParaRPr>
                    </a:p>
                  </a:txBody>
                  <a:tcPr marL="51299" marR="51299"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115000"/>
                        </a:lnSpc>
                        <a:spcAft>
                          <a:spcPts val="0"/>
                        </a:spcAft>
                      </a:pPr>
                      <a:endParaRPr lang="es-ES" sz="700">
                        <a:latin typeface="Calibri"/>
                        <a:ea typeface="Calibri"/>
                        <a:cs typeface="Arial"/>
                      </a:endParaRPr>
                    </a:p>
                    <a:p>
                      <a:pPr algn="ctr">
                        <a:lnSpc>
                          <a:spcPct val="115000"/>
                        </a:lnSpc>
                        <a:spcAft>
                          <a:spcPts val="0"/>
                        </a:spcAft>
                      </a:pPr>
                      <a:r>
                        <a:rPr lang="es-ES" sz="700">
                          <a:latin typeface="Calibri"/>
                          <a:ea typeface="Calibri"/>
                          <a:cs typeface="Arial"/>
                        </a:rPr>
                        <a:t>4</a:t>
                      </a:r>
                      <a:endParaRPr lang="es-ES" sz="800">
                        <a:latin typeface="Calibri"/>
                        <a:ea typeface="Calibri"/>
                        <a:cs typeface="Times New Roman"/>
                      </a:endParaRPr>
                    </a:p>
                  </a:txBody>
                  <a:tcPr marL="51299" marR="51299"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115000"/>
                        </a:lnSpc>
                        <a:spcAft>
                          <a:spcPts val="0"/>
                        </a:spcAft>
                      </a:pPr>
                      <a:endParaRPr lang="es-ES" sz="700" dirty="0">
                        <a:latin typeface="Calibri"/>
                        <a:ea typeface="Calibri"/>
                        <a:cs typeface="Arial"/>
                      </a:endParaRPr>
                    </a:p>
                    <a:p>
                      <a:pPr algn="ctr">
                        <a:lnSpc>
                          <a:spcPct val="115000"/>
                        </a:lnSpc>
                        <a:spcAft>
                          <a:spcPts val="0"/>
                        </a:spcAft>
                      </a:pPr>
                      <a:r>
                        <a:rPr lang="es-ES" sz="700" dirty="0">
                          <a:latin typeface="Calibri"/>
                          <a:ea typeface="Calibri"/>
                          <a:cs typeface="Arial"/>
                        </a:rPr>
                        <a:t>16</a:t>
                      </a:r>
                      <a:endParaRPr lang="es-ES" sz="800" dirty="0">
                        <a:latin typeface="Calibri"/>
                        <a:ea typeface="Calibri"/>
                        <a:cs typeface="Times New Roman"/>
                      </a:endParaRPr>
                    </a:p>
                  </a:txBody>
                  <a:tcPr marL="51299" marR="51299" marT="0" marB="0">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effectLst>
                  <a:outerShdw blurRad="38100" dist="38100" dir="2700000" algn="tl">
                    <a:srgbClr val="000000">
                      <a:alpha val="43137"/>
                    </a:srgbClr>
                  </a:outerShdw>
                </a:effectLst>
                <a:latin typeface="Candara" pitchFamily="34" charset="0"/>
              </a:rPr>
              <a:t>Mapeo de Riesgos</a:t>
            </a:r>
            <a:endParaRPr lang="es-ES" dirty="0"/>
          </a:p>
        </p:txBody>
      </p:sp>
      <p:sp>
        <p:nvSpPr>
          <p:cNvPr id="148482" name="4 Cuadro de texto"/>
          <p:cNvSpPr txBox="1">
            <a:spLocks noChangeArrowheads="1"/>
          </p:cNvSpPr>
          <p:nvPr/>
        </p:nvSpPr>
        <p:spPr bwMode="auto">
          <a:xfrm>
            <a:off x="6313488" y="2457450"/>
            <a:ext cx="2616230" cy="2016125"/>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s-ES_tradnl" sz="1100" b="0" i="0" u="none" strike="noStrike" cap="none" normalizeH="0" baseline="0" dirty="0" smtClean="0">
                <a:ln>
                  <a:noFill/>
                </a:ln>
                <a:solidFill>
                  <a:schemeClr val="tx1"/>
                </a:solidFill>
                <a:effectLst/>
                <a:latin typeface="Calibri" pitchFamily="34" charset="0"/>
                <a:cs typeface="Arial" pitchFamily="34" charset="0"/>
              </a:rPr>
              <a:t>AREAS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S_tradnl" sz="1000" b="0" i="0" u="none" strike="noStrike" cap="none" normalizeH="0" baseline="0" dirty="0" smtClean="0">
                <a:ln>
                  <a:noFill/>
                </a:ln>
                <a:solidFill>
                  <a:schemeClr val="tx1"/>
                </a:solidFill>
                <a:effectLst/>
                <a:latin typeface="Calibri" pitchFamily="34" charset="0"/>
                <a:cs typeface="Arial" pitchFamily="34" charset="0"/>
              </a:rPr>
              <a:t>1.- Desarrollo de aplicaciones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S_tradnl" sz="1000" b="0" i="0" u="none" strike="noStrike" cap="none" normalizeH="0" baseline="0" dirty="0" smtClean="0">
                <a:ln>
                  <a:noFill/>
                </a:ln>
                <a:solidFill>
                  <a:schemeClr val="tx1"/>
                </a:solidFill>
                <a:effectLst/>
                <a:latin typeface="Calibri" pitchFamily="34" charset="0"/>
                <a:cs typeface="Arial" pitchFamily="34" charset="0"/>
              </a:rPr>
              <a:t>2.- Mantenimiento de sistemas.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S_tradnl" sz="1000" b="0" i="0" u="none" strike="noStrike" cap="none" normalizeH="0" baseline="0" dirty="0" smtClean="0">
                <a:ln>
                  <a:noFill/>
                </a:ln>
                <a:solidFill>
                  <a:schemeClr val="tx1"/>
                </a:solidFill>
                <a:effectLst/>
                <a:latin typeface="Calibri" pitchFamily="34" charset="0"/>
                <a:cs typeface="Arial" pitchFamily="34" charset="0"/>
              </a:rPr>
              <a:t>3.- Administración de servidores, redes y comunicaciones.</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S_tradnl" sz="1000" b="0" i="0" u="none" strike="noStrike" cap="none" normalizeH="0" baseline="0" dirty="0" smtClean="0">
                <a:ln>
                  <a:noFill/>
                </a:ln>
                <a:solidFill>
                  <a:schemeClr val="tx1"/>
                </a:solidFill>
                <a:effectLst/>
                <a:latin typeface="Calibri" pitchFamily="34" charset="0"/>
                <a:cs typeface="Arial" pitchFamily="34" charset="0"/>
              </a:rPr>
              <a:t>4.- Organización y administración.</a:t>
            </a:r>
          </a:p>
          <a:p>
            <a:pPr marL="0" marR="0" lvl="0" indent="0" algn="l" defTabSz="914400" rtl="0" eaLnBrk="1" fontAlgn="base" latinLnBrk="0" hangingPunct="1">
              <a:lnSpc>
                <a:spcPct val="100000"/>
              </a:lnSpc>
              <a:spcBef>
                <a:spcPct val="0"/>
              </a:spcBef>
              <a:spcAft>
                <a:spcPts val="1000"/>
              </a:spcAft>
              <a:buClrTx/>
              <a:buSzTx/>
              <a:buFontTx/>
              <a:buNone/>
              <a:tabLst/>
            </a:pPr>
            <a:r>
              <a:rPr kumimoji="0" lang="es-ES_tradnl" sz="1000" b="0" i="0" u="none" strike="noStrike" cap="none" normalizeH="0" baseline="0" dirty="0" smtClean="0">
                <a:ln>
                  <a:noFill/>
                </a:ln>
                <a:solidFill>
                  <a:schemeClr val="tx1"/>
                </a:solidFill>
                <a:effectLst/>
                <a:latin typeface="Calibri" pitchFamily="34" charset="0"/>
                <a:cs typeface="Arial" pitchFamily="34" charset="0"/>
              </a:rPr>
              <a:t>5.- Soporte a usuarios y mantenimiento de equipos.</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48483" name="Picture 3"/>
          <p:cNvPicPr>
            <a:picLocks noChangeAspect="1" noChangeArrowheads="1"/>
          </p:cNvPicPr>
          <p:nvPr/>
        </p:nvPicPr>
        <p:blipFill>
          <a:blip r:embed="rId2">
            <a:clrChange>
              <a:clrFrom>
                <a:srgbClr val="FFFFFF"/>
              </a:clrFrom>
              <a:clrTo>
                <a:srgbClr val="FFFFFF">
                  <a:alpha val="0"/>
                </a:srgbClr>
              </a:clrTo>
            </a:clrChange>
          </a:blip>
          <a:srcRect l="39453" t="32187" r="34180" b="25625"/>
          <a:stretch>
            <a:fillRect/>
          </a:stretch>
        </p:blipFill>
        <p:spPr bwMode="auto">
          <a:xfrm>
            <a:off x="2643174" y="2071678"/>
            <a:ext cx="3214710" cy="3214710"/>
          </a:xfrm>
          <a:prstGeom prst="rect">
            <a:avLst/>
          </a:prstGeom>
          <a:noFill/>
          <a:ln w="9525">
            <a:noFill/>
            <a:miter lim="800000"/>
            <a:headEnd/>
            <a:tailEnd/>
          </a:ln>
          <a:effectLst/>
        </p:spPr>
      </p:pic>
      <p:pic>
        <p:nvPicPr>
          <p:cNvPr id="148484" name="Picture 4"/>
          <p:cNvPicPr>
            <a:picLocks noChangeAspect="1" noChangeArrowheads="1"/>
          </p:cNvPicPr>
          <p:nvPr/>
        </p:nvPicPr>
        <p:blipFill>
          <a:blip r:embed="rId2">
            <a:clrChange>
              <a:clrFrom>
                <a:srgbClr val="FFFFFF"/>
              </a:clrFrom>
              <a:clrTo>
                <a:srgbClr val="FFFFFF">
                  <a:alpha val="0"/>
                </a:srgbClr>
              </a:clrTo>
            </a:clrChange>
          </a:blip>
          <a:srcRect l="18359" t="34688" r="68750" b="54062"/>
          <a:stretch>
            <a:fillRect/>
          </a:stretch>
        </p:blipFill>
        <p:spPr bwMode="auto">
          <a:xfrm>
            <a:off x="500034" y="2428868"/>
            <a:ext cx="1571636" cy="857256"/>
          </a:xfrm>
          <a:prstGeom prst="rect">
            <a:avLst/>
          </a:prstGeom>
          <a:noFill/>
          <a:ln w="9525">
            <a:noFill/>
            <a:miter lim="800000"/>
            <a:headEnd/>
            <a:tailEnd/>
          </a:ln>
          <a:effectLst/>
        </p:spPr>
      </p:pic>
      <p:sp>
        <p:nvSpPr>
          <p:cNvPr id="7" name="6 CuadroTexto"/>
          <p:cNvSpPr txBox="1"/>
          <p:nvPr/>
        </p:nvSpPr>
        <p:spPr>
          <a:xfrm>
            <a:off x="3714744" y="5214950"/>
            <a:ext cx="1000132" cy="369332"/>
          </a:xfrm>
          <a:prstGeom prst="rect">
            <a:avLst/>
          </a:prstGeom>
          <a:noFill/>
        </p:spPr>
        <p:txBody>
          <a:bodyPr wrap="square" rtlCol="0">
            <a:spAutoFit/>
          </a:bodyPr>
          <a:lstStyle/>
          <a:p>
            <a:r>
              <a:rPr lang="es-ES" b="1" dirty="0" smtClean="0"/>
              <a:t>Impacto</a:t>
            </a:r>
            <a:endParaRPr lang="es-ES" b="1" dirty="0"/>
          </a:p>
        </p:txBody>
      </p:sp>
      <p:sp>
        <p:nvSpPr>
          <p:cNvPr id="8" name="7 CuadroTexto"/>
          <p:cNvSpPr txBox="1"/>
          <p:nvPr/>
        </p:nvSpPr>
        <p:spPr>
          <a:xfrm rot="5400000">
            <a:off x="787761" y="3641338"/>
            <a:ext cx="3508653" cy="369332"/>
          </a:xfrm>
          <a:prstGeom prst="rect">
            <a:avLst/>
          </a:prstGeom>
          <a:noFill/>
        </p:spPr>
        <p:txBody>
          <a:bodyPr vert="vert270" wrap="square" rtlCol="0">
            <a:spAutoFit/>
          </a:bodyPr>
          <a:lstStyle/>
          <a:p>
            <a:r>
              <a:rPr lang="es-ES" b="1" dirty="0" smtClean="0"/>
              <a:t>P</a:t>
            </a:r>
          </a:p>
          <a:p>
            <a:r>
              <a:rPr lang="es-ES" b="1" dirty="0" smtClean="0"/>
              <a:t>r</a:t>
            </a:r>
          </a:p>
          <a:p>
            <a:r>
              <a:rPr lang="es-ES" b="1" dirty="0" smtClean="0"/>
              <a:t>o</a:t>
            </a:r>
          </a:p>
          <a:p>
            <a:r>
              <a:rPr lang="es-ES" b="1" dirty="0" smtClean="0"/>
              <a:t>b</a:t>
            </a:r>
          </a:p>
          <a:p>
            <a:r>
              <a:rPr lang="es-ES" b="1" dirty="0" smtClean="0"/>
              <a:t>a</a:t>
            </a:r>
          </a:p>
          <a:p>
            <a:r>
              <a:rPr lang="es-ES" b="1" dirty="0" smtClean="0"/>
              <a:t>b</a:t>
            </a:r>
          </a:p>
          <a:p>
            <a:r>
              <a:rPr lang="es-ES" b="1" dirty="0" smtClean="0"/>
              <a:t>i</a:t>
            </a:r>
          </a:p>
          <a:p>
            <a:r>
              <a:rPr lang="es-ES" b="1" dirty="0" smtClean="0"/>
              <a:t>l</a:t>
            </a:r>
          </a:p>
          <a:p>
            <a:r>
              <a:rPr lang="es-ES" b="1" dirty="0" smtClean="0"/>
              <a:t>i</a:t>
            </a:r>
          </a:p>
          <a:p>
            <a:r>
              <a:rPr lang="es-ES" b="1" dirty="0" smtClean="0"/>
              <a:t>d</a:t>
            </a:r>
          </a:p>
          <a:p>
            <a:r>
              <a:rPr lang="es-ES" b="1" dirty="0" smtClean="0"/>
              <a:t>a</a:t>
            </a:r>
          </a:p>
          <a:p>
            <a:r>
              <a:rPr lang="es-ES" b="1" dirty="0" smtClean="0"/>
              <a:t>d</a:t>
            </a:r>
            <a:endParaRPr lang="es-ES"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just"/>
            <a:r>
              <a:rPr lang="es-ES_tradnl" b="1" dirty="0" smtClean="0">
                <a:effectLst>
                  <a:outerShdw blurRad="38100" dist="38100" dir="2700000" algn="tl">
                    <a:srgbClr val="000000">
                      <a:alpha val="43137"/>
                    </a:srgbClr>
                  </a:outerShdw>
                </a:effectLst>
                <a:latin typeface="Candara" pitchFamily="34" charset="0"/>
              </a:rPr>
              <a:t>Cuestionarios de Evaluación de Control Interno</a:t>
            </a:r>
            <a:endParaRPr lang="es-ES" dirty="0"/>
          </a:p>
        </p:txBody>
      </p:sp>
      <p:sp>
        <p:nvSpPr>
          <p:cNvPr id="4" name="2 Marcador de contenido"/>
          <p:cNvSpPr>
            <a:spLocks noGrp="1"/>
          </p:cNvSpPr>
          <p:nvPr>
            <p:ph sz="quarter" idx="1"/>
          </p:nvPr>
        </p:nvSpPr>
        <p:spPr>
          <a:xfrm>
            <a:off x="612648" y="1600200"/>
            <a:ext cx="8153400" cy="542916"/>
          </a:xfrm>
        </p:spPr>
        <p:txBody>
          <a:bodyPr/>
          <a:lstStyle/>
          <a:p>
            <a:pPr lvl="0" algn="just"/>
            <a:r>
              <a:rPr lang="es-ES" b="1" dirty="0" smtClean="0"/>
              <a:t>Monitoreo y Evaluación</a:t>
            </a:r>
            <a:endParaRPr lang="es-ES" b="1" dirty="0"/>
          </a:p>
        </p:txBody>
      </p:sp>
      <p:graphicFrame>
        <p:nvGraphicFramePr>
          <p:cNvPr id="5" name="4 Tabla"/>
          <p:cNvGraphicFramePr>
            <a:graphicFrameLocks noGrp="1"/>
          </p:cNvGraphicFramePr>
          <p:nvPr/>
        </p:nvGraphicFramePr>
        <p:xfrm>
          <a:off x="1000100" y="2377441"/>
          <a:ext cx="7286675" cy="3123263"/>
        </p:xfrm>
        <a:graphic>
          <a:graphicData uri="http://schemas.openxmlformats.org/drawingml/2006/table">
            <a:tbl>
              <a:tblPr/>
              <a:tblGrid>
                <a:gridCol w="3485185"/>
                <a:gridCol w="316305"/>
                <a:gridCol w="316305"/>
                <a:gridCol w="3168880"/>
              </a:tblGrid>
              <a:tr h="520544">
                <a:tc>
                  <a:txBody>
                    <a:bodyPr/>
                    <a:lstStyle/>
                    <a:p>
                      <a:pPr algn="ctr">
                        <a:lnSpc>
                          <a:spcPct val="115000"/>
                        </a:lnSpc>
                        <a:spcAft>
                          <a:spcPts val="0"/>
                        </a:spcAft>
                      </a:pPr>
                      <a:r>
                        <a:rPr lang="es-ES" sz="1000" b="1" dirty="0">
                          <a:latin typeface="Calibri"/>
                          <a:ea typeface="Calibri"/>
                          <a:cs typeface="Arial"/>
                        </a:rPr>
                        <a:t>PREGUNTAS</a:t>
                      </a:r>
                      <a:endParaRPr lang="es-ES" sz="1100" dirty="0">
                        <a:latin typeface="Calibri"/>
                        <a:ea typeface="Calibri"/>
                        <a:cs typeface="Times New Roman"/>
                      </a:endParaRPr>
                    </a:p>
                  </a:txBody>
                  <a:tcPr marL="68580" marR="68580" marT="0" marB="0">
                    <a:lnL w="12700" cap="flat" cmpd="sng" algn="ctr">
                      <a:solidFill>
                        <a:srgbClr val="9BBB59"/>
                      </a:solidFill>
                      <a:prstDash val="solid"/>
                      <a:round/>
                      <a:headEnd type="none" w="med" len="med"/>
                      <a:tailEnd type="none" w="med" len="med"/>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9BBB59"/>
                    </a:solidFill>
                  </a:tcPr>
                </a:tc>
                <a:tc>
                  <a:txBody>
                    <a:bodyPr/>
                    <a:lstStyle/>
                    <a:p>
                      <a:pPr algn="ctr">
                        <a:lnSpc>
                          <a:spcPct val="115000"/>
                        </a:lnSpc>
                        <a:spcAft>
                          <a:spcPts val="0"/>
                        </a:spcAft>
                      </a:pPr>
                      <a:r>
                        <a:rPr lang="es-ES" sz="1000" b="1">
                          <a:latin typeface="Calibri"/>
                          <a:ea typeface="Calibri"/>
                          <a:cs typeface="Arial"/>
                        </a:rPr>
                        <a:t>SI</a:t>
                      </a:r>
                      <a:endParaRPr lang="es-ES" sz="1100">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9BBB59"/>
                    </a:solidFill>
                  </a:tcPr>
                </a:tc>
                <a:tc>
                  <a:txBody>
                    <a:bodyPr/>
                    <a:lstStyle/>
                    <a:p>
                      <a:pPr algn="ctr">
                        <a:lnSpc>
                          <a:spcPct val="115000"/>
                        </a:lnSpc>
                        <a:spcAft>
                          <a:spcPts val="0"/>
                        </a:spcAft>
                      </a:pPr>
                      <a:r>
                        <a:rPr lang="es-ES" sz="1000" b="1">
                          <a:latin typeface="Calibri"/>
                          <a:ea typeface="Calibri"/>
                          <a:cs typeface="Arial"/>
                        </a:rPr>
                        <a:t>NO</a:t>
                      </a:r>
                      <a:endParaRPr lang="es-ES" sz="1100">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9BBB59"/>
                    </a:solidFill>
                  </a:tcPr>
                </a:tc>
                <a:tc>
                  <a:txBody>
                    <a:bodyPr/>
                    <a:lstStyle/>
                    <a:p>
                      <a:pPr algn="ctr">
                        <a:lnSpc>
                          <a:spcPct val="115000"/>
                        </a:lnSpc>
                        <a:spcAft>
                          <a:spcPts val="0"/>
                        </a:spcAft>
                      </a:pPr>
                      <a:r>
                        <a:rPr lang="es-ES" sz="1000" b="1">
                          <a:latin typeface="Calibri"/>
                          <a:ea typeface="Calibri"/>
                          <a:cs typeface="Arial"/>
                        </a:rPr>
                        <a:t>OBSERVACIONES</a:t>
                      </a:r>
                      <a:endParaRPr lang="es-ES" sz="1100">
                        <a:latin typeface="Calibri"/>
                        <a:ea typeface="Calibri"/>
                        <a:cs typeface="Times New Roman"/>
                      </a:endParaRPr>
                    </a:p>
                  </a:txBody>
                  <a:tcPr marL="68580" marR="68580" marT="0" marB="0">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solidFill>
                      <a:srgbClr val="9BBB59"/>
                    </a:solidFill>
                  </a:tcPr>
                </a:tc>
              </a:tr>
              <a:tr h="780816">
                <a:tc>
                  <a:txBody>
                    <a:bodyPr/>
                    <a:lstStyle/>
                    <a:p>
                      <a:pPr>
                        <a:lnSpc>
                          <a:spcPct val="115000"/>
                        </a:lnSpc>
                        <a:spcAft>
                          <a:spcPts val="0"/>
                        </a:spcAft>
                      </a:pPr>
                      <a:r>
                        <a:rPr lang="es-ES" sz="1000" b="1">
                          <a:latin typeface="Calibri"/>
                          <a:ea typeface="Calibri"/>
                          <a:cs typeface="Arial"/>
                        </a:rPr>
                        <a:t>Se han definido indicadores de desempeño y métricas del proceso para monitorear gestión y tomar los correctivos que se requieran?</a:t>
                      </a:r>
                      <a:endParaRPr lang="es-ES" sz="1100">
                        <a:latin typeface="Calibri"/>
                        <a:ea typeface="Calibri"/>
                        <a:cs typeface="Times New Roman"/>
                      </a:endParaRPr>
                    </a:p>
                  </a:txBody>
                  <a:tcPr marL="68580" marR="68580" marT="0" marB="0">
                    <a:lnL w="12700" cap="flat" cmpd="sng" algn="ctr">
                      <a:solidFill>
                        <a:srgbClr val="9BBB59"/>
                      </a:solidFill>
                      <a:prstDash val="solid"/>
                      <a:round/>
                      <a:headEnd type="none" w="med" len="med"/>
                      <a:tailEnd type="none" w="med" len="med"/>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115000"/>
                        </a:lnSpc>
                        <a:spcAft>
                          <a:spcPts val="0"/>
                        </a:spcAft>
                      </a:pPr>
                      <a:endParaRPr lang="es-ES" sz="1000">
                        <a:latin typeface="Calibri"/>
                        <a:ea typeface="Calibri"/>
                        <a:cs typeface="Arial"/>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115000"/>
                        </a:lnSpc>
                        <a:spcAft>
                          <a:spcPts val="0"/>
                        </a:spcAft>
                      </a:pPr>
                      <a:r>
                        <a:rPr lang="es-ES" sz="1000">
                          <a:latin typeface="Calibri"/>
                          <a:ea typeface="Calibri"/>
                          <a:cs typeface="Arial"/>
                        </a:rPr>
                        <a:t>√</a:t>
                      </a:r>
                      <a:endParaRPr lang="es-ES" sz="1100">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gn="ctr">
                        <a:lnSpc>
                          <a:spcPct val="115000"/>
                        </a:lnSpc>
                        <a:spcAft>
                          <a:spcPts val="0"/>
                        </a:spcAft>
                      </a:pPr>
                      <a:endParaRPr lang="es-ES" sz="1000">
                        <a:latin typeface="Calibri"/>
                        <a:ea typeface="Calibri"/>
                        <a:cs typeface="Arial"/>
                      </a:endParaRPr>
                    </a:p>
                  </a:txBody>
                  <a:tcPr marL="68580" marR="68580" marT="0" marB="0">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1041087">
                <a:tc>
                  <a:txBody>
                    <a:bodyPr/>
                    <a:lstStyle/>
                    <a:p>
                      <a:pPr>
                        <a:lnSpc>
                          <a:spcPct val="115000"/>
                        </a:lnSpc>
                        <a:spcAft>
                          <a:spcPts val="0"/>
                        </a:spcAft>
                      </a:pPr>
                      <a:r>
                        <a:rPr lang="es-ES" sz="1000" b="1">
                          <a:latin typeface="Calibri"/>
                          <a:ea typeface="Calibri"/>
                          <a:cs typeface="Arial"/>
                        </a:rPr>
                        <a:t>Q procedimientos y mecanismos se utilizan para la medición, análisis y mejora del nivel de satisfacción de los clientes internos y externos por los servicios recibidos?</a:t>
                      </a:r>
                      <a:endParaRPr lang="es-ES" sz="1100">
                        <a:latin typeface="Calibri"/>
                        <a:ea typeface="Calibri"/>
                        <a:cs typeface="Times New Roman"/>
                      </a:endParaRPr>
                    </a:p>
                  </a:txBody>
                  <a:tcPr marL="68580" marR="68580" marT="0" marB="0">
                    <a:lnL w="12700" cap="flat" cmpd="sng" algn="ctr">
                      <a:solidFill>
                        <a:srgbClr val="9BBB59"/>
                      </a:solidFill>
                      <a:prstDash val="solid"/>
                      <a:round/>
                      <a:headEnd type="none" w="med" len="med"/>
                      <a:tailEnd type="none" w="med" len="med"/>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nSpc>
                          <a:spcPct val="115000"/>
                        </a:lnSpc>
                        <a:spcAft>
                          <a:spcPts val="0"/>
                        </a:spcAft>
                      </a:pPr>
                      <a:r>
                        <a:rPr lang="es-ES" sz="1000">
                          <a:latin typeface="Calibri"/>
                          <a:ea typeface="Calibri"/>
                          <a:cs typeface="Arial"/>
                        </a:rPr>
                        <a:t>√</a:t>
                      </a:r>
                      <a:endParaRPr lang="es-ES" sz="1100">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nSpc>
                          <a:spcPct val="115000"/>
                        </a:lnSpc>
                        <a:spcAft>
                          <a:spcPts val="0"/>
                        </a:spcAft>
                      </a:pPr>
                      <a:endParaRPr lang="es-ES" sz="1000">
                        <a:latin typeface="Calibri"/>
                        <a:ea typeface="Calibri"/>
                        <a:cs typeface="Arial"/>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nSpc>
                          <a:spcPct val="115000"/>
                        </a:lnSpc>
                        <a:spcAft>
                          <a:spcPts val="0"/>
                        </a:spcAft>
                      </a:pPr>
                      <a:r>
                        <a:rPr lang="es-ES" sz="1000">
                          <a:latin typeface="Calibri"/>
                          <a:ea typeface="Calibri"/>
                          <a:cs typeface="Arial"/>
                        </a:rPr>
                        <a:t>Se realiza a través del Modulo de Encuestas de Satisfacción.</a:t>
                      </a:r>
                      <a:endParaRPr lang="es-ES" sz="1100">
                        <a:latin typeface="Calibri"/>
                        <a:ea typeface="Calibri"/>
                        <a:cs typeface="Times New Roman"/>
                      </a:endParaRPr>
                    </a:p>
                  </a:txBody>
                  <a:tcPr marL="68580" marR="68580" marT="0" marB="0">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r h="780816">
                <a:tc>
                  <a:txBody>
                    <a:bodyPr/>
                    <a:lstStyle/>
                    <a:p>
                      <a:pPr>
                        <a:lnSpc>
                          <a:spcPct val="115000"/>
                        </a:lnSpc>
                        <a:spcAft>
                          <a:spcPts val="0"/>
                        </a:spcAft>
                      </a:pPr>
                      <a:r>
                        <a:rPr lang="es-ES" sz="1000" b="1">
                          <a:latin typeface="Calibri"/>
                          <a:ea typeface="Calibri"/>
                          <a:cs typeface="Arial"/>
                        </a:rPr>
                        <a:t>Con que frecuencia la Unidad de Tecnologías de Información presenta informes de gestión a la alta dirección  </a:t>
                      </a:r>
                      <a:endParaRPr lang="es-ES" sz="1100">
                        <a:latin typeface="Calibri"/>
                        <a:ea typeface="Calibri"/>
                        <a:cs typeface="Times New Roman"/>
                      </a:endParaRPr>
                    </a:p>
                  </a:txBody>
                  <a:tcPr marL="68580" marR="68580" marT="0" marB="0">
                    <a:lnL w="12700" cap="flat" cmpd="sng" algn="ctr">
                      <a:solidFill>
                        <a:srgbClr val="9BBB59"/>
                      </a:solidFill>
                      <a:prstDash val="solid"/>
                      <a:round/>
                      <a:headEnd type="none" w="med" len="med"/>
                      <a:tailEnd type="none" w="med" len="med"/>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nSpc>
                          <a:spcPct val="115000"/>
                        </a:lnSpc>
                        <a:spcAft>
                          <a:spcPts val="0"/>
                        </a:spcAft>
                      </a:pPr>
                      <a:r>
                        <a:rPr lang="es-ES" sz="1000">
                          <a:latin typeface="Calibri"/>
                          <a:ea typeface="Calibri"/>
                          <a:cs typeface="Arial"/>
                        </a:rPr>
                        <a:t>√</a:t>
                      </a:r>
                      <a:endParaRPr lang="es-ES" sz="1100">
                        <a:latin typeface="Calibri"/>
                        <a:ea typeface="Calibri"/>
                        <a:cs typeface="Times New Roman"/>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nSpc>
                          <a:spcPct val="115000"/>
                        </a:lnSpc>
                        <a:spcAft>
                          <a:spcPts val="0"/>
                        </a:spcAft>
                      </a:pPr>
                      <a:endParaRPr lang="es-ES" sz="1000">
                        <a:latin typeface="Calibri"/>
                        <a:ea typeface="Calibri"/>
                        <a:cs typeface="Arial"/>
                      </a:endParaRPr>
                    </a:p>
                  </a:txBody>
                  <a:tcPr marL="68580" marR="68580" marT="0" marB="0">
                    <a:lnL>
                      <a:noFill/>
                    </a:lnL>
                    <a:lnR>
                      <a:noFill/>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c>
                  <a:txBody>
                    <a:bodyPr/>
                    <a:lstStyle/>
                    <a:p>
                      <a:pPr>
                        <a:lnSpc>
                          <a:spcPct val="115000"/>
                        </a:lnSpc>
                        <a:spcAft>
                          <a:spcPts val="0"/>
                        </a:spcAft>
                      </a:pPr>
                      <a:r>
                        <a:rPr lang="es-ES" sz="1000" dirty="0" smtClean="0">
                          <a:latin typeface="Calibri"/>
                          <a:ea typeface="Calibri"/>
                          <a:cs typeface="Arial"/>
                        </a:rPr>
                        <a:t>Mensual</a:t>
                      </a:r>
                      <a:endParaRPr lang="es-ES" sz="1000" dirty="0">
                        <a:latin typeface="Calibri"/>
                        <a:ea typeface="Calibri"/>
                        <a:cs typeface="Arial"/>
                      </a:endParaRPr>
                    </a:p>
                  </a:txBody>
                  <a:tcPr marL="68580" marR="68580" marT="0" marB="0">
                    <a:lnL>
                      <a:noFill/>
                    </a:lnL>
                    <a:lnR w="12700" cap="flat" cmpd="sng" algn="ctr">
                      <a:solidFill>
                        <a:srgbClr val="9BBB59"/>
                      </a:solidFill>
                      <a:prstDash val="solid"/>
                      <a:round/>
                      <a:headEnd type="none" w="med" len="med"/>
                      <a:tailEnd type="none" w="med" len="med"/>
                    </a:lnR>
                    <a:lnT w="12700" cap="flat" cmpd="sng" algn="ctr">
                      <a:solidFill>
                        <a:srgbClr val="9BBB59"/>
                      </a:solidFill>
                      <a:prstDash val="solid"/>
                      <a:round/>
                      <a:headEnd type="none" w="med" len="med"/>
                      <a:tailEnd type="none" w="med" len="med"/>
                    </a:lnT>
                    <a:lnB w="12700" cap="flat" cmpd="sng" algn="ctr">
                      <a:solidFill>
                        <a:srgbClr val="9BBB59"/>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ES_tradnl" b="1" dirty="0" smtClean="0">
                <a:effectLst>
                  <a:outerShdw blurRad="38100" dist="38100" dir="2700000" algn="tl">
                    <a:srgbClr val="000000">
                      <a:alpha val="43137"/>
                    </a:srgbClr>
                  </a:outerShdw>
                </a:effectLst>
                <a:latin typeface="Candara" pitchFamily="34" charset="0"/>
              </a:rPr>
              <a:t>Proceso de la Auditoria</a:t>
            </a:r>
            <a:endParaRPr lang="es-ES" dirty="0"/>
          </a:p>
        </p:txBody>
      </p:sp>
      <p:sp>
        <p:nvSpPr>
          <p:cNvPr id="4" name="2 Marcador de contenido"/>
          <p:cNvSpPr>
            <a:spLocks noGrp="1"/>
          </p:cNvSpPr>
          <p:nvPr>
            <p:ph sz="quarter" idx="1"/>
          </p:nvPr>
        </p:nvSpPr>
        <p:spPr/>
        <p:txBody>
          <a:bodyPr/>
          <a:lstStyle/>
          <a:p>
            <a:pPr algn="just"/>
            <a:r>
              <a:rPr lang="es-ES" dirty="0" smtClean="0"/>
              <a:t>Orden de trabajo.</a:t>
            </a:r>
          </a:p>
          <a:p>
            <a:pPr algn="just"/>
            <a:r>
              <a:rPr lang="es-ES" dirty="0" smtClean="0"/>
              <a:t>Notificación de Inicio</a:t>
            </a:r>
          </a:p>
          <a:p>
            <a:pPr algn="just"/>
            <a:r>
              <a:rPr lang="es-ES" dirty="0" smtClean="0"/>
              <a:t>Solicitud Inicial de Información</a:t>
            </a:r>
          </a:p>
          <a:p>
            <a:pPr algn="just"/>
            <a:r>
              <a:rPr lang="es-ES" dirty="0" smtClean="0"/>
              <a:t>Diagnóstico general y planificación</a:t>
            </a:r>
          </a:p>
          <a:p>
            <a:pPr algn="just"/>
            <a:r>
              <a:rPr lang="es-ES" dirty="0" smtClean="0"/>
              <a:t>Desarrollo y recopilación de la información</a:t>
            </a:r>
          </a:p>
          <a:p>
            <a:pPr algn="just"/>
            <a:r>
              <a:rPr lang="es-ES" dirty="0" smtClean="0"/>
              <a:t>Comentarios conclusiones y recomendaciones.</a:t>
            </a:r>
          </a:p>
          <a:p>
            <a:pPr algn="just"/>
            <a:r>
              <a:rPr lang="es-ES" dirty="0" smtClean="0"/>
              <a:t>Comunicación de resultados e informe final</a:t>
            </a:r>
            <a:endParaRPr lang="es-E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ES_tradnl" b="1" dirty="0" smtClean="0">
                <a:effectLst>
                  <a:outerShdw blurRad="38100" dist="38100" dir="2700000" algn="tl">
                    <a:srgbClr val="000000">
                      <a:alpha val="43137"/>
                    </a:srgbClr>
                  </a:outerShdw>
                </a:effectLst>
                <a:latin typeface="Candara" pitchFamily="34" charset="0"/>
              </a:rPr>
              <a:t>Conclusiones</a:t>
            </a:r>
            <a:endParaRPr lang="es-ES" dirty="0"/>
          </a:p>
        </p:txBody>
      </p:sp>
      <p:sp>
        <p:nvSpPr>
          <p:cNvPr id="3" name="2 Marcador de contenido"/>
          <p:cNvSpPr>
            <a:spLocks noGrp="1"/>
          </p:cNvSpPr>
          <p:nvPr>
            <p:ph sz="quarter" idx="1"/>
          </p:nvPr>
        </p:nvSpPr>
        <p:spPr/>
        <p:txBody>
          <a:bodyPr/>
          <a:lstStyle/>
          <a:p>
            <a:pPr lvl="0" algn="just"/>
            <a:r>
              <a:rPr lang="es-ES_tradnl" dirty="0" smtClean="0"/>
              <a:t>Se ha elaborado una guía de auditoría para la evaluación del control interno del área de TI en las entidades públicas del Ecuador cuyo resultado ha servido para determinar: la normativa vigente, los controles y medios de verificación, metodología de riesgos y cuestionarios de control interno que hay que considerar en la evaluación del control interno y la  identificación de las áreas críticas.</a:t>
            </a:r>
            <a:endParaRPr lang="es-ES" dirty="0" smtClean="0"/>
          </a:p>
          <a:p>
            <a:pPr algn="just">
              <a:buNone/>
            </a:pPr>
            <a:endParaRPr lang="es-E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ES_tradnl" b="1" dirty="0" smtClean="0">
                <a:effectLst>
                  <a:outerShdw blurRad="38100" dist="38100" dir="2700000" algn="tl">
                    <a:srgbClr val="000000">
                      <a:alpha val="43137"/>
                    </a:srgbClr>
                  </a:outerShdw>
                </a:effectLst>
                <a:latin typeface="Candara" pitchFamily="34" charset="0"/>
              </a:rPr>
              <a:t>Conclusiones</a:t>
            </a:r>
            <a:endParaRPr lang="es-ES" dirty="0"/>
          </a:p>
        </p:txBody>
      </p:sp>
      <p:sp>
        <p:nvSpPr>
          <p:cNvPr id="3" name="2 Marcador de contenido"/>
          <p:cNvSpPr>
            <a:spLocks noGrp="1"/>
          </p:cNvSpPr>
          <p:nvPr>
            <p:ph sz="quarter" idx="1"/>
          </p:nvPr>
        </p:nvSpPr>
        <p:spPr/>
        <p:txBody>
          <a:bodyPr>
            <a:normAutofit fontScale="92500" lnSpcReduction="10000"/>
          </a:bodyPr>
          <a:lstStyle/>
          <a:p>
            <a:pPr lvl="0" algn="just"/>
            <a:r>
              <a:rPr lang="es-ES_tradnl" dirty="0" smtClean="0"/>
              <a:t>De acuerdo a las encuestas realizadas se concluye que existe un gran desconocimiento de las normas de control interno por parte de los servidores públicos, que hace que no estén familiarizados con los controles que deben implementar, sin embargo está vigente el principio jurídico que dice el desconocimiento de la ley no justifica la culpa.</a:t>
            </a:r>
            <a:endParaRPr lang="es-ES" dirty="0" smtClean="0"/>
          </a:p>
          <a:p>
            <a:pPr lvl="0" algn="just"/>
            <a:r>
              <a:rPr lang="es-ES_tradnl" dirty="0" smtClean="0"/>
              <a:t>El 87% de las instituciones públicas encuestadas indicaron que no tienen definidos los procesos del TI, es por ello que para el diseño de la presente guía de auditoría se efectuó por áreas.</a:t>
            </a:r>
            <a:endParaRPr lang="es-ES" dirty="0" smtClean="0"/>
          </a:p>
          <a:p>
            <a:endParaRPr lang="es-E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ES_tradnl" b="1" dirty="0" smtClean="0">
                <a:effectLst>
                  <a:outerShdw blurRad="38100" dist="38100" dir="2700000" algn="tl">
                    <a:srgbClr val="000000">
                      <a:alpha val="43137"/>
                    </a:srgbClr>
                  </a:outerShdw>
                </a:effectLst>
                <a:latin typeface="Candara" pitchFamily="34" charset="0"/>
              </a:rPr>
              <a:t>Conclusiones</a:t>
            </a:r>
            <a:endParaRPr lang="es-ES" dirty="0"/>
          </a:p>
        </p:txBody>
      </p:sp>
      <p:sp>
        <p:nvSpPr>
          <p:cNvPr id="3" name="2 Marcador de contenido"/>
          <p:cNvSpPr>
            <a:spLocks noGrp="1"/>
          </p:cNvSpPr>
          <p:nvPr>
            <p:ph sz="quarter" idx="1"/>
          </p:nvPr>
        </p:nvSpPr>
        <p:spPr/>
        <p:txBody>
          <a:bodyPr>
            <a:normAutofit lnSpcReduction="10000"/>
          </a:bodyPr>
          <a:lstStyle/>
          <a:p>
            <a:pPr lvl="0" algn="just"/>
            <a:r>
              <a:rPr lang="es-ES_tradnl" dirty="0" smtClean="0"/>
              <a:t>No existen controles permanentes, ya que de acuerdo a la encuesta realizada el 86% de las instituciones públicas indicaron que no se realizan evaluaciones de control interno en el área de TI.</a:t>
            </a:r>
            <a:endParaRPr lang="es-ES" dirty="0" smtClean="0"/>
          </a:p>
          <a:p>
            <a:pPr lvl="0" algn="just"/>
            <a:r>
              <a:rPr lang="es-ES" dirty="0" smtClean="0"/>
              <a:t>De la aplicación de la metodología de riesgos se obtuvo que las áreas con mayor nivel de riesgos son: la de organización y administración, seguida por la administración de servidores, redes y comunicaciones y  la de soporte a usuarios y mantenimiento a equipos.</a:t>
            </a:r>
          </a:p>
          <a:p>
            <a:endParaRPr lang="es-E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effectLst>
                  <a:outerShdw blurRad="38100" dist="38100" dir="2700000" algn="tl">
                    <a:srgbClr val="000000">
                      <a:alpha val="43137"/>
                    </a:srgbClr>
                  </a:outerShdw>
                </a:effectLst>
                <a:latin typeface="Candara" pitchFamily="34" charset="0"/>
              </a:rPr>
              <a:t>Problemática</a:t>
            </a:r>
            <a:endParaRPr lang="es-ES" dirty="0"/>
          </a:p>
        </p:txBody>
      </p:sp>
      <p:sp>
        <p:nvSpPr>
          <p:cNvPr id="3" name="2 Marcador de contenido"/>
          <p:cNvSpPr>
            <a:spLocks noGrp="1"/>
          </p:cNvSpPr>
          <p:nvPr>
            <p:ph sz="quarter" idx="1"/>
          </p:nvPr>
        </p:nvSpPr>
        <p:spPr/>
        <p:txBody>
          <a:bodyPr>
            <a:normAutofit lnSpcReduction="10000"/>
          </a:bodyPr>
          <a:lstStyle/>
          <a:p>
            <a:pPr algn="just"/>
            <a:r>
              <a:rPr lang="es-ES_tradnl" dirty="0" smtClean="0"/>
              <a:t>El uso ineficiente e inadecuado de los recursos y procesos informáticos de las entidades públicas ocasiona que:</a:t>
            </a:r>
          </a:p>
          <a:p>
            <a:pPr lvl="2" algn="just"/>
            <a:r>
              <a:rPr lang="es-ES_tradnl" dirty="0" smtClean="0"/>
              <a:t> No se pueda brindar una seguridad razonable del logro de la misión de la institución y de los objetivos generales.</a:t>
            </a:r>
          </a:p>
          <a:p>
            <a:pPr lvl="2" algn="just"/>
            <a:r>
              <a:rPr lang="es-ES_tradnl" dirty="0" smtClean="0"/>
              <a:t> identificar y dar respuesta a los riesgos, ejecutar las operaciones de manera ordenada, ética, económica, eficiente y efectiva, satisfacer las obligaciones de responsabilidad.</a:t>
            </a:r>
          </a:p>
          <a:p>
            <a:pPr lvl="2" algn="just"/>
            <a:r>
              <a:rPr lang="es-ES_tradnl" dirty="0" smtClean="0"/>
              <a:t>Cumplir con las leyes y regulaciones y salvaguardar los recursos contra pérdida por desperdicio, abuso, mala administración, errores, fraude e irregularidades.</a:t>
            </a:r>
            <a:endParaRPr lang="es-ES" dirty="0" smtClean="0"/>
          </a:p>
          <a:p>
            <a:endParaRPr lang="es-E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ES_tradnl" b="1" dirty="0" smtClean="0">
                <a:effectLst>
                  <a:outerShdw blurRad="38100" dist="38100" dir="2700000" algn="tl">
                    <a:srgbClr val="000000">
                      <a:alpha val="43137"/>
                    </a:srgbClr>
                  </a:outerShdw>
                </a:effectLst>
                <a:latin typeface="Candara" pitchFamily="34" charset="0"/>
              </a:rPr>
              <a:t>Conclusiones</a:t>
            </a:r>
            <a:endParaRPr lang="es-ES" dirty="0"/>
          </a:p>
        </p:txBody>
      </p:sp>
      <p:sp>
        <p:nvSpPr>
          <p:cNvPr id="3" name="2 Marcador de contenido"/>
          <p:cNvSpPr>
            <a:spLocks noGrp="1"/>
          </p:cNvSpPr>
          <p:nvPr>
            <p:ph sz="quarter" idx="1"/>
          </p:nvPr>
        </p:nvSpPr>
        <p:spPr/>
        <p:txBody>
          <a:bodyPr/>
          <a:lstStyle/>
          <a:p>
            <a:pPr algn="just"/>
            <a:r>
              <a:rPr lang="es-ES" dirty="0" smtClean="0"/>
              <a:t>Se desarrolló e implementó cuestionarios de control interno para cada área de TI, incluyendo  preguntas de acuerdo a las Normas de Control Interno para las entidades públicas</a:t>
            </a:r>
          </a:p>
          <a:p>
            <a:pPr lvl="0" algn="just"/>
            <a:r>
              <a:rPr lang="es-ES_tradnl" dirty="0" smtClean="0"/>
              <a:t>Los medios de verificación o controles identificados en las diferentes áreas, ayudan en el proceso de solicitud de información, que de no ser presentados,  sirven de evidencia por incumplimiento de los mismos.</a:t>
            </a:r>
            <a:endParaRPr lang="es-ES" dirty="0" smtClean="0"/>
          </a:p>
          <a:p>
            <a:pPr algn="just"/>
            <a:endParaRPr lang="es-E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ES_tradnl" b="1" dirty="0" smtClean="0">
                <a:effectLst>
                  <a:outerShdw blurRad="38100" dist="38100" dir="2700000" algn="tl">
                    <a:srgbClr val="000000">
                      <a:alpha val="43137"/>
                    </a:srgbClr>
                  </a:outerShdw>
                </a:effectLst>
                <a:latin typeface="Candara" pitchFamily="34" charset="0"/>
              </a:rPr>
              <a:t>Recomendaciones</a:t>
            </a:r>
            <a:endParaRPr lang="es-ES" dirty="0"/>
          </a:p>
        </p:txBody>
      </p:sp>
      <p:sp>
        <p:nvSpPr>
          <p:cNvPr id="3" name="2 Marcador de contenido"/>
          <p:cNvSpPr>
            <a:spLocks noGrp="1"/>
          </p:cNvSpPr>
          <p:nvPr>
            <p:ph sz="quarter" idx="1"/>
          </p:nvPr>
        </p:nvSpPr>
        <p:spPr/>
        <p:txBody>
          <a:bodyPr/>
          <a:lstStyle/>
          <a:p>
            <a:pPr lvl="0" algn="just" fontAlgn="base"/>
            <a:r>
              <a:rPr lang="es-ES_tradnl" dirty="0" smtClean="0"/>
              <a:t>Socializar los contenidos de las legislaciones pertinentes con la finalidad que se den cumplimiento.</a:t>
            </a:r>
            <a:endParaRPr lang="es-ES" dirty="0" smtClean="0"/>
          </a:p>
          <a:p>
            <a:pPr lvl="0" algn="just" fontAlgn="base"/>
            <a:r>
              <a:rPr lang="es-ES_tradnl" dirty="0" smtClean="0"/>
              <a:t>Aplicar los cuestionarios de control interno de acuerdo a la estructura organizacional de la institución.</a:t>
            </a:r>
          </a:p>
          <a:p>
            <a:pPr algn="just" fontAlgn="base"/>
            <a:r>
              <a:rPr lang="es-ES_tradnl" dirty="0" smtClean="0"/>
              <a:t>Se recomienda que en las instituciones públicas se haga el levantamiento de procesos del área de TI.</a:t>
            </a:r>
            <a:endParaRPr lang="es-ES" dirty="0" smtClean="0"/>
          </a:p>
          <a:p>
            <a:pPr lvl="0" algn="just" fontAlgn="base">
              <a:buNone/>
            </a:pPr>
            <a:endParaRPr lang="es-ES" dirty="0" smtClean="0"/>
          </a:p>
          <a:p>
            <a:pPr algn="just"/>
            <a:endParaRPr lang="es-E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ES_tradnl" b="1" dirty="0" smtClean="0">
                <a:effectLst>
                  <a:outerShdw blurRad="38100" dist="38100" dir="2700000" algn="tl">
                    <a:srgbClr val="000000">
                      <a:alpha val="43137"/>
                    </a:srgbClr>
                  </a:outerShdw>
                </a:effectLst>
                <a:latin typeface="Candara" pitchFamily="34" charset="0"/>
              </a:rPr>
              <a:t>Recomendaciones</a:t>
            </a:r>
            <a:endParaRPr lang="es-ES" dirty="0"/>
          </a:p>
        </p:txBody>
      </p:sp>
      <p:sp>
        <p:nvSpPr>
          <p:cNvPr id="3" name="2 Marcador de contenido"/>
          <p:cNvSpPr>
            <a:spLocks noGrp="1"/>
          </p:cNvSpPr>
          <p:nvPr>
            <p:ph sz="quarter" idx="1"/>
          </p:nvPr>
        </p:nvSpPr>
        <p:spPr/>
        <p:txBody>
          <a:bodyPr>
            <a:normAutofit lnSpcReduction="10000"/>
          </a:bodyPr>
          <a:lstStyle/>
          <a:p>
            <a:pPr lvl="0" algn="just" fontAlgn="base"/>
            <a:r>
              <a:rPr lang="es-ES_tradnl" dirty="0" smtClean="0"/>
              <a:t>Realizar evaluaciones periódicas de control interno con la finalidad de evitar riesgos y tener una mejora continua en los procesos.</a:t>
            </a:r>
            <a:endParaRPr lang="es-ES" dirty="0" smtClean="0"/>
          </a:p>
          <a:p>
            <a:pPr lvl="0" algn="just" fontAlgn="base"/>
            <a:r>
              <a:rPr lang="es-ES_tradnl" dirty="0" smtClean="0"/>
              <a:t>En la fase de evaluación de riesgos, se recomiendan realizar reuniones de trabajo con las diferentes áreas con la finalidad de conocer las deficiencias que presenta cada una de ellas.</a:t>
            </a:r>
          </a:p>
          <a:p>
            <a:pPr algn="just" fontAlgn="base"/>
            <a:r>
              <a:rPr lang="es-ES_tradnl" dirty="0" smtClean="0"/>
              <a:t>Al realizar el pedido de información es importante tomar en cuenta los medios de verificación de la presente guía.</a:t>
            </a:r>
            <a:endParaRPr lang="es-ES" dirty="0" smtClean="0"/>
          </a:p>
          <a:p>
            <a:pPr lvl="0" algn="just" fontAlgn="base"/>
            <a:endParaRPr lang="es-ES" dirty="0" smtClean="0"/>
          </a:p>
          <a:p>
            <a:pPr algn="just"/>
            <a:endParaRPr lang="es-E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just"/>
            <a:r>
              <a:rPr lang="es-ES_tradnl" b="1" dirty="0" smtClean="0">
                <a:effectLst>
                  <a:outerShdw blurRad="38100" dist="38100" dir="2700000" algn="tl">
                    <a:srgbClr val="000000">
                      <a:alpha val="43137"/>
                    </a:srgbClr>
                  </a:outerShdw>
                </a:effectLst>
                <a:latin typeface="Candara" pitchFamily="34" charset="0"/>
              </a:rPr>
              <a:t>Recomendaciones</a:t>
            </a:r>
            <a:endParaRPr lang="es-ES" dirty="0"/>
          </a:p>
        </p:txBody>
      </p:sp>
      <p:sp>
        <p:nvSpPr>
          <p:cNvPr id="3" name="2 Marcador de contenido"/>
          <p:cNvSpPr>
            <a:spLocks noGrp="1"/>
          </p:cNvSpPr>
          <p:nvPr>
            <p:ph sz="quarter" idx="1"/>
          </p:nvPr>
        </p:nvSpPr>
        <p:spPr/>
        <p:txBody>
          <a:bodyPr/>
          <a:lstStyle/>
          <a:p>
            <a:pPr lvl="0" algn="just"/>
            <a:r>
              <a:rPr lang="es-ES_tradnl" dirty="0" smtClean="0"/>
              <a:t>Realizar el tratamiento de los riesgos con la finalidad de minimizar la probabilidad de ocurrencia y el impacto que estos generan.</a:t>
            </a:r>
            <a:endParaRPr lang="es-ES" dirty="0" smtClean="0"/>
          </a:p>
          <a:p>
            <a:pPr algn="just"/>
            <a:endParaRPr lang="es-E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effectLst>
                  <a:outerShdw blurRad="38100" dist="38100" dir="2700000" algn="tl">
                    <a:srgbClr val="000000">
                      <a:alpha val="43137"/>
                    </a:srgbClr>
                  </a:outerShdw>
                </a:effectLst>
                <a:latin typeface="Candara" pitchFamily="34" charset="0"/>
              </a:rPr>
              <a:t>Justificación</a:t>
            </a:r>
            <a:endParaRPr lang="es-ES" b="1" dirty="0">
              <a:effectLst>
                <a:outerShdw blurRad="38100" dist="38100" dir="2700000" algn="tl">
                  <a:srgbClr val="000000">
                    <a:alpha val="43137"/>
                  </a:srgbClr>
                </a:outerShdw>
              </a:effectLst>
              <a:latin typeface="Candara" pitchFamily="34" charset="0"/>
            </a:endParaRPr>
          </a:p>
        </p:txBody>
      </p:sp>
      <p:sp>
        <p:nvSpPr>
          <p:cNvPr id="3" name="2 Marcador de contenido"/>
          <p:cNvSpPr>
            <a:spLocks noGrp="1"/>
          </p:cNvSpPr>
          <p:nvPr>
            <p:ph sz="quarter" idx="1"/>
          </p:nvPr>
        </p:nvSpPr>
        <p:spPr/>
        <p:txBody>
          <a:bodyPr>
            <a:normAutofit fontScale="92500" lnSpcReduction="10000"/>
          </a:bodyPr>
          <a:lstStyle/>
          <a:p>
            <a:pPr algn="just"/>
            <a:r>
              <a:rPr lang="es-ES_tradnl" dirty="0" smtClean="0"/>
              <a:t>La Contraloría General del Estado  dirige el sistema de control administrativo que se compone de auditoría interna, auditoría externa y del control interno de las entidades del sector público y de las entidades privadas que dispongan de recursos públicos.</a:t>
            </a:r>
          </a:p>
          <a:p>
            <a:pPr algn="just">
              <a:buNone/>
            </a:pPr>
            <a:endParaRPr lang="es-ES_tradnl" dirty="0" smtClean="0"/>
          </a:p>
          <a:p>
            <a:pPr algn="just"/>
            <a:r>
              <a:rPr lang="es-ES_tradnl" dirty="0" smtClean="0"/>
              <a:t>Las normas de control interno vigentes, emitidas mediante Acuerdo N° 039-CG, promulgadas en el Registro Oficial N°78 de 1 de diciembre de 2009 son de cumplimiento obligatorio para las entidades del sector público.</a:t>
            </a:r>
            <a:endParaRPr lang="es-ES" dirty="0" smtClean="0"/>
          </a:p>
          <a:p>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effectLst>
                  <a:outerShdw blurRad="38100" dist="38100" dir="2700000" algn="tl">
                    <a:srgbClr val="000000">
                      <a:alpha val="43137"/>
                    </a:srgbClr>
                  </a:outerShdw>
                </a:effectLst>
                <a:latin typeface="Candara" pitchFamily="34" charset="0"/>
              </a:rPr>
              <a:t>Justificación</a:t>
            </a:r>
            <a:endParaRPr lang="es-ES" dirty="0"/>
          </a:p>
        </p:txBody>
      </p:sp>
      <p:sp>
        <p:nvSpPr>
          <p:cNvPr id="3" name="2 Marcador de contenido"/>
          <p:cNvSpPr>
            <a:spLocks noGrp="1"/>
          </p:cNvSpPr>
          <p:nvPr>
            <p:ph sz="quarter" idx="1"/>
          </p:nvPr>
        </p:nvSpPr>
        <p:spPr/>
        <p:txBody>
          <a:bodyPr>
            <a:normAutofit lnSpcReduction="10000"/>
          </a:bodyPr>
          <a:lstStyle/>
          <a:p>
            <a:pPr algn="just"/>
            <a:r>
              <a:rPr lang="es-ES" dirty="0" smtClean="0"/>
              <a:t>Este proyecto esta enfocado en el desarrollo de una guía de auditoría para la evaluación del control interno del área de TI en las entidades públicas del Ecuador la misma que permitirá.</a:t>
            </a:r>
          </a:p>
          <a:p>
            <a:pPr algn="just">
              <a:buNone/>
            </a:pPr>
            <a:r>
              <a:rPr lang="es-ES" dirty="0" smtClean="0"/>
              <a:t>	</a:t>
            </a:r>
            <a:r>
              <a:rPr lang="es-ES_tradnl" dirty="0" smtClean="0"/>
              <a:t>Conocer el marco regulatorio del control interno y que todos los miembros de la institución que operan con los sistemas informáticos sean partícipes de sus deberes y responsabilidades, de manera que su accionar sea el más adecuado para el cumplimiento de los objetivos organizacionales.</a:t>
            </a:r>
            <a:endParaRPr lang="es-ES" dirty="0" smtClean="0"/>
          </a:p>
          <a:p>
            <a:endParaRPr lang="es-E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effectLst>
                  <a:outerShdw blurRad="38100" dist="38100" dir="2700000" algn="tl">
                    <a:srgbClr val="000000">
                      <a:alpha val="43137"/>
                    </a:srgbClr>
                  </a:outerShdw>
                </a:effectLst>
                <a:latin typeface="Candara" pitchFamily="34" charset="0"/>
              </a:rPr>
              <a:t>Objetivos</a:t>
            </a:r>
            <a:endParaRPr lang="es-ES" b="1" dirty="0">
              <a:effectLst>
                <a:outerShdw blurRad="38100" dist="38100" dir="2700000" algn="tl">
                  <a:srgbClr val="000000">
                    <a:alpha val="43137"/>
                  </a:srgbClr>
                </a:outerShdw>
              </a:effectLst>
              <a:latin typeface="Candara" pitchFamily="34" charset="0"/>
            </a:endParaRPr>
          </a:p>
        </p:txBody>
      </p:sp>
      <p:sp>
        <p:nvSpPr>
          <p:cNvPr id="3" name="2 Marcador de contenido"/>
          <p:cNvSpPr>
            <a:spLocks noGrp="1"/>
          </p:cNvSpPr>
          <p:nvPr>
            <p:ph sz="quarter" idx="1"/>
          </p:nvPr>
        </p:nvSpPr>
        <p:spPr>
          <a:xfrm>
            <a:off x="642910" y="2214554"/>
            <a:ext cx="8153400" cy="3429024"/>
          </a:xfrm>
        </p:spPr>
        <p:txBody>
          <a:bodyPr>
            <a:normAutofit/>
          </a:bodyPr>
          <a:lstStyle/>
          <a:p>
            <a:r>
              <a:rPr lang="es-ES_tradnl" b="1" dirty="0" smtClean="0"/>
              <a:t>Objetivo General</a:t>
            </a:r>
          </a:p>
          <a:p>
            <a:pPr>
              <a:buNone/>
            </a:pPr>
            <a:endParaRPr lang="es-ES" dirty="0" smtClean="0"/>
          </a:p>
          <a:p>
            <a:pPr lvl="1" algn="just"/>
            <a:r>
              <a:rPr lang="es-ES_tradnl" dirty="0" smtClean="0"/>
              <a:t>Desarrollar una guía de auditoría para la evaluación del control interno en el área de TI en las entidades públicas del Ecuador.</a:t>
            </a:r>
            <a:endParaRPr lang="es-ES" dirty="0" smtClean="0"/>
          </a:p>
          <a:p>
            <a:pPr lvl="1" algn="just">
              <a:buNone/>
            </a:pPr>
            <a:endParaRPr lang="es-ES_tradnl" dirty="0" smtClean="0"/>
          </a:p>
          <a:p>
            <a:pPr lvl="1" algn="just">
              <a:buNone/>
            </a:pPr>
            <a:endParaRPr lang="es-ES_tradnl"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effectLst>
                  <a:outerShdw blurRad="38100" dist="38100" dir="2700000" algn="tl">
                    <a:srgbClr val="000000">
                      <a:alpha val="43137"/>
                    </a:srgbClr>
                  </a:outerShdw>
                </a:effectLst>
                <a:latin typeface="Candara" pitchFamily="34" charset="0"/>
              </a:rPr>
              <a:t>Objetivos</a:t>
            </a:r>
            <a:endParaRPr lang="es-ES" dirty="0"/>
          </a:p>
        </p:txBody>
      </p:sp>
      <p:sp>
        <p:nvSpPr>
          <p:cNvPr id="3" name="2 Marcador de contenido"/>
          <p:cNvSpPr>
            <a:spLocks noGrp="1"/>
          </p:cNvSpPr>
          <p:nvPr>
            <p:ph sz="quarter" idx="1"/>
          </p:nvPr>
        </p:nvSpPr>
        <p:spPr>
          <a:xfrm>
            <a:off x="612648" y="1600200"/>
            <a:ext cx="8153400" cy="4829196"/>
          </a:xfrm>
        </p:spPr>
        <p:txBody>
          <a:bodyPr>
            <a:normAutofit/>
          </a:bodyPr>
          <a:lstStyle/>
          <a:p>
            <a:pPr algn="just"/>
            <a:r>
              <a:rPr lang="es-ES_tradnl" b="1" dirty="0" smtClean="0"/>
              <a:t>Objetivo Específicos</a:t>
            </a:r>
          </a:p>
          <a:p>
            <a:pPr lvl="1" algn="just"/>
            <a:r>
              <a:rPr lang="es-ES_tradnl" dirty="0" smtClean="0"/>
              <a:t>Analizar la normativa vigente para realizar el control interno del área informática en las entidades públicas.</a:t>
            </a:r>
          </a:p>
          <a:p>
            <a:pPr lvl="1" algn="just"/>
            <a:r>
              <a:rPr lang="es-ES_tradnl" dirty="0" smtClean="0"/>
              <a:t>Proponer una metodología de análisis de riesgo con la finalidad de conocer las áreas críticas de las entidades.</a:t>
            </a:r>
          </a:p>
          <a:p>
            <a:pPr lvl="1" algn="just"/>
            <a:r>
              <a:rPr lang="es-ES_tradnl" dirty="0" smtClean="0"/>
              <a:t> Identificar los procesos de las áreas de TI y los controles que se van a analizar dentro de la organización.</a:t>
            </a:r>
          </a:p>
          <a:p>
            <a:pPr lvl="1" algn="just"/>
            <a:r>
              <a:rPr lang="es-ES_tradnl" dirty="0" smtClean="0"/>
              <a:t>Diseño de cuestionarios de control interno de TI</a:t>
            </a:r>
            <a:endParaRPr lang="es-ES" dirty="0" smtClean="0"/>
          </a:p>
          <a:p>
            <a:pPr lvl="1" algn="just">
              <a:buNone/>
            </a:pPr>
            <a:endParaRPr lang="es-ES" dirty="0" smtClean="0"/>
          </a:p>
          <a:p>
            <a:pPr lvl="1" algn="just"/>
            <a:endParaRPr lang="es-ES_tradnl" dirty="0" smtClean="0"/>
          </a:p>
          <a:p>
            <a:pPr lvl="1" algn="just"/>
            <a:endParaRPr lang="es-ES" dirty="0" smtClean="0"/>
          </a:p>
          <a:p>
            <a:pPr lvl="1" algn="just">
              <a:buNone/>
            </a:pPr>
            <a:endParaRPr lang="es-E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effectLst>
                  <a:outerShdw blurRad="38100" dist="38100" dir="2700000" algn="tl">
                    <a:srgbClr val="000000">
                      <a:alpha val="43137"/>
                    </a:srgbClr>
                  </a:outerShdw>
                </a:effectLst>
                <a:latin typeface="Candara" pitchFamily="34" charset="0"/>
              </a:rPr>
              <a:t>Base Legal - Leyes</a:t>
            </a:r>
            <a:endParaRPr lang="es-ES" b="1" dirty="0">
              <a:effectLst>
                <a:outerShdw blurRad="38100" dist="38100" dir="2700000" algn="tl">
                  <a:srgbClr val="000000">
                    <a:alpha val="43137"/>
                  </a:srgbClr>
                </a:outerShdw>
              </a:effectLst>
              <a:latin typeface="Candara" pitchFamily="34" charset="0"/>
            </a:endParaRPr>
          </a:p>
        </p:txBody>
      </p:sp>
      <p:graphicFrame>
        <p:nvGraphicFramePr>
          <p:cNvPr id="5" name="4 Marcador de contenido"/>
          <p:cNvGraphicFramePr>
            <a:graphicFrameLocks noGrp="1"/>
          </p:cNvGraphicFramePr>
          <p:nvPr>
            <p:ph sz="quarter" idx="1"/>
          </p:nvPr>
        </p:nvGraphicFramePr>
        <p:xfrm>
          <a:off x="642910" y="1857364"/>
          <a:ext cx="8123265" cy="43100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smtClean="0">
                <a:effectLst>
                  <a:outerShdw blurRad="38100" dist="38100" dir="2700000" algn="tl">
                    <a:srgbClr val="000000">
                      <a:alpha val="43137"/>
                    </a:srgbClr>
                  </a:outerShdw>
                </a:effectLst>
                <a:latin typeface="Candara" pitchFamily="34" charset="0"/>
              </a:rPr>
              <a:t>Base Legal - Reglamentos</a:t>
            </a:r>
            <a:endParaRPr lang="es-ES" dirty="0"/>
          </a:p>
        </p:txBody>
      </p:sp>
      <p:graphicFrame>
        <p:nvGraphicFramePr>
          <p:cNvPr id="8" name="7 Marcador de contenido"/>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rmedio">
  <a:themeElements>
    <a:clrScheme name="Personalizado 4">
      <a:dk1>
        <a:sysClr val="windowText" lastClr="000000"/>
      </a:dk1>
      <a:lt1>
        <a:sysClr val="window" lastClr="FFFFFF"/>
      </a:lt1>
      <a:dk2>
        <a:srgbClr val="323232"/>
      </a:dk2>
      <a:lt2>
        <a:srgbClr val="E3DED1"/>
      </a:lt2>
      <a:accent1>
        <a:srgbClr val="FF8E02"/>
      </a:accent1>
      <a:accent2>
        <a:srgbClr val="ABD028"/>
      </a:accent2>
      <a:accent3>
        <a:srgbClr val="1B587C"/>
      </a:accent3>
      <a:accent4>
        <a:srgbClr val="4E8542"/>
      </a:accent4>
      <a:accent5>
        <a:srgbClr val="604878"/>
      </a:accent5>
      <a:accent6>
        <a:srgbClr val="C19859"/>
      </a:accent6>
      <a:hlink>
        <a:srgbClr val="6B9F25"/>
      </a:hlink>
      <a:folHlink>
        <a:srgbClr val="B26B02"/>
      </a:folHlink>
    </a:clrScheme>
    <a:fontScheme name="Intermedio">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Intermedio">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1568</TotalTime>
  <Words>2273</Words>
  <Application>Microsoft Office PowerPoint</Application>
  <PresentationFormat>Presentación en pantalla (4:3)</PresentationFormat>
  <Paragraphs>270</Paragraphs>
  <Slides>33</Slides>
  <Notes>0</Notes>
  <HiddenSlides>0</HiddenSlides>
  <MMClips>0</MMClips>
  <ScaleCrop>false</ScaleCrop>
  <HeadingPairs>
    <vt:vector size="4" baseType="variant">
      <vt:variant>
        <vt:lpstr>Tema</vt:lpstr>
      </vt:variant>
      <vt:variant>
        <vt:i4>1</vt:i4>
      </vt:variant>
      <vt:variant>
        <vt:lpstr>Títulos de diapositiva</vt:lpstr>
      </vt:variant>
      <vt:variant>
        <vt:i4>33</vt:i4>
      </vt:variant>
    </vt:vector>
  </HeadingPairs>
  <TitlesOfParts>
    <vt:vector size="34" baseType="lpstr">
      <vt:lpstr>Intermedio</vt:lpstr>
      <vt:lpstr>“GUÍA DE AUDITORÍA PARA LA EVALUACIÓN DEL CONTROL INTERNO EN EL ÁREA DE TI EN LAS ENTIDADES PÚBLICAS DEL ECUADOR”</vt:lpstr>
      <vt:lpstr>Problemática</vt:lpstr>
      <vt:lpstr>Problemática</vt:lpstr>
      <vt:lpstr>Justificación</vt:lpstr>
      <vt:lpstr>Justificación</vt:lpstr>
      <vt:lpstr>Objetivos</vt:lpstr>
      <vt:lpstr>Objetivos</vt:lpstr>
      <vt:lpstr>Base Legal - Leyes</vt:lpstr>
      <vt:lpstr>Base Legal - Reglamentos</vt:lpstr>
      <vt:lpstr>Base Legal- Normas de Control Interno</vt:lpstr>
      <vt:lpstr>Base Legal- Normas de Control Interno</vt:lpstr>
      <vt:lpstr>Mejores Prácticas</vt:lpstr>
      <vt:lpstr>Base Legal – Análisis Comparativo</vt:lpstr>
      <vt:lpstr>Control Interno en las Entidades Públicas</vt:lpstr>
      <vt:lpstr>Control Interno en las Entidades Públicas</vt:lpstr>
      <vt:lpstr>Control Interno en las Entidades Públicas</vt:lpstr>
      <vt:lpstr>Control Interno en las Entidades Públicas</vt:lpstr>
      <vt:lpstr>Control Interno en las Entidades Públicas</vt:lpstr>
      <vt:lpstr>Guía – Áreas a Evaluar</vt:lpstr>
      <vt:lpstr>Guía – Medios de Verificación</vt:lpstr>
      <vt:lpstr> Evaluación de Riesgos</vt:lpstr>
      <vt:lpstr>Identificación del Riesgo</vt:lpstr>
      <vt:lpstr>Análisis de Riesgos</vt:lpstr>
      <vt:lpstr>Mapeo de Riesgos</vt:lpstr>
      <vt:lpstr>Cuestionarios de Evaluación de Control Interno</vt:lpstr>
      <vt:lpstr>Proceso de la Auditoria</vt:lpstr>
      <vt:lpstr>Conclusiones</vt:lpstr>
      <vt:lpstr>Conclusiones</vt:lpstr>
      <vt:lpstr>Conclusiones</vt:lpstr>
      <vt:lpstr>Conclusiones</vt:lpstr>
      <vt:lpstr>Recomendaciones</vt:lpstr>
      <vt:lpstr>Recomendaciones</vt:lpstr>
      <vt:lpstr>Recomendaciones</vt:lpstr>
    </vt:vector>
  </TitlesOfParts>
  <Company>MEFC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María Elena</dc:creator>
  <cp:lastModifiedBy>Asamblea</cp:lastModifiedBy>
  <cp:revision>267</cp:revision>
  <dcterms:created xsi:type="dcterms:W3CDTF">2009-03-07T16:11:23Z</dcterms:created>
  <dcterms:modified xsi:type="dcterms:W3CDTF">2014-04-07T15:59:03Z</dcterms:modified>
</cp:coreProperties>
</file>