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78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6DEBF1-E58B-43ED-8D2A-7CFD58CAA212}" type="doc">
      <dgm:prSet loTypeId="urn:microsoft.com/office/officeart/2005/8/layout/vList5" loCatId="list" qsTypeId="urn:microsoft.com/office/officeart/2005/8/quickstyle/3d2" qsCatId="3D" csTypeId="urn:microsoft.com/office/officeart/2005/8/colors/accent5_5" csCatId="accent5" phldr="1"/>
      <dgm:spPr/>
      <dgm:t>
        <a:bodyPr/>
        <a:lstStyle/>
        <a:p>
          <a:endParaRPr lang="es-EC"/>
        </a:p>
      </dgm:t>
    </dgm:pt>
    <dgm:pt modelId="{0D2C4865-78B8-45DB-B7B6-841664238FEE}">
      <dgm:prSet phldrT="[Texto]"/>
      <dgm:spPr/>
      <dgm:t>
        <a:bodyPr/>
        <a:lstStyle/>
        <a:p>
          <a:r>
            <a:rPr lang="es-EC" dirty="0" smtClean="0"/>
            <a:t>Misión</a:t>
          </a:r>
          <a:endParaRPr lang="es-EC" dirty="0"/>
        </a:p>
      </dgm:t>
    </dgm:pt>
    <dgm:pt modelId="{DDFB23E5-C204-42E6-848D-4B68785F1AFF}" type="parTrans" cxnId="{F7661746-F3AB-4CB1-96B9-8D8B12336A21}">
      <dgm:prSet/>
      <dgm:spPr/>
      <dgm:t>
        <a:bodyPr/>
        <a:lstStyle/>
        <a:p>
          <a:endParaRPr lang="es-EC"/>
        </a:p>
      </dgm:t>
    </dgm:pt>
    <dgm:pt modelId="{A134BC62-FEB7-4A5F-BA3C-FFA62B84F899}" type="sibTrans" cxnId="{F7661746-F3AB-4CB1-96B9-8D8B12336A21}">
      <dgm:prSet/>
      <dgm:spPr/>
      <dgm:t>
        <a:bodyPr/>
        <a:lstStyle/>
        <a:p>
          <a:endParaRPr lang="es-EC"/>
        </a:p>
      </dgm:t>
    </dgm:pt>
    <dgm:pt modelId="{1B1BE8B3-45D2-4BA5-891C-3DF4A9DAA781}">
      <dgm:prSet phldrT="[Texto]"/>
      <dgm:spPr/>
      <dgm:t>
        <a:bodyPr/>
        <a:lstStyle/>
        <a:p>
          <a:pPr algn="just"/>
          <a:r>
            <a:rPr lang="es-EC" dirty="0" smtClean="0"/>
            <a:t>“Brindar un servicio ágil e inmediato con productos de excelente calidad y gran acogida en el mercado a fin de mantener un posicionamiento y nombre relevante que permitan la expansión de nuestra empresa a nivel nacional con el compromiso firme de cada uno de los integrantes de nuestra organización de brindar todo nuestro esfuerzo; recabando además la información necesaria, a través de sondeos de las apremiantes necesidades de la población, con respecto a bienes de consumo masivo,  logrando a cabalidad que éstas sean satisfechas a plenitud, brindando productos con precios asequibles y de excelente calidad”.</a:t>
          </a:r>
          <a:endParaRPr lang="es-EC" dirty="0"/>
        </a:p>
      </dgm:t>
    </dgm:pt>
    <dgm:pt modelId="{B5866361-BEE3-47E9-9668-47EB90DCFB5F}" type="parTrans" cxnId="{932E189C-8587-4A7B-A80B-1B0EFA582022}">
      <dgm:prSet/>
      <dgm:spPr/>
      <dgm:t>
        <a:bodyPr/>
        <a:lstStyle/>
        <a:p>
          <a:endParaRPr lang="es-EC"/>
        </a:p>
      </dgm:t>
    </dgm:pt>
    <dgm:pt modelId="{BE17535E-EFF1-44C8-A1FD-C0FF68D2A645}" type="sibTrans" cxnId="{932E189C-8587-4A7B-A80B-1B0EFA582022}">
      <dgm:prSet/>
      <dgm:spPr/>
      <dgm:t>
        <a:bodyPr/>
        <a:lstStyle/>
        <a:p>
          <a:endParaRPr lang="es-EC"/>
        </a:p>
      </dgm:t>
    </dgm:pt>
    <dgm:pt modelId="{9D85239D-B0E0-4A67-A24B-718414654764}" type="pres">
      <dgm:prSet presAssocID="{C06DEBF1-E58B-43ED-8D2A-7CFD58CAA2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5A487B6-2C8B-4702-B308-E0ABAEE8B9B9}" type="pres">
      <dgm:prSet presAssocID="{0D2C4865-78B8-45DB-B7B6-841664238FEE}" presName="linNode" presStyleCnt="0"/>
      <dgm:spPr/>
      <dgm:t>
        <a:bodyPr/>
        <a:lstStyle/>
        <a:p>
          <a:endParaRPr lang="es-EC"/>
        </a:p>
      </dgm:t>
    </dgm:pt>
    <dgm:pt modelId="{7936C4F7-0726-4E45-BCEB-AE624A9D200D}" type="pres">
      <dgm:prSet presAssocID="{0D2C4865-78B8-45DB-B7B6-841664238FEE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FF557F7-FC06-4A6B-B876-DEC0E980C567}" type="pres">
      <dgm:prSet presAssocID="{0D2C4865-78B8-45DB-B7B6-841664238FEE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FA10188-77C0-4BCC-9907-C1CE0CC1535D}" type="presOf" srcId="{C06DEBF1-E58B-43ED-8D2A-7CFD58CAA212}" destId="{9D85239D-B0E0-4A67-A24B-718414654764}" srcOrd="0" destOrd="0" presId="urn:microsoft.com/office/officeart/2005/8/layout/vList5"/>
    <dgm:cxn modelId="{932E189C-8587-4A7B-A80B-1B0EFA582022}" srcId="{0D2C4865-78B8-45DB-B7B6-841664238FEE}" destId="{1B1BE8B3-45D2-4BA5-891C-3DF4A9DAA781}" srcOrd="0" destOrd="0" parTransId="{B5866361-BEE3-47E9-9668-47EB90DCFB5F}" sibTransId="{BE17535E-EFF1-44C8-A1FD-C0FF68D2A645}"/>
    <dgm:cxn modelId="{6FABFF2F-CA87-403A-8E7C-E095286DE2B9}" type="presOf" srcId="{0D2C4865-78B8-45DB-B7B6-841664238FEE}" destId="{7936C4F7-0726-4E45-BCEB-AE624A9D200D}" srcOrd="0" destOrd="0" presId="urn:microsoft.com/office/officeart/2005/8/layout/vList5"/>
    <dgm:cxn modelId="{BE2A2731-A18B-480C-B006-EB68ADD8320E}" type="presOf" srcId="{1B1BE8B3-45D2-4BA5-891C-3DF4A9DAA781}" destId="{9FF557F7-FC06-4A6B-B876-DEC0E980C567}" srcOrd="0" destOrd="0" presId="urn:microsoft.com/office/officeart/2005/8/layout/vList5"/>
    <dgm:cxn modelId="{F7661746-F3AB-4CB1-96B9-8D8B12336A21}" srcId="{C06DEBF1-E58B-43ED-8D2A-7CFD58CAA212}" destId="{0D2C4865-78B8-45DB-B7B6-841664238FEE}" srcOrd="0" destOrd="0" parTransId="{DDFB23E5-C204-42E6-848D-4B68785F1AFF}" sibTransId="{A134BC62-FEB7-4A5F-BA3C-FFA62B84F899}"/>
    <dgm:cxn modelId="{EC57D07C-55A6-4260-882B-746720E5C877}" type="presParOf" srcId="{9D85239D-B0E0-4A67-A24B-718414654764}" destId="{15A487B6-2C8B-4702-B308-E0ABAEE8B9B9}" srcOrd="0" destOrd="0" presId="urn:microsoft.com/office/officeart/2005/8/layout/vList5"/>
    <dgm:cxn modelId="{6E4C0114-39E9-44DC-8B33-072CB23A2DF1}" type="presParOf" srcId="{15A487B6-2C8B-4702-B308-E0ABAEE8B9B9}" destId="{7936C4F7-0726-4E45-BCEB-AE624A9D200D}" srcOrd="0" destOrd="0" presId="urn:microsoft.com/office/officeart/2005/8/layout/vList5"/>
    <dgm:cxn modelId="{C0145865-1D14-492C-B9B2-A33C844759BA}" type="presParOf" srcId="{15A487B6-2C8B-4702-B308-E0ABAEE8B9B9}" destId="{9FF557F7-FC06-4A6B-B876-DEC0E980C56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6DEBF1-E58B-43ED-8D2A-7CFD58CAA212}" type="doc">
      <dgm:prSet loTypeId="urn:microsoft.com/office/officeart/2005/8/layout/vList5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0D2C4865-78B8-45DB-B7B6-841664238FEE}">
      <dgm:prSet phldrT="[Texto]"/>
      <dgm:spPr/>
      <dgm:t>
        <a:bodyPr/>
        <a:lstStyle/>
        <a:p>
          <a:r>
            <a:rPr lang="es-EC" dirty="0" smtClean="0"/>
            <a:t>Visión</a:t>
          </a:r>
          <a:endParaRPr lang="es-EC" dirty="0"/>
        </a:p>
      </dgm:t>
    </dgm:pt>
    <dgm:pt modelId="{DDFB23E5-C204-42E6-848D-4B68785F1AFF}" type="parTrans" cxnId="{F7661746-F3AB-4CB1-96B9-8D8B12336A21}">
      <dgm:prSet/>
      <dgm:spPr/>
      <dgm:t>
        <a:bodyPr/>
        <a:lstStyle/>
        <a:p>
          <a:endParaRPr lang="es-EC"/>
        </a:p>
      </dgm:t>
    </dgm:pt>
    <dgm:pt modelId="{A134BC62-FEB7-4A5F-BA3C-FFA62B84F899}" type="sibTrans" cxnId="{F7661746-F3AB-4CB1-96B9-8D8B12336A21}">
      <dgm:prSet/>
      <dgm:spPr/>
      <dgm:t>
        <a:bodyPr/>
        <a:lstStyle/>
        <a:p>
          <a:endParaRPr lang="es-EC"/>
        </a:p>
      </dgm:t>
    </dgm:pt>
    <dgm:pt modelId="{1B1BE8B3-45D2-4BA5-891C-3DF4A9DAA781}">
      <dgm:prSet phldrT="[Texto]"/>
      <dgm:spPr/>
      <dgm:t>
        <a:bodyPr/>
        <a:lstStyle/>
        <a:p>
          <a:pPr algn="just"/>
          <a:r>
            <a:rPr lang="es-EC" dirty="0" smtClean="0"/>
            <a:t>“Ser una organización líder en el mercado de producción y distribución de alimentos con un alto nivel de calidad en productos y servicios. Establecer puntos de distribución a nivel provincial y cantonal;  así como el establecimiento de tiendas minoristas para llegar a lugares en donde aún no se establecen las grandes cadenas”.</a:t>
          </a:r>
          <a:endParaRPr lang="es-EC" dirty="0"/>
        </a:p>
      </dgm:t>
    </dgm:pt>
    <dgm:pt modelId="{B5866361-BEE3-47E9-9668-47EB90DCFB5F}" type="parTrans" cxnId="{932E189C-8587-4A7B-A80B-1B0EFA582022}">
      <dgm:prSet/>
      <dgm:spPr/>
      <dgm:t>
        <a:bodyPr/>
        <a:lstStyle/>
        <a:p>
          <a:endParaRPr lang="es-EC"/>
        </a:p>
      </dgm:t>
    </dgm:pt>
    <dgm:pt modelId="{BE17535E-EFF1-44C8-A1FD-C0FF68D2A645}" type="sibTrans" cxnId="{932E189C-8587-4A7B-A80B-1B0EFA582022}">
      <dgm:prSet/>
      <dgm:spPr/>
      <dgm:t>
        <a:bodyPr/>
        <a:lstStyle/>
        <a:p>
          <a:endParaRPr lang="es-EC"/>
        </a:p>
      </dgm:t>
    </dgm:pt>
    <dgm:pt modelId="{9D85239D-B0E0-4A67-A24B-718414654764}" type="pres">
      <dgm:prSet presAssocID="{C06DEBF1-E58B-43ED-8D2A-7CFD58CAA2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5A487B6-2C8B-4702-B308-E0ABAEE8B9B9}" type="pres">
      <dgm:prSet presAssocID="{0D2C4865-78B8-45DB-B7B6-841664238FEE}" presName="linNode" presStyleCnt="0"/>
      <dgm:spPr/>
      <dgm:t>
        <a:bodyPr/>
        <a:lstStyle/>
        <a:p>
          <a:endParaRPr lang="es-EC"/>
        </a:p>
      </dgm:t>
    </dgm:pt>
    <dgm:pt modelId="{7936C4F7-0726-4E45-BCEB-AE624A9D200D}" type="pres">
      <dgm:prSet presAssocID="{0D2C4865-78B8-45DB-B7B6-841664238FEE}" presName="parentText" presStyleLbl="node1" presStyleIdx="0" presStyleCnt="1" custLinFactNeighborX="-1078" custLinFactNeighborY="33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FF557F7-FC06-4A6B-B876-DEC0E980C567}" type="pres">
      <dgm:prSet presAssocID="{0D2C4865-78B8-45DB-B7B6-841664238FEE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9F43654-5623-4A5E-8372-80FC4C249686}" type="presOf" srcId="{C06DEBF1-E58B-43ED-8D2A-7CFD58CAA212}" destId="{9D85239D-B0E0-4A67-A24B-718414654764}" srcOrd="0" destOrd="0" presId="urn:microsoft.com/office/officeart/2005/8/layout/vList5"/>
    <dgm:cxn modelId="{932E189C-8587-4A7B-A80B-1B0EFA582022}" srcId="{0D2C4865-78B8-45DB-B7B6-841664238FEE}" destId="{1B1BE8B3-45D2-4BA5-891C-3DF4A9DAA781}" srcOrd="0" destOrd="0" parTransId="{B5866361-BEE3-47E9-9668-47EB90DCFB5F}" sibTransId="{BE17535E-EFF1-44C8-A1FD-C0FF68D2A645}"/>
    <dgm:cxn modelId="{8A10DEF5-BE34-478D-920A-24728F160F28}" type="presOf" srcId="{1B1BE8B3-45D2-4BA5-891C-3DF4A9DAA781}" destId="{9FF557F7-FC06-4A6B-B876-DEC0E980C567}" srcOrd="0" destOrd="0" presId="urn:microsoft.com/office/officeart/2005/8/layout/vList5"/>
    <dgm:cxn modelId="{F7661746-F3AB-4CB1-96B9-8D8B12336A21}" srcId="{C06DEBF1-E58B-43ED-8D2A-7CFD58CAA212}" destId="{0D2C4865-78B8-45DB-B7B6-841664238FEE}" srcOrd="0" destOrd="0" parTransId="{DDFB23E5-C204-42E6-848D-4B68785F1AFF}" sibTransId="{A134BC62-FEB7-4A5F-BA3C-FFA62B84F899}"/>
    <dgm:cxn modelId="{FC555791-3FA6-4639-A96E-0ADC2BFFFCD9}" type="presOf" srcId="{0D2C4865-78B8-45DB-B7B6-841664238FEE}" destId="{7936C4F7-0726-4E45-BCEB-AE624A9D200D}" srcOrd="0" destOrd="0" presId="urn:microsoft.com/office/officeart/2005/8/layout/vList5"/>
    <dgm:cxn modelId="{CFC3FB78-E751-475B-8D4D-A926F80B73E3}" type="presParOf" srcId="{9D85239D-B0E0-4A67-A24B-718414654764}" destId="{15A487B6-2C8B-4702-B308-E0ABAEE8B9B9}" srcOrd="0" destOrd="0" presId="urn:microsoft.com/office/officeart/2005/8/layout/vList5"/>
    <dgm:cxn modelId="{E6678680-0F9F-43DB-8AFD-39ABEB05F5B5}" type="presParOf" srcId="{15A487B6-2C8B-4702-B308-E0ABAEE8B9B9}" destId="{7936C4F7-0726-4E45-BCEB-AE624A9D200D}" srcOrd="0" destOrd="0" presId="urn:microsoft.com/office/officeart/2005/8/layout/vList5"/>
    <dgm:cxn modelId="{FD4AB337-17F6-43F2-A774-F184FD7D6D18}" type="presParOf" srcId="{15A487B6-2C8B-4702-B308-E0ABAEE8B9B9}" destId="{9FF557F7-FC06-4A6B-B876-DEC0E980C56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6DEBF1-E58B-43ED-8D2A-7CFD58CAA212}" type="doc">
      <dgm:prSet loTypeId="urn:microsoft.com/office/officeart/2005/8/layout/vList5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0D2C4865-78B8-45DB-B7B6-841664238FEE}">
      <dgm:prSet phldrT="[Texto]"/>
      <dgm:spPr/>
      <dgm:t>
        <a:bodyPr/>
        <a:lstStyle/>
        <a:p>
          <a:r>
            <a:rPr lang="es-EC" dirty="0" smtClean="0"/>
            <a:t>Valores</a:t>
          </a:r>
          <a:endParaRPr lang="es-EC" dirty="0"/>
        </a:p>
      </dgm:t>
    </dgm:pt>
    <dgm:pt modelId="{DDFB23E5-C204-42E6-848D-4B68785F1AFF}" type="parTrans" cxnId="{F7661746-F3AB-4CB1-96B9-8D8B12336A21}">
      <dgm:prSet/>
      <dgm:spPr/>
      <dgm:t>
        <a:bodyPr/>
        <a:lstStyle/>
        <a:p>
          <a:endParaRPr lang="es-EC"/>
        </a:p>
      </dgm:t>
    </dgm:pt>
    <dgm:pt modelId="{A134BC62-FEB7-4A5F-BA3C-FFA62B84F899}" type="sibTrans" cxnId="{F7661746-F3AB-4CB1-96B9-8D8B12336A21}">
      <dgm:prSet/>
      <dgm:spPr/>
      <dgm:t>
        <a:bodyPr/>
        <a:lstStyle/>
        <a:p>
          <a:endParaRPr lang="es-EC"/>
        </a:p>
      </dgm:t>
    </dgm:pt>
    <dgm:pt modelId="{1B1BE8B3-45D2-4BA5-891C-3DF4A9DAA781}">
      <dgm:prSet phldrT="[Texto]"/>
      <dgm:spPr/>
      <dgm:t>
        <a:bodyPr/>
        <a:lstStyle/>
        <a:p>
          <a:r>
            <a:rPr lang="es-EC" dirty="0" smtClean="0"/>
            <a:t>Respeto</a:t>
          </a:r>
          <a:endParaRPr lang="es-EC" dirty="0"/>
        </a:p>
      </dgm:t>
    </dgm:pt>
    <dgm:pt modelId="{B5866361-BEE3-47E9-9668-47EB90DCFB5F}" type="parTrans" cxnId="{932E189C-8587-4A7B-A80B-1B0EFA582022}">
      <dgm:prSet/>
      <dgm:spPr/>
      <dgm:t>
        <a:bodyPr/>
        <a:lstStyle/>
        <a:p>
          <a:endParaRPr lang="es-EC"/>
        </a:p>
      </dgm:t>
    </dgm:pt>
    <dgm:pt modelId="{BE17535E-EFF1-44C8-A1FD-C0FF68D2A645}" type="sibTrans" cxnId="{932E189C-8587-4A7B-A80B-1B0EFA582022}">
      <dgm:prSet/>
      <dgm:spPr/>
      <dgm:t>
        <a:bodyPr/>
        <a:lstStyle/>
        <a:p>
          <a:endParaRPr lang="es-EC"/>
        </a:p>
      </dgm:t>
    </dgm:pt>
    <dgm:pt modelId="{893D6A8D-ABE7-4F63-9F3C-A408EDA81272}">
      <dgm:prSet/>
      <dgm:spPr/>
      <dgm:t>
        <a:bodyPr/>
        <a:lstStyle/>
        <a:p>
          <a:r>
            <a:rPr lang="es-EC" smtClean="0"/>
            <a:t>Responsabilidad</a:t>
          </a:r>
          <a:endParaRPr lang="es-EC"/>
        </a:p>
      </dgm:t>
    </dgm:pt>
    <dgm:pt modelId="{7C4C8FA3-AD79-4CA4-A5EE-8C741E28D0FF}" type="parTrans" cxnId="{C3BC1BF5-DF56-4686-8BCA-40907591408F}">
      <dgm:prSet/>
      <dgm:spPr/>
      <dgm:t>
        <a:bodyPr/>
        <a:lstStyle/>
        <a:p>
          <a:endParaRPr lang="es-EC"/>
        </a:p>
      </dgm:t>
    </dgm:pt>
    <dgm:pt modelId="{FE4D1FDD-1EBD-4BEC-A81B-1E46308B6C3D}" type="sibTrans" cxnId="{C3BC1BF5-DF56-4686-8BCA-40907591408F}">
      <dgm:prSet/>
      <dgm:spPr/>
      <dgm:t>
        <a:bodyPr/>
        <a:lstStyle/>
        <a:p>
          <a:endParaRPr lang="es-EC"/>
        </a:p>
      </dgm:t>
    </dgm:pt>
    <dgm:pt modelId="{DC8E462D-FA5D-45B2-BBB3-DE7F585E25AD}">
      <dgm:prSet/>
      <dgm:spPr/>
      <dgm:t>
        <a:bodyPr/>
        <a:lstStyle/>
        <a:p>
          <a:r>
            <a:rPr lang="es-EC" smtClean="0"/>
            <a:t>Honestidad</a:t>
          </a:r>
          <a:endParaRPr lang="es-EC"/>
        </a:p>
      </dgm:t>
    </dgm:pt>
    <dgm:pt modelId="{A7C0443C-3FBA-403C-A17E-04DB5CE24243}" type="parTrans" cxnId="{ACD949AD-9A6D-46AA-99C7-1FCFEB95C8D7}">
      <dgm:prSet/>
      <dgm:spPr/>
      <dgm:t>
        <a:bodyPr/>
        <a:lstStyle/>
        <a:p>
          <a:endParaRPr lang="es-EC"/>
        </a:p>
      </dgm:t>
    </dgm:pt>
    <dgm:pt modelId="{ED736567-2A7B-48A4-A6F8-D193D087E907}" type="sibTrans" cxnId="{ACD949AD-9A6D-46AA-99C7-1FCFEB95C8D7}">
      <dgm:prSet/>
      <dgm:spPr/>
      <dgm:t>
        <a:bodyPr/>
        <a:lstStyle/>
        <a:p>
          <a:endParaRPr lang="es-EC"/>
        </a:p>
      </dgm:t>
    </dgm:pt>
    <dgm:pt modelId="{3C6ACE6A-7CB2-438E-8AB4-3F814A4239E6}">
      <dgm:prSet/>
      <dgm:spPr/>
      <dgm:t>
        <a:bodyPr/>
        <a:lstStyle/>
        <a:p>
          <a:r>
            <a:rPr lang="es-EC" smtClean="0"/>
            <a:t>Competitividad</a:t>
          </a:r>
          <a:endParaRPr lang="es-EC"/>
        </a:p>
      </dgm:t>
    </dgm:pt>
    <dgm:pt modelId="{6394488C-0DE7-4C10-ACB3-8C96E2D47F7B}" type="parTrans" cxnId="{B7EE8A32-41E6-4322-ADCB-2D5434297594}">
      <dgm:prSet/>
      <dgm:spPr/>
      <dgm:t>
        <a:bodyPr/>
        <a:lstStyle/>
        <a:p>
          <a:endParaRPr lang="es-EC"/>
        </a:p>
      </dgm:t>
    </dgm:pt>
    <dgm:pt modelId="{B36726E4-08FA-4135-B893-0B535C63FC76}" type="sibTrans" cxnId="{B7EE8A32-41E6-4322-ADCB-2D5434297594}">
      <dgm:prSet/>
      <dgm:spPr/>
      <dgm:t>
        <a:bodyPr/>
        <a:lstStyle/>
        <a:p>
          <a:endParaRPr lang="es-EC"/>
        </a:p>
      </dgm:t>
    </dgm:pt>
    <dgm:pt modelId="{5969C897-EDD0-4BF5-8E9F-D277363893BF}">
      <dgm:prSet/>
      <dgm:spPr/>
      <dgm:t>
        <a:bodyPr/>
        <a:lstStyle/>
        <a:p>
          <a:r>
            <a:rPr lang="es-EC" smtClean="0"/>
            <a:t>Perseverancia</a:t>
          </a:r>
          <a:endParaRPr lang="es-EC"/>
        </a:p>
      </dgm:t>
    </dgm:pt>
    <dgm:pt modelId="{B77EB924-D1CC-47DE-93F8-D193A8F8A57B}" type="parTrans" cxnId="{EDB8D19F-86AE-4013-AB58-1488BD6B23E4}">
      <dgm:prSet/>
      <dgm:spPr/>
      <dgm:t>
        <a:bodyPr/>
        <a:lstStyle/>
        <a:p>
          <a:endParaRPr lang="es-EC"/>
        </a:p>
      </dgm:t>
    </dgm:pt>
    <dgm:pt modelId="{0C0BF0BB-177C-41A2-9195-8DC6F10B8F02}" type="sibTrans" cxnId="{EDB8D19F-86AE-4013-AB58-1488BD6B23E4}">
      <dgm:prSet/>
      <dgm:spPr/>
      <dgm:t>
        <a:bodyPr/>
        <a:lstStyle/>
        <a:p>
          <a:endParaRPr lang="es-EC"/>
        </a:p>
      </dgm:t>
    </dgm:pt>
    <dgm:pt modelId="{88C9094F-B9E6-46C0-951C-03112889AD4F}">
      <dgm:prSet/>
      <dgm:spPr/>
      <dgm:t>
        <a:bodyPr/>
        <a:lstStyle/>
        <a:p>
          <a:r>
            <a:rPr lang="es-EC" smtClean="0"/>
            <a:t>Compañerismo</a:t>
          </a:r>
          <a:endParaRPr lang="es-EC"/>
        </a:p>
      </dgm:t>
    </dgm:pt>
    <dgm:pt modelId="{83D8DC53-22E7-4D73-AA22-BA785C8C7201}" type="parTrans" cxnId="{9B7B2623-B975-4E8E-B000-C60C41CD9250}">
      <dgm:prSet/>
      <dgm:spPr/>
      <dgm:t>
        <a:bodyPr/>
        <a:lstStyle/>
        <a:p>
          <a:endParaRPr lang="es-EC"/>
        </a:p>
      </dgm:t>
    </dgm:pt>
    <dgm:pt modelId="{658225BF-4412-4800-9F8B-264D9D0A3820}" type="sibTrans" cxnId="{9B7B2623-B975-4E8E-B000-C60C41CD9250}">
      <dgm:prSet/>
      <dgm:spPr/>
      <dgm:t>
        <a:bodyPr/>
        <a:lstStyle/>
        <a:p>
          <a:endParaRPr lang="es-EC"/>
        </a:p>
      </dgm:t>
    </dgm:pt>
    <dgm:pt modelId="{123E44B9-56A3-4D07-B19D-F8FF3E2FE9CB}">
      <dgm:prSet/>
      <dgm:spPr/>
      <dgm:t>
        <a:bodyPr/>
        <a:lstStyle/>
        <a:p>
          <a:r>
            <a:rPr lang="es-EC" dirty="0" smtClean="0"/>
            <a:t>Lealtad</a:t>
          </a:r>
          <a:endParaRPr lang="es-EC" dirty="0"/>
        </a:p>
      </dgm:t>
    </dgm:pt>
    <dgm:pt modelId="{18F7E11D-3806-49BC-B99C-5C349BA8D8E0}" type="parTrans" cxnId="{6E2CF989-760F-470E-AE90-DB488401D840}">
      <dgm:prSet/>
      <dgm:spPr/>
      <dgm:t>
        <a:bodyPr/>
        <a:lstStyle/>
        <a:p>
          <a:endParaRPr lang="es-EC"/>
        </a:p>
      </dgm:t>
    </dgm:pt>
    <dgm:pt modelId="{6328E07E-0478-498B-925D-0E9DC30310E6}" type="sibTrans" cxnId="{6E2CF989-760F-470E-AE90-DB488401D840}">
      <dgm:prSet/>
      <dgm:spPr/>
      <dgm:t>
        <a:bodyPr/>
        <a:lstStyle/>
        <a:p>
          <a:endParaRPr lang="es-EC"/>
        </a:p>
      </dgm:t>
    </dgm:pt>
    <dgm:pt modelId="{9D85239D-B0E0-4A67-A24B-718414654764}" type="pres">
      <dgm:prSet presAssocID="{C06DEBF1-E58B-43ED-8D2A-7CFD58CAA2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5A487B6-2C8B-4702-B308-E0ABAEE8B9B9}" type="pres">
      <dgm:prSet presAssocID="{0D2C4865-78B8-45DB-B7B6-841664238FEE}" presName="linNode" presStyleCnt="0"/>
      <dgm:spPr/>
      <dgm:t>
        <a:bodyPr/>
        <a:lstStyle/>
        <a:p>
          <a:endParaRPr lang="es-EC"/>
        </a:p>
      </dgm:t>
    </dgm:pt>
    <dgm:pt modelId="{7936C4F7-0726-4E45-BCEB-AE624A9D200D}" type="pres">
      <dgm:prSet presAssocID="{0D2C4865-78B8-45DB-B7B6-841664238FEE}" presName="parentText" presStyleLbl="node1" presStyleIdx="0" presStyleCnt="1" custLinFactNeighborX="-1078" custLinFactNeighborY="33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FF557F7-FC06-4A6B-B876-DEC0E980C567}" type="pres">
      <dgm:prSet presAssocID="{0D2C4865-78B8-45DB-B7B6-841664238FEE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DB8D19F-86AE-4013-AB58-1488BD6B23E4}" srcId="{0D2C4865-78B8-45DB-B7B6-841664238FEE}" destId="{5969C897-EDD0-4BF5-8E9F-D277363893BF}" srcOrd="4" destOrd="0" parTransId="{B77EB924-D1CC-47DE-93F8-D193A8F8A57B}" sibTransId="{0C0BF0BB-177C-41A2-9195-8DC6F10B8F02}"/>
    <dgm:cxn modelId="{F7661746-F3AB-4CB1-96B9-8D8B12336A21}" srcId="{C06DEBF1-E58B-43ED-8D2A-7CFD58CAA212}" destId="{0D2C4865-78B8-45DB-B7B6-841664238FEE}" srcOrd="0" destOrd="0" parTransId="{DDFB23E5-C204-42E6-848D-4B68785F1AFF}" sibTransId="{A134BC62-FEB7-4A5F-BA3C-FFA62B84F899}"/>
    <dgm:cxn modelId="{B93FB356-CBAD-4A0B-BB59-69EE446F766F}" type="presOf" srcId="{0D2C4865-78B8-45DB-B7B6-841664238FEE}" destId="{7936C4F7-0726-4E45-BCEB-AE624A9D200D}" srcOrd="0" destOrd="0" presId="urn:microsoft.com/office/officeart/2005/8/layout/vList5"/>
    <dgm:cxn modelId="{192DBB0D-EC7D-44B3-96A5-DEDD953196B7}" type="presOf" srcId="{DC8E462D-FA5D-45B2-BBB3-DE7F585E25AD}" destId="{9FF557F7-FC06-4A6B-B876-DEC0E980C567}" srcOrd="0" destOrd="2" presId="urn:microsoft.com/office/officeart/2005/8/layout/vList5"/>
    <dgm:cxn modelId="{6E2CF989-760F-470E-AE90-DB488401D840}" srcId="{0D2C4865-78B8-45DB-B7B6-841664238FEE}" destId="{123E44B9-56A3-4D07-B19D-F8FF3E2FE9CB}" srcOrd="6" destOrd="0" parTransId="{18F7E11D-3806-49BC-B99C-5C349BA8D8E0}" sibTransId="{6328E07E-0478-498B-925D-0E9DC30310E6}"/>
    <dgm:cxn modelId="{96F5362B-F391-4122-9F50-99AF1146223D}" type="presOf" srcId="{893D6A8D-ABE7-4F63-9F3C-A408EDA81272}" destId="{9FF557F7-FC06-4A6B-B876-DEC0E980C567}" srcOrd="0" destOrd="1" presId="urn:microsoft.com/office/officeart/2005/8/layout/vList5"/>
    <dgm:cxn modelId="{79BF7341-DC2B-4C28-850A-446372AE95C4}" type="presOf" srcId="{1B1BE8B3-45D2-4BA5-891C-3DF4A9DAA781}" destId="{9FF557F7-FC06-4A6B-B876-DEC0E980C567}" srcOrd="0" destOrd="0" presId="urn:microsoft.com/office/officeart/2005/8/layout/vList5"/>
    <dgm:cxn modelId="{932E189C-8587-4A7B-A80B-1B0EFA582022}" srcId="{0D2C4865-78B8-45DB-B7B6-841664238FEE}" destId="{1B1BE8B3-45D2-4BA5-891C-3DF4A9DAA781}" srcOrd="0" destOrd="0" parTransId="{B5866361-BEE3-47E9-9668-47EB90DCFB5F}" sibTransId="{BE17535E-EFF1-44C8-A1FD-C0FF68D2A645}"/>
    <dgm:cxn modelId="{42D4E5FA-FA2B-4CF5-8237-28DEEA1C79C1}" type="presOf" srcId="{123E44B9-56A3-4D07-B19D-F8FF3E2FE9CB}" destId="{9FF557F7-FC06-4A6B-B876-DEC0E980C567}" srcOrd="0" destOrd="6" presId="urn:microsoft.com/office/officeart/2005/8/layout/vList5"/>
    <dgm:cxn modelId="{E244E020-67A0-4D12-B1EB-74A888E9B406}" type="presOf" srcId="{88C9094F-B9E6-46C0-951C-03112889AD4F}" destId="{9FF557F7-FC06-4A6B-B876-DEC0E980C567}" srcOrd="0" destOrd="5" presId="urn:microsoft.com/office/officeart/2005/8/layout/vList5"/>
    <dgm:cxn modelId="{C3BC1BF5-DF56-4686-8BCA-40907591408F}" srcId="{0D2C4865-78B8-45DB-B7B6-841664238FEE}" destId="{893D6A8D-ABE7-4F63-9F3C-A408EDA81272}" srcOrd="1" destOrd="0" parTransId="{7C4C8FA3-AD79-4CA4-A5EE-8C741E28D0FF}" sibTransId="{FE4D1FDD-1EBD-4BEC-A81B-1E46308B6C3D}"/>
    <dgm:cxn modelId="{9B7B2623-B975-4E8E-B000-C60C41CD9250}" srcId="{0D2C4865-78B8-45DB-B7B6-841664238FEE}" destId="{88C9094F-B9E6-46C0-951C-03112889AD4F}" srcOrd="5" destOrd="0" parTransId="{83D8DC53-22E7-4D73-AA22-BA785C8C7201}" sibTransId="{658225BF-4412-4800-9F8B-264D9D0A3820}"/>
    <dgm:cxn modelId="{22BBEC9C-582F-4D68-832D-8C8D898DB107}" type="presOf" srcId="{C06DEBF1-E58B-43ED-8D2A-7CFD58CAA212}" destId="{9D85239D-B0E0-4A67-A24B-718414654764}" srcOrd="0" destOrd="0" presId="urn:microsoft.com/office/officeart/2005/8/layout/vList5"/>
    <dgm:cxn modelId="{777A933B-2AEB-4C52-A438-F06546E66812}" type="presOf" srcId="{3C6ACE6A-7CB2-438E-8AB4-3F814A4239E6}" destId="{9FF557F7-FC06-4A6B-B876-DEC0E980C567}" srcOrd="0" destOrd="3" presId="urn:microsoft.com/office/officeart/2005/8/layout/vList5"/>
    <dgm:cxn modelId="{ACD949AD-9A6D-46AA-99C7-1FCFEB95C8D7}" srcId="{0D2C4865-78B8-45DB-B7B6-841664238FEE}" destId="{DC8E462D-FA5D-45B2-BBB3-DE7F585E25AD}" srcOrd="2" destOrd="0" parTransId="{A7C0443C-3FBA-403C-A17E-04DB5CE24243}" sibTransId="{ED736567-2A7B-48A4-A6F8-D193D087E907}"/>
    <dgm:cxn modelId="{B7EE8A32-41E6-4322-ADCB-2D5434297594}" srcId="{0D2C4865-78B8-45DB-B7B6-841664238FEE}" destId="{3C6ACE6A-7CB2-438E-8AB4-3F814A4239E6}" srcOrd="3" destOrd="0" parTransId="{6394488C-0DE7-4C10-ACB3-8C96E2D47F7B}" sibTransId="{B36726E4-08FA-4135-B893-0B535C63FC76}"/>
    <dgm:cxn modelId="{F25338D0-7DED-42E2-BE90-EC120EA54D0A}" type="presOf" srcId="{5969C897-EDD0-4BF5-8E9F-D277363893BF}" destId="{9FF557F7-FC06-4A6B-B876-DEC0E980C567}" srcOrd="0" destOrd="4" presId="urn:microsoft.com/office/officeart/2005/8/layout/vList5"/>
    <dgm:cxn modelId="{42807182-DCA6-4288-BA0C-A6C29FCFAD87}" type="presParOf" srcId="{9D85239D-B0E0-4A67-A24B-718414654764}" destId="{15A487B6-2C8B-4702-B308-E0ABAEE8B9B9}" srcOrd="0" destOrd="0" presId="urn:microsoft.com/office/officeart/2005/8/layout/vList5"/>
    <dgm:cxn modelId="{58DD8A32-D34A-4F1B-B89E-F9A3D923B276}" type="presParOf" srcId="{15A487B6-2C8B-4702-B308-E0ABAEE8B9B9}" destId="{7936C4F7-0726-4E45-BCEB-AE624A9D200D}" srcOrd="0" destOrd="0" presId="urn:microsoft.com/office/officeart/2005/8/layout/vList5"/>
    <dgm:cxn modelId="{3025F60C-307D-4F16-85B9-5CF13F474574}" type="presParOf" srcId="{15A487B6-2C8B-4702-B308-E0ABAEE8B9B9}" destId="{9FF557F7-FC06-4A6B-B876-DEC0E980C56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A7F656-6CD1-44CC-8F47-19943887F548}" type="doc">
      <dgm:prSet loTypeId="urn:microsoft.com/office/officeart/2005/8/layout/chevron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48857169-6327-406D-A57B-FA03EFFEB03B}">
      <dgm:prSet phldrT="[Texto]"/>
      <dgm:spPr/>
      <dgm:t>
        <a:bodyPr/>
        <a:lstStyle/>
        <a:p>
          <a:r>
            <a:rPr lang="es-EC" b="0" dirty="0" smtClean="0"/>
            <a:t>Tipo de organización</a:t>
          </a:r>
          <a:endParaRPr lang="es-EC" b="0" dirty="0"/>
        </a:p>
      </dgm:t>
    </dgm:pt>
    <dgm:pt modelId="{6B0DEED9-750A-4BE7-A3E4-564E1AF23918}" type="parTrans" cxnId="{C509D6B1-81F2-4E89-93DC-4509027CE0C6}">
      <dgm:prSet/>
      <dgm:spPr/>
      <dgm:t>
        <a:bodyPr/>
        <a:lstStyle/>
        <a:p>
          <a:endParaRPr lang="es-EC"/>
        </a:p>
      </dgm:t>
    </dgm:pt>
    <dgm:pt modelId="{D941568C-026D-4544-9D06-95A3D43778CD}" type="sibTrans" cxnId="{C509D6B1-81F2-4E89-93DC-4509027CE0C6}">
      <dgm:prSet/>
      <dgm:spPr/>
      <dgm:t>
        <a:bodyPr/>
        <a:lstStyle/>
        <a:p>
          <a:endParaRPr lang="es-EC"/>
        </a:p>
      </dgm:t>
    </dgm:pt>
    <dgm:pt modelId="{21783A9C-D05F-4E54-951F-195F3ECD8155}">
      <dgm:prSet phldrT="[Texto]"/>
      <dgm:spPr/>
      <dgm:t>
        <a:bodyPr/>
        <a:lstStyle/>
        <a:p>
          <a:r>
            <a:rPr lang="es-EC" dirty="0" smtClean="0"/>
            <a:t>DIPROCOM pertenece al sector privado realizando la comercialización de productos de consumo masivo</a:t>
          </a:r>
          <a:endParaRPr lang="es-EC" dirty="0"/>
        </a:p>
      </dgm:t>
    </dgm:pt>
    <dgm:pt modelId="{6BB67ECF-E698-4E78-83BF-5206ADA871FA}" type="parTrans" cxnId="{627108A6-8564-4EE9-B28D-526B9BB5CC7C}">
      <dgm:prSet/>
      <dgm:spPr/>
      <dgm:t>
        <a:bodyPr/>
        <a:lstStyle/>
        <a:p>
          <a:endParaRPr lang="es-EC"/>
        </a:p>
      </dgm:t>
    </dgm:pt>
    <dgm:pt modelId="{C272560E-079A-4A40-9A9F-5BD960213895}" type="sibTrans" cxnId="{627108A6-8564-4EE9-B28D-526B9BB5CC7C}">
      <dgm:prSet/>
      <dgm:spPr/>
      <dgm:t>
        <a:bodyPr/>
        <a:lstStyle/>
        <a:p>
          <a:endParaRPr lang="es-EC"/>
        </a:p>
      </dgm:t>
    </dgm:pt>
    <dgm:pt modelId="{5047E71D-D375-4148-AABB-E937D5E7BA59}">
      <dgm:prSet phldrT="[Texto]"/>
      <dgm:spPr/>
      <dgm:t>
        <a:bodyPr/>
        <a:lstStyle/>
        <a:p>
          <a:r>
            <a:rPr lang="es-EC" b="0" dirty="0" smtClean="0"/>
            <a:t>Sector al que pertenece</a:t>
          </a:r>
          <a:endParaRPr lang="es-EC" dirty="0"/>
        </a:p>
      </dgm:t>
    </dgm:pt>
    <dgm:pt modelId="{000C744F-2A8A-4226-84EE-AEE99BF0DD68}" type="parTrans" cxnId="{E947C881-5ACC-426A-B7A0-6517B10A324C}">
      <dgm:prSet/>
      <dgm:spPr/>
      <dgm:t>
        <a:bodyPr/>
        <a:lstStyle/>
        <a:p>
          <a:endParaRPr lang="es-EC"/>
        </a:p>
      </dgm:t>
    </dgm:pt>
    <dgm:pt modelId="{21457B80-4FDE-4EF8-9141-9598E317DED2}" type="sibTrans" cxnId="{E947C881-5ACC-426A-B7A0-6517B10A324C}">
      <dgm:prSet/>
      <dgm:spPr/>
      <dgm:t>
        <a:bodyPr/>
        <a:lstStyle/>
        <a:p>
          <a:endParaRPr lang="es-EC"/>
        </a:p>
      </dgm:t>
    </dgm:pt>
    <dgm:pt modelId="{3FD21A20-D442-4A8C-A14F-BF3C6443FB7B}">
      <dgm:prSet phldrT="[Texto]"/>
      <dgm:spPr/>
      <dgm:t>
        <a:bodyPr/>
        <a:lstStyle/>
        <a:p>
          <a:r>
            <a:rPr lang="es-EC" dirty="0" smtClean="0"/>
            <a:t>La empresa pertenece al sector terciario o de servicios ya que su actividad principal dentro del mercado es la distribución y comercialización de  productos de consumo masivo.</a:t>
          </a:r>
          <a:endParaRPr lang="es-EC" dirty="0"/>
        </a:p>
      </dgm:t>
    </dgm:pt>
    <dgm:pt modelId="{5A37D896-ED66-490B-ADD2-BEC26052B5F2}" type="parTrans" cxnId="{6AAB5593-B2E6-45D3-904F-01D9B9A4F334}">
      <dgm:prSet/>
      <dgm:spPr/>
      <dgm:t>
        <a:bodyPr/>
        <a:lstStyle/>
        <a:p>
          <a:endParaRPr lang="es-EC"/>
        </a:p>
      </dgm:t>
    </dgm:pt>
    <dgm:pt modelId="{9958C86B-F7EB-4B76-A4B9-89F11C00F3FD}" type="sibTrans" cxnId="{6AAB5593-B2E6-45D3-904F-01D9B9A4F334}">
      <dgm:prSet/>
      <dgm:spPr/>
      <dgm:t>
        <a:bodyPr/>
        <a:lstStyle/>
        <a:p>
          <a:endParaRPr lang="es-EC"/>
        </a:p>
      </dgm:t>
    </dgm:pt>
    <dgm:pt modelId="{5C0CD2CA-5401-45D8-A12F-AC273B86BA84}" type="pres">
      <dgm:prSet presAssocID="{92A7F656-6CD1-44CC-8F47-19943887F54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A19FC2A-8850-4BD3-A42E-AF0C0EDEDA13}" type="pres">
      <dgm:prSet presAssocID="{48857169-6327-406D-A57B-FA03EFFEB03B}" presName="composite" presStyleCnt="0"/>
      <dgm:spPr/>
    </dgm:pt>
    <dgm:pt modelId="{12EE15DC-9473-4A14-912E-D07DCC34CCD2}" type="pres">
      <dgm:prSet presAssocID="{48857169-6327-406D-A57B-FA03EFFEB03B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875EA2-101E-4C74-B098-5EFCE30B067E}" type="pres">
      <dgm:prSet presAssocID="{48857169-6327-406D-A57B-FA03EFFEB03B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D2DEB1-A7CD-4783-80E6-69FD000B2CAF}" type="pres">
      <dgm:prSet presAssocID="{D941568C-026D-4544-9D06-95A3D43778CD}" presName="sp" presStyleCnt="0"/>
      <dgm:spPr/>
    </dgm:pt>
    <dgm:pt modelId="{CDBA3A79-7611-440F-B56B-97804762A54F}" type="pres">
      <dgm:prSet presAssocID="{5047E71D-D375-4148-AABB-E937D5E7BA59}" presName="composite" presStyleCnt="0"/>
      <dgm:spPr/>
    </dgm:pt>
    <dgm:pt modelId="{9C429C5E-49B4-4E2D-87B9-40028D6DF990}" type="pres">
      <dgm:prSet presAssocID="{5047E71D-D375-4148-AABB-E937D5E7BA59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991B06C-AC01-4489-BCB3-F2166AA2F634}" type="pres">
      <dgm:prSet presAssocID="{5047E71D-D375-4148-AABB-E937D5E7BA59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C7E47D6-9579-42AB-AA3F-80750A9A03D0}" type="presOf" srcId="{5047E71D-D375-4148-AABB-E937D5E7BA59}" destId="{9C429C5E-49B4-4E2D-87B9-40028D6DF990}" srcOrd="0" destOrd="0" presId="urn:microsoft.com/office/officeart/2005/8/layout/chevron2"/>
    <dgm:cxn modelId="{3513D911-30E7-4237-897A-35D6E8C8D5A7}" type="presOf" srcId="{21783A9C-D05F-4E54-951F-195F3ECD8155}" destId="{00875EA2-101E-4C74-B098-5EFCE30B067E}" srcOrd="0" destOrd="0" presId="urn:microsoft.com/office/officeart/2005/8/layout/chevron2"/>
    <dgm:cxn modelId="{627108A6-8564-4EE9-B28D-526B9BB5CC7C}" srcId="{48857169-6327-406D-A57B-FA03EFFEB03B}" destId="{21783A9C-D05F-4E54-951F-195F3ECD8155}" srcOrd="0" destOrd="0" parTransId="{6BB67ECF-E698-4E78-83BF-5206ADA871FA}" sibTransId="{C272560E-079A-4A40-9A9F-5BD960213895}"/>
    <dgm:cxn modelId="{14B409B0-4CAF-4E92-AD14-2B095579F833}" type="presOf" srcId="{92A7F656-6CD1-44CC-8F47-19943887F548}" destId="{5C0CD2CA-5401-45D8-A12F-AC273B86BA84}" srcOrd="0" destOrd="0" presId="urn:microsoft.com/office/officeart/2005/8/layout/chevron2"/>
    <dgm:cxn modelId="{C509D6B1-81F2-4E89-93DC-4509027CE0C6}" srcId="{92A7F656-6CD1-44CC-8F47-19943887F548}" destId="{48857169-6327-406D-A57B-FA03EFFEB03B}" srcOrd="0" destOrd="0" parTransId="{6B0DEED9-750A-4BE7-A3E4-564E1AF23918}" sibTransId="{D941568C-026D-4544-9D06-95A3D43778CD}"/>
    <dgm:cxn modelId="{7AC65A2C-B616-4247-BFA9-8F81243C9F61}" type="presOf" srcId="{3FD21A20-D442-4A8C-A14F-BF3C6443FB7B}" destId="{2991B06C-AC01-4489-BCB3-F2166AA2F634}" srcOrd="0" destOrd="0" presId="urn:microsoft.com/office/officeart/2005/8/layout/chevron2"/>
    <dgm:cxn modelId="{E947C881-5ACC-426A-B7A0-6517B10A324C}" srcId="{92A7F656-6CD1-44CC-8F47-19943887F548}" destId="{5047E71D-D375-4148-AABB-E937D5E7BA59}" srcOrd="1" destOrd="0" parTransId="{000C744F-2A8A-4226-84EE-AEE99BF0DD68}" sibTransId="{21457B80-4FDE-4EF8-9141-9598E317DED2}"/>
    <dgm:cxn modelId="{50B847B7-5042-4C3F-98A3-E4BD80EB96A6}" type="presOf" srcId="{48857169-6327-406D-A57B-FA03EFFEB03B}" destId="{12EE15DC-9473-4A14-912E-D07DCC34CCD2}" srcOrd="0" destOrd="0" presId="urn:microsoft.com/office/officeart/2005/8/layout/chevron2"/>
    <dgm:cxn modelId="{6AAB5593-B2E6-45D3-904F-01D9B9A4F334}" srcId="{5047E71D-D375-4148-AABB-E937D5E7BA59}" destId="{3FD21A20-D442-4A8C-A14F-BF3C6443FB7B}" srcOrd="0" destOrd="0" parTransId="{5A37D896-ED66-490B-ADD2-BEC26052B5F2}" sibTransId="{9958C86B-F7EB-4B76-A4B9-89F11C00F3FD}"/>
    <dgm:cxn modelId="{3B523AF0-261C-44D3-B15E-B3A0E532CB53}" type="presParOf" srcId="{5C0CD2CA-5401-45D8-A12F-AC273B86BA84}" destId="{DA19FC2A-8850-4BD3-A42E-AF0C0EDEDA13}" srcOrd="0" destOrd="0" presId="urn:microsoft.com/office/officeart/2005/8/layout/chevron2"/>
    <dgm:cxn modelId="{9CE315F3-78D0-4390-8EB3-33898759271B}" type="presParOf" srcId="{DA19FC2A-8850-4BD3-A42E-AF0C0EDEDA13}" destId="{12EE15DC-9473-4A14-912E-D07DCC34CCD2}" srcOrd="0" destOrd="0" presId="urn:microsoft.com/office/officeart/2005/8/layout/chevron2"/>
    <dgm:cxn modelId="{1977D62F-4715-4074-A7EC-2B145A53D8DB}" type="presParOf" srcId="{DA19FC2A-8850-4BD3-A42E-AF0C0EDEDA13}" destId="{00875EA2-101E-4C74-B098-5EFCE30B067E}" srcOrd="1" destOrd="0" presId="urn:microsoft.com/office/officeart/2005/8/layout/chevron2"/>
    <dgm:cxn modelId="{ED02F2A2-A821-402D-B962-978D33B9D1CA}" type="presParOf" srcId="{5C0CD2CA-5401-45D8-A12F-AC273B86BA84}" destId="{D8D2DEB1-A7CD-4783-80E6-69FD000B2CAF}" srcOrd="1" destOrd="0" presId="urn:microsoft.com/office/officeart/2005/8/layout/chevron2"/>
    <dgm:cxn modelId="{D167DDC2-41A7-4ACC-9B17-A365E124B7CC}" type="presParOf" srcId="{5C0CD2CA-5401-45D8-A12F-AC273B86BA84}" destId="{CDBA3A79-7611-440F-B56B-97804762A54F}" srcOrd="2" destOrd="0" presId="urn:microsoft.com/office/officeart/2005/8/layout/chevron2"/>
    <dgm:cxn modelId="{BB179E2E-5E8E-4FD1-B5CF-B67B04872EB3}" type="presParOf" srcId="{CDBA3A79-7611-440F-B56B-97804762A54F}" destId="{9C429C5E-49B4-4E2D-87B9-40028D6DF990}" srcOrd="0" destOrd="0" presId="urn:microsoft.com/office/officeart/2005/8/layout/chevron2"/>
    <dgm:cxn modelId="{FD4166FC-3887-4A15-9C84-9986166B81F9}" type="presParOf" srcId="{CDBA3A79-7611-440F-B56B-97804762A54F}" destId="{2991B06C-AC01-4489-BCB3-F2166AA2F63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0E0B636-D64A-46FC-AB93-F7A5A710F32D}" type="doc">
      <dgm:prSet loTypeId="urn:microsoft.com/office/officeart/2005/8/layout/process5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36C93B1F-AA63-431E-B3DC-3A1071D5D302}">
      <dgm:prSet phldrT="[Texto]"/>
      <dgm:spPr/>
      <dgm:t>
        <a:bodyPr/>
        <a:lstStyle/>
        <a:p>
          <a:r>
            <a:rPr lang="es-EC" dirty="0" smtClean="0"/>
            <a:t>Arroz </a:t>
          </a:r>
          <a:endParaRPr lang="es-EC" dirty="0"/>
        </a:p>
      </dgm:t>
    </dgm:pt>
    <dgm:pt modelId="{2D84A440-8C24-4070-89D1-B92BC5F58AA4}" type="parTrans" cxnId="{E0FB777E-D4C6-46E0-9027-B6153E61A0AA}">
      <dgm:prSet/>
      <dgm:spPr/>
      <dgm:t>
        <a:bodyPr/>
        <a:lstStyle/>
        <a:p>
          <a:endParaRPr lang="es-EC"/>
        </a:p>
      </dgm:t>
    </dgm:pt>
    <dgm:pt modelId="{647ABA09-4D33-489C-9966-37E41BEFEB63}" type="sibTrans" cxnId="{E0FB777E-D4C6-46E0-9027-B6153E61A0AA}">
      <dgm:prSet/>
      <dgm:spPr/>
      <dgm:t>
        <a:bodyPr/>
        <a:lstStyle/>
        <a:p>
          <a:endParaRPr lang="es-EC"/>
        </a:p>
      </dgm:t>
    </dgm:pt>
    <dgm:pt modelId="{050EBAA0-EA96-42CB-AC9B-84A2E99D19B6}">
      <dgm:prSet phldrT="[Texto]"/>
      <dgm:spPr/>
      <dgm:t>
        <a:bodyPr/>
        <a:lstStyle/>
        <a:p>
          <a:r>
            <a:rPr lang="es-EC" dirty="0" smtClean="0"/>
            <a:t>Granos</a:t>
          </a:r>
          <a:endParaRPr lang="es-EC" dirty="0"/>
        </a:p>
      </dgm:t>
    </dgm:pt>
    <dgm:pt modelId="{D8ED9C81-B971-4B43-A751-87F021A9F9CB}" type="parTrans" cxnId="{2BAF222E-E42C-4A29-8C76-C25DFCD943B7}">
      <dgm:prSet/>
      <dgm:spPr/>
      <dgm:t>
        <a:bodyPr/>
        <a:lstStyle/>
        <a:p>
          <a:endParaRPr lang="es-EC"/>
        </a:p>
      </dgm:t>
    </dgm:pt>
    <dgm:pt modelId="{9B38F806-E7D7-45BB-86A3-2D3497CDDDCF}" type="sibTrans" cxnId="{2BAF222E-E42C-4A29-8C76-C25DFCD943B7}">
      <dgm:prSet/>
      <dgm:spPr/>
      <dgm:t>
        <a:bodyPr/>
        <a:lstStyle/>
        <a:p>
          <a:endParaRPr lang="es-EC"/>
        </a:p>
      </dgm:t>
    </dgm:pt>
    <dgm:pt modelId="{C9603015-1392-4731-8959-AF8D74FCCE42}">
      <dgm:prSet phldrT="[Texto]"/>
      <dgm:spPr/>
      <dgm:t>
        <a:bodyPr/>
        <a:lstStyle/>
        <a:p>
          <a:r>
            <a:rPr lang="es-EC" dirty="0" smtClean="0"/>
            <a:t>Harinas</a:t>
          </a:r>
          <a:endParaRPr lang="es-EC" dirty="0"/>
        </a:p>
      </dgm:t>
    </dgm:pt>
    <dgm:pt modelId="{154C8B2E-721F-4DF6-B6BD-1D64C7B650D4}" type="parTrans" cxnId="{46800BF8-277C-4428-A30B-36681F65FFD7}">
      <dgm:prSet/>
      <dgm:spPr/>
      <dgm:t>
        <a:bodyPr/>
        <a:lstStyle/>
        <a:p>
          <a:endParaRPr lang="es-EC"/>
        </a:p>
      </dgm:t>
    </dgm:pt>
    <dgm:pt modelId="{E5D6E25C-0498-4DD0-B815-660CB51C27F9}" type="sibTrans" cxnId="{46800BF8-277C-4428-A30B-36681F65FFD7}">
      <dgm:prSet/>
      <dgm:spPr/>
      <dgm:t>
        <a:bodyPr/>
        <a:lstStyle/>
        <a:p>
          <a:endParaRPr lang="es-EC"/>
        </a:p>
      </dgm:t>
    </dgm:pt>
    <dgm:pt modelId="{C8AACE35-0FBB-4F9F-B1E9-4B0B7BC817B6}">
      <dgm:prSet phldrT="[Texto]"/>
      <dgm:spPr/>
      <dgm:t>
        <a:bodyPr/>
        <a:lstStyle/>
        <a:p>
          <a:r>
            <a:rPr lang="es-EC" dirty="0" smtClean="0"/>
            <a:t>Alimento para mascotas</a:t>
          </a:r>
          <a:endParaRPr lang="es-EC" dirty="0"/>
        </a:p>
      </dgm:t>
    </dgm:pt>
    <dgm:pt modelId="{181DFBEA-85D9-47AF-BC24-1205DC3C128F}" type="parTrans" cxnId="{897F63FF-2F37-4B3C-BFE4-30D92C1CA6E2}">
      <dgm:prSet/>
      <dgm:spPr/>
      <dgm:t>
        <a:bodyPr/>
        <a:lstStyle/>
        <a:p>
          <a:endParaRPr lang="es-EC"/>
        </a:p>
      </dgm:t>
    </dgm:pt>
    <dgm:pt modelId="{667248B8-667C-4643-8F70-A4F5C6A92C47}" type="sibTrans" cxnId="{897F63FF-2F37-4B3C-BFE4-30D92C1CA6E2}">
      <dgm:prSet/>
      <dgm:spPr/>
      <dgm:t>
        <a:bodyPr/>
        <a:lstStyle/>
        <a:p>
          <a:endParaRPr lang="es-EC"/>
        </a:p>
      </dgm:t>
    </dgm:pt>
    <dgm:pt modelId="{71A2C9DE-D9B3-4633-8E45-907BDF52E9B0}">
      <dgm:prSet phldrT="[Texto]"/>
      <dgm:spPr/>
      <dgm:t>
        <a:bodyPr/>
        <a:lstStyle/>
        <a:p>
          <a:r>
            <a:rPr lang="es-EC" dirty="0" smtClean="0"/>
            <a:t>Aceite</a:t>
          </a:r>
          <a:endParaRPr lang="es-EC" dirty="0"/>
        </a:p>
      </dgm:t>
    </dgm:pt>
    <dgm:pt modelId="{C1928801-1BD0-4384-9B67-70C15ACBB4B9}" type="parTrans" cxnId="{D4758948-C27D-4142-9606-0F8C2B33549C}">
      <dgm:prSet/>
      <dgm:spPr/>
      <dgm:t>
        <a:bodyPr/>
        <a:lstStyle/>
        <a:p>
          <a:endParaRPr lang="es-EC"/>
        </a:p>
      </dgm:t>
    </dgm:pt>
    <dgm:pt modelId="{837AE393-28AE-49D6-9D00-63A747CFDCA8}" type="sibTrans" cxnId="{D4758948-C27D-4142-9606-0F8C2B33549C}">
      <dgm:prSet/>
      <dgm:spPr/>
      <dgm:t>
        <a:bodyPr/>
        <a:lstStyle/>
        <a:p>
          <a:endParaRPr lang="es-EC"/>
        </a:p>
      </dgm:t>
    </dgm:pt>
    <dgm:pt modelId="{6F0EE598-88A3-4016-A64A-C9537EB1F101}">
      <dgm:prSet phldrT="[Texto]"/>
      <dgm:spPr/>
      <dgm:t>
        <a:bodyPr/>
        <a:lstStyle/>
        <a:p>
          <a:r>
            <a:rPr lang="es-EC" dirty="0" smtClean="0"/>
            <a:t>Azúcar</a:t>
          </a:r>
          <a:endParaRPr lang="es-EC" dirty="0"/>
        </a:p>
      </dgm:t>
    </dgm:pt>
    <dgm:pt modelId="{5D0234C7-2D76-4837-9203-7B478D83A994}" type="parTrans" cxnId="{CFC10515-A39C-412C-B0C1-1B7CFF65EE05}">
      <dgm:prSet/>
      <dgm:spPr/>
      <dgm:t>
        <a:bodyPr/>
        <a:lstStyle/>
        <a:p>
          <a:endParaRPr lang="es-EC"/>
        </a:p>
      </dgm:t>
    </dgm:pt>
    <dgm:pt modelId="{392308AC-B1B8-4586-9E0F-34E4C8A76EB8}" type="sibTrans" cxnId="{CFC10515-A39C-412C-B0C1-1B7CFF65EE05}">
      <dgm:prSet/>
      <dgm:spPr/>
      <dgm:t>
        <a:bodyPr/>
        <a:lstStyle/>
        <a:p>
          <a:endParaRPr lang="es-EC"/>
        </a:p>
      </dgm:t>
    </dgm:pt>
    <dgm:pt modelId="{CE2FACDC-8DCA-4022-BA06-84487E880AC5}">
      <dgm:prSet phldrT="[Texto]"/>
      <dgm:spPr/>
      <dgm:t>
        <a:bodyPr/>
        <a:lstStyle/>
        <a:p>
          <a:r>
            <a:rPr lang="es-EC" dirty="0" smtClean="0"/>
            <a:t>Fideo</a:t>
          </a:r>
          <a:endParaRPr lang="es-EC" dirty="0"/>
        </a:p>
      </dgm:t>
    </dgm:pt>
    <dgm:pt modelId="{30B25172-EE48-423F-B33C-332D8F2925F2}" type="parTrans" cxnId="{2EA6C71F-44AD-43A4-847E-EF9A172FCC0B}">
      <dgm:prSet/>
      <dgm:spPr/>
      <dgm:t>
        <a:bodyPr/>
        <a:lstStyle/>
        <a:p>
          <a:endParaRPr lang="es-EC"/>
        </a:p>
      </dgm:t>
    </dgm:pt>
    <dgm:pt modelId="{36AABF17-43AD-4534-AA46-836B470331A1}" type="sibTrans" cxnId="{2EA6C71F-44AD-43A4-847E-EF9A172FCC0B}">
      <dgm:prSet/>
      <dgm:spPr/>
      <dgm:t>
        <a:bodyPr/>
        <a:lstStyle/>
        <a:p>
          <a:endParaRPr lang="es-EC"/>
        </a:p>
      </dgm:t>
    </dgm:pt>
    <dgm:pt modelId="{191055C4-CB7E-4098-94AC-B8DCC2721D1F}">
      <dgm:prSet phldrT="[Texto]"/>
      <dgm:spPr/>
      <dgm:t>
        <a:bodyPr/>
        <a:lstStyle/>
        <a:p>
          <a:r>
            <a:rPr lang="es-EC" dirty="0" smtClean="0"/>
            <a:t>Atún</a:t>
          </a:r>
          <a:endParaRPr lang="es-EC" dirty="0"/>
        </a:p>
      </dgm:t>
    </dgm:pt>
    <dgm:pt modelId="{A449EB18-769B-48F6-B56B-7F73643A7FED}" type="parTrans" cxnId="{9133642A-34E7-4615-86F0-FE968BD12C37}">
      <dgm:prSet/>
      <dgm:spPr/>
      <dgm:t>
        <a:bodyPr/>
        <a:lstStyle/>
        <a:p>
          <a:endParaRPr lang="es-EC"/>
        </a:p>
      </dgm:t>
    </dgm:pt>
    <dgm:pt modelId="{5ADD7786-5B7F-49CD-986A-417F7FBAC729}" type="sibTrans" cxnId="{9133642A-34E7-4615-86F0-FE968BD12C37}">
      <dgm:prSet/>
      <dgm:spPr/>
      <dgm:t>
        <a:bodyPr/>
        <a:lstStyle/>
        <a:p>
          <a:endParaRPr lang="es-EC"/>
        </a:p>
      </dgm:t>
    </dgm:pt>
    <dgm:pt modelId="{D84D8044-0FF7-46EA-AE6E-CC20A759722F}">
      <dgm:prSet phldrT="[Texto]"/>
      <dgm:spPr/>
      <dgm:t>
        <a:bodyPr/>
        <a:lstStyle/>
        <a:p>
          <a:r>
            <a:rPr lang="es-EC" dirty="0" smtClean="0"/>
            <a:t>Sardina</a:t>
          </a:r>
          <a:endParaRPr lang="es-EC" dirty="0"/>
        </a:p>
      </dgm:t>
    </dgm:pt>
    <dgm:pt modelId="{39F28F95-4BEC-43AF-8423-F635C8681C03}" type="parTrans" cxnId="{72F5C5CC-5376-4F42-9DC8-96EC4153A21F}">
      <dgm:prSet/>
      <dgm:spPr/>
      <dgm:t>
        <a:bodyPr/>
        <a:lstStyle/>
        <a:p>
          <a:endParaRPr lang="es-EC"/>
        </a:p>
      </dgm:t>
    </dgm:pt>
    <dgm:pt modelId="{2160333E-2E8C-4136-95B7-676BE4E940C9}" type="sibTrans" cxnId="{72F5C5CC-5376-4F42-9DC8-96EC4153A21F}">
      <dgm:prSet/>
      <dgm:spPr/>
      <dgm:t>
        <a:bodyPr/>
        <a:lstStyle/>
        <a:p>
          <a:endParaRPr lang="es-EC"/>
        </a:p>
      </dgm:t>
    </dgm:pt>
    <dgm:pt modelId="{7E58C0B1-EA3D-4C4F-BE87-97B7BA7AE114}">
      <dgm:prSet phldrT="[Texto]"/>
      <dgm:spPr/>
      <dgm:t>
        <a:bodyPr/>
        <a:lstStyle/>
        <a:p>
          <a:r>
            <a:rPr lang="es-EC" dirty="0" smtClean="0"/>
            <a:t>Manteca /Margarina</a:t>
          </a:r>
          <a:endParaRPr lang="es-EC" dirty="0"/>
        </a:p>
      </dgm:t>
    </dgm:pt>
    <dgm:pt modelId="{DDB20127-F2D1-4DAF-9E20-3624EFCB717D}" type="parTrans" cxnId="{84A9523E-F907-45C3-A823-019D4DEDAF6F}">
      <dgm:prSet/>
      <dgm:spPr/>
      <dgm:t>
        <a:bodyPr/>
        <a:lstStyle/>
        <a:p>
          <a:endParaRPr lang="es-EC"/>
        </a:p>
      </dgm:t>
    </dgm:pt>
    <dgm:pt modelId="{5D894E15-F971-4A19-98B4-C26C9FFDE551}" type="sibTrans" cxnId="{84A9523E-F907-45C3-A823-019D4DEDAF6F}">
      <dgm:prSet/>
      <dgm:spPr/>
      <dgm:t>
        <a:bodyPr/>
        <a:lstStyle/>
        <a:p>
          <a:endParaRPr lang="es-EC"/>
        </a:p>
      </dgm:t>
    </dgm:pt>
    <dgm:pt modelId="{80244259-049D-4259-A426-988EF421CC97}">
      <dgm:prSet phldrT="[Texto]"/>
      <dgm:spPr/>
      <dgm:t>
        <a:bodyPr/>
        <a:lstStyle/>
        <a:p>
          <a:r>
            <a:rPr lang="es-EC" dirty="0" smtClean="0"/>
            <a:t>Panela</a:t>
          </a:r>
          <a:endParaRPr lang="es-EC" dirty="0"/>
        </a:p>
      </dgm:t>
    </dgm:pt>
    <dgm:pt modelId="{31321225-F668-4732-866E-A870699CBCD2}" type="parTrans" cxnId="{061AA9DC-B956-4CA0-9B50-F8B0696BA0F0}">
      <dgm:prSet/>
      <dgm:spPr/>
      <dgm:t>
        <a:bodyPr/>
        <a:lstStyle/>
        <a:p>
          <a:endParaRPr lang="es-EC"/>
        </a:p>
      </dgm:t>
    </dgm:pt>
    <dgm:pt modelId="{7A5F8B9F-8564-4C4E-B268-0A8921831197}" type="sibTrans" cxnId="{061AA9DC-B956-4CA0-9B50-F8B0696BA0F0}">
      <dgm:prSet/>
      <dgm:spPr/>
      <dgm:t>
        <a:bodyPr/>
        <a:lstStyle/>
        <a:p>
          <a:endParaRPr lang="es-EC"/>
        </a:p>
      </dgm:t>
    </dgm:pt>
    <dgm:pt modelId="{404271A0-423F-4843-825E-9A02AF19E051}" type="pres">
      <dgm:prSet presAssocID="{80E0B636-D64A-46FC-AB93-F7A5A710F32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103E7E0-EF16-44D1-AB40-E326E5549088}" type="pres">
      <dgm:prSet presAssocID="{36C93B1F-AA63-431E-B3DC-3A1071D5D302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2D0D95-B21B-4A2F-B650-F38DAA7A4EA4}" type="pres">
      <dgm:prSet presAssocID="{647ABA09-4D33-489C-9966-37E41BEFEB63}" presName="sibTrans" presStyleLbl="sibTrans2D1" presStyleIdx="0" presStyleCnt="10"/>
      <dgm:spPr/>
      <dgm:t>
        <a:bodyPr/>
        <a:lstStyle/>
        <a:p>
          <a:endParaRPr lang="es-EC"/>
        </a:p>
      </dgm:t>
    </dgm:pt>
    <dgm:pt modelId="{54B9CC4A-CED8-43DC-B17A-947EDFB12D6D}" type="pres">
      <dgm:prSet presAssocID="{647ABA09-4D33-489C-9966-37E41BEFEB63}" presName="connectorText" presStyleLbl="sibTrans2D1" presStyleIdx="0" presStyleCnt="10"/>
      <dgm:spPr/>
      <dgm:t>
        <a:bodyPr/>
        <a:lstStyle/>
        <a:p>
          <a:endParaRPr lang="es-EC"/>
        </a:p>
      </dgm:t>
    </dgm:pt>
    <dgm:pt modelId="{14B9555B-E835-4416-9529-D257C30B8C52}" type="pres">
      <dgm:prSet presAssocID="{050EBAA0-EA96-42CB-AC9B-84A2E99D19B6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7ADF03-885A-4A80-8E9B-67EF74227E99}" type="pres">
      <dgm:prSet presAssocID="{9B38F806-E7D7-45BB-86A3-2D3497CDDDCF}" presName="sibTrans" presStyleLbl="sibTrans2D1" presStyleIdx="1" presStyleCnt="10"/>
      <dgm:spPr/>
      <dgm:t>
        <a:bodyPr/>
        <a:lstStyle/>
        <a:p>
          <a:endParaRPr lang="es-EC"/>
        </a:p>
      </dgm:t>
    </dgm:pt>
    <dgm:pt modelId="{8D54524C-025D-4B35-A20E-ECE89D6177BD}" type="pres">
      <dgm:prSet presAssocID="{9B38F806-E7D7-45BB-86A3-2D3497CDDDCF}" presName="connectorText" presStyleLbl="sibTrans2D1" presStyleIdx="1" presStyleCnt="10"/>
      <dgm:spPr/>
      <dgm:t>
        <a:bodyPr/>
        <a:lstStyle/>
        <a:p>
          <a:endParaRPr lang="es-EC"/>
        </a:p>
      </dgm:t>
    </dgm:pt>
    <dgm:pt modelId="{E82D48C4-933B-425F-8080-AC51AE6490DD}" type="pres">
      <dgm:prSet presAssocID="{C9603015-1392-4731-8959-AF8D74FCCE42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3033AA-2F88-4857-938C-6865F647BDA0}" type="pres">
      <dgm:prSet presAssocID="{E5D6E25C-0498-4DD0-B815-660CB51C27F9}" presName="sibTrans" presStyleLbl="sibTrans2D1" presStyleIdx="2" presStyleCnt="10"/>
      <dgm:spPr/>
      <dgm:t>
        <a:bodyPr/>
        <a:lstStyle/>
        <a:p>
          <a:endParaRPr lang="es-EC"/>
        </a:p>
      </dgm:t>
    </dgm:pt>
    <dgm:pt modelId="{480E7E24-BE66-4382-B01D-5450454CD55D}" type="pres">
      <dgm:prSet presAssocID="{E5D6E25C-0498-4DD0-B815-660CB51C27F9}" presName="connectorText" presStyleLbl="sibTrans2D1" presStyleIdx="2" presStyleCnt="10"/>
      <dgm:spPr/>
      <dgm:t>
        <a:bodyPr/>
        <a:lstStyle/>
        <a:p>
          <a:endParaRPr lang="es-EC"/>
        </a:p>
      </dgm:t>
    </dgm:pt>
    <dgm:pt modelId="{BA00D739-A03E-4F86-96BC-753DDF3907D9}" type="pres">
      <dgm:prSet presAssocID="{C8AACE35-0FBB-4F9F-B1E9-4B0B7BC817B6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EB33B2-494D-4584-A0CD-D1371C89F007}" type="pres">
      <dgm:prSet presAssocID="{667248B8-667C-4643-8F70-A4F5C6A92C47}" presName="sibTrans" presStyleLbl="sibTrans2D1" presStyleIdx="3" presStyleCnt="10"/>
      <dgm:spPr/>
      <dgm:t>
        <a:bodyPr/>
        <a:lstStyle/>
        <a:p>
          <a:endParaRPr lang="es-EC"/>
        </a:p>
      </dgm:t>
    </dgm:pt>
    <dgm:pt modelId="{A53BA11E-4CA4-420A-8ADB-D04FCC4C83D2}" type="pres">
      <dgm:prSet presAssocID="{667248B8-667C-4643-8F70-A4F5C6A92C47}" presName="connectorText" presStyleLbl="sibTrans2D1" presStyleIdx="3" presStyleCnt="10"/>
      <dgm:spPr/>
      <dgm:t>
        <a:bodyPr/>
        <a:lstStyle/>
        <a:p>
          <a:endParaRPr lang="es-EC"/>
        </a:p>
      </dgm:t>
    </dgm:pt>
    <dgm:pt modelId="{211AF021-A2F6-4F8E-BD8C-057F7EE55870}" type="pres">
      <dgm:prSet presAssocID="{71A2C9DE-D9B3-4633-8E45-907BDF52E9B0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2EC5A8-4A57-4A76-B87E-7A602FC4A904}" type="pres">
      <dgm:prSet presAssocID="{837AE393-28AE-49D6-9D00-63A747CFDCA8}" presName="sibTrans" presStyleLbl="sibTrans2D1" presStyleIdx="4" presStyleCnt="10"/>
      <dgm:spPr/>
      <dgm:t>
        <a:bodyPr/>
        <a:lstStyle/>
        <a:p>
          <a:endParaRPr lang="es-EC"/>
        </a:p>
      </dgm:t>
    </dgm:pt>
    <dgm:pt modelId="{845CA52D-82BA-4151-8B86-3E2ABD23280E}" type="pres">
      <dgm:prSet presAssocID="{837AE393-28AE-49D6-9D00-63A747CFDCA8}" presName="connectorText" presStyleLbl="sibTrans2D1" presStyleIdx="4" presStyleCnt="10"/>
      <dgm:spPr/>
      <dgm:t>
        <a:bodyPr/>
        <a:lstStyle/>
        <a:p>
          <a:endParaRPr lang="es-EC"/>
        </a:p>
      </dgm:t>
    </dgm:pt>
    <dgm:pt modelId="{830CAA72-124D-49C5-B30A-9AB4486B15F0}" type="pres">
      <dgm:prSet presAssocID="{6F0EE598-88A3-4016-A64A-C9537EB1F101}" presName="node" presStyleLbl="node1" presStyleIdx="5" presStyleCnt="11" custLinFactNeighborX="-3353" custLinFactNeighborY="41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67A602-24CD-4D6F-AE6D-BA5F25970C26}" type="pres">
      <dgm:prSet presAssocID="{392308AC-B1B8-4586-9E0F-34E4C8A76EB8}" presName="sibTrans" presStyleLbl="sibTrans2D1" presStyleIdx="5" presStyleCnt="10"/>
      <dgm:spPr/>
      <dgm:t>
        <a:bodyPr/>
        <a:lstStyle/>
        <a:p>
          <a:endParaRPr lang="es-EC"/>
        </a:p>
      </dgm:t>
    </dgm:pt>
    <dgm:pt modelId="{1DC3D183-52E6-4967-8953-163C0E007230}" type="pres">
      <dgm:prSet presAssocID="{392308AC-B1B8-4586-9E0F-34E4C8A76EB8}" presName="connectorText" presStyleLbl="sibTrans2D1" presStyleIdx="5" presStyleCnt="10"/>
      <dgm:spPr/>
      <dgm:t>
        <a:bodyPr/>
        <a:lstStyle/>
        <a:p>
          <a:endParaRPr lang="es-EC"/>
        </a:p>
      </dgm:t>
    </dgm:pt>
    <dgm:pt modelId="{E8660026-A0D7-4F5A-B219-93EFB69E3BE5}" type="pres">
      <dgm:prSet presAssocID="{CE2FACDC-8DCA-4022-BA06-84487E880AC5}" presName="node" presStyleLbl="node1" presStyleIdx="6" presStyleCnt="11" custLinFactNeighborX="-3353" custLinFactNeighborY="41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36181F-6FA1-4B53-9C69-F7D201414D25}" type="pres">
      <dgm:prSet presAssocID="{36AABF17-43AD-4534-AA46-836B470331A1}" presName="sibTrans" presStyleLbl="sibTrans2D1" presStyleIdx="6" presStyleCnt="10"/>
      <dgm:spPr/>
      <dgm:t>
        <a:bodyPr/>
        <a:lstStyle/>
        <a:p>
          <a:endParaRPr lang="es-EC"/>
        </a:p>
      </dgm:t>
    </dgm:pt>
    <dgm:pt modelId="{7433D58D-EA7E-4183-8BA2-219D780B6F12}" type="pres">
      <dgm:prSet presAssocID="{36AABF17-43AD-4534-AA46-836B470331A1}" presName="connectorText" presStyleLbl="sibTrans2D1" presStyleIdx="6" presStyleCnt="10"/>
      <dgm:spPr/>
      <dgm:t>
        <a:bodyPr/>
        <a:lstStyle/>
        <a:p>
          <a:endParaRPr lang="es-EC"/>
        </a:p>
      </dgm:t>
    </dgm:pt>
    <dgm:pt modelId="{EBF7FA62-F200-43ED-8771-F2B61339F04E}" type="pres">
      <dgm:prSet presAssocID="{191055C4-CB7E-4098-94AC-B8DCC2721D1F}" presName="node" presStyleLbl="node1" presStyleIdx="7" presStyleCnt="11" custLinFactNeighborX="-3353" custLinFactNeighborY="41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B1919A-564E-4810-9844-B3883A35CFFD}" type="pres">
      <dgm:prSet presAssocID="{5ADD7786-5B7F-49CD-986A-417F7FBAC729}" presName="sibTrans" presStyleLbl="sibTrans2D1" presStyleIdx="7" presStyleCnt="10"/>
      <dgm:spPr/>
      <dgm:t>
        <a:bodyPr/>
        <a:lstStyle/>
        <a:p>
          <a:endParaRPr lang="es-EC"/>
        </a:p>
      </dgm:t>
    </dgm:pt>
    <dgm:pt modelId="{1BAA07EA-6A9A-46AC-8B7C-EAB515C7B4F8}" type="pres">
      <dgm:prSet presAssocID="{5ADD7786-5B7F-49CD-986A-417F7FBAC729}" presName="connectorText" presStyleLbl="sibTrans2D1" presStyleIdx="7" presStyleCnt="10"/>
      <dgm:spPr/>
      <dgm:t>
        <a:bodyPr/>
        <a:lstStyle/>
        <a:p>
          <a:endParaRPr lang="es-EC"/>
        </a:p>
      </dgm:t>
    </dgm:pt>
    <dgm:pt modelId="{39A0A37F-FDD0-40EA-8A18-0181132DE7D4}" type="pres">
      <dgm:prSet presAssocID="{D84D8044-0FF7-46EA-AE6E-CC20A759722F}" presName="node" presStyleLbl="node1" presStyleIdx="8" presStyleCnt="11" custLinFactNeighborX="-3353" custLinFactNeighborY="41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B3AB2F-A5F6-432B-83A1-101ACC69F2A3}" type="pres">
      <dgm:prSet presAssocID="{2160333E-2E8C-4136-95B7-676BE4E940C9}" presName="sibTrans" presStyleLbl="sibTrans2D1" presStyleIdx="8" presStyleCnt="10"/>
      <dgm:spPr/>
      <dgm:t>
        <a:bodyPr/>
        <a:lstStyle/>
        <a:p>
          <a:endParaRPr lang="es-EC"/>
        </a:p>
      </dgm:t>
    </dgm:pt>
    <dgm:pt modelId="{E8F34376-4D55-480A-B33B-9CB19DCB7FF7}" type="pres">
      <dgm:prSet presAssocID="{2160333E-2E8C-4136-95B7-676BE4E940C9}" presName="connectorText" presStyleLbl="sibTrans2D1" presStyleIdx="8" presStyleCnt="10"/>
      <dgm:spPr/>
      <dgm:t>
        <a:bodyPr/>
        <a:lstStyle/>
        <a:p>
          <a:endParaRPr lang="es-EC"/>
        </a:p>
      </dgm:t>
    </dgm:pt>
    <dgm:pt modelId="{A47171E5-ECB9-46C1-9F71-0144BC7CF9BD}" type="pres">
      <dgm:prSet presAssocID="{7E58C0B1-EA3D-4C4F-BE87-97B7BA7AE114}" presName="node" presStyleLbl="node1" presStyleIdx="9" presStyleCnt="11" custLinFactNeighborX="-2956" custLinFactNeighborY="629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922CD4-468F-418E-9DF0-DCF9C58C085C}" type="pres">
      <dgm:prSet presAssocID="{5D894E15-F971-4A19-98B4-C26C9FFDE551}" presName="sibTrans" presStyleLbl="sibTrans2D1" presStyleIdx="9" presStyleCnt="10"/>
      <dgm:spPr/>
      <dgm:t>
        <a:bodyPr/>
        <a:lstStyle/>
        <a:p>
          <a:endParaRPr lang="es-EC"/>
        </a:p>
      </dgm:t>
    </dgm:pt>
    <dgm:pt modelId="{31E8DA29-7BFC-4130-91B5-16B884DC0175}" type="pres">
      <dgm:prSet presAssocID="{5D894E15-F971-4A19-98B4-C26C9FFDE551}" presName="connectorText" presStyleLbl="sibTrans2D1" presStyleIdx="9" presStyleCnt="10"/>
      <dgm:spPr/>
      <dgm:t>
        <a:bodyPr/>
        <a:lstStyle/>
        <a:p>
          <a:endParaRPr lang="es-EC"/>
        </a:p>
      </dgm:t>
    </dgm:pt>
    <dgm:pt modelId="{74B540E7-7A5A-4AA1-88F4-C3D44FCB7915}" type="pres">
      <dgm:prSet presAssocID="{80244259-049D-4259-A426-988EF421CC97}" presName="node" presStyleLbl="node1" presStyleIdx="10" presStyleCnt="11" custLinFactNeighborX="-2956" custLinFactNeighborY="629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133642A-34E7-4615-86F0-FE968BD12C37}" srcId="{80E0B636-D64A-46FC-AB93-F7A5A710F32D}" destId="{191055C4-CB7E-4098-94AC-B8DCC2721D1F}" srcOrd="7" destOrd="0" parTransId="{A449EB18-769B-48F6-B56B-7F73643A7FED}" sibTransId="{5ADD7786-5B7F-49CD-986A-417F7FBAC729}"/>
    <dgm:cxn modelId="{CFC10515-A39C-412C-B0C1-1B7CFF65EE05}" srcId="{80E0B636-D64A-46FC-AB93-F7A5A710F32D}" destId="{6F0EE598-88A3-4016-A64A-C9537EB1F101}" srcOrd="5" destOrd="0" parTransId="{5D0234C7-2D76-4837-9203-7B478D83A994}" sibTransId="{392308AC-B1B8-4586-9E0F-34E4C8A76EB8}"/>
    <dgm:cxn modelId="{5C43F10A-6CDF-49D1-BBDC-D9D62DCAC30B}" type="presOf" srcId="{CE2FACDC-8DCA-4022-BA06-84487E880AC5}" destId="{E8660026-A0D7-4F5A-B219-93EFB69E3BE5}" srcOrd="0" destOrd="0" presId="urn:microsoft.com/office/officeart/2005/8/layout/process5"/>
    <dgm:cxn modelId="{A138B89A-59E9-4E71-BB2F-6686078B8A9B}" type="presOf" srcId="{647ABA09-4D33-489C-9966-37E41BEFEB63}" destId="{742D0D95-B21B-4A2F-B650-F38DAA7A4EA4}" srcOrd="0" destOrd="0" presId="urn:microsoft.com/office/officeart/2005/8/layout/process5"/>
    <dgm:cxn modelId="{CF816E0E-4E76-4B5D-BC72-7B005C2A2C71}" type="presOf" srcId="{E5D6E25C-0498-4DD0-B815-660CB51C27F9}" destId="{623033AA-2F88-4857-938C-6865F647BDA0}" srcOrd="0" destOrd="0" presId="urn:microsoft.com/office/officeart/2005/8/layout/process5"/>
    <dgm:cxn modelId="{84A9523E-F907-45C3-A823-019D4DEDAF6F}" srcId="{80E0B636-D64A-46FC-AB93-F7A5A710F32D}" destId="{7E58C0B1-EA3D-4C4F-BE87-97B7BA7AE114}" srcOrd="9" destOrd="0" parTransId="{DDB20127-F2D1-4DAF-9E20-3624EFCB717D}" sibTransId="{5D894E15-F971-4A19-98B4-C26C9FFDE551}"/>
    <dgm:cxn modelId="{72F5C5CC-5376-4F42-9DC8-96EC4153A21F}" srcId="{80E0B636-D64A-46FC-AB93-F7A5A710F32D}" destId="{D84D8044-0FF7-46EA-AE6E-CC20A759722F}" srcOrd="8" destOrd="0" parTransId="{39F28F95-4BEC-43AF-8423-F635C8681C03}" sibTransId="{2160333E-2E8C-4136-95B7-676BE4E940C9}"/>
    <dgm:cxn modelId="{B5E7C43C-5825-4142-B740-5E22AA220B06}" type="presOf" srcId="{647ABA09-4D33-489C-9966-37E41BEFEB63}" destId="{54B9CC4A-CED8-43DC-B17A-947EDFB12D6D}" srcOrd="1" destOrd="0" presId="urn:microsoft.com/office/officeart/2005/8/layout/process5"/>
    <dgm:cxn modelId="{3D212612-C7BB-467A-B7B5-5A17304CE9D9}" type="presOf" srcId="{C9603015-1392-4731-8959-AF8D74FCCE42}" destId="{E82D48C4-933B-425F-8080-AC51AE6490DD}" srcOrd="0" destOrd="0" presId="urn:microsoft.com/office/officeart/2005/8/layout/process5"/>
    <dgm:cxn modelId="{1B4E1994-4381-4AFF-81E4-0EB2950B252C}" type="presOf" srcId="{2160333E-2E8C-4136-95B7-676BE4E940C9}" destId="{DAB3AB2F-A5F6-432B-83A1-101ACC69F2A3}" srcOrd="0" destOrd="0" presId="urn:microsoft.com/office/officeart/2005/8/layout/process5"/>
    <dgm:cxn modelId="{897F63FF-2F37-4B3C-BFE4-30D92C1CA6E2}" srcId="{80E0B636-D64A-46FC-AB93-F7A5A710F32D}" destId="{C8AACE35-0FBB-4F9F-B1E9-4B0B7BC817B6}" srcOrd="3" destOrd="0" parTransId="{181DFBEA-85D9-47AF-BC24-1205DC3C128F}" sibTransId="{667248B8-667C-4643-8F70-A4F5C6A92C47}"/>
    <dgm:cxn modelId="{05D1E200-765A-42DC-9DAE-D0FC3366D5A3}" type="presOf" srcId="{837AE393-28AE-49D6-9D00-63A747CFDCA8}" destId="{052EC5A8-4A57-4A76-B87E-7A602FC4A904}" srcOrd="0" destOrd="0" presId="urn:microsoft.com/office/officeart/2005/8/layout/process5"/>
    <dgm:cxn modelId="{F75F60D8-6B7C-4144-B90C-4B357140E316}" type="presOf" srcId="{5ADD7786-5B7F-49CD-986A-417F7FBAC729}" destId="{1BAA07EA-6A9A-46AC-8B7C-EAB515C7B4F8}" srcOrd="1" destOrd="0" presId="urn:microsoft.com/office/officeart/2005/8/layout/process5"/>
    <dgm:cxn modelId="{6AA8954E-3DBC-452E-A666-D4C1E8299A67}" type="presOf" srcId="{C8AACE35-0FBB-4F9F-B1E9-4B0B7BC817B6}" destId="{BA00D739-A03E-4F86-96BC-753DDF3907D9}" srcOrd="0" destOrd="0" presId="urn:microsoft.com/office/officeart/2005/8/layout/process5"/>
    <dgm:cxn modelId="{16E01160-6E70-4EA3-8F6D-B0E313F51760}" type="presOf" srcId="{7E58C0B1-EA3D-4C4F-BE87-97B7BA7AE114}" destId="{A47171E5-ECB9-46C1-9F71-0144BC7CF9BD}" srcOrd="0" destOrd="0" presId="urn:microsoft.com/office/officeart/2005/8/layout/process5"/>
    <dgm:cxn modelId="{975BDAAA-196E-4596-87A9-010BDD7D3330}" type="presOf" srcId="{392308AC-B1B8-4586-9E0F-34E4C8A76EB8}" destId="{1DC3D183-52E6-4967-8953-163C0E007230}" srcOrd="1" destOrd="0" presId="urn:microsoft.com/office/officeart/2005/8/layout/process5"/>
    <dgm:cxn modelId="{D4758948-C27D-4142-9606-0F8C2B33549C}" srcId="{80E0B636-D64A-46FC-AB93-F7A5A710F32D}" destId="{71A2C9DE-D9B3-4633-8E45-907BDF52E9B0}" srcOrd="4" destOrd="0" parTransId="{C1928801-1BD0-4384-9B67-70C15ACBB4B9}" sibTransId="{837AE393-28AE-49D6-9D00-63A747CFDCA8}"/>
    <dgm:cxn modelId="{061AA9DC-B956-4CA0-9B50-F8B0696BA0F0}" srcId="{80E0B636-D64A-46FC-AB93-F7A5A710F32D}" destId="{80244259-049D-4259-A426-988EF421CC97}" srcOrd="10" destOrd="0" parTransId="{31321225-F668-4732-866E-A870699CBCD2}" sibTransId="{7A5F8B9F-8564-4C4E-B268-0A8921831197}"/>
    <dgm:cxn modelId="{2BAF222E-E42C-4A29-8C76-C25DFCD943B7}" srcId="{80E0B636-D64A-46FC-AB93-F7A5A710F32D}" destId="{050EBAA0-EA96-42CB-AC9B-84A2E99D19B6}" srcOrd="1" destOrd="0" parTransId="{D8ED9C81-B971-4B43-A751-87F021A9F9CB}" sibTransId="{9B38F806-E7D7-45BB-86A3-2D3497CDDDCF}"/>
    <dgm:cxn modelId="{CC431055-E921-4966-ABE0-A3BA925F9BA6}" type="presOf" srcId="{36AABF17-43AD-4534-AA46-836B470331A1}" destId="{3D36181F-6FA1-4B53-9C69-F7D201414D25}" srcOrd="0" destOrd="0" presId="urn:microsoft.com/office/officeart/2005/8/layout/process5"/>
    <dgm:cxn modelId="{80A1F6E5-B083-4E71-B155-AE76D896F701}" type="presOf" srcId="{667248B8-667C-4643-8F70-A4F5C6A92C47}" destId="{A53BA11E-4CA4-420A-8ADB-D04FCC4C83D2}" srcOrd="1" destOrd="0" presId="urn:microsoft.com/office/officeart/2005/8/layout/process5"/>
    <dgm:cxn modelId="{AB8F5E5D-6747-4C0A-8EA1-F4B9CA8FB9CC}" type="presOf" srcId="{5D894E15-F971-4A19-98B4-C26C9FFDE551}" destId="{6F922CD4-468F-418E-9DF0-DCF9C58C085C}" srcOrd="0" destOrd="0" presId="urn:microsoft.com/office/officeart/2005/8/layout/process5"/>
    <dgm:cxn modelId="{BB5482C4-8E8E-47D9-8425-054F9E63B74F}" type="presOf" srcId="{36AABF17-43AD-4534-AA46-836B470331A1}" destId="{7433D58D-EA7E-4183-8BA2-219D780B6F12}" srcOrd="1" destOrd="0" presId="urn:microsoft.com/office/officeart/2005/8/layout/process5"/>
    <dgm:cxn modelId="{C43A4764-8F16-44C5-B936-F78D73798226}" type="presOf" srcId="{36C93B1F-AA63-431E-B3DC-3A1071D5D302}" destId="{E103E7E0-EF16-44D1-AB40-E326E5549088}" srcOrd="0" destOrd="0" presId="urn:microsoft.com/office/officeart/2005/8/layout/process5"/>
    <dgm:cxn modelId="{A61EDD6E-388E-4363-8637-CC1F3AC5CDD7}" type="presOf" srcId="{6F0EE598-88A3-4016-A64A-C9537EB1F101}" destId="{830CAA72-124D-49C5-B30A-9AB4486B15F0}" srcOrd="0" destOrd="0" presId="urn:microsoft.com/office/officeart/2005/8/layout/process5"/>
    <dgm:cxn modelId="{46800BF8-277C-4428-A30B-36681F65FFD7}" srcId="{80E0B636-D64A-46FC-AB93-F7A5A710F32D}" destId="{C9603015-1392-4731-8959-AF8D74FCCE42}" srcOrd="2" destOrd="0" parTransId="{154C8B2E-721F-4DF6-B6BD-1D64C7B650D4}" sibTransId="{E5D6E25C-0498-4DD0-B815-660CB51C27F9}"/>
    <dgm:cxn modelId="{A3CD5904-3E27-463A-94BE-32F01C321939}" type="presOf" srcId="{191055C4-CB7E-4098-94AC-B8DCC2721D1F}" destId="{EBF7FA62-F200-43ED-8771-F2B61339F04E}" srcOrd="0" destOrd="0" presId="urn:microsoft.com/office/officeart/2005/8/layout/process5"/>
    <dgm:cxn modelId="{A02E9FDE-3C48-41FE-9A47-F496C5F18434}" type="presOf" srcId="{80244259-049D-4259-A426-988EF421CC97}" destId="{74B540E7-7A5A-4AA1-88F4-C3D44FCB7915}" srcOrd="0" destOrd="0" presId="urn:microsoft.com/office/officeart/2005/8/layout/process5"/>
    <dgm:cxn modelId="{B2EA5527-B62E-4836-BA9D-61470796B78F}" type="presOf" srcId="{71A2C9DE-D9B3-4633-8E45-907BDF52E9B0}" destId="{211AF021-A2F6-4F8E-BD8C-057F7EE55870}" srcOrd="0" destOrd="0" presId="urn:microsoft.com/office/officeart/2005/8/layout/process5"/>
    <dgm:cxn modelId="{4971D78E-3760-4455-9F00-E4A31A6DEAC7}" type="presOf" srcId="{050EBAA0-EA96-42CB-AC9B-84A2E99D19B6}" destId="{14B9555B-E835-4416-9529-D257C30B8C52}" srcOrd="0" destOrd="0" presId="urn:microsoft.com/office/officeart/2005/8/layout/process5"/>
    <dgm:cxn modelId="{1AB65868-398D-4756-801F-5DF6665E4A6D}" type="presOf" srcId="{E5D6E25C-0498-4DD0-B815-660CB51C27F9}" destId="{480E7E24-BE66-4382-B01D-5450454CD55D}" srcOrd="1" destOrd="0" presId="urn:microsoft.com/office/officeart/2005/8/layout/process5"/>
    <dgm:cxn modelId="{A161E7B0-994E-4C39-8C1B-23A21A4DFDE4}" type="presOf" srcId="{837AE393-28AE-49D6-9D00-63A747CFDCA8}" destId="{845CA52D-82BA-4151-8B86-3E2ABD23280E}" srcOrd="1" destOrd="0" presId="urn:microsoft.com/office/officeart/2005/8/layout/process5"/>
    <dgm:cxn modelId="{450553F5-1D44-49C7-BC2A-D58554BB936C}" type="presOf" srcId="{2160333E-2E8C-4136-95B7-676BE4E940C9}" destId="{E8F34376-4D55-480A-B33B-9CB19DCB7FF7}" srcOrd="1" destOrd="0" presId="urn:microsoft.com/office/officeart/2005/8/layout/process5"/>
    <dgm:cxn modelId="{F4241399-7B2E-46DA-9E6B-93B049695C94}" type="presOf" srcId="{667248B8-667C-4643-8F70-A4F5C6A92C47}" destId="{E4EB33B2-494D-4584-A0CD-D1371C89F007}" srcOrd="0" destOrd="0" presId="urn:microsoft.com/office/officeart/2005/8/layout/process5"/>
    <dgm:cxn modelId="{5DC425B9-829E-4760-9114-EBFFBD342405}" type="presOf" srcId="{5ADD7786-5B7F-49CD-986A-417F7FBAC729}" destId="{C9B1919A-564E-4810-9844-B3883A35CFFD}" srcOrd="0" destOrd="0" presId="urn:microsoft.com/office/officeart/2005/8/layout/process5"/>
    <dgm:cxn modelId="{C27763FF-8819-4AD0-9E8C-BA7BDDA1CC16}" type="presOf" srcId="{9B38F806-E7D7-45BB-86A3-2D3497CDDDCF}" destId="{8D54524C-025D-4B35-A20E-ECE89D6177BD}" srcOrd="1" destOrd="0" presId="urn:microsoft.com/office/officeart/2005/8/layout/process5"/>
    <dgm:cxn modelId="{975503F4-93C9-4909-9320-CB724F9A640D}" type="presOf" srcId="{9B38F806-E7D7-45BB-86A3-2D3497CDDDCF}" destId="{877ADF03-885A-4A80-8E9B-67EF74227E99}" srcOrd="0" destOrd="0" presId="urn:microsoft.com/office/officeart/2005/8/layout/process5"/>
    <dgm:cxn modelId="{F02ABC6E-2A8B-40BF-8A3C-6BA1C189E42D}" type="presOf" srcId="{80E0B636-D64A-46FC-AB93-F7A5A710F32D}" destId="{404271A0-423F-4843-825E-9A02AF19E051}" srcOrd="0" destOrd="0" presId="urn:microsoft.com/office/officeart/2005/8/layout/process5"/>
    <dgm:cxn modelId="{74FC5602-17A2-475A-9C89-9844D48F0AB5}" type="presOf" srcId="{5D894E15-F971-4A19-98B4-C26C9FFDE551}" destId="{31E8DA29-7BFC-4130-91B5-16B884DC0175}" srcOrd="1" destOrd="0" presId="urn:microsoft.com/office/officeart/2005/8/layout/process5"/>
    <dgm:cxn modelId="{32213969-5B0A-464A-B78C-B9FB4DE9D185}" type="presOf" srcId="{D84D8044-0FF7-46EA-AE6E-CC20A759722F}" destId="{39A0A37F-FDD0-40EA-8A18-0181132DE7D4}" srcOrd="0" destOrd="0" presId="urn:microsoft.com/office/officeart/2005/8/layout/process5"/>
    <dgm:cxn modelId="{909D2991-CF07-44F1-8375-6EF96306A708}" type="presOf" srcId="{392308AC-B1B8-4586-9E0F-34E4C8A76EB8}" destId="{DF67A602-24CD-4D6F-AE6D-BA5F25970C26}" srcOrd="0" destOrd="0" presId="urn:microsoft.com/office/officeart/2005/8/layout/process5"/>
    <dgm:cxn modelId="{E0FB777E-D4C6-46E0-9027-B6153E61A0AA}" srcId="{80E0B636-D64A-46FC-AB93-F7A5A710F32D}" destId="{36C93B1F-AA63-431E-B3DC-3A1071D5D302}" srcOrd="0" destOrd="0" parTransId="{2D84A440-8C24-4070-89D1-B92BC5F58AA4}" sibTransId="{647ABA09-4D33-489C-9966-37E41BEFEB63}"/>
    <dgm:cxn modelId="{2EA6C71F-44AD-43A4-847E-EF9A172FCC0B}" srcId="{80E0B636-D64A-46FC-AB93-F7A5A710F32D}" destId="{CE2FACDC-8DCA-4022-BA06-84487E880AC5}" srcOrd="6" destOrd="0" parTransId="{30B25172-EE48-423F-B33C-332D8F2925F2}" sibTransId="{36AABF17-43AD-4534-AA46-836B470331A1}"/>
    <dgm:cxn modelId="{92340B4C-2C21-41A7-B412-3C732BB6E63C}" type="presParOf" srcId="{404271A0-423F-4843-825E-9A02AF19E051}" destId="{E103E7E0-EF16-44D1-AB40-E326E5549088}" srcOrd="0" destOrd="0" presId="urn:microsoft.com/office/officeart/2005/8/layout/process5"/>
    <dgm:cxn modelId="{A3C0426A-48A6-4725-8B17-B639A9FC5DC9}" type="presParOf" srcId="{404271A0-423F-4843-825E-9A02AF19E051}" destId="{742D0D95-B21B-4A2F-B650-F38DAA7A4EA4}" srcOrd="1" destOrd="0" presId="urn:microsoft.com/office/officeart/2005/8/layout/process5"/>
    <dgm:cxn modelId="{67CFC971-20CB-4790-BC57-45DC6670B4B5}" type="presParOf" srcId="{742D0D95-B21B-4A2F-B650-F38DAA7A4EA4}" destId="{54B9CC4A-CED8-43DC-B17A-947EDFB12D6D}" srcOrd="0" destOrd="0" presId="urn:microsoft.com/office/officeart/2005/8/layout/process5"/>
    <dgm:cxn modelId="{0E779800-42AF-461D-92AC-8603C608C500}" type="presParOf" srcId="{404271A0-423F-4843-825E-9A02AF19E051}" destId="{14B9555B-E835-4416-9529-D257C30B8C52}" srcOrd="2" destOrd="0" presId="urn:microsoft.com/office/officeart/2005/8/layout/process5"/>
    <dgm:cxn modelId="{78A8F8AD-A4A6-4EE4-BCC0-A1AFA4200EC9}" type="presParOf" srcId="{404271A0-423F-4843-825E-9A02AF19E051}" destId="{877ADF03-885A-4A80-8E9B-67EF74227E99}" srcOrd="3" destOrd="0" presId="urn:microsoft.com/office/officeart/2005/8/layout/process5"/>
    <dgm:cxn modelId="{1A3CAB98-42CF-411E-8470-78AAB6A52CAA}" type="presParOf" srcId="{877ADF03-885A-4A80-8E9B-67EF74227E99}" destId="{8D54524C-025D-4B35-A20E-ECE89D6177BD}" srcOrd="0" destOrd="0" presId="urn:microsoft.com/office/officeart/2005/8/layout/process5"/>
    <dgm:cxn modelId="{240B29C3-91F3-4DEB-B4F5-F7F0AB15B036}" type="presParOf" srcId="{404271A0-423F-4843-825E-9A02AF19E051}" destId="{E82D48C4-933B-425F-8080-AC51AE6490DD}" srcOrd="4" destOrd="0" presId="urn:microsoft.com/office/officeart/2005/8/layout/process5"/>
    <dgm:cxn modelId="{A48BCED7-2F95-45F5-B9B7-972B015CDD26}" type="presParOf" srcId="{404271A0-423F-4843-825E-9A02AF19E051}" destId="{623033AA-2F88-4857-938C-6865F647BDA0}" srcOrd="5" destOrd="0" presId="urn:microsoft.com/office/officeart/2005/8/layout/process5"/>
    <dgm:cxn modelId="{990DDBE1-4AD4-451D-AFCF-64AB19A2E5E0}" type="presParOf" srcId="{623033AA-2F88-4857-938C-6865F647BDA0}" destId="{480E7E24-BE66-4382-B01D-5450454CD55D}" srcOrd="0" destOrd="0" presId="urn:microsoft.com/office/officeart/2005/8/layout/process5"/>
    <dgm:cxn modelId="{BF5ED4B1-8D4E-453A-A36A-AE930CD32F8B}" type="presParOf" srcId="{404271A0-423F-4843-825E-9A02AF19E051}" destId="{BA00D739-A03E-4F86-96BC-753DDF3907D9}" srcOrd="6" destOrd="0" presId="urn:microsoft.com/office/officeart/2005/8/layout/process5"/>
    <dgm:cxn modelId="{7D3DF54C-581C-4DC7-ABC7-43D1C1CDB11E}" type="presParOf" srcId="{404271A0-423F-4843-825E-9A02AF19E051}" destId="{E4EB33B2-494D-4584-A0CD-D1371C89F007}" srcOrd="7" destOrd="0" presId="urn:microsoft.com/office/officeart/2005/8/layout/process5"/>
    <dgm:cxn modelId="{B696B325-B40E-49CD-9A39-03DF266B922C}" type="presParOf" srcId="{E4EB33B2-494D-4584-A0CD-D1371C89F007}" destId="{A53BA11E-4CA4-420A-8ADB-D04FCC4C83D2}" srcOrd="0" destOrd="0" presId="urn:microsoft.com/office/officeart/2005/8/layout/process5"/>
    <dgm:cxn modelId="{0ED7E2C7-48BF-4E53-8867-E7E76E43B49E}" type="presParOf" srcId="{404271A0-423F-4843-825E-9A02AF19E051}" destId="{211AF021-A2F6-4F8E-BD8C-057F7EE55870}" srcOrd="8" destOrd="0" presId="urn:microsoft.com/office/officeart/2005/8/layout/process5"/>
    <dgm:cxn modelId="{973AF5B6-DDAD-4B27-BC4F-4CEF504D02AA}" type="presParOf" srcId="{404271A0-423F-4843-825E-9A02AF19E051}" destId="{052EC5A8-4A57-4A76-B87E-7A602FC4A904}" srcOrd="9" destOrd="0" presId="urn:microsoft.com/office/officeart/2005/8/layout/process5"/>
    <dgm:cxn modelId="{0C78A71C-8243-4077-8A98-ED0C366514DB}" type="presParOf" srcId="{052EC5A8-4A57-4A76-B87E-7A602FC4A904}" destId="{845CA52D-82BA-4151-8B86-3E2ABD23280E}" srcOrd="0" destOrd="0" presId="urn:microsoft.com/office/officeart/2005/8/layout/process5"/>
    <dgm:cxn modelId="{3373920D-181E-4300-9A44-C04687564A39}" type="presParOf" srcId="{404271A0-423F-4843-825E-9A02AF19E051}" destId="{830CAA72-124D-49C5-B30A-9AB4486B15F0}" srcOrd="10" destOrd="0" presId="urn:microsoft.com/office/officeart/2005/8/layout/process5"/>
    <dgm:cxn modelId="{EB385162-525E-4CF9-A867-81C778227E57}" type="presParOf" srcId="{404271A0-423F-4843-825E-9A02AF19E051}" destId="{DF67A602-24CD-4D6F-AE6D-BA5F25970C26}" srcOrd="11" destOrd="0" presId="urn:microsoft.com/office/officeart/2005/8/layout/process5"/>
    <dgm:cxn modelId="{1C675B63-C004-4DFE-8278-D8837F6D1987}" type="presParOf" srcId="{DF67A602-24CD-4D6F-AE6D-BA5F25970C26}" destId="{1DC3D183-52E6-4967-8953-163C0E007230}" srcOrd="0" destOrd="0" presId="urn:microsoft.com/office/officeart/2005/8/layout/process5"/>
    <dgm:cxn modelId="{08A34172-A6F5-4F13-91EE-08303B23F40E}" type="presParOf" srcId="{404271A0-423F-4843-825E-9A02AF19E051}" destId="{E8660026-A0D7-4F5A-B219-93EFB69E3BE5}" srcOrd="12" destOrd="0" presId="urn:microsoft.com/office/officeart/2005/8/layout/process5"/>
    <dgm:cxn modelId="{DBA53B65-970A-4E75-908B-57FBAD9B2477}" type="presParOf" srcId="{404271A0-423F-4843-825E-9A02AF19E051}" destId="{3D36181F-6FA1-4B53-9C69-F7D201414D25}" srcOrd="13" destOrd="0" presId="urn:microsoft.com/office/officeart/2005/8/layout/process5"/>
    <dgm:cxn modelId="{3FBC9C24-BBD5-4E5C-AA10-889A85F6115C}" type="presParOf" srcId="{3D36181F-6FA1-4B53-9C69-F7D201414D25}" destId="{7433D58D-EA7E-4183-8BA2-219D780B6F12}" srcOrd="0" destOrd="0" presId="urn:microsoft.com/office/officeart/2005/8/layout/process5"/>
    <dgm:cxn modelId="{0E8CD265-6E45-4B42-BED8-8E0C641D0918}" type="presParOf" srcId="{404271A0-423F-4843-825E-9A02AF19E051}" destId="{EBF7FA62-F200-43ED-8771-F2B61339F04E}" srcOrd="14" destOrd="0" presId="urn:microsoft.com/office/officeart/2005/8/layout/process5"/>
    <dgm:cxn modelId="{FC3215A8-E359-47D6-831E-DE96660B17A4}" type="presParOf" srcId="{404271A0-423F-4843-825E-9A02AF19E051}" destId="{C9B1919A-564E-4810-9844-B3883A35CFFD}" srcOrd="15" destOrd="0" presId="urn:microsoft.com/office/officeart/2005/8/layout/process5"/>
    <dgm:cxn modelId="{2356E9D9-4612-4930-9977-532CA8BD2054}" type="presParOf" srcId="{C9B1919A-564E-4810-9844-B3883A35CFFD}" destId="{1BAA07EA-6A9A-46AC-8B7C-EAB515C7B4F8}" srcOrd="0" destOrd="0" presId="urn:microsoft.com/office/officeart/2005/8/layout/process5"/>
    <dgm:cxn modelId="{4D245517-827C-4AFE-B382-21D5510E599D}" type="presParOf" srcId="{404271A0-423F-4843-825E-9A02AF19E051}" destId="{39A0A37F-FDD0-40EA-8A18-0181132DE7D4}" srcOrd="16" destOrd="0" presId="urn:microsoft.com/office/officeart/2005/8/layout/process5"/>
    <dgm:cxn modelId="{CF8F3EAE-2A9A-4806-84C3-7C6CF9FBE00B}" type="presParOf" srcId="{404271A0-423F-4843-825E-9A02AF19E051}" destId="{DAB3AB2F-A5F6-432B-83A1-101ACC69F2A3}" srcOrd="17" destOrd="0" presId="urn:microsoft.com/office/officeart/2005/8/layout/process5"/>
    <dgm:cxn modelId="{86BDB4B1-3624-45E2-83D4-DC6012928ADB}" type="presParOf" srcId="{DAB3AB2F-A5F6-432B-83A1-101ACC69F2A3}" destId="{E8F34376-4D55-480A-B33B-9CB19DCB7FF7}" srcOrd="0" destOrd="0" presId="urn:microsoft.com/office/officeart/2005/8/layout/process5"/>
    <dgm:cxn modelId="{D0AB9AA1-DBFF-400B-B060-C7AED84FE1AF}" type="presParOf" srcId="{404271A0-423F-4843-825E-9A02AF19E051}" destId="{A47171E5-ECB9-46C1-9F71-0144BC7CF9BD}" srcOrd="18" destOrd="0" presId="urn:microsoft.com/office/officeart/2005/8/layout/process5"/>
    <dgm:cxn modelId="{70C21BC0-CB17-4BB5-ACC6-A29714484BFC}" type="presParOf" srcId="{404271A0-423F-4843-825E-9A02AF19E051}" destId="{6F922CD4-468F-418E-9DF0-DCF9C58C085C}" srcOrd="19" destOrd="0" presId="urn:microsoft.com/office/officeart/2005/8/layout/process5"/>
    <dgm:cxn modelId="{AC878A77-401B-4015-912B-7A56F66D4C60}" type="presParOf" srcId="{6F922CD4-468F-418E-9DF0-DCF9C58C085C}" destId="{31E8DA29-7BFC-4130-91B5-16B884DC0175}" srcOrd="0" destOrd="0" presId="urn:microsoft.com/office/officeart/2005/8/layout/process5"/>
    <dgm:cxn modelId="{8038168D-1F25-4508-B14A-48A760DC4768}" type="presParOf" srcId="{404271A0-423F-4843-825E-9A02AF19E051}" destId="{74B540E7-7A5A-4AA1-88F4-C3D44FCB7915}" srcOrd="2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087779-B131-4601-ABE9-1306928DADB8}" type="doc">
      <dgm:prSet loTypeId="urn:microsoft.com/office/officeart/2005/8/layout/cycle6" loCatId="cycle" qsTypeId="urn:microsoft.com/office/officeart/2005/8/quickstyle/3d4" qsCatId="3D" csTypeId="urn:microsoft.com/office/officeart/2005/8/colors/accent2_1" csCatId="accent2" phldr="1"/>
      <dgm:spPr/>
    </dgm:pt>
    <dgm:pt modelId="{FCDDF3AF-A31B-47A9-987E-E7BD1A049783}">
      <dgm:prSet phldrT="[Texto]" custT="1"/>
      <dgm:spPr/>
      <dgm:t>
        <a:bodyPr/>
        <a:lstStyle/>
        <a:p>
          <a:r>
            <a:rPr lang="es-EC" sz="1200" dirty="0" smtClean="0"/>
            <a:t>Establecer el direccionamiento estratégico.</a:t>
          </a:r>
          <a:endParaRPr lang="es-EC" sz="1200" dirty="0"/>
        </a:p>
      </dgm:t>
    </dgm:pt>
    <dgm:pt modelId="{F619C040-544D-4637-A6E6-8E37C0EC6EAB}" type="parTrans" cxnId="{F1552A97-8918-4274-839D-F1E9827426CF}">
      <dgm:prSet/>
      <dgm:spPr/>
      <dgm:t>
        <a:bodyPr/>
        <a:lstStyle/>
        <a:p>
          <a:endParaRPr lang="es-EC" sz="4000"/>
        </a:p>
      </dgm:t>
    </dgm:pt>
    <dgm:pt modelId="{DE9FFFE8-F7D7-47EA-AA1A-81821DBE9A12}" type="sibTrans" cxnId="{F1552A97-8918-4274-839D-F1E9827426CF}">
      <dgm:prSet/>
      <dgm:spPr/>
      <dgm:t>
        <a:bodyPr/>
        <a:lstStyle/>
        <a:p>
          <a:endParaRPr lang="es-EC" sz="4000"/>
        </a:p>
      </dgm:t>
    </dgm:pt>
    <dgm:pt modelId="{CF2B2151-9B86-496F-84AB-FBE7A83819F7}">
      <dgm:prSet phldrT="[Texto]" custT="1"/>
      <dgm:spPr/>
      <dgm:t>
        <a:bodyPr/>
        <a:lstStyle/>
        <a:p>
          <a:r>
            <a:rPr lang="es-EC" sz="1050" dirty="0" smtClean="0"/>
            <a:t>Realizar levantamiento y análisis de  información mediante una diagramación de procesos actuales. </a:t>
          </a:r>
          <a:endParaRPr lang="es-EC" sz="1200" dirty="0"/>
        </a:p>
      </dgm:t>
    </dgm:pt>
    <dgm:pt modelId="{CCAF36FB-B5EE-47DF-BE94-5E57DF60F8F6}" type="parTrans" cxnId="{53C54B3F-35DB-4E4E-8250-78FC0744B53B}">
      <dgm:prSet/>
      <dgm:spPr/>
      <dgm:t>
        <a:bodyPr/>
        <a:lstStyle/>
        <a:p>
          <a:endParaRPr lang="es-EC" sz="4000"/>
        </a:p>
      </dgm:t>
    </dgm:pt>
    <dgm:pt modelId="{946BC74F-0D49-4496-80B8-5952C9B4B663}" type="sibTrans" cxnId="{53C54B3F-35DB-4E4E-8250-78FC0744B53B}">
      <dgm:prSet/>
      <dgm:spPr/>
      <dgm:t>
        <a:bodyPr/>
        <a:lstStyle/>
        <a:p>
          <a:endParaRPr lang="es-EC" sz="4000"/>
        </a:p>
      </dgm:t>
    </dgm:pt>
    <dgm:pt modelId="{837CD647-9D1D-4594-831D-7F398669A370}">
      <dgm:prSet phldrT="[Texto]" custT="1"/>
      <dgm:spPr/>
      <dgm:t>
        <a:bodyPr/>
        <a:lstStyle/>
        <a:p>
          <a:r>
            <a:rPr lang="es-EC" sz="1200" dirty="0" smtClean="0"/>
            <a:t>Diseñar una cadena de valor de tal manera que se pueda conocer los procesos de apoyo y los procesos gobernantes dentro de la organización.</a:t>
          </a:r>
          <a:endParaRPr lang="es-EC" sz="1200" dirty="0"/>
        </a:p>
      </dgm:t>
    </dgm:pt>
    <dgm:pt modelId="{7D7CF531-7DD3-4924-AF05-6813FED2B9A5}" type="parTrans" cxnId="{9BA5CC3F-0B48-479E-A85D-E31A31F4CA6F}">
      <dgm:prSet/>
      <dgm:spPr/>
      <dgm:t>
        <a:bodyPr/>
        <a:lstStyle/>
        <a:p>
          <a:endParaRPr lang="es-EC" sz="4000"/>
        </a:p>
      </dgm:t>
    </dgm:pt>
    <dgm:pt modelId="{ACD2C624-8F8E-44E7-945F-EE041D9308D5}" type="sibTrans" cxnId="{9BA5CC3F-0B48-479E-A85D-E31A31F4CA6F}">
      <dgm:prSet/>
      <dgm:spPr/>
      <dgm:t>
        <a:bodyPr/>
        <a:lstStyle/>
        <a:p>
          <a:endParaRPr lang="es-EC" sz="4000"/>
        </a:p>
      </dgm:t>
    </dgm:pt>
    <dgm:pt modelId="{57CDF913-42E0-4B35-89F5-4363A61831F4}">
      <dgm:prSet phldrT="[Texto]" custT="1"/>
      <dgm:spPr/>
      <dgm:t>
        <a:bodyPr/>
        <a:lstStyle/>
        <a:p>
          <a:r>
            <a:rPr lang="es-EC" sz="1200" dirty="0" smtClean="0"/>
            <a:t>Definir las actividades que le corresponde a cada colaborador, los sistemas  utilizados proponiendo procesos mejorados. </a:t>
          </a:r>
          <a:endParaRPr lang="es-EC" sz="1200" dirty="0"/>
        </a:p>
      </dgm:t>
    </dgm:pt>
    <dgm:pt modelId="{1CC98D52-8459-4043-9984-DA31E6297A02}" type="parTrans" cxnId="{B723FE40-7A1C-4DCC-8A2C-A19262D9D007}">
      <dgm:prSet/>
      <dgm:spPr/>
      <dgm:t>
        <a:bodyPr/>
        <a:lstStyle/>
        <a:p>
          <a:endParaRPr lang="es-EC" sz="4000"/>
        </a:p>
      </dgm:t>
    </dgm:pt>
    <dgm:pt modelId="{FA6433F4-C958-4C02-AEBB-046CB12D6D81}" type="sibTrans" cxnId="{B723FE40-7A1C-4DCC-8A2C-A19262D9D007}">
      <dgm:prSet/>
      <dgm:spPr/>
      <dgm:t>
        <a:bodyPr/>
        <a:lstStyle/>
        <a:p>
          <a:endParaRPr lang="es-EC" sz="4000"/>
        </a:p>
      </dgm:t>
    </dgm:pt>
    <dgm:pt modelId="{576A389E-8101-47E8-B5DD-9DA6C0A226F8}">
      <dgm:prSet phldrT="[Texto]" custT="1"/>
      <dgm:spPr/>
      <dgm:t>
        <a:bodyPr/>
        <a:lstStyle/>
        <a:p>
          <a:r>
            <a:rPr lang="es-EC" sz="1200" dirty="0" smtClean="0"/>
            <a:t>Proponer un mejoramiento de procesos a través de indicadores de gestión que permitan optimizar las actividades normales dentro  la organización</a:t>
          </a:r>
          <a:endParaRPr lang="es-EC" sz="1200" dirty="0"/>
        </a:p>
      </dgm:t>
    </dgm:pt>
    <dgm:pt modelId="{623036F4-CADE-48B5-BE22-938284500AD3}" type="parTrans" cxnId="{1094F2C2-4115-496C-B55D-927233F5C1FF}">
      <dgm:prSet/>
      <dgm:spPr/>
      <dgm:t>
        <a:bodyPr/>
        <a:lstStyle/>
        <a:p>
          <a:endParaRPr lang="es-EC" sz="4000"/>
        </a:p>
      </dgm:t>
    </dgm:pt>
    <dgm:pt modelId="{93419B1F-ECE6-496E-AEF2-22A3A182B092}" type="sibTrans" cxnId="{1094F2C2-4115-496C-B55D-927233F5C1FF}">
      <dgm:prSet/>
      <dgm:spPr/>
      <dgm:t>
        <a:bodyPr/>
        <a:lstStyle/>
        <a:p>
          <a:endParaRPr lang="es-EC" sz="4000"/>
        </a:p>
      </dgm:t>
    </dgm:pt>
    <dgm:pt modelId="{3BEA6E88-F961-4453-8B66-34F22B5DE152}">
      <dgm:prSet phldrT="[Texto]" custT="1"/>
      <dgm:spPr/>
      <dgm:t>
        <a:bodyPr/>
        <a:lstStyle/>
        <a:p>
          <a:r>
            <a:rPr lang="es-EC" sz="1200" dirty="0" smtClean="0"/>
            <a:t>Diseñar y proponer procesos que permitan mejorar el funcionamiento interno en cada departamento.</a:t>
          </a:r>
          <a:endParaRPr lang="es-EC" sz="1200" dirty="0"/>
        </a:p>
      </dgm:t>
    </dgm:pt>
    <dgm:pt modelId="{01F28A00-19F9-4731-9541-646E735FF2D1}" type="sibTrans" cxnId="{B2740FFD-1A03-40F2-81C8-CAD196B7CA6D}">
      <dgm:prSet/>
      <dgm:spPr/>
      <dgm:t>
        <a:bodyPr/>
        <a:lstStyle/>
        <a:p>
          <a:endParaRPr lang="es-EC" sz="4000"/>
        </a:p>
      </dgm:t>
    </dgm:pt>
    <dgm:pt modelId="{7A547421-587B-423B-B0B3-DECC30366BDE}" type="parTrans" cxnId="{B2740FFD-1A03-40F2-81C8-CAD196B7CA6D}">
      <dgm:prSet/>
      <dgm:spPr/>
      <dgm:t>
        <a:bodyPr/>
        <a:lstStyle/>
        <a:p>
          <a:endParaRPr lang="es-EC" sz="4000"/>
        </a:p>
      </dgm:t>
    </dgm:pt>
    <dgm:pt modelId="{A797AEB0-C237-4754-A59E-F3B80CA56A6B}" type="pres">
      <dgm:prSet presAssocID="{AF087779-B131-4601-ABE9-1306928DADB8}" presName="cycle" presStyleCnt="0">
        <dgm:presLayoutVars>
          <dgm:dir/>
          <dgm:resizeHandles val="exact"/>
        </dgm:presLayoutVars>
      </dgm:prSet>
      <dgm:spPr/>
    </dgm:pt>
    <dgm:pt modelId="{2BA1DE67-95DD-4FA7-AD84-49BF64BADCFE}" type="pres">
      <dgm:prSet presAssocID="{FCDDF3AF-A31B-47A9-987E-E7BD1A049783}" presName="node" presStyleLbl="node1" presStyleIdx="0" presStyleCnt="6" custScaleX="1161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D8B32B-87FE-4B2A-8030-2314E06F85C2}" type="pres">
      <dgm:prSet presAssocID="{FCDDF3AF-A31B-47A9-987E-E7BD1A049783}" presName="spNode" presStyleCnt="0"/>
      <dgm:spPr/>
    </dgm:pt>
    <dgm:pt modelId="{AAC3EB5B-771C-44B0-8DCF-243F99B1FB70}" type="pres">
      <dgm:prSet presAssocID="{DE9FFFE8-F7D7-47EA-AA1A-81821DBE9A12}" presName="sibTrans" presStyleLbl="sibTrans1D1" presStyleIdx="0" presStyleCnt="6"/>
      <dgm:spPr/>
      <dgm:t>
        <a:bodyPr/>
        <a:lstStyle/>
        <a:p>
          <a:endParaRPr lang="es-EC"/>
        </a:p>
      </dgm:t>
    </dgm:pt>
    <dgm:pt modelId="{9FA0CCD4-E07B-43DB-AF4E-DD45DD4ACD56}" type="pres">
      <dgm:prSet presAssocID="{CF2B2151-9B86-496F-84AB-FBE7A83819F7}" presName="node" presStyleLbl="node1" presStyleIdx="1" presStyleCnt="6" custScaleX="117665" custScaleY="15932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0BCFB4-B3AE-454C-95C1-8EAD2690B127}" type="pres">
      <dgm:prSet presAssocID="{CF2B2151-9B86-496F-84AB-FBE7A83819F7}" presName="spNode" presStyleCnt="0"/>
      <dgm:spPr/>
    </dgm:pt>
    <dgm:pt modelId="{46829896-F77E-485A-8DBD-55BC04515824}" type="pres">
      <dgm:prSet presAssocID="{946BC74F-0D49-4496-80B8-5952C9B4B663}" presName="sibTrans" presStyleLbl="sibTrans1D1" presStyleIdx="1" presStyleCnt="6"/>
      <dgm:spPr/>
      <dgm:t>
        <a:bodyPr/>
        <a:lstStyle/>
        <a:p>
          <a:endParaRPr lang="es-EC"/>
        </a:p>
      </dgm:t>
    </dgm:pt>
    <dgm:pt modelId="{F75D25C1-160A-4A7D-B152-56A2A35BCD09}" type="pres">
      <dgm:prSet presAssocID="{3BEA6E88-F961-4453-8B66-34F22B5DE152}" presName="node" presStyleLbl="node1" presStyleIdx="2" presStyleCnt="6" custScaleX="126497" custScaleY="155844" custRadScaleRad="98584" custRadScaleInc="-200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102B27-52C7-42C2-8451-89BCCF3DE515}" type="pres">
      <dgm:prSet presAssocID="{3BEA6E88-F961-4453-8B66-34F22B5DE152}" presName="spNode" presStyleCnt="0"/>
      <dgm:spPr/>
    </dgm:pt>
    <dgm:pt modelId="{A6E31A02-11FB-436A-B6AC-1CE57DB1F2ED}" type="pres">
      <dgm:prSet presAssocID="{01F28A00-19F9-4731-9541-646E735FF2D1}" presName="sibTrans" presStyleLbl="sibTrans1D1" presStyleIdx="2" presStyleCnt="6"/>
      <dgm:spPr/>
      <dgm:t>
        <a:bodyPr/>
        <a:lstStyle/>
        <a:p>
          <a:endParaRPr lang="es-EC"/>
        </a:p>
      </dgm:t>
    </dgm:pt>
    <dgm:pt modelId="{494E3A23-E710-4957-9C66-E6ECE98D009C}" type="pres">
      <dgm:prSet presAssocID="{576A389E-8101-47E8-B5DD-9DA6C0A226F8}" presName="node" presStyleLbl="node1" presStyleIdx="3" presStyleCnt="6" custScaleX="150144" custScaleY="154566" custRadScaleRad="100301" custRadScaleInc="2220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64D45A-6B00-4E5A-BD2C-07A62C9B99C6}" type="pres">
      <dgm:prSet presAssocID="{576A389E-8101-47E8-B5DD-9DA6C0A226F8}" presName="spNode" presStyleCnt="0"/>
      <dgm:spPr/>
    </dgm:pt>
    <dgm:pt modelId="{B8A9BA72-2300-43B8-A676-4124946F418A}" type="pres">
      <dgm:prSet presAssocID="{93419B1F-ECE6-496E-AEF2-22A3A182B092}" presName="sibTrans" presStyleLbl="sibTrans1D1" presStyleIdx="3" presStyleCnt="6"/>
      <dgm:spPr/>
      <dgm:t>
        <a:bodyPr/>
        <a:lstStyle/>
        <a:p>
          <a:endParaRPr lang="es-EC"/>
        </a:p>
      </dgm:t>
    </dgm:pt>
    <dgm:pt modelId="{F335FE0B-7F5B-43F9-9DED-AC07EA59B34A}" type="pres">
      <dgm:prSet presAssocID="{57CDF913-42E0-4B35-89F5-4363A61831F4}" presName="node" presStyleLbl="node1" presStyleIdx="4" presStyleCnt="6" custScaleX="162234" custScaleY="175344" custRadScaleRad="101279" custRadScaleInc="6026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AACC62-A894-43E1-8FC3-84DE43AB1582}" type="pres">
      <dgm:prSet presAssocID="{57CDF913-42E0-4B35-89F5-4363A61831F4}" presName="spNode" presStyleCnt="0"/>
      <dgm:spPr/>
    </dgm:pt>
    <dgm:pt modelId="{BE619C6E-000C-4E58-95C1-E611C8CBDDDA}" type="pres">
      <dgm:prSet presAssocID="{FA6433F4-C958-4C02-AEBB-046CB12D6D81}" presName="sibTrans" presStyleLbl="sibTrans1D1" presStyleIdx="4" presStyleCnt="6"/>
      <dgm:spPr/>
      <dgm:t>
        <a:bodyPr/>
        <a:lstStyle/>
        <a:p>
          <a:endParaRPr lang="es-EC"/>
        </a:p>
      </dgm:t>
    </dgm:pt>
    <dgm:pt modelId="{A0A6360D-76D7-4F67-8D0E-BDF42E7E913F}" type="pres">
      <dgm:prSet presAssocID="{837CD647-9D1D-4594-831D-7F398669A370}" presName="node" presStyleLbl="node1" presStyleIdx="5" presStyleCnt="6" custScaleX="160586" custScaleY="15266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C7B7AF-EED8-497B-9253-E7404BECD43D}" type="pres">
      <dgm:prSet presAssocID="{837CD647-9D1D-4594-831D-7F398669A370}" presName="spNode" presStyleCnt="0"/>
      <dgm:spPr/>
    </dgm:pt>
    <dgm:pt modelId="{96325EDD-E08F-4457-8017-B8ADDB597480}" type="pres">
      <dgm:prSet presAssocID="{ACD2C624-8F8E-44E7-945F-EE041D9308D5}" presName="sibTrans" presStyleLbl="sibTrans1D1" presStyleIdx="5" presStyleCnt="6"/>
      <dgm:spPr/>
      <dgm:t>
        <a:bodyPr/>
        <a:lstStyle/>
        <a:p>
          <a:endParaRPr lang="es-EC"/>
        </a:p>
      </dgm:t>
    </dgm:pt>
  </dgm:ptLst>
  <dgm:cxnLst>
    <dgm:cxn modelId="{30EDFAC2-DD79-49B7-B022-EBA9764EC496}" type="presOf" srcId="{576A389E-8101-47E8-B5DD-9DA6C0A226F8}" destId="{494E3A23-E710-4957-9C66-E6ECE98D009C}" srcOrd="0" destOrd="0" presId="urn:microsoft.com/office/officeart/2005/8/layout/cycle6"/>
    <dgm:cxn modelId="{1094F2C2-4115-496C-B55D-927233F5C1FF}" srcId="{AF087779-B131-4601-ABE9-1306928DADB8}" destId="{576A389E-8101-47E8-B5DD-9DA6C0A226F8}" srcOrd="3" destOrd="0" parTransId="{623036F4-CADE-48B5-BE22-938284500AD3}" sibTransId="{93419B1F-ECE6-496E-AEF2-22A3A182B092}"/>
    <dgm:cxn modelId="{723F7D09-A526-4C9D-90E6-C4A6CBDDD677}" type="presOf" srcId="{837CD647-9D1D-4594-831D-7F398669A370}" destId="{A0A6360D-76D7-4F67-8D0E-BDF42E7E913F}" srcOrd="0" destOrd="0" presId="urn:microsoft.com/office/officeart/2005/8/layout/cycle6"/>
    <dgm:cxn modelId="{A1F11D57-18F7-4318-B93F-F48F7074CC8C}" type="presOf" srcId="{93419B1F-ECE6-496E-AEF2-22A3A182B092}" destId="{B8A9BA72-2300-43B8-A676-4124946F418A}" srcOrd="0" destOrd="0" presId="urn:microsoft.com/office/officeart/2005/8/layout/cycle6"/>
    <dgm:cxn modelId="{AE836FA0-77BE-4D8B-A27E-786B53168B60}" type="presOf" srcId="{FA6433F4-C958-4C02-AEBB-046CB12D6D81}" destId="{BE619C6E-000C-4E58-95C1-E611C8CBDDDA}" srcOrd="0" destOrd="0" presId="urn:microsoft.com/office/officeart/2005/8/layout/cycle6"/>
    <dgm:cxn modelId="{8F5E800D-D912-49F7-AC97-A038EDE56616}" type="presOf" srcId="{946BC74F-0D49-4496-80B8-5952C9B4B663}" destId="{46829896-F77E-485A-8DBD-55BC04515824}" srcOrd="0" destOrd="0" presId="urn:microsoft.com/office/officeart/2005/8/layout/cycle6"/>
    <dgm:cxn modelId="{9BA5CC3F-0B48-479E-A85D-E31A31F4CA6F}" srcId="{AF087779-B131-4601-ABE9-1306928DADB8}" destId="{837CD647-9D1D-4594-831D-7F398669A370}" srcOrd="5" destOrd="0" parTransId="{7D7CF531-7DD3-4924-AF05-6813FED2B9A5}" sibTransId="{ACD2C624-8F8E-44E7-945F-EE041D9308D5}"/>
    <dgm:cxn modelId="{12D92FA6-9B42-4745-BBF8-3C89128B5106}" type="presOf" srcId="{DE9FFFE8-F7D7-47EA-AA1A-81821DBE9A12}" destId="{AAC3EB5B-771C-44B0-8DCF-243F99B1FB70}" srcOrd="0" destOrd="0" presId="urn:microsoft.com/office/officeart/2005/8/layout/cycle6"/>
    <dgm:cxn modelId="{B426F906-CF2C-45E8-93B8-E8A2C4EBA114}" type="presOf" srcId="{ACD2C624-8F8E-44E7-945F-EE041D9308D5}" destId="{96325EDD-E08F-4457-8017-B8ADDB597480}" srcOrd="0" destOrd="0" presId="urn:microsoft.com/office/officeart/2005/8/layout/cycle6"/>
    <dgm:cxn modelId="{F1552A97-8918-4274-839D-F1E9827426CF}" srcId="{AF087779-B131-4601-ABE9-1306928DADB8}" destId="{FCDDF3AF-A31B-47A9-987E-E7BD1A049783}" srcOrd="0" destOrd="0" parTransId="{F619C040-544D-4637-A6E6-8E37C0EC6EAB}" sibTransId="{DE9FFFE8-F7D7-47EA-AA1A-81821DBE9A12}"/>
    <dgm:cxn modelId="{EFB2327C-0646-489B-9789-01EBDB9C858D}" type="presOf" srcId="{AF087779-B131-4601-ABE9-1306928DADB8}" destId="{A797AEB0-C237-4754-A59E-F3B80CA56A6B}" srcOrd="0" destOrd="0" presId="urn:microsoft.com/office/officeart/2005/8/layout/cycle6"/>
    <dgm:cxn modelId="{5422C916-6C4D-44B5-93AE-13F4724320DE}" type="presOf" srcId="{CF2B2151-9B86-496F-84AB-FBE7A83819F7}" destId="{9FA0CCD4-E07B-43DB-AF4E-DD45DD4ACD56}" srcOrd="0" destOrd="0" presId="urn:microsoft.com/office/officeart/2005/8/layout/cycle6"/>
    <dgm:cxn modelId="{09375C9D-8B5F-4520-A0BC-0AEBB9FF920D}" type="presOf" srcId="{FCDDF3AF-A31B-47A9-987E-E7BD1A049783}" destId="{2BA1DE67-95DD-4FA7-AD84-49BF64BADCFE}" srcOrd="0" destOrd="0" presId="urn:microsoft.com/office/officeart/2005/8/layout/cycle6"/>
    <dgm:cxn modelId="{B0A2635B-87FA-41A5-BD70-EDD00AD4E8D1}" type="presOf" srcId="{57CDF913-42E0-4B35-89F5-4363A61831F4}" destId="{F335FE0B-7F5B-43F9-9DED-AC07EA59B34A}" srcOrd="0" destOrd="0" presId="urn:microsoft.com/office/officeart/2005/8/layout/cycle6"/>
    <dgm:cxn modelId="{53C54B3F-35DB-4E4E-8250-78FC0744B53B}" srcId="{AF087779-B131-4601-ABE9-1306928DADB8}" destId="{CF2B2151-9B86-496F-84AB-FBE7A83819F7}" srcOrd="1" destOrd="0" parTransId="{CCAF36FB-B5EE-47DF-BE94-5E57DF60F8F6}" sibTransId="{946BC74F-0D49-4496-80B8-5952C9B4B663}"/>
    <dgm:cxn modelId="{B2740FFD-1A03-40F2-81C8-CAD196B7CA6D}" srcId="{AF087779-B131-4601-ABE9-1306928DADB8}" destId="{3BEA6E88-F961-4453-8B66-34F22B5DE152}" srcOrd="2" destOrd="0" parTransId="{7A547421-587B-423B-B0B3-DECC30366BDE}" sibTransId="{01F28A00-19F9-4731-9541-646E735FF2D1}"/>
    <dgm:cxn modelId="{B723FE40-7A1C-4DCC-8A2C-A19262D9D007}" srcId="{AF087779-B131-4601-ABE9-1306928DADB8}" destId="{57CDF913-42E0-4B35-89F5-4363A61831F4}" srcOrd="4" destOrd="0" parTransId="{1CC98D52-8459-4043-9984-DA31E6297A02}" sibTransId="{FA6433F4-C958-4C02-AEBB-046CB12D6D81}"/>
    <dgm:cxn modelId="{07B269F0-8252-435E-8B52-B919D6C2FE77}" type="presOf" srcId="{01F28A00-19F9-4731-9541-646E735FF2D1}" destId="{A6E31A02-11FB-436A-B6AC-1CE57DB1F2ED}" srcOrd="0" destOrd="0" presId="urn:microsoft.com/office/officeart/2005/8/layout/cycle6"/>
    <dgm:cxn modelId="{7673405E-E45E-4FC4-8755-DB9C847CE8E2}" type="presOf" srcId="{3BEA6E88-F961-4453-8B66-34F22B5DE152}" destId="{F75D25C1-160A-4A7D-B152-56A2A35BCD09}" srcOrd="0" destOrd="0" presId="urn:microsoft.com/office/officeart/2005/8/layout/cycle6"/>
    <dgm:cxn modelId="{82522723-6A6F-43EE-8D64-9796FC4CF0EC}" type="presParOf" srcId="{A797AEB0-C237-4754-A59E-F3B80CA56A6B}" destId="{2BA1DE67-95DD-4FA7-AD84-49BF64BADCFE}" srcOrd="0" destOrd="0" presId="urn:microsoft.com/office/officeart/2005/8/layout/cycle6"/>
    <dgm:cxn modelId="{016F0A11-9DD7-4500-A58E-0D5EAE0C9BD6}" type="presParOf" srcId="{A797AEB0-C237-4754-A59E-F3B80CA56A6B}" destId="{21D8B32B-87FE-4B2A-8030-2314E06F85C2}" srcOrd="1" destOrd="0" presId="urn:microsoft.com/office/officeart/2005/8/layout/cycle6"/>
    <dgm:cxn modelId="{D5FC4037-6AB3-4528-8506-7C4894566786}" type="presParOf" srcId="{A797AEB0-C237-4754-A59E-F3B80CA56A6B}" destId="{AAC3EB5B-771C-44B0-8DCF-243F99B1FB70}" srcOrd="2" destOrd="0" presId="urn:microsoft.com/office/officeart/2005/8/layout/cycle6"/>
    <dgm:cxn modelId="{C1C973C3-714E-4150-A0E0-ABF24C90EA55}" type="presParOf" srcId="{A797AEB0-C237-4754-A59E-F3B80CA56A6B}" destId="{9FA0CCD4-E07B-43DB-AF4E-DD45DD4ACD56}" srcOrd="3" destOrd="0" presId="urn:microsoft.com/office/officeart/2005/8/layout/cycle6"/>
    <dgm:cxn modelId="{5566B626-7ED1-4804-AB41-C14CD1F6F774}" type="presParOf" srcId="{A797AEB0-C237-4754-A59E-F3B80CA56A6B}" destId="{230BCFB4-B3AE-454C-95C1-8EAD2690B127}" srcOrd="4" destOrd="0" presId="urn:microsoft.com/office/officeart/2005/8/layout/cycle6"/>
    <dgm:cxn modelId="{B18A22CE-66A9-4D41-BB43-A5E6438A6B70}" type="presParOf" srcId="{A797AEB0-C237-4754-A59E-F3B80CA56A6B}" destId="{46829896-F77E-485A-8DBD-55BC04515824}" srcOrd="5" destOrd="0" presId="urn:microsoft.com/office/officeart/2005/8/layout/cycle6"/>
    <dgm:cxn modelId="{87B4CBBE-A0C7-4376-871F-21B44A0C998C}" type="presParOf" srcId="{A797AEB0-C237-4754-A59E-F3B80CA56A6B}" destId="{F75D25C1-160A-4A7D-B152-56A2A35BCD09}" srcOrd="6" destOrd="0" presId="urn:microsoft.com/office/officeart/2005/8/layout/cycle6"/>
    <dgm:cxn modelId="{5D5FA699-617D-4ECD-AC03-990D2316F769}" type="presParOf" srcId="{A797AEB0-C237-4754-A59E-F3B80CA56A6B}" destId="{6C102B27-52C7-42C2-8451-89BCCF3DE515}" srcOrd="7" destOrd="0" presId="urn:microsoft.com/office/officeart/2005/8/layout/cycle6"/>
    <dgm:cxn modelId="{05F383FC-2981-4A93-9DF1-32014FF57CE4}" type="presParOf" srcId="{A797AEB0-C237-4754-A59E-F3B80CA56A6B}" destId="{A6E31A02-11FB-436A-B6AC-1CE57DB1F2ED}" srcOrd="8" destOrd="0" presId="urn:microsoft.com/office/officeart/2005/8/layout/cycle6"/>
    <dgm:cxn modelId="{9DB918D0-75F0-4B78-BC2F-508D92F0A0F0}" type="presParOf" srcId="{A797AEB0-C237-4754-A59E-F3B80CA56A6B}" destId="{494E3A23-E710-4957-9C66-E6ECE98D009C}" srcOrd="9" destOrd="0" presId="urn:microsoft.com/office/officeart/2005/8/layout/cycle6"/>
    <dgm:cxn modelId="{6F53C470-B88B-4F83-AA56-89BE00FD97ED}" type="presParOf" srcId="{A797AEB0-C237-4754-A59E-F3B80CA56A6B}" destId="{CA64D45A-6B00-4E5A-BD2C-07A62C9B99C6}" srcOrd="10" destOrd="0" presId="urn:microsoft.com/office/officeart/2005/8/layout/cycle6"/>
    <dgm:cxn modelId="{C062CE3E-F953-4AC9-8F2C-1105C789CD79}" type="presParOf" srcId="{A797AEB0-C237-4754-A59E-F3B80CA56A6B}" destId="{B8A9BA72-2300-43B8-A676-4124946F418A}" srcOrd="11" destOrd="0" presId="urn:microsoft.com/office/officeart/2005/8/layout/cycle6"/>
    <dgm:cxn modelId="{C248C9A6-3F55-4112-94A6-7D7332988F9C}" type="presParOf" srcId="{A797AEB0-C237-4754-A59E-F3B80CA56A6B}" destId="{F335FE0B-7F5B-43F9-9DED-AC07EA59B34A}" srcOrd="12" destOrd="0" presId="urn:microsoft.com/office/officeart/2005/8/layout/cycle6"/>
    <dgm:cxn modelId="{4E88142E-8A46-4241-8151-767F97E67D1A}" type="presParOf" srcId="{A797AEB0-C237-4754-A59E-F3B80CA56A6B}" destId="{ECAACC62-A894-43E1-8FC3-84DE43AB1582}" srcOrd="13" destOrd="0" presId="urn:microsoft.com/office/officeart/2005/8/layout/cycle6"/>
    <dgm:cxn modelId="{EC854104-67BD-4D53-BF06-872B68118CD6}" type="presParOf" srcId="{A797AEB0-C237-4754-A59E-F3B80CA56A6B}" destId="{BE619C6E-000C-4E58-95C1-E611C8CBDDDA}" srcOrd="14" destOrd="0" presId="urn:microsoft.com/office/officeart/2005/8/layout/cycle6"/>
    <dgm:cxn modelId="{72766BA4-2DCF-482D-8AB5-C4F56A9588CA}" type="presParOf" srcId="{A797AEB0-C237-4754-A59E-F3B80CA56A6B}" destId="{A0A6360D-76D7-4F67-8D0E-BDF42E7E913F}" srcOrd="15" destOrd="0" presId="urn:microsoft.com/office/officeart/2005/8/layout/cycle6"/>
    <dgm:cxn modelId="{293812F2-0336-4E1F-BB90-E902C677ABE7}" type="presParOf" srcId="{A797AEB0-C237-4754-A59E-F3B80CA56A6B}" destId="{69C7B7AF-EED8-497B-9253-E7404BECD43D}" srcOrd="16" destOrd="0" presId="urn:microsoft.com/office/officeart/2005/8/layout/cycle6"/>
    <dgm:cxn modelId="{43487396-4929-4DCF-81E0-8610D15673DB}" type="presParOf" srcId="{A797AEB0-C237-4754-A59E-F3B80CA56A6B}" destId="{96325EDD-E08F-4457-8017-B8ADDB597480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92EE3EA-EC04-4B94-88F2-62AF58B9EA50}" type="doc">
      <dgm:prSet loTypeId="urn:microsoft.com/office/officeart/2005/8/layout/bProcess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CA928720-41B2-49E1-AF30-2C16F03EC962}">
      <dgm:prSet phldrT="[Texto]"/>
      <dgm:spPr/>
      <dgm:t>
        <a:bodyPr/>
        <a:lstStyle/>
        <a:p>
          <a:r>
            <a:rPr lang="es-EC" dirty="0" smtClean="0"/>
            <a:t>Procesos</a:t>
          </a:r>
          <a:endParaRPr lang="es-EC" dirty="0"/>
        </a:p>
      </dgm:t>
    </dgm:pt>
    <dgm:pt modelId="{2F737611-1E61-4BF1-9A41-36243CCDBB1B}" type="parTrans" cxnId="{7613F269-5763-4785-A088-2A502DCF2F85}">
      <dgm:prSet/>
      <dgm:spPr/>
      <dgm:t>
        <a:bodyPr/>
        <a:lstStyle/>
        <a:p>
          <a:endParaRPr lang="es-EC"/>
        </a:p>
      </dgm:t>
    </dgm:pt>
    <dgm:pt modelId="{9078B918-4DBD-40B9-A50A-0177139B127B}" type="sibTrans" cxnId="{7613F269-5763-4785-A088-2A502DCF2F85}">
      <dgm:prSet/>
      <dgm:spPr/>
      <dgm:t>
        <a:bodyPr/>
        <a:lstStyle/>
        <a:p>
          <a:endParaRPr lang="es-EC"/>
        </a:p>
      </dgm:t>
    </dgm:pt>
    <dgm:pt modelId="{D399BBCD-B883-48BB-98B6-EB9DCF3D0ACF}">
      <dgm:prSet phldrT="[Texto]"/>
      <dgm:spPr/>
      <dgm:t>
        <a:bodyPr/>
        <a:lstStyle/>
        <a:p>
          <a:r>
            <a:rPr lang="es-EC" dirty="0" smtClean="0"/>
            <a:t>Elementos del proceso</a:t>
          </a:r>
          <a:endParaRPr lang="es-EC" dirty="0"/>
        </a:p>
      </dgm:t>
    </dgm:pt>
    <dgm:pt modelId="{6F941C44-C0D1-42CA-B26D-46EF2B1EF23F}" type="parTrans" cxnId="{1DF83204-8A4B-4CF1-96FD-9C136414F82F}">
      <dgm:prSet/>
      <dgm:spPr/>
      <dgm:t>
        <a:bodyPr/>
        <a:lstStyle/>
        <a:p>
          <a:endParaRPr lang="es-EC"/>
        </a:p>
      </dgm:t>
    </dgm:pt>
    <dgm:pt modelId="{F6D4DF38-B5CC-4A84-B4A1-CA7F9652BAEB}" type="sibTrans" cxnId="{1DF83204-8A4B-4CF1-96FD-9C136414F82F}">
      <dgm:prSet/>
      <dgm:spPr/>
      <dgm:t>
        <a:bodyPr/>
        <a:lstStyle/>
        <a:p>
          <a:endParaRPr lang="es-EC"/>
        </a:p>
      </dgm:t>
    </dgm:pt>
    <dgm:pt modelId="{7687C545-344D-4725-8967-544D6588D18C}">
      <dgm:prSet phldrT="[Texto]"/>
      <dgm:spPr/>
      <dgm:t>
        <a:bodyPr/>
        <a:lstStyle/>
        <a:p>
          <a:r>
            <a:rPr lang="es-EC" dirty="0" smtClean="0"/>
            <a:t>Mapa de procesos (herramienta sistemática) </a:t>
          </a:r>
          <a:endParaRPr lang="es-EC" dirty="0"/>
        </a:p>
      </dgm:t>
    </dgm:pt>
    <dgm:pt modelId="{9C7689EE-EA17-4927-81E4-C32163039C0A}" type="parTrans" cxnId="{568F9B8B-0165-460E-A6CD-AEB423D514DD}">
      <dgm:prSet/>
      <dgm:spPr/>
      <dgm:t>
        <a:bodyPr/>
        <a:lstStyle/>
        <a:p>
          <a:endParaRPr lang="es-EC"/>
        </a:p>
      </dgm:t>
    </dgm:pt>
    <dgm:pt modelId="{6EF99692-36A2-4D6B-8292-434FD1F61E3D}" type="sibTrans" cxnId="{568F9B8B-0165-460E-A6CD-AEB423D514DD}">
      <dgm:prSet/>
      <dgm:spPr/>
      <dgm:t>
        <a:bodyPr/>
        <a:lstStyle/>
        <a:p>
          <a:endParaRPr lang="es-EC"/>
        </a:p>
      </dgm:t>
    </dgm:pt>
    <dgm:pt modelId="{516397F7-CCBA-47AE-89FF-D589B8AFEA55}">
      <dgm:prSet phldrT="[Texto]"/>
      <dgm:spPr/>
      <dgm:t>
        <a:bodyPr/>
        <a:lstStyle/>
        <a:p>
          <a:r>
            <a:rPr lang="es-EC" dirty="0" smtClean="0"/>
            <a:t>Dueño del proceso</a:t>
          </a:r>
          <a:endParaRPr lang="es-EC" dirty="0"/>
        </a:p>
      </dgm:t>
    </dgm:pt>
    <dgm:pt modelId="{A9F6C3AC-83E9-42DD-90D9-FA0882A93AE6}" type="parTrans" cxnId="{6DEC3A4A-9C42-48B9-832C-95CBE3582477}">
      <dgm:prSet/>
      <dgm:spPr/>
      <dgm:t>
        <a:bodyPr/>
        <a:lstStyle/>
        <a:p>
          <a:endParaRPr lang="es-EC"/>
        </a:p>
      </dgm:t>
    </dgm:pt>
    <dgm:pt modelId="{6A301D68-C415-4A24-98FD-34FBF49A67A7}" type="sibTrans" cxnId="{6DEC3A4A-9C42-48B9-832C-95CBE3582477}">
      <dgm:prSet/>
      <dgm:spPr/>
      <dgm:t>
        <a:bodyPr/>
        <a:lstStyle/>
        <a:p>
          <a:endParaRPr lang="es-EC"/>
        </a:p>
      </dgm:t>
    </dgm:pt>
    <dgm:pt modelId="{07D95B21-9CAE-458E-A7D6-0F008804C033}">
      <dgm:prSet phldrT="[Texto]"/>
      <dgm:spPr/>
      <dgm:t>
        <a:bodyPr/>
        <a:lstStyle/>
        <a:p>
          <a:r>
            <a:rPr lang="es-EC" dirty="0" smtClean="0"/>
            <a:t>Diagrama de flujo funcional</a:t>
          </a:r>
          <a:endParaRPr lang="es-EC" dirty="0"/>
        </a:p>
      </dgm:t>
    </dgm:pt>
    <dgm:pt modelId="{79D72D6A-E9EA-41DA-AB29-2D7B656463C4}" type="parTrans" cxnId="{EB80AE1D-3D34-4D4D-8996-FF0C59056DEA}">
      <dgm:prSet/>
      <dgm:spPr/>
      <dgm:t>
        <a:bodyPr/>
        <a:lstStyle/>
        <a:p>
          <a:endParaRPr lang="es-EC"/>
        </a:p>
      </dgm:t>
    </dgm:pt>
    <dgm:pt modelId="{6F4137DF-107A-49AD-8E92-527A934D6E07}" type="sibTrans" cxnId="{EB80AE1D-3D34-4D4D-8996-FF0C59056DEA}">
      <dgm:prSet/>
      <dgm:spPr/>
      <dgm:t>
        <a:bodyPr/>
        <a:lstStyle/>
        <a:p>
          <a:endParaRPr lang="es-EC"/>
        </a:p>
      </dgm:t>
    </dgm:pt>
    <dgm:pt modelId="{7E99E723-B3D8-465B-ACC7-839225CB5167}" type="pres">
      <dgm:prSet presAssocID="{992EE3EA-EC04-4B94-88F2-62AF58B9EA50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64553DF5-9FB9-42C0-ABDC-C617C2FB2A16}" type="pres">
      <dgm:prSet presAssocID="{CA928720-41B2-49E1-AF30-2C16F03EC962}" presName="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331C3E-9B6B-461A-85CE-B30713897164}" type="pres">
      <dgm:prSet presAssocID="{9078B918-4DBD-40B9-A50A-0177139B127B}" presName="sibTrans" presStyleLbl="sibTrans2D1" presStyleIdx="0" presStyleCnt="4"/>
      <dgm:spPr/>
      <dgm:t>
        <a:bodyPr/>
        <a:lstStyle/>
        <a:p>
          <a:endParaRPr lang="es-EC"/>
        </a:p>
      </dgm:t>
    </dgm:pt>
    <dgm:pt modelId="{E7B7E2EC-EFE1-4125-90B9-C3B83100C8D5}" type="pres">
      <dgm:prSet presAssocID="{D399BBCD-B883-48BB-98B6-EB9DCF3D0ACF}" presName="middleNode" presStyleCnt="0"/>
      <dgm:spPr/>
    </dgm:pt>
    <dgm:pt modelId="{B4E92519-D4FB-4451-AE78-8946475F6DE3}" type="pres">
      <dgm:prSet presAssocID="{D399BBCD-B883-48BB-98B6-EB9DCF3D0ACF}" presName="padding" presStyleLbl="node1" presStyleIdx="0" presStyleCnt="5"/>
      <dgm:spPr/>
    </dgm:pt>
    <dgm:pt modelId="{BE5423CD-FB06-4CB8-A2F4-E05D978C17E1}" type="pres">
      <dgm:prSet presAssocID="{D399BBCD-B883-48BB-98B6-EB9DCF3D0ACF}" presName="shap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326295E-1417-4564-B7B6-7E8682885110}" type="pres">
      <dgm:prSet presAssocID="{F6D4DF38-B5CC-4A84-B4A1-CA7F9652BAEB}" presName="sibTrans" presStyleLbl="sibTrans2D1" presStyleIdx="1" presStyleCnt="4"/>
      <dgm:spPr/>
      <dgm:t>
        <a:bodyPr/>
        <a:lstStyle/>
        <a:p>
          <a:endParaRPr lang="es-EC"/>
        </a:p>
      </dgm:t>
    </dgm:pt>
    <dgm:pt modelId="{30EA3FC4-9650-4571-BD33-51E93C34C3F6}" type="pres">
      <dgm:prSet presAssocID="{7687C545-344D-4725-8967-544D6588D18C}" presName="middleNode" presStyleCnt="0"/>
      <dgm:spPr/>
    </dgm:pt>
    <dgm:pt modelId="{09C16762-C7AE-49EF-97BF-A4CDA97EC413}" type="pres">
      <dgm:prSet presAssocID="{7687C545-344D-4725-8967-544D6588D18C}" presName="padding" presStyleLbl="node1" presStyleIdx="1" presStyleCnt="5"/>
      <dgm:spPr/>
    </dgm:pt>
    <dgm:pt modelId="{F96C7EA0-9219-4C0D-9E6E-150A306A4975}" type="pres">
      <dgm:prSet presAssocID="{7687C545-344D-4725-8967-544D6588D18C}" presName="shap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80FC68-534C-466F-9B62-09835CF1177D}" type="pres">
      <dgm:prSet presAssocID="{6EF99692-36A2-4D6B-8292-434FD1F61E3D}" presName="sibTrans" presStyleLbl="sibTrans2D1" presStyleIdx="2" presStyleCnt="4"/>
      <dgm:spPr/>
      <dgm:t>
        <a:bodyPr/>
        <a:lstStyle/>
        <a:p>
          <a:endParaRPr lang="es-EC"/>
        </a:p>
      </dgm:t>
    </dgm:pt>
    <dgm:pt modelId="{93528D43-4596-4CC0-9873-B211C96204B0}" type="pres">
      <dgm:prSet presAssocID="{516397F7-CCBA-47AE-89FF-D589B8AFEA55}" presName="middleNode" presStyleCnt="0"/>
      <dgm:spPr/>
    </dgm:pt>
    <dgm:pt modelId="{9F471876-2C36-4407-8207-EE3B5D193856}" type="pres">
      <dgm:prSet presAssocID="{516397F7-CCBA-47AE-89FF-D589B8AFEA55}" presName="padding" presStyleLbl="node1" presStyleIdx="2" presStyleCnt="5"/>
      <dgm:spPr/>
    </dgm:pt>
    <dgm:pt modelId="{EF07E6BA-523D-4E03-A637-4EA021184257}" type="pres">
      <dgm:prSet presAssocID="{516397F7-CCBA-47AE-89FF-D589B8AFEA55}" presName="shape" presStyleLbl="node1" presStyleIdx="3" presStyleCnt="5" custLinFactNeighborX="-1279" custLinFactNeighborY="-36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35D3A9-D103-42B6-AE8D-E9C822F38784}" type="pres">
      <dgm:prSet presAssocID="{6A301D68-C415-4A24-98FD-34FBF49A67A7}" presName="sibTrans" presStyleLbl="sibTrans2D1" presStyleIdx="3" presStyleCnt="4"/>
      <dgm:spPr/>
      <dgm:t>
        <a:bodyPr/>
        <a:lstStyle/>
        <a:p>
          <a:endParaRPr lang="es-EC"/>
        </a:p>
      </dgm:t>
    </dgm:pt>
    <dgm:pt modelId="{1722DD4E-71D5-47F1-BF9B-06C6D8E4AED7}" type="pres">
      <dgm:prSet presAssocID="{07D95B21-9CAE-458E-A7D6-0F008804C033}" presName="las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613F269-5763-4785-A088-2A502DCF2F85}" srcId="{992EE3EA-EC04-4B94-88F2-62AF58B9EA50}" destId="{CA928720-41B2-49E1-AF30-2C16F03EC962}" srcOrd="0" destOrd="0" parTransId="{2F737611-1E61-4BF1-9A41-36243CCDBB1B}" sibTransId="{9078B918-4DBD-40B9-A50A-0177139B127B}"/>
    <dgm:cxn modelId="{2B3B9A76-67FA-4821-A103-2446336B5A34}" type="presOf" srcId="{7687C545-344D-4725-8967-544D6588D18C}" destId="{F96C7EA0-9219-4C0D-9E6E-150A306A4975}" srcOrd="0" destOrd="0" presId="urn:microsoft.com/office/officeart/2005/8/layout/bProcess2"/>
    <dgm:cxn modelId="{54D8248D-3FC2-4FED-8825-B02E3BB51339}" type="presOf" srcId="{6EF99692-36A2-4D6B-8292-434FD1F61E3D}" destId="{FF80FC68-534C-466F-9B62-09835CF1177D}" srcOrd="0" destOrd="0" presId="urn:microsoft.com/office/officeart/2005/8/layout/bProcess2"/>
    <dgm:cxn modelId="{C1837BEF-D3F5-4739-8456-6D14FE6AFA86}" type="presOf" srcId="{CA928720-41B2-49E1-AF30-2C16F03EC962}" destId="{64553DF5-9FB9-42C0-ABDC-C617C2FB2A16}" srcOrd="0" destOrd="0" presId="urn:microsoft.com/office/officeart/2005/8/layout/bProcess2"/>
    <dgm:cxn modelId="{568F9B8B-0165-460E-A6CD-AEB423D514DD}" srcId="{992EE3EA-EC04-4B94-88F2-62AF58B9EA50}" destId="{7687C545-344D-4725-8967-544D6588D18C}" srcOrd="2" destOrd="0" parTransId="{9C7689EE-EA17-4927-81E4-C32163039C0A}" sibTransId="{6EF99692-36A2-4D6B-8292-434FD1F61E3D}"/>
    <dgm:cxn modelId="{1DF83204-8A4B-4CF1-96FD-9C136414F82F}" srcId="{992EE3EA-EC04-4B94-88F2-62AF58B9EA50}" destId="{D399BBCD-B883-48BB-98B6-EB9DCF3D0ACF}" srcOrd="1" destOrd="0" parTransId="{6F941C44-C0D1-42CA-B26D-46EF2B1EF23F}" sibTransId="{F6D4DF38-B5CC-4A84-B4A1-CA7F9652BAEB}"/>
    <dgm:cxn modelId="{9A18FDF3-C2EF-490A-B8CC-030DE8216551}" type="presOf" srcId="{9078B918-4DBD-40B9-A50A-0177139B127B}" destId="{3D331C3E-9B6B-461A-85CE-B30713897164}" srcOrd="0" destOrd="0" presId="urn:microsoft.com/office/officeart/2005/8/layout/bProcess2"/>
    <dgm:cxn modelId="{82DE77C6-578B-4292-9AAB-89852C07512B}" type="presOf" srcId="{F6D4DF38-B5CC-4A84-B4A1-CA7F9652BAEB}" destId="{8326295E-1417-4564-B7B6-7E8682885110}" srcOrd="0" destOrd="0" presId="urn:microsoft.com/office/officeart/2005/8/layout/bProcess2"/>
    <dgm:cxn modelId="{FEE0D9AE-7275-42D9-8159-4969D0240C72}" type="presOf" srcId="{D399BBCD-B883-48BB-98B6-EB9DCF3D0ACF}" destId="{BE5423CD-FB06-4CB8-A2F4-E05D978C17E1}" srcOrd="0" destOrd="0" presId="urn:microsoft.com/office/officeart/2005/8/layout/bProcess2"/>
    <dgm:cxn modelId="{DA587006-B24E-4D7A-B4EF-DB2BE0044BA0}" type="presOf" srcId="{07D95B21-9CAE-458E-A7D6-0F008804C033}" destId="{1722DD4E-71D5-47F1-BF9B-06C6D8E4AED7}" srcOrd="0" destOrd="0" presId="urn:microsoft.com/office/officeart/2005/8/layout/bProcess2"/>
    <dgm:cxn modelId="{6DEC3A4A-9C42-48B9-832C-95CBE3582477}" srcId="{992EE3EA-EC04-4B94-88F2-62AF58B9EA50}" destId="{516397F7-CCBA-47AE-89FF-D589B8AFEA55}" srcOrd="3" destOrd="0" parTransId="{A9F6C3AC-83E9-42DD-90D9-FA0882A93AE6}" sibTransId="{6A301D68-C415-4A24-98FD-34FBF49A67A7}"/>
    <dgm:cxn modelId="{48C93E0C-3115-49A7-9A87-9D0AE4034615}" type="presOf" srcId="{516397F7-CCBA-47AE-89FF-D589B8AFEA55}" destId="{EF07E6BA-523D-4E03-A637-4EA021184257}" srcOrd="0" destOrd="0" presId="urn:microsoft.com/office/officeart/2005/8/layout/bProcess2"/>
    <dgm:cxn modelId="{EB80AE1D-3D34-4D4D-8996-FF0C59056DEA}" srcId="{992EE3EA-EC04-4B94-88F2-62AF58B9EA50}" destId="{07D95B21-9CAE-458E-A7D6-0F008804C033}" srcOrd="4" destOrd="0" parTransId="{79D72D6A-E9EA-41DA-AB29-2D7B656463C4}" sibTransId="{6F4137DF-107A-49AD-8E92-527A934D6E07}"/>
    <dgm:cxn modelId="{069ECCCD-1A3A-4BF7-A0D7-741EE0033C1F}" type="presOf" srcId="{6A301D68-C415-4A24-98FD-34FBF49A67A7}" destId="{D235D3A9-D103-42B6-AE8D-E9C822F38784}" srcOrd="0" destOrd="0" presId="urn:microsoft.com/office/officeart/2005/8/layout/bProcess2"/>
    <dgm:cxn modelId="{DD04E6E5-AB4A-4869-B279-2627025B1116}" type="presOf" srcId="{992EE3EA-EC04-4B94-88F2-62AF58B9EA50}" destId="{7E99E723-B3D8-465B-ACC7-839225CB5167}" srcOrd="0" destOrd="0" presId="urn:microsoft.com/office/officeart/2005/8/layout/bProcess2"/>
    <dgm:cxn modelId="{5F7CF5CD-41B3-4514-9C4C-F6A5427C741F}" type="presParOf" srcId="{7E99E723-B3D8-465B-ACC7-839225CB5167}" destId="{64553DF5-9FB9-42C0-ABDC-C617C2FB2A16}" srcOrd="0" destOrd="0" presId="urn:microsoft.com/office/officeart/2005/8/layout/bProcess2"/>
    <dgm:cxn modelId="{A16E4581-7352-4870-997B-39A9FA274AC0}" type="presParOf" srcId="{7E99E723-B3D8-465B-ACC7-839225CB5167}" destId="{3D331C3E-9B6B-461A-85CE-B30713897164}" srcOrd="1" destOrd="0" presId="urn:microsoft.com/office/officeart/2005/8/layout/bProcess2"/>
    <dgm:cxn modelId="{AA73A01F-1BCF-4CF8-971C-D2ED7A685EA2}" type="presParOf" srcId="{7E99E723-B3D8-465B-ACC7-839225CB5167}" destId="{E7B7E2EC-EFE1-4125-90B9-C3B83100C8D5}" srcOrd="2" destOrd="0" presId="urn:microsoft.com/office/officeart/2005/8/layout/bProcess2"/>
    <dgm:cxn modelId="{DDB47EFA-8C0E-411B-8D34-E166F3F662E6}" type="presParOf" srcId="{E7B7E2EC-EFE1-4125-90B9-C3B83100C8D5}" destId="{B4E92519-D4FB-4451-AE78-8946475F6DE3}" srcOrd="0" destOrd="0" presId="urn:microsoft.com/office/officeart/2005/8/layout/bProcess2"/>
    <dgm:cxn modelId="{9B26EA18-F12E-4F91-924E-8DE931963977}" type="presParOf" srcId="{E7B7E2EC-EFE1-4125-90B9-C3B83100C8D5}" destId="{BE5423CD-FB06-4CB8-A2F4-E05D978C17E1}" srcOrd="1" destOrd="0" presId="urn:microsoft.com/office/officeart/2005/8/layout/bProcess2"/>
    <dgm:cxn modelId="{C6556FCC-B66C-4890-B97E-E26A703931B6}" type="presParOf" srcId="{7E99E723-B3D8-465B-ACC7-839225CB5167}" destId="{8326295E-1417-4564-B7B6-7E8682885110}" srcOrd="3" destOrd="0" presId="urn:microsoft.com/office/officeart/2005/8/layout/bProcess2"/>
    <dgm:cxn modelId="{47199F6E-1E7C-4C0C-AC2F-1B74CEEEDDE7}" type="presParOf" srcId="{7E99E723-B3D8-465B-ACC7-839225CB5167}" destId="{30EA3FC4-9650-4571-BD33-51E93C34C3F6}" srcOrd="4" destOrd="0" presId="urn:microsoft.com/office/officeart/2005/8/layout/bProcess2"/>
    <dgm:cxn modelId="{AC50EF13-9D22-4EB6-A59A-509F8ACB804F}" type="presParOf" srcId="{30EA3FC4-9650-4571-BD33-51E93C34C3F6}" destId="{09C16762-C7AE-49EF-97BF-A4CDA97EC413}" srcOrd="0" destOrd="0" presId="urn:microsoft.com/office/officeart/2005/8/layout/bProcess2"/>
    <dgm:cxn modelId="{CB833CDF-9102-4AAB-A2B7-2B5C9B708530}" type="presParOf" srcId="{30EA3FC4-9650-4571-BD33-51E93C34C3F6}" destId="{F96C7EA0-9219-4C0D-9E6E-150A306A4975}" srcOrd="1" destOrd="0" presId="urn:microsoft.com/office/officeart/2005/8/layout/bProcess2"/>
    <dgm:cxn modelId="{67346C3B-31BF-4751-99CC-64A9009B9278}" type="presParOf" srcId="{7E99E723-B3D8-465B-ACC7-839225CB5167}" destId="{FF80FC68-534C-466F-9B62-09835CF1177D}" srcOrd="5" destOrd="0" presId="urn:microsoft.com/office/officeart/2005/8/layout/bProcess2"/>
    <dgm:cxn modelId="{25C885DE-936E-4480-A140-3D8CF9795EA6}" type="presParOf" srcId="{7E99E723-B3D8-465B-ACC7-839225CB5167}" destId="{93528D43-4596-4CC0-9873-B211C96204B0}" srcOrd="6" destOrd="0" presId="urn:microsoft.com/office/officeart/2005/8/layout/bProcess2"/>
    <dgm:cxn modelId="{15A518C7-4F55-4341-B5C4-538EA29851EF}" type="presParOf" srcId="{93528D43-4596-4CC0-9873-B211C96204B0}" destId="{9F471876-2C36-4407-8207-EE3B5D193856}" srcOrd="0" destOrd="0" presId="urn:microsoft.com/office/officeart/2005/8/layout/bProcess2"/>
    <dgm:cxn modelId="{67F0661E-4246-4C4E-A0F6-37D24E48F357}" type="presParOf" srcId="{93528D43-4596-4CC0-9873-B211C96204B0}" destId="{EF07E6BA-523D-4E03-A637-4EA021184257}" srcOrd="1" destOrd="0" presId="urn:microsoft.com/office/officeart/2005/8/layout/bProcess2"/>
    <dgm:cxn modelId="{B13C2342-DF32-466C-8567-C3B25ED9C826}" type="presParOf" srcId="{7E99E723-B3D8-465B-ACC7-839225CB5167}" destId="{D235D3A9-D103-42B6-AE8D-E9C822F38784}" srcOrd="7" destOrd="0" presId="urn:microsoft.com/office/officeart/2005/8/layout/bProcess2"/>
    <dgm:cxn modelId="{4171FB57-C01D-41E2-970B-26C72F5F281C}" type="presParOf" srcId="{7E99E723-B3D8-465B-ACC7-839225CB5167}" destId="{1722DD4E-71D5-47F1-BF9B-06C6D8E4AED7}" srcOrd="8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557F7-FC06-4A6B-B876-DEC0E980C567}">
      <dsp:nvSpPr>
        <dsp:cNvPr id="0" name=""/>
        <dsp:cNvSpPr/>
      </dsp:nvSpPr>
      <dsp:spPr>
        <a:xfrm rot="5400000">
          <a:off x="2887220" y="105447"/>
          <a:ext cx="3757036" cy="4485401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“Brindar un servicio ágil e inmediato con productos de excelente calidad y gran acogida en el mercado a fin de mantener un posicionamiento y nombre relevante que permitan la expansión de nuestra empresa a nivel nacional con el compromiso firme de cada uno de los integrantes de nuestra organización de brindar todo nuestro esfuerzo; recabando además la información necesaria, a través de sondeos de las apremiantes necesidades de la población, con respecto a bienes de consumo masivo,  logrando a cabalidad que éstas sean satisfechas a plenitud, brindando productos con precios asequibles y de excelente calidad”.</a:t>
          </a:r>
          <a:endParaRPr lang="es-EC" sz="1600" kern="1200" dirty="0"/>
        </a:p>
      </dsp:txBody>
      <dsp:txXfrm rot="-5400000">
        <a:off x="2523038" y="653033"/>
        <a:ext cx="4301998" cy="3390230"/>
      </dsp:txXfrm>
    </dsp:sp>
    <dsp:sp modelId="{7936C4F7-0726-4E45-BCEB-AE624A9D200D}">
      <dsp:nvSpPr>
        <dsp:cNvPr id="0" name=""/>
        <dsp:cNvSpPr/>
      </dsp:nvSpPr>
      <dsp:spPr>
        <a:xfrm>
          <a:off x="0" y="0"/>
          <a:ext cx="2523038" cy="4696296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alpha val="90000"/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alpha val="90000"/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alpha val="90000"/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104775" rIns="209550" bIns="10477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500" kern="1200" dirty="0" smtClean="0"/>
            <a:t>Misión</a:t>
          </a:r>
          <a:endParaRPr lang="es-EC" sz="5500" kern="1200" dirty="0"/>
        </a:p>
      </dsp:txBody>
      <dsp:txXfrm>
        <a:off x="123165" y="123165"/>
        <a:ext cx="2276708" cy="44499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557F7-FC06-4A6B-B876-DEC0E980C567}">
      <dsp:nvSpPr>
        <dsp:cNvPr id="0" name=""/>
        <dsp:cNvSpPr/>
      </dsp:nvSpPr>
      <dsp:spPr>
        <a:xfrm rot="5400000">
          <a:off x="3009384" y="-288784"/>
          <a:ext cx="2892940" cy="4193745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“Ser una organización líder en el mercado de producción y distribución de alimentos con un alto nivel de calidad en productos y servicios. Establecer puntos de distribución a nivel provincial y cantonal;  así como el establecimiento de tiendas minoristas para llegar a lugares en donde aún no se establecen las grandes cadenas”.</a:t>
          </a:r>
          <a:endParaRPr lang="es-EC" sz="1900" kern="1200" dirty="0"/>
        </a:p>
      </dsp:txBody>
      <dsp:txXfrm rot="-5400000">
        <a:off x="2358982" y="502840"/>
        <a:ext cx="4052523" cy="2610496"/>
      </dsp:txXfrm>
    </dsp:sp>
    <dsp:sp modelId="{7936C4F7-0726-4E45-BCEB-AE624A9D200D}">
      <dsp:nvSpPr>
        <dsp:cNvPr id="0" name=""/>
        <dsp:cNvSpPr/>
      </dsp:nvSpPr>
      <dsp:spPr>
        <a:xfrm>
          <a:off x="0" y="0"/>
          <a:ext cx="2358982" cy="361617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400" kern="1200" dirty="0" smtClean="0"/>
            <a:t>Visión</a:t>
          </a:r>
          <a:endParaRPr lang="es-EC" sz="5400" kern="1200" dirty="0"/>
        </a:p>
      </dsp:txBody>
      <dsp:txXfrm>
        <a:off x="115156" y="115156"/>
        <a:ext cx="2128670" cy="33858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557F7-FC06-4A6B-B876-DEC0E980C567}">
      <dsp:nvSpPr>
        <dsp:cNvPr id="0" name=""/>
        <dsp:cNvSpPr/>
      </dsp:nvSpPr>
      <dsp:spPr>
        <a:xfrm rot="5400000">
          <a:off x="3645935" y="-588338"/>
          <a:ext cx="2892940" cy="4792852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dirty="0" smtClean="0"/>
            <a:t>Respeto</a:t>
          </a:r>
          <a:endParaRPr lang="es-EC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smtClean="0"/>
            <a:t>Responsabilidad</a:t>
          </a:r>
          <a:endParaRPr lang="es-EC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smtClean="0"/>
            <a:t>Honestidad</a:t>
          </a:r>
          <a:endParaRPr lang="es-EC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smtClean="0"/>
            <a:t>Competitividad</a:t>
          </a:r>
          <a:endParaRPr lang="es-EC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smtClean="0"/>
            <a:t>Perseverancia</a:t>
          </a:r>
          <a:endParaRPr lang="es-EC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smtClean="0"/>
            <a:t>Compañerismo</a:t>
          </a:r>
          <a:endParaRPr lang="es-EC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dirty="0" smtClean="0"/>
            <a:t>Lealtad</a:t>
          </a:r>
          <a:endParaRPr lang="es-EC" sz="2300" kern="1200" dirty="0"/>
        </a:p>
      </dsp:txBody>
      <dsp:txXfrm rot="-5400000">
        <a:off x="2695979" y="502840"/>
        <a:ext cx="4651630" cy="2610496"/>
      </dsp:txXfrm>
    </dsp:sp>
    <dsp:sp modelId="{7936C4F7-0726-4E45-BCEB-AE624A9D200D}">
      <dsp:nvSpPr>
        <dsp:cNvPr id="0" name=""/>
        <dsp:cNvSpPr/>
      </dsp:nvSpPr>
      <dsp:spPr>
        <a:xfrm>
          <a:off x="0" y="0"/>
          <a:ext cx="2695979" cy="361617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300" kern="1200" dirty="0" smtClean="0"/>
            <a:t>Valores</a:t>
          </a:r>
          <a:endParaRPr lang="es-EC" sz="5300" kern="1200" dirty="0"/>
        </a:p>
      </dsp:txBody>
      <dsp:txXfrm>
        <a:off x="131607" y="131607"/>
        <a:ext cx="2432765" cy="33529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EE15DC-9473-4A14-912E-D07DCC34CCD2}">
      <dsp:nvSpPr>
        <dsp:cNvPr id="0" name=""/>
        <dsp:cNvSpPr/>
      </dsp:nvSpPr>
      <dsp:spPr>
        <a:xfrm rot="5400000">
          <a:off x="-452300" y="457482"/>
          <a:ext cx="3015335" cy="2110734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b="0" kern="1200" dirty="0" smtClean="0"/>
            <a:t>Tipo de organización</a:t>
          </a:r>
          <a:endParaRPr lang="es-EC" sz="3000" b="0" kern="1200" dirty="0"/>
        </a:p>
      </dsp:txBody>
      <dsp:txXfrm rot="-5400000">
        <a:off x="1" y="1060548"/>
        <a:ext cx="2110734" cy="904601"/>
      </dsp:txXfrm>
    </dsp:sp>
    <dsp:sp modelId="{00875EA2-101E-4C74-B098-5EFCE30B067E}">
      <dsp:nvSpPr>
        <dsp:cNvPr id="0" name=""/>
        <dsp:cNvSpPr/>
      </dsp:nvSpPr>
      <dsp:spPr>
        <a:xfrm rot="5400000">
          <a:off x="3639779" y="-1523862"/>
          <a:ext cx="1959967" cy="50180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DIPROCOM pertenece al sector privado realizando la comercialización de productos de consumo masivo</a:t>
          </a:r>
          <a:endParaRPr lang="es-EC" sz="2200" kern="1200" dirty="0"/>
        </a:p>
      </dsp:txBody>
      <dsp:txXfrm rot="-5400000">
        <a:off x="2110734" y="100861"/>
        <a:ext cx="4922379" cy="1768611"/>
      </dsp:txXfrm>
    </dsp:sp>
    <dsp:sp modelId="{9C429C5E-49B4-4E2D-87B9-40028D6DF990}">
      <dsp:nvSpPr>
        <dsp:cNvPr id="0" name=""/>
        <dsp:cNvSpPr/>
      </dsp:nvSpPr>
      <dsp:spPr>
        <a:xfrm rot="5400000">
          <a:off x="-452300" y="3192422"/>
          <a:ext cx="3015335" cy="2110734"/>
        </a:xfrm>
        <a:prstGeom prst="chevron">
          <a:avLst/>
        </a:prstGeom>
        <a:gradFill rotWithShape="0">
          <a:gsLst>
            <a:gs pos="0">
              <a:schemeClr val="accent5">
                <a:hueOff val="11883694"/>
                <a:satOff val="-60520"/>
                <a:lumOff val="11175"/>
                <a:alphaOff val="0"/>
                <a:tint val="92000"/>
                <a:satMod val="170000"/>
              </a:schemeClr>
            </a:gs>
            <a:gs pos="15000">
              <a:schemeClr val="accent5">
                <a:hueOff val="11883694"/>
                <a:satOff val="-60520"/>
                <a:lumOff val="11175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hueOff val="11883694"/>
                <a:satOff val="-60520"/>
                <a:lumOff val="11175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hueOff val="11883694"/>
                <a:satOff val="-60520"/>
                <a:lumOff val="11175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hueOff val="11883694"/>
                <a:satOff val="-60520"/>
                <a:lumOff val="11175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b="0" kern="1200" dirty="0" smtClean="0"/>
            <a:t>Sector al que pertenece</a:t>
          </a:r>
          <a:endParaRPr lang="es-EC" sz="3000" kern="1200" dirty="0"/>
        </a:p>
      </dsp:txBody>
      <dsp:txXfrm rot="-5400000">
        <a:off x="1" y="3795488"/>
        <a:ext cx="2110734" cy="904601"/>
      </dsp:txXfrm>
    </dsp:sp>
    <dsp:sp modelId="{2991B06C-AC01-4489-BCB3-F2166AA2F634}">
      <dsp:nvSpPr>
        <dsp:cNvPr id="0" name=""/>
        <dsp:cNvSpPr/>
      </dsp:nvSpPr>
      <dsp:spPr>
        <a:xfrm rot="5400000">
          <a:off x="3639779" y="1211077"/>
          <a:ext cx="1959967" cy="50180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1883694"/>
              <a:satOff val="-60520"/>
              <a:lumOff val="11175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200" kern="1200" dirty="0" smtClean="0"/>
            <a:t>La empresa pertenece al sector terciario o de servicios ya que su actividad principal dentro del mercado es la distribución y comercialización de  productos de consumo masivo.</a:t>
          </a:r>
          <a:endParaRPr lang="es-EC" sz="2200" kern="1200" dirty="0"/>
        </a:p>
      </dsp:txBody>
      <dsp:txXfrm rot="-5400000">
        <a:off x="2110734" y="2835800"/>
        <a:ext cx="4922379" cy="17686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3E7E0-EF16-44D1-AB40-E326E5549088}">
      <dsp:nvSpPr>
        <dsp:cNvPr id="0" name=""/>
        <dsp:cNvSpPr/>
      </dsp:nvSpPr>
      <dsp:spPr>
        <a:xfrm>
          <a:off x="3227" y="513558"/>
          <a:ext cx="1411223" cy="846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4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Arroz </a:t>
          </a:r>
          <a:endParaRPr lang="es-EC" sz="1600" kern="1200" dirty="0"/>
        </a:p>
      </dsp:txBody>
      <dsp:txXfrm>
        <a:off x="28027" y="538358"/>
        <a:ext cx="1361623" cy="797133"/>
      </dsp:txXfrm>
    </dsp:sp>
    <dsp:sp modelId="{742D0D95-B21B-4A2F-B650-F38DAA7A4EA4}">
      <dsp:nvSpPr>
        <dsp:cNvPr id="0" name=""/>
        <dsp:cNvSpPr/>
      </dsp:nvSpPr>
      <dsp:spPr>
        <a:xfrm>
          <a:off x="1538638" y="761933"/>
          <a:ext cx="299179" cy="3499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4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>
        <a:off x="1538638" y="831930"/>
        <a:ext cx="209425" cy="209989"/>
      </dsp:txXfrm>
    </dsp:sp>
    <dsp:sp modelId="{14B9555B-E835-4416-9529-D257C30B8C52}">
      <dsp:nvSpPr>
        <dsp:cNvPr id="0" name=""/>
        <dsp:cNvSpPr/>
      </dsp:nvSpPr>
      <dsp:spPr>
        <a:xfrm>
          <a:off x="1978940" y="513558"/>
          <a:ext cx="1411223" cy="846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321034"/>
                <a:satOff val="3969"/>
                <a:lumOff val="-1294"/>
                <a:alphaOff val="0"/>
                <a:tint val="92000"/>
                <a:satMod val="170000"/>
              </a:schemeClr>
            </a:gs>
            <a:gs pos="15000">
              <a:schemeClr val="accent4">
                <a:hueOff val="-321034"/>
                <a:satOff val="3969"/>
                <a:lumOff val="-1294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321034"/>
                <a:satOff val="3969"/>
                <a:lumOff val="-1294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321034"/>
                <a:satOff val="3969"/>
                <a:lumOff val="-1294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321034"/>
                <a:satOff val="3969"/>
                <a:lumOff val="-1294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-321034"/>
              <a:satOff val="3969"/>
              <a:lumOff val="-1294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Granos</a:t>
          </a:r>
          <a:endParaRPr lang="es-EC" sz="1600" kern="1200" dirty="0"/>
        </a:p>
      </dsp:txBody>
      <dsp:txXfrm>
        <a:off x="2003740" y="538358"/>
        <a:ext cx="1361623" cy="797133"/>
      </dsp:txXfrm>
    </dsp:sp>
    <dsp:sp modelId="{877ADF03-885A-4A80-8E9B-67EF74227E99}">
      <dsp:nvSpPr>
        <dsp:cNvPr id="0" name=""/>
        <dsp:cNvSpPr/>
      </dsp:nvSpPr>
      <dsp:spPr>
        <a:xfrm>
          <a:off x="3514351" y="761933"/>
          <a:ext cx="299179" cy="3499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356704"/>
                <a:satOff val="4410"/>
                <a:lumOff val="-1438"/>
                <a:alphaOff val="0"/>
                <a:tint val="92000"/>
                <a:satMod val="170000"/>
              </a:schemeClr>
            </a:gs>
            <a:gs pos="15000">
              <a:schemeClr val="accent4">
                <a:hueOff val="-356704"/>
                <a:satOff val="4410"/>
                <a:lumOff val="-1438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356704"/>
                <a:satOff val="4410"/>
                <a:lumOff val="-1438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356704"/>
                <a:satOff val="4410"/>
                <a:lumOff val="-1438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356704"/>
                <a:satOff val="4410"/>
                <a:lumOff val="-1438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-356704"/>
              <a:satOff val="4410"/>
              <a:lumOff val="-1438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>
        <a:off x="3514351" y="831930"/>
        <a:ext cx="209425" cy="209989"/>
      </dsp:txXfrm>
    </dsp:sp>
    <dsp:sp modelId="{E82D48C4-933B-425F-8080-AC51AE6490DD}">
      <dsp:nvSpPr>
        <dsp:cNvPr id="0" name=""/>
        <dsp:cNvSpPr/>
      </dsp:nvSpPr>
      <dsp:spPr>
        <a:xfrm>
          <a:off x="3954652" y="513558"/>
          <a:ext cx="1411223" cy="846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642067"/>
                <a:satOff val="7938"/>
                <a:lumOff val="-2588"/>
                <a:alphaOff val="0"/>
                <a:tint val="92000"/>
                <a:satMod val="170000"/>
              </a:schemeClr>
            </a:gs>
            <a:gs pos="15000">
              <a:schemeClr val="accent4">
                <a:hueOff val="-642067"/>
                <a:satOff val="7938"/>
                <a:lumOff val="-2588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642067"/>
                <a:satOff val="7938"/>
                <a:lumOff val="-2588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642067"/>
                <a:satOff val="7938"/>
                <a:lumOff val="-2588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642067"/>
                <a:satOff val="7938"/>
                <a:lumOff val="-2588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-642067"/>
              <a:satOff val="7938"/>
              <a:lumOff val="-2588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Harinas</a:t>
          </a:r>
          <a:endParaRPr lang="es-EC" sz="1600" kern="1200" dirty="0"/>
        </a:p>
      </dsp:txBody>
      <dsp:txXfrm>
        <a:off x="3979452" y="538358"/>
        <a:ext cx="1361623" cy="797133"/>
      </dsp:txXfrm>
    </dsp:sp>
    <dsp:sp modelId="{623033AA-2F88-4857-938C-6865F647BDA0}">
      <dsp:nvSpPr>
        <dsp:cNvPr id="0" name=""/>
        <dsp:cNvSpPr/>
      </dsp:nvSpPr>
      <dsp:spPr>
        <a:xfrm>
          <a:off x="5490063" y="761933"/>
          <a:ext cx="299179" cy="3499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713408"/>
                <a:satOff val="8820"/>
                <a:lumOff val="-2875"/>
                <a:alphaOff val="0"/>
                <a:tint val="92000"/>
                <a:satMod val="170000"/>
              </a:schemeClr>
            </a:gs>
            <a:gs pos="15000">
              <a:schemeClr val="accent4">
                <a:hueOff val="-713408"/>
                <a:satOff val="8820"/>
                <a:lumOff val="-2875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713408"/>
                <a:satOff val="8820"/>
                <a:lumOff val="-2875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713408"/>
                <a:satOff val="8820"/>
                <a:lumOff val="-2875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713408"/>
                <a:satOff val="8820"/>
                <a:lumOff val="-2875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-713408"/>
              <a:satOff val="8820"/>
              <a:lumOff val="-2875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>
        <a:off x="5490063" y="831930"/>
        <a:ext cx="209425" cy="209989"/>
      </dsp:txXfrm>
    </dsp:sp>
    <dsp:sp modelId="{BA00D739-A03E-4F86-96BC-753DDF3907D9}">
      <dsp:nvSpPr>
        <dsp:cNvPr id="0" name=""/>
        <dsp:cNvSpPr/>
      </dsp:nvSpPr>
      <dsp:spPr>
        <a:xfrm>
          <a:off x="5930365" y="513558"/>
          <a:ext cx="1411223" cy="846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963101"/>
                <a:satOff val="11907"/>
                <a:lumOff val="-3882"/>
                <a:alphaOff val="0"/>
                <a:tint val="92000"/>
                <a:satMod val="170000"/>
              </a:schemeClr>
            </a:gs>
            <a:gs pos="15000">
              <a:schemeClr val="accent4">
                <a:hueOff val="-963101"/>
                <a:satOff val="11907"/>
                <a:lumOff val="-3882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963101"/>
                <a:satOff val="11907"/>
                <a:lumOff val="-3882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963101"/>
                <a:satOff val="11907"/>
                <a:lumOff val="-3882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963101"/>
                <a:satOff val="11907"/>
                <a:lumOff val="-3882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-963101"/>
              <a:satOff val="11907"/>
              <a:lumOff val="-3882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Alimento para mascotas</a:t>
          </a:r>
          <a:endParaRPr lang="es-EC" sz="1600" kern="1200" dirty="0"/>
        </a:p>
      </dsp:txBody>
      <dsp:txXfrm>
        <a:off x="5955165" y="538358"/>
        <a:ext cx="1361623" cy="797133"/>
      </dsp:txXfrm>
    </dsp:sp>
    <dsp:sp modelId="{E4EB33B2-494D-4584-A0CD-D1371C89F007}">
      <dsp:nvSpPr>
        <dsp:cNvPr id="0" name=""/>
        <dsp:cNvSpPr/>
      </dsp:nvSpPr>
      <dsp:spPr>
        <a:xfrm rot="5400000">
          <a:off x="6486387" y="1459077"/>
          <a:ext cx="299179" cy="3499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1070112"/>
                <a:satOff val="13230"/>
                <a:lumOff val="-4313"/>
                <a:alphaOff val="0"/>
                <a:tint val="92000"/>
                <a:satMod val="170000"/>
              </a:schemeClr>
            </a:gs>
            <a:gs pos="15000">
              <a:schemeClr val="accent4">
                <a:hueOff val="-1070112"/>
                <a:satOff val="13230"/>
                <a:lumOff val="-4313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1070112"/>
                <a:satOff val="13230"/>
                <a:lumOff val="-4313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1070112"/>
                <a:satOff val="13230"/>
                <a:lumOff val="-4313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1070112"/>
                <a:satOff val="13230"/>
                <a:lumOff val="-4313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-1070112"/>
              <a:satOff val="13230"/>
              <a:lumOff val="-4313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 rot="-5400000">
        <a:off x="6530982" y="1484479"/>
        <a:ext cx="209989" cy="209425"/>
      </dsp:txXfrm>
    </dsp:sp>
    <dsp:sp modelId="{211AF021-A2F6-4F8E-BD8C-057F7EE55870}">
      <dsp:nvSpPr>
        <dsp:cNvPr id="0" name=""/>
        <dsp:cNvSpPr/>
      </dsp:nvSpPr>
      <dsp:spPr>
        <a:xfrm>
          <a:off x="5930365" y="1924781"/>
          <a:ext cx="1411223" cy="846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284134"/>
                <a:satOff val="15876"/>
                <a:lumOff val="-5176"/>
                <a:alphaOff val="0"/>
                <a:tint val="92000"/>
                <a:satMod val="170000"/>
              </a:schemeClr>
            </a:gs>
            <a:gs pos="15000">
              <a:schemeClr val="accent4">
                <a:hueOff val="-1284134"/>
                <a:satOff val="15876"/>
                <a:lumOff val="-5176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1284134"/>
                <a:satOff val="15876"/>
                <a:lumOff val="-5176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1284134"/>
                <a:satOff val="15876"/>
                <a:lumOff val="-5176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1284134"/>
                <a:satOff val="15876"/>
                <a:lumOff val="-5176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-1284134"/>
              <a:satOff val="15876"/>
              <a:lumOff val="-5176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Aceite</a:t>
          </a:r>
          <a:endParaRPr lang="es-EC" sz="1600" kern="1200" dirty="0"/>
        </a:p>
      </dsp:txBody>
      <dsp:txXfrm>
        <a:off x="5955165" y="1949581"/>
        <a:ext cx="1361623" cy="797133"/>
      </dsp:txXfrm>
    </dsp:sp>
    <dsp:sp modelId="{052EC5A8-4A57-4A76-B87E-7A602FC4A904}">
      <dsp:nvSpPr>
        <dsp:cNvPr id="0" name=""/>
        <dsp:cNvSpPr/>
      </dsp:nvSpPr>
      <dsp:spPr>
        <a:xfrm rot="10740466">
          <a:off x="5471485" y="2190516"/>
          <a:ext cx="324306" cy="3499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1426816"/>
                <a:satOff val="17640"/>
                <a:lumOff val="-5751"/>
                <a:alphaOff val="0"/>
                <a:tint val="92000"/>
                <a:satMod val="170000"/>
              </a:schemeClr>
            </a:gs>
            <a:gs pos="15000">
              <a:schemeClr val="accent4">
                <a:hueOff val="-1426816"/>
                <a:satOff val="17640"/>
                <a:lumOff val="-5751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1426816"/>
                <a:satOff val="17640"/>
                <a:lumOff val="-5751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1426816"/>
                <a:satOff val="17640"/>
                <a:lumOff val="-5751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1426816"/>
                <a:satOff val="17640"/>
                <a:lumOff val="-5751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-1426816"/>
              <a:satOff val="17640"/>
              <a:lumOff val="-5751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 rot="10800000">
        <a:off x="5568770" y="2259671"/>
        <a:ext cx="227014" cy="209989"/>
      </dsp:txXfrm>
    </dsp:sp>
    <dsp:sp modelId="{830CAA72-124D-49C5-B30A-9AB4486B15F0}">
      <dsp:nvSpPr>
        <dsp:cNvPr id="0" name=""/>
        <dsp:cNvSpPr/>
      </dsp:nvSpPr>
      <dsp:spPr>
        <a:xfrm>
          <a:off x="3907334" y="1959819"/>
          <a:ext cx="1411223" cy="846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605168"/>
                <a:satOff val="19845"/>
                <a:lumOff val="-6470"/>
                <a:alphaOff val="0"/>
                <a:tint val="92000"/>
                <a:satMod val="170000"/>
              </a:schemeClr>
            </a:gs>
            <a:gs pos="15000">
              <a:schemeClr val="accent4">
                <a:hueOff val="-1605168"/>
                <a:satOff val="19845"/>
                <a:lumOff val="-647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1605168"/>
                <a:satOff val="19845"/>
                <a:lumOff val="-647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1605168"/>
                <a:satOff val="19845"/>
                <a:lumOff val="-647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1605168"/>
                <a:satOff val="19845"/>
                <a:lumOff val="-647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-1605168"/>
              <a:satOff val="19845"/>
              <a:lumOff val="-647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Azúcar</a:t>
          </a:r>
          <a:endParaRPr lang="es-EC" sz="1600" kern="1200" dirty="0"/>
        </a:p>
      </dsp:txBody>
      <dsp:txXfrm>
        <a:off x="3932134" y="1984619"/>
        <a:ext cx="1361623" cy="797133"/>
      </dsp:txXfrm>
    </dsp:sp>
    <dsp:sp modelId="{DF67A602-24CD-4D6F-AE6D-BA5F25970C26}">
      <dsp:nvSpPr>
        <dsp:cNvPr id="0" name=""/>
        <dsp:cNvSpPr/>
      </dsp:nvSpPr>
      <dsp:spPr>
        <a:xfrm rot="10800000">
          <a:off x="3483967" y="2208194"/>
          <a:ext cx="299179" cy="3499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1783520"/>
                <a:satOff val="22050"/>
                <a:lumOff val="-7188"/>
                <a:alphaOff val="0"/>
                <a:tint val="92000"/>
                <a:satMod val="170000"/>
              </a:schemeClr>
            </a:gs>
            <a:gs pos="15000">
              <a:schemeClr val="accent4">
                <a:hueOff val="-1783520"/>
                <a:satOff val="22050"/>
                <a:lumOff val="-7188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1783520"/>
                <a:satOff val="22050"/>
                <a:lumOff val="-7188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1783520"/>
                <a:satOff val="22050"/>
                <a:lumOff val="-7188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1783520"/>
                <a:satOff val="22050"/>
                <a:lumOff val="-7188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-1783520"/>
              <a:satOff val="22050"/>
              <a:lumOff val="-7188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 rot="10800000">
        <a:off x="3573721" y="2278191"/>
        <a:ext cx="209425" cy="209989"/>
      </dsp:txXfrm>
    </dsp:sp>
    <dsp:sp modelId="{E8660026-A0D7-4F5A-B219-93EFB69E3BE5}">
      <dsp:nvSpPr>
        <dsp:cNvPr id="0" name=""/>
        <dsp:cNvSpPr/>
      </dsp:nvSpPr>
      <dsp:spPr>
        <a:xfrm>
          <a:off x="1931621" y="1959819"/>
          <a:ext cx="1411223" cy="846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926202"/>
                <a:satOff val="23814"/>
                <a:lumOff val="-7763"/>
                <a:alphaOff val="0"/>
                <a:tint val="92000"/>
                <a:satMod val="170000"/>
              </a:schemeClr>
            </a:gs>
            <a:gs pos="15000">
              <a:schemeClr val="accent4">
                <a:hueOff val="-1926202"/>
                <a:satOff val="23814"/>
                <a:lumOff val="-7763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1926202"/>
                <a:satOff val="23814"/>
                <a:lumOff val="-7763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1926202"/>
                <a:satOff val="23814"/>
                <a:lumOff val="-7763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1926202"/>
                <a:satOff val="23814"/>
                <a:lumOff val="-7763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-1926202"/>
              <a:satOff val="23814"/>
              <a:lumOff val="-7763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Fideo</a:t>
          </a:r>
          <a:endParaRPr lang="es-EC" sz="1600" kern="1200" dirty="0"/>
        </a:p>
      </dsp:txBody>
      <dsp:txXfrm>
        <a:off x="1956421" y="1984619"/>
        <a:ext cx="1361623" cy="797133"/>
      </dsp:txXfrm>
    </dsp:sp>
    <dsp:sp modelId="{3D36181F-6FA1-4B53-9C69-F7D201414D25}">
      <dsp:nvSpPr>
        <dsp:cNvPr id="0" name=""/>
        <dsp:cNvSpPr/>
      </dsp:nvSpPr>
      <dsp:spPr>
        <a:xfrm rot="10800000">
          <a:off x="1541322" y="2208194"/>
          <a:ext cx="275811" cy="3499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2140224"/>
                <a:satOff val="26460"/>
                <a:lumOff val="-8626"/>
                <a:alphaOff val="0"/>
                <a:tint val="92000"/>
                <a:satMod val="170000"/>
              </a:schemeClr>
            </a:gs>
            <a:gs pos="15000">
              <a:schemeClr val="accent4">
                <a:hueOff val="-2140224"/>
                <a:satOff val="26460"/>
                <a:lumOff val="-8626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2140224"/>
                <a:satOff val="26460"/>
                <a:lumOff val="-8626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2140224"/>
                <a:satOff val="26460"/>
                <a:lumOff val="-8626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2140224"/>
                <a:satOff val="26460"/>
                <a:lumOff val="-8626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-2140224"/>
              <a:satOff val="26460"/>
              <a:lumOff val="-8626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 rot="10800000">
        <a:off x="1624065" y="2278191"/>
        <a:ext cx="193068" cy="209989"/>
      </dsp:txXfrm>
    </dsp:sp>
    <dsp:sp modelId="{EBF7FA62-F200-43ED-8771-F2B61339F04E}">
      <dsp:nvSpPr>
        <dsp:cNvPr id="0" name=""/>
        <dsp:cNvSpPr/>
      </dsp:nvSpPr>
      <dsp:spPr>
        <a:xfrm>
          <a:off x="0" y="1959819"/>
          <a:ext cx="1411223" cy="846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47235"/>
                <a:satOff val="27783"/>
                <a:lumOff val="-9057"/>
                <a:alphaOff val="0"/>
                <a:tint val="92000"/>
                <a:satMod val="170000"/>
              </a:schemeClr>
            </a:gs>
            <a:gs pos="15000">
              <a:schemeClr val="accent4">
                <a:hueOff val="-2247235"/>
                <a:satOff val="27783"/>
                <a:lumOff val="-9057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2247235"/>
                <a:satOff val="27783"/>
                <a:lumOff val="-9057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2247235"/>
                <a:satOff val="27783"/>
                <a:lumOff val="-9057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2247235"/>
                <a:satOff val="27783"/>
                <a:lumOff val="-9057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-2247235"/>
              <a:satOff val="27783"/>
              <a:lumOff val="-9057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Atún</a:t>
          </a:r>
          <a:endParaRPr lang="es-EC" sz="1600" kern="1200" dirty="0"/>
        </a:p>
      </dsp:txBody>
      <dsp:txXfrm>
        <a:off x="24800" y="1984619"/>
        <a:ext cx="1361623" cy="797133"/>
      </dsp:txXfrm>
    </dsp:sp>
    <dsp:sp modelId="{C9B1919A-564E-4810-9844-B3883A35CFFD}">
      <dsp:nvSpPr>
        <dsp:cNvPr id="0" name=""/>
        <dsp:cNvSpPr/>
      </dsp:nvSpPr>
      <dsp:spPr>
        <a:xfrm rot="5400000">
          <a:off x="556021" y="2905338"/>
          <a:ext cx="299179" cy="3499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2496928"/>
                <a:satOff val="30870"/>
                <a:lumOff val="-10064"/>
                <a:alphaOff val="0"/>
                <a:tint val="92000"/>
                <a:satMod val="170000"/>
              </a:schemeClr>
            </a:gs>
            <a:gs pos="15000">
              <a:schemeClr val="accent4">
                <a:hueOff val="-2496928"/>
                <a:satOff val="30870"/>
                <a:lumOff val="-10064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2496928"/>
                <a:satOff val="30870"/>
                <a:lumOff val="-10064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2496928"/>
                <a:satOff val="30870"/>
                <a:lumOff val="-10064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2496928"/>
                <a:satOff val="30870"/>
                <a:lumOff val="-10064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-2496928"/>
              <a:satOff val="30870"/>
              <a:lumOff val="-10064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 rot="-5400000">
        <a:off x="600616" y="2930740"/>
        <a:ext cx="209989" cy="209425"/>
      </dsp:txXfrm>
    </dsp:sp>
    <dsp:sp modelId="{39A0A37F-FDD0-40EA-8A18-0181132DE7D4}">
      <dsp:nvSpPr>
        <dsp:cNvPr id="0" name=""/>
        <dsp:cNvSpPr/>
      </dsp:nvSpPr>
      <dsp:spPr>
        <a:xfrm>
          <a:off x="0" y="3371042"/>
          <a:ext cx="1411223" cy="846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568269"/>
                <a:satOff val="31752"/>
                <a:lumOff val="-10351"/>
                <a:alphaOff val="0"/>
                <a:tint val="92000"/>
                <a:satMod val="170000"/>
              </a:schemeClr>
            </a:gs>
            <a:gs pos="15000">
              <a:schemeClr val="accent4">
                <a:hueOff val="-2568269"/>
                <a:satOff val="31752"/>
                <a:lumOff val="-10351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2568269"/>
                <a:satOff val="31752"/>
                <a:lumOff val="-10351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2568269"/>
                <a:satOff val="31752"/>
                <a:lumOff val="-10351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2568269"/>
                <a:satOff val="31752"/>
                <a:lumOff val="-10351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-2568269"/>
              <a:satOff val="31752"/>
              <a:lumOff val="-10351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Sardina</a:t>
          </a:r>
          <a:endParaRPr lang="es-EC" sz="1600" kern="1200" dirty="0"/>
        </a:p>
      </dsp:txBody>
      <dsp:txXfrm>
        <a:off x="24800" y="3395842"/>
        <a:ext cx="1361623" cy="797133"/>
      </dsp:txXfrm>
    </dsp:sp>
    <dsp:sp modelId="{DAB3AB2F-A5F6-432B-83A1-101ACC69F2A3}">
      <dsp:nvSpPr>
        <dsp:cNvPr id="0" name=""/>
        <dsp:cNvSpPr/>
      </dsp:nvSpPr>
      <dsp:spPr>
        <a:xfrm rot="32335">
          <a:off x="1526937" y="3628454"/>
          <a:ext cx="278792" cy="3499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2853632"/>
                <a:satOff val="35280"/>
                <a:lumOff val="-11501"/>
                <a:alphaOff val="0"/>
                <a:tint val="92000"/>
                <a:satMod val="170000"/>
              </a:schemeClr>
            </a:gs>
            <a:gs pos="15000">
              <a:schemeClr val="accent4">
                <a:hueOff val="-2853632"/>
                <a:satOff val="35280"/>
                <a:lumOff val="-11501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2853632"/>
                <a:satOff val="35280"/>
                <a:lumOff val="-11501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2853632"/>
                <a:satOff val="35280"/>
                <a:lumOff val="-11501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2853632"/>
                <a:satOff val="35280"/>
                <a:lumOff val="-11501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-2853632"/>
              <a:satOff val="35280"/>
              <a:lumOff val="-11501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>
        <a:off x="1526939" y="3698058"/>
        <a:ext cx="195154" cy="209989"/>
      </dsp:txXfrm>
    </dsp:sp>
    <dsp:sp modelId="{A47171E5-ECB9-46C1-9F71-0144BC7CF9BD}">
      <dsp:nvSpPr>
        <dsp:cNvPr id="0" name=""/>
        <dsp:cNvSpPr/>
      </dsp:nvSpPr>
      <dsp:spPr>
        <a:xfrm>
          <a:off x="1937224" y="3389264"/>
          <a:ext cx="1411223" cy="846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889302"/>
                <a:satOff val="35721"/>
                <a:lumOff val="-11645"/>
                <a:alphaOff val="0"/>
                <a:tint val="92000"/>
                <a:satMod val="170000"/>
              </a:schemeClr>
            </a:gs>
            <a:gs pos="15000">
              <a:schemeClr val="accent4">
                <a:hueOff val="-2889302"/>
                <a:satOff val="35721"/>
                <a:lumOff val="-11645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2889302"/>
                <a:satOff val="35721"/>
                <a:lumOff val="-11645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2889302"/>
                <a:satOff val="35721"/>
                <a:lumOff val="-11645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2889302"/>
                <a:satOff val="35721"/>
                <a:lumOff val="-11645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-2889302"/>
              <a:satOff val="35721"/>
              <a:lumOff val="-11645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Manteca /Margarina</a:t>
          </a:r>
          <a:endParaRPr lang="es-EC" sz="1600" kern="1200" dirty="0"/>
        </a:p>
      </dsp:txBody>
      <dsp:txXfrm>
        <a:off x="1962024" y="3414064"/>
        <a:ext cx="1361623" cy="797133"/>
      </dsp:txXfrm>
    </dsp:sp>
    <dsp:sp modelId="{6F922CD4-468F-418E-9DF0-DCF9C58C085C}">
      <dsp:nvSpPr>
        <dsp:cNvPr id="0" name=""/>
        <dsp:cNvSpPr/>
      </dsp:nvSpPr>
      <dsp:spPr>
        <a:xfrm>
          <a:off x="3472635" y="3637639"/>
          <a:ext cx="299179" cy="3499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3210336"/>
                <a:satOff val="39690"/>
                <a:lumOff val="-12939"/>
                <a:alphaOff val="0"/>
                <a:tint val="92000"/>
                <a:satMod val="170000"/>
              </a:schemeClr>
            </a:gs>
            <a:gs pos="15000">
              <a:schemeClr val="accent4">
                <a:hueOff val="-3210336"/>
                <a:satOff val="39690"/>
                <a:lumOff val="-12939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3210336"/>
                <a:satOff val="39690"/>
                <a:lumOff val="-12939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3210336"/>
                <a:satOff val="39690"/>
                <a:lumOff val="-12939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3210336"/>
                <a:satOff val="39690"/>
                <a:lumOff val="-12939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-3210336"/>
              <a:satOff val="39690"/>
              <a:lumOff val="-12939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>
        <a:off x="3472635" y="3707636"/>
        <a:ext cx="209425" cy="209989"/>
      </dsp:txXfrm>
    </dsp:sp>
    <dsp:sp modelId="{74B540E7-7A5A-4AA1-88F4-C3D44FCB7915}">
      <dsp:nvSpPr>
        <dsp:cNvPr id="0" name=""/>
        <dsp:cNvSpPr/>
      </dsp:nvSpPr>
      <dsp:spPr>
        <a:xfrm>
          <a:off x="3912936" y="3389264"/>
          <a:ext cx="1411223" cy="8467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3210336"/>
                <a:satOff val="39690"/>
                <a:lumOff val="-12939"/>
                <a:alphaOff val="0"/>
                <a:tint val="92000"/>
                <a:satMod val="170000"/>
              </a:schemeClr>
            </a:gs>
            <a:gs pos="15000">
              <a:schemeClr val="accent4">
                <a:hueOff val="-3210336"/>
                <a:satOff val="39690"/>
                <a:lumOff val="-12939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-3210336"/>
                <a:satOff val="39690"/>
                <a:lumOff val="-12939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-3210336"/>
                <a:satOff val="39690"/>
                <a:lumOff val="-12939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-3210336"/>
                <a:satOff val="39690"/>
                <a:lumOff val="-12939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4">
              <a:hueOff val="-3210336"/>
              <a:satOff val="39690"/>
              <a:lumOff val="-12939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Panela</a:t>
          </a:r>
          <a:endParaRPr lang="es-EC" sz="1600" kern="1200" dirty="0"/>
        </a:p>
      </dsp:txBody>
      <dsp:txXfrm>
        <a:off x="3937736" y="3414064"/>
        <a:ext cx="1361623" cy="7971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A1DE67-95DD-4FA7-AD84-49BF64BADCFE}">
      <dsp:nvSpPr>
        <dsp:cNvPr id="0" name=""/>
        <dsp:cNvSpPr/>
      </dsp:nvSpPr>
      <dsp:spPr>
        <a:xfrm>
          <a:off x="3075908" y="-101861"/>
          <a:ext cx="1352824" cy="75725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Establecer el direccionamiento estratégico.</a:t>
          </a:r>
          <a:endParaRPr lang="es-EC" sz="1200" kern="1200" dirty="0"/>
        </a:p>
      </dsp:txBody>
      <dsp:txXfrm>
        <a:off x="3112874" y="-64895"/>
        <a:ext cx="1278892" cy="683326"/>
      </dsp:txXfrm>
    </dsp:sp>
    <dsp:sp modelId="{AAC3EB5B-771C-44B0-8DCF-243F99B1FB70}">
      <dsp:nvSpPr>
        <dsp:cNvPr id="0" name=""/>
        <dsp:cNvSpPr/>
      </dsp:nvSpPr>
      <dsp:spPr>
        <a:xfrm>
          <a:off x="1965762" y="276767"/>
          <a:ext cx="3573116" cy="3573116"/>
        </a:xfrm>
        <a:custGeom>
          <a:avLst/>
          <a:gdLst/>
          <a:ahLst/>
          <a:cxnLst/>
          <a:rect l="0" t="0" r="0" b="0"/>
          <a:pathLst>
            <a:path>
              <a:moveTo>
                <a:pt x="2466098" y="134282"/>
              </a:moveTo>
              <a:arcTo wR="1786558" hR="1786558" stAng="17541369" swAng="638450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A0CCD4-E07B-43DB-AF4E-DD45DD4ACD56}">
      <dsp:nvSpPr>
        <dsp:cNvPr id="0" name=""/>
        <dsp:cNvSpPr/>
      </dsp:nvSpPr>
      <dsp:spPr>
        <a:xfrm>
          <a:off x="4614119" y="566784"/>
          <a:ext cx="1370812" cy="120652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kern="1200" dirty="0" smtClean="0"/>
            <a:t>Realizar levantamiento y análisis de  información mediante una diagramación de procesos actuales. </a:t>
          </a:r>
          <a:endParaRPr lang="es-EC" sz="1200" kern="1200" dirty="0"/>
        </a:p>
      </dsp:txBody>
      <dsp:txXfrm>
        <a:off x="4673017" y="625682"/>
        <a:ext cx="1253016" cy="1088728"/>
      </dsp:txXfrm>
    </dsp:sp>
    <dsp:sp modelId="{46829896-F77E-485A-8DBD-55BC04515824}">
      <dsp:nvSpPr>
        <dsp:cNvPr id="0" name=""/>
        <dsp:cNvSpPr/>
      </dsp:nvSpPr>
      <dsp:spPr>
        <a:xfrm>
          <a:off x="1952693" y="181329"/>
          <a:ext cx="3573116" cy="3573116"/>
        </a:xfrm>
        <a:custGeom>
          <a:avLst/>
          <a:gdLst/>
          <a:ahLst/>
          <a:cxnLst/>
          <a:rect l="0" t="0" r="0" b="0"/>
          <a:pathLst>
            <a:path>
              <a:moveTo>
                <a:pt x="3562996" y="1596670"/>
              </a:moveTo>
              <a:arcTo wR="1786558" hR="1786558" stAng="21233920" swAng="892439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5D25C1-160A-4A7D-B152-56A2A35BCD09}">
      <dsp:nvSpPr>
        <dsp:cNvPr id="0" name=""/>
        <dsp:cNvSpPr/>
      </dsp:nvSpPr>
      <dsp:spPr>
        <a:xfrm>
          <a:off x="4598632" y="2245025"/>
          <a:ext cx="1473706" cy="118014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Diseñar y proponer procesos que permitan mejorar el funcionamiento interno en cada departamento.</a:t>
          </a:r>
          <a:endParaRPr lang="es-EC" sz="1200" kern="1200" dirty="0"/>
        </a:p>
      </dsp:txBody>
      <dsp:txXfrm>
        <a:off x="4656242" y="2302635"/>
        <a:ext cx="1358486" cy="1064921"/>
      </dsp:txXfrm>
    </dsp:sp>
    <dsp:sp modelId="{A6E31A02-11FB-436A-B6AC-1CE57DB1F2ED}">
      <dsp:nvSpPr>
        <dsp:cNvPr id="0" name=""/>
        <dsp:cNvSpPr/>
      </dsp:nvSpPr>
      <dsp:spPr>
        <a:xfrm>
          <a:off x="1862991" y="333145"/>
          <a:ext cx="3573116" cy="3573116"/>
        </a:xfrm>
        <a:custGeom>
          <a:avLst/>
          <a:gdLst/>
          <a:ahLst/>
          <a:cxnLst/>
          <a:rect l="0" t="0" r="0" b="0"/>
          <a:pathLst>
            <a:path>
              <a:moveTo>
                <a:pt x="3002786" y="3095213"/>
              </a:moveTo>
              <a:arcTo wR="1786558" hR="1786558" stAng="2825788" swAng="885484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4E3A23-E710-4957-9C66-E6ECE98D009C}">
      <dsp:nvSpPr>
        <dsp:cNvPr id="0" name=""/>
        <dsp:cNvSpPr/>
      </dsp:nvSpPr>
      <dsp:spPr>
        <a:xfrm>
          <a:off x="2738962" y="3264648"/>
          <a:ext cx="1749196" cy="117046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Proponer un mejoramiento de procesos a través de indicadores de gestión que permitan optimizar las actividades normales dentro  la organización</a:t>
          </a:r>
          <a:endParaRPr lang="es-EC" sz="1200" kern="1200" dirty="0"/>
        </a:p>
      </dsp:txBody>
      <dsp:txXfrm>
        <a:off x="2796099" y="3321785"/>
        <a:ext cx="1634922" cy="1056189"/>
      </dsp:txXfrm>
    </dsp:sp>
    <dsp:sp modelId="{B8A9BA72-2300-43B8-A676-4124946F418A}">
      <dsp:nvSpPr>
        <dsp:cNvPr id="0" name=""/>
        <dsp:cNvSpPr/>
      </dsp:nvSpPr>
      <dsp:spPr>
        <a:xfrm>
          <a:off x="1898099" y="238915"/>
          <a:ext cx="3573116" cy="3573116"/>
        </a:xfrm>
        <a:custGeom>
          <a:avLst/>
          <a:gdLst/>
          <a:ahLst/>
          <a:cxnLst/>
          <a:rect l="0" t="0" r="0" b="0"/>
          <a:pathLst>
            <a:path>
              <a:moveTo>
                <a:pt x="837376" y="3300111"/>
              </a:moveTo>
              <a:arcTo wR="1786558" hR="1786558" stAng="7325562" swAng="777290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35FE0B-7F5B-43F9-9DED-AC07EA59B34A}">
      <dsp:nvSpPr>
        <dsp:cNvPr id="0" name=""/>
        <dsp:cNvSpPr/>
      </dsp:nvSpPr>
      <dsp:spPr>
        <a:xfrm>
          <a:off x="1085939" y="1956991"/>
          <a:ext cx="1890046" cy="132780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Definir las actividades que le corresponde a cada colaborador, los sistemas  utilizados proponiendo procesos mejorados. </a:t>
          </a:r>
          <a:endParaRPr lang="es-EC" sz="1200" kern="1200" dirty="0"/>
        </a:p>
      </dsp:txBody>
      <dsp:txXfrm>
        <a:off x="1150757" y="2021809"/>
        <a:ext cx="1760410" cy="1198171"/>
      </dsp:txXfrm>
    </dsp:sp>
    <dsp:sp modelId="{BE619C6E-000C-4E58-95C1-E611C8CBDDDA}">
      <dsp:nvSpPr>
        <dsp:cNvPr id="0" name=""/>
        <dsp:cNvSpPr/>
      </dsp:nvSpPr>
      <dsp:spPr>
        <a:xfrm>
          <a:off x="1921857" y="463385"/>
          <a:ext cx="3573116" cy="3573116"/>
        </a:xfrm>
        <a:custGeom>
          <a:avLst/>
          <a:gdLst/>
          <a:ahLst/>
          <a:cxnLst/>
          <a:rect l="0" t="0" r="0" b="0"/>
          <a:pathLst>
            <a:path>
              <a:moveTo>
                <a:pt x="24534" y="1491492"/>
              </a:moveTo>
              <a:arcTo wR="1786558" hR="1786558" stAng="11370387" swAng="404370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A6360D-76D7-4F67-8D0E-BDF42E7E913F}">
      <dsp:nvSpPr>
        <dsp:cNvPr id="0" name=""/>
        <dsp:cNvSpPr/>
      </dsp:nvSpPr>
      <dsp:spPr>
        <a:xfrm>
          <a:off x="1269692" y="592016"/>
          <a:ext cx="1870847" cy="11560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Diseñar una cadena de valor de tal manera que se pueda conocer los procesos de apoyo y los procesos gobernantes dentro de la organización.</a:t>
          </a:r>
          <a:endParaRPr lang="es-EC" sz="1200" kern="1200" dirty="0"/>
        </a:p>
      </dsp:txBody>
      <dsp:txXfrm>
        <a:off x="1326126" y="648450"/>
        <a:ext cx="1757979" cy="1043192"/>
      </dsp:txXfrm>
    </dsp:sp>
    <dsp:sp modelId="{96325EDD-E08F-4457-8017-B8ADDB597480}">
      <dsp:nvSpPr>
        <dsp:cNvPr id="0" name=""/>
        <dsp:cNvSpPr/>
      </dsp:nvSpPr>
      <dsp:spPr>
        <a:xfrm>
          <a:off x="1965762" y="276767"/>
          <a:ext cx="3573116" cy="3573116"/>
        </a:xfrm>
        <a:custGeom>
          <a:avLst/>
          <a:gdLst/>
          <a:ahLst/>
          <a:cxnLst/>
          <a:rect l="0" t="0" r="0" b="0"/>
          <a:pathLst>
            <a:path>
              <a:moveTo>
                <a:pt x="776286" y="313078"/>
              </a:moveTo>
              <a:arcTo wR="1786558" hR="1786558" stAng="14133842" swAng="723921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553DF5-9FB9-42C0-ABDC-C617C2FB2A16}">
      <dsp:nvSpPr>
        <dsp:cNvPr id="0" name=""/>
        <dsp:cNvSpPr/>
      </dsp:nvSpPr>
      <dsp:spPr>
        <a:xfrm>
          <a:off x="0" y="420833"/>
          <a:ext cx="1824118" cy="18241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Procesos</a:t>
          </a:r>
          <a:endParaRPr lang="es-EC" sz="2500" kern="1200" dirty="0"/>
        </a:p>
      </dsp:txBody>
      <dsp:txXfrm>
        <a:off x="267136" y="687969"/>
        <a:ext cx="1289846" cy="1289846"/>
      </dsp:txXfrm>
    </dsp:sp>
    <dsp:sp modelId="{3D331C3E-9B6B-461A-85CE-B30713897164}">
      <dsp:nvSpPr>
        <dsp:cNvPr id="0" name=""/>
        <dsp:cNvSpPr/>
      </dsp:nvSpPr>
      <dsp:spPr>
        <a:xfrm rot="10800000">
          <a:off x="592838" y="2480490"/>
          <a:ext cx="638441" cy="499343"/>
        </a:xfrm>
        <a:prstGeom prst="triangle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5423CD-FB06-4CB8-A2F4-E05D978C17E1}">
      <dsp:nvSpPr>
        <dsp:cNvPr id="0" name=""/>
        <dsp:cNvSpPr/>
      </dsp:nvSpPr>
      <dsp:spPr>
        <a:xfrm>
          <a:off x="303715" y="3187108"/>
          <a:ext cx="1216686" cy="12166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Elementos del proceso</a:t>
          </a:r>
          <a:endParaRPr lang="es-EC" sz="1200" kern="1200" dirty="0"/>
        </a:p>
      </dsp:txBody>
      <dsp:txXfrm>
        <a:off x="481895" y="3365288"/>
        <a:ext cx="860326" cy="860326"/>
      </dsp:txXfrm>
    </dsp:sp>
    <dsp:sp modelId="{8326295E-1417-4564-B7B6-7E8682885110}">
      <dsp:nvSpPr>
        <dsp:cNvPr id="0" name=""/>
        <dsp:cNvSpPr/>
      </dsp:nvSpPr>
      <dsp:spPr>
        <a:xfrm rot="5400000">
          <a:off x="1975059" y="3545780"/>
          <a:ext cx="638441" cy="499343"/>
        </a:xfrm>
        <a:prstGeom prst="triangle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6C7EA0-9219-4C0D-9E6E-150A306A4975}">
      <dsp:nvSpPr>
        <dsp:cNvPr id="0" name=""/>
        <dsp:cNvSpPr/>
      </dsp:nvSpPr>
      <dsp:spPr>
        <a:xfrm>
          <a:off x="3039892" y="3187108"/>
          <a:ext cx="1216686" cy="12166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Mapa de procesos (herramienta sistemática) </a:t>
          </a:r>
          <a:endParaRPr lang="es-EC" sz="1200" kern="1200" dirty="0"/>
        </a:p>
      </dsp:txBody>
      <dsp:txXfrm>
        <a:off x="3218072" y="3365288"/>
        <a:ext cx="860326" cy="860326"/>
      </dsp:txXfrm>
    </dsp:sp>
    <dsp:sp modelId="{FF80FC68-534C-466F-9B62-09835CF1177D}">
      <dsp:nvSpPr>
        <dsp:cNvPr id="0" name=""/>
        <dsp:cNvSpPr/>
      </dsp:nvSpPr>
      <dsp:spPr>
        <a:xfrm rot="21578316">
          <a:off x="3321145" y="2298135"/>
          <a:ext cx="638441" cy="499343"/>
        </a:xfrm>
        <a:prstGeom prst="triangle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07E6BA-523D-4E03-A637-4EA021184257}">
      <dsp:nvSpPr>
        <dsp:cNvPr id="0" name=""/>
        <dsp:cNvSpPr/>
      </dsp:nvSpPr>
      <dsp:spPr>
        <a:xfrm>
          <a:off x="3024331" y="720083"/>
          <a:ext cx="1216686" cy="12166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Dueño del proceso</a:t>
          </a:r>
          <a:endParaRPr lang="es-EC" sz="1200" kern="1200" dirty="0"/>
        </a:p>
      </dsp:txBody>
      <dsp:txXfrm>
        <a:off x="3202511" y="898263"/>
        <a:ext cx="860326" cy="860326"/>
      </dsp:txXfrm>
    </dsp:sp>
    <dsp:sp modelId="{D235D3A9-D103-42B6-AE8D-E9C822F38784}">
      <dsp:nvSpPr>
        <dsp:cNvPr id="0" name=""/>
        <dsp:cNvSpPr/>
      </dsp:nvSpPr>
      <dsp:spPr>
        <a:xfrm rot="5405578">
          <a:off x="4551597" y="1080764"/>
          <a:ext cx="638441" cy="499343"/>
        </a:xfrm>
        <a:prstGeom prst="triangle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22DD4E-71D5-47F1-BF9B-06C6D8E4AED7}">
      <dsp:nvSpPr>
        <dsp:cNvPr id="0" name=""/>
        <dsp:cNvSpPr/>
      </dsp:nvSpPr>
      <dsp:spPr>
        <a:xfrm>
          <a:off x="5472354" y="420833"/>
          <a:ext cx="1824118" cy="18241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Diagrama de flujo funcional</a:t>
          </a:r>
          <a:endParaRPr lang="es-EC" sz="2500" kern="1200" dirty="0"/>
        </a:p>
      </dsp:txBody>
      <dsp:txXfrm>
        <a:off x="5739490" y="687969"/>
        <a:ext cx="1289846" cy="1289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2" name="21 Subtítulo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0DDE0-765A-455A-9816-81A60A9738AF}" type="datetimeFigureOut">
              <a:rPr lang="es-EC" smtClean="0"/>
              <a:t>05/03/2014</a:t>
            </a:fld>
            <a:endParaRPr lang="es-EC"/>
          </a:p>
        </p:txBody>
      </p:sp>
      <p:sp>
        <p:nvSpPr>
          <p:cNvPr id="20" name="1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A87466-B8F1-41E4-8404-275CD5F643CF}" type="slidenum">
              <a:rPr lang="es-EC" smtClean="0"/>
              <a:t>‹Nº›</a:t>
            </a:fld>
            <a:endParaRPr lang="es-EC"/>
          </a:p>
        </p:txBody>
      </p:sp>
      <p:sp>
        <p:nvSpPr>
          <p:cNvPr id="8" name="7 Elipse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Elipse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0DDE0-765A-455A-9816-81A60A9738AF}" type="datetimeFigureOut">
              <a:rPr lang="es-EC" smtClean="0"/>
              <a:t>05/03/2014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A87466-B8F1-41E4-8404-275CD5F643CF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0DDE0-765A-455A-9816-81A60A9738AF}" type="datetimeFigureOut">
              <a:rPr lang="es-EC" smtClean="0"/>
              <a:t>05/03/2014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A87466-B8F1-41E4-8404-275CD5F643CF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0DDE0-765A-455A-9816-81A60A9738AF}" type="datetimeFigureOut">
              <a:rPr lang="es-EC" smtClean="0"/>
              <a:t>05/03/2014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A87466-B8F1-41E4-8404-275CD5F643CF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0DDE0-765A-455A-9816-81A60A9738AF}" type="datetimeFigureOut">
              <a:rPr lang="es-EC" smtClean="0"/>
              <a:t>05/03/2014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A87466-B8F1-41E4-8404-275CD5F643CF}" type="slidenum">
              <a:rPr lang="es-EC" smtClean="0"/>
              <a:t>‹Nº›</a:t>
            </a:fld>
            <a:endParaRPr lang="es-EC"/>
          </a:p>
        </p:txBody>
      </p:sp>
      <p:sp>
        <p:nvSpPr>
          <p:cNvPr id="10" name="9 Rectángulo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Elipse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Elipse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0DDE0-765A-455A-9816-81A60A9738AF}" type="datetimeFigureOut">
              <a:rPr lang="es-EC" smtClean="0"/>
              <a:t>05/03/2014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A87466-B8F1-41E4-8404-275CD5F643CF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0DDE0-765A-455A-9816-81A60A9738AF}" type="datetimeFigureOut">
              <a:rPr lang="es-EC" smtClean="0"/>
              <a:t>05/03/2014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A87466-B8F1-41E4-8404-275CD5F643CF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0DDE0-765A-455A-9816-81A60A9738AF}" type="datetimeFigureOut">
              <a:rPr lang="es-EC" smtClean="0"/>
              <a:t>05/03/2014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A87466-B8F1-41E4-8404-275CD5F643CF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0DDE0-765A-455A-9816-81A60A9738AF}" type="datetimeFigureOut">
              <a:rPr lang="es-EC" smtClean="0"/>
              <a:t>05/03/2014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A87466-B8F1-41E4-8404-275CD5F643CF}" type="slidenum">
              <a:rPr lang="es-EC" smtClean="0"/>
              <a:t>‹Nº›</a:t>
            </a:fld>
            <a:endParaRPr lang="es-EC"/>
          </a:p>
        </p:txBody>
      </p:sp>
      <p:sp>
        <p:nvSpPr>
          <p:cNvPr id="6" name="5 Rectángulo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0DDE0-765A-455A-9816-81A60A9738AF}" type="datetimeFigureOut">
              <a:rPr lang="es-EC" smtClean="0"/>
              <a:t>05/03/2014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A87466-B8F1-41E4-8404-275CD5F643CF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60DDE0-765A-455A-9816-81A60A9738AF}" type="datetimeFigureOut">
              <a:rPr lang="es-EC" smtClean="0"/>
              <a:t>05/03/2014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FA87466-B8F1-41E4-8404-275CD5F643CF}" type="slidenum">
              <a:rPr lang="es-EC" smtClean="0"/>
              <a:t>‹Nº›</a:t>
            </a:fld>
            <a:endParaRPr lang="es-EC"/>
          </a:p>
        </p:txBody>
      </p:sp>
      <p:sp>
        <p:nvSpPr>
          <p:cNvPr id="8" name="7 Rectángulo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9" name="8 Proceso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Proceso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ircular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Elipse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Anillo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560DDE0-765A-455A-9816-81A60A9738AF}" type="datetimeFigureOut">
              <a:rPr lang="es-EC" smtClean="0"/>
              <a:t>05/03/2014</a:t>
            </a:fld>
            <a:endParaRPr lang="es-EC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s-EC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FA87466-B8F1-41E4-8404-275CD5F643CF}" type="slidenum">
              <a:rPr lang="es-EC" smtClean="0"/>
              <a:t>‹Nº›</a:t>
            </a:fld>
            <a:endParaRPr lang="es-EC"/>
          </a:p>
        </p:txBody>
      </p:sp>
      <p:sp>
        <p:nvSpPr>
          <p:cNvPr id="15" name="14 Rectángulo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IMAGENES%20PARA%20DIAPOSITIVAS/PROCESO%20ACTUAL%201.xlsx" TargetMode="External"/><Relationship Id="rId7" Type="http://schemas.openxmlformats.org/officeDocument/2006/relationships/hyperlink" Target="IMAGENES%20PARA%20DIAPOSITIVAS/PROCESO%20ACTUAL%208.xlsx" TargetMode="Externa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hyperlink" Target="diagramacion%20de%20procesos%20actuales.xlsx" TargetMode="External"/><Relationship Id="rId5" Type="http://schemas.openxmlformats.org/officeDocument/2006/relationships/hyperlink" Target="IMAGENES%20PARA%20DIAPOSITIVAS/PROCESO%20ACTUAL%209.xlsx" TargetMode="External"/><Relationship Id="rId4" Type="http://schemas.openxmlformats.org/officeDocument/2006/relationships/hyperlink" Target="IMAGENES%20PARA%20DIAPOSITIVAS/PROCESO%20ACTUAL%202.xlsx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Procesos%20mejorados.xlsx" TargetMode="External"/><Relationship Id="rId3" Type="http://schemas.openxmlformats.org/officeDocument/2006/relationships/hyperlink" Target="IMAGENES%20PARA%20DIAPOSITIVAS/PROCESO%20MEJORADO%201.xlsx" TargetMode="External"/><Relationship Id="rId7" Type="http://schemas.openxmlformats.org/officeDocument/2006/relationships/hyperlink" Target="IMAGENES%20PARA%20DIAPOSITIVAS/PROCESOS%20MEJORADOS%208.xlsx" TargetMode="External"/><Relationship Id="rId12" Type="http://schemas.openxmlformats.org/officeDocument/2006/relationships/hyperlink" Target="IMAGENES%20PARA%20DIAPOSITIVAS/CARACTERIZACION%208.xlsx" TargetMode="Externa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hyperlink" Target="diagramacion%20de%20procesos%20actuales.xlsx" TargetMode="External"/><Relationship Id="rId11" Type="http://schemas.openxmlformats.org/officeDocument/2006/relationships/hyperlink" Target="IMAGENES%20PARA%20DIAPOSITIVAS/CARACTERIZACION%209.xlsx" TargetMode="External"/><Relationship Id="rId5" Type="http://schemas.openxmlformats.org/officeDocument/2006/relationships/hyperlink" Target="IMAGENES%20PARA%20DIAPOSITIVAS/PROCESOS%20MEJORADOS%209.xlsx" TargetMode="External"/><Relationship Id="rId10" Type="http://schemas.openxmlformats.org/officeDocument/2006/relationships/hyperlink" Target="IMAGENES%20PARA%20DIAPOSITIVAS/CARACTERIZACION%202.xlsx" TargetMode="External"/><Relationship Id="rId4" Type="http://schemas.openxmlformats.org/officeDocument/2006/relationships/hyperlink" Target="IMAGENES%20PARA%20DIAPOSITIVAS/PROCESOS%20MEJORADO%202.xlsx" TargetMode="External"/><Relationship Id="rId9" Type="http://schemas.openxmlformats.org/officeDocument/2006/relationships/hyperlink" Target="IMAGENES%20PARA%20DIAPOSITIVAS/CARACTERIZACION%201.xlsx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IMAGENES%20PARA%20DIAPOSITIVAS/RESUMEN%20MATRIZ%20COMPARATIVA.xlsx" TargetMode="External"/><Relationship Id="rId3" Type="http://schemas.openxmlformats.org/officeDocument/2006/relationships/hyperlink" Target="IMAGENES%20PARA%20DIAPOSITIVAS/MATRIZ%20COMPARATIVA%201.xlsx" TargetMode="External"/><Relationship Id="rId7" Type="http://schemas.openxmlformats.org/officeDocument/2006/relationships/hyperlink" Target="IMAGENES%20PARA%20DIAPOSITIVAS/MATRIZ%20COMPARATIVA%208.xlsx" TargetMode="Externa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hyperlink" Target="diagramacion%20de%20procesos%20actuales.xlsx" TargetMode="External"/><Relationship Id="rId5" Type="http://schemas.openxmlformats.org/officeDocument/2006/relationships/hyperlink" Target="IMAGENES%20PARA%20DIAPOSITIVAS/MATRIZ%20COMPARATIVA%209.xlsx" TargetMode="External"/><Relationship Id="rId4" Type="http://schemas.openxmlformats.org/officeDocument/2006/relationships/hyperlink" Target="IMAGENES%20PARA%20DIAPOSITIVAS/MATRIZ%20COMPARATIVA%202.xlsx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06896" y="155679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C" dirty="0"/>
              <a:t/>
            </a:r>
            <a:br>
              <a:rPr lang="es-EC" dirty="0"/>
            </a:br>
            <a:r>
              <a:rPr lang="es-EC" b="1" dirty="0"/>
              <a:t> </a:t>
            </a:r>
            <a:r>
              <a:rPr lang="es-EC" dirty="0"/>
              <a:t/>
            </a:r>
            <a:br>
              <a:rPr lang="es-EC" dirty="0"/>
            </a:br>
            <a:r>
              <a:rPr lang="es-EC" dirty="0" smtClean="0"/>
              <a:t/>
            </a:r>
            <a:br>
              <a:rPr lang="es-EC" dirty="0" smtClean="0"/>
            </a:br>
            <a:r>
              <a:rPr lang="es-EC" dirty="0" smtClean="0"/>
              <a:t/>
            </a:r>
            <a:br>
              <a:rPr lang="es-EC" dirty="0" smtClean="0"/>
            </a:br>
            <a:r>
              <a:rPr lang="es-EC" dirty="0"/>
              <a:t/>
            </a:r>
            <a:br>
              <a:rPr lang="es-EC" dirty="0"/>
            </a:br>
            <a:r>
              <a:rPr lang="es-EC" dirty="0" smtClean="0"/>
              <a:t/>
            </a:r>
            <a:br>
              <a:rPr lang="es-EC" dirty="0" smtClean="0"/>
            </a:br>
            <a:r>
              <a:rPr lang="es-EC" dirty="0"/>
              <a:t/>
            </a:r>
            <a:br>
              <a:rPr lang="es-EC" dirty="0"/>
            </a:br>
            <a:r>
              <a:rPr lang="es-EC" sz="1800" b="1" dirty="0" smtClean="0"/>
              <a:t>DEPARTAMENTO </a:t>
            </a:r>
            <a:r>
              <a:rPr lang="es-EC" sz="1800" b="1" dirty="0"/>
              <a:t>DE CIENCIAS ECONOMICAS ADMINISTRATIVAS Y DE COMERCIO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 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 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CARRERA DE INGENIERÍA COMERCIAL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 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 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 smtClean="0"/>
              <a:t>TESIS PREVIO A LA OBTENCIÓN DEL TÍTULO DE INGENIERO COMERCIAL</a:t>
            </a:r>
            <a:r>
              <a:rPr lang="es-EC" sz="1800" dirty="0" smtClean="0"/>
              <a:t/>
            </a:r>
            <a:br>
              <a:rPr lang="es-EC" sz="1800" dirty="0" smtClean="0"/>
            </a:br>
            <a:r>
              <a:rPr lang="es-EC" sz="1800" b="1" dirty="0" smtClean="0"/>
              <a:t> </a:t>
            </a:r>
            <a:r>
              <a:rPr lang="es-EC" sz="1800" dirty="0" smtClean="0"/>
              <a:t/>
            </a:r>
            <a:br>
              <a:rPr lang="es-EC" sz="1800" dirty="0" smtClean="0"/>
            </a:br>
            <a:r>
              <a:rPr lang="es-EC" sz="1800" b="1" dirty="0" smtClean="0"/>
              <a:t> </a:t>
            </a:r>
            <a:r>
              <a:rPr lang="es-EC" sz="1800" dirty="0" smtClean="0"/>
              <a:t/>
            </a:r>
            <a:br>
              <a:rPr lang="es-EC" sz="1800" dirty="0" smtClean="0"/>
            </a:br>
            <a:r>
              <a:rPr lang="es-EC" sz="1800" b="1" dirty="0" smtClean="0"/>
              <a:t>AUTOR: VILLAGÓMEZ VILLAFUERTE, XIMENA ESTEFANÍA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 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 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TEMA: MEJORAMIENTO DE PROCESOS PARA LA EMPRESA DIPROCOM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 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 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DIRECTOR: ING. CHIRIBOGA, JAIME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CODIRECTOR: ECO. ERAZO, JUAN CARLOS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 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 </a:t>
            </a:r>
            <a:r>
              <a:rPr lang="es-EC" sz="1800" dirty="0"/>
              <a:t/>
            </a:r>
            <a:br>
              <a:rPr lang="es-EC" sz="1800" dirty="0"/>
            </a:br>
            <a:r>
              <a:rPr lang="es-EC" sz="1800" b="1" dirty="0"/>
              <a:t>SANGOLQUÍ, </a:t>
            </a:r>
            <a:r>
              <a:rPr lang="es-EC" sz="1800" b="1" dirty="0" smtClean="0"/>
              <a:t>MARZO </a:t>
            </a:r>
            <a:r>
              <a:rPr lang="es-EC" sz="1800" b="1" dirty="0"/>
              <a:t>2014</a:t>
            </a:r>
            <a:r>
              <a:rPr lang="es-EC" sz="1800" dirty="0"/>
              <a:t/>
            </a:r>
            <a:br>
              <a:rPr lang="es-EC" sz="1800" dirty="0"/>
            </a:br>
            <a:endParaRPr lang="es-EC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580" y="188640"/>
            <a:ext cx="5170487" cy="106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75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>PORTAFOLIO DE PRODUCTOS</a:t>
            </a:r>
            <a:endParaRPr lang="es-EC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675665"/>
              </p:ext>
            </p:extLst>
          </p:nvPr>
        </p:nvGraphicFramePr>
        <p:xfrm>
          <a:off x="1259632" y="1807134"/>
          <a:ext cx="7632847" cy="4286162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013779"/>
                <a:gridCol w="3074252"/>
                <a:gridCol w="2544816"/>
              </a:tblGrid>
              <a:tr h="561903">
                <a:tc gridSpan="3">
                  <a:txBody>
                    <a:bodyPr/>
                    <a:lstStyle/>
                    <a:p>
                      <a:pPr marL="6858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s-EC" sz="2000" dirty="0">
                          <a:effectLst/>
                        </a:rPr>
                        <a:t>VENTAS DE ENERO A SEPTIEMBRE 2013</a:t>
                      </a:r>
                      <a:endParaRPr lang="es-EC" sz="1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7818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PRODUCTO</a:t>
                      </a:r>
                      <a:endParaRPr lang="es-EC" sz="1400" b="1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CANTIDAD EN QUINTALES</a:t>
                      </a:r>
                      <a:endParaRPr lang="es-EC" sz="1400" b="1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CANTIDAD EN DOLARES</a:t>
                      </a:r>
                      <a:endParaRPr lang="es-EC" sz="1400" b="1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60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Arroz</a:t>
                      </a:r>
                      <a:endParaRPr lang="es-EC" sz="2000" b="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9.785</a:t>
                      </a:r>
                      <a:endParaRPr lang="es-EC" sz="1800" b="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$ </a:t>
                      </a:r>
                      <a:r>
                        <a:rPr lang="es-EC" sz="2000" dirty="0" smtClean="0">
                          <a:effectLst/>
                        </a:rPr>
                        <a:t>278.005,11</a:t>
                      </a:r>
                      <a:endParaRPr lang="es-EC" sz="1800" b="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60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Azúcar</a:t>
                      </a:r>
                      <a:endParaRPr lang="es-EC" sz="2000" b="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3.757</a:t>
                      </a:r>
                      <a:endParaRPr lang="es-EC" sz="1800" b="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$ 113.233,66</a:t>
                      </a:r>
                      <a:endParaRPr lang="es-EC" sz="1800" b="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60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Harina</a:t>
                      </a:r>
                      <a:endParaRPr lang="es-EC" sz="2000" b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471</a:t>
                      </a:r>
                      <a:endParaRPr lang="es-EC" sz="1800" b="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$10.957,86</a:t>
                      </a:r>
                      <a:endParaRPr lang="es-EC" sz="1800" b="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965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Lenteja</a:t>
                      </a:r>
                      <a:endParaRPr lang="es-EC" sz="2000" b="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r>
                        <a:rPr lang="es-EC" sz="2000" dirty="0" smtClean="0">
                          <a:effectLst/>
                        </a:rPr>
                        <a:t>150</a:t>
                      </a:r>
                      <a:r>
                        <a:rPr lang="es-EC" sz="1800" dirty="0" smtClean="0">
                          <a:effectLst/>
                        </a:rPr>
                        <a:t> </a:t>
                      </a:r>
                      <a:endParaRPr lang="es-EC" sz="1800" b="0" dirty="0">
                        <a:solidFill>
                          <a:srgbClr val="365F9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$3.370,80</a:t>
                      </a:r>
                      <a:endParaRPr lang="es-EC" sz="1800" b="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2609 Cuadro de texto"/>
          <p:cNvSpPr txBox="1"/>
          <p:nvPr/>
        </p:nvSpPr>
        <p:spPr>
          <a:xfrm>
            <a:off x="5030788" y="7940675"/>
            <a:ext cx="2362200" cy="69532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100">
                <a:effectLst/>
                <a:ea typeface="Calibri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6425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ESTRUCTURA ORGÁNICA</a:t>
            </a:r>
            <a:endParaRPr lang="es-EC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93" y="1526282"/>
            <a:ext cx="8114611" cy="4855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50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PROBLEMÁTICA</a:t>
            </a:r>
            <a:endParaRPr lang="es-EC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87624"/>
            <a:ext cx="8208912" cy="443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46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-27384"/>
            <a:ext cx="7498080" cy="1143000"/>
          </a:xfrm>
        </p:spPr>
        <p:txBody>
          <a:bodyPr/>
          <a:lstStyle/>
          <a:p>
            <a:r>
              <a:rPr lang="es-EC" dirty="0" smtClean="0"/>
              <a:t>OBJETIVOS</a:t>
            </a: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1853952" y="1065510"/>
            <a:ext cx="6390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/>
              <a:t>Realizar un mejoramiento de procesos que permita tomar decisiones más adecuadas y oportunas para el buen funcionamiento de la organización. </a:t>
            </a: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888009936"/>
              </p:ext>
            </p:extLst>
          </p:nvPr>
        </p:nvGraphicFramePr>
        <p:xfrm>
          <a:off x="1524000" y="2132856"/>
          <a:ext cx="7296472" cy="4333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54" y="3596712"/>
            <a:ext cx="1215578" cy="121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26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MARCO TEÓRICO</a:t>
            </a:r>
            <a:endParaRPr lang="es-EC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9"/>
          <a:stretch/>
        </p:blipFill>
        <p:spPr bwMode="auto">
          <a:xfrm>
            <a:off x="827584" y="5013176"/>
            <a:ext cx="3586410" cy="170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t="5753" r="5960" b="9996"/>
          <a:stretch/>
        </p:blipFill>
        <p:spPr bwMode="auto">
          <a:xfrm>
            <a:off x="5824976" y="2924944"/>
            <a:ext cx="3283528" cy="317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195260331"/>
              </p:ext>
            </p:extLst>
          </p:nvPr>
        </p:nvGraphicFramePr>
        <p:xfrm>
          <a:off x="1043608" y="764704"/>
          <a:ext cx="7296472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7762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>LEVANTAMIENTO Y ANÁLISIS DE PROCESOS ACTUALES</a:t>
            </a:r>
            <a:endParaRPr lang="es-EC" dirty="0"/>
          </a:p>
        </p:txBody>
      </p:sp>
      <p:grpSp>
        <p:nvGrpSpPr>
          <p:cNvPr id="6" name="5 Grupo"/>
          <p:cNvGrpSpPr/>
          <p:nvPr/>
        </p:nvGrpSpPr>
        <p:grpSpPr>
          <a:xfrm>
            <a:off x="2051720" y="2192058"/>
            <a:ext cx="6096000" cy="3685214"/>
            <a:chOff x="2267744" y="2092417"/>
            <a:chExt cx="6096000" cy="3685214"/>
          </a:xfrm>
          <a:scene3d>
            <a:camera prst="isometricOffAxis2Left" zoom="95000"/>
            <a:lightRig rig="flat" dir="t"/>
          </a:scene3d>
        </p:grpSpPr>
        <p:sp>
          <p:nvSpPr>
            <p:cNvPr id="7" name="6 Circular"/>
            <p:cNvSpPr/>
            <p:nvPr/>
          </p:nvSpPr>
          <p:spPr>
            <a:xfrm>
              <a:off x="2267744" y="2120031"/>
              <a:ext cx="3657600" cy="3657600"/>
            </a:xfrm>
            <a:prstGeom prst="pie">
              <a:avLst>
                <a:gd name="adj1" fmla="val 5400000"/>
                <a:gd name="adj2" fmla="val 16200000"/>
              </a:avLst>
            </a:prstGeom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7 Forma libre"/>
            <p:cNvSpPr/>
            <p:nvPr/>
          </p:nvSpPr>
          <p:spPr>
            <a:xfrm>
              <a:off x="4096544" y="2092417"/>
              <a:ext cx="4267200" cy="3657600"/>
            </a:xfrm>
            <a:custGeom>
              <a:avLst/>
              <a:gdLst>
                <a:gd name="connsiteX0" fmla="*/ 0 w 4267200"/>
                <a:gd name="connsiteY0" fmla="*/ 0 h 3657600"/>
                <a:gd name="connsiteX1" fmla="*/ 4267200 w 4267200"/>
                <a:gd name="connsiteY1" fmla="*/ 0 h 3657600"/>
                <a:gd name="connsiteX2" fmla="*/ 4267200 w 4267200"/>
                <a:gd name="connsiteY2" fmla="*/ 3657600 h 3657600"/>
                <a:gd name="connsiteX3" fmla="*/ 0 w 4267200"/>
                <a:gd name="connsiteY3" fmla="*/ 3657600 h 3657600"/>
                <a:gd name="connsiteX4" fmla="*/ 0 w 4267200"/>
                <a:gd name="connsiteY4" fmla="*/ 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7200" h="3657600">
                  <a:moveTo>
                    <a:pt x="0" y="0"/>
                  </a:moveTo>
                  <a:lnTo>
                    <a:pt x="4267200" y="0"/>
                  </a:lnTo>
                  <a:lnTo>
                    <a:pt x="4267200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sp3d z="-60000" extrusionH="63500" prstMaterial="matte"/>
          </p:spPr>
          <p:style>
            <a:lnRef idx="1">
              <a:schemeClr val="accent2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2682238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/>
                <a:t>CADENA DE VALOR</a:t>
              </a:r>
              <a:endParaRPr lang="es-EC" sz="3200" kern="1200" dirty="0"/>
            </a:p>
          </p:txBody>
        </p:sp>
        <p:sp>
          <p:nvSpPr>
            <p:cNvPr id="9" name="8 Circular"/>
            <p:cNvSpPr/>
            <p:nvPr/>
          </p:nvSpPr>
          <p:spPr>
            <a:xfrm>
              <a:off x="2907825" y="3217314"/>
              <a:ext cx="2377437" cy="2377437"/>
            </a:xfrm>
            <a:prstGeom prst="pie">
              <a:avLst>
                <a:gd name="adj1" fmla="val 5400000"/>
                <a:gd name="adj2" fmla="val 16200000"/>
              </a:avLst>
            </a:prstGeom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50000"/>
                <a:hueOff val="-448094"/>
                <a:satOff val="2477"/>
                <a:lumOff val="33813"/>
                <a:alphaOff val="0"/>
              </a:schemeClr>
            </a:fillRef>
            <a:effectRef idx="0">
              <a:schemeClr val="accent2">
                <a:shade val="50000"/>
                <a:hueOff val="-448094"/>
                <a:satOff val="2477"/>
                <a:lumOff val="3381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9 Forma libre"/>
            <p:cNvSpPr/>
            <p:nvPr/>
          </p:nvSpPr>
          <p:spPr>
            <a:xfrm>
              <a:off x="4096544" y="3217314"/>
              <a:ext cx="4267200" cy="2377437"/>
            </a:xfrm>
            <a:custGeom>
              <a:avLst/>
              <a:gdLst>
                <a:gd name="connsiteX0" fmla="*/ 0 w 4267200"/>
                <a:gd name="connsiteY0" fmla="*/ 0 h 2377437"/>
                <a:gd name="connsiteX1" fmla="*/ 4267200 w 4267200"/>
                <a:gd name="connsiteY1" fmla="*/ 0 h 2377437"/>
                <a:gd name="connsiteX2" fmla="*/ 4267200 w 4267200"/>
                <a:gd name="connsiteY2" fmla="*/ 2377437 h 2377437"/>
                <a:gd name="connsiteX3" fmla="*/ 0 w 4267200"/>
                <a:gd name="connsiteY3" fmla="*/ 2377437 h 2377437"/>
                <a:gd name="connsiteX4" fmla="*/ 0 w 4267200"/>
                <a:gd name="connsiteY4" fmla="*/ 0 h 237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7200" h="2377437">
                  <a:moveTo>
                    <a:pt x="0" y="0"/>
                  </a:moveTo>
                  <a:lnTo>
                    <a:pt x="4267200" y="0"/>
                  </a:lnTo>
                  <a:lnTo>
                    <a:pt x="4267200" y="2377437"/>
                  </a:lnTo>
                  <a:lnTo>
                    <a:pt x="0" y="2377437"/>
                  </a:lnTo>
                  <a:lnTo>
                    <a:pt x="0" y="0"/>
                  </a:lnTo>
                  <a:close/>
                </a:path>
              </a:pathLst>
            </a:custGeom>
            <a:sp3d z="-60000" extrusionH="63500" prstMaterial="matte"/>
          </p:spPr>
          <p:style>
            <a:lnRef idx="1">
              <a:schemeClr val="accent2">
                <a:shade val="50000"/>
                <a:hueOff val="-414666"/>
                <a:satOff val="2524"/>
                <a:lumOff val="3161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402079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/>
                <a:t>MAPA DE PROCESOS</a:t>
              </a:r>
              <a:endParaRPr lang="es-EC" sz="3200" kern="1200" dirty="0"/>
            </a:p>
          </p:txBody>
        </p:sp>
        <p:sp>
          <p:nvSpPr>
            <p:cNvPr id="11" name="10 Circular"/>
            <p:cNvSpPr/>
            <p:nvPr/>
          </p:nvSpPr>
          <p:spPr>
            <a:xfrm>
              <a:off x="3547904" y="4314593"/>
              <a:ext cx="1097278" cy="1097278"/>
            </a:xfrm>
            <a:prstGeom prst="pie">
              <a:avLst>
                <a:gd name="adj1" fmla="val 5400000"/>
                <a:gd name="adj2" fmla="val 16200000"/>
              </a:avLst>
            </a:prstGeom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50000"/>
                <a:hueOff val="-448094"/>
                <a:satOff val="2477"/>
                <a:lumOff val="33813"/>
                <a:alphaOff val="0"/>
              </a:schemeClr>
            </a:fillRef>
            <a:effectRef idx="0">
              <a:schemeClr val="accent2">
                <a:shade val="50000"/>
                <a:hueOff val="-448094"/>
                <a:satOff val="2477"/>
                <a:lumOff val="3381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11 Forma libre"/>
            <p:cNvSpPr/>
            <p:nvPr/>
          </p:nvSpPr>
          <p:spPr>
            <a:xfrm>
              <a:off x="4096544" y="4314593"/>
              <a:ext cx="4267200" cy="1097278"/>
            </a:xfrm>
            <a:custGeom>
              <a:avLst/>
              <a:gdLst>
                <a:gd name="connsiteX0" fmla="*/ 0 w 4267200"/>
                <a:gd name="connsiteY0" fmla="*/ 0 h 1097278"/>
                <a:gd name="connsiteX1" fmla="*/ 4267200 w 4267200"/>
                <a:gd name="connsiteY1" fmla="*/ 0 h 1097278"/>
                <a:gd name="connsiteX2" fmla="*/ 4267200 w 4267200"/>
                <a:gd name="connsiteY2" fmla="*/ 1097278 h 1097278"/>
                <a:gd name="connsiteX3" fmla="*/ 0 w 4267200"/>
                <a:gd name="connsiteY3" fmla="*/ 1097278 h 1097278"/>
                <a:gd name="connsiteX4" fmla="*/ 0 w 4267200"/>
                <a:gd name="connsiteY4" fmla="*/ 0 h 109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7200" h="1097278">
                  <a:moveTo>
                    <a:pt x="0" y="0"/>
                  </a:moveTo>
                  <a:lnTo>
                    <a:pt x="4267200" y="0"/>
                  </a:lnTo>
                  <a:lnTo>
                    <a:pt x="4267200" y="1097278"/>
                  </a:lnTo>
                  <a:lnTo>
                    <a:pt x="0" y="1097278"/>
                  </a:lnTo>
                  <a:lnTo>
                    <a:pt x="0" y="0"/>
                  </a:lnTo>
                  <a:close/>
                </a:path>
              </a:pathLst>
            </a:custGeom>
            <a:sp3d z="-60000" extrusionH="63500" prstMaterial="matte"/>
          </p:spPr>
          <p:style>
            <a:lnRef idx="1">
              <a:schemeClr val="accent2">
                <a:shade val="50000"/>
                <a:hueOff val="-414666"/>
                <a:satOff val="2524"/>
                <a:lumOff val="3161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3200" kern="1200" dirty="0" smtClean="0"/>
                <a:t>INVENTARIO DE PROCESOS</a:t>
              </a:r>
              <a:endParaRPr lang="es-EC" sz="3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6112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CADENA DE VALOR</a:t>
            </a:r>
            <a:endParaRPr lang="es-EC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904249" cy="44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152703"/>
            <a:ext cx="2198489" cy="171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43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1143000"/>
          </a:xfrm>
        </p:spPr>
        <p:txBody>
          <a:bodyPr/>
          <a:lstStyle/>
          <a:p>
            <a:r>
              <a:rPr lang="es-EC" dirty="0" smtClean="0"/>
              <a:t>MAPA DE PROCESOS</a:t>
            </a:r>
            <a:endParaRPr lang="es-EC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/>
          <a:stretch/>
        </p:blipFill>
        <p:spPr bwMode="auto">
          <a:xfrm>
            <a:off x="-142947" y="1052736"/>
            <a:ext cx="9144794" cy="473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287139"/>
            <a:ext cx="1910457" cy="149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48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INVENTARIO DE PROCESOS</a:t>
            </a:r>
            <a:endParaRPr lang="es-EC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01"/>
          <a:stretch/>
        </p:blipFill>
        <p:spPr bwMode="auto">
          <a:xfrm>
            <a:off x="1187624" y="1484784"/>
            <a:ext cx="758304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495" y="5085184"/>
            <a:ext cx="1908175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98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INVENTARIO DE PROCESOS</a:t>
            </a:r>
            <a:endParaRPr lang="es-EC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54"/>
          <a:stretch/>
        </p:blipFill>
        <p:spPr bwMode="auto">
          <a:xfrm>
            <a:off x="1774825" y="1388913"/>
            <a:ext cx="6487405" cy="520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5229200"/>
            <a:ext cx="1908175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67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LA EMPRESA</a:t>
            </a:r>
            <a:endParaRPr lang="es-EC" dirty="0"/>
          </a:p>
        </p:txBody>
      </p:sp>
      <p:sp>
        <p:nvSpPr>
          <p:cNvPr id="4" name="3 CuadroTexto"/>
          <p:cNvSpPr txBox="1"/>
          <p:nvPr/>
        </p:nvSpPr>
        <p:spPr>
          <a:xfrm>
            <a:off x="1331640" y="1785590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/>
              <a:t>La empresa </a:t>
            </a:r>
            <a:r>
              <a:rPr lang="es-EC" cap="all" dirty="0"/>
              <a:t>DIPROCOM</a:t>
            </a:r>
            <a:r>
              <a:rPr lang="es-EC" dirty="0"/>
              <a:t> es una empresa comercializadora y distribuidora de productos de consumo masivo 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5062513" y="1484784"/>
            <a:ext cx="3757959" cy="2119239"/>
            <a:chOff x="4846489" y="1700808"/>
            <a:chExt cx="3757959" cy="211923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1732721"/>
              <a:ext cx="1324388" cy="10153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6489" y="2708920"/>
              <a:ext cx="1669727" cy="111112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0959" y="2735687"/>
              <a:ext cx="1850401" cy="10396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6159" y="1700808"/>
              <a:ext cx="1408289" cy="14122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5 CuadroTexto"/>
          <p:cNvSpPr txBox="1"/>
          <p:nvPr/>
        </p:nvSpPr>
        <p:spPr>
          <a:xfrm>
            <a:off x="4355976" y="4005064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/>
              <a:t>DIPROCOM, fundada hace 15 </a:t>
            </a:r>
            <a:r>
              <a:rPr lang="es-EC" dirty="0" smtClean="0"/>
              <a:t>años por el Ing. Germán Villagómez, </a:t>
            </a:r>
            <a:r>
              <a:rPr lang="es-EC" dirty="0"/>
              <a:t>ha demostrado ser una empresa capaz de brindar el mejor servicio a sus clientes, ofreciendo a su vez productos de calidad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45024"/>
            <a:ext cx="3240360" cy="252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90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INVENTARIO DE PROCESOS</a:t>
            </a:r>
            <a:endParaRPr lang="es-EC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69"/>
          <a:stretch/>
        </p:blipFill>
        <p:spPr bwMode="auto">
          <a:xfrm>
            <a:off x="1296119" y="2369484"/>
            <a:ext cx="7239187" cy="198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085184"/>
            <a:ext cx="1908175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84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MAPA DE PROCESOS</a:t>
            </a:r>
            <a:endParaRPr lang="es-EC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5688"/>
            <a:ext cx="8672421" cy="532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77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48580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DIAGRAMACIÓN DE PROCESOS ACTUALES</a:t>
            </a:r>
            <a:endParaRPr lang="es-EC" dirty="0"/>
          </a:p>
        </p:txBody>
      </p:sp>
      <p:pic>
        <p:nvPicPr>
          <p:cNvPr id="6" name="5 Marcador de contenido" descr="Gifs ANimados Flechas (102)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379737"/>
            <a:ext cx="4095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2454036" y="227687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DIAGRAMACIÓN DE PROCESOS</a:t>
            </a:r>
            <a:endParaRPr lang="es-EC" dirty="0"/>
          </a:p>
        </p:txBody>
      </p:sp>
      <p:sp>
        <p:nvSpPr>
          <p:cNvPr id="9" name="8 Estrella de 5 puntas">
            <a:hlinkClick r:id="rId3" action="ppaction://hlinkfile"/>
          </p:cNvPr>
          <p:cNvSpPr/>
          <p:nvPr/>
        </p:nvSpPr>
        <p:spPr>
          <a:xfrm>
            <a:off x="2454036" y="2852936"/>
            <a:ext cx="605796" cy="576064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</a:t>
            </a:r>
            <a:endParaRPr lang="es-EC" dirty="0"/>
          </a:p>
        </p:txBody>
      </p:sp>
      <p:sp>
        <p:nvSpPr>
          <p:cNvPr id="10" name="9 Estrella de 5 puntas">
            <a:hlinkClick r:id="rId4" action="ppaction://hlinkfile"/>
          </p:cNvPr>
          <p:cNvSpPr/>
          <p:nvPr/>
        </p:nvSpPr>
        <p:spPr>
          <a:xfrm>
            <a:off x="3174116" y="2852936"/>
            <a:ext cx="605796" cy="576064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2</a:t>
            </a:r>
          </a:p>
        </p:txBody>
      </p:sp>
      <p:sp>
        <p:nvSpPr>
          <p:cNvPr id="11" name="10 Estrella de 5 puntas">
            <a:hlinkClick r:id="rId5" action="ppaction://hlinkfile"/>
          </p:cNvPr>
          <p:cNvSpPr/>
          <p:nvPr/>
        </p:nvSpPr>
        <p:spPr>
          <a:xfrm>
            <a:off x="3113228" y="3687689"/>
            <a:ext cx="605796" cy="576064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9</a:t>
            </a:r>
            <a:endParaRPr lang="es-EC" dirty="0"/>
          </a:p>
        </p:txBody>
      </p:sp>
      <p:sp>
        <p:nvSpPr>
          <p:cNvPr id="12" name="11 Estrella de 5 puntas">
            <a:hlinkClick r:id="rId6" action="ppaction://hlinkfile"/>
          </p:cNvPr>
          <p:cNvSpPr/>
          <p:nvPr/>
        </p:nvSpPr>
        <p:spPr>
          <a:xfrm>
            <a:off x="3779912" y="3694794"/>
            <a:ext cx="1008112" cy="583169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10</a:t>
            </a:r>
            <a:endParaRPr lang="es-EC" sz="1400" dirty="0"/>
          </a:p>
        </p:txBody>
      </p:sp>
      <p:sp>
        <p:nvSpPr>
          <p:cNvPr id="16" name="15 Estrella de 5 puntas">
            <a:hlinkClick r:id="rId7" action="ppaction://hlinkfile"/>
          </p:cNvPr>
          <p:cNvSpPr/>
          <p:nvPr/>
        </p:nvSpPr>
        <p:spPr>
          <a:xfrm>
            <a:off x="2449697" y="3694794"/>
            <a:ext cx="605796" cy="576064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8</a:t>
            </a:r>
            <a:endParaRPr lang="es-EC" dirty="0"/>
          </a:p>
        </p:txBody>
      </p:sp>
      <p:sp>
        <p:nvSpPr>
          <p:cNvPr id="17" name="16 Estrella de 5 puntas">
            <a:hlinkClick r:id="rId6" action="ppaction://hlinkfile"/>
          </p:cNvPr>
          <p:cNvSpPr/>
          <p:nvPr/>
        </p:nvSpPr>
        <p:spPr>
          <a:xfrm>
            <a:off x="7236296" y="2886472"/>
            <a:ext cx="605796" cy="576064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7</a:t>
            </a:r>
            <a:endParaRPr lang="es-EC" dirty="0"/>
          </a:p>
        </p:txBody>
      </p:sp>
      <p:sp>
        <p:nvSpPr>
          <p:cNvPr id="18" name="17 Estrella de 5 puntas">
            <a:hlinkClick r:id="rId6" action="ppaction://hlinkfile"/>
          </p:cNvPr>
          <p:cNvSpPr/>
          <p:nvPr/>
        </p:nvSpPr>
        <p:spPr>
          <a:xfrm>
            <a:off x="6471618" y="2869704"/>
            <a:ext cx="605796" cy="576064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6</a:t>
            </a:r>
            <a:endParaRPr lang="es-EC" dirty="0"/>
          </a:p>
        </p:txBody>
      </p:sp>
      <p:sp>
        <p:nvSpPr>
          <p:cNvPr id="19" name="18 Estrella de 5 puntas">
            <a:hlinkClick r:id="rId6" action="ppaction://hlinkfile"/>
          </p:cNvPr>
          <p:cNvSpPr/>
          <p:nvPr/>
        </p:nvSpPr>
        <p:spPr>
          <a:xfrm>
            <a:off x="5652120" y="2897057"/>
            <a:ext cx="605796" cy="576064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5</a:t>
            </a:r>
          </a:p>
        </p:txBody>
      </p:sp>
      <p:sp>
        <p:nvSpPr>
          <p:cNvPr id="20" name="19 Estrella de 5 puntas">
            <a:hlinkClick r:id="rId6" action="ppaction://hlinkfile"/>
          </p:cNvPr>
          <p:cNvSpPr/>
          <p:nvPr/>
        </p:nvSpPr>
        <p:spPr>
          <a:xfrm>
            <a:off x="4788024" y="2890308"/>
            <a:ext cx="605796" cy="576064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4</a:t>
            </a:r>
            <a:endParaRPr lang="es-EC" dirty="0"/>
          </a:p>
        </p:txBody>
      </p:sp>
      <p:sp>
        <p:nvSpPr>
          <p:cNvPr id="21" name="20 Estrella de 5 puntas">
            <a:hlinkClick r:id="rId6" action="ppaction://hlinkfile"/>
          </p:cNvPr>
          <p:cNvSpPr/>
          <p:nvPr/>
        </p:nvSpPr>
        <p:spPr>
          <a:xfrm>
            <a:off x="3978036" y="2886472"/>
            <a:ext cx="605796" cy="576064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3</a:t>
            </a:r>
          </a:p>
        </p:txBody>
      </p:sp>
      <p:sp>
        <p:nvSpPr>
          <p:cNvPr id="22" name="21 Estrella de 5 puntas">
            <a:hlinkClick r:id="rId6" action="ppaction://hlinkfile"/>
          </p:cNvPr>
          <p:cNvSpPr/>
          <p:nvPr/>
        </p:nvSpPr>
        <p:spPr>
          <a:xfrm>
            <a:off x="5990933" y="3694794"/>
            <a:ext cx="1008112" cy="583169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12</a:t>
            </a:r>
            <a:endParaRPr lang="es-EC" sz="1400" dirty="0"/>
          </a:p>
        </p:txBody>
      </p:sp>
      <p:sp>
        <p:nvSpPr>
          <p:cNvPr id="23" name="22 Estrella de 5 puntas">
            <a:hlinkClick r:id="rId6" action="ppaction://hlinkfile"/>
          </p:cNvPr>
          <p:cNvSpPr/>
          <p:nvPr/>
        </p:nvSpPr>
        <p:spPr>
          <a:xfrm>
            <a:off x="4889764" y="3694794"/>
            <a:ext cx="1008112" cy="583169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11</a:t>
            </a:r>
            <a:endParaRPr lang="es-EC" sz="1400" dirty="0"/>
          </a:p>
        </p:txBody>
      </p:sp>
      <p:sp>
        <p:nvSpPr>
          <p:cNvPr id="24" name="23 Estrella de 5 puntas">
            <a:hlinkClick r:id="rId6" action="ppaction://hlinkfile"/>
          </p:cNvPr>
          <p:cNvSpPr/>
          <p:nvPr/>
        </p:nvSpPr>
        <p:spPr>
          <a:xfrm>
            <a:off x="7135332" y="3691241"/>
            <a:ext cx="1008112" cy="583169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13</a:t>
            </a:r>
            <a:endParaRPr lang="es-EC" sz="1400" dirty="0"/>
          </a:p>
        </p:txBody>
      </p:sp>
      <p:pic>
        <p:nvPicPr>
          <p:cNvPr id="25" name="5 Marcador de contenido" descr="Gifs ANimados Flechas (102)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0236" y="5157192"/>
            <a:ext cx="4095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25 CuadroTexto">
            <a:hlinkClick r:id="rId6" action="ppaction://hlinkfile"/>
          </p:cNvPr>
          <p:cNvSpPr txBox="1"/>
          <p:nvPr/>
        </p:nvSpPr>
        <p:spPr>
          <a:xfrm>
            <a:off x="2449697" y="5085184"/>
            <a:ext cx="454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MATRIZ DE ANÁLISIS DE PROCESOS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4613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>PROPUESTA DE MEJORAMIENTO DE PROCESOS</a:t>
            </a:r>
            <a:endParaRPr lang="es-EC" dirty="0"/>
          </a:p>
        </p:txBody>
      </p:sp>
      <p:pic>
        <p:nvPicPr>
          <p:cNvPr id="4" name="5 Marcador de contenido" descr="Gifs ANimados Flechas (102)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019697"/>
            <a:ext cx="4095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2454036" y="191683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DIAGRAMA DE PROCESOS MEJORADOS</a:t>
            </a:r>
            <a:endParaRPr lang="es-EC" dirty="0"/>
          </a:p>
        </p:txBody>
      </p:sp>
      <p:sp>
        <p:nvSpPr>
          <p:cNvPr id="6" name="5 Estrella de 5 puntas">
            <a:hlinkClick r:id="rId3" action="ppaction://hlinkfile"/>
          </p:cNvPr>
          <p:cNvSpPr/>
          <p:nvPr/>
        </p:nvSpPr>
        <p:spPr>
          <a:xfrm>
            <a:off x="2454036" y="2492896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</a:t>
            </a:r>
            <a:endParaRPr lang="es-EC" dirty="0"/>
          </a:p>
        </p:txBody>
      </p:sp>
      <p:sp>
        <p:nvSpPr>
          <p:cNvPr id="7" name="6 Estrella de 5 puntas">
            <a:hlinkClick r:id="rId4" action="ppaction://hlinkfile"/>
          </p:cNvPr>
          <p:cNvSpPr/>
          <p:nvPr/>
        </p:nvSpPr>
        <p:spPr>
          <a:xfrm>
            <a:off x="3174116" y="2492896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2</a:t>
            </a:r>
          </a:p>
        </p:txBody>
      </p:sp>
      <p:sp>
        <p:nvSpPr>
          <p:cNvPr id="8" name="7 Estrella de 5 puntas">
            <a:hlinkClick r:id="rId5" action="ppaction://hlinkfile"/>
          </p:cNvPr>
          <p:cNvSpPr/>
          <p:nvPr/>
        </p:nvSpPr>
        <p:spPr>
          <a:xfrm>
            <a:off x="3113228" y="3327649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9</a:t>
            </a:r>
            <a:endParaRPr lang="es-EC" dirty="0"/>
          </a:p>
        </p:txBody>
      </p:sp>
      <p:sp>
        <p:nvSpPr>
          <p:cNvPr id="9" name="8 Estrella de 5 puntas">
            <a:hlinkClick r:id="rId6" action="ppaction://hlinkfile"/>
          </p:cNvPr>
          <p:cNvSpPr/>
          <p:nvPr/>
        </p:nvSpPr>
        <p:spPr>
          <a:xfrm>
            <a:off x="3779912" y="3334754"/>
            <a:ext cx="1008112" cy="583169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10</a:t>
            </a:r>
            <a:endParaRPr lang="es-EC" sz="1400" dirty="0"/>
          </a:p>
        </p:txBody>
      </p:sp>
      <p:sp>
        <p:nvSpPr>
          <p:cNvPr id="10" name="9 Estrella de 5 puntas">
            <a:hlinkClick r:id="rId7" action="ppaction://hlinkfile"/>
          </p:cNvPr>
          <p:cNvSpPr/>
          <p:nvPr/>
        </p:nvSpPr>
        <p:spPr>
          <a:xfrm>
            <a:off x="2449697" y="3334754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8</a:t>
            </a:r>
            <a:endParaRPr lang="es-EC" dirty="0"/>
          </a:p>
        </p:txBody>
      </p:sp>
      <p:sp>
        <p:nvSpPr>
          <p:cNvPr id="11" name="10 Estrella de 5 puntas">
            <a:hlinkClick r:id="rId6" action="ppaction://hlinkfile"/>
          </p:cNvPr>
          <p:cNvSpPr/>
          <p:nvPr/>
        </p:nvSpPr>
        <p:spPr>
          <a:xfrm>
            <a:off x="7236296" y="2526432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7</a:t>
            </a:r>
            <a:endParaRPr lang="es-EC" dirty="0"/>
          </a:p>
        </p:txBody>
      </p:sp>
      <p:sp>
        <p:nvSpPr>
          <p:cNvPr id="12" name="11 Estrella de 5 puntas">
            <a:hlinkClick r:id="rId6" action="ppaction://hlinkfile"/>
          </p:cNvPr>
          <p:cNvSpPr/>
          <p:nvPr/>
        </p:nvSpPr>
        <p:spPr>
          <a:xfrm>
            <a:off x="6471618" y="2509664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6</a:t>
            </a:r>
            <a:endParaRPr lang="es-EC" dirty="0"/>
          </a:p>
        </p:txBody>
      </p:sp>
      <p:sp>
        <p:nvSpPr>
          <p:cNvPr id="13" name="12 Estrella de 5 puntas">
            <a:hlinkClick r:id="rId6" action="ppaction://hlinkfile"/>
          </p:cNvPr>
          <p:cNvSpPr/>
          <p:nvPr/>
        </p:nvSpPr>
        <p:spPr>
          <a:xfrm>
            <a:off x="5652120" y="2537017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5</a:t>
            </a:r>
          </a:p>
        </p:txBody>
      </p:sp>
      <p:sp>
        <p:nvSpPr>
          <p:cNvPr id="14" name="13 Estrella de 5 puntas">
            <a:hlinkClick r:id="rId6" action="ppaction://hlinkfile"/>
          </p:cNvPr>
          <p:cNvSpPr/>
          <p:nvPr/>
        </p:nvSpPr>
        <p:spPr>
          <a:xfrm>
            <a:off x="4788024" y="2530268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4</a:t>
            </a:r>
            <a:endParaRPr lang="es-EC" dirty="0"/>
          </a:p>
        </p:txBody>
      </p:sp>
      <p:sp>
        <p:nvSpPr>
          <p:cNvPr id="15" name="14 Estrella de 5 puntas">
            <a:hlinkClick r:id="rId6" action="ppaction://hlinkfile"/>
          </p:cNvPr>
          <p:cNvSpPr/>
          <p:nvPr/>
        </p:nvSpPr>
        <p:spPr>
          <a:xfrm>
            <a:off x="3978036" y="2526432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3</a:t>
            </a:r>
          </a:p>
        </p:txBody>
      </p:sp>
      <p:sp>
        <p:nvSpPr>
          <p:cNvPr id="16" name="15 Estrella de 5 puntas">
            <a:hlinkClick r:id="rId6" action="ppaction://hlinkfile"/>
          </p:cNvPr>
          <p:cNvSpPr/>
          <p:nvPr/>
        </p:nvSpPr>
        <p:spPr>
          <a:xfrm>
            <a:off x="5990933" y="3334754"/>
            <a:ext cx="1008112" cy="583169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12</a:t>
            </a:r>
            <a:endParaRPr lang="es-EC" sz="1400" dirty="0"/>
          </a:p>
        </p:txBody>
      </p:sp>
      <p:sp>
        <p:nvSpPr>
          <p:cNvPr id="17" name="16 Estrella de 5 puntas">
            <a:hlinkClick r:id="rId6" action="ppaction://hlinkfile"/>
          </p:cNvPr>
          <p:cNvSpPr/>
          <p:nvPr/>
        </p:nvSpPr>
        <p:spPr>
          <a:xfrm>
            <a:off x="4889764" y="3334754"/>
            <a:ext cx="1008112" cy="583169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11</a:t>
            </a:r>
            <a:endParaRPr lang="es-EC" sz="1400" dirty="0"/>
          </a:p>
        </p:txBody>
      </p:sp>
      <p:sp>
        <p:nvSpPr>
          <p:cNvPr id="18" name="17 Estrella de 5 puntas">
            <a:hlinkClick r:id="rId6" action="ppaction://hlinkfile"/>
          </p:cNvPr>
          <p:cNvSpPr/>
          <p:nvPr/>
        </p:nvSpPr>
        <p:spPr>
          <a:xfrm>
            <a:off x="7135332" y="3331201"/>
            <a:ext cx="1008112" cy="583169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13</a:t>
            </a:r>
            <a:endParaRPr lang="es-EC" sz="1400" dirty="0"/>
          </a:p>
        </p:txBody>
      </p:sp>
      <p:pic>
        <p:nvPicPr>
          <p:cNvPr id="21" name="5 Marcador de contenido" descr="Gifs ANimados Flechas (102)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219" y="4365104"/>
            <a:ext cx="4095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21 CuadroTexto">
            <a:hlinkClick r:id="rId8" action="ppaction://hlinkfile"/>
          </p:cNvPr>
          <p:cNvSpPr txBox="1"/>
          <p:nvPr/>
        </p:nvSpPr>
        <p:spPr>
          <a:xfrm>
            <a:off x="2497175" y="4309025"/>
            <a:ext cx="454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CARACTERIZACIÓN DE PROCESOS</a:t>
            </a:r>
            <a:endParaRPr lang="es-EC" dirty="0"/>
          </a:p>
        </p:txBody>
      </p:sp>
      <p:sp>
        <p:nvSpPr>
          <p:cNvPr id="24" name="23 Estrella de 5 puntas">
            <a:hlinkClick r:id="rId9" action="ppaction://hlinkfile"/>
          </p:cNvPr>
          <p:cNvSpPr/>
          <p:nvPr/>
        </p:nvSpPr>
        <p:spPr>
          <a:xfrm>
            <a:off x="2416099" y="4869160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</a:t>
            </a:r>
            <a:endParaRPr lang="es-EC" dirty="0"/>
          </a:p>
        </p:txBody>
      </p:sp>
      <p:sp>
        <p:nvSpPr>
          <p:cNvPr id="25" name="24 Estrella de 5 puntas">
            <a:hlinkClick r:id="rId10" action="ppaction://hlinkfile"/>
          </p:cNvPr>
          <p:cNvSpPr/>
          <p:nvPr/>
        </p:nvSpPr>
        <p:spPr>
          <a:xfrm>
            <a:off x="3136179" y="4869160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2</a:t>
            </a:r>
          </a:p>
        </p:txBody>
      </p:sp>
      <p:sp>
        <p:nvSpPr>
          <p:cNvPr id="26" name="25 Estrella de 5 puntas">
            <a:hlinkClick r:id="rId11" action="ppaction://hlinkfile"/>
          </p:cNvPr>
          <p:cNvSpPr/>
          <p:nvPr/>
        </p:nvSpPr>
        <p:spPr>
          <a:xfrm>
            <a:off x="3075291" y="5703913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9</a:t>
            </a:r>
            <a:endParaRPr lang="es-EC" dirty="0"/>
          </a:p>
        </p:txBody>
      </p:sp>
      <p:sp>
        <p:nvSpPr>
          <p:cNvPr id="27" name="26 Estrella de 5 puntas">
            <a:hlinkClick r:id="rId6" action="ppaction://hlinkfile"/>
          </p:cNvPr>
          <p:cNvSpPr/>
          <p:nvPr/>
        </p:nvSpPr>
        <p:spPr>
          <a:xfrm>
            <a:off x="3741975" y="5711018"/>
            <a:ext cx="1008112" cy="583169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10</a:t>
            </a:r>
            <a:endParaRPr lang="es-EC" sz="1400" dirty="0"/>
          </a:p>
        </p:txBody>
      </p:sp>
      <p:sp>
        <p:nvSpPr>
          <p:cNvPr id="28" name="27 Estrella de 5 puntas">
            <a:hlinkClick r:id="rId12" action="ppaction://hlinkfile"/>
          </p:cNvPr>
          <p:cNvSpPr/>
          <p:nvPr/>
        </p:nvSpPr>
        <p:spPr>
          <a:xfrm>
            <a:off x="2411760" y="5711018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8</a:t>
            </a:r>
            <a:endParaRPr lang="es-EC" dirty="0"/>
          </a:p>
        </p:txBody>
      </p:sp>
      <p:sp>
        <p:nvSpPr>
          <p:cNvPr id="29" name="28 Estrella de 5 puntas">
            <a:hlinkClick r:id="rId6" action="ppaction://hlinkfile"/>
          </p:cNvPr>
          <p:cNvSpPr/>
          <p:nvPr/>
        </p:nvSpPr>
        <p:spPr>
          <a:xfrm>
            <a:off x="7198359" y="4902696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7</a:t>
            </a:r>
            <a:endParaRPr lang="es-EC" dirty="0"/>
          </a:p>
        </p:txBody>
      </p:sp>
      <p:sp>
        <p:nvSpPr>
          <p:cNvPr id="30" name="29 Estrella de 5 puntas">
            <a:hlinkClick r:id="rId6" action="ppaction://hlinkfile"/>
          </p:cNvPr>
          <p:cNvSpPr/>
          <p:nvPr/>
        </p:nvSpPr>
        <p:spPr>
          <a:xfrm>
            <a:off x="6433681" y="4885928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6</a:t>
            </a:r>
            <a:endParaRPr lang="es-EC" dirty="0"/>
          </a:p>
        </p:txBody>
      </p:sp>
      <p:sp>
        <p:nvSpPr>
          <p:cNvPr id="31" name="30 Estrella de 5 puntas">
            <a:hlinkClick r:id="rId6" action="ppaction://hlinkfile"/>
          </p:cNvPr>
          <p:cNvSpPr/>
          <p:nvPr/>
        </p:nvSpPr>
        <p:spPr>
          <a:xfrm>
            <a:off x="5614183" y="4913281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5</a:t>
            </a:r>
          </a:p>
        </p:txBody>
      </p:sp>
      <p:sp>
        <p:nvSpPr>
          <p:cNvPr id="32" name="31 Estrella de 5 puntas">
            <a:hlinkClick r:id="rId6" action="ppaction://hlinkfile"/>
          </p:cNvPr>
          <p:cNvSpPr/>
          <p:nvPr/>
        </p:nvSpPr>
        <p:spPr>
          <a:xfrm>
            <a:off x="4750087" y="4906532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4</a:t>
            </a:r>
            <a:endParaRPr lang="es-EC" dirty="0"/>
          </a:p>
        </p:txBody>
      </p:sp>
      <p:sp>
        <p:nvSpPr>
          <p:cNvPr id="33" name="32 Estrella de 5 puntas">
            <a:hlinkClick r:id="rId6" action="ppaction://hlinkfile"/>
          </p:cNvPr>
          <p:cNvSpPr/>
          <p:nvPr/>
        </p:nvSpPr>
        <p:spPr>
          <a:xfrm>
            <a:off x="3940099" y="4902696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3</a:t>
            </a:r>
          </a:p>
        </p:txBody>
      </p:sp>
      <p:sp>
        <p:nvSpPr>
          <p:cNvPr id="34" name="33 Estrella de 5 puntas">
            <a:hlinkClick r:id="rId6" action="ppaction://hlinkfile"/>
          </p:cNvPr>
          <p:cNvSpPr/>
          <p:nvPr/>
        </p:nvSpPr>
        <p:spPr>
          <a:xfrm>
            <a:off x="5952996" y="5711018"/>
            <a:ext cx="1008112" cy="583169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12</a:t>
            </a:r>
            <a:endParaRPr lang="es-EC" sz="1400" dirty="0"/>
          </a:p>
        </p:txBody>
      </p:sp>
      <p:sp>
        <p:nvSpPr>
          <p:cNvPr id="35" name="34 Estrella de 5 puntas">
            <a:hlinkClick r:id="rId6" action="ppaction://hlinkfile"/>
          </p:cNvPr>
          <p:cNvSpPr/>
          <p:nvPr/>
        </p:nvSpPr>
        <p:spPr>
          <a:xfrm>
            <a:off x="4851827" y="5711018"/>
            <a:ext cx="1008112" cy="583169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11</a:t>
            </a:r>
            <a:endParaRPr lang="es-EC" sz="1400" dirty="0"/>
          </a:p>
        </p:txBody>
      </p:sp>
      <p:sp>
        <p:nvSpPr>
          <p:cNvPr id="36" name="35 Estrella de 5 puntas">
            <a:hlinkClick r:id="rId6" action="ppaction://hlinkfile"/>
          </p:cNvPr>
          <p:cNvSpPr/>
          <p:nvPr/>
        </p:nvSpPr>
        <p:spPr>
          <a:xfrm>
            <a:off x="7097395" y="5707465"/>
            <a:ext cx="1008112" cy="583169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13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44629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>PROPUESTA DE MEJORAMIENTO DE PROCESOS</a:t>
            </a:r>
            <a:endParaRPr lang="es-EC" dirty="0"/>
          </a:p>
        </p:txBody>
      </p:sp>
      <p:pic>
        <p:nvPicPr>
          <p:cNvPr id="4" name="5 Marcador de contenido" descr="Gifs ANimados Flechas (102)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019697"/>
            <a:ext cx="4095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2454036" y="191683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MATRIZ COMPARATIVA</a:t>
            </a:r>
            <a:endParaRPr lang="es-EC" dirty="0"/>
          </a:p>
        </p:txBody>
      </p:sp>
      <p:sp>
        <p:nvSpPr>
          <p:cNvPr id="6" name="5 Estrella de 5 puntas">
            <a:hlinkClick r:id="rId3" action="ppaction://hlinkfile"/>
          </p:cNvPr>
          <p:cNvSpPr/>
          <p:nvPr/>
        </p:nvSpPr>
        <p:spPr>
          <a:xfrm>
            <a:off x="2454036" y="2492896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</a:t>
            </a:r>
            <a:endParaRPr lang="es-EC" dirty="0"/>
          </a:p>
        </p:txBody>
      </p:sp>
      <p:sp>
        <p:nvSpPr>
          <p:cNvPr id="7" name="6 Estrella de 5 puntas">
            <a:hlinkClick r:id="rId4" action="ppaction://hlinkfile"/>
          </p:cNvPr>
          <p:cNvSpPr/>
          <p:nvPr/>
        </p:nvSpPr>
        <p:spPr>
          <a:xfrm>
            <a:off x="3174116" y="2492896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2</a:t>
            </a:r>
          </a:p>
        </p:txBody>
      </p:sp>
      <p:sp>
        <p:nvSpPr>
          <p:cNvPr id="8" name="7 Estrella de 5 puntas">
            <a:hlinkClick r:id="rId5" action="ppaction://hlinkfile"/>
          </p:cNvPr>
          <p:cNvSpPr/>
          <p:nvPr/>
        </p:nvSpPr>
        <p:spPr>
          <a:xfrm>
            <a:off x="3113228" y="3327649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9</a:t>
            </a:r>
            <a:endParaRPr lang="es-EC" dirty="0"/>
          </a:p>
        </p:txBody>
      </p:sp>
      <p:sp>
        <p:nvSpPr>
          <p:cNvPr id="9" name="8 Estrella de 5 puntas">
            <a:hlinkClick r:id="rId6" action="ppaction://hlinkfile"/>
          </p:cNvPr>
          <p:cNvSpPr/>
          <p:nvPr/>
        </p:nvSpPr>
        <p:spPr>
          <a:xfrm>
            <a:off x="3779912" y="3334754"/>
            <a:ext cx="1008112" cy="583169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10</a:t>
            </a:r>
            <a:endParaRPr lang="es-EC" sz="1400" dirty="0"/>
          </a:p>
        </p:txBody>
      </p:sp>
      <p:sp>
        <p:nvSpPr>
          <p:cNvPr id="10" name="9 Estrella de 5 puntas">
            <a:hlinkClick r:id="rId7" action="ppaction://hlinkfile"/>
          </p:cNvPr>
          <p:cNvSpPr/>
          <p:nvPr/>
        </p:nvSpPr>
        <p:spPr>
          <a:xfrm>
            <a:off x="2449697" y="3334754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8</a:t>
            </a:r>
            <a:endParaRPr lang="es-EC" dirty="0"/>
          </a:p>
        </p:txBody>
      </p:sp>
      <p:sp>
        <p:nvSpPr>
          <p:cNvPr id="11" name="10 Estrella de 5 puntas">
            <a:hlinkClick r:id="rId6" action="ppaction://hlinkfile"/>
          </p:cNvPr>
          <p:cNvSpPr/>
          <p:nvPr/>
        </p:nvSpPr>
        <p:spPr>
          <a:xfrm>
            <a:off x="7236296" y="2526432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7</a:t>
            </a:r>
            <a:endParaRPr lang="es-EC" dirty="0"/>
          </a:p>
        </p:txBody>
      </p:sp>
      <p:sp>
        <p:nvSpPr>
          <p:cNvPr id="12" name="11 Estrella de 5 puntas">
            <a:hlinkClick r:id="rId6" action="ppaction://hlinkfile"/>
          </p:cNvPr>
          <p:cNvSpPr/>
          <p:nvPr/>
        </p:nvSpPr>
        <p:spPr>
          <a:xfrm>
            <a:off x="6471618" y="2509664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6</a:t>
            </a:r>
            <a:endParaRPr lang="es-EC" dirty="0"/>
          </a:p>
        </p:txBody>
      </p:sp>
      <p:sp>
        <p:nvSpPr>
          <p:cNvPr id="13" name="12 Estrella de 5 puntas">
            <a:hlinkClick r:id="rId6" action="ppaction://hlinkfile"/>
          </p:cNvPr>
          <p:cNvSpPr/>
          <p:nvPr/>
        </p:nvSpPr>
        <p:spPr>
          <a:xfrm>
            <a:off x="5652120" y="2537017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5</a:t>
            </a:r>
          </a:p>
        </p:txBody>
      </p:sp>
      <p:sp>
        <p:nvSpPr>
          <p:cNvPr id="14" name="13 Estrella de 5 puntas">
            <a:hlinkClick r:id="rId6" action="ppaction://hlinkfile"/>
          </p:cNvPr>
          <p:cNvSpPr/>
          <p:nvPr/>
        </p:nvSpPr>
        <p:spPr>
          <a:xfrm>
            <a:off x="4788024" y="2530268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4</a:t>
            </a:r>
            <a:endParaRPr lang="es-EC" dirty="0"/>
          </a:p>
        </p:txBody>
      </p:sp>
      <p:sp>
        <p:nvSpPr>
          <p:cNvPr id="15" name="14 Estrella de 5 puntas">
            <a:hlinkClick r:id="rId6" action="ppaction://hlinkfile"/>
          </p:cNvPr>
          <p:cNvSpPr/>
          <p:nvPr/>
        </p:nvSpPr>
        <p:spPr>
          <a:xfrm>
            <a:off x="3978036" y="2526432"/>
            <a:ext cx="605796" cy="57606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3</a:t>
            </a:r>
          </a:p>
        </p:txBody>
      </p:sp>
      <p:sp>
        <p:nvSpPr>
          <p:cNvPr id="16" name="15 Estrella de 5 puntas">
            <a:hlinkClick r:id="rId6" action="ppaction://hlinkfile"/>
          </p:cNvPr>
          <p:cNvSpPr/>
          <p:nvPr/>
        </p:nvSpPr>
        <p:spPr>
          <a:xfrm>
            <a:off x="5990933" y="3334754"/>
            <a:ext cx="1008112" cy="583169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12</a:t>
            </a:r>
            <a:endParaRPr lang="es-EC" sz="1400" dirty="0"/>
          </a:p>
        </p:txBody>
      </p:sp>
      <p:sp>
        <p:nvSpPr>
          <p:cNvPr id="17" name="16 Estrella de 5 puntas">
            <a:hlinkClick r:id="rId6" action="ppaction://hlinkfile"/>
          </p:cNvPr>
          <p:cNvSpPr/>
          <p:nvPr/>
        </p:nvSpPr>
        <p:spPr>
          <a:xfrm>
            <a:off x="4889764" y="3334754"/>
            <a:ext cx="1008112" cy="583169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11</a:t>
            </a:r>
            <a:endParaRPr lang="es-EC" sz="1400" dirty="0"/>
          </a:p>
        </p:txBody>
      </p:sp>
      <p:sp>
        <p:nvSpPr>
          <p:cNvPr id="18" name="17 Estrella de 5 puntas">
            <a:hlinkClick r:id="rId6" action="ppaction://hlinkfile"/>
          </p:cNvPr>
          <p:cNvSpPr/>
          <p:nvPr/>
        </p:nvSpPr>
        <p:spPr>
          <a:xfrm>
            <a:off x="7135332" y="3331201"/>
            <a:ext cx="1008112" cy="583169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13</a:t>
            </a:r>
            <a:endParaRPr lang="es-EC" sz="1400" dirty="0"/>
          </a:p>
        </p:txBody>
      </p:sp>
      <p:pic>
        <p:nvPicPr>
          <p:cNvPr id="19" name="5 Marcador de contenido" descr="Gifs ANimados Flechas (102)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0333" y="4365104"/>
            <a:ext cx="4095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9 CuadroTexto">
            <a:hlinkClick r:id="rId8" action="ppaction://hlinkfile"/>
          </p:cNvPr>
          <p:cNvSpPr txBox="1"/>
          <p:nvPr/>
        </p:nvSpPr>
        <p:spPr>
          <a:xfrm>
            <a:off x="2606436" y="436510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RESUMEN MATRIZ COMPARATIVA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8520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1143000"/>
          </a:xfrm>
        </p:spPr>
        <p:txBody>
          <a:bodyPr/>
          <a:lstStyle/>
          <a:p>
            <a:r>
              <a:rPr lang="es-EC" dirty="0" smtClean="0"/>
              <a:t>INDICADORES</a:t>
            </a:r>
            <a:endParaRPr lang="es-EC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7067"/>
            <a:ext cx="7560840" cy="5612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76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INDICADORES</a:t>
            </a:r>
            <a:endParaRPr lang="es-EC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767650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08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INDICADORES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22970"/>
            <a:ext cx="7704856" cy="5302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03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pic>
        <p:nvPicPr>
          <p:cNvPr id="4" name="5 Marcador de contenido" descr="Gifs ANimados Flechas (102)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988840"/>
            <a:ext cx="4095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2286000" y="1812880"/>
            <a:ext cx="646246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dirty="0"/>
              <a:t>DIPROCOM es una empresa dedicada a la distribución y comercialización de productos de consumo masivo.</a:t>
            </a:r>
          </a:p>
          <a:p>
            <a:pPr algn="just"/>
            <a:r>
              <a:rPr lang="es-EC" dirty="0"/>
              <a:t> </a:t>
            </a:r>
          </a:p>
          <a:p>
            <a:pPr lvl="0" algn="just"/>
            <a:r>
              <a:rPr lang="es-EC" dirty="0"/>
              <a:t>La empresa DIPROCOM cuenta con actividades, procesos y filosofía corporativa previamente definidas pero no documentadas</a:t>
            </a:r>
          </a:p>
          <a:p>
            <a:pPr algn="just"/>
            <a:r>
              <a:rPr lang="es-EC" dirty="0"/>
              <a:t> </a:t>
            </a:r>
          </a:p>
          <a:p>
            <a:pPr lvl="0" algn="just"/>
            <a:r>
              <a:rPr lang="es-EC" dirty="0"/>
              <a:t>El sistema interno implementado permite que los colaboradores puedan desempeñar sus actividades diarias</a:t>
            </a:r>
          </a:p>
          <a:p>
            <a:pPr algn="just"/>
            <a:r>
              <a:rPr lang="es-EC" dirty="0"/>
              <a:t> </a:t>
            </a:r>
          </a:p>
          <a:p>
            <a:pPr lvl="0" algn="just"/>
            <a:r>
              <a:rPr lang="es-EC" dirty="0"/>
              <a:t> Existen muchos retrasos en cuanto a las actividades desempeñadas en cada departamento y al no existir un responsable del proceso no se puede dar una solución inmediata a estos </a:t>
            </a:r>
            <a:r>
              <a:rPr lang="es-EC" dirty="0" smtClean="0"/>
              <a:t>inconvenientes</a:t>
            </a:r>
          </a:p>
          <a:p>
            <a:pPr algn="just"/>
            <a:endParaRPr lang="es-EC" dirty="0" smtClean="0"/>
          </a:p>
          <a:p>
            <a:pPr algn="just"/>
            <a:r>
              <a:rPr lang="es-EC" dirty="0" smtClean="0"/>
              <a:t>Toda </a:t>
            </a:r>
            <a:r>
              <a:rPr lang="es-EC" dirty="0"/>
              <a:t>la responsabilidad recae sobre una sola </a:t>
            </a:r>
            <a:r>
              <a:rPr lang="es-EC" dirty="0" smtClean="0"/>
              <a:t>persona, </a:t>
            </a:r>
            <a:r>
              <a:rPr lang="es-EC" dirty="0"/>
              <a:t>impidiendo que cada colaborador sea responsable de las actividades y trabajos que realiza dentro de la organización</a:t>
            </a:r>
          </a:p>
          <a:p>
            <a:pPr lvl="0" algn="just"/>
            <a:endParaRPr lang="es-EC" dirty="0"/>
          </a:p>
        </p:txBody>
      </p:sp>
      <p:pic>
        <p:nvPicPr>
          <p:cNvPr id="6" name="5 Marcador de contenido" descr="Gifs ANimados Flechas (102)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852936"/>
            <a:ext cx="4095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5 Marcador de contenido" descr="Gifs ANimados Flechas (102)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645024"/>
            <a:ext cx="4095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5 Marcador de contenido" descr="Gifs ANimados Flechas (102)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581128"/>
            <a:ext cx="4095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5 Marcador de contenido" descr="Gifs ANimados Flechas (102)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5517232"/>
            <a:ext cx="4095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044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2123728" y="1375023"/>
            <a:ext cx="66064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/>
              <a:t>Para </a:t>
            </a:r>
            <a:r>
              <a:rPr lang="es-EC" smtClean="0"/>
              <a:t>el </a:t>
            </a:r>
            <a:r>
              <a:rPr lang="es-EC" dirty="0"/>
              <a:t>mejoramiento de procesos se realizó un estudio previo de todas las actividades que se llevan a cabo dentro de la organización con el fin de identificar </a:t>
            </a:r>
            <a:r>
              <a:rPr lang="es-EC" dirty="0" err="1"/>
              <a:t>macroprocesos</a:t>
            </a:r>
            <a:r>
              <a:rPr lang="es-EC" dirty="0"/>
              <a:t>, procesos y subprocesos.</a:t>
            </a:r>
          </a:p>
          <a:p>
            <a:pPr algn="just"/>
            <a:r>
              <a:rPr lang="es-EC" dirty="0"/>
              <a:t> </a:t>
            </a:r>
          </a:p>
          <a:p>
            <a:pPr lvl="0" algn="just"/>
            <a:r>
              <a:rPr lang="es-EC" dirty="0"/>
              <a:t>Es indispensable que la persona responsable de facturación e inventarios emita informes mensuales de los productos existentes en el sistema con el fin de realizar cuadres periódicos de los productos de manera física y con el sistema incorporado.</a:t>
            </a:r>
          </a:p>
          <a:p>
            <a:pPr algn="just"/>
            <a:r>
              <a:rPr lang="es-EC" dirty="0"/>
              <a:t> </a:t>
            </a:r>
          </a:p>
          <a:p>
            <a:pPr lvl="0" algn="just"/>
            <a:r>
              <a:rPr lang="es-EC" dirty="0"/>
              <a:t>Con el mejoramiento de procesos la empresa se observó que la empresa DIPROCOM alcanzaría un beneficio anual de 588002 minutos y un costo anual de $52741,15</a:t>
            </a:r>
          </a:p>
          <a:p>
            <a:pPr algn="just"/>
            <a:r>
              <a:rPr lang="es-EC" dirty="0"/>
              <a:t> </a:t>
            </a:r>
          </a:p>
          <a:p>
            <a:pPr lvl="0" algn="just"/>
            <a:r>
              <a:rPr lang="es-EC" dirty="0"/>
              <a:t>Uno de los problemas existente dentro de la empresa es la falta de emisión de informes en cuanto a los inventarios, lo cual provoca que al momento de despachar los pedidos no se los haga de manera rápida por la falta de productos en bodega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4143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96952"/>
            <a:ext cx="4143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93096"/>
            <a:ext cx="4143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45224"/>
            <a:ext cx="4143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45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LA EMPRESA</a:t>
            </a:r>
            <a:endParaRPr lang="es-EC" dirty="0"/>
          </a:p>
        </p:txBody>
      </p:sp>
      <p:sp>
        <p:nvSpPr>
          <p:cNvPr id="4" name="3 CuadroTexto"/>
          <p:cNvSpPr txBox="1"/>
          <p:nvPr/>
        </p:nvSpPr>
        <p:spPr>
          <a:xfrm>
            <a:off x="1187624" y="1772816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/>
              <a:t>La entrega inmediata y con el mínimo de errores </a:t>
            </a:r>
            <a:r>
              <a:rPr lang="es-EC" dirty="0" smtClean="0"/>
              <a:t>ha caracterizado </a:t>
            </a:r>
            <a:r>
              <a:rPr lang="es-EC" dirty="0"/>
              <a:t>a la empresa en el mercado comercial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427984" y="3573016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/>
              <a:t>La empresa gestiona de manera efectiva el capital humano, y busca en todo momento su integración logrando así aprovechar de manera efectiva su capacidad y cualidades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76" y="3655431"/>
            <a:ext cx="3086100" cy="14859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6376" y="684659"/>
            <a:ext cx="381000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2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RECOMENDACIONES</a:t>
            </a: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2267744" y="1700808"/>
            <a:ext cx="62464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dirty="0"/>
              <a:t>Es importante que todos los colaboradores tengan conocimiento del uso y de las herramientas del sistema implementado</a:t>
            </a:r>
          </a:p>
          <a:p>
            <a:pPr algn="just"/>
            <a:r>
              <a:rPr lang="es-EC" dirty="0"/>
              <a:t> </a:t>
            </a:r>
          </a:p>
          <a:p>
            <a:pPr lvl="0" algn="just"/>
            <a:r>
              <a:rPr lang="es-EC" dirty="0"/>
              <a:t>Asignar un responsable dentro de cada proceso, de tal forma que las actividades realizadas sean efectuadas de manera eficiente, emitiendo informes en el caso de ser necesario.</a:t>
            </a:r>
          </a:p>
          <a:p>
            <a:pPr algn="just"/>
            <a:r>
              <a:rPr lang="es-EC" dirty="0"/>
              <a:t> </a:t>
            </a:r>
          </a:p>
          <a:p>
            <a:pPr lvl="0" algn="just"/>
            <a:r>
              <a:rPr lang="es-EC" dirty="0"/>
              <a:t>Es importante que se asignen inventarios mínimos y máximos con el fin de contar con productos en bodega.</a:t>
            </a:r>
          </a:p>
          <a:p>
            <a:pPr algn="just"/>
            <a:r>
              <a:rPr lang="es-EC" dirty="0"/>
              <a:t> </a:t>
            </a:r>
          </a:p>
          <a:p>
            <a:pPr lvl="0" algn="just"/>
            <a:r>
              <a:rPr lang="es-EC" dirty="0"/>
              <a:t>Aplicar políticas de crédito con el fin de que el personal responsable conozca las condiciones que debe cumplir el cliente para la asignación del monto respectivo.  </a:t>
            </a:r>
          </a:p>
          <a:p>
            <a:pPr algn="just"/>
            <a:r>
              <a:rPr lang="es-EC" dirty="0"/>
              <a:t> 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4143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36912"/>
            <a:ext cx="4143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772" y="3682866"/>
            <a:ext cx="4143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09120"/>
            <a:ext cx="4143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15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RECOMENDACIONES</a:t>
            </a:r>
            <a:endParaRPr lang="es-EC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476" y="1628800"/>
            <a:ext cx="4143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286000" y="1580014"/>
            <a:ext cx="667848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dirty="0"/>
              <a:t>La asignación de créditos se debe realizar de manera cuidadosa con el fin de que la empresa no pierda liquidez.</a:t>
            </a:r>
          </a:p>
          <a:p>
            <a:pPr algn="just"/>
            <a:r>
              <a:rPr lang="es-EC" dirty="0"/>
              <a:t> </a:t>
            </a:r>
          </a:p>
          <a:p>
            <a:pPr lvl="0" algn="just"/>
            <a:r>
              <a:rPr lang="es-EC" dirty="0"/>
              <a:t>Realizar periódicos estudios de satisfacción al cliente, con el fin de mejorar las actividades y realizar la implementación de nuevos productos existentes dentro del mercado, en el caso de ser necesarios.</a:t>
            </a:r>
          </a:p>
          <a:p>
            <a:pPr algn="just"/>
            <a:r>
              <a:rPr lang="es-EC" dirty="0"/>
              <a:t> </a:t>
            </a:r>
          </a:p>
          <a:p>
            <a:pPr lvl="0" algn="just"/>
            <a:r>
              <a:rPr lang="es-EC" dirty="0"/>
              <a:t>Lograr alianzas estratégicas con los proveedores, de tal manera que ellos apoyen a la empresa ya sea con </a:t>
            </a:r>
            <a:r>
              <a:rPr lang="es-EC" dirty="0" err="1"/>
              <a:t>impulsación</a:t>
            </a:r>
            <a:r>
              <a:rPr lang="es-EC" dirty="0"/>
              <a:t>  de producto, descuentos, auspicios y promociones. </a:t>
            </a:r>
          </a:p>
          <a:p>
            <a:pPr algn="just"/>
            <a:r>
              <a:rPr lang="es-EC" dirty="0"/>
              <a:t> </a:t>
            </a:r>
          </a:p>
          <a:p>
            <a:pPr lvl="0" algn="just"/>
            <a:r>
              <a:rPr lang="es-EC" dirty="0"/>
              <a:t>Controlar inventarios mínimos y máximos con el fin de evitar desabastecimiento de producto y de iguala manera la compra excesiva de producto que afecte a la liquidez dentro de la organización.</a:t>
            </a:r>
          </a:p>
          <a:p>
            <a:pPr algn="just"/>
            <a:r>
              <a:rPr lang="es-EC" dirty="0"/>
              <a:t> </a:t>
            </a:r>
          </a:p>
          <a:p>
            <a:pPr algn="just"/>
            <a:r>
              <a:rPr lang="es-EC" dirty="0"/>
              <a:t> 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20888"/>
            <a:ext cx="4143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466" y="3852877"/>
            <a:ext cx="4143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466" y="4941168"/>
            <a:ext cx="4143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31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7565826" cy="378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7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UBICACIÓN</a:t>
            </a:r>
            <a:endParaRPr lang="es-EC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77"/>
          <a:stretch/>
        </p:blipFill>
        <p:spPr bwMode="auto">
          <a:xfrm>
            <a:off x="1886149" y="1268760"/>
            <a:ext cx="5437187" cy="520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52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260648"/>
            <a:ext cx="8229600" cy="1143000"/>
          </a:xfrm>
        </p:spPr>
        <p:txBody>
          <a:bodyPr/>
          <a:lstStyle/>
          <a:p>
            <a:r>
              <a:rPr lang="es-EC" dirty="0" smtClean="0"/>
              <a:t>FILOSOFÍA CORPORATIVA</a:t>
            </a:r>
            <a:endParaRPr lang="es-EC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42259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4257732432"/>
              </p:ext>
            </p:extLst>
          </p:nvPr>
        </p:nvGraphicFramePr>
        <p:xfrm>
          <a:off x="1091952" y="1340768"/>
          <a:ext cx="7008440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300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3" y="4680586"/>
            <a:ext cx="1749218" cy="177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274638"/>
            <a:ext cx="7498080" cy="1143000"/>
          </a:xfrm>
        </p:spPr>
        <p:txBody>
          <a:bodyPr/>
          <a:lstStyle/>
          <a:p>
            <a:r>
              <a:rPr lang="es-EC" dirty="0" smtClean="0"/>
              <a:t>FILOSOFÍA CORPORATIVA</a:t>
            </a:r>
            <a:endParaRPr lang="es-EC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439066508"/>
              </p:ext>
            </p:extLst>
          </p:nvPr>
        </p:nvGraphicFramePr>
        <p:xfrm>
          <a:off x="1115616" y="1897261"/>
          <a:ext cx="6552728" cy="3616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202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274638"/>
            <a:ext cx="7498080" cy="1143000"/>
          </a:xfrm>
        </p:spPr>
        <p:txBody>
          <a:bodyPr/>
          <a:lstStyle/>
          <a:p>
            <a:r>
              <a:rPr lang="es-EC" dirty="0" smtClean="0"/>
              <a:t>FILOSOFÍA CORPORATIVA</a:t>
            </a:r>
            <a:endParaRPr lang="es-EC" dirty="0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735352629"/>
              </p:ext>
            </p:extLst>
          </p:nvPr>
        </p:nvGraphicFramePr>
        <p:xfrm>
          <a:off x="1187624" y="1973064"/>
          <a:ext cx="7488832" cy="3616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315" y="270892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56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843213185"/>
              </p:ext>
            </p:extLst>
          </p:nvPr>
        </p:nvGraphicFramePr>
        <p:xfrm>
          <a:off x="1115616" y="548680"/>
          <a:ext cx="712879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6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6444208" y="3573014"/>
            <a:ext cx="2664296" cy="324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/>
              <a:t>PORTAFOLIO DE PRODUCTOS</a:t>
            </a:r>
            <a:endParaRPr lang="es-EC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967522228"/>
              </p:ext>
            </p:extLst>
          </p:nvPr>
        </p:nvGraphicFramePr>
        <p:xfrm>
          <a:off x="1115616" y="1541015"/>
          <a:ext cx="7344816" cy="4696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458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o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753</TotalTime>
  <Words>723</Words>
  <Application>Microsoft Office PowerPoint</Application>
  <PresentationFormat>Presentación en pantalla (4:3)</PresentationFormat>
  <Paragraphs>184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Solsticio</vt:lpstr>
      <vt:lpstr>        DEPARTAMENTO DE CIENCIAS ECONOMICAS ADMINISTRATIVAS Y DE COMERCIO     CARRERA DE INGENIERÍA COMERCIAL     TESIS PREVIO A LA OBTENCIÓN DEL TÍTULO DE INGENIERO COMERCIAL     AUTOR: VILLAGÓMEZ VILLAFUERTE, XIMENA ESTEFANÍA     TEMA: MEJORAMIENTO DE PROCESOS PARA LA EMPRESA DIPROCOM     DIRECTOR: ING. CHIRIBOGA, JAIME CODIRECTOR: ECO. ERAZO, JUAN CARLOS     SANGOLQUÍ, MARZO 2014 </vt:lpstr>
      <vt:lpstr>LA EMPRESA</vt:lpstr>
      <vt:lpstr>LA EMPRESA</vt:lpstr>
      <vt:lpstr>UBICACIÓN</vt:lpstr>
      <vt:lpstr>FILOSOFÍA CORPORATIVA</vt:lpstr>
      <vt:lpstr>FILOSOFÍA CORPORATIVA</vt:lpstr>
      <vt:lpstr>FILOSOFÍA CORPORATIVA</vt:lpstr>
      <vt:lpstr>Presentación de PowerPoint</vt:lpstr>
      <vt:lpstr>PORTAFOLIO DE PRODUCTOS</vt:lpstr>
      <vt:lpstr>PORTAFOLIO DE PRODUCTOS</vt:lpstr>
      <vt:lpstr>ESTRUCTURA ORGÁNICA</vt:lpstr>
      <vt:lpstr>PROBLEMÁTICA</vt:lpstr>
      <vt:lpstr>OBJETIVOS</vt:lpstr>
      <vt:lpstr>MARCO TEÓRICO</vt:lpstr>
      <vt:lpstr>LEVANTAMIENTO Y ANÁLISIS DE PROCESOS ACTUALES</vt:lpstr>
      <vt:lpstr>CADENA DE VALOR</vt:lpstr>
      <vt:lpstr>MAPA DE PROCESOS</vt:lpstr>
      <vt:lpstr>INVENTARIO DE PROCESOS</vt:lpstr>
      <vt:lpstr>INVENTARIO DE PROCESOS</vt:lpstr>
      <vt:lpstr>INVENTARIO DE PROCESOS</vt:lpstr>
      <vt:lpstr>MAPA DE PROCESOS</vt:lpstr>
      <vt:lpstr>DIAGRAMACIÓN DE PROCESOS ACTUALES</vt:lpstr>
      <vt:lpstr>PROPUESTA DE MEJORAMIENTO DE PROCESOS</vt:lpstr>
      <vt:lpstr>PROPUESTA DE MEJORAMIENTO DE PROCESOS</vt:lpstr>
      <vt:lpstr>INDICADORES</vt:lpstr>
      <vt:lpstr>INDICADORES</vt:lpstr>
      <vt:lpstr>INDICADORES</vt:lpstr>
      <vt:lpstr>CONCLUSIONES</vt:lpstr>
      <vt:lpstr>CONCLUSIONES</vt:lpstr>
      <vt:lpstr>RECOMENDACIONES</vt:lpstr>
      <vt:lpstr>RECOMENDACIONES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xime</dc:creator>
  <cp:lastModifiedBy>xime</cp:lastModifiedBy>
  <cp:revision>59</cp:revision>
  <dcterms:created xsi:type="dcterms:W3CDTF">2014-02-01T18:10:06Z</dcterms:created>
  <dcterms:modified xsi:type="dcterms:W3CDTF">2014-03-05T23:01:04Z</dcterms:modified>
</cp:coreProperties>
</file>