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72" r:id="rId1"/>
  </p:sldMasterIdLst>
  <p:notesMasterIdLst>
    <p:notesMasterId r:id="rId29"/>
  </p:notesMasterIdLst>
  <p:handoutMasterIdLst>
    <p:handoutMasterId r:id="rId30"/>
  </p:handoutMasterIdLst>
  <p:sldIdLst>
    <p:sldId id="256" r:id="rId2"/>
    <p:sldId id="257" r:id="rId3"/>
    <p:sldId id="258" r:id="rId4"/>
    <p:sldId id="261" r:id="rId5"/>
    <p:sldId id="262" r:id="rId6"/>
    <p:sldId id="263" r:id="rId7"/>
    <p:sldId id="264" r:id="rId8"/>
    <p:sldId id="265" r:id="rId9"/>
    <p:sldId id="266" r:id="rId10"/>
    <p:sldId id="268" r:id="rId11"/>
    <p:sldId id="269" r:id="rId12"/>
    <p:sldId id="270" r:id="rId13"/>
    <p:sldId id="271" r:id="rId14"/>
    <p:sldId id="259" r:id="rId15"/>
    <p:sldId id="272" r:id="rId16"/>
    <p:sldId id="273" r:id="rId17"/>
    <p:sldId id="274" r:id="rId18"/>
    <p:sldId id="284" r:id="rId19"/>
    <p:sldId id="285" r:id="rId20"/>
    <p:sldId id="286" r:id="rId21"/>
    <p:sldId id="276" r:id="rId22"/>
    <p:sldId id="277" r:id="rId23"/>
    <p:sldId id="260" r:id="rId24"/>
    <p:sldId id="278" r:id="rId25"/>
    <p:sldId id="279" r:id="rId26"/>
    <p:sldId id="280" r:id="rId27"/>
    <p:sldId id="281" r:id="rId28"/>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0101B56B-06DF-490C-8328-52429BB0E8E9}">
          <p14:sldIdLst>
            <p14:sldId id="256"/>
            <p14:sldId id="257"/>
            <p14:sldId id="258"/>
            <p14:sldId id="261"/>
            <p14:sldId id="262"/>
            <p14:sldId id="263"/>
            <p14:sldId id="264"/>
            <p14:sldId id="265"/>
            <p14:sldId id="266"/>
            <p14:sldId id="268"/>
            <p14:sldId id="269"/>
            <p14:sldId id="270"/>
            <p14:sldId id="271"/>
            <p14:sldId id="259"/>
            <p14:sldId id="272"/>
            <p14:sldId id="273"/>
            <p14:sldId id="274"/>
            <p14:sldId id="284"/>
            <p14:sldId id="285"/>
            <p14:sldId id="286"/>
            <p14:sldId id="276"/>
            <p14:sldId id="277"/>
            <p14:sldId id="260"/>
            <p14:sldId id="278"/>
            <p14:sldId id="279"/>
            <p14:sldId id="280"/>
            <p14:sldId id="281"/>
          </p14:sldIdLst>
        </p14:section>
        <p14:section name="Sección sin título" id="{79CD8AC4-91C0-4FCC-ABB0-4DEBD939765B}">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01" autoAdjust="0"/>
    <p:restoredTop sz="93783" autoAdjust="0"/>
  </p:normalViewPr>
  <p:slideViewPr>
    <p:cSldViewPr>
      <p:cViewPr varScale="1">
        <p:scale>
          <a:sx n="65" d="100"/>
          <a:sy n="65" d="100"/>
        </p:scale>
        <p:origin x="-552" y="-108"/>
      </p:cViewPr>
      <p:guideLst>
        <p:guide orient="horz" pos="216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diagrams/_rels/data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_rels/data12.xml.rels><?xml version="1.0" encoding="UTF-8" standalone="yes"?>
<Relationships xmlns="http://schemas.openxmlformats.org/package/2006/relationships"><Relationship Id="rId1" Type="http://schemas.openxmlformats.org/officeDocument/2006/relationships/image" Target="../media/image33.png"/></Relationships>
</file>

<file path=ppt/diagrams/_rels/data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diagrams/_rels/data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diagrams/_rels/data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 Id="rId5" Type="http://schemas.openxmlformats.org/officeDocument/2006/relationships/image" Target="../media/image49.png"/><Relationship Id="rId4" Type="http://schemas.openxmlformats.org/officeDocument/2006/relationships/image" Target="../media/image32.png"/></Relationships>
</file>

<file path=ppt/diagrams/_rels/data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 Id="rId5" Type="http://schemas.openxmlformats.org/officeDocument/2006/relationships/image" Target="../media/image54.png"/><Relationship Id="rId4" Type="http://schemas.openxmlformats.org/officeDocument/2006/relationships/image" Target="../media/image53.png"/></Relationships>
</file>

<file path=ppt/diagrams/_rels/data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6.jpeg"/><Relationship Id="rId1" Type="http://schemas.openxmlformats.org/officeDocument/2006/relationships/image" Target="../media/image55.jpeg"/></Relationships>
</file>

<file path=ppt/diagrams/_rels/data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8.png"/><Relationship Id="rId1" Type="http://schemas.openxmlformats.org/officeDocument/2006/relationships/image" Target="../media/image57.jpeg"/></Relationships>
</file>

<file path=ppt/diagrams/_rels/data3.xml.rels><?xml version="1.0" encoding="UTF-8" standalone="yes"?>
<Relationships xmlns="http://schemas.openxmlformats.org/package/2006/relationships"><Relationship Id="rId1" Type="http://schemas.openxmlformats.org/officeDocument/2006/relationships/image" Target="../media/image7.jpeg"/></Relationships>
</file>

<file path=ppt/diagrams/_rels/data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_rels/drawing12.xml.rels><?xml version="1.0" encoding="UTF-8" standalone="yes"?>
<Relationships xmlns="http://schemas.openxmlformats.org/package/2006/relationships"><Relationship Id="rId1" Type="http://schemas.openxmlformats.org/officeDocument/2006/relationships/image" Target="../media/image33.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diagrams/_rels/drawing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 Id="rId5" Type="http://schemas.openxmlformats.org/officeDocument/2006/relationships/image" Target="../media/image49.png"/><Relationship Id="rId4" Type="http://schemas.openxmlformats.org/officeDocument/2006/relationships/image" Target="../media/image32.png"/></Relationships>
</file>

<file path=ppt/diagrams/_rels/drawing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 Id="rId5" Type="http://schemas.openxmlformats.org/officeDocument/2006/relationships/image" Target="../media/image54.png"/><Relationship Id="rId4" Type="http://schemas.openxmlformats.org/officeDocument/2006/relationships/image" Target="../media/image53.png"/></Relationships>
</file>

<file path=ppt/diagrams/_rels/drawing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6.jpeg"/><Relationship Id="rId1" Type="http://schemas.openxmlformats.org/officeDocument/2006/relationships/image" Target="../media/image55.jpeg"/></Relationships>
</file>

<file path=ppt/diagrams/_rels/drawing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8.png"/><Relationship Id="rId1" Type="http://schemas.openxmlformats.org/officeDocument/2006/relationships/image" Target="../media/image57.jpeg"/></Relationships>
</file>

<file path=ppt/diagrams/_rels/drawing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206000-8B89-4945-914D-D156E1CAE41B}"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s-ES"/>
        </a:p>
      </dgm:t>
    </dgm:pt>
    <dgm:pt modelId="{1E0E1905-99AF-40AA-A0AF-995A43DB5419}">
      <dgm:prSet phldrT="[Texto]"/>
      <dgm:spPr/>
      <dgm:t>
        <a:bodyPr/>
        <a:lstStyle/>
        <a:p>
          <a:r>
            <a:rPr lang="es-ES" dirty="0" smtClean="0"/>
            <a:t>TERJAMANCO S.A, es una empresa turística constituida legalmente, presta servicios de recreación y agua termal</a:t>
          </a:r>
          <a:endParaRPr lang="es-ES" dirty="0"/>
        </a:p>
      </dgm:t>
    </dgm:pt>
    <dgm:pt modelId="{57E0A8C8-8F85-4E99-9251-11F1E98C1FAC}" type="parTrans" cxnId="{226F131D-1895-4FFE-80EC-CB0D923B6930}">
      <dgm:prSet/>
      <dgm:spPr/>
      <dgm:t>
        <a:bodyPr/>
        <a:lstStyle/>
        <a:p>
          <a:endParaRPr lang="es-ES"/>
        </a:p>
      </dgm:t>
    </dgm:pt>
    <dgm:pt modelId="{4CE03B33-694D-4F13-ACDE-1F483814910D}" type="sibTrans" cxnId="{226F131D-1895-4FFE-80EC-CB0D923B6930}">
      <dgm:prSet/>
      <dgm:spPr/>
      <dgm:t>
        <a:bodyPr/>
        <a:lstStyle/>
        <a:p>
          <a:endParaRPr lang="es-ES"/>
        </a:p>
      </dgm:t>
    </dgm:pt>
    <dgm:pt modelId="{D3CDF579-C37F-4144-AF44-79FB5B532994}">
      <dgm:prSet phldrT="[Texto]"/>
      <dgm:spPr/>
      <dgm:t>
        <a:bodyPr/>
        <a:lstStyle/>
        <a:p>
          <a:r>
            <a:rPr lang="es-ES" dirty="0" smtClean="0"/>
            <a:t>Con el propósito de establecer procedimientos adecuados que ayudaran al fortalecimiento de este centro turístico</a:t>
          </a:r>
          <a:endParaRPr lang="es-ES" dirty="0"/>
        </a:p>
      </dgm:t>
    </dgm:pt>
    <dgm:pt modelId="{CF52CA06-2FDC-40C9-94E3-FF8370440075}" type="parTrans" cxnId="{FB65FC75-4DD6-4640-813C-1159682E8835}">
      <dgm:prSet/>
      <dgm:spPr/>
      <dgm:t>
        <a:bodyPr/>
        <a:lstStyle/>
        <a:p>
          <a:endParaRPr lang="es-ES"/>
        </a:p>
      </dgm:t>
    </dgm:pt>
    <dgm:pt modelId="{CE817D85-763D-479D-9850-7B5198C3DAEC}" type="sibTrans" cxnId="{FB65FC75-4DD6-4640-813C-1159682E8835}">
      <dgm:prSet/>
      <dgm:spPr/>
      <dgm:t>
        <a:bodyPr/>
        <a:lstStyle/>
        <a:p>
          <a:endParaRPr lang="es-ES"/>
        </a:p>
      </dgm:t>
    </dgm:pt>
    <dgm:pt modelId="{75F724DA-6644-41BC-97BE-D71EC46125FE}">
      <dgm:prSet phldrT="[Texto]"/>
      <dgm:spPr/>
      <dgm:t>
        <a:bodyPr/>
        <a:lstStyle/>
        <a:p>
          <a:r>
            <a:rPr lang="es-ES" dirty="0" smtClean="0"/>
            <a:t>Para lo que se ha tomado como aspectos esenciales de estudio  la: administración, la organización y trazar objetivos organizacionales para direccionarse de manera adecuada en el mercado turístico</a:t>
          </a:r>
          <a:endParaRPr lang="es-ES" dirty="0"/>
        </a:p>
      </dgm:t>
    </dgm:pt>
    <dgm:pt modelId="{328406E3-7394-42AE-B404-7B4EA0A4C8D5}" type="parTrans" cxnId="{629BC810-20B1-45A1-B040-156827B80BE3}">
      <dgm:prSet/>
      <dgm:spPr/>
      <dgm:t>
        <a:bodyPr/>
        <a:lstStyle/>
        <a:p>
          <a:endParaRPr lang="es-ES"/>
        </a:p>
      </dgm:t>
    </dgm:pt>
    <dgm:pt modelId="{54CD5B74-BCCD-43AD-A9CC-F8817300241D}" type="sibTrans" cxnId="{629BC810-20B1-45A1-B040-156827B80BE3}">
      <dgm:prSet/>
      <dgm:spPr/>
      <dgm:t>
        <a:bodyPr/>
        <a:lstStyle/>
        <a:p>
          <a:endParaRPr lang="es-ES"/>
        </a:p>
      </dgm:t>
    </dgm:pt>
    <dgm:pt modelId="{50FBF8AD-30D3-4ACC-8416-8921FFC54AB0}">
      <dgm:prSet/>
      <dgm:spPr/>
      <dgm:t>
        <a:bodyPr/>
        <a:lstStyle/>
        <a:p>
          <a:r>
            <a:rPr lang="es-ES" dirty="0" smtClean="0"/>
            <a:t>El presente trabajo realizado abarca el análisis y evaluación TERJAMANCO </a:t>
          </a:r>
          <a:endParaRPr lang="es-ES" dirty="0"/>
        </a:p>
      </dgm:t>
    </dgm:pt>
    <dgm:pt modelId="{33A2D4A0-333E-420A-800D-0F01A0999EAA}" type="parTrans" cxnId="{398B1916-CEFB-477D-9B09-9B1CEB14B80D}">
      <dgm:prSet/>
      <dgm:spPr/>
      <dgm:t>
        <a:bodyPr/>
        <a:lstStyle/>
        <a:p>
          <a:endParaRPr lang="es-ES"/>
        </a:p>
      </dgm:t>
    </dgm:pt>
    <dgm:pt modelId="{1DC50DED-D68E-440B-AB53-7B49E6DFCFDB}" type="sibTrans" cxnId="{398B1916-CEFB-477D-9B09-9B1CEB14B80D}">
      <dgm:prSet/>
      <dgm:spPr/>
      <dgm:t>
        <a:bodyPr/>
        <a:lstStyle/>
        <a:p>
          <a:endParaRPr lang="es-ES"/>
        </a:p>
      </dgm:t>
    </dgm:pt>
    <dgm:pt modelId="{C1163E97-8C94-4156-8FED-FBC8AEBDA53A}" type="pres">
      <dgm:prSet presAssocID="{6D206000-8B89-4945-914D-D156E1CAE41B}" presName="Name0" presStyleCnt="0">
        <dgm:presLayoutVars>
          <dgm:dir/>
          <dgm:resizeHandles val="exact"/>
        </dgm:presLayoutVars>
      </dgm:prSet>
      <dgm:spPr/>
      <dgm:t>
        <a:bodyPr/>
        <a:lstStyle/>
        <a:p>
          <a:endParaRPr lang="es-ES"/>
        </a:p>
      </dgm:t>
    </dgm:pt>
    <dgm:pt modelId="{BD9C8F25-7031-4B32-8968-6D7215471D64}" type="pres">
      <dgm:prSet presAssocID="{6D206000-8B89-4945-914D-D156E1CAE41B}" presName="cycle" presStyleCnt="0"/>
      <dgm:spPr/>
    </dgm:pt>
    <dgm:pt modelId="{54202EDD-F937-4BE6-AA60-875DAFA57215}" type="pres">
      <dgm:prSet presAssocID="{1E0E1905-99AF-40AA-A0AF-995A43DB5419}" presName="nodeFirstNode" presStyleLbl="node1" presStyleIdx="0" presStyleCnt="4" custRadScaleRad="143470" custRadScaleInc="2390">
        <dgm:presLayoutVars>
          <dgm:bulletEnabled val="1"/>
        </dgm:presLayoutVars>
      </dgm:prSet>
      <dgm:spPr/>
      <dgm:t>
        <a:bodyPr/>
        <a:lstStyle/>
        <a:p>
          <a:endParaRPr lang="es-ES"/>
        </a:p>
      </dgm:t>
    </dgm:pt>
    <dgm:pt modelId="{3295047E-7DA9-4C3C-9360-7D96A96F963E}" type="pres">
      <dgm:prSet presAssocID="{4CE03B33-694D-4F13-ACDE-1F483814910D}" presName="sibTransFirstNode" presStyleLbl="bgShp" presStyleIdx="0" presStyleCnt="1"/>
      <dgm:spPr/>
      <dgm:t>
        <a:bodyPr/>
        <a:lstStyle/>
        <a:p>
          <a:endParaRPr lang="es-ES"/>
        </a:p>
      </dgm:t>
    </dgm:pt>
    <dgm:pt modelId="{4DB06E32-6FC0-462C-BFC0-31541939B5AF}" type="pres">
      <dgm:prSet presAssocID="{50FBF8AD-30D3-4ACC-8416-8921FFC54AB0}" presName="nodeFollowingNodes" presStyleLbl="node1" presStyleIdx="1" presStyleCnt="4" custRadScaleRad="136230" custRadScaleInc="-923">
        <dgm:presLayoutVars>
          <dgm:bulletEnabled val="1"/>
        </dgm:presLayoutVars>
      </dgm:prSet>
      <dgm:spPr/>
      <dgm:t>
        <a:bodyPr/>
        <a:lstStyle/>
        <a:p>
          <a:endParaRPr lang="es-ES"/>
        </a:p>
      </dgm:t>
    </dgm:pt>
    <dgm:pt modelId="{322EAFF4-3429-4A8B-9021-9C0192D2A64C}" type="pres">
      <dgm:prSet presAssocID="{D3CDF579-C37F-4144-AF44-79FB5B532994}" presName="nodeFollowingNodes" presStyleLbl="node1" presStyleIdx="2" presStyleCnt="4" custRadScaleRad="96934" custRadScaleInc="1320">
        <dgm:presLayoutVars>
          <dgm:bulletEnabled val="1"/>
        </dgm:presLayoutVars>
      </dgm:prSet>
      <dgm:spPr/>
      <dgm:t>
        <a:bodyPr/>
        <a:lstStyle/>
        <a:p>
          <a:endParaRPr lang="es-ES"/>
        </a:p>
      </dgm:t>
    </dgm:pt>
    <dgm:pt modelId="{21A7ABF1-5E9F-42B3-99CD-ECE436F475BB}" type="pres">
      <dgm:prSet presAssocID="{75F724DA-6644-41BC-97BE-D71EC46125FE}" presName="nodeFollowingNodes" presStyleLbl="node1" presStyleIdx="3" presStyleCnt="4" custRadScaleRad="161412" custRadScaleInc="2652">
        <dgm:presLayoutVars>
          <dgm:bulletEnabled val="1"/>
        </dgm:presLayoutVars>
      </dgm:prSet>
      <dgm:spPr/>
      <dgm:t>
        <a:bodyPr/>
        <a:lstStyle/>
        <a:p>
          <a:endParaRPr lang="es-ES"/>
        </a:p>
      </dgm:t>
    </dgm:pt>
  </dgm:ptLst>
  <dgm:cxnLst>
    <dgm:cxn modelId="{018B0037-A312-4A89-B7FB-16F381839B35}" type="presOf" srcId="{50FBF8AD-30D3-4ACC-8416-8921FFC54AB0}" destId="{4DB06E32-6FC0-462C-BFC0-31541939B5AF}" srcOrd="0" destOrd="0" presId="urn:microsoft.com/office/officeart/2005/8/layout/cycle3"/>
    <dgm:cxn modelId="{FDCB4A77-9CF7-4CF5-8E42-CC27C2F5DE8D}" type="presOf" srcId="{75F724DA-6644-41BC-97BE-D71EC46125FE}" destId="{21A7ABF1-5E9F-42B3-99CD-ECE436F475BB}" srcOrd="0" destOrd="0" presId="urn:microsoft.com/office/officeart/2005/8/layout/cycle3"/>
    <dgm:cxn modelId="{629BC810-20B1-45A1-B040-156827B80BE3}" srcId="{6D206000-8B89-4945-914D-D156E1CAE41B}" destId="{75F724DA-6644-41BC-97BE-D71EC46125FE}" srcOrd="3" destOrd="0" parTransId="{328406E3-7394-42AE-B404-7B4EA0A4C8D5}" sibTransId="{54CD5B74-BCCD-43AD-A9CC-F8817300241D}"/>
    <dgm:cxn modelId="{1E3795F6-53CD-4097-96A0-3B84B70BB0C1}" type="presOf" srcId="{1E0E1905-99AF-40AA-A0AF-995A43DB5419}" destId="{54202EDD-F937-4BE6-AA60-875DAFA57215}" srcOrd="0" destOrd="0" presId="urn:microsoft.com/office/officeart/2005/8/layout/cycle3"/>
    <dgm:cxn modelId="{617A5E14-F9B9-4E43-AE09-A330A3537F83}" type="presOf" srcId="{D3CDF579-C37F-4144-AF44-79FB5B532994}" destId="{322EAFF4-3429-4A8B-9021-9C0192D2A64C}" srcOrd="0" destOrd="0" presId="urn:microsoft.com/office/officeart/2005/8/layout/cycle3"/>
    <dgm:cxn modelId="{4497ED05-B162-4260-8D2E-5D4E4D6316A0}" type="presOf" srcId="{4CE03B33-694D-4F13-ACDE-1F483814910D}" destId="{3295047E-7DA9-4C3C-9360-7D96A96F963E}" srcOrd="0" destOrd="0" presId="urn:microsoft.com/office/officeart/2005/8/layout/cycle3"/>
    <dgm:cxn modelId="{398B1916-CEFB-477D-9B09-9B1CEB14B80D}" srcId="{6D206000-8B89-4945-914D-D156E1CAE41B}" destId="{50FBF8AD-30D3-4ACC-8416-8921FFC54AB0}" srcOrd="1" destOrd="0" parTransId="{33A2D4A0-333E-420A-800D-0F01A0999EAA}" sibTransId="{1DC50DED-D68E-440B-AB53-7B49E6DFCFDB}"/>
    <dgm:cxn modelId="{FB65FC75-4DD6-4640-813C-1159682E8835}" srcId="{6D206000-8B89-4945-914D-D156E1CAE41B}" destId="{D3CDF579-C37F-4144-AF44-79FB5B532994}" srcOrd="2" destOrd="0" parTransId="{CF52CA06-2FDC-40C9-94E3-FF8370440075}" sibTransId="{CE817D85-763D-479D-9850-7B5198C3DAEC}"/>
    <dgm:cxn modelId="{654A7A3A-7A2B-414D-B68A-E42155311737}" type="presOf" srcId="{6D206000-8B89-4945-914D-D156E1CAE41B}" destId="{C1163E97-8C94-4156-8FED-FBC8AEBDA53A}" srcOrd="0" destOrd="0" presId="urn:microsoft.com/office/officeart/2005/8/layout/cycle3"/>
    <dgm:cxn modelId="{226F131D-1895-4FFE-80EC-CB0D923B6930}" srcId="{6D206000-8B89-4945-914D-D156E1CAE41B}" destId="{1E0E1905-99AF-40AA-A0AF-995A43DB5419}" srcOrd="0" destOrd="0" parTransId="{57E0A8C8-8F85-4E99-9251-11F1E98C1FAC}" sibTransId="{4CE03B33-694D-4F13-ACDE-1F483814910D}"/>
    <dgm:cxn modelId="{BEBE65BE-7371-44F3-8D4C-079681409DFD}" type="presParOf" srcId="{C1163E97-8C94-4156-8FED-FBC8AEBDA53A}" destId="{BD9C8F25-7031-4B32-8968-6D7215471D64}" srcOrd="0" destOrd="0" presId="urn:microsoft.com/office/officeart/2005/8/layout/cycle3"/>
    <dgm:cxn modelId="{F53D90C1-3B23-4441-A48A-AE093F09E7E5}" type="presParOf" srcId="{BD9C8F25-7031-4B32-8968-6D7215471D64}" destId="{54202EDD-F937-4BE6-AA60-875DAFA57215}" srcOrd="0" destOrd="0" presId="urn:microsoft.com/office/officeart/2005/8/layout/cycle3"/>
    <dgm:cxn modelId="{E2C8E713-92DF-499F-B3FF-183B99D9F6F1}" type="presParOf" srcId="{BD9C8F25-7031-4B32-8968-6D7215471D64}" destId="{3295047E-7DA9-4C3C-9360-7D96A96F963E}" srcOrd="1" destOrd="0" presId="urn:microsoft.com/office/officeart/2005/8/layout/cycle3"/>
    <dgm:cxn modelId="{1EFA7075-0A4A-4515-BBF6-808C1FE2B366}" type="presParOf" srcId="{BD9C8F25-7031-4B32-8968-6D7215471D64}" destId="{4DB06E32-6FC0-462C-BFC0-31541939B5AF}" srcOrd="2" destOrd="0" presId="urn:microsoft.com/office/officeart/2005/8/layout/cycle3"/>
    <dgm:cxn modelId="{0EB70E9C-ABD2-479A-A195-611941DBD2F2}" type="presParOf" srcId="{BD9C8F25-7031-4B32-8968-6D7215471D64}" destId="{322EAFF4-3429-4A8B-9021-9C0192D2A64C}" srcOrd="3" destOrd="0" presId="urn:microsoft.com/office/officeart/2005/8/layout/cycle3"/>
    <dgm:cxn modelId="{88A582EC-ED2C-4B73-9231-BEFDF4424DEE}" type="presParOf" srcId="{BD9C8F25-7031-4B32-8968-6D7215471D64}" destId="{21A7ABF1-5E9F-42B3-99CD-ECE436F475BB}" srcOrd="4"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CB833E9-217E-4783-A1F0-45251722860A}"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s-ES"/>
        </a:p>
      </dgm:t>
    </dgm:pt>
    <dgm:pt modelId="{FB5ABA2C-E54F-4C3F-BFF8-88AB94F45314}">
      <dgm:prSet phldrT="[Texto]"/>
      <dgm:spPr/>
      <dgm:t>
        <a:bodyPr/>
        <a:lstStyle/>
        <a:p>
          <a:r>
            <a:rPr lang="es-ES" dirty="0" smtClean="0"/>
            <a:t>Principios</a:t>
          </a:r>
          <a:endParaRPr lang="es-ES" dirty="0"/>
        </a:p>
      </dgm:t>
    </dgm:pt>
    <dgm:pt modelId="{2F44FEBA-0774-40FE-B502-1631CEA72F89}" type="parTrans" cxnId="{0A88224E-BD6D-4314-955C-E68A04C0D217}">
      <dgm:prSet/>
      <dgm:spPr/>
      <dgm:t>
        <a:bodyPr/>
        <a:lstStyle/>
        <a:p>
          <a:endParaRPr lang="es-ES"/>
        </a:p>
      </dgm:t>
    </dgm:pt>
    <dgm:pt modelId="{010609A5-25E3-413C-A9AA-01A42A7CE60B}" type="sibTrans" cxnId="{0A88224E-BD6D-4314-955C-E68A04C0D217}">
      <dgm:prSet/>
      <dgm:spPr/>
      <dgm:t>
        <a:bodyPr/>
        <a:lstStyle/>
        <a:p>
          <a:endParaRPr lang="es-ES"/>
        </a:p>
      </dgm:t>
    </dgm:pt>
    <dgm:pt modelId="{A2DF5379-15D6-4EE9-8FBC-4A7A4C94BC69}">
      <dgm:prSet phldrT="[Texto]" custT="1"/>
      <dgm:spPr/>
      <dgm:t>
        <a:bodyPr/>
        <a:lstStyle/>
        <a:p>
          <a:r>
            <a:rPr lang="es-ES" sz="1200" dirty="0" smtClean="0">
              <a:solidFill>
                <a:schemeClr val="bg1"/>
              </a:solidFill>
            </a:rPr>
            <a:t>Honestidad y compañerismo</a:t>
          </a:r>
          <a:endParaRPr lang="es-ES" sz="1200" dirty="0">
            <a:solidFill>
              <a:schemeClr val="bg1"/>
            </a:solidFill>
          </a:endParaRPr>
        </a:p>
      </dgm:t>
    </dgm:pt>
    <dgm:pt modelId="{2884B1DD-9A0A-4977-9D05-D3E160CA1EB2}" type="parTrans" cxnId="{1FFD4508-5F11-4088-A175-CE43AFFA38E2}">
      <dgm:prSet/>
      <dgm:spPr/>
      <dgm:t>
        <a:bodyPr/>
        <a:lstStyle/>
        <a:p>
          <a:endParaRPr lang="es-ES"/>
        </a:p>
      </dgm:t>
    </dgm:pt>
    <dgm:pt modelId="{F7275E00-2F52-466E-B767-ACBB83A172AE}" type="sibTrans" cxnId="{1FFD4508-5F11-4088-A175-CE43AFFA38E2}">
      <dgm:prSet/>
      <dgm:spPr/>
      <dgm:t>
        <a:bodyPr/>
        <a:lstStyle/>
        <a:p>
          <a:endParaRPr lang="es-ES"/>
        </a:p>
      </dgm:t>
    </dgm:pt>
    <dgm:pt modelId="{1829CB74-D075-4E58-813B-6D9B9448EEFB}">
      <dgm:prSet phldrT="[Texto]"/>
      <dgm:spPr/>
      <dgm:t>
        <a:bodyPr/>
        <a:lstStyle/>
        <a:p>
          <a:r>
            <a:rPr lang="es-ES" dirty="0" smtClean="0"/>
            <a:t>Misión </a:t>
          </a:r>
          <a:endParaRPr lang="es-ES" dirty="0"/>
        </a:p>
      </dgm:t>
    </dgm:pt>
    <dgm:pt modelId="{4036F8A8-0E00-4573-9719-A4DF148551CB}" type="parTrans" cxnId="{ECC40576-7DC9-499F-9E65-7E3C85884A83}">
      <dgm:prSet/>
      <dgm:spPr/>
      <dgm:t>
        <a:bodyPr/>
        <a:lstStyle/>
        <a:p>
          <a:endParaRPr lang="es-ES"/>
        </a:p>
      </dgm:t>
    </dgm:pt>
    <dgm:pt modelId="{99CB89AA-AD04-486B-AD7F-2364531F8B01}" type="sibTrans" cxnId="{ECC40576-7DC9-499F-9E65-7E3C85884A83}">
      <dgm:prSet/>
      <dgm:spPr/>
      <dgm:t>
        <a:bodyPr/>
        <a:lstStyle/>
        <a:p>
          <a:endParaRPr lang="es-ES"/>
        </a:p>
      </dgm:t>
    </dgm:pt>
    <dgm:pt modelId="{F42CFBA1-6272-4664-97E8-911CF82521EA}">
      <dgm:prSet phldrT="[Texto]"/>
      <dgm:spPr/>
      <dgm:t>
        <a:bodyPr/>
        <a:lstStyle/>
        <a:p>
          <a:r>
            <a:rPr lang="es-ES" b="1" dirty="0" smtClean="0"/>
            <a:t>“</a:t>
          </a:r>
          <a:r>
            <a:rPr lang="es-ES" b="1" dirty="0" smtClean="0">
              <a:solidFill>
                <a:schemeClr val="bg1"/>
              </a:solidFill>
            </a:rPr>
            <a:t>TERJAMANCO es una empresa turística que brinda servicios de recreación en un entorno ecológico, agradable con precios justos, una excelente infraestructura y personal comprometido con los fines de la institución”</a:t>
          </a:r>
          <a:endParaRPr lang="es-ES" dirty="0">
            <a:solidFill>
              <a:schemeClr val="bg1"/>
            </a:solidFill>
          </a:endParaRPr>
        </a:p>
      </dgm:t>
    </dgm:pt>
    <dgm:pt modelId="{E9E8BAC6-D176-4F8C-954F-365C4C9129A8}" type="parTrans" cxnId="{1954A9E8-A871-49DD-A094-5C74B56D7FB1}">
      <dgm:prSet/>
      <dgm:spPr/>
      <dgm:t>
        <a:bodyPr/>
        <a:lstStyle/>
        <a:p>
          <a:endParaRPr lang="es-ES"/>
        </a:p>
      </dgm:t>
    </dgm:pt>
    <dgm:pt modelId="{40D8D9E3-9EF4-466C-BC95-13513B1D4F5B}" type="sibTrans" cxnId="{1954A9E8-A871-49DD-A094-5C74B56D7FB1}">
      <dgm:prSet/>
      <dgm:spPr/>
      <dgm:t>
        <a:bodyPr/>
        <a:lstStyle/>
        <a:p>
          <a:endParaRPr lang="es-ES"/>
        </a:p>
      </dgm:t>
    </dgm:pt>
    <dgm:pt modelId="{6D2ABAF8-D1A2-4287-B265-C2D9A06EC58C}">
      <dgm:prSet phldrT="[Texto]"/>
      <dgm:spPr/>
      <dgm:t>
        <a:bodyPr/>
        <a:lstStyle/>
        <a:p>
          <a:r>
            <a:rPr lang="es-ES" dirty="0" smtClean="0"/>
            <a:t>Visión</a:t>
          </a:r>
          <a:endParaRPr lang="es-ES" dirty="0"/>
        </a:p>
      </dgm:t>
    </dgm:pt>
    <dgm:pt modelId="{72661632-1924-4F09-9942-B79F456D7D62}" type="parTrans" cxnId="{E20DD021-F032-4BD9-8AD3-FF010B56A038}">
      <dgm:prSet/>
      <dgm:spPr/>
      <dgm:t>
        <a:bodyPr/>
        <a:lstStyle/>
        <a:p>
          <a:endParaRPr lang="es-ES"/>
        </a:p>
      </dgm:t>
    </dgm:pt>
    <dgm:pt modelId="{3253F282-00AA-40F7-980B-8B9D0D549791}" type="sibTrans" cxnId="{E20DD021-F032-4BD9-8AD3-FF010B56A038}">
      <dgm:prSet/>
      <dgm:spPr/>
      <dgm:t>
        <a:bodyPr/>
        <a:lstStyle/>
        <a:p>
          <a:endParaRPr lang="es-ES"/>
        </a:p>
      </dgm:t>
    </dgm:pt>
    <dgm:pt modelId="{1C254D91-607C-494E-B403-580E9CC515C5}">
      <dgm:prSet phldrT="[Texto]"/>
      <dgm:spPr/>
      <dgm:t>
        <a:bodyPr/>
        <a:lstStyle/>
        <a:p>
          <a:r>
            <a:rPr lang="es-ES" dirty="0" smtClean="0"/>
            <a:t>“</a:t>
          </a:r>
          <a:r>
            <a:rPr lang="es-ES" b="1" dirty="0" smtClean="0">
              <a:solidFill>
                <a:schemeClr val="bg1"/>
              </a:solidFill>
            </a:rPr>
            <a:t>Al 2019 ser una empresa líder  en el ámbito turístico, con prestigio nacional e internacional brindando  servicios de calidad y contando con recursos humanos calificados”</a:t>
          </a:r>
          <a:endParaRPr lang="es-ES" dirty="0">
            <a:solidFill>
              <a:schemeClr val="bg1"/>
            </a:solidFill>
          </a:endParaRPr>
        </a:p>
      </dgm:t>
    </dgm:pt>
    <dgm:pt modelId="{77D821EC-4383-464B-BC42-D157F403D1C3}" type="parTrans" cxnId="{6A203AD2-641E-4D1D-A10B-3CBBF7BFCBDA}">
      <dgm:prSet/>
      <dgm:spPr/>
      <dgm:t>
        <a:bodyPr/>
        <a:lstStyle/>
        <a:p>
          <a:endParaRPr lang="es-ES"/>
        </a:p>
      </dgm:t>
    </dgm:pt>
    <dgm:pt modelId="{1902417F-6038-4A56-A3E0-5AD0E64B761F}" type="sibTrans" cxnId="{6A203AD2-641E-4D1D-A10B-3CBBF7BFCBDA}">
      <dgm:prSet/>
      <dgm:spPr/>
      <dgm:t>
        <a:bodyPr/>
        <a:lstStyle/>
        <a:p>
          <a:endParaRPr lang="es-ES"/>
        </a:p>
      </dgm:t>
    </dgm:pt>
    <dgm:pt modelId="{8508873F-5D58-40E7-A3B4-11241F3DCB7D}">
      <dgm:prSet custT="1"/>
      <dgm:spPr/>
      <dgm:t>
        <a:bodyPr/>
        <a:lstStyle/>
        <a:p>
          <a:r>
            <a:rPr lang="es-ES" sz="1200" dirty="0" smtClean="0">
              <a:solidFill>
                <a:schemeClr val="bg1"/>
              </a:solidFill>
            </a:rPr>
            <a:t>La Creatividad e innovación </a:t>
          </a:r>
          <a:endParaRPr lang="es-ES" sz="1200" dirty="0">
            <a:solidFill>
              <a:schemeClr val="bg1"/>
            </a:solidFill>
          </a:endParaRPr>
        </a:p>
      </dgm:t>
    </dgm:pt>
    <dgm:pt modelId="{94C7EEF0-1E61-4B80-B03B-96BB17E8C7C7}" type="parTrans" cxnId="{A27AE0BB-71A9-455E-B8E7-779DBCA370A3}">
      <dgm:prSet/>
      <dgm:spPr/>
      <dgm:t>
        <a:bodyPr/>
        <a:lstStyle/>
        <a:p>
          <a:endParaRPr lang="es-ES"/>
        </a:p>
      </dgm:t>
    </dgm:pt>
    <dgm:pt modelId="{59E6BC9D-7A4A-4D33-A891-B2EF9C98A8FA}" type="sibTrans" cxnId="{A27AE0BB-71A9-455E-B8E7-779DBCA370A3}">
      <dgm:prSet/>
      <dgm:spPr/>
      <dgm:t>
        <a:bodyPr/>
        <a:lstStyle/>
        <a:p>
          <a:endParaRPr lang="es-ES"/>
        </a:p>
      </dgm:t>
    </dgm:pt>
    <dgm:pt modelId="{64ED8BF5-C07D-4EA3-A84E-B7F2E4029CA3}">
      <dgm:prSet custT="1"/>
      <dgm:spPr/>
      <dgm:t>
        <a:bodyPr/>
        <a:lstStyle/>
        <a:p>
          <a:r>
            <a:rPr lang="es-ES" sz="1200" dirty="0" smtClean="0">
              <a:solidFill>
                <a:schemeClr val="bg1"/>
              </a:solidFill>
            </a:rPr>
            <a:t>Compromiso con los resultados que se persigue en el medio</a:t>
          </a:r>
          <a:endParaRPr lang="es-ES" sz="1200" dirty="0">
            <a:solidFill>
              <a:schemeClr val="bg1"/>
            </a:solidFill>
          </a:endParaRPr>
        </a:p>
      </dgm:t>
    </dgm:pt>
    <dgm:pt modelId="{02580E06-4EDB-4EA6-9919-42CD6379AC9E}" type="parTrans" cxnId="{FAC4DB2F-6E04-4A3E-A924-13BFF64C7B63}">
      <dgm:prSet/>
      <dgm:spPr/>
      <dgm:t>
        <a:bodyPr/>
        <a:lstStyle/>
        <a:p>
          <a:endParaRPr lang="es-ES"/>
        </a:p>
      </dgm:t>
    </dgm:pt>
    <dgm:pt modelId="{6343A205-B2CD-4019-9F4A-074555D5C8B1}" type="sibTrans" cxnId="{FAC4DB2F-6E04-4A3E-A924-13BFF64C7B63}">
      <dgm:prSet/>
      <dgm:spPr/>
      <dgm:t>
        <a:bodyPr/>
        <a:lstStyle/>
        <a:p>
          <a:endParaRPr lang="es-ES"/>
        </a:p>
      </dgm:t>
    </dgm:pt>
    <dgm:pt modelId="{B6253D59-0912-4905-AF7A-9AC21A8025B6}">
      <dgm:prSet custT="1"/>
      <dgm:spPr/>
      <dgm:t>
        <a:bodyPr/>
        <a:lstStyle/>
        <a:p>
          <a:r>
            <a:rPr lang="es-ES" sz="1200" dirty="0" smtClean="0">
              <a:solidFill>
                <a:schemeClr val="bg1"/>
              </a:solidFill>
            </a:rPr>
            <a:t>La Satisfacción de las necesidades del cliente </a:t>
          </a:r>
          <a:endParaRPr lang="es-ES" sz="1200" dirty="0">
            <a:solidFill>
              <a:schemeClr val="bg1"/>
            </a:solidFill>
          </a:endParaRPr>
        </a:p>
      </dgm:t>
    </dgm:pt>
    <dgm:pt modelId="{890054D5-0367-4228-B133-0202C7219D2D}" type="parTrans" cxnId="{F9EC0472-EE5D-446D-9F17-3E28CA1234DE}">
      <dgm:prSet/>
      <dgm:spPr/>
      <dgm:t>
        <a:bodyPr/>
        <a:lstStyle/>
        <a:p>
          <a:endParaRPr lang="es-ES"/>
        </a:p>
      </dgm:t>
    </dgm:pt>
    <dgm:pt modelId="{5742FE55-6698-4B39-8D89-EB14BCF358C0}" type="sibTrans" cxnId="{F9EC0472-EE5D-446D-9F17-3E28CA1234DE}">
      <dgm:prSet/>
      <dgm:spPr/>
      <dgm:t>
        <a:bodyPr/>
        <a:lstStyle/>
        <a:p>
          <a:endParaRPr lang="es-ES"/>
        </a:p>
      </dgm:t>
    </dgm:pt>
    <dgm:pt modelId="{FD1695C6-D110-41F5-BF9A-142E474DE0AB}">
      <dgm:prSet custT="1"/>
      <dgm:spPr/>
      <dgm:t>
        <a:bodyPr/>
        <a:lstStyle/>
        <a:p>
          <a:r>
            <a:rPr lang="es-ES" sz="1200" dirty="0" smtClean="0">
              <a:solidFill>
                <a:schemeClr val="bg1"/>
              </a:solidFill>
            </a:rPr>
            <a:t>El respeto al cliente </a:t>
          </a:r>
          <a:endParaRPr lang="es-ES" sz="1200" dirty="0">
            <a:solidFill>
              <a:schemeClr val="bg1"/>
            </a:solidFill>
          </a:endParaRPr>
        </a:p>
      </dgm:t>
    </dgm:pt>
    <dgm:pt modelId="{11BEF564-C9C6-4E98-9754-45ACF2F572F1}" type="parTrans" cxnId="{18F33B3A-238B-48DC-B9CD-ED77BC019867}">
      <dgm:prSet/>
      <dgm:spPr/>
      <dgm:t>
        <a:bodyPr/>
        <a:lstStyle/>
        <a:p>
          <a:endParaRPr lang="es-ES"/>
        </a:p>
      </dgm:t>
    </dgm:pt>
    <dgm:pt modelId="{49D9F4FB-8FE1-498B-ABDB-84498F663C03}" type="sibTrans" cxnId="{18F33B3A-238B-48DC-B9CD-ED77BC019867}">
      <dgm:prSet/>
      <dgm:spPr/>
      <dgm:t>
        <a:bodyPr/>
        <a:lstStyle/>
        <a:p>
          <a:endParaRPr lang="es-ES"/>
        </a:p>
      </dgm:t>
    </dgm:pt>
    <dgm:pt modelId="{621D2C7B-83EA-403B-A286-4BF8C55588E8}" type="pres">
      <dgm:prSet presAssocID="{2CB833E9-217E-4783-A1F0-45251722860A}" presName="rootnode" presStyleCnt="0">
        <dgm:presLayoutVars>
          <dgm:chMax/>
          <dgm:chPref/>
          <dgm:dir/>
          <dgm:animLvl val="lvl"/>
        </dgm:presLayoutVars>
      </dgm:prSet>
      <dgm:spPr/>
      <dgm:t>
        <a:bodyPr/>
        <a:lstStyle/>
        <a:p>
          <a:endParaRPr lang="es-ES"/>
        </a:p>
      </dgm:t>
    </dgm:pt>
    <dgm:pt modelId="{D195964F-CBE5-4897-A4E0-657466933EB4}" type="pres">
      <dgm:prSet presAssocID="{FB5ABA2C-E54F-4C3F-BFF8-88AB94F45314}" presName="composite" presStyleCnt="0"/>
      <dgm:spPr/>
    </dgm:pt>
    <dgm:pt modelId="{B5418AA4-BB3F-4392-9E2E-A469538E2078}" type="pres">
      <dgm:prSet presAssocID="{FB5ABA2C-E54F-4C3F-BFF8-88AB94F45314}" presName="bentUpArrow1" presStyleLbl="alignImgPlace1" presStyleIdx="0" presStyleCnt="2"/>
      <dgm:spPr/>
    </dgm:pt>
    <dgm:pt modelId="{1FEFBD0C-647A-4676-A8D1-69C5848C79A2}" type="pres">
      <dgm:prSet presAssocID="{FB5ABA2C-E54F-4C3F-BFF8-88AB94F45314}" presName="ParentText" presStyleLbl="node1" presStyleIdx="0" presStyleCnt="3">
        <dgm:presLayoutVars>
          <dgm:chMax val="1"/>
          <dgm:chPref val="1"/>
          <dgm:bulletEnabled val="1"/>
        </dgm:presLayoutVars>
      </dgm:prSet>
      <dgm:spPr/>
      <dgm:t>
        <a:bodyPr/>
        <a:lstStyle/>
        <a:p>
          <a:endParaRPr lang="es-ES"/>
        </a:p>
      </dgm:t>
    </dgm:pt>
    <dgm:pt modelId="{67A795AF-96EE-45A7-ADBC-A29B9DADBC16}" type="pres">
      <dgm:prSet presAssocID="{FB5ABA2C-E54F-4C3F-BFF8-88AB94F45314}" presName="ChildText" presStyleLbl="revTx" presStyleIdx="0" presStyleCnt="3" custScaleX="131086" custLinFactNeighborX="18703" custLinFactNeighborY="-2716">
        <dgm:presLayoutVars>
          <dgm:chMax val="0"/>
          <dgm:chPref val="0"/>
          <dgm:bulletEnabled val="1"/>
        </dgm:presLayoutVars>
      </dgm:prSet>
      <dgm:spPr/>
      <dgm:t>
        <a:bodyPr/>
        <a:lstStyle/>
        <a:p>
          <a:endParaRPr lang="es-ES"/>
        </a:p>
      </dgm:t>
    </dgm:pt>
    <dgm:pt modelId="{347AAD15-DCCA-418E-A476-367B5F9A7995}" type="pres">
      <dgm:prSet presAssocID="{010609A5-25E3-413C-A9AA-01A42A7CE60B}" presName="sibTrans" presStyleCnt="0"/>
      <dgm:spPr/>
    </dgm:pt>
    <dgm:pt modelId="{958E8A5E-6205-4A0A-B6F9-45E6E08B6033}" type="pres">
      <dgm:prSet presAssocID="{1829CB74-D075-4E58-813B-6D9B9448EEFB}" presName="composite" presStyleCnt="0"/>
      <dgm:spPr/>
    </dgm:pt>
    <dgm:pt modelId="{E345044E-A0D3-4930-9C07-39A01FC3C9B9}" type="pres">
      <dgm:prSet presAssocID="{1829CB74-D075-4E58-813B-6D9B9448EEFB}" presName="bentUpArrow1" presStyleLbl="alignImgPlace1" presStyleIdx="1" presStyleCnt="2"/>
      <dgm:spPr/>
    </dgm:pt>
    <dgm:pt modelId="{F8BE3320-D421-4601-982C-86D8ABABE12D}" type="pres">
      <dgm:prSet presAssocID="{1829CB74-D075-4E58-813B-6D9B9448EEFB}" presName="ParentText" presStyleLbl="node1" presStyleIdx="1" presStyleCnt="3" custLinFactNeighborX="-40918" custLinFactNeighborY="1085">
        <dgm:presLayoutVars>
          <dgm:chMax val="1"/>
          <dgm:chPref val="1"/>
          <dgm:bulletEnabled val="1"/>
        </dgm:presLayoutVars>
      </dgm:prSet>
      <dgm:spPr/>
      <dgm:t>
        <a:bodyPr/>
        <a:lstStyle/>
        <a:p>
          <a:endParaRPr lang="es-ES"/>
        </a:p>
      </dgm:t>
    </dgm:pt>
    <dgm:pt modelId="{82B2A853-6B83-4835-96AA-A5BDB46EA861}" type="pres">
      <dgm:prSet presAssocID="{1829CB74-D075-4E58-813B-6D9B9448EEFB}" presName="ChildText" presStyleLbl="revTx" presStyleIdx="1" presStyleCnt="3" custScaleX="219581" custLinFactNeighborX="3634" custLinFactNeighborY="-10458">
        <dgm:presLayoutVars>
          <dgm:chMax val="0"/>
          <dgm:chPref val="0"/>
          <dgm:bulletEnabled val="1"/>
        </dgm:presLayoutVars>
      </dgm:prSet>
      <dgm:spPr/>
      <dgm:t>
        <a:bodyPr/>
        <a:lstStyle/>
        <a:p>
          <a:endParaRPr lang="es-ES"/>
        </a:p>
      </dgm:t>
    </dgm:pt>
    <dgm:pt modelId="{6181C4A6-410B-4710-97AE-5E038C0FDE88}" type="pres">
      <dgm:prSet presAssocID="{99CB89AA-AD04-486B-AD7F-2364531F8B01}" presName="sibTrans" presStyleCnt="0"/>
      <dgm:spPr/>
    </dgm:pt>
    <dgm:pt modelId="{DE83011D-6CF1-41BE-9E53-6E78DA09B712}" type="pres">
      <dgm:prSet presAssocID="{6D2ABAF8-D1A2-4287-B265-C2D9A06EC58C}" presName="composite" presStyleCnt="0"/>
      <dgm:spPr/>
    </dgm:pt>
    <dgm:pt modelId="{1EBD6979-6935-4178-98D5-17B85878AAA0}" type="pres">
      <dgm:prSet presAssocID="{6D2ABAF8-D1A2-4287-B265-C2D9A06EC58C}" presName="ParentText" presStyleLbl="node1" presStyleIdx="2" presStyleCnt="3" custLinFactNeighborX="-42093" custLinFactNeighborY="-5173">
        <dgm:presLayoutVars>
          <dgm:chMax val="1"/>
          <dgm:chPref val="1"/>
          <dgm:bulletEnabled val="1"/>
        </dgm:presLayoutVars>
      </dgm:prSet>
      <dgm:spPr/>
      <dgm:t>
        <a:bodyPr/>
        <a:lstStyle/>
        <a:p>
          <a:endParaRPr lang="es-ES"/>
        </a:p>
      </dgm:t>
    </dgm:pt>
    <dgm:pt modelId="{9B0EE009-2A71-47A0-B4DF-B3B3DEE26C58}" type="pres">
      <dgm:prSet presAssocID="{6D2ABAF8-D1A2-4287-B265-C2D9A06EC58C}" presName="FinalChildText" presStyleLbl="revTx" presStyleIdx="2" presStyleCnt="3" custScaleX="180033" custLinFactNeighborX="-14245" custLinFactNeighborY="-11010">
        <dgm:presLayoutVars>
          <dgm:chMax val="0"/>
          <dgm:chPref val="0"/>
          <dgm:bulletEnabled val="1"/>
        </dgm:presLayoutVars>
      </dgm:prSet>
      <dgm:spPr/>
      <dgm:t>
        <a:bodyPr/>
        <a:lstStyle/>
        <a:p>
          <a:endParaRPr lang="es-ES"/>
        </a:p>
      </dgm:t>
    </dgm:pt>
  </dgm:ptLst>
  <dgm:cxnLst>
    <dgm:cxn modelId="{0A88224E-BD6D-4314-955C-E68A04C0D217}" srcId="{2CB833E9-217E-4783-A1F0-45251722860A}" destId="{FB5ABA2C-E54F-4C3F-BFF8-88AB94F45314}" srcOrd="0" destOrd="0" parTransId="{2F44FEBA-0774-40FE-B502-1631CEA72F89}" sibTransId="{010609A5-25E3-413C-A9AA-01A42A7CE60B}"/>
    <dgm:cxn modelId="{F36F1A06-57D8-4560-95D2-D4A3B6CA5215}" type="presOf" srcId="{1829CB74-D075-4E58-813B-6D9B9448EEFB}" destId="{F8BE3320-D421-4601-982C-86D8ABABE12D}" srcOrd="0" destOrd="0" presId="urn:microsoft.com/office/officeart/2005/8/layout/StepDownProcess"/>
    <dgm:cxn modelId="{8635300C-4826-4877-B722-564F01AF98B8}" type="presOf" srcId="{A2DF5379-15D6-4EE9-8FBC-4A7A4C94BC69}" destId="{67A795AF-96EE-45A7-ADBC-A29B9DADBC16}" srcOrd="0" destOrd="0" presId="urn:microsoft.com/office/officeart/2005/8/layout/StepDownProcess"/>
    <dgm:cxn modelId="{F9EC0472-EE5D-446D-9F17-3E28CA1234DE}" srcId="{FB5ABA2C-E54F-4C3F-BFF8-88AB94F45314}" destId="{B6253D59-0912-4905-AF7A-9AC21A8025B6}" srcOrd="3" destOrd="0" parTransId="{890054D5-0367-4228-B133-0202C7219D2D}" sibTransId="{5742FE55-6698-4B39-8D89-EB14BCF358C0}"/>
    <dgm:cxn modelId="{A2898DAE-0252-4DB5-AACD-A86BED052CCB}" type="presOf" srcId="{64ED8BF5-C07D-4EA3-A84E-B7F2E4029CA3}" destId="{67A795AF-96EE-45A7-ADBC-A29B9DADBC16}" srcOrd="0" destOrd="2" presId="urn:microsoft.com/office/officeart/2005/8/layout/StepDownProcess"/>
    <dgm:cxn modelId="{A27AE0BB-71A9-455E-B8E7-779DBCA370A3}" srcId="{FB5ABA2C-E54F-4C3F-BFF8-88AB94F45314}" destId="{8508873F-5D58-40E7-A3B4-11241F3DCB7D}" srcOrd="1" destOrd="0" parTransId="{94C7EEF0-1E61-4B80-B03B-96BB17E8C7C7}" sibTransId="{59E6BC9D-7A4A-4D33-A891-B2EF9C98A8FA}"/>
    <dgm:cxn modelId="{E20DD021-F032-4BD9-8AD3-FF010B56A038}" srcId="{2CB833E9-217E-4783-A1F0-45251722860A}" destId="{6D2ABAF8-D1A2-4287-B265-C2D9A06EC58C}" srcOrd="2" destOrd="0" parTransId="{72661632-1924-4F09-9942-B79F456D7D62}" sibTransId="{3253F282-00AA-40F7-980B-8B9D0D549791}"/>
    <dgm:cxn modelId="{A1FA4DC5-36BB-4923-9402-2AF0ECFB65C4}" type="presOf" srcId="{FB5ABA2C-E54F-4C3F-BFF8-88AB94F45314}" destId="{1FEFBD0C-647A-4676-A8D1-69C5848C79A2}" srcOrd="0" destOrd="0" presId="urn:microsoft.com/office/officeart/2005/8/layout/StepDownProcess"/>
    <dgm:cxn modelId="{CC4CDA3A-0127-45A7-9B0A-BAB0ECD6F41D}" type="presOf" srcId="{F42CFBA1-6272-4664-97E8-911CF82521EA}" destId="{82B2A853-6B83-4835-96AA-A5BDB46EA861}" srcOrd="0" destOrd="0" presId="urn:microsoft.com/office/officeart/2005/8/layout/StepDownProcess"/>
    <dgm:cxn modelId="{6D256C8A-4D04-4727-9E35-B563A27044C6}" type="presOf" srcId="{2CB833E9-217E-4783-A1F0-45251722860A}" destId="{621D2C7B-83EA-403B-A286-4BF8C55588E8}" srcOrd="0" destOrd="0" presId="urn:microsoft.com/office/officeart/2005/8/layout/StepDownProcess"/>
    <dgm:cxn modelId="{BE13F7EA-AC44-462C-AE73-4768282E8F3A}" type="presOf" srcId="{B6253D59-0912-4905-AF7A-9AC21A8025B6}" destId="{67A795AF-96EE-45A7-ADBC-A29B9DADBC16}" srcOrd="0" destOrd="3" presId="urn:microsoft.com/office/officeart/2005/8/layout/StepDownProcess"/>
    <dgm:cxn modelId="{6A203AD2-641E-4D1D-A10B-3CBBF7BFCBDA}" srcId="{6D2ABAF8-D1A2-4287-B265-C2D9A06EC58C}" destId="{1C254D91-607C-494E-B403-580E9CC515C5}" srcOrd="0" destOrd="0" parTransId="{77D821EC-4383-464B-BC42-D157F403D1C3}" sibTransId="{1902417F-6038-4A56-A3E0-5AD0E64B761F}"/>
    <dgm:cxn modelId="{54BF2459-66CA-424E-AE76-F57867A3402A}" type="presOf" srcId="{FD1695C6-D110-41F5-BF9A-142E474DE0AB}" destId="{67A795AF-96EE-45A7-ADBC-A29B9DADBC16}" srcOrd="0" destOrd="4" presId="urn:microsoft.com/office/officeart/2005/8/layout/StepDownProcess"/>
    <dgm:cxn modelId="{ABDBFAC7-6174-4EDC-B4A9-1C150D1A25D3}" type="presOf" srcId="{1C254D91-607C-494E-B403-580E9CC515C5}" destId="{9B0EE009-2A71-47A0-B4DF-B3B3DEE26C58}" srcOrd="0" destOrd="0" presId="urn:microsoft.com/office/officeart/2005/8/layout/StepDownProcess"/>
    <dgm:cxn modelId="{FAC4DB2F-6E04-4A3E-A924-13BFF64C7B63}" srcId="{FB5ABA2C-E54F-4C3F-BFF8-88AB94F45314}" destId="{64ED8BF5-C07D-4EA3-A84E-B7F2E4029CA3}" srcOrd="2" destOrd="0" parTransId="{02580E06-4EDB-4EA6-9919-42CD6379AC9E}" sibTransId="{6343A205-B2CD-4019-9F4A-074555D5C8B1}"/>
    <dgm:cxn modelId="{1954A9E8-A871-49DD-A094-5C74B56D7FB1}" srcId="{1829CB74-D075-4E58-813B-6D9B9448EEFB}" destId="{F42CFBA1-6272-4664-97E8-911CF82521EA}" srcOrd="0" destOrd="0" parTransId="{E9E8BAC6-D176-4F8C-954F-365C4C9129A8}" sibTransId="{40D8D9E3-9EF4-466C-BC95-13513B1D4F5B}"/>
    <dgm:cxn modelId="{18F33B3A-238B-48DC-B9CD-ED77BC019867}" srcId="{FB5ABA2C-E54F-4C3F-BFF8-88AB94F45314}" destId="{FD1695C6-D110-41F5-BF9A-142E474DE0AB}" srcOrd="4" destOrd="0" parTransId="{11BEF564-C9C6-4E98-9754-45ACF2F572F1}" sibTransId="{49D9F4FB-8FE1-498B-ABDB-84498F663C03}"/>
    <dgm:cxn modelId="{1FFD4508-5F11-4088-A175-CE43AFFA38E2}" srcId="{FB5ABA2C-E54F-4C3F-BFF8-88AB94F45314}" destId="{A2DF5379-15D6-4EE9-8FBC-4A7A4C94BC69}" srcOrd="0" destOrd="0" parTransId="{2884B1DD-9A0A-4977-9D05-D3E160CA1EB2}" sibTransId="{F7275E00-2F52-466E-B767-ACBB83A172AE}"/>
    <dgm:cxn modelId="{ECC40576-7DC9-499F-9E65-7E3C85884A83}" srcId="{2CB833E9-217E-4783-A1F0-45251722860A}" destId="{1829CB74-D075-4E58-813B-6D9B9448EEFB}" srcOrd="1" destOrd="0" parTransId="{4036F8A8-0E00-4573-9719-A4DF148551CB}" sibTransId="{99CB89AA-AD04-486B-AD7F-2364531F8B01}"/>
    <dgm:cxn modelId="{79C6CDEB-039A-4366-843F-35DACE35A76C}" type="presOf" srcId="{8508873F-5D58-40E7-A3B4-11241F3DCB7D}" destId="{67A795AF-96EE-45A7-ADBC-A29B9DADBC16}" srcOrd="0" destOrd="1" presId="urn:microsoft.com/office/officeart/2005/8/layout/StepDownProcess"/>
    <dgm:cxn modelId="{C1DA02F1-82F0-4CA1-9C58-C9412C15EA6A}" type="presOf" srcId="{6D2ABAF8-D1A2-4287-B265-C2D9A06EC58C}" destId="{1EBD6979-6935-4178-98D5-17B85878AAA0}" srcOrd="0" destOrd="0" presId="urn:microsoft.com/office/officeart/2005/8/layout/StepDownProcess"/>
    <dgm:cxn modelId="{42E9F52B-3BC8-4FF0-8E72-86AE46C432E6}" type="presParOf" srcId="{621D2C7B-83EA-403B-A286-4BF8C55588E8}" destId="{D195964F-CBE5-4897-A4E0-657466933EB4}" srcOrd="0" destOrd="0" presId="urn:microsoft.com/office/officeart/2005/8/layout/StepDownProcess"/>
    <dgm:cxn modelId="{122A1077-57AC-4ABF-BA47-3A235D102932}" type="presParOf" srcId="{D195964F-CBE5-4897-A4E0-657466933EB4}" destId="{B5418AA4-BB3F-4392-9E2E-A469538E2078}" srcOrd="0" destOrd="0" presId="urn:microsoft.com/office/officeart/2005/8/layout/StepDownProcess"/>
    <dgm:cxn modelId="{A6701D7D-B151-4E66-855F-3E70CA896908}" type="presParOf" srcId="{D195964F-CBE5-4897-A4E0-657466933EB4}" destId="{1FEFBD0C-647A-4676-A8D1-69C5848C79A2}" srcOrd="1" destOrd="0" presId="urn:microsoft.com/office/officeart/2005/8/layout/StepDownProcess"/>
    <dgm:cxn modelId="{30B509FA-7D69-4DEF-97C2-AACD92621B2C}" type="presParOf" srcId="{D195964F-CBE5-4897-A4E0-657466933EB4}" destId="{67A795AF-96EE-45A7-ADBC-A29B9DADBC16}" srcOrd="2" destOrd="0" presId="urn:microsoft.com/office/officeart/2005/8/layout/StepDownProcess"/>
    <dgm:cxn modelId="{06AF38DB-6B7C-4F85-A60A-FC71404A7763}" type="presParOf" srcId="{621D2C7B-83EA-403B-A286-4BF8C55588E8}" destId="{347AAD15-DCCA-418E-A476-367B5F9A7995}" srcOrd="1" destOrd="0" presId="urn:microsoft.com/office/officeart/2005/8/layout/StepDownProcess"/>
    <dgm:cxn modelId="{335AC028-0955-4D60-AB3F-94C165A9F3FB}" type="presParOf" srcId="{621D2C7B-83EA-403B-A286-4BF8C55588E8}" destId="{958E8A5E-6205-4A0A-B6F9-45E6E08B6033}" srcOrd="2" destOrd="0" presId="urn:microsoft.com/office/officeart/2005/8/layout/StepDownProcess"/>
    <dgm:cxn modelId="{06EF995D-81F6-40FB-90D1-AE275EBD739B}" type="presParOf" srcId="{958E8A5E-6205-4A0A-B6F9-45E6E08B6033}" destId="{E345044E-A0D3-4930-9C07-39A01FC3C9B9}" srcOrd="0" destOrd="0" presId="urn:microsoft.com/office/officeart/2005/8/layout/StepDownProcess"/>
    <dgm:cxn modelId="{A63D6A10-E428-4AC2-A6E5-B17735F02A79}" type="presParOf" srcId="{958E8A5E-6205-4A0A-B6F9-45E6E08B6033}" destId="{F8BE3320-D421-4601-982C-86D8ABABE12D}" srcOrd="1" destOrd="0" presId="urn:microsoft.com/office/officeart/2005/8/layout/StepDownProcess"/>
    <dgm:cxn modelId="{756EB114-3B5C-4A98-A3F3-E5B22E883678}" type="presParOf" srcId="{958E8A5E-6205-4A0A-B6F9-45E6E08B6033}" destId="{82B2A853-6B83-4835-96AA-A5BDB46EA861}" srcOrd="2" destOrd="0" presId="urn:microsoft.com/office/officeart/2005/8/layout/StepDownProcess"/>
    <dgm:cxn modelId="{F163A0D6-D70E-4435-9DD3-988EF9921638}" type="presParOf" srcId="{621D2C7B-83EA-403B-A286-4BF8C55588E8}" destId="{6181C4A6-410B-4710-97AE-5E038C0FDE88}" srcOrd="3" destOrd="0" presId="urn:microsoft.com/office/officeart/2005/8/layout/StepDownProcess"/>
    <dgm:cxn modelId="{6723F15A-69D7-4698-9E54-84557B526098}" type="presParOf" srcId="{621D2C7B-83EA-403B-A286-4BF8C55588E8}" destId="{DE83011D-6CF1-41BE-9E53-6E78DA09B712}" srcOrd="4" destOrd="0" presId="urn:microsoft.com/office/officeart/2005/8/layout/StepDownProcess"/>
    <dgm:cxn modelId="{4C18F188-2576-41BC-8546-44A5A3D4B45C}" type="presParOf" srcId="{DE83011D-6CF1-41BE-9E53-6E78DA09B712}" destId="{1EBD6979-6935-4178-98D5-17B85878AAA0}" srcOrd="0" destOrd="0" presId="urn:microsoft.com/office/officeart/2005/8/layout/StepDownProcess"/>
    <dgm:cxn modelId="{F872C63F-5CC9-4D71-8E54-9E504A7D350B}" type="presParOf" srcId="{DE83011D-6CF1-41BE-9E53-6E78DA09B712}" destId="{9B0EE009-2A71-47A0-B4DF-B3B3DEE26C58}"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4930E37-88C0-446E-9766-F4A007BF0057}"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s-ES"/>
        </a:p>
      </dgm:t>
    </dgm:pt>
    <dgm:pt modelId="{FA7CC34F-D1D8-4F0F-BADD-4CE24AEB2704}">
      <dgm:prSet phldrT="[Texto]" custT="1"/>
      <dgm:spPr/>
      <dgm:t>
        <a:bodyPr/>
        <a:lstStyle/>
        <a:p>
          <a:r>
            <a:rPr lang="es-ES" sz="2400" dirty="0" smtClean="0"/>
            <a:t>Objetivo de crecimiento </a:t>
          </a:r>
          <a:endParaRPr lang="es-ES" sz="2400" dirty="0"/>
        </a:p>
      </dgm:t>
    </dgm:pt>
    <dgm:pt modelId="{EF990516-0F69-42AC-B18F-FDF167DCF2B9}" type="parTrans" cxnId="{7A56522E-FC19-4009-A143-664F6CA6EC77}">
      <dgm:prSet/>
      <dgm:spPr/>
      <dgm:t>
        <a:bodyPr/>
        <a:lstStyle/>
        <a:p>
          <a:endParaRPr lang="es-ES" sz="2400"/>
        </a:p>
      </dgm:t>
    </dgm:pt>
    <dgm:pt modelId="{3E931396-1D4A-4779-B249-95D4D29574A9}" type="sibTrans" cxnId="{7A56522E-FC19-4009-A143-664F6CA6EC77}">
      <dgm:prSet/>
      <dgm:spPr/>
      <dgm:t>
        <a:bodyPr/>
        <a:lstStyle/>
        <a:p>
          <a:endParaRPr lang="es-ES" sz="2400"/>
        </a:p>
      </dgm:t>
    </dgm:pt>
    <dgm:pt modelId="{4D7BC0CB-DC57-45FE-8B18-CFBBC293F137}">
      <dgm:prSet phldrT="[Texto]" custT="1"/>
      <dgm:spPr/>
      <dgm:t>
        <a:bodyPr/>
        <a:lstStyle/>
        <a:p>
          <a:r>
            <a:rPr lang="es-ES" sz="1000" dirty="0" smtClean="0"/>
            <a:t>Definir la estructura organizacional del complejo en el ámbito financiero, administrativo y laboral de una forma ágil, flexible y eficiente que permita a este centro crecer frente al mercado turístico</a:t>
          </a:r>
          <a:endParaRPr lang="es-ES" sz="1000" dirty="0"/>
        </a:p>
      </dgm:t>
    </dgm:pt>
    <dgm:pt modelId="{98EB724D-CF6C-4645-8F86-61D88793B181}" type="parTrans" cxnId="{C81A6D4B-B576-4FC8-AFA5-B2B666D415DA}">
      <dgm:prSet/>
      <dgm:spPr/>
      <dgm:t>
        <a:bodyPr/>
        <a:lstStyle/>
        <a:p>
          <a:endParaRPr lang="es-ES" sz="2400"/>
        </a:p>
      </dgm:t>
    </dgm:pt>
    <dgm:pt modelId="{BF4A8301-62E4-41B6-A272-3BFC307D47D0}" type="sibTrans" cxnId="{C81A6D4B-B576-4FC8-AFA5-B2B666D415DA}">
      <dgm:prSet/>
      <dgm:spPr/>
      <dgm:t>
        <a:bodyPr/>
        <a:lstStyle/>
        <a:p>
          <a:endParaRPr lang="es-ES" sz="2400"/>
        </a:p>
      </dgm:t>
    </dgm:pt>
    <dgm:pt modelId="{672FADF9-A91A-46CE-804E-BD8C5AB5F8FF}">
      <dgm:prSet phldrT="[Texto]" custT="1"/>
      <dgm:spPr/>
      <dgm:t>
        <a:bodyPr/>
        <a:lstStyle/>
        <a:p>
          <a:r>
            <a:rPr lang="es-ES" sz="1000" dirty="0" smtClean="0"/>
            <a:t>Implementar un centro de atención al cliente para poder satisfacer las necesidades del cliente y tomar las sugerencias que permitan el desarrollo del complejo.</a:t>
          </a:r>
          <a:endParaRPr lang="es-ES" sz="1000" dirty="0"/>
        </a:p>
      </dgm:t>
    </dgm:pt>
    <dgm:pt modelId="{ABDAF037-305C-43DD-A2F3-94AEDA41588A}" type="parTrans" cxnId="{3FF3A653-3100-41D3-BA1D-B8A99DE597D0}">
      <dgm:prSet/>
      <dgm:spPr/>
      <dgm:t>
        <a:bodyPr/>
        <a:lstStyle/>
        <a:p>
          <a:endParaRPr lang="es-ES" sz="2400"/>
        </a:p>
      </dgm:t>
    </dgm:pt>
    <dgm:pt modelId="{FA283E04-CDB1-40E5-A233-F3013AF9D8B2}" type="sibTrans" cxnId="{3FF3A653-3100-41D3-BA1D-B8A99DE597D0}">
      <dgm:prSet/>
      <dgm:spPr/>
      <dgm:t>
        <a:bodyPr/>
        <a:lstStyle/>
        <a:p>
          <a:endParaRPr lang="es-ES" sz="2400"/>
        </a:p>
      </dgm:t>
    </dgm:pt>
    <dgm:pt modelId="{F008282E-55D7-4005-B794-7EFB0C1B56F1}">
      <dgm:prSet phldrT="[Texto]" custT="1"/>
      <dgm:spPr/>
      <dgm:t>
        <a:bodyPr/>
        <a:lstStyle/>
        <a:p>
          <a:r>
            <a:rPr lang="es-ES" sz="1000" dirty="0" smtClean="0"/>
            <a:t>Implementar publicidad en el mercado nacional e internacional para aportar con el posicionamiento del complejo </a:t>
          </a:r>
          <a:endParaRPr lang="es-ES" sz="1000" dirty="0"/>
        </a:p>
      </dgm:t>
    </dgm:pt>
    <dgm:pt modelId="{DDC90A57-F29D-4F56-86DE-7E20E2E28719}" type="parTrans" cxnId="{07F68986-8FD0-4ECA-A0D5-D94439392669}">
      <dgm:prSet/>
      <dgm:spPr/>
      <dgm:t>
        <a:bodyPr/>
        <a:lstStyle/>
        <a:p>
          <a:endParaRPr lang="es-ES" sz="2400"/>
        </a:p>
      </dgm:t>
    </dgm:pt>
    <dgm:pt modelId="{BD97FA9F-01F6-41B9-8D2C-2BAB2C693953}" type="sibTrans" cxnId="{07F68986-8FD0-4ECA-A0D5-D94439392669}">
      <dgm:prSet/>
      <dgm:spPr/>
      <dgm:t>
        <a:bodyPr/>
        <a:lstStyle/>
        <a:p>
          <a:endParaRPr lang="es-ES" sz="2400"/>
        </a:p>
      </dgm:t>
    </dgm:pt>
    <dgm:pt modelId="{1D281E28-417F-474C-92A3-0E54EF59BA71}" type="pres">
      <dgm:prSet presAssocID="{C4930E37-88C0-446E-9766-F4A007BF0057}" presName="Name0" presStyleCnt="0">
        <dgm:presLayoutVars>
          <dgm:chMax val="1"/>
          <dgm:chPref val="1"/>
          <dgm:dir/>
          <dgm:resizeHandles/>
        </dgm:presLayoutVars>
      </dgm:prSet>
      <dgm:spPr/>
      <dgm:t>
        <a:bodyPr/>
        <a:lstStyle/>
        <a:p>
          <a:endParaRPr lang="es-ES"/>
        </a:p>
      </dgm:t>
    </dgm:pt>
    <dgm:pt modelId="{35BF0FB8-A0C5-49DE-92FF-69A2E036CCD7}" type="pres">
      <dgm:prSet presAssocID="{FA7CC34F-D1D8-4F0F-BADD-4CE24AEB2704}" presName="Parent" presStyleLbl="node1" presStyleIdx="0" presStyleCnt="2" custLinFactNeighborX="-35093" custLinFactNeighborY="-643">
        <dgm:presLayoutVars>
          <dgm:chMax val="4"/>
          <dgm:chPref val="3"/>
        </dgm:presLayoutVars>
      </dgm:prSet>
      <dgm:spPr/>
      <dgm:t>
        <a:bodyPr/>
        <a:lstStyle/>
        <a:p>
          <a:endParaRPr lang="es-ES"/>
        </a:p>
      </dgm:t>
    </dgm:pt>
    <dgm:pt modelId="{BBD9C2D4-1410-469C-BF00-FB09AA978C49}" type="pres">
      <dgm:prSet presAssocID="{4D7BC0CB-DC57-45FE-8B18-CFBBC293F137}" presName="Accent" presStyleLbl="node1" presStyleIdx="1" presStyleCnt="2" custLinFactNeighborX="-19441" custLinFactNeighborY="-335"/>
      <dgm:spPr/>
    </dgm:pt>
    <dgm:pt modelId="{541DC9F4-0998-4BC3-82A2-2545143BC104}" type="pres">
      <dgm:prSet presAssocID="{4D7BC0CB-DC57-45FE-8B18-CFBBC293F137}" presName="Image1" presStyleLbl="fgImgPlace1" presStyleIdx="0" presStyleCnt="3"/>
      <dgm:spPr>
        <a:blipFill rotWithShape="1">
          <a:blip xmlns:r="http://schemas.openxmlformats.org/officeDocument/2006/relationships" r:embed="rId1"/>
          <a:stretch>
            <a:fillRect/>
          </a:stretch>
        </a:blipFill>
      </dgm:spPr>
    </dgm:pt>
    <dgm:pt modelId="{59168313-5DD1-4EBD-9827-EBB6FBC09391}" type="pres">
      <dgm:prSet presAssocID="{4D7BC0CB-DC57-45FE-8B18-CFBBC293F137}" presName="Child1" presStyleLbl="revTx" presStyleIdx="0" presStyleCnt="3" custScaleX="118663" custScaleY="174355" custLinFactNeighborX="2677" custLinFactNeighborY="-54346">
        <dgm:presLayoutVars>
          <dgm:chMax val="0"/>
          <dgm:chPref val="0"/>
          <dgm:bulletEnabled val="1"/>
        </dgm:presLayoutVars>
      </dgm:prSet>
      <dgm:spPr/>
      <dgm:t>
        <a:bodyPr/>
        <a:lstStyle/>
        <a:p>
          <a:endParaRPr lang="es-ES"/>
        </a:p>
      </dgm:t>
    </dgm:pt>
    <dgm:pt modelId="{A460998D-4F1B-46FF-B670-A21C6CA7A6F1}" type="pres">
      <dgm:prSet presAssocID="{672FADF9-A91A-46CE-804E-BD8C5AB5F8FF}" presName="Image2" presStyleCnt="0"/>
      <dgm:spPr/>
    </dgm:pt>
    <dgm:pt modelId="{3FA9F0A4-3BAA-446C-A2D3-73A58ECBC056}" type="pres">
      <dgm:prSet presAssocID="{672FADF9-A91A-46CE-804E-BD8C5AB5F8FF}" presName="Image" presStyleLbl="fgImgPlace1" presStyleIdx="1" presStyleCnt="3"/>
      <dgm:spPr>
        <a:blipFill rotWithShape="1">
          <a:blip xmlns:r="http://schemas.openxmlformats.org/officeDocument/2006/relationships" r:embed="rId2"/>
          <a:stretch>
            <a:fillRect/>
          </a:stretch>
        </a:blipFill>
      </dgm:spPr>
    </dgm:pt>
    <dgm:pt modelId="{BD69E417-A3C5-4F2A-A855-DBAB91D2FEF8}" type="pres">
      <dgm:prSet presAssocID="{672FADF9-A91A-46CE-804E-BD8C5AB5F8FF}" presName="Child2" presStyleLbl="revTx" presStyleIdx="1" presStyleCnt="3" custScaleX="110707" custScaleY="134402">
        <dgm:presLayoutVars>
          <dgm:chMax val="0"/>
          <dgm:chPref val="0"/>
          <dgm:bulletEnabled val="1"/>
        </dgm:presLayoutVars>
      </dgm:prSet>
      <dgm:spPr/>
      <dgm:t>
        <a:bodyPr/>
        <a:lstStyle/>
        <a:p>
          <a:endParaRPr lang="es-ES"/>
        </a:p>
      </dgm:t>
    </dgm:pt>
    <dgm:pt modelId="{7E2F1138-8B2D-4206-AC4B-4F5F3F19D44F}" type="pres">
      <dgm:prSet presAssocID="{F008282E-55D7-4005-B794-7EFB0C1B56F1}" presName="Image3" presStyleCnt="0"/>
      <dgm:spPr/>
    </dgm:pt>
    <dgm:pt modelId="{2E6CDFB1-7A8F-4EFF-9B01-613B2CB6D0C6}" type="pres">
      <dgm:prSet presAssocID="{F008282E-55D7-4005-B794-7EFB0C1B56F1}" presName="Image" presStyleLbl="fgImgPlace1" presStyleIdx="2" presStyleCnt="3"/>
      <dgm:spPr>
        <a:blipFill rotWithShape="1">
          <a:blip xmlns:r="http://schemas.openxmlformats.org/officeDocument/2006/relationships" r:embed="rId3"/>
          <a:stretch>
            <a:fillRect/>
          </a:stretch>
        </a:blipFill>
      </dgm:spPr>
    </dgm:pt>
    <dgm:pt modelId="{5E81F96A-31AB-400A-AEEA-18CF60ABC84B}" type="pres">
      <dgm:prSet presAssocID="{F008282E-55D7-4005-B794-7EFB0C1B56F1}" presName="Child3" presStyleLbl="revTx" presStyleIdx="2" presStyleCnt="3" custScaleX="102220" custScaleY="131884" custLinFactNeighborY="32218">
        <dgm:presLayoutVars>
          <dgm:chMax val="0"/>
          <dgm:chPref val="0"/>
          <dgm:bulletEnabled val="1"/>
        </dgm:presLayoutVars>
      </dgm:prSet>
      <dgm:spPr/>
      <dgm:t>
        <a:bodyPr/>
        <a:lstStyle/>
        <a:p>
          <a:endParaRPr lang="es-ES"/>
        </a:p>
      </dgm:t>
    </dgm:pt>
  </dgm:ptLst>
  <dgm:cxnLst>
    <dgm:cxn modelId="{AB35A779-E9C1-4D61-830B-797FB04980BC}" type="presOf" srcId="{C4930E37-88C0-446E-9766-F4A007BF0057}" destId="{1D281E28-417F-474C-92A3-0E54EF59BA71}" srcOrd="0" destOrd="0" presId="urn:microsoft.com/office/officeart/2011/layout/RadialPictureList"/>
    <dgm:cxn modelId="{AA9A7507-F96F-4A7D-B36B-B1D78DCD3AA5}" type="presOf" srcId="{F008282E-55D7-4005-B794-7EFB0C1B56F1}" destId="{5E81F96A-31AB-400A-AEEA-18CF60ABC84B}" srcOrd="0" destOrd="0" presId="urn:microsoft.com/office/officeart/2011/layout/RadialPictureList"/>
    <dgm:cxn modelId="{C81A6D4B-B576-4FC8-AFA5-B2B666D415DA}" srcId="{FA7CC34F-D1D8-4F0F-BADD-4CE24AEB2704}" destId="{4D7BC0CB-DC57-45FE-8B18-CFBBC293F137}" srcOrd="0" destOrd="0" parTransId="{98EB724D-CF6C-4645-8F86-61D88793B181}" sibTransId="{BF4A8301-62E4-41B6-A272-3BFC307D47D0}"/>
    <dgm:cxn modelId="{3FF3A653-3100-41D3-BA1D-B8A99DE597D0}" srcId="{FA7CC34F-D1D8-4F0F-BADD-4CE24AEB2704}" destId="{672FADF9-A91A-46CE-804E-BD8C5AB5F8FF}" srcOrd="1" destOrd="0" parTransId="{ABDAF037-305C-43DD-A2F3-94AEDA41588A}" sibTransId="{FA283E04-CDB1-40E5-A233-F3013AF9D8B2}"/>
    <dgm:cxn modelId="{F0812B1B-2F9A-4F77-B257-06B5A9801AC6}" type="presOf" srcId="{FA7CC34F-D1D8-4F0F-BADD-4CE24AEB2704}" destId="{35BF0FB8-A0C5-49DE-92FF-69A2E036CCD7}" srcOrd="0" destOrd="0" presId="urn:microsoft.com/office/officeart/2011/layout/RadialPictureList"/>
    <dgm:cxn modelId="{6ED8EBE1-E77B-48C8-B290-5E8DE8A1201F}" type="presOf" srcId="{672FADF9-A91A-46CE-804E-BD8C5AB5F8FF}" destId="{BD69E417-A3C5-4F2A-A855-DBAB91D2FEF8}" srcOrd="0" destOrd="0" presId="urn:microsoft.com/office/officeart/2011/layout/RadialPictureList"/>
    <dgm:cxn modelId="{85403D58-6FF7-49B8-B234-5009C8801260}" type="presOf" srcId="{4D7BC0CB-DC57-45FE-8B18-CFBBC293F137}" destId="{59168313-5DD1-4EBD-9827-EBB6FBC09391}" srcOrd="0" destOrd="0" presId="urn:microsoft.com/office/officeart/2011/layout/RadialPictureList"/>
    <dgm:cxn modelId="{7A56522E-FC19-4009-A143-664F6CA6EC77}" srcId="{C4930E37-88C0-446E-9766-F4A007BF0057}" destId="{FA7CC34F-D1D8-4F0F-BADD-4CE24AEB2704}" srcOrd="0" destOrd="0" parTransId="{EF990516-0F69-42AC-B18F-FDF167DCF2B9}" sibTransId="{3E931396-1D4A-4779-B249-95D4D29574A9}"/>
    <dgm:cxn modelId="{07F68986-8FD0-4ECA-A0D5-D94439392669}" srcId="{FA7CC34F-D1D8-4F0F-BADD-4CE24AEB2704}" destId="{F008282E-55D7-4005-B794-7EFB0C1B56F1}" srcOrd="2" destOrd="0" parTransId="{DDC90A57-F29D-4F56-86DE-7E20E2E28719}" sibTransId="{BD97FA9F-01F6-41B9-8D2C-2BAB2C693953}"/>
    <dgm:cxn modelId="{ABBCFEE3-630B-483B-BEB9-DF903D393DD2}" type="presParOf" srcId="{1D281E28-417F-474C-92A3-0E54EF59BA71}" destId="{35BF0FB8-A0C5-49DE-92FF-69A2E036CCD7}" srcOrd="0" destOrd="0" presId="urn:microsoft.com/office/officeart/2011/layout/RadialPictureList"/>
    <dgm:cxn modelId="{A81550B5-5A6D-43A5-8709-59392AF72C34}" type="presParOf" srcId="{1D281E28-417F-474C-92A3-0E54EF59BA71}" destId="{BBD9C2D4-1410-469C-BF00-FB09AA978C49}" srcOrd="1" destOrd="0" presId="urn:microsoft.com/office/officeart/2011/layout/RadialPictureList"/>
    <dgm:cxn modelId="{1CCD8158-2161-4E81-B758-FF49BC509373}" type="presParOf" srcId="{1D281E28-417F-474C-92A3-0E54EF59BA71}" destId="{541DC9F4-0998-4BC3-82A2-2545143BC104}" srcOrd="2" destOrd="0" presId="urn:microsoft.com/office/officeart/2011/layout/RadialPictureList"/>
    <dgm:cxn modelId="{13E293BF-753C-4F67-9720-D5BA989E4BD9}" type="presParOf" srcId="{1D281E28-417F-474C-92A3-0E54EF59BA71}" destId="{59168313-5DD1-4EBD-9827-EBB6FBC09391}" srcOrd="3" destOrd="0" presId="urn:microsoft.com/office/officeart/2011/layout/RadialPictureList"/>
    <dgm:cxn modelId="{F002FE60-9F65-4AA3-9692-AA24F0F2FA32}" type="presParOf" srcId="{1D281E28-417F-474C-92A3-0E54EF59BA71}" destId="{A460998D-4F1B-46FF-B670-A21C6CA7A6F1}" srcOrd="4" destOrd="0" presId="urn:microsoft.com/office/officeart/2011/layout/RadialPictureList"/>
    <dgm:cxn modelId="{EC17C3B9-9174-4F57-8BF6-BDA9CAF3FCD1}" type="presParOf" srcId="{A460998D-4F1B-46FF-B670-A21C6CA7A6F1}" destId="{3FA9F0A4-3BAA-446C-A2D3-73A58ECBC056}" srcOrd="0" destOrd="0" presId="urn:microsoft.com/office/officeart/2011/layout/RadialPictureList"/>
    <dgm:cxn modelId="{CEFD6A4E-5267-4605-B469-660DC34FCC57}" type="presParOf" srcId="{1D281E28-417F-474C-92A3-0E54EF59BA71}" destId="{BD69E417-A3C5-4F2A-A855-DBAB91D2FEF8}" srcOrd="5" destOrd="0" presId="urn:microsoft.com/office/officeart/2011/layout/RadialPictureList"/>
    <dgm:cxn modelId="{5F401B41-C1C8-4F1F-97F5-61193B299CD1}" type="presParOf" srcId="{1D281E28-417F-474C-92A3-0E54EF59BA71}" destId="{7E2F1138-8B2D-4206-AC4B-4F5F3F19D44F}" srcOrd="6" destOrd="0" presId="urn:microsoft.com/office/officeart/2011/layout/RadialPictureList"/>
    <dgm:cxn modelId="{91F96C24-09CD-4681-A902-DCAF1E9ACE46}" type="presParOf" srcId="{7E2F1138-8B2D-4206-AC4B-4F5F3F19D44F}" destId="{2E6CDFB1-7A8F-4EFF-9B01-613B2CB6D0C6}" srcOrd="0" destOrd="0" presId="urn:microsoft.com/office/officeart/2011/layout/RadialPictureList"/>
    <dgm:cxn modelId="{32F13D8A-82DF-4283-9C3E-8E4348C2BCEB}" type="presParOf" srcId="{1D281E28-417F-474C-92A3-0E54EF59BA71}" destId="{5E81F96A-31AB-400A-AEEA-18CF60ABC84B}" srcOrd="7" destOrd="0" presId="urn:microsoft.com/office/officeart/2011/layout/Radial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4930E37-88C0-446E-9766-F4A007BF0057}"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s-ES"/>
        </a:p>
      </dgm:t>
    </dgm:pt>
    <dgm:pt modelId="{FA7CC34F-D1D8-4F0F-BADD-4CE24AEB2704}">
      <dgm:prSet phldrT="[Texto]" custT="1"/>
      <dgm:spPr/>
      <dgm:t>
        <a:bodyPr/>
        <a:lstStyle/>
        <a:p>
          <a:r>
            <a:rPr lang="es-ES" sz="2400" b="0" i="1" dirty="0" smtClean="0"/>
            <a:t>Objetivo de Rentabilidad</a:t>
          </a:r>
          <a:endParaRPr lang="es-ES" sz="2400" dirty="0"/>
        </a:p>
      </dgm:t>
    </dgm:pt>
    <dgm:pt modelId="{EF990516-0F69-42AC-B18F-FDF167DCF2B9}" type="parTrans" cxnId="{7A56522E-FC19-4009-A143-664F6CA6EC77}">
      <dgm:prSet/>
      <dgm:spPr/>
      <dgm:t>
        <a:bodyPr/>
        <a:lstStyle/>
        <a:p>
          <a:endParaRPr lang="es-ES" sz="2400"/>
        </a:p>
      </dgm:t>
    </dgm:pt>
    <dgm:pt modelId="{3E931396-1D4A-4779-B249-95D4D29574A9}" type="sibTrans" cxnId="{7A56522E-FC19-4009-A143-664F6CA6EC77}">
      <dgm:prSet/>
      <dgm:spPr/>
      <dgm:t>
        <a:bodyPr/>
        <a:lstStyle/>
        <a:p>
          <a:endParaRPr lang="es-ES" sz="2400"/>
        </a:p>
      </dgm:t>
    </dgm:pt>
    <dgm:pt modelId="{4D7BC0CB-DC57-45FE-8B18-CFBBC293F137}">
      <dgm:prSet phldrT="[Texto]" custT="1"/>
      <dgm:spPr/>
      <dgm:t>
        <a:bodyPr/>
        <a:lstStyle/>
        <a:p>
          <a:r>
            <a:rPr lang="es-ES" sz="1400" dirty="0" smtClean="0"/>
            <a:t>Fortalecer los  sistemas de contabilidad y facturación que permita disponer de información oportuna y confiable</a:t>
          </a:r>
          <a:endParaRPr lang="es-ES" sz="1400" dirty="0"/>
        </a:p>
      </dgm:t>
    </dgm:pt>
    <dgm:pt modelId="{98EB724D-CF6C-4645-8F86-61D88793B181}" type="parTrans" cxnId="{C81A6D4B-B576-4FC8-AFA5-B2B666D415DA}">
      <dgm:prSet/>
      <dgm:spPr/>
      <dgm:t>
        <a:bodyPr/>
        <a:lstStyle/>
        <a:p>
          <a:endParaRPr lang="es-ES" sz="2400"/>
        </a:p>
      </dgm:t>
    </dgm:pt>
    <dgm:pt modelId="{BF4A8301-62E4-41B6-A272-3BFC307D47D0}" type="sibTrans" cxnId="{C81A6D4B-B576-4FC8-AFA5-B2B666D415DA}">
      <dgm:prSet/>
      <dgm:spPr/>
      <dgm:t>
        <a:bodyPr/>
        <a:lstStyle/>
        <a:p>
          <a:endParaRPr lang="es-ES" sz="2400"/>
        </a:p>
      </dgm:t>
    </dgm:pt>
    <dgm:pt modelId="{1D281E28-417F-474C-92A3-0E54EF59BA71}" type="pres">
      <dgm:prSet presAssocID="{C4930E37-88C0-446E-9766-F4A007BF0057}" presName="Name0" presStyleCnt="0">
        <dgm:presLayoutVars>
          <dgm:chMax val="1"/>
          <dgm:chPref val="1"/>
          <dgm:dir/>
          <dgm:resizeHandles/>
        </dgm:presLayoutVars>
      </dgm:prSet>
      <dgm:spPr/>
      <dgm:t>
        <a:bodyPr/>
        <a:lstStyle/>
        <a:p>
          <a:endParaRPr lang="es-ES"/>
        </a:p>
      </dgm:t>
    </dgm:pt>
    <dgm:pt modelId="{35BF0FB8-A0C5-49DE-92FF-69A2E036CCD7}" type="pres">
      <dgm:prSet presAssocID="{FA7CC34F-D1D8-4F0F-BADD-4CE24AEB2704}" presName="Parent" presStyleLbl="node1" presStyleIdx="0" presStyleCnt="2" custScaleX="137302" custLinFactNeighborX="-35093" custLinFactNeighborY="-643">
        <dgm:presLayoutVars>
          <dgm:chMax val="4"/>
          <dgm:chPref val="3"/>
        </dgm:presLayoutVars>
      </dgm:prSet>
      <dgm:spPr/>
      <dgm:t>
        <a:bodyPr/>
        <a:lstStyle/>
        <a:p>
          <a:endParaRPr lang="es-ES"/>
        </a:p>
      </dgm:t>
    </dgm:pt>
    <dgm:pt modelId="{BBD9C2D4-1410-469C-BF00-FB09AA978C49}" type="pres">
      <dgm:prSet presAssocID="{4D7BC0CB-DC57-45FE-8B18-CFBBC293F137}" presName="Accent" presStyleLbl="node1" presStyleIdx="1" presStyleCnt="2" custLinFactNeighborX="-19441" custLinFactNeighborY="-335"/>
      <dgm:spPr/>
    </dgm:pt>
    <dgm:pt modelId="{541DC9F4-0998-4BC3-82A2-2545143BC104}" type="pres">
      <dgm:prSet presAssocID="{4D7BC0CB-DC57-45FE-8B18-CFBBC293F137}" presName="Image1" presStyleLbl="fgImgPlace1" presStyleIdx="0" presStyleCnt="1" custLinFactNeighborX="-11532" custLinFactNeighborY="262"/>
      <dgm:spPr>
        <a:blipFill rotWithShape="1">
          <a:blip xmlns:r="http://schemas.openxmlformats.org/officeDocument/2006/relationships" r:embed="rId1"/>
          <a:stretch>
            <a:fillRect/>
          </a:stretch>
        </a:blipFill>
      </dgm:spPr>
      <dgm:t>
        <a:bodyPr/>
        <a:lstStyle/>
        <a:p>
          <a:endParaRPr lang="es-ES"/>
        </a:p>
      </dgm:t>
    </dgm:pt>
    <dgm:pt modelId="{59168313-5DD1-4EBD-9827-EBB6FBC09391}" type="pres">
      <dgm:prSet presAssocID="{4D7BC0CB-DC57-45FE-8B18-CFBBC293F137}" presName="Child1" presStyleLbl="revTx" presStyleIdx="0" presStyleCnt="1" custScaleX="118663" custScaleY="211487" custLinFactNeighborX="-2446" custLinFactNeighborY="-12349">
        <dgm:presLayoutVars>
          <dgm:chMax val="0"/>
          <dgm:chPref val="0"/>
          <dgm:bulletEnabled val="1"/>
        </dgm:presLayoutVars>
      </dgm:prSet>
      <dgm:spPr/>
      <dgm:t>
        <a:bodyPr/>
        <a:lstStyle/>
        <a:p>
          <a:endParaRPr lang="es-ES"/>
        </a:p>
      </dgm:t>
    </dgm:pt>
  </dgm:ptLst>
  <dgm:cxnLst>
    <dgm:cxn modelId="{C81A6D4B-B576-4FC8-AFA5-B2B666D415DA}" srcId="{FA7CC34F-D1D8-4F0F-BADD-4CE24AEB2704}" destId="{4D7BC0CB-DC57-45FE-8B18-CFBBC293F137}" srcOrd="0" destOrd="0" parTransId="{98EB724D-CF6C-4645-8F86-61D88793B181}" sibTransId="{BF4A8301-62E4-41B6-A272-3BFC307D47D0}"/>
    <dgm:cxn modelId="{9907989D-5233-4F67-B3F7-6149EB7AC5E3}" type="presOf" srcId="{C4930E37-88C0-446E-9766-F4A007BF0057}" destId="{1D281E28-417F-474C-92A3-0E54EF59BA71}" srcOrd="0" destOrd="0" presId="urn:microsoft.com/office/officeart/2011/layout/RadialPictureList"/>
    <dgm:cxn modelId="{714C4298-E90C-47A0-96EF-AB4BC091E7F9}" type="presOf" srcId="{4D7BC0CB-DC57-45FE-8B18-CFBBC293F137}" destId="{59168313-5DD1-4EBD-9827-EBB6FBC09391}" srcOrd="0" destOrd="0" presId="urn:microsoft.com/office/officeart/2011/layout/RadialPictureList"/>
    <dgm:cxn modelId="{7A56522E-FC19-4009-A143-664F6CA6EC77}" srcId="{C4930E37-88C0-446E-9766-F4A007BF0057}" destId="{FA7CC34F-D1D8-4F0F-BADD-4CE24AEB2704}" srcOrd="0" destOrd="0" parTransId="{EF990516-0F69-42AC-B18F-FDF167DCF2B9}" sibTransId="{3E931396-1D4A-4779-B249-95D4D29574A9}"/>
    <dgm:cxn modelId="{C8272B80-7A0D-4A8B-9EA2-AEFB72198FE5}" type="presOf" srcId="{FA7CC34F-D1D8-4F0F-BADD-4CE24AEB2704}" destId="{35BF0FB8-A0C5-49DE-92FF-69A2E036CCD7}" srcOrd="0" destOrd="0" presId="urn:microsoft.com/office/officeart/2011/layout/RadialPictureList"/>
    <dgm:cxn modelId="{384AE650-78FA-4B1F-8E24-7FC11A7E5C36}" type="presParOf" srcId="{1D281E28-417F-474C-92A3-0E54EF59BA71}" destId="{35BF0FB8-A0C5-49DE-92FF-69A2E036CCD7}" srcOrd="0" destOrd="0" presId="urn:microsoft.com/office/officeart/2011/layout/RadialPictureList"/>
    <dgm:cxn modelId="{A866812D-E4B4-4D7D-87FC-A582B00FDB4A}" type="presParOf" srcId="{1D281E28-417F-474C-92A3-0E54EF59BA71}" destId="{BBD9C2D4-1410-469C-BF00-FB09AA978C49}" srcOrd="1" destOrd="0" presId="urn:microsoft.com/office/officeart/2011/layout/RadialPictureList"/>
    <dgm:cxn modelId="{D6CCF393-0322-4B5E-B60C-1BAF1806D40A}" type="presParOf" srcId="{1D281E28-417F-474C-92A3-0E54EF59BA71}" destId="{541DC9F4-0998-4BC3-82A2-2545143BC104}" srcOrd="2" destOrd="0" presId="urn:microsoft.com/office/officeart/2011/layout/RadialPictureList"/>
    <dgm:cxn modelId="{FBC74086-24FE-474C-904D-3E9465722376}" type="presParOf" srcId="{1D281E28-417F-474C-92A3-0E54EF59BA71}" destId="{59168313-5DD1-4EBD-9827-EBB6FBC09391}" srcOrd="3" destOrd="0" presId="urn:microsoft.com/office/officeart/2011/layout/Radial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4930E37-88C0-446E-9766-F4A007BF0057}"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s-ES"/>
        </a:p>
      </dgm:t>
    </dgm:pt>
    <dgm:pt modelId="{1D281E28-417F-474C-92A3-0E54EF59BA71}" type="pres">
      <dgm:prSet presAssocID="{C4930E37-88C0-446E-9766-F4A007BF0057}" presName="Name0" presStyleCnt="0">
        <dgm:presLayoutVars>
          <dgm:chMax val="1"/>
          <dgm:chPref val="1"/>
          <dgm:dir/>
          <dgm:resizeHandles/>
        </dgm:presLayoutVars>
      </dgm:prSet>
      <dgm:spPr/>
      <dgm:t>
        <a:bodyPr/>
        <a:lstStyle/>
        <a:p>
          <a:endParaRPr lang="es-ES"/>
        </a:p>
      </dgm:t>
    </dgm:pt>
  </dgm:ptLst>
  <dgm:cxnLst>
    <dgm:cxn modelId="{363F2ADA-3768-4151-8357-C51FA6C3CE24}" type="presOf" srcId="{C4930E37-88C0-446E-9766-F4A007BF0057}" destId="{1D281E28-417F-474C-92A3-0E54EF59BA71}" srcOrd="0" destOrd="0" presId="urn:microsoft.com/office/officeart/2011/layout/Radial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4930E37-88C0-446E-9766-F4A007BF0057}"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s-ES"/>
        </a:p>
      </dgm:t>
    </dgm:pt>
    <dgm:pt modelId="{FA7CC34F-D1D8-4F0F-BADD-4CE24AEB2704}">
      <dgm:prSet phldrT="[Texto]" custT="1"/>
      <dgm:spPr/>
      <dgm:t>
        <a:bodyPr/>
        <a:lstStyle/>
        <a:p>
          <a:r>
            <a:rPr lang="es-ES" sz="2400" dirty="0" smtClean="0"/>
            <a:t>Objetivo de </a:t>
          </a:r>
          <a:r>
            <a:rPr lang="es-ES" sz="2400" b="0" i="1" dirty="0" smtClean="0"/>
            <a:t>Desarrollo Humano</a:t>
          </a:r>
          <a:endParaRPr lang="es-ES" sz="2400" dirty="0"/>
        </a:p>
      </dgm:t>
    </dgm:pt>
    <dgm:pt modelId="{EF990516-0F69-42AC-B18F-FDF167DCF2B9}" type="parTrans" cxnId="{7A56522E-FC19-4009-A143-664F6CA6EC77}">
      <dgm:prSet/>
      <dgm:spPr/>
      <dgm:t>
        <a:bodyPr/>
        <a:lstStyle/>
        <a:p>
          <a:endParaRPr lang="es-ES" sz="2400"/>
        </a:p>
      </dgm:t>
    </dgm:pt>
    <dgm:pt modelId="{3E931396-1D4A-4779-B249-95D4D29574A9}" type="sibTrans" cxnId="{7A56522E-FC19-4009-A143-664F6CA6EC77}">
      <dgm:prSet/>
      <dgm:spPr/>
      <dgm:t>
        <a:bodyPr/>
        <a:lstStyle/>
        <a:p>
          <a:endParaRPr lang="es-ES" sz="2400"/>
        </a:p>
      </dgm:t>
    </dgm:pt>
    <dgm:pt modelId="{4D7BC0CB-DC57-45FE-8B18-CFBBC293F137}">
      <dgm:prSet phldrT="[Texto]" custT="1"/>
      <dgm:spPr/>
      <dgm:t>
        <a:bodyPr/>
        <a:lstStyle/>
        <a:p>
          <a:r>
            <a:rPr lang="es-ES" sz="1400" dirty="0" smtClean="0"/>
            <a:t>Procesar el desarrollo del recurso humano a través de la capacitación permanente.</a:t>
          </a:r>
          <a:endParaRPr lang="es-ES" sz="1400" dirty="0"/>
        </a:p>
      </dgm:t>
    </dgm:pt>
    <dgm:pt modelId="{98EB724D-CF6C-4645-8F86-61D88793B181}" type="parTrans" cxnId="{C81A6D4B-B576-4FC8-AFA5-B2B666D415DA}">
      <dgm:prSet/>
      <dgm:spPr/>
      <dgm:t>
        <a:bodyPr/>
        <a:lstStyle/>
        <a:p>
          <a:endParaRPr lang="es-ES" sz="2400"/>
        </a:p>
      </dgm:t>
    </dgm:pt>
    <dgm:pt modelId="{BF4A8301-62E4-41B6-A272-3BFC307D47D0}" type="sibTrans" cxnId="{C81A6D4B-B576-4FC8-AFA5-B2B666D415DA}">
      <dgm:prSet/>
      <dgm:spPr/>
      <dgm:t>
        <a:bodyPr/>
        <a:lstStyle/>
        <a:p>
          <a:endParaRPr lang="es-ES" sz="2400"/>
        </a:p>
      </dgm:t>
    </dgm:pt>
    <dgm:pt modelId="{672FADF9-A91A-46CE-804E-BD8C5AB5F8FF}">
      <dgm:prSet phldrT="[Texto]" custT="1"/>
      <dgm:spPr/>
      <dgm:t>
        <a:bodyPr/>
        <a:lstStyle/>
        <a:p>
          <a:endParaRPr lang="es-ES" sz="1000" dirty="0"/>
        </a:p>
      </dgm:t>
    </dgm:pt>
    <dgm:pt modelId="{ABDAF037-305C-43DD-A2F3-94AEDA41588A}" type="parTrans" cxnId="{3FF3A653-3100-41D3-BA1D-B8A99DE597D0}">
      <dgm:prSet/>
      <dgm:spPr/>
      <dgm:t>
        <a:bodyPr/>
        <a:lstStyle/>
        <a:p>
          <a:endParaRPr lang="es-ES" sz="2400"/>
        </a:p>
      </dgm:t>
    </dgm:pt>
    <dgm:pt modelId="{FA283E04-CDB1-40E5-A233-F3013AF9D8B2}" type="sibTrans" cxnId="{3FF3A653-3100-41D3-BA1D-B8A99DE597D0}">
      <dgm:prSet/>
      <dgm:spPr/>
      <dgm:t>
        <a:bodyPr/>
        <a:lstStyle/>
        <a:p>
          <a:endParaRPr lang="es-ES" sz="2400"/>
        </a:p>
      </dgm:t>
    </dgm:pt>
    <dgm:pt modelId="{F008282E-55D7-4005-B794-7EFB0C1B56F1}">
      <dgm:prSet phldrT="[Texto]" custT="1"/>
      <dgm:spPr/>
      <dgm:t>
        <a:bodyPr/>
        <a:lstStyle/>
        <a:p>
          <a:r>
            <a:rPr lang="es-ES" sz="1400" dirty="0" smtClean="0"/>
            <a:t>Implementar un sistema de evaluación para motivar al recurso humano </a:t>
          </a:r>
          <a:endParaRPr lang="es-ES" sz="1400" dirty="0"/>
        </a:p>
      </dgm:t>
    </dgm:pt>
    <dgm:pt modelId="{DDC90A57-F29D-4F56-86DE-7E20E2E28719}" type="parTrans" cxnId="{07F68986-8FD0-4ECA-A0D5-D94439392669}">
      <dgm:prSet/>
      <dgm:spPr/>
      <dgm:t>
        <a:bodyPr/>
        <a:lstStyle/>
        <a:p>
          <a:endParaRPr lang="es-ES" sz="2400"/>
        </a:p>
      </dgm:t>
    </dgm:pt>
    <dgm:pt modelId="{BD97FA9F-01F6-41B9-8D2C-2BAB2C693953}" type="sibTrans" cxnId="{07F68986-8FD0-4ECA-A0D5-D94439392669}">
      <dgm:prSet/>
      <dgm:spPr/>
      <dgm:t>
        <a:bodyPr/>
        <a:lstStyle/>
        <a:p>
          <a:endParaRPr lang="es-ES" sz="2400"/>
        </a:p>
      </dgm:t>
    </dgm:pt>
    <dgm:pt modelId="{1D281E28-417F-474C-92A3-0E54EF59BA71}" type="pres">
      <dgm:prSet presAssocID="{C4930E37-88C0-446E-9766-F4A007BF0057}" presName="Name0" presStyleCnt="0">
        <dgm:presLayoutVars>
          <dgm:chMax val="1"/>
          <dgm:chPref val="1"/>
          <dgm:dir/>
          <dgm:resizeHandles/>
        </dgm:presLayoutVars>
      </dgm:prSet>
      <dgm:spPr/>
      <dgm:t>
        <a:bodyPr/>
        <a:lstStyle/>
        <a:p>
          <a:endParaRPr lang="es-ES"/>
        </a:p>
      </dgm:t>
    </dgm:pt>
    <dgm:pt modelId="{35BF0FB8-A0C5-49DE-92FF-69A2E036CCD7}" type="pres">
      <dgm:prSet presAssocID="{FA7CC34F-D1D8-4F0F-BADD-4CE24AEB2704}" presName="Parent" presStyleLbl="node1" presStyleIdx="0" presStyleCnt="2" custScaleX="125355" custLinFactNeighborX="-35093" custLinFactNeighborY="-643">
        <dgm:presLayoutVars>
          <dgm:chMax val="4"/>
          <dgm:chPref val="3"/>
        </dgm:presLayoutVars>
      </dgm:prSet>
      <dgm:spPr/>
      <dgm:t>
        <a:bodyPr/>
        <a:lstStyle/>
        <a:p>
          <a:endParaRPr lang="es-ES"/>
        </a:p>
      </dgm:t>
    </dgm:pt>
    <dgm:pt modelId="{BBD9C2D4-1410-469C-BF00-FB09AA978C49}" type="pres">
      <dgm:prSet presAssocID="{4D7BC0CB-DC57-45FE-8B18-CFBBC293F137}" presName="Accent" presStyleLbl="node1" presStyleIdx="1" presStyleCnt="2" custLinFactNeighborX="-19441" custLinFactNeighborY="-335"/>
      <dgm:spPr/>
    </dgm:pt>
    <dgm:pt modelId="{541DC9F4-0998-4BC3-82A2-2545143BC104}" type="pres">
      <dgm:prSet presAssocID="{4D7BC0CB-DC57-45FE-8B18-CFBBC293F137}" presName="Image1" presStyleLbl="fgImgPlace1" presStyleIdx="0" presStyleCnt="3"/>
      <dgm:spPr>
        <a:blipFill rotWithShape="1">
          <a:blip xmlns:r="http://schemas.openxmlformats.org/officeDocument/2006/relationships" r:embed="rId1"/>
          <a:stretch>
            <a:fillRect/>
          </a:stretch>
        </a:blipFill>
      </dgm:spPr>
      <dgm:t>
        <a:bodyPr/>
        <a:lstStyle/>
        <a:p>
          <a:endParaRPr lang="es-ES"/>
        </a:p>
      </dgm:t>
    </dgm:pt>
    <dgm:pt modelId="{59168313-5DD1-4EBD-9827-EBB6FBC09391}" type="pres">
      <dgm:prSet presAssocID="{4D7BC0CB-DC57-45FE-8B18-CFBBC293F137}" presName="Child1" presStyleLbl="revTx" presStyleIdx="0" presStyleCnt="3" custScaleX="118663" custScaleY="174355" custLinFactNeighborX="2677" custLinFactNeighborY="-54346">
        <dgm:presLayoutVars>
          <dgm:chMax val="0"/>
          <dgm:chPref val="0"/>
          <dgm:bulletEnabled val="1"/>
        </dgm:presLayoutVars>
      </dgm:prSet>
      <dgm:spPr/>
      <dgm:t>
        <a:bodyPr/>
        <a:lstStyle/>
        <a:p>
          <a:endParaRPr lang="es-ES"/>
        </a:p>
      </dgm:t>
    </dgm:pt>
    <dgm:pt modelId="{A460998D-4F1B-46FF-B670-A21C6CA7A6F1}" type="pres">
      <dgm:prSet presAssocID="{672FADF9-A91A-46CE-804E-BD8C5AB5F8FF}" presName="Image2" presStyleCnt="0"/>
      <dgm:spPr/>
    </dgm:pt>
    <dgm:pt modelId="{3FA9F0A4-3BAA-446C-A2D3-73A58ECBC056}" type="pres">
      <dgm:prSet presAssocID="{672FADF9-A91A-46CE-804E-BD8C5AB5F8FF}" presName="Image" presStyleLbl="fgImgPlace1" presStyleIdx="1" presStyleCnt="3" custLinFactX="170689" custLinFactNeighborX="200000" custLinFactNeighborY="-445"/>
      <dgm:spPr>
        <a:blipFill rotWithShape="1">
          <a:blip xmlns:r="http://schemas.openxmlformats.org/officeDocument/2006/relationships" r:embed="rId2"/>
          <a:stretch>
            <a:fillRect/>
          </a:stretch>
        </a:blipFill>
      </dgm:spPr>
      <dgm:t>
        <a:bodyPr/>
        <a:lstStyle/>
        <a:p>
          <a:endParaRPr lang="es-ES"/>
        </a:p>
      </dgm:t>
    </dgm:pt>
    <dgm:pt modelId="{BD69E417-A3C5-4F2A-A855-DBAB91D2FEF8}" type="pres">
      <dgm:prSet presAssocID="{672FADF9-A91A-46CE-804E-BD8C5AB5F8FF}" presName="Child2" presStyleLbl="revTx" presStyleIdx="1" presStyleCnt="3" custScaleX="110707" custScaleY="134402" custLinFactNeighborX="-3665" custLinFactNeighborY="-50">
        <dgm:presLayoutVars>
          <dgm:chMax val="0"/>
          <dgm:chPref val="0"/>
          <dgm:bulletEnabled val="1"/>
        </dgm:presLayoutVars>
      </dgm:prSet>
      <dgm:spPr/>
      <dgm:t>
        <a:bodyPr/>
        <a:lstStyle/>
        <a:p>
          <a:endParaRPr lang="es-ES"/>
        </a:p>
      </dgm:t>
    </dgm:pt>
    <dgm:pt modelId="{7E2F1138-8B2D-4206-AC4B-4F5F3F19D44F}" type="pres">
      <dgm:prSet presAssocID="{F008282E-55D7-4005-B794-7EFB0C1B56F1}" presName="Image3" presStyleCnt="0"/>
      <dgm:spPr/>
    </dgm:pt>
    <dgm:pt modelId="{2E6CDFB1-7A8F-4EFF-9B01-613B2CB6D0C6}" type="pres">
      <dgm:prSet presAssocID="{F008282E-55D7-4005-B794-7EFB0C1B56F1}" presName="Image" presStyleLbl="fgImgPlace1" presStyleIdx="2" presStyleCnt="3"/>
      <dgm:spPr>
        <a:blipFill rotWithShape="1">
          <a:blip xmlns:r="http://schemas.openxmlformats.org/officeDocument/2006/relationships" r:embed="rId3"/>
          <a:stretch>
            <a:fillRect/>
          </a:stretch>
        </a:blipFill>
      </dgm:spPr>
      <dgm:t>
        <a:bodyPr/>
        <a:lstStyle/>
        <a:p>
          <a:endParaRPr lang="es-ES"/>
        </a:p>
      </dgm:t>
    </dgm:pt>
    <dgm:pt modelId="{5E81F96A-31AB-400A-AEEA-18CF60ABC84B}" type="pres">
      <dgm:prSet presAssocID="{F008282E-55D7-4005-B794-7EFB0C1B56F1}" presName="Child3" presStyleLbl="revTx" presStyleIdx="2" presStyleCnt="3" custScaleX="102220" custScaleY="131884" custLinFactNeighborY="32218">
        <dgm:presLayoutVars>
          <dgm:chMax val="0"/>
          <dgm:chPref val="0"/>
          <dgm:bulletEnabled val="1"/>
        </dgm:presLayoutVars>
      </dgm:prSet>
      <dgm:spPr/>
      <dgm:t>
        <a:bodyPr/>
        <a:lstStyle/>
        <a:p>
          <a:endParaRPr lang="es-ES"/>
        </a:p>
      </dgm:t>
    </dgm:pt>
  </dgm:ptLst>
  <dgm:cxnLst>
    <dgm:cxn modelId="{66F813D2-4EF4-42CD-9D0E-282BEA0379AE}" type="presOf" srcId="{FA7CC34F-D1D8-4F0F-BADD-4CE24AEB2704}" destId="{35BF0FB8-A0C5-49DE-92FF-69A2E036CCD7}" srcOrd="0" destOrd="0" presId="urn:microsoft.com/office/officeart/2011/layout/RadialPictureList"/>
    <dgm:cxn modelId="{3FF3A653-3100-41D3-BA1D-B8A99DE597D0}" srcId="{FA7CC34F-D1D8-4F0F-BADD-4CE24AEB2704}" destId="{672FADF9-A91A-46CE-804E-BD8C5AB5F8FF}" srcOrd="1" destOrd="0" parTransId="{ABDAF037-305C-43DD-A2F3-94AEDA41588A}" sibTransId="{FA283E04-CDB1-40E5-A233-F3013AF9D8B2}"/>
    <dgm:cxn modelId="{07F68986-8FD0-4ECA-A0D5-D94439392669}" srcId="{FA7CC34F-D1D8-4F0F-BADD-4CE24AEB2704}" destId="{F008282E-55D7-4005-B794-7EFB0C1B56F1}" srcOrd="2" destOrd="0" parTransId="{DDC90A57-F29D-4F56-86DE-7E20E2E28719}" sibTransId="{BD97FA9F-01F6-41B9-8D2C-2BAB2C693953}"/>
    <dgm:cxn modelId="{5D2F2079-815E-4E2E-9BE6-C08389F27652}" type="presOf" srcId="{F008282E-55D7-4005-B794-7EFB0C1B56F1}" destId="{5E81F96A-31AB-400A-AEEA-18CF60ABC84B}" srcOrd="0" destOrd="0" presId="urn:microsoft.com/office/officeart/2011/layout/RadialPictureList"/>
    <dgm:cxn modelId="{7A56522E-FC19-4009-A143-664F6CA6EC77}" srcId="{C4930E37-88C0-446E-9766-F4A007BF0057}" destId="{FA7CC34F-D1D8-4F0F-BADD-4CE24AEB2704}" srcOrd="0" destOrd="0" parTransId="{EF990516-0F69-42AC-B18F-FDF167DCF2B9}" sibTransId="{3E931396-1D4A-4779-B249-95D4D29574A9}"/>
    <dgm:cxn modelId="{1EF6081E-B959-48F7-9F6D-2AE806D736AE}" type="presOf" srcId="{C4930E37-88C0-446E-9766-F4A007BF0057}" destId="{1D281E28-417F-474C-92A3-0E54EF59BA71}" srcOrd="0" destOrd="0" presId="urn:microsoft.com/office/officeart/2011/layout/RadialPictureList"/>
    <dgm:cxn modelId="{F47F4F03-CF7E-4367-BEE1-988780BC9E94}" type="presOf" srcId="{672FADF9-A91A-46CE-804E-BD8C5AB5F8FF}" destId="{BD69E417-A3C5-4F2A-A855-DBAB91D2FEF8}" srcOrd="0" destOrd="0" presId="urn:microsoft.com/office/officeart/2011/layout/RadialPictureList"/>
    <dgm:cxn modelId="{7A1A0086-39B1-4A15-A5B9-F3D810770A94}" type="presOf" srcId="{4D7BC0CB-DC57-45FE-8B18-CFBBC293F137}" destId="{59168313-5DD1-4EBD-9827-EBB6FBC09391}" srcOrd="0" destOrd="0" presId="urn:microsoft.com/office/officeart/2011/layout/RadialPictureList"/>
    <dgm:cxn modelId="{C81A6D4B-B576-4FC8-AFA5-B2B666D415DA}" srcId="{FA7CC34F-D1D8-4F0F-BADD-4CE24AEB2704}" destId="{4D7BC0CB-DC57-45FE-8B18-CFBBC293F137}" srcOrd="0" destOrd="0" parTransId="{98EB724D-CF6C-4645-8F86-61D88793B181}" sibTransId="{BF4A8301-62E4-41B6-A272-3BFC307D47D0}"/>
    <dgm:cxn modelId="{C7AD5954-2803-4221-AD1C-044D7078D44C}" type="presParOf" srcId="{1D281E28-417F-474C-92A3-0E54EF59BA71}" destId="{35BF0FB8-A0C5-49DE-92FF-69A2E036CCD7}" srcOrd="0" destOrd="0" presId="urn:microsoft.com/office/officeart/2011/layout/RadialPictureList"/>
    <dgm:cxn modelId="{3EF3039D-BE9C-44B5-B3CD-195BAFA852A4}" type="presParOf" srcId="{1D281E28-417F-474C-92A3-0E54EF59BA71}" destId="{BBD9C2D4-1410-469C-BF00-FB09AA978C49}" srcOrd="1" destOrd="0" presId="urn:microsoft.com/office/officeart/2011/layout/RadialPictureList"/>
    <dgm:cxn modelId="{156B8948-453B-4571-92E4-33D5149E0CFD}" type="presParOf" srcId="{1D281E28-417F-474C-92A3-0E54EF59BA71}" destId="{541DC9F4-0998-4BC3-82A2-2545143BC104}" srcOrd="2" destOrd="0" presId="urn:microsoft.com/office/officeart/2011/layout/RadialPictureList"/>
    <dgm:cxn modelId="{00D38DCD-AD9A-4E8D-B927-CD16BC50468E}" type="presParOf" srcId="{1D281E28-417F-474C-92A3-0E54EF59BA71}" destId="{59168313-5DD1-4EBD-9827-EBB6FBC09391}" srcOrd="3" destOrd="0" presId="urn:microsoft.com/office/officeart/2011/layout/RadialPictureList"/>
    <dgm:cxn modelId="{0ECD3EA8-60FF-4399-8A3F-80AA13C21D63}" type="presParOf" srcId="{1D281E28-417F-474C-92A3-0E54EF59BA71}" destId="{A460998D-4F1B-46FF-B670-A21C6CA7A6F1}" srcOrd="4" destOrd="0" presId="urn:microsoft.com/office/officeart/2011/layout/RadialPictureList"/>
    <dgm:cxn modelId="{55DA5ADE-FA05-41DA-BD15-F743002D5C62}" type="presParOf" srcId="{A460998D-4F1B-46FF-B670-A21C6CA7A6F1}" destId="{3FA9F0A4-3BAA-446C-A2D3-73A58ECBC056}" srcOrd="0" destOrd="0" presId="urn:microsoft.com/office/officeart/2011/layout/RadialPictureList"/>
    <dgm:cxn modelId="{E104B1AA-53F1-4D2B-A5E1-6538874CB3A9}" type="presParOf" srcId="{1D281E28-417F-474C-92A3-0E54EF59BA71}" destId="{BD69E417-A3C5-4F2A-A855-DBAB91D2FEF8}" srcOrd="5" destOrd="0" presId="urn:microsoft.com/office/officeart/2011/layout/RadialPictureList"/>
    <dgm:cxn modelId="{755336ED-97D1-4D6D-8202-12B1ECED48EC}" type="presParOf" srcId="{1D281E28-417F-474C-92A3-0E54EF59BA71}" destId="{7E2F1138-8B2D-4206-AC4B-4F5F3F19D44F}" srcOrd="6" destOrd="0" presId="urn:microsoft.com/office/officeart/2011/layout/RadialPictureList"/>
    <dgm:cxn modelId="{2783AFE8-396E-4A0A-9307-2D43B0F4AF0B}" type="presParOf" srcId="{7E2F1138-8B2D-4206-AC4B-4F5F3F19D44F}" destId="{2E6CDFB1-7A8F-4EFF-9B01-613B2CB6D0C6}" srcOrd="0" destOrd="0" presId="urn:microsoft.com/office/officeart/2011/layout/RadialPictureList"/>
    <dgm:cxn modelId="{3CF41DC6-4767-4534-9E46-D6D7907E97D8}" type="presParOf" srcId="{1D281E28-417F-474C-92A3-0E54EF59BA71}" destId="{5E81F96A-31AB-400A-AEEA-18CF60ABC84B}" srcOrd="7" destOrd="0" presId="urn:microsoft.com/office/officeart/2011/layout/RadialPicture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4930E37-88C0-446E-9766-F4A007BF0057}"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s-ES"/>
        </a:p>
      </dgm:t>
    </dgm:pt>
    <dgm:pt modelId="{FA7CC34F-D1D8-4F0F-BADD-4CE24AEB2704}">
      <dgm:prSet phldrT="[Texto]" custT="1"/>
      <dgm:spPr/>
      <dgm:t>
        <a:bodyPr/>
        <a:lstStyle/>
        <a:p>
          <a:r>
            <a:rPr lang="es-ES" sz="2400" dirty="0" smtClean="0"/>
            <a:t>Objetivo de </a:t>
          </a:r>
          <a:r>
            <a:rPr lang="es-ES" sz="2400" b="0" i="1" dirty="0" err="1" smtClean="0"/>
            <a:t>de</a:t>
          </a:r>
          <a:r>
            <a:rPr lang="es-ES" sz="2400" b="0" i="1" dirty="0" smtClean="0"/>
            <a:t> atención al cliente</a:t>
          </a:r>
          <a:endParaRPr lang="es-ES" sz="2400" dirty="0"/>
        </a:p>
      </dgm:t>
    </dgm:pt>
    <dgm:pt modelId="{EF990516-0F69-42AC-B18F-FDF167DCF2B9}" type="parTrans" cxnId="{7A56522E-FC19-4009-A143-664F6CA6EC77}">
      <dgm:prSet/>
      <dgm:spPr/>
      <dgm:t>
        <a:bodyPr/>
        <a:lstStyle/>
        <a:p>
          <a:endParaRPr lang="es-ES" sz="2400"/>
        </a:p>
      </dgm:t>
    </dgm:pt>
    <dgm:pt modelId="{3E931396-1D4A-4779-B249-95D4D29574A9}" type="sibTrans" cxnId="{7A56522E-FC19-4009-A143-664F6CA6EC77}">
      <dgm:prSet/>
      <dgm:spPr/>
      <dgm:t>
        <a:bodyPr/>
        <a:lstStyle/>
        <a:p>
          <a:endParaRPr lang="es-ES" sz="2400"/>
        </a:p>
      </dgm:t>
    </dgm:pt>
    <dgm:pt modelId="{4D7BC0CB-DC57-45FE-8B18-CFBBC293F137}">
      <dgm:prSet phldrT="[Texto]" custT="1"/>
      <dgm:spPr/>
      <dgm:t>
        <a:bodyPr/>
        <a:lstStyle/>
        <a:p>
          <a:r>
            <a:rPr lang="es-ES" sz="1600" dirty="0" smtClean="0"/>
            <a:t>Mejorar la atención al cliente </a:t>
          </a:r>
          <a:endParaRPr lang="es-ES" sz="1600" dirty="0"/>
        </a:p>
      </dgm:t>
    </dgm:pt>
    <dgm:pt modelId="{98EB724D-CF6C-4645-8F86-61D88793B181}" type="parTrans" cxnId="{C81A6D4B-B576-4FC8-AFA5-B2B666D415DA}">
      <dgm:prSet/>
      <dgm:spPr/>
      <dgm:t>
        <a:bodyPr/>
        <a:lstStyle/>
        <a:p>
          <a:endParaRPr lang="es-ES" sz="2400"/>
        </a:p>
      </dgm:t>
    </dgm:pt>
    <dgm:pt modelId="{BF4A8301-62E4-41B6-A272-3BFC307D47D0}" type="sibTrans" cxnId="{C81A6D4B-B576-4FC8-AFA5-B2B666D415DA}">
      <dgm:prSet/>
      <dgm:spPr/>
      <dgm:t>
        <a:bodyPr/>
        <a:lstStyle/>
        <a:p>
          <a:endParaRPr lang="es-ES" sz="2400"/>
        </a:p>
      </dgm:t>
    </dgm:pt>
    <dgm:pt modelId="{672FADF9-A91A-46CE-804E-BD8C5AB5F8FF}">
      <dgm:prSet phldrT="[Texto]" custT="1"/>
      <dgm:spPr/>
      <dgm:t>
        <a:bodyPr/>
        <a:lstStyle/>
        <a:p>
          <a:endParaRPr lang="es-ES" sz="1000" dirty="0"/>
        </a:p>
      </dgm:t>
    </dgm:pt>
    <dgm:pt modelId="{ABDAF037-305C-43DD-A2F3-94AEDA41588A}" type="parTrans" cxnId="{3FF3A653-3100-41D3-BA1D-B8A99DE597D0}">
      <dgm:prSet/>
      <dgm:spPr/>
      <dgm:t>
        <a:bodyPr/>
        <a:lstStyle/>
        <a:p>
          <a:endParaRPr lang="es-ES" sz="2400"/>
        </a:p>
      </dgm:t>
    </dgm:pt>
    <dgm:pt modelId="{FA283E04-CDB1-40E5-A233-F3013AF9D8B2}" type="sibTrans" cxnId="{3FF3A653-3100-41D3-BA1D-B8A99DE597D0}">
      <dgm:prSet/>
      <dgm:spPr/>
      <dgm:t>
        <a:bodyPr/>
        <a:lstStyle/>
        <a:p>
          <a:endParaRPr lang="es-ES" sz="2400"/>
        </a:p>
      </dgm:t>
    </dgm:pt>
    <dgm:pt modelId="{F008282E-55D7-4005-B794-7EFB0C1B56F1}">
      <dgm:prSet phldrT="[Texto]" custT="1"/>
      <dgm:spPr/>
      <dgm:t>
        <a:bodyPr/>
        <a:lstStyle/>
        <a:p>
          <a:r>
            <a:rPr lang="es-ES" sz="1400" dirty="0" smtClean="0"/>
            <a:t>Mejorar el nivel de </a:t>
          </a:r>
          <a:r>
            <a:rPr lang="es-ES" sz="1600" dirty="0" smtClean="0"/>
            <a:t>desempeño</a:t>
          </a:r>
          <a:r>
            <a:rPr lang="es-ES" sz="1400" dirty="0" smtClean="0"/>
            <a:t> por parte de los trabajadores </a:t>
          </a:r>
          <a:endParaRPr lang="es-ES" sz="1400" dirty="0"/>
        </a:p>
      </dgm:t>
    </dgm:pt>
    <dgm:pt modelId="{DDC90A57-F29D-4F56-86DE-7E20E2E28719}" type="parTrans" cxnId="{07F68986-8FD0-4ECA-A0D5-D94439392669}">
      <dgm:prSet/>
      <dgm:spPr/>
      <dgm:t>
        <a:bodyPr/>
        <a:lstStyle/>
        <a:p>
          <a:endParaRPr lang="es-ES" sz="2400"/>
        </a:p>
      </dgm:t>
    </dgm:pt>
    <dgm:pt modelId="{BD97FA9F-01F6-41B9-8D2C-2BAB2C693953}" type="sibTrans" cxnId="{07F68986-8FD0-4ECA-A0D5-D94439392669}">
      <dgm:prSet/>
      <dgm:spPr/>
      <dgm:t>
        <a:bodyPr/>
        <a:lstStyle/>
        <a:p>
          <a:endParaRPr lang="es-ES" sz="2400"/>
        </a:p>
      </dgm:t>
    </dgm:pt>
    <dgm:pt modelId="{1D281E28-417F-474C-92A3-0E54EF59BA71}" type="pres">
      <dgm:prSet presAssocID="{C4930E37-88C0-446E-9766-F4A007BF0057}" presName="Name0" presStyleCnt="0">
        <dgm:presLayoutVars>
          <dgm:chMax val="1"/>
          <dgm:chPref val="1"/>
          <dgm:dir/>
          <dgm:resizeHandles/>
        </dgm:presLayoutVars>
      </dgm:prSet>
      <dgm:spPr/>
      <dgm:t>
        <a:bodyPr/>
        <a:lstStyle/>
        <a:p>
          <a:endParaRPr lang="es-ES"/>
        </a:p>
      </dgm:t>
    </dgm:pt>
    <dgm:pt modelId="{35BF0FB8-A0C5-49DE-92FF-69A2E036CCD7}" type="pres">
      <dgm:prSet presAssocID="{FA7CC34F-D1D8-4F0F-BADD-4CE24AEB2704}" presName="Parent" presStyleLbl="node1" presStyleIdx="0" presStyleCnt="2" custScaleX="125355" custLinFactNeighborX="-35093" custLinFactNeighborY="-643">
        <dgm:presLayoutVars>
          <dgm:chMax val="4"/>
          <dgm:chPref val="3"/>
        </dgm:presLayoutVars>
      </dgm:prSet>
      <dgm:spPr/>
      <dgm:t>
        <a:bodyPr/>
        <a:lstStyle/>
        <a:p>
          <a:endParaRPr lang="es-ES"/>
        </a:p>
      </dgm:t>
    </dgm:pt>
    <dgm:pt modelId="{BBD9C2D4-1410-469C-BF00-FB09AA978C49}" type="pres">
      <dgm:prSet presAssocID="{4D7BC0CB-DC57-45FE-8B18-CFBBC293F137}" presName="Accent" presStyleLbl="node1" presStyleIdx="1" presStyleCnt="2" custLinFactNeighborX="-19441" custLinFactNeighborY="-335"/>
      <dgm:spPr/>
    </dgm:pt>
    <dgm:pt modelId="{541DC9F4-0998-4BC3-82A2-2545143BC104}" type="pres">
      <dgm:prSet presAssocID="{4D7BC0CB-DC57-45FE-8B18-CFBBC293F137}" presName="Image1" presStyleLbl="fgImgPlace1" presStyleIdx="0" presStyleCnt="3"/>
      <dgm:spPr>
        <a:blipFill rotWithShape="1">
          <a:blip xmlns:r="http://schemas.openxmlformats.org/officeDocument/2006/relationships" r:embed="rId1"/>
          <a:stretch>
            <a:fillRect/>
          </a:stretch>
        </a:blipFill>
      </dgm:spPr>
      <dgm:t>
        <a:bodyPr/>
        <a:lstStyle/>
        <a:p>
          <a:endParaRPr lang="es-ES"/>
        </a:p>
      </dgm:t>
    </dgm:pt>
    <dgm:pt modelId="{59168313-5DD1-4EBD-9827-EBB6FBC09391}" type="pres">
      <dgm:prSet presAssocID="{4D7BC0CB-DC57-45FE-8B18-CFBBC293F137}" presName="Child1" presStyleLbl="revTx" presStyleIdx="0" presStyleCnt="3" custScaleX="118663" custScaleY="174355" custLinFactNeighborX="2677" custLinFactNeighborY="-54346">
        <dgm:presLayoutVars>
          <dgm:chMax val="0"/>
          <dgm:chPref val="0"/>
          <dgm:bulletEnabled val="1"/>
        </dgm:presLayoutVars>
      </dgm:prSet>
      <dgm:spPr/>
      <dgm:t>
        <a:bodyPr/>
        <a:lstStyle/>
        <a:p>
          <a:endParaRPr lang="es-ES"/>
        </a:p>
      </dgm:t>
    </dgm:pt>
    <dgm:pt modelId="{A460998D-4F1B-46FF-B670-A21C6CA7A6F1}" type="pres">
      <dgm:prSet presAssocID="{672FADF9-A91A-46CE-804E-BD8C5AB5F8FF}" presName="Image2" presStyleCnt="0"/>
      <dgm:spPr/>
    </dgm:pt>
    <dgm:pt modelId="{3FA9F0A4-3BAA-446C-A2D3-73A58ECBC056}" type="pres">
      <dgm:prSet presAssocID="{672FADF9-A91A-46CE-804E-BD8C5AB5F8FF}" presName="Image" presStyleLbl="fgImgPlace1" presStyleIdx="1" presStyleCnt="3"/>
      <dgm:spPr>
        <a:blipFill rotWithShape="1">
          <a:blip xmlns:r="http://schemas.openxmlformats.org/officeDocument/2006/relationships" r:embed="rId2"/>
          <a:stretch>
            <a:fillRect/>
          </a:stretch>
        </a:blipFill>
      </dgm:spPr>
      <dgm:t>
        <a:bodyPr/>
        <a:lstStyle/>
        <a:p>
          <a:endParaRPr lang="es-ES"/>
        </a:p>
      </dgm:t>
    </dgm:pt>
    <dgm:pt modelId="{BD69E417-A3C5-4F2A-A855-DBAB91D2FEF8}" type="pres">
      <dgm:prSet presAssocID="{672FADF9-A91A-46CE-804E-BD8C5AB5F8FF}" presName="Child2" presStyleLbl="revTx" presStyleIdx="1" presStyleCnt="3" custScaleX="110707" custScaleY="134402" custLinFactNeighborX="-3665" custLinFactNeighborY="-50">
        <dgm:presLayoutVars>
          <dgm:chMax val="0"/>
          <dgm:chPref val="0"/>
          <dgm:bulletEnabled val="1"/>
        </dgm:presLayoutVars>
      </dgm:prSet>
      <dgm:spPr/>
      <dgm:t>
        <a:bodyPr/>
        <a:lstStyle/>
        <a:p>
          <a:endParaRPr lang="es-ES"/>
        </a:p>
      </dgm:t>
    </dgm:pt>
    <dgm:pt modelId="{7E2F1138-8B2D-4206-AC4B-4F5F3F19D44F}" type="pres">
      <dgm:prSet presAssocID="{F008282E-55D7-4005-B794-7EFB0C1B56F1}" presName="Image3" presStyleCnt="0"/>
      <dgm:spPr/>
    </dgm:pt>
    <dgm:pt modelId="{2E6CDFB1-7A8F-4EFF-9B01-613B2CB6D0C6}" type="pres">
      <dgm:prSet presAssocID="{F008282E-55D7-4005-B794-7EFB0C1B56F1}" presName="Image" presStyleLbl="fgImgPlace1" presStyleIdx="2" presStyleCnt="3"/>
      <dgm:spPr>
        <a:blipFill rotWithShape="1">
          <a:blip xmlns:r="http://schemas.openxmlformats.org/officeDocument/2006/relationships" r:embed="rId3"/>
          <a:stretch>
            <a:fillRect/>
          </a:stretch>
        </a:blipFill>
      </dgm:spPr>
      <dgm:t>
        <a:bodyPr/>
        <a:lstStyle/>
        <a:p>
          <a:endParaRPr lang="es-ES"/>
        </a:p>
      </dgm:t>
    </dgm:pt>
    <dgm:pt modelId="{5E81F96A-31AB-400A-AEEA-18CF60ABC84B}" type="pres">
      <dgm:prSet presAssocID="{F008282E-55D7-4005-B794-7EFB0C1B56F1}" presName="Child3" presStyleLbl="revTx" presStyleIdx="2" presStyleCnt="3" custScaleX="102220" custScaleY="131884" custLinFactNeighborX="10293" custLinFactNeighborY="1502">
        <dgm:presLayoutVars>
          <dgm:chMax val="0"/>
          <dgm:chPref val="0"/>
          <dgm:bulletEnabled val="1"/>
        </dgm:presLayoutVars>
      </dgm:prSet>
      <dgm:spPr/>
      <dgm:t>
        <a:bodyPr/>
        <a:lstStyle/>
        <a:p>
          <a:endParaRPr lang="es-ES"/>
        </a:p>
      </dgm:t>
    </dgm:pt>
  </dgm:ptLst>
  <dgm:cxnLst>
    <dgm:cxn modelId="{3FF3A653-3100-41D3-BA1D-B8A99DE597D0}" srcId="{FA7CC34F-D1D8-4F0F-BADD-4CE24AEB2704}" destId="{672FADF9-A91A-46CE-804E-BD8C5AB5F8FF}" srcOrd="1" destOrd="0" parTransId="{ABDAF037-305C-43DD-A2F3-94AEDA41588A}" sibTransId="{FA283E04-CDB1-40E5-A233-F3013AF9D8B2}"/>
    <dgm:cxn modelId="{A56EA9ED-5432-45D4-BBC9-819B0507E33A}" type="presOf" srcId="{FA7CC34F-D1D8-4F0F-BADD-4CE24AEB2704}" destId="{35BF0FB8-A0C5-49DE-92FF-69A2E036CCD7}" srcOrd="0" destOrd="0" presId="urn:microsoft.com/office/officeart/2011/layout/RadialPictureList"/>
    <dgm:cxn modelId="{07F68986-8FD0-4ECA-A0D5-D94439392669}" srcId="{FA7CC34F-D1D8-4F0F-BADD-4CE24AEB2704}" destId="{F008282E-55D7-4005-B794-7EFB0C1B56F1}" srcOrd="2" destOrd="0" parTransId="{DDC90A57-F29D-4F56-86DE-7E20E2E28719}" sibTransId="{BD97FA9F-01F6-41B9-8D2C-2BAB2C693953}"/>
    <dgm:cxn modelId="{FB8DBCCB-AE09-4A80-B630-F9268A6B73F6}" type="presOf" srcId="{C4930E37-88C0-446E-9766-F4A007BF0057}" destId="{1D281E28-417F-474C-92A3-0E54EF59BA71}" srcOrd="0" destOrd="0" presId="urn:microsoft.com/office/officeart/2011/layout/RadialPictureList"/>
    <dgm:cxn modelId="{7A56522E-FC19-4009-A143-664F6CA6EC77}" srcId="{C4930E37-88C0-446E-9766-F4A007BF0057}" destId="{FA7CC34F-D1D8-4F0F-BADD-4CE24AEB2704}" srcOrd="0" destOrd="0" parTransId="{EF990516-0F69-42AC-B18F-FDF167DCF2B9}" sibTransId="{3E931396-1D4A-4779-B249-95D4D29574A9}"/>
    <dgm:cxn modelId="{5F3111F1-63BD-41ED-B2F6-3731FB20DC15}" type="presOf" srcId="{4D7BC0CB-DC57-45FE-8B18-CFBBC293F137}" destId="{59168313-5DD1-4EBD-9827-EBB6FBC09391}" srcOrd="0" destOrd="0" presId="urn:microsoft.com/office/officeart/2011/layout/RadialPictureList"/>
    <dgm:cxn modelId="{FDE41775-C0C7-4253-940D-AABBB65C28BD}" type="presOf" srcId="{672FADF9-A91A-46CE-804E-BD8C5AB5F8FF}" destId="{BD69E417-A3C5-4F2A-A855-DBAB91D2FEF8}" srcOrd="0" destOrd="0" presId="urn:microsoft.com/office/officeart/2011/layout/RadialPictureList"/>
    <dgm:cxn modelId="{FAE464CF-85DB-45F8-A5AD-9BEC682B7AD5}" type="presOf" srcId="{F008282E-55D7-4005-B794-7EFB0C1B56F1}" destId="{5E81F96A-31AB-400A-AEEA-18CF60ABC84B}" srcOrd="0" destOrd="0" presId="urn:microsoft.com/office/officeart/2011/layout/RadialPictureList"/>
    <dgm:cxn modelId="{C81A6D4B-B576-4FC8-AFA5-B2B666D415DA}" srcId="{FA7CC34F-D1D8-4F0F-BADD-4CE24AEB2704}" destId="{4D7BC0CB-DC57-45FE-8B18-CFBBC293F137}" srcOrd="0" destOrd="0" parTransId="{98EB724D-CF6C-4645-8F86-61D88793B181}" sibTransId="{BF4A8301-62E4-41B6-A272-3BFC307D47D0}"/>
    <dgm:cxn modelId="{A4A534CB-A3E8-466B-8315-6C62DA5C2BA2}" type="presParOf" srcId="{1D281E28-417F-474C-92A3-0E54EF59BA71}" destId="{35BF0FB8-A0C5-49DE-92FF-69A2E036CCD7}" srcOrd="0" destOrd="0" presId="urn:microsoft.com/office/officeart/2011/layout/RadialPictureList"/>
    <dgm:cxn modelId="{142FDF21-6BBA-406E-ACA8-DA7555414607}" type="presParOf" srcId="{1D281E28-417F-474C-92A3-0E54EF59BA71}" destId="{BBD9C2D4-1410-469C-BF00-FB09AA978C49}" srcOrd="1" destOrd="0" presId="urn:microsoft.com/office/officeart/2011/layout/RadialPictureList"/>
    <dgm:cxn modelId="{5FD1D0D1-E6DE-47DE-8BF9-D528254AEA14}" type="presParOf" srcId="{1D281E28-417F-474C-92A3-0E54EF59BA71}" destId="{541DC9F4-0998-4BC3-82A2-2545143BC104}" srcOrd="2" destOrd="0" presId="urn:microsoft.com/office/officeart/2011/layout/RadialPictureList"/>
    <dgm:cxn modelId="{8D056051-5D15-4344-91E2-3FBB863E6403}" type="presParOf" srcId="{1D281E28-417F-474C-92A3-0E54EF59BA71}" destId="{59168313-5DD1-4EBD-9827-EBB6FBC09391}" srcOrd="3" destOrd="0" presId="urn:microsoft.com/office/officeart/2011/layout/RadialPictureList"/>
    <dgm:cxn modelId="{843D47C4-D1A4-4A8C-86E9-0D6BD3802FE0}" type="presParOf" srcId="{1D281E28-417F-474C-92A3-0E54EF59BA71}" destId="{A460998D-4F1B-46FF-B670-A21C6CA7A6F1}" srcOrd="4" destOrd="0" presId="urn:microsoft.com/office/officeart/2011/layout/RadialPictureList"/>
    <dgm:cxn modelId="{2B04CC92-BC23-4E12-B75F-06F862F1FEE5}" type="presParOf" srcId="{A460998D-4F1B-46FF-B670-A21C6CA7A6F1}" destId="{3FA9F0A4-3BAA-446C-A2D3-73A58ECBC056}" srcOrd="0" destOrd="0" presId="urn:microsoft.com/office/officeart/2011/layout/RadialPictureList"/>
    <dgm:cxn modelId="{96DA852C-EE5B-4EA7-AB0F-26A67BCE18C4}" type="presParOf" srcId="{1D281E28-417F-474C-92A3-0E54EF59BA71}" destId="{BD69E417-A3C5-4F2A-A855-DBAB91D2FEF8}" srcOrd="5" destOrd="0" presId="urn:microsoft.com/office/officeart/2011/layout/RadialPictureList"/>
    <dgm:cxn modelId="{FED772B1-A6CE-4F72-AC39-0B5AB5BC6B89}" type="presParOf" srcId="{1D281E28-417F-474C-92A3-0E54EF59BA71}" destId="{7E2F1138-8B2D-4206-AC4B-4F5F3F19D44F}" srcOrd="6" destOrd="0" presId="urn:microsoft.com/office/officeart/2011/layout/RadialPictureList"/>
    <dgm:cxn modelId="{7B0A5CF7-E930-4F08-BD75-134C709328FC}" type="presParOf" srcId="{7E2F1138-8B2D-4206-AC4B-4F5F3F19D44F}" destId="{2E6CDFB1-7A8F-4EFF-9B01-613B2CB6D0C6}" srcOrd="0" destOrd="0" presId="urn:microsoft.com/office/officeart/2011/layout/RadialPictureList"/>
    <dgm:cxn modelId="{FC12DA1B-D79F-46C8-8FA0-7E0859528E3C}" type="presParOf" srcId="{1D281E28-417F-474C-92A3-0E54EF59BA71}" destId="{5E81F96A-31AB-400A-AEEA-18CF60ABC84B}" srcOrd="7" destOrd="0" presId="urn:microsoft.com/office/officeart/2011/layout/Radial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F90FEAC-389A-4DBA-961C-F0C53B6EBB7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s-ES"/>
        </a:p>
      </dgm:t>
    </dgm:pt>
    <dgm:pt modelId="{09EA2F36-40FD-4061-B81C-83B80DDBD5E0}">
      <dgm:prSet phldrT="[Texto]"/>
      <dgm:spPr/>
      <dgm:t>
        <a:bodyPr/>
        <a:lstStyle/>
        <a:p>
          <a:pPr algn="ctr"/>
          <a:r>
            <a:rPr lang="es-ES">
              <a:solidFill>
                <a:schemeClr val="tx1"/>
              </a:solidFill>
            </a:rPr>
            <a:t>Gerente general (Sr. Juan Gonzalez)</a:t>
          </a:r>
        </a:p>
      </dgm:t>
    </dgm:pt>
    <dgm:pt modelId="{DE92150C-45EB-4A39-B8CC-83A39575F4F2}" type="parTrans" cxnId="{D6392843-DF2C-4837-819A-5D9FA425EF3B}">
      <dgm:prSet/>
      <dgm:spPr/>
      <dgm:t>
        <a:bodyPr/>
        <a:lstStyle/>
        <a:p>
          <a:pPr algn="ctr"/>
          <a:endParaRPr lang="es-ES">
            <a:solidFill>
              <a:schemeClr val="tx1"/>
            </a:solidFill>
          </a:endParaRPr>
        </a:p>
      </dgm:t>
    </dgm:pt>
    <dgm:pt modelId="{6C6761D0-F990-4F08-B25F-2D9AD4C796B9}" type="sibTrans" cxnId="{D6392843-DF2C-4837-819A-5D9FA425EF3B}">
      <dgm:prSet/>
      <dgm:spPr/>
      <dgm:t>
        <a:bodyPr/>
        <a:lstStyle/>
        <a:p>
          <a:pPr algn="ctr"/>
          <a:endParaRPr lang="es-ES">
            <a:solidFill>
              <a:schemeClr val="tx1"/>
            </a:solidFill>
          </a:endParaRPr>
        </a:p>
      </dgm:t>
    </dgm:pt>
    <dgm:pt modelId="{1984C0DD-096C-457F-B56B-489A6616A83F}">
      <dgm:prSet phldrT="[Texto]"/>
      <dgm:spPr/>
      <dgm:t>
        <a:bodyPr/>
        <a:lstStyle/>
        <a:p>
          <a:pPr algn="ctr"/>
          <a:r>
            <a:rPr lang="es-ES">
              <a:solidFill>
                <a:schemeClr val="tx1"/>
              </a:solidFill>
            </a:rPr>
            <a:t>Vicepresidencia(Sr. Alonso Guano)</a:t>
          </a:r>
        </a:p>
      </dgm:t>
    </dgm:pt>
    <dgm:pt modelId="{00411124-434E-4024-B4DB-90843BAEE319}" type="parTrans" cxnId="{9D1E8B16-A53A-4829-88F6-6B03B70F4C1C}">
      <dgm:prSet/>
      <dgm:spPr/>
      <dgm:t>
        <a:bodyPr/>
        <a:lstStyle/>
        <a:p>
          <a:pPr algn="ctr"/>
          <a:endParaRPr lang="es-ES">
            <a:solidFill>
              <a:schemeClr val="tx1"/>
            </a:solidFill>
          </a:endParaRPr>
        </a:p>
      </dgm:t>
    </dgm:pt>
    <dgm:pt modelId="{22807DBB-947C-4B51-A530-E0698A254618}" type="sibTrans" cxnId="{9D1E8B16-A53A-4829-88F6-6B03B70F4C1C}">
      <dgm:prSet/>
      <dgm:spPr/>
      <dgm:t>
        <a:bodyPr/>
        <a:lstStyle/>
        <a:p>
          <a:pPr algn="ctr"/>
          <a:endParaRPr lang="es-ES">
            <a:solidFill>
              <a:schemeClr val="tx1"/>
            </a:solidFill>
          </a:endParaRPr>
        </a:p>
      </dgm:t>
    </dgm:pt>
    <dgm:pt modelId="{514AF1C8-F817-4731-9D1E-3B7EB588DB1F}">
      <dgm:prSet phldrT="[Texto]"/>
      <dgm:spPr/>
      <dgm:t>
        <a:bodyPr/>
        <a:lstStyle/>
        <a:p>
          <a:pPr algn="ctr"/>
          <a:r>
            <a:rPr lang="es-ES">
              <a:solidFill>
                <a:schemeClr val="tx1"/>
              </a:solidFill>
            </a:rPr>
            <a:t>Secretaria(Sra. Mariana Lignia)</a:t>
          </a:r>
        </a:p>
      </dgm:t>
    </dgm:pt>
    <dgm:pt modelId="{637F2163-FE24-4EA9-A555-47494C0705E0}" type="parTrans" cxnId="{FF5C4963-2C9B-4873-B97A-F7BD1AD4CBA6}">
      <dgm:prSet/>
      <dgm:spPr/>
      <dgm:t>
        <a:bodyPr/>
        <a:lstStyle/>
        <a:p>
          <a:pPr algn="ctr"/>
          <a:endParaRPr lang="es-ES">
            <a:solidFill>
              <a:schemeClr val="tx1"/>
            </a:solidFill>
          </a:endParaRPr>
        </a:p>
      </dgm:t>
    </dgm:pt>
    <dgm:pt modelId="{4CD7673E-1DAE-4E1A-88B1-71A8BC39E611}" type="sibTrans" cxnId="{FF5C4963-2C9B-4873-B97A-F7BD1AD4CBA6}">
      <dgm:prSet/>
      <dgm:spPr/>
      <dgm:t>
        <a:bodyPr/>
        <a:lstStyle/>
        <a:p>
          <a:pPr algn="ctr"/>
          <a:endParaRPr lang="es-ES">
            <a:solidFill>
              <a:schemeClr val="tx1"/>
            </a:solidFill>
          </a:endParaRPr>
        </a:p>
      </dgm:t>
    </dgm:pt>
    <dgm:pt modelId="{C9F3F661-FF91-4AF0-B64E-A339DBFB7875}">
      <dgm:prSet phldrT="[Texto]"/>
      <dgm:spPr/>
      <dgm:t>
        <a:bodyPr/>
        <a:lstStyle/>
        <a:p>
          <a:pPr algn="ctr"/>
          <a:r>
            <a:rPr lang="es-ES">
              <a:solidFill>
                <a:schemeClr val="tx1"/>
              </a:solidFill>
            </a:rPr>
            <a:t>Comisario (Sr. Rogelio Gonzalez)</a:t>
          </a:r>
        </a:p>
      </dgm:t>
    </dgm:pt>
    <dgm:pt modelId="{F51C6487-24C9-4C2F-8BFD-C2DB83085D9B}" type="parTrans" cxnId="{5A452E49-0150-4DBD-8EF4-5D3D0CCA9E94}">
      <dgm:prSet/>
      <dgm:spPr/>
      <dgm:t>
        <a:bodyPr/>
        <a:lstStyle/>
        <a:p>
          <a:pPr algn="ctr"/>
          <a:endParaRPr lang="es-ES">
            <a:solidFill>
              <a:schemeClr val="tx1"/>
            </a:solidFill>
          </a:endParaRPr>
        </a:p>
      </dgm:t>
    </dgm:pt>
    <dgm:pt modelId="{6439844C-39E7-41C1-863A-AF8011C37B9D}" type="sibTrans" cxnId="{5A452E49-0150-4DBD-8EF4-5D3D0CCA9E94}">
      <dgm:prSet/>
      <dgm:spPr/>
      <dgm:t>
        <a:bodyPr/>
        <a:lstStyle/>
        <a:p>
          <a:pPr algn="ctr"/>
          <a:endParaRPr lang="es-ES">
            <a:solidFill>
              <a:schemeClr val="tx1"/>
            </a:solidFill>
          </a:endParaRPr>
        </a:p>
      </dgm:t>
    </dgm:pt>
    <dgm:pt modelId="{C3FBC91A-3326-49B4-BCBF-65D1D539DC9D}" type="pres">
      <dgm:prSet presAssocID="{4F90FEAC-389A-4DBA-961C-F0C53B6EBB70}" presName="hierChild1" presStyleCnt="0">
        <dgm:presLayoutVars>
          <dgm:orgChart val="1"/>
          <dgm:chPref val="1"/>
          <dgm:dir/>
          <dgm:animOne val="branch"/>
          <dgm:animLvl val="lvl"/>
          <dgm:resizeHandles/>
        </dgm:presLayoutVars>
      </dgm:prSet>
      <dgm:spPr/>
      <dgm:t>
        <a:bodyPr/>
        <a:lstStyle/>
        <a:p>
          <a:endParaRPr lang="es-ES"/>
        </a:p>
      </dgm:t>
    </dgm:pt>
    <dgm:pt modelId="{119E86A9-6106-4FB3-B995-EF8369A272F7}" type="pres">
      <dgm:prSet presAssocID="{09EA2F36-40FD-4061-B81C-83B80DDBD5E0}" presName="hierRoot1" presStyleCnt="0">
        <dgm:presLayoutVars>
          <dgm:hierBranch val="init"/>
        </dgm:presLayoutVars>
      </dgm:prSet>
      <dgm:spPr/>
    </dgm:pt>
    <dgm:pt modelId="{DAA5FE54-296B-40FF-9D07-D008244B21EC}" type="pres">
      <dgm:prSet presAssocID="{09EA2F36-40FD-4061-B81C-83B80DDBD5E0}" presName="rootComposite1" presStyleCnt="0"/>
      <dgm:spPr/>
    </dgm:pt>
    <dgm:pt modelId="{41955E65-0C98-4A67-8759-17B07C460E37}" type="pres">
      <dgm:prSet presAssocID="{09EA2F36-40FD-4061-B81C-83B80DDBD5E0}" presName="rootText1" presStyleLbl="node0" presStyleIdx="0" presStyleCnt="1">
        <dgm:presLayoutVars>
          <dgm:chPref val="3"/>
        </dgm:presLayoutVars>
      </dgm:prSet>
      <dgm:spPr/>
      <dgm:t>
        <a:bodyPr/>
        <a:lstStyle/>
        <a:p>
          <a:endParaRPr lang="es-ES"/>
        </a:p>
      </dgm:t>
    </dgm:pt>
    <dgm:pt modelId="{D14928D1-8BA6-46B7-835E-B4C1432E8C20}" type="pres">
      <dgm:prSet presAssocID="{09EA2F36-40FD-4061-B81C-83B80DDBD5E0}" presName="rootConnector1" presStyleLbl="node1" presStyleIdx="0" presStyleCnt="0"/>
      <dgm:spPr/>
      <dgm:t>
        <a:bodyPr/>
        <a:lstStyle/>
        <a:p>
          <a:endParaRPr lang="es-ES"/>
        </a:p>
      </dgm:t>
    </dgm:pt>
    <dgm:pt modelId="{9862D2C0-5D4C-41FE-82BE-F11ED019CC6F}" type="pres">
      <dgm:prSet presAssocID="{09EA2F36-40FD-4061-B81C-83B80DDBD5E0}" presName="hierChild2" presStyleCnt="0"/>
      <dgm:spPr/>
    </dgm:pt>
    <dgm:pt modelId="{0E9CF1A0-4A03-475E-8688-28EAFB842FB3}" type="pres">
      <dgm:prSet presAssocID="{00411124-434E-4024-B4DB-90843BAEE319}" presName="Name37" presStyleLbl="parChTrans1D2" presStyleIdx="0" presStyleCnt="3"/>
      <dgm:spPr/>
      <dgm:t>
        <a:bodyPr/>
        <a:lstStyle/>
        <a:p>
          <a:endParaRPr lang="es-ES"/>
        </a:p>
      </dgm:t>
    </dgm:pt>
    <dgm:pt modelId="{22DAE6DC-97DE-4616-8DD9-7CF8302D9F53}" type="pres">
      <dgm:prSet presAssocID="{1984C0DD-096C-457F-B56B-489A6616A83F}" presName="hierRoot2" presStyleCnt="0">
        <dgm:presLayoutVars>
          <dgm:hierBranch val="init"/>
        </dgm:presLayoutVars>
      </dgm:prSet>
      <dgm:spPr/>
    </dgm:pt>
    <dgm:pt modelId="{843F60AD-040C-499B-B08A-451D9F9DCDB7}" type="pres">
      <dgm:prSet presAssocID="{1984C0DD-096C-457F-B56B-489A6616A83F}" presName="rootComposite" presStyleCnt="0"/>
      <dgm:spPr/>
    </dgm:pt>
    <dgm:pt modelId="{C894CCEB-D1CB-4FF8-B8A5-04436F858D16}" type="pres">
      <dgm:prSet presAssocID="{1984C0DD-096C-457F-B56B-489A6616A83F}" presName="rootText" presStyleLbl="node2" presStyleIdx="0" presStyleCnt="3">
        <dgm:presLayoutVars>
          <dgm:chPref val="3"/>
        </dgm:presLayoutVars>
      </dgm:prSet>
      <dgm:spPr/>
      <dgm:t>
        <a:bodyPr/>
        <a:lstStyle/>
        <a:p>
          <a:endParaRPr lang="es-ES"/>
        </a:p>
      </dgm:t>
    </dgm:pt>
    <dgm:pt modelId="{76C5F418-5069-47C3-A58C-C988C75B85F8}" type="pres">
      <dgm:prSet presAssocID="{1984C0DD-096C-457F-B56B-489A6616A83F}" presName="rootConnector" presStyleLbl="node2" presStyleIdx="0" presStyleCnt="3"/>
      <dgm:spPr/>
      <dgm:t>
        <a:bodyPr/>
        <a:lstStyle/>
        <a:p>
          <a:endParaRPr lang="es-ES"/>
        </a:p>
      </dgm:t>
    </dgm:pt>
    <dgm:pt modelId="{3A9A0039-2EB6-4023-96BE-3630D847035E}" type="pres">
      <dgm:prSet presAssocID="{1984C0DD-096C-457F-B56B-489A6616A83F}" presName="hierChild4" presStyleCnt="0"/>
      <dgm:spPr/>
    </dgm:pt>
    <dgm:pt modelId="{66771F81-4457-4AF4-B03F-A64E1FCF4605}" type="pres">
      <dgm:prSet presAssocID="{1984C0DD-096C-457F-B56B-489A6616A83F}" presName="hierChild5" presStyleCnt="0"/>
      <dgm:spPr/>
    </dgm:pt>
    <dgm:pt modelId="{B28FBCA2-D6D4-4E9B-BC7E-FE19F8BE6ADC}" type="pres">
      <dgm:prSet presAssocID="{637F2163-FE24-4EA9-A555-47494C0705E0}" presName="Name37" presStyleLbl="parChTrans1D2" presStyleIdx="1" presStyleCnt="3"/>
      <dgm:spPr/>
      <dgm:t>
        <a:bodyPr/>
        <a:lstStyle/>
        <a:p>
          <a:endParaRPr lang="es-ES"/>
        </a:p>
      </dgm:t>
    </dgm:pt>
    <dgm:pt modelId="{2BC80812-93E1-4042-8278-ABE863776CF5}" type="pres">
      <dgm:prSet presAssocID="{514AF1C8-F817-4731-9D1E-3B7EB588DB1F}" presName="hierRoot2" presStyleCnt="0">
        <dgm:presLayoutVars>
          <dgm:hierBranch val="init"/>
        </dgm:presLayoutVars>
      </dgm:prSet>
      <dgm:spPr/>
    </dgm:pt>
    <dgm:pt modelId="{0229FD55-98B5-4F83-A41E-A849D6ADBF29}" type="pres">
      <dgm:prSet presAssocID="{514AF1C8-F817-4731-9D1E-3B7EB588DB1F}" presName="rootComposite" presStyleCnt="0"/>
      <dgm:spPr/>
    </dgm:pt>
    <dgm:pt modelId="{28A7D379-C4B1-41B4-94E0-35AB7B5395BA}" type="pres">
      <dgm:prSet presAssocID="{514AF1C8-F817-4731-9D1E-3B7EB588DB1F}" presName="rootText" presStyleLbl="node2" presStyleIdx="1" presStyleCnt="3">
        <dgm:presLayoutVars>
          <dgm:chPref val="3"/>
        </dgm:presLayoutVars>
      </dgm:prSet>
      <dgm:spPr/>
      <dgm:t>
        <a:bodyPr/>
        <a:lstStyle/>
        <a:p>
          <a:endParaRPr lang="es-ES"/>
        </a:p>
      </dgm:t>
    </dgm:pt>
    <dgm:pt modelId="{9570CD73-DA80-472C-89DC-DC26A180309B}" type="pres">
      <dgm:prSet presAssocID="{514AF1C8-F817-4731-9D1E-3B7EB588DB1F}" presName="rootConnector" presStyleLbl="node2" presStyleIdx="1" presStyleCnt="3"/>
      <dgm:spPr/>
      <dgm:t>
        <a:bodyPr/>
        <a:lstStyle/>
        <a:p>
          <a:endParaRPr lang="es-ES"/>
        </a:p>
      </dgm:t>
    </dgm:pt>
    <dgm:pt modelId="{2D4CDB07-51DE-40D2-ADF0-BA8F4692633E}" type="pres">
      <dgm:prSet presAssocID="{514AF1C8-F817-4731-9D1E-3B7EB588DB1F}" presName="hierChild4" presStyleCnt="0"/>
      <dgm:spPr/>
    </dgm:pt>
    <dgm:pt modelId="{08B59690-8478-41B8-9E6F-CB97791201F3}" type="pres">
      <dgm:prSet presAssocID="{514AF1C8-F817-4731-9D1E-3B7EB588DB1F}" presName="hierChild5" presStyleCnt="0"/>
      <dgm:spPr/>
    </dgm:pt>
    <dgm:pt modelId="{8574E334-A6E0-4649-8B8F-AB5394FEF24D}" type="pres">
      <dgm:prSet presAssocID="{F51C6487-24C9-4C2F-8BFD-C2DB83085D9B}" presName="Name37" presStyleLbl="parChTrans1D2" presStyleIdx="2" presStyleCnt="3"/>
      <dgm:spPr/>
      <dgm:t>
        <a:bodyPr/>
        <a:lstStyle/>
        <a:p>
          <a:endParaRPr lang="es-ES"/>
        </a:p>
      </dgm:t>
    </dgm:pt>
    <dgm:pt modelId="{F1A62820-5954-430D-852F-554B6C7E273E}" type="pres">
      <dgm:prSet presAssocID="{C9F3F661-FF91-4AF0-B64E-A339DBFB7875}" presName="hierRoot2" presStyleCnt="0">
        <dgm:presLayoutVars>
          <dgm:hierBranch val="init"/>
        </dgm:presLayoutVars>
      </dgm:prSet>
      <dgm:spPr/>
    </dgm:pt>
    <dgm:pt modelId="{B19FDC56-6F3E-4B53-A160-036F4B6FB53E}" type="pres">
      <dgm:prSet presAssocID="{C9F3F661-FF91-4AF0-B64E-A339DBFB7875}" presName="rootComposite" presStyleCnt="0"/>
      <dgm:spPr/>
    </dgm:pt>
    <dgm:pt modelId="{966E1A44-BBD4-4227-A308-52C9B3303AFA}" type="pres">
      <dgm:prSet presAssocID="{C9F3F661-FF91-4AF0-B64E-A339DBFB7875}" presName="rootText" presStyleLbl="node2" presStyleIdx="2" presStyleCnt="3">
        <dgm:presLayoutVars>
          <dgm:chPref val="3"/>
        </dgm:presLayoutVars>
      </dgm:prSet>
      <dgm:spPr/>
      <dgm:t>
        <a:bodyPr/>
        <a:lstStyle/>
        <a:p>
          <a:endParaRPr lang="es-ES"/>
        </a:p>
      </dgm:t>
    </dgm:pt>
    <dgm:pt modelId="{9EAA07B0-3735-484D-B517-AE3074C4506C}" type="pres">
      <dgm:prSet presAssocID="{C9F3F661-FF91-4AF0-B64E-A339DBFB7875}" presName="rootConnector" presStyleLbl="node2" presStyleIdx="2" presStyleCnt="3"/>
      <dgm:spPr/>
      <dgm:t>
        <a:bodyPr/>
        <a:lstStyle/>
        <a:p>
          <a:endParaRPr lang="es-ES"/>
        </a:p>
      </dgm:t>
    </dgm:pt>
    <dgm:pt modelId="{06A35623-B40B-40C2-9FCB-651FD532EA79}" type="pres">
      <dgm:prSet presAssocID="{C9F3F661-FF91-4AF0-B64E-A339DBFB7875}" presName="hierChild4" presStyleCnt="0"/>
      <dgm:spPr/>
    </dgm:pt>
    <dgm:pt modelId="{067EDB41-4141-45CF-AA66-0E12FCDF9761}" type="pres">
      <dgm:prSet presAssocID="{C9F3F661-FF91-4AF0-B64E-A339DBFB7875}" presName="hierChild5" presStyleCnt="0"/>
      <dgm:spPr/>
    </dgm:pt>
    <dgm:pt modelId="{2C605781-1AA7-43FA-9814-A1FDC66A3EC3}" type="pres">
      <dgm:prSet presAssocID="{09EA2F36-40FD-4061-B81C-83B80DDBD5E0}" presName="hierChild3" presStyleCnt="0"/>
      <dgm:spPr/>
    </dgm:pt>
  </dgm:ptLst>
  <dgm:cxnLst>
    <dgm:cxn modelId="{9D1E8B16-A53A-4829-88F6-6B03B70F4C1C}" srcId="{09EA2F36-40FD-4061-B81C-83B80DDBD5E0}" destId="{1984C0DD-096C-457F-B56B-489A6616A83F}" srcOrd="0" destOrd="0" parTransId="{00411124-434E-4024-B4DB-90843BAEE319}" sibTransId="{22807DBB-947C-4B51-A530-E0698A254618}"/>
    <dgm:cxn modelId="{A1D89983-9B07-40F4-96B1-D2CF406A2822}" type="presOf" srcId="{09EA2F36-40FD-4061-B81C-83B80DDBD5E0}" destId="{41955E65-0C98-4A67-8759-17B07C460E37}" srcOrd="0" destOrd="0" presId="urn:microsoft.com/office/officeart/2005/8/layout/orgChart1"/>
    <dgm:cxn modelId="{9ADA2AC3-C1D4-4867-87F5-6FDDFA79735F}" type="presOf" srcId="{C9F3F661-FF91-4AF0-B64E-A339DBFB7875}" destId="{9EAA07B0-3735-484D-B517-AE3074C4506C}" srcOrd="1" destOrd="0" presId="urn:microsoft.com/office/officeart/2005/8/layout/orgChart1"/>
    <dgm:cxn modelId="{5E64BD3B-2038-4D8A-89C6-6E932597D844}" type="presOf" srcId="{00411124-434E-4024-B4DB-90843BAEE319}" destId="{0E9CF1A0-4A03-475E-8688-28EAFB842FB3}" srcOrd="0" destOrd="0" presId="urn:microsoft.com/office/officeart/2005/8/layout/orgChart1"/>
    <dgm:cxn modelId="{44A8C2E2-3F0A-4C50-B82E-612EAFAC2018}" type="presOf" srcId="{09EA2F36-40FD-4061-B81C-83B80DDBD5E0}" destId="{D14928D1-8BA6-46B7-835E-B4C1432E8C20}" srcOrd="1" destOrd="0" presId="urn:microsoft.com/office/officeart/2005/8/layout/orgChart1"/>
    <dgm:cxn modelId="{5A452E49-0150-4DBD-8EF4-5D3D0CCA9E94}" srcId="{09EA2F36-40FD-4061-B81C-83B80DDBD5E0}" destId="{C9F3F661-FF91-4AF0-B64E-A339DBFB7875}" srcOrd="2" destOrd="0" parTransId="{F51C6487-24C9-4C2F-8BFD-C2DB83085D9B}" sibTransId="{6439844C-39E7-41C1-863A-AF8011C37B9D}"/>
    <dgm:cxn modelId="{D6392843-DF2C-4837-819A-5D9FA425EF3B}" srcId="{4F90FEAC-389A-4DBA-961C-F0C53B6EBB70}" destId="{09EA2F36-40FD-4061-B81C-83B80DDBD5E0}" srcOrd="0" destOrd="0" parTransId="{DE92150C-45EB-4A39-B8CC-83A39575F4F2}" sibTransId="{6C6761D0-F990-4F08-B25F-2D9AD4C796B9}"/>
    <dgm:cxn modelId="{7573136B-3314-4F10-AE70-A4910195F54E}" type="presOf" srcId="{514AF1C8-F817-4731-9D1E-3B7EB588DB1F}" destId="{28A7D379-C4B1-41B4-94E0-35AB7B5395BA}" srcOrd="0" destOrd="0" presId="urn:microsoft.com/office/officeart/2005/8/layout/orgChart1"/>
    <dgm:cxn modelId="{412ADE55-8C7F-4879-A51F-D7070676CCFF}" type="presOf" srcId="{1984C0DD-096C-457F-B56B-489A6616A83F}" destId="{76C5F418-5069-47C3-A58C-C988C75B85F8}" srcOrd="1" destOrd="0" presId="urn:microsoft.com/office/officeart/2005/8/layout/orgChart1"/>
    <dgm:cxn modelId="{3576A93F-8B3F-419B-A862-7B824799C02C}" type="presOf" srcId="{1984C0DD-096C-457F-B56B-489A6616A83F}" destId="{C894CCEB-D1CB-4FF8-B8A5-04436F858D16}" srcOrd="0" destOrd="0" presId="urn:microsoft.com/office/officeart/2005/8/layout/orgChart1"/>
    <dgm:cxn modelId="{6602E190-8F15-477F-8509-07DFB1DEB53D}" type="presOf" srcId="{514AF1C8-F817-4731-9D1E-3B7EB588DB1F}" destId="{9570CD73-DA80-472C-89DC-DC26A180309B}" srcOrd="1" destOrd="0" presId="urn:microsoft.com/office/officeart/2005/8/layout/orgChart1"/>
    <dgm:cxn modelId="{FDB58C2B-157C-48A8-979A-BA2F3AB9E961}" type="presOf" srcId="{637F2163-FE24-4EA9-A555-47494C0705E0}" destId="{B28FBCA2-D6D4-4E9B-BC7E-FE19F8BE6ADC}" srcOrd="0" destOrd="0" presId="urn:microsoft.com/office/officeart/2005/8/layout/orgChart1"/>
    <dgm:cxn modelId="{FF5C4963-2C9B-4873-B97A-F7BD1AD4CBA6}" srcId="{09EA2F36-40FD-4061-B81C-83B80DDBD5E0}" destId="{514AF1C8-F817-4731-9D1E-3B7EB588DB1F}" srcOrd="1" destOrd="0" parTransId="{637F2163-FE24-4EA9-A555-47494C0705E0}" sibTransId="{4CD7673E-1DAE-4E1A-88B1-71A8BC39E611}"/>
    <dgm:cxn modelId="{3FE2BD5E-AD3D-4B73-AAE9-F785FF75E616}" type="presOf" srcId="{C9F3F661-FF91-4AF0-B64E-A339DBFB7875}" destId="{966E1A44-BBD4-4227-A308-52C9B3303AFA}" srcOrd="0" destOrd="0" presId="urn:microsoft.com/office/officeart/2005/8/layout/orgChart1"/>
    <dgm:cxn modelId="{F87EF070-1822-4C20-9409-C9A2E3293556}" type="presOf" srcId="{F51C6487-24C9-4C2F-8BFD-C2DB83085D9B}" destId="{8574E334-A6E0-4649-8B8F-AB5394FEF24D}" srcOrd="0" destOrd="0" presId="urn:microsoft.com/office/officeart/2005/8/layout/orgChart1"/>
    <dgm:cxn modelId="{EBE31F75-F13E-4525-B649-643F0E5ED798}" type="presOf" srcId="{4F90FEAC-389A-4DBA-961C-F0C53B6EBB70}" destId="{C3FBC91A-3326-49B4-BCBF-65D1D539DC9D}" srcOrd="0" destOrd="0" presId="urn:microsoft.com/office/officeart/2005/8/layout/orgChart1"/>
    <dgm:cxn modelId="{2D75C50F-ED4C-467A-849E-97A7CC3177C8}" type="presParOf" srcId="{C3FBC91A-3326-49B4-BCBF-65D1D539DC9D}" destId="{119E86A9-6106-4FB3-B995-EF8369A272F7}" srcOrd="0" destOrd="0" presId="urn:microsoft.com/office/officeart/2005/8/layout/orgChart1"/>
    <dgm:cxn modelId="{3705528C-FE33-4974-9E44-E5D3AE25DC01}" type="presParOf" srcId="{119E86A9-6106-4FB3-B995-EF8369A272F7}" destId="{DAA5FE54-296B-40FF-9D07-D008244B21EC}" srcOrd="0" destOrd="0" presId="urn:microsoft.com/office/officeart/2005/8/layout/orgChart1"/>
    <dgm:cxn modelId="{339CACB9-6F19-4065-A4FF-7C37A56CF558}" type="presParOf" srcId="{DAA5FE54-296B-40FF-9D07-D008244B21EC}" destId="{41955E65-0C98-4A67-8759-17B07C460E37}" srcOrd="0" destOrd="0" presId="urn:microsoft.com/office/officeart/2005/8/layout/orgChart1"/>
    <dgm:cxn modelId="{3C6F7B56-6566-4F63-96B9-3A77536F942F}" type="presParOf" srcId="{DAA5FE54-296B-40FF-9D07-D008244B21EC}" destId="{D14928D1-8BA6-46B7-835E-B4C1432E8C20}" srcOrd="1" destOrd="0" presId="urn:microsoft.com/office/officeart/2005/8/layout/orgChart1"/>
    <dgm:cxn modelId="{E8538674-BDD8-48CB-8C95-47B0A388273F}" type="presParOf" srcId="{119E86A9-6106-4FB3-B995-EF8369A272F7}" destId="{9862D2C0-5D4C-41FE-82BE-F11ED019CC6F}" srcOrd="1" destOrd="0" presId="urn:microsoft.com/office/officeart/2005/8/layout/orgChart1"/>
    <dgm:cxn modelId="{00E53E8C-D842-49AE-9A64-EBDEA2118397}" type="presParOf" srcId="{9862D2C0-5D4C-41FE-82BE-F11ED019CC6F}" destId="{0E9CF1A0-4A03-475E-8688-28EAFB842FB3}" srcOrd="0" destOrd="0" presId="urn:microsoft.com/office/officeart/2005/8/layout/orgChart1"/>
    <dgm:cxn modelId="{6BBB9DB3-1375-47D7-BE3E-FDB5464379FE}" type="presParOf" srcId="{9862D2C0-5D4C-41FE-82BE-F11ED019CC6F}" destId="{22DAE6DC-97DE-4616-8DD9-7CF8302D9F53}" srcOrd="1" destOrd="0" presId="urn:microsoft.com/office/officeart/2005/8/layout/orgChart1"/>
    <dgm:cxn modelId="{93A5973B-D207-4219-97E3-24DD04A23E20}" type="presParOf" srcId="{22DAE6DC-97DE-4616-8DD9-7CF8302D9F53}" destId="{843F60AD-040C-499B-B08A-451D9F9DCDB7}" srcOrd="0" destOrd="0" presId="urn:microsoft.com/office/officeart/2005/8/layout/orgChart1"/>
    <dgm:cxn modelId="{048EA87C-258C-49C7-9CC3-F26CC6470312}" type="presParOf" srcId="{843F60AD-040C-499B-B08A-451D9F9DCDB7}" destId="{C894CCEB-D1CB-4FF8-B8A5-04436F858D16}" srcOrd="0" destOrd="0" presId="urn:microsoft.com/office/officeart/2005/8/layout/orgChart1"/>
    <dgm:cxn modelId="{778E41BF-A683-4CB3-8966-234C01FDC47B}" type="presParOf" srcId="{843F60AD-040C-499B-B08A-451D9F9DCDB7}" destId="{76C5F418-5069-47C3-A58C-C988C75B85F8}" srcOrd="1" destOrd="0" presId="urn:microsoft.com/office/officeart/2005/8/layout/orgChart1"/>
    <dgm:cxn modelId="{857CFCFF-6B67-4FE2-B81E-EB55DACA09BD}" type="presParOf" srcId="{22DAE6DC-97DE-4616-8DD9-7CF8302D9F53}" destId="{3A9A0039-2EB6-4023-96BE-3630D847035E}" srcOrd="1" destOrd="0" presId="urn:microsoft.com/office/officeart/2005/8/layout/orgChart1"/>
    <dgm:cxn modelId="{B48C3793-3A88-4B86-A37B-CA26CE97AB83}" type="presParOf" srcId="{22DAE6DC-97DE-4616-8DD9-7CF8302D9F53}" destId="{66771F81-4457-4AF4-B03F-A64E1FCF4605}" srcOrd="2" destOrd="0" presId="urn:microsoft.com/office/officeart/2005/8/layout/orgChart1"/>
    <dgm:cxn modelId="{3A9A81D9-5ECD-48E7-906A-93DD301B8145}" type="presParOf" srcId="{9862D2C0-5D4C-41FE-82BE-F11ED019CC6F}" destId="{B28FBCA2-D6D4-4E9B-BC7E-FE19F8BE6ADC}" srcOrd="2" destOrd="0" presId="urn:microsoft.com/office/officeart/2005/8/layout/orgChart1"/>
    <dgm:cxn modelId="{F4E33C49-E021-4950-A3F2-EEFF71B8C146}" type="presParOf" srcId="{9862D2C0-5D4C-41FE-82BE-F11ED019CC6F}" destId="{2BC80812-93E1-4042-8278-ABE863776CF5}" srcOrd="3" destOrd="0" presId="urn:microsoft.com/office/officeart/2005/8/layout/orgChart1"/>
    <dgm:cxn modelId="{CB08E460-E5EC-4DAC-A5DD-C6FAAC55F03B}" type="presParOf" srcId="{2BC80812-93E1-4042-8278-ABE863776CF5}" destId="{0229FD55-98B5-4F83-A41E-A849D6ADBF29}" srcOrd="0" destOrd="0" presId="urn:microsoft.com/office/officeart/2005/8/layout/orgChart1"/>
    <dgm:cxn modelId="{248EF04B-A318-4016-ADBC-E5952574AC79}" type="presParOf" srcId="{0229FD55-98B5-4F83-A41E-A849D6ADBF29}" destId="{28A7D379-C4B1-41B4-94E0-35AB7B5395BA}" srcOrd="0" destOrd="0" presId="urn:microsoft.com/office/officeart/2005/8/layout/orgChart1"/>
    <dgm:cxn modelId="{D7957765-339A-4198-B26F-26A31D9AABF2}" type="presParOf" srcId="{0229FD55-98B5-4F83-A41E-A849D6ADBF29}" destId="{9570CD73-DA80-472C-89DC-DC26A180309B}" srcOrd="1" destOrd="0" presId="urn:microsoft.com/office/officeart/2005/8/layout/orgChart1"/>
    <dgm:cxn modelId="{FA346CE6-2E02-45E3-BA93-11BAD03B27D1}" type="presParOf" srcId="{2BC80812-93E1-4042-8278-ABE863776CF5}" destId="{2D4CDB07-51DE-40D2-ADF0-BA8F4692633E}" srcOrd="1" destOrd="0" presId="urn:microsoft.com/office/officeart/2005/8/layout/orgChart1"/>
    <dgm:cxn modelId="{99B60655-0015-4ADD-8B23-C83ADCAAB2D1}" type="presParOf" srcId="{2BC80812-93E1-4042-8278-ABE863776CF5}" destId="{08B59690-8478-41B8-9E6F-CB97791201F3}" srcOrd="2" destOrd="0" presId="urn:microsoft.com/office/officeart/2005/8/layout/orgChart1"/>
    <dgm:cxn modelId="{A9B35920-0D95-4793-AC12-9D6AAE925AA9}" type="presParOf" srcId="{9862D2C0-5D4C-41FE-82BE-F11ED019CC6F}" destId="{8574E334-A6E0-4649-8B8F-AB5394FEF24D}" srcOrd="4" destOrd="0" presId="urn:microsoft.com/office/officeart/2005/8/layout/orgChart1"/>
    <dgm:cxn modelId="{B39B730F-4D5A-4684-B8C7-C7D2E33027A5}" type="presParOf" srcId="{9862D2C0-5D4C-41FE-82BE-F11ED019CC6F}" destId="{F1A62820-5954-430D-852F-554B6C7E273E}" srcOrd="5" destOrd="0" presId="urn:microsoft.com/office/officeart/2005/8/layout/orgChart1"/>
    <dgm:cxn modelId="{26717151-2DAE-4EAA-BD23-00426B8B482D}" type="presParOf" srcId="{F1A62820-5954-430D-852F-554B6C7E273E}" destId="{B19FDC56-6F3E-4B53-A160-036F4B6FB53E}" srcOrd="0" destOrd="0" presId="urn:microsoft.com/office/officeart/2005/8/layout/orgChart1"/>
    <dgm:cxn modelId="{5F27D086-7F74-467D-90D6-582B597A05E1}" type="presParOf" srcId="{B19FDC56-6F3E-4B53-A160-036F4B6FB53E}" destId="{966E1A44-BBD4-4227-A308-52C9B3303AFA}" srcOrd="0" destOrd="0" presId="urn:microsoft.com/office/officeart/2005/8/layout/orgChart1"/>
    <dgm:cxn modelId="{BA91D431-7CED-42A4-9DB2-2B784D513B82}" type="presParOf" srcId="{B19FDC56-6F3E-4B53-A160-036F4B6FB53E}" destId="{9EAA07B0-3735-484D-B517-AE3074C4506C}" srcOrd="1" destOrd="0" presId="urn:microsoft.com/office/officeart/2005/8/layout/orgChart1"/>
    <dgm:cxn modelId="{70A77D9C-E806-43D9-953C-6C2CE523100C}" type="presParOf" srcId="{F1A62820-5954-430D-852F-554B6C7E273E}" destId="{06A35623-B40B-40C2-9FCB-651FD532EA79}" srcOrd="1" destOrd="0" presId="urn:microsoft.com/office/officeart/2005/8/layout/orgChart1"/>
    <dgm:cxn modelId="{124C9A13-EEE0-467D-84F8-5DA2F1A8424C}" type="presParOf" srcId="{F1A62820-5954-430D-852F-554B6C7E273E}" destId="{067EDB41-4141-45CF-AA66-0E12FCDF9761}" srcOrd="2" destOrd="0" presId="urn:microsoft.com/office/officeart/2005/8/layout/orgChart1"/>
    <dgm:cxn modelId="{6778BE5B-FDBD-44B9-A75D-8F66AD9865E4}" type="presParOf" srcId="{119E86A9-6106-4FB3-B995-EF8369A272F7}" destId="{2C605781-1AA7-43FA-9814-A1FDC66A3EC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965FEA3-5C94-48FC-9BA4-84BF492D5F1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ES"/>
        </a:p>
      </dgm:t>
    </dgm:pt>
    <dgm:pt modelId="{830960A5-9E8E-479D-87F6-8AF3DECC683E}">
      <dgm:prSet phldrT="[Texto]"/>
      <dgm:spPr/>
      <dgm:t>
        <a:bodyPr/>
        <a:lstStyle/>
        <a:p>
          <a:r>
            <a:rPr lang="es-ES" dirty="0" smtClean="0"/>
            <a:t>Incrementar el número de turistas nacionales y extranjeros sin que ello signifique ampliar la infraestructura sino optimizando el uso de la que actualmente disponemos.</a:t>
          </a:r>
          <a:endParaRPr lang="es-ES" dirty="0"/>
        </a:p>
      </dgm:t>
    </dgm:pt>
    <dgm:pt modelId="{EB09AF03-9C70-4894-8A59-4E63344B9CA5}" type="parTrans" cxnId="{DAE79084-E764-440E-B541-5DE217CFF912}">
      <dgm:prSet/>
      <dgm:spPr/>
      <dgm:t>
        <a:bodyPr/>
        <a:lstStyle/>
        <a:p>
          <a:endParaRPr lang="es-ES"/>
        </a:p>
      </dgm:t>
    </dgm:pt>
    <dgm:pt modelId="{3B17899A-3483-44EA-836C-8E37239A893A}" type="sibTrans" cxnId="{DAE79084-E764-440E-B541-5DE217CFF912}">
      <dgm:prSet/>
      <dgm:spPr/>
      <dgm:t>
        <a:bodyPr/>
        <a:lstStyle/>
        <a:p>
          <a:endParaRPr lang="es-ES"/>
        </a:p>
      </dgm:t>
    </dgm:pt>
    <dgm:pt modelId="{7DF491E1-8B98-4348-B1AC-3D6955A5D0AC}">
      <dgm:prSet/>
      <dgm:spPr/>
      <dgm:t>
        <a:bodyPr/>
        <a:lstStyle/>
        <a:p>
          <a:r>
            <a:rPr lang="es-ES" dirty="0" smtClean="0"/>
            <a:t>El nivel directivo tomará decisiones en procura de alcanzar resultados</a:t>
          </a:r>
          <a:endParaRPr lang="es-ES" dirty="0"/>
        </a:p>
      </dgm:t>
    </dgm:pt>
    <dgm:pt modelId="{10BEE2F8-71EC-43B6-8AA1-0ABDB44B91E4}" type="parTrans" cxnId="{9CE216A5-A4E3-41E1-9831-2AA68C0DA6D1}">
      <dgm:prSet/>
      <dgm:spPr/>
      <dgm:t>
        <a:bodyPr/>
        <a:lstStyle/>
        <a:p>
          <a:endParaRPr lang="es-ES"/>
        </a:p>
      </dgm:t>
    </dgm:pt>
    <dgm:pt modelId="{33215712-C9BE-4AAC-B9F7-718DDF0716CC}" type="sibTrans" cxnId="{9CE216A5-A4E3-41E1-9831-2AA68C0DA6D1}">
      <dgm:prSet/>
      <dgm:spPr/>
      <dgm:t>
        <a:bodyPr/>
        <a:lstStyle/>
        <a:p>
          <a:endParaRPr lang="es-ES"/>
        </a:p>
      </dgm:t>
    </dgm:pt>
    <dgm:pt modelId="{038A04F1-CD0B-438B-A66A-EADFAD7E73B5}">
      <dgm:prSet/>
      <dgm:spPr/>
      <dgm:t>
        <a:bodyPr/>
        <a:lstStyle/>
        <a:p>
          <a:r>
            <a:rPr lang="es-ES" dirty="0" smtClean="0"/>
            <a:t>Mejorar la calidad del servicio, tanto a clientes internos como a los clientes externos a través de una adecuada asignación de responsabilidades.</a:t>
          </a:r>
          <a:endParaRPr lang="es-ES" dirty="0"/>
        </a:p>
      </dgm:t>
    </dgm:pt>
    <dgm:pt modelId="{3B5A2A9B-05A3-4257-9C5B-B9EE47972922}" type="parTrans" cxnId="{EDEFE715-3E20-47DF-BAA4-1F95EE58CFDE}">
      <dgm:prSet/>
      <dgm:spPr/>
      <dgm:t>
        <a:bodyPr/>
        <a:lstStyle/>
        <a:p>
          <a:endParaRPr lang="es-ES"/>
        </a:p>
      </dgm:t>
    </dgm:pt>
    <dgm:pt modelId="{93E10F5B-C213-4B41-93BF-CA53981E8464}" type="sibTrans" cxnId="{EDEFE715-3E20-47DF-BAA4-1F95EE58CFDE}">
      <dgm:prSet/>
      <dgm:spPr/>
      <dgm:t>
        <a:bodyPr/>
        <a:lstStyle/>
        <a:p>
          <a:endParaRPr lang="es-ES"/>
        </a:p>
      </dgm:t>
    </dgm:pt>
    <dgm:pt modelId="{2E3FDBEE-2750-42A8-8593-41E4137B39D1}">
      <dgm:prSet/>
      <dgm:spPr/>
      <dgm:t>
        <a:bodyPr/>
        <a:lstStyle/>
        <a:p>
          <a:r>
            <a:rPr lang="es-ES" dirty="0" smtClean="0"/>
            <a:t>La organización tendrá un direccionamiento estratégico que permitirá que el negocio sea sostenible y sustentable.</a:t>
          </a:r>
          <a:endParaRPr lang="es-ES" dirty="0"/>
        </a:p>
      </dgm:t>
    </dgm:pt>
    <dgm:pt modelId="{BF689104-969F-44ED-8A65-61898ED1C312}" type="parTrans" cxnId="{8B89C7A5-2795-4512-8379-2BBE54F594D5}">
      <dgm:prSet/>
      <dgm:spPr/>
      <dgm:t>
        <a:bodyPr/>
        <a:lstStyle/>
        <a:p>
          <a:endParaRPr lang="es-ES"/>
        </a:p>
      </dgm:t>
    </dgm:pt>
    <dgm:pt modelId="{A1B33DCE-1268-4336-B69A-D60C0BA33ADC}" type="sibTrans" cxnId="{8B89C7A5-2795-4512-8379-2BBE54F594D5}">
      <dgm:prSet/>
      <dgm:spPr/>
      <dgm:t>
        <a:bodyPr/>
        <a:lstStyle/>
        <a:p>
          <a:endParaRPr lang="es-ES"/>
        </a:p>
      </dgm:t>
    </dgm:pt>
    <dgm:pt modelId="{DB6F5D95-CD39-4936-85D5-CBB3BC325FC4}">
      <dgm:prSet/>
      <dgm:spPr/>
      <dgm:t>
        <a:bodyPr/>
        <a:lstStyle/>
        <a:p>
          <a:r>
            <a:rPr lang="es-ES" dirty="0" smtClean="0"/>
            <a:t>Menor tiempo para ubicar los servicios que dispone el complejo al estar debidamente rotulado.</a:t>
          </a:r>
          <a:endParaRPr lang="es-ES" dirty="0"/>
        </a:p>
      </dgm:t>
    </dgm:pt>
    <dgm:pt modelId="{010C0C60-D769-4D9D-84D3-755E7032BF4A}" type="parTrans" cxnId="{E5D5EC9F-2A49-4ED5-987B-39EB56019A1F}">
      <dgm:prSet/>
      <dgm:spPr/>
      <dgm:t>
        <a:bodyPr/>
        <a:lstStyle/>
        <a:p>
          <a:endParaRPr lang="es-ES"/>
        </a:p>
      </dgm:t>
    </dgm:pt>
    <dgm:pt modelId="{04D35809-C72F-4D7F-ABFB-11390F842923}" type="sibTrans" cxnId="{E5D5EC9F-2A49-4ED5-987B-39EB56019A1F}">
      <dgm:prSet/>
      <dgm:spPr/>
      <dgm:t>
        <a:bodyPr/>
        <a:lstStyle/>
        <a:p>
          <a:endParaRPr lang="es-ES"/>
        </a:p>
      </dgm:t>
    </dgm:pt>
    <dgm:pt modelId="{B5617520-957F-42D8-BA64-81456448EF9D}" type="pres">
      <dgm:prSet presAssocID="{0965FEA3-5C94-48FC-9BA4-84BF492D5F16}" presName="Name0" presStyleCnt="0">
        <dgm:presLayoutVars>
          <dgm:chMax val="7"/>
          <dgm:chPref val="7"/>
          <dgm:dir/>
        </dgm:presLayoutVars>
      </dgm:prSet>
      <dgm:spPr/>
      <dgm:t>
        <a:bodyPr/>
        <a:lstStyle/>
        <a:p>
          <a:endParaRPr lang="es-ES"/>
        </a:p>
      </dgm:t>
    </dgm:pt>
    <dgm:pt modelId="{034AD13F-F42D-45D4-B3AA-20DB26971CDD}" type="pres">
      <dgm:prSet presAssocID="{0965FEA3-5C94-48FC-9BA4-84BF492D5F16}" presName="Name1" presStyleCnt="0"/>
      <dgm:spPr/>
    </dgm:pt>
    <dgm:pt modelId="{31ED4FD1-4400-4367-8625-27FDE3741227}" type="pres">
      <dgm:prSet presAssocID="{0965FEA3-5C94-48FC-9BA4-84BF492D5F16}" presName="cycle" presStyleCnt="0"/>
      <dgm:spPr/>
    </dgm:pt>
    <dgm:pt modelId="{C137AB3F-AF24-46B1-924C-CF1819592F7C}" type="pres">
      <dgm:prSet presAssocID="{0965FEA3-5C94-48FC-9BA4-84BF492D5F16}" presName="srcNode" presStyleLbl="node1" presStyleIdx="0" presStyleCnt="5"/>
      <dgm:spPr/>
    </dgm:pt>
    <dgm:pt modelId="{34492227-F3C1-48B0-A4A3-83B62BDFEAA3}" type="pres">
      <dgm:prSet presAssocID="{0965FEA3-5C94-48FC-9BA4-84BF492D5F16}" presName="conn" presStyleLbl="parChTrans1D2" presStyleIdx="0" presStyleCnt="1"/>
      <dgm:spPr/>
      <dgm:t>
        <a:bodyPr/>
        <a:lstStyle/>
        <a:p>
          <a:endParaRPr lang="es-ES"/>
        </a:p>
      </dgm:t>
    </dgm:pt>
    <dgm:pt modelId="{06225846-322F-4FCB-8FED-62C10A3A5843}" type="pres">
      <dgm:prSet presAssocID="{0965FEA3-5C94-48FC-9BA4-84BF492D5F16}" presName="extraNode" presStyleLbl="node1" presStyleIdx="0" presStyleCnt="5"/>
      <dgm:spPr/>
    </dgm:pt>
    <dgm:pt modelId="{A1B15BD7-0CF2-4B2D-B51E-C5B9A612E52E}" type="pres">
      <dgm:prSet presAssocID="{0965FEA3-5C94-48FC-9BA4-84BF492D5F16}" presName="dstNode" presStyleLbl="node1" presStyleIdx="0" presStyleCnt="5"/>
      <dgm:spPr/>
    </dgm:pt>
    <dgm:pt modelId="{D2CD1C97-441C-4208-9B91-35C42A8FADC8}" type="pres">
      <dgm:prSet presAssocID="{038A04F1-CD0B-438B-A66A-EADFAD7E73B5}" presName="text_1" presStyleLbl="node1" presStyleIdx="0" presStyleCnt="5">
        <dgm:presLayoutVars>
          <dgm:bulletEnabled val="1"/>
        </dgm:presLayoutVars>
      </dgm:prSet>
      <dgm:spPr/>
      <dgm:t>
        <a:bodyPr/>
        <a:lstStyle/>
        <a:p>
          <a:endParaRPr lang="es-ES"/>
        </a:p>
      </dgm:t>
    </dgm:pt>
    <dgm:pt modelId="{9BA74018-18D9-4C65-B27C-74C4BB2A4EB1}" type="pres">
      <dgm:prSet presAssocID="{038A04F1-CD0B-438B-A66A-EADFAD7E73B5}" presName="accent_1" presStyleCnt="0"/>
      <dgm:spPr/>
    </dgm:pt>
    <dgm:pt modelId="{32714ADC-2055-472F-8ADE-965C76953EBA}" type="pres">
      <dgm:prSet presAssocID="{038A04F1-CD0B-438B-A66A-EADFAD7E73B5}" presName="accentRepeatNode" presStyleLbl="solidFgAcc1" presStyleIdx="0" presStyleCnt="5"/>
      <dgm:spPr>
        <a:blipFill rotWithShape="0">
          <a:blip xmlns:r="http://schemas.openxmlformats.org/officeDocument/2006/relationships" r:embed="rId1"/>
          <a:stretch>
            <a:fillRect/>
          </a:stretch>
        </a:blipFill>
      </dgm:spPr>
      <dgm:t>
        <a:bodyPr/>
        <a:lstStyle/>
        <a:p>
          <a:endParaRPr lang="es-ES"/>
        </a:p>
      </dgm:t>
    </dgm:pt>
    <dgm:pt modelId="{A8B34B86-CC59-4A41-81C5-2130AC006686}" type="pres">
      <dgm:prSet presAssocID="{2E3FDBEE-2750-42A8-8593-41E4137B39D1}" presName="text_2" presStyleLbl="node1" presStyleIdx="1" presStyleCnt="5">
        <dgm:presLayoutVars>
          <dgm:bulletEnabled val="1"/>
        </dgm:presLayoutVars>
      </dgm:prSet>
      <dgm:spPr/>
      <dgm:t>
        <a:bodyPr/>
        <a:lstStyle/>
        <a:p>
          <a:endParaRPr lang="es-ES"/>
        </a:p>
      </dgm:t>
    </dgm:pt>
    <dgm:pt modelId="{3EF4B6AF-B48B-438F-A2E9-9841B7312B00}" type="pres">
      <dgm:prSet presAssocID="{2E3FDBEE-2750-42A8-8593-41E4137B39D1}" presName="accent_2" presStyleCnt="0"/>
      <dgm:spPr/>
    </dgm:pt>
    <dgm:pt modelId="{27D2F18E-8CF4-4EB7-9D7D-FA6A577D89B8}" type="pres">
      <dgm:prSet presAssocID="{2E3FDBEE-2750-42A8-8593-41E4137B39D1}" presName="accentRepeatNode" presStyleLbl="solidFgAcc1" presStyleIdx="1" presStyleCnt="5"/>
      <dgm:spPr>
        <a:blipFill rotWithShape="0">
          <a:blip xmlns:r="http://schemas.openxmlformats.org/officeDocument/2006/relationships" r:embed="rId2"/>
          <a:stretch>
            <a:fillRect/>
          </a:stretch>
        </a:blipFill>
      </dgm:spPr>
      <dgm:t>
        <a:bodyPr/>
        <a:lstStyle/>
        <a:p>
          <a:endParaRPr lang="es-ES"/>
        </a:p>
      </dgm:t>
    </dgm:pt>
    <dgm:pt modelId="{9157381D-5883-4362-A850-3A8177A90037}" type="pres">
      <dgm:prSet presAssocID="{7DF491E1-8B98-4348-B1AC-3D6955A5D0AC}" presName="text_3" presStyleLbl="node1" presStyleIdx="2" presStyleCnt="5">
        <dgm:presLayoutVars>
          <dgm:bulletEnabled val="1"/>
        </dgm:presLayoutVars>
      </dgm:prSet>
      <dgm:spPr/>
      <dgm:t>
        <a:bodyPr/>
        <a:lstStyle/>
        <a:p>
          <a:endParaRPr lang="es-ES"/>
        </a:p>
      </dgm:t>
    </dgm:pt>
    <dgm:pt modelId="{1B9790B4-049C-4EAF-ABE4-264B681263CD}" type="pres">
      <dgm:prSet presAssocID="{7DF491E1-8B98-4348-B1AC-3D6955A5D0AC}" presName="accent_3" presStyleCnt="0"/>
      <dgm:spPr/>
    </dgm:pt>
    <dgm:pt modelId="{93EE3A16-4837-405B-9C10-9C5295B7F13E}" type="pres">
      <dgm:prSet presAssocID="{7DF491E1-8B98-4348-B1AC-3D6955A5D0AC}" presName="accentRepeatNode" presStyleLbl="solidFgAcc1" presStyleIdx="2" presStyleCnt="5"/>
      <dgm:spPr>
        <a:blipFill rotWithShape="0">
          <a:blip xmlns:r="http://schemas.openxmlformats.org/officeDocument/2006/relationships" r:embed="rId3"/>
          <a:stretch>
            <a:fillRect/>
          </a:stretch>
        </a:blipFill>
      </dgm:spPr>
      <dgm:t>
        <a:bodyPr/>
        <a:lstStyle/>
        <a:p>
          <a:endParaRPr lang="es-ES"/>
        </a:p>
      </dgm:t>
    </dgm:pt>
    <dgm:pt modelId="{5C37F7E1-906D-4E8A-98BD-031CD92BE1C9}" type="pres">
      <dgm:prSet presAssocID="{830960A5-9E8E-479D-87F6-8AF3DECC683E}" presName="text_4" presStyleLbl="node1" presStyleIdx="3" presStyleCnt="5">
        <dgm:presLayoutVars>
          <dgm:bulletEnabled val="1"/>
        </dgm:presLayoutVars>
      </dgm:prSet>
      <dgm:spPr/>
      <dgm:t>
        <a:bodyPr/>
        <a:lstStyle/>
        <a:p>
          <a:endParaRPr lang="es-ES"/>
        </a:p>
      </dgm:t>
    </dgm:pt>
    <dgm:pt modelId="{FFDEB956-741D-49A9-9777-841B16BD34E3}" type="pres">
      <dgm:prSet presAssocID="{830960A5-9E8E-479D-87F6-8AF3DECC683E}" presName="accent_4" presStyleCnt="0"/>
      <dgm:spPr/>
    </dgm:pt>
    <dgm:pt modelId="{3702344E-26F0-4E44-912F-854F18AB4B5C}" type="pres">
      <dgm:prSet presAssocID="{830960A5-9E8E-479D-87F6-8AF3DECC683E}" presName="accentRepeatNode" presStyleLbl="solidFgAcc1" presStyleIdx="3" presStyleCnt="5"/>
      <dgm:spPr>
        <a:blipFill rotWithShape="0">
          <a:blip xmlns:r="http://schemas.openxmlformats.org/officeDocument/2006/relationships" r:embed="rId4"/>
          <a:stretch>
            <a:fillRect/>
          </a:stretch>
        </a:blipFill>
      </dgm:spPr>
      <dgm:t>
        <a:bodyPr/>
        <a:lstStyle/>
        <a:p>
          <a:endParaRPr lang="es-ES"/>
        </a:p>
      </dgm:t>
    </dgm:pt>
    <dgm:pt modelId="{F264768C-6D31-4E8D-BF95-FB48E4E17DE3}" type="pres">
      <dgm:prSet presAssocID="{DB6F5D95-CD39-4936-85D5-CBB3BC325FC4}" presName="text_5" presStyleLbl="node1" presStyleIdx="4" presStyleCnt="5">
        <dgm:presLayoutVars>
          <dgm:bulletEnabled val="1"/>
        </dgm:presLayoutVars>
      </dgm:prSet>
      <dgm:spPr/>
      <dgm:t>
        <a:bodyPr/>
        <a:lstStyle/>
        <a:p>
          <a:endParaRPr lang="es-ES"/>
        </a:p>
      </dgm:t>
    </dgm:pt>
    <dgm:pt modelId="{F5B9E299-12D3-4144-8E12-BDE13143D747}" type="pres">
      <dgm:prSet presAssocID="{DB6F5D95-CD39-4936-85D5-CBB3BC325FC4}" presName="accent_5" presStyleCnt="0"/>
      <dgm:spPr/>
    </dgm:pt>
    <dgm:pt modelId="{45C6CE67-E1A5-4DC8-BB24-A585E42D9B9A}" type="pres">
      <dgm:prSet presAssocID="{DB6F5D95-CD39-4936-85D5-CBB3BC325FC4}" presName="accentRepeatNode" presStyleLbl="solidFgAcc1" presStyleIdx="4" presStyleCnt="5"/>
      <dgm:spPr>
        <a:blipFill rotWithShape="0">
          <a:blip xmlns:r="http://schemas.openxmlformats.org/officeDocument/2006/relationships" r:embed="rId5"/>
          <a:stretch>
            <a:fillRect/>
          </a:stretch>
        </a:blipFill>
      </dgm:spPr>
      <dgm:t>
        <a:bodyPr/>
        <a:lstStyle/>
        <a:p>
          <a:endParaRPr lang="es-ES"/>
        </a:p>
      </dgm:t>
    </dgm:pt>
  </dgm:ptLst>
  <dgm:cxnLst>
    <dgm:cxn modelId="{DAE79084-E764-440E-B541-5DE217CFF912}" srcId="{0965FEA3-5C94-48FC-9BA4-84BF492D5F16}" destId="{830960A5-9E8E-479D-87F6-8AF3DECC683E}" srcOrd="3" destOrd="0" parTransId="{EB09AF03-9C70-4894-8A59-4E63344B9CA5}" sibTransId="{3B17899A-3483-44EA-836C-8E37239A893A}"/>
    <dgm:cxn modelId="{9FD274F8-CD07-4C8D-81AA-7F7E6DC9D9C3}" type="presOf" srcId="{7DF491E1-8B98-4348-B1AC-3D6955A5D0AC}" destId="{9157381D-5883-4362-A850-3A8177A90037}" srcOrd="0" destOrd="0" presId="urn:microsoft.com/office/officeart/2008/layout/VerticalCurvedList"/>
    <dgm:cxn modelId="{8B89C7A5-2795-4512-8379-2BBE54F594D5}" srcId="{0965FEA3-5C94-48FC-9BA4-84BF492D5F16}" destId="{2E3FDBEE-2750-42A8-8593-41E4137B39D1}" srcOrd="1" destOrd="0" parTransId="{BF689104-969F-44ED-8A65-61898ED1C312}" sibTransId="{A1B33DCE-1268-4336-B69A-D60C0BA33ADC}"/>
    <dgm:cxn modelId="{3E1C80BC-9AF5-4071-B9D4-B7521AD99104}" type="presOf" srcId="{038A04F1-CD0B-438B-A66A-EADFAD7E73B5}" destId="{D2CD1C97-441C-4208-9B91-35C42A8FADC8}" srcOrd="0" destOrd="0" presId="urn:microsoft.com/office/officeart/2008/layout/VerticalCurvedList"/>
    <dgm:cxn modelId="{26AB7E16-1272-4C61-9D73-BB3617C3AB49}" type="presOf" srcId="{2E3FDBEE-2750-42A8-8593-41E4137B39D1}" destId="{A8B34B86-CC59-4A41-81C5-2130AC006686}" srcOrd="0" destOrd="0" presId="urn:microsoft.com/office/officeart/2008/layout/VerticalCurvedList"/>
    <dgm:cxn modelId="{5862BE4C-7B07-47AE-9A43-4382D886C288}" type="presOf" srcId="{0965FEA3-5C94-48FC-9BA4-84BF492D5F16}" destId="{B5617520-957F-42D8-BA64-81456448EF9D}" srcOrd="0" destOrd="0" presId="urn:microsoft.com/office/officeart/2008/layout/VerticalCurvedList"/>
    <dgm:cxn modelId="{5797A164-3889-44BB-B311-C77D77AED2E7}" type="presOf" srcId="{DB6F5D95-CD39-4936-85D5-CBB3BC325FC4}" destId="{F264768C-6D31-4E8D-BF95-FB48E4E17DE3}" srcOrd="0" destOrd="0" presId="urn:microsoft.com/office/officeart/2008/layout/VerticalCurvedList"/>
    <dgm:cxn modelId="{F38CB592-B6D5-4FD8-8741-5F64BCAD7F60}" type="presOf" srcId="{93E10F5B-C213-4B41-93BF-CA53981E8464}" destId="{34492227-F3C1-48B0-A4A3-83B62BDFEAA3}" srcOrd="0" destOrd="0" presId="urn:microsoft.com/office/officeart/2008/layout/VerticalCurvedList"/>
    <dgm:cxn modelId="{9CE216A5-A4E3-41E1-9831-2AA68C0DA6D1}" srcId="{0965FEA3-5C94-48FC-9BA4-84BF492D5F16}" destId="{7DF491E1-8B98-4348-B1AC-3D6955A5D0AC}" srcOrd="2" destOrd="0" parTransId="{10BEE2F8-71EC-43B6-8AA1-0ABDB44B91E4}" sibTransId="{33215712-C9BE-4AAC-B9F7-718DDF0716CC}"/>
    <dgm:cxn modelId="{6248DDF5-038C-461D-B5C5-23DC5277DBAB}" type="presOf" srcId="{830960A5-9E8E-479D-87F6-8AF3DECC683E}" destId="{5C37F7E1-906D-4E8A-98BD-031CD92BE1C9}" srcOrd="0" destOrd="0" presId="urn:microsoft.com/office/officeart/2008/layout/VerticalCurvedList"/>
    <dgm:cxn modelId="{EDEFE715-3E20-47DF-BAA4-1F95EE58CFDE}" srcId="{0965FEA3-5C94-48FC-9BA4-84BF492D5F16}" destId="{038A04F1-CD0B-438B-A66A-EADFAD7E73B5}" srcOrd="0" destOrd="0" parTransId="{3B5A2A9B-05A3-4257-9C5B-B9EE47972922}" sibTransId="{93E10F5B-C213-4B41-93BF-CA53981E8464}"/>
    <dgm:cxn modelId="{E5D5EC9F-2A49-4ED5-987B-39EB56019A1F}" srcId="{0965FEA3-5C94-48FC-9BA4-84BF492D5F16}" destId="{DB6F5D95-CD39-4936-85D5-CBB3BC325FC4}" srcOrd="4" destOrd="0" parTransId="{010C0C60-D769-4D9D-84D3-755E7032BF4A}" sibTransId="{04D35809-C72F-4D7F-ABFB-11390F842923}"/>
    <dgm:cxn modelId="{8480C3B9-5838-4C10-98EF-011EB39138C7}" type="presParOf" srcId="{B5617520-957F-42D8-BA64-81456448EF9D}" destId="{034AD13F-F42D-45D4-B3AA-20DB26971CDD}" srcOrd="0" destOrd="0" presId="urn:microsoft.com/office/officeart/2008/layout/VerticalCurvedList"/>
    <dgm:cxn modelId="{CD861E7E-3345-4BB7-8D0E-02075C4B5DF7}" type="presParOf" srcId="{034AD13F-F42D-45D4-B3AA-20DB26971CDD}" destId="{31ED4FD1-4400-4367-8625-27FDE3741227}" srcOrd="0" destOrd="0" presId="urn:microsoft.com/office/officeart/2008/layout/VerticalCurvedList"/>
    <dgm:cxn modelId="{54A5C456-1859-4E73-95D5-24E2F0B3D4EB}" type="presParOf" srcId="{31ED4FD1-4400-4367-8625-27FDE3741227}" destId="{C137AB3F-AF24-46B1-924C-CF1819592F7C}" srcOrd="0" destOrd="0" presId="urn:microsoft.com/office/officeart/2008/layout/VerticalCurvedList"/>
    <dgm:cxn modelId="{FCFFE833-ED7B-4792-8FD7-F257FAEE6F02}" type="presParOf" srcId="{31ED4FD1-4400-4367-8625-27FDE3741227}" destId="{34492227-F3C1-48B0-A4A3-83B62BDFEAA3}" srcOrd="1" destOrd="0" presId="urn:microsoft.com/office/officeart/2008/layout/VerticalCurvedList"/>
    <dgm:cxn modelId="{529BC284-655E-4A38-B292-89EC69831095}" type="presParOf" srcId="{31ED4FD1-4400-4367-8625-27FDE3741227}" destId="{06225846-322F-4FCB-8FED-62C10A3A5843}" srcOrd="2" destOrd="0" presId="urn:microsoft.com/office/officeart/2008/layout/VerticalCurvedList"/>
    <dgm:cxn modelId="{2C8000BC-83BA-4236-A7D5-3D1F975E567F}" type="presParOf" srcId="{31ED4FD1-4400-4367-8625-27FDE3741227}" destId="{A1B15BD7-0CF2-4B2D-B51E-C5B9A612E52E}" srcOrd="3" destOrd="0" presId="urn:microsoft.com/office/officeart/2008/layout/VerticalCurvedList"/>
    <dgm:cxn modelId="{96306ED6-D56B-4DA0-89C9-067B438F78C7}" type="presParOf" srcId="{034AD13F-F42D-45D4-B3AA-20DB26971CDD}" destId="{D2CD1C97-441C-4208-9B91-35C42A8FADC8}" srcOrd="1" destOrd="0" presId="urn:microsoft.com/office/officeart/2008/layout/VerticalCurvedList"/>
    <dgm:cxn modelId="{10419D39-B255-43E9-873C-FBE5CF5AE542}" type="presParOf" srcId="{034AD13F-F42D-45D4-B3AA-20DB26971CDD}" destId="{9BA74018-18D9-4C65-B27C-74C4BB2A4EB1}" srcOrd="2" destOrd="0" presId="urn:microsoft.com/office/officeart/2008/layout/VerticalCurvedList"/>
    <dgm:cxn modelId="{11AB1400-BC93-4EE5-99DA-FF9ECF80C194}" type="presParOf" srcId="{9BA74018-18D9-4C65-B27C-74C4BB2A4EB1}" destId="{32714ADC-2055-472F-8ADE-965C76953EBA}" srcOrd="0" destOrd="0" presId="urn:microsoft.com/office/officeart/2008/layout/VerticalCurvedList"/>
    <dgm:cxn modelId="{9B114997-AAA5-4D6B-B32C-12D556BEB43D}" type="presParOf" srcId="{034AD13F-F42D-45D4-B3AA-20DB26971CDD}" destId="{A8B34B86-CC59-4A41-81C5-2130AC006686}" srcOrd="3" destOrd="0" presId="urn:microsoft.com/office/officeart/2008/layout/VerticalCurvedList"/>
    <dgm:cxn modelId="{3FDECF3E-8E51-43D4-BD64-610E9A7D100C}" type="presParOf" srcId="{034AD13F-F42D-45D4-B3AA-20DB26971CDD}" destId="{3EF4B6AF-B48B-438F-A2E9-9841B7312B00}" srcOrd="4" destOrd="0" presId="urn:microsoft.com/office/officeart/2008/layout/VerticalCurvedList"/>
    <dgm:cxn modelId="{892033B1-C408-4624-837C-223C6CE4553E}" type="presParOf" srcId="{3EF4B6AF-B48B-438F-A2E9-9841B7312B00}" destId="{27D2F18E-8CF4-4EB7-9D7D-FA6A577D89B8}" srcOrd="0" destOrd="0" presId="urn:microsoft.com/office/officeart/2008/layout/VerticalCurvedList"/>
    <dgm:cxn modelId="{4E1893B2-358D-42C0-9FCA-C28DCD3DC443}" type="presParOf" srcId="{034AD13F-F42D-45D4-B3AA-20DB26971CDD}" destId="{9157381D-5883-4362-A850-3A8177A90037}" srcOrd="5" destOrd="0" presId="urn:microsoft.com/office/officeart/2008/layout/VerticalCurvedList"/>
    <dgm:cxn modelId="{ADF6396B-963B-4FB2-B35A-2B71D6985CED}" type="presParOf" srcId="{034AD13F-F42D-45D4-B3AA-20DB26971CDD}" destId="{1B9790B4-049C-4EAF-ABE4-264B681263CD}" srcOrd="6" destOrd="0" presId="urn:microsoft.com/office/officeart/2008/layout/VerticalCurvedList"/>
    <dgm:cxn modelId="{FA842187-D3EE-4D9F-8A8D-E5C01A9418C4}" type="presParOf" srcId="{1B9790B4-049C-4EAF-ABE4-264B681263CD}" destId="{93EE3A16-4837-405B-9C10-9C5295B7F13E}" srcOrd="0" destOrd="0" presId="urn:microsoft.com/office/officeart/2008/layout/VerticalCurvedList"/>
    <dgm:cxn modelId="{8E1E8D34-4E0C-406D-8C63-0431F3B40D5E}" type="presParOf" srcId="{034AD13F-F42D-45D4-B3AA-20DB26971CDD}" destId="{5C37F7E1-906D-4E8A-98BD-031CD92BE1C9}" srcOrd="7" destOrd="0" presId="urn:microsoft.com/office/officeart/2008/layout/VerticalCurvedList"/>
    <dgm:cxn modelId="{CFF745EA-5327-4D4A-B54D-E61710B1FAB9}" type="presParOf" srcId="{034AD13F-F42D-45D4-B3AA-20DB26971CDD}" destId="{FFDEB956-741D-49A9-9777-841B16BD34E3}" srcOrd="8" destOrd="0" presId="urn:microsoft.com/office/officeart/2008/layout/VerticalCurvedList"/>
    <dgm:cxn modelId="{857AE3EF-858D-4731-B083-9103A3E826B3}" type="presParOf" srcId="{FFDEB956-741D-49A9-9777-841B16BD34E3}" destId="{3702344E-26F0-4E44-912F-854F18AB4B5C}" srcOrd="0" destOrd="0" presId="urn:microsoft.com/office/officeart/2008/layout/VerticalCurvedList"/>
    <dgm:cxn modelId="{EE2778AB-4F71-4331-A4D5-5CBCF2518E93}" type="presParOf" srcId="{034AD13F-F42D-45D4-B3AA-20DB26971CDD}" destId="{F264768C-6D31-4E8D-BF95-FB48E4E17DE3}" srcOrd="9" destOrd="0" presId="urn:microsoft.com/office/officeart/2008/layout/VerticalCurvedList"/>
    <dgm:cxn modelId="{E8AC4975-CF67-40BA-908F-B1B61EC3318B}" type="presParOf" srcId="{034AD13F-F42D-45D4-B3AA-20DB26971CDD}" destId="{F5B9E299-12D3-4144-8E12-BDE13143D747}" srcOrd="10" destOrd="0" presId="urn:microsoft.com/office/officeart/2008/layout/VerticalCurvedList"/>
    <dgm:cxn modelId="{999DA062-425B-4E08-B670-C4B8A1C7DE3B}" type="presParOf" srcId="{F5B9E299-12D3-4144-8E12-BDE13143D747}" destId="{45C6CE67-E1A5-4DC8-BB24-A585E42D9B9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965FEA3-5C94-48FC-9BA4-84BF492D5F1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ES"/>
        </a:p>
      </dgm:t>
    </dgm:pt>
    <dgm:pt modelId="{830960A5-9E8E-479D-87F6-8AF3DECC683E}">
      <dgm:prSet phldrT="[Texto]"/>
      <dgm:spPr/>
      <dgm:t>
        <a:bodyPr/>
        <a:lstStyle/>
        <a:p>
          <a:r>
            <a:rPr lang="es-ES" dirty="0" smtClean="0"/>
            <a:t>No se incrementaría el número de turistas debido a: falta de estrategias de comunicación, publicación y promoción</a:t>
          </a:r>
          <a:endParaRPr lang="es-ES" dirty="0"/>
        </a:p>
      </dgm:t>
    </dgm:pt>
    <dgm:pt modelId="{EB09AF03-9C70-4894-8A59-4E63344B9CA5}" type="parTrans" cxnId="{DAE79084-E764-440E-B541-5DE217CFF912}">
      <dgm:prSet/>
      <dgm:spPr/>
      <dgm:t>
        <a:bodyPr/>
        <a:lstStyle/>
        <a:p>
          <a:endParaRPr lang="es-ES"/>
        </a:p>
      </dgm:t>
    </dgm:pt>
    <dgm:pt modelId="{3B17899A-3483-44EA-836C-8E37239A893A}" type="sibTrans" cxnId="{DAE79084-E764-440E-B541-5DE217CFF912}">
      <dgm:prSet/>
      <dgm:spPr/>
      <dgm:t>
        <a:bodyPr/>
        <a:lstStyle/>
        <a:p>
          <a:endParaRPr lang="es-ES"/>
        </a:p>
      </dgm:t>
    </dgm:pt>
    <dgm:pt modelId="{7DF491E1-8B98-4348-B1AC-3D6955A5D0AC}">
      <dgm:prSet/>
      <dgm:spPr/>
      <dgm:t>
        <a:bodyPr/>
        <a:lstStyle/>
        <a:p>
          <a:r>
            <a:rPr lang="es-ES" dirty="0" smtClean="0"/>
            <a:t>El nivel directivo tomará decisiones de alto riesgo con un bajo nivel de certeza ya que no se planificarían las actividades  </a:t>
          </a:r>
          <a:endParaRPr lang="es-ES" dirty="0"/>
        </a:p>
      </dgm:t>
    </dgm:pt>
    <dgm:pt modelId="{10BEE2F8-71EC-43B6-8AA1-0ABDB44B91E4}" type="parTrans" cxnId="{9CE216A5-A4E3-41E1-9831-2AA68C0DA6D1}">
      <dgm:prSet/>
      <dgm:spPr/>
      <dgm:t>
        <a:bodyPr/>
        <a:lstStyle/>
        <a:p>
          <a:endParaRPr lang="es-ES"/>
        </a:p>
      </dgm:t>
    </dgm:pt>
    <dgm:pt modelId="{33215712-C9BE-4AAC-B9F7-718DDF0716CC}" type="sibTrans" cxnId="{9CE216A5-A4E3-41E1-9831-2AA68C0DA6D1}">
      <dgm:prSet/>
      <dgm:spPr/>
      <dgm:t>
        <a:bodyPr/>
        <a:lstStyle/>
        <a:p>
          <a:endParaRPr lang="es-ES"/>
        </a:p>
      </dgm:t>
    </dgm:pt>
    <dgm:pt modelId="{038A04F1-CD0B-438B-A66A-EADFAD7E73B5}">
      <dgm:prSet/>
      <dgm:spPr/>
      <dgm:t>
        <a:bodyPr/>
        <a:lstStyle/>
        <a:p>
          <a:r>
            <a:rPr lang="es-ES" dirty="0" smtClean="0"/>
            <a:t>No se mejoraría la calidad de servicio lo que tiene un impacto en una alta probabilidad de disminución de clientes y por ende disminución de los resultados</a:t>
          </a:r>
          <a:endParaRPr lang="es-ES" dirty="0"/>
        </a:p>
      </dgm:t>
    </dgm:pt>
    <dgm:pt modelId="{3B5A2A9B-05A3-4257-9C5B-B9EE47972922}" type="parTrans" cxnId="{EDEFE715-3E20-47DF-BAA4-1F95EE58CFDE}">
      <dgm:prSet/>
      <dgm:spPr/>
      <dgm:t>
        <a:bodyPr/>
        <a:lstStyle/>
        <a:p>
          <a:endParaRPr lang="es-ES"/>
        </a:p>
      </dgm:t>
    </dgm:pt>
    <dgm:pt modelId="{93E10F5B-C213-4B41-93BF-CA53981E8464}" type="sibTrans" cxnId="{EDEFE715-3E20-47DF-BAA4-1F95EE58CFDE}">
      <dgm:prSet/>
      <dgm:spPr/>
      <dgm:t>
        <a:bodyPr/>
        <a:lstStyle/>
        <a:p>
          <a:endParaRPr lang="es-ES"/>
        </a:p>
      </dgm:t>
    </dgm:pt>
    <dgm:pt modelId="{2E3FDBEE-2750-42A8-8593-41E4137B39D1}">
      <dgm:prSet/>
      <dgm:spPr/>
      <dgm:t>
        <a:bodyPr/>
        <a:lstStyle/>
        <a:p>
          <a:r>
            <a:rPr lang="es-ES" dirty="0" smtClean="0"/>
            <a:t>No dispondría de un direccionamiento estratégico que asegure la sostenibilidad y sustentabilidad de la organización</a:t>
          </a:r>
          <a:endParaRPr lang="es-ES" dirty="0"/>
        </a:p>
      </dgm:t>
    </dgm:pt>
    <dgm:pt modelId="{BF689104-969F-44ED-8A65-61898ED1C312}" type="parTrans" cxnId="{8B89C7A5-2795-4512-8379-2BBE54F594D5}">
      <dgm:prSet/>
      <dgm:spPr/>
      <dgm:t>
        <a:bodyPr/>
        <a:lstStyle/>
        <a:p>
          <a:endParaRPr lang="es-ES"/>
        </a:p>
      </dgm:t>
    </dgm:pt>
    <dgm:pt modelId="{A1B33DCE-1268-4336-B69A-D60C0BA33ADC}" type="sibTrans" cxnId="{8B89C7A5-2795-4512-8379-2BBE54F594D5}">
      <dgm:prSet/>
      <dgm:spPr/>
      <dgm:t>
        <a:bodyPr/>
        <a:lstStyle/>
        <a:p>
          <a:endParaRPr lang="es-ES"/>
        </a:p>
      </dgm:t>
    </dgm:pt>
    <dgm:pt modelId="{DB6F5D95-CD39-4936-85D5-CBB3BC325FC4}">
      <dgm:prSet/>
      <dgm:spPr/>
      <dgm:t>
        <a:bodyPr/>
        <a:lstStyle/>
        <a:p>
          <a:r>
            <a:rPr lang="es-ES" dirty="0" smtClean="0"/>
            <a:t>No se podrá incrementar el  uso de los servicios que ofrece el complejo ya que el turista no dispondrá información que se ofrece por medio de los  trípticos</a:t>
          </a:r>
          <a:endParaRPr lang="es-ES" dirty="0"/>
        </a:p>
      </dgm:t>
    </dgm:pt>
    <dgm:pt modelId="{010C0C60-D769-4D9D-84D3-755E7032BF4A}" type="parTrans" cxnId="{E5D5EC9F-2A49-4ED5-987B-39EB56019A1F}">
      <dgm:prSet/>
      <dgm:spPr/>
      <dgm:t>
        <a:bodyPr/>
        <a:lstStyle/>
        <a:p>
          <a:endParaRPr lang="es-ES"/>
        </a:p>
      </dgm:t>
    </dgm:pt>
    <dgm:pt modelId="{04D35809-C72F-4D7F-ABFB-11390F842923}" type="sibTrans" cxnId="{E5D5EC9F-2A49-4ED5-987B-39EB56019A1F}">
      <dgm:prSet/>
      <dgm:spPr/>
      <dgm:t>
        <a:bodyPr/>
        <a:lstStyle/>
        <a:p>
          <a:endParaRPr lang="es-ES"/>
        </a:p>
      </dgm:t>
    </dgm:pt>
    <dgm:pt modelId="{B5617520-957F-42D8-BA64-81456448EF9D}" type="pres">
      <dgm:prSet presAssocID="{0965FEA3-5C94-48FC-9BA4-84BF492D5F16}" presName="Name0" presStyleCnt="0">
        <dgm:presLayoutVars>
          <dgm:chMax val="7"/>
          <dgm:chPref val="7"/>
          <dgm:dir/>
        </dgm:presLayoutVars>
      </dgm:prSet>
      <dgm:spPr/>
      <dgm:t>
        <a:bodyPr/>
        <a:lstStyle/>
        <a:p>
          <a:endParaRPr lang="es-ES"/>
        </a:p>
      </dgm:t>
    </dgm:pt>
    <dgm:pt modelId="{034AD13F-F42D-45D4-B3AA-20DB26971CDD}" type="pres">
      <dgm:prSet presAssocID="{0965FEA3-5C94-48FC-9BA4-84BF492D5F16}" presName="Name1" presStyleCnt="0"/>
      <dgm:spPr/>
    </dgm:pt>
    <dgm:pt modelId="{31ED4FD1-4400-4367-8625-27FDE3741227}" type="pres">
      <dgm:prSet presAssocID="{0965FEA3-5C94-48FC-9BA4-84BF492D5F16}" presName="cycle" presStyleCnt="0"/>
      <dgm:spPr/>
    </dgm:pt>
    <dgm:pt modelId="{C137AB3F-AF24-46B1-924C-CF1819592F7C}" type="pres">
      <dgm:prSet presAssocID="{0965FEA3-5C94-48FC-9BA4-84BF492D5F16}" presName="srcNode" presStyleLbl="node1" presStyleIdx="0" presStyleCnt="5"/>
      <dgm:spPr/>
    </dgm:pt>
    <dgm:pt modelId="{34492227-F3C1-48B0-A4A3-83B62BDFEAA3}" type="pres">
      <dgm:prSet presAssocID="{0965FEA3-5C94-48FC-9BA4-84BF492D5F16}" presName="conn" presStyleLbl="parChTrans1D2" presStyleIdx="0" presStyleCnt="1"/>
      <dgm:spPr/>
      <dgm:t>
        <a:bodyPr/>
        <a:lstStyle/>
        <a:p>
          <a:endParaRPr lang="es-ES"/>
        </a:p>
      </dgm:t>
    </dgm:pt>
    <dgm:pt modelId="{06225846-322F-4FCB-8FED-62C10A3A5843}" type="pres">
      <dgm:prSet presAssocID="{0965FEA3-5C94-48FC-9BA4-84BF492D5F16}" presName="extraNode" presStyleLbl="node1" presStyleIdx="0" presStyleCnt="5"/>
      <dgm:spPr/>
    </dgm:pt>
    <dgm:pt modelId="{A1B15BD7-0CF2-4B2D-B51E-C5B9A612E52E}" type="pres">
      <dgm:prSet presAssocID="{0965FEA3-5C94-48FC-9BA4-84BF492D5F16}" presName="dstNode" presStyleLbl="node1" presStyleIdx="0" presStyleCnt="5"/>
      <dgm:spPr/>
    </dgm:pt>
    <dgm:pt modelId="{D2CD1C97-441C-4208-9B91-35C42A8FADC8}" type="pres">
      <dgm:prSet presAssocID="{038A04F1-CD0B-438B-A66A-EADFAD7E73B5}" presName="text_1" presStyleLbl="node1" presStyleIdx="0" presStyleCnt="5">
        <dgm:presLayoutVars>
          <dgm:bulletEnabled val="1"/>
        </dgm:presLayoutVars>
      </dgm:prSet>
      <dgm:spPr/>
      <dgm:t>
        <a:bodyPr/>
        <a:lstStyle/>
        <a:p>
          <a:endParaRPr lang="es-ES"/>
        </a:p>
      </dgm:t>
    </dgm:pt>
    <dgm:pt modelId="{9BA74018-18D9-4C65-B27C-74C4BB2A4EB1}" type="pres">
      <dgm:prSet presAssocID="{038A04F1-CD0B-438B-A66A-EADFAD7E73B5}" presName="accent_1" presStyleCnt="0"/>
      <dgm:spPr/>
    </dgm:pt>
    <dgm:pt modelId="{32714ADC-2055-472F-8ADE-965C76953EBA}" type="pres">
      <dgm:prSet presAssocID="{038A04F1-CD0B-438B-A66A-EADFAD7E73B5}" presName="accentRepeatNode" presStyleLbl="solidFgAcc1" presStyleIdx="0" presStyleCnt="5"/>
      <dgm:spPr>
        <a:blipFill rotWithShape="0">
          <a:blip xmlns:r="http://schemas.openxmlformats.org/officeDocument/2006/relationships" r:embed="rId1"/>
          <a:stretch>
            <a:fillRect/>
          </a:stretch>
        </a:blipFill>
      </dgm:spPr>
    </dgm:pt>
    <dgm:pt modelId="{A8B34B86-CC59-4A41-81C5-2130AC006686}" type="pres">
      <dgm:prSet presAssocID="{2E3FDBEE-2750-42A8-8593-41E4137B39D1}" presName="text_2" presStyleLbl="node1" presStyleIdx="1" presStyleCnt="5">
        <dgm:presLayoutVars>
          <dgm:bulletEnabled val="1"/>
        </dgm:presLayoutVars>
      </dgm:prSet>
      <dgm:spPr/>
      <dgm:t>
        <a:bodyPr/>
        <a:lstStyle/>
        <a:p>
          <a:endParaRPr lang="es-ES"/>
        </a:p>
      </dgm:t>
    </dgm:pt>
    <dgm:pt modelId="{3EF4B6AF-B48B-438F-A2E9-9841B7312B00}" type="pres">
      <dgm:prSet presAssocID="{2E3FDBEE-2750-42A8-8593-41E4137B39D1}" presName="accent_2" presStyleCnt="0"/>
      <dgm:spPr/>
    </dgm:pt>
    <dgm:pt modelId="{27D2F18E-8CF4-4EB7-9D7D-FA6A577D89B8}" type="pres">
      <dgm:prSet presAssocID="{2E3FDBEE-2750-42A8-8593-41E4137B39D1}" presName="accentRepeatNode" presStyleLbl="solidFgAcc1" presStyleIdx="1" presStyleCnt="5"/>
      <dgm:spPr>
        <a:blipFill rotWithShape="0">
          <a:blip xmlns:r="http://schemas.openxmlformats.org/officeDocument/2006/relationships" r:embed="rId2"/>
          <a:stretch>
            <a:fillRect/>
          </a:stretch>
        </a:blipFill>
      </dgm:spPr>
    </dgm:pt>
    <dgm:pt modelId="{9157381D-5883-4362-A850-3A8177A90037}" type="pres">
      <dgm:prSet presAssocID="{7DF491E1-8B98-4348-B1AC-3D6955A5D0AC}" presName="text_3" presStyleLbl="node1" presStyleIdx="2" presStyleCnt="5">
        <dgm:presLayoutVars>
          <dgm:bulletEnabled val="1"/>
        </dgm:presLayoutVars>
      </dgm:prSet>
      <dgm:spPr/>
      <dgm:t>
        <a:bodyPr/>
        <a:lstStyle/>
        <a:p>
          <a:endParaRPr lang="es-ES"/>
        </a:p>
      </dgm:t>
    </dgm:pt>
    <dgm:pt modelId="{1B9790B4-049C-4EAF-ABE4-264B681263CD}" type="pres">
      <dgm:prSet presAssocID="{7DF491E1-8B98-4348-B1AC-3D6955A5D0AC}" presName="accent_3" presStyleCnt="0"/>
      <dgm:spPr/>
    </dgm:pt>
    <dgm:pt modelId="{93EE3A16-4837-405B-9C10-9C5295B7F13E}" type="pres">
      <dgm:prSet presAssocID="{7DF491E1-8B98-4348-B1AC-3D6955A5D0AC}" presName="accentRepeatNode" presStyleLbl="solidFgAcc1" presStyleIdx="2" presStyleCnt="5" custLinFactNeighborX="450" custLinFactNeighborY="-3335"/>
      <dgm:spPr>
        <a:blipFill rotWithShape="0">
          <a:blip xmlns:r="http://schemas.openxmlformats.org/officeDocument/2006/relationships" r:embed="rId3"/>
          <a:stretch>
            <a:fillRect/>
          </a:stretch>
        </a:blipFill>
      </dgm:spPr>
    </dgm:pt>
    <dgm:pt modelId="{5C37F7E1-906D-4E8A-98BD-031CD92BE1C9}" type="pres">
      <dgm:prSet presAssocID="{830960A5-9E8E-479D-87F6-8AF3DECC683E}" presName="text_4" presStyleLbl="node1" presStyleIdx="3" presStyleCnt="5">
        <dgm:presLayoutVars>
          <dgm:bulletEnabled val="1"/>
        </dgm:presLayoutVars>
      </dgm:prSet>
      <dgm:spPr/>
      <dgm:t>
        <a:bodyPr/>
        <a:lstStyle/>
        <a:p>
          <a:endParaRPr lang="es-ES"/>
        </a:p>
      </dgm:t>
    </dgm:pt>
    <dgm:pt modelId="{FFDEB956-741D-49A9-9777-841B16BD34E3}" type="pres">
      <dgm:prSet presAssocID="{830960A5-9E8E-479D-87F6-8AF3DECC683E}" presName="accent_4" presStyleCnt="0"/>
      <dgm:spPr/>
    </dgm:pt>
    <dgm:pt modelId="{3702344E-26F0-4E44-912F-854F18AB4B5C}" type="pres">
      <dgm:prSet presAssocID="{830960A5-9E8E-479D-87F6-8AF3DECC683E}" presName="accentRepeatNode" presStyleLbl="solidFgAcc1" presStyleIdx="3" presStyleCnt="5"/>
      <dgm:spPr>
        <a:blipFill rotWithShape="0">
          <a:blip xmlns:r="http://schemas.openxmlformats.org/officeDocument/2006/relationships" r:embed="rId4"/>
          <a:stretch>
            <a:fillRect/>
          </a:stretch>
        </a:blipFill>
      </dgm:spPr>
    </dgm:pt>
    <dgm:pt modelId="{F264768C-6D31-4E8D-BF95-FB48E4E17DE3}" type="pres">
      <dgm:prSet presAssocID="{DB6F5D95-CD39-4936-85D5-CBB3BC325FC4}" presName="text_5" presStyleLbl="node1" presStyleIdx="4" presStyleCnt="5">
        <dgm:presLayoutVars>
          <dgm:bulletEnabled val="1"/>
        </dgm:presLayoutVars>
      </dgm:prSet>
      <dgm:spPr/>
      <dgm:t>
        <a:bodyPr/>
        <a:lstStyle/>
        <a:p>
          <a:endParaRPr lang="es-ES"/>
        </a:p>
      </dgm:t>
    </dgm:pt>
    <dgm:pt modelId="{F5B9E299-12D3-4144-8E12-BDE13143D747}" type="pres">
      <dgm:prSet presAssocID="{DB6F5D95-CD39-4936-85D5-CBB3BC325FC4}" presName="accent_5" presStyleCnt="0"/>
      <dgm:spPr/>
    </dgm:pt>
    <dgm:pt modelId="{45C6CE67-E1A5-4DC8-BB24-A585E42D9B9A}" type="pres">
      <dgm:prSet presAssocID="{DB6F5D95-CD39-4936-85D5-CBB3BC325FC4}" presName="accentRepeatNode" presStyleLbl="solidFgAcc1" presStyleIdx="4" presStyleCnt="5"/>
      <dgm:spPr>
        <a:blipFill rotWithShape="0">
          <a:blip xmlns:r="http://schemas.openxmlformats.org/officeDocument/2006/relationships" r:embed="rId5"/>
          <a:stretch>
            <a:fillRect/>
          </a:stretch>
        </a:blipFill>
      </dgm:spPr>
    </dgm:pt>
  </dgm:ptLst>
  <dgm:cxnLst>
    <dgm:cxn modelId="{7B0F8F5E-DE80-47C6-895F-A8CEA6A04B4D}" type="presOf" srcId="{830960A5-9E8E-479D-87F6-8AF3DECC683E}" destId="{5C37F7E1-906D-4E8A-98BD-031CD92BE1C9}" srcOrd="0" destOrd="0" presId="urn:microsoft.com/office/officeart/2008/layout/VerticalCurvedList"/>
    <dgm:cxn modelId="{40A3EC53-588F-4CB2-800B-A629DD82960D}" type="presOf" srcId="{038A04F1-CD0B-438B-A66A-EADFAD7E73B5}" destId="{D2CD1C97-441C-4208-9B91-35C42A8FADC8}" srcOrd="0" destOrd="0" presId="urn:microsoft.com/office/officeart/2008/layout/VerticalCurvedList"/>
    <dgm:cxn modelId="{A2151410-5C79-4762-B84A-29C09DE95354}" type="presOf" srcId="{0965FEA3-5C94-48FC-9BA4-84BF492D5F16}" destId="{B5617520-957F-42D8-BA64-81456448EF9D}" srcOrd="0" destOrd="0" presId="urn:microsoft.com/office/officeart/2008/layout/VerticalCurvedList"/>
    <dgm:cxn modelId="{DAE79084-E764-440E-B541-5DE217CFF912}" srcId="{0965FEA3-5C94-48FC-9BA4-84BF492D5F16}" destId="{830960A5-9E8E-479D-87F6-8AF3DECC683E}" srcOrd="3" destOrd="0" parTransId="{EB09AF03-9C70-4894-8A59-4E63344B9CA5}" sibTransId="{3B17899A-3483-44EA-836C-8E37239A893A}"/>
    <dgm:cxn modelId="{8B89C7A5-2795-4512-8379-2BBE54F594D5}" srcId="{0965FEA3-5C94-48FC-9BA4-84BF492D5F16}" destId="{2E3FDBEE-2750-42A8-8593-41E4137B39D1}" srcOrd="1" destOrd="0" parTransId="{BF689104-969F-44ED-8A65-61898ED1C312}" sibTransId="{A1B33DCE-1268-4336-B69A-D60C0BA33ADC}"/>
    <dgm:cxn modelId="{28845396-B06B-4AAA-87DF-F683D6DE3CF0}" type="presOf" srcId="{93E10F5B-C213-4B41-93BF-CA53981E8464}" destId="{34492227-F3C1-48B0-A4A3-83B62BDFEAA3}" srcOrd="0" destOrd="0" presId="urn:microsoft.com/office/officeart/2008/layout/VerticalCurvedList"/>
    <dgm:cxn modelId="{E3AA6A29-2AEE-4F5A-A848-DB3977BC0236}" type="presOf" srcId="{7DF491E1-8B98-4348-B1AC-3D6955A5D0AC}" destId="{9157381D-5883-4362-A850-3A8177A90037}" srcOrd="0" destOrd="0" presId="urn:microsoft.com/office/officeart/2008/layout/VerticalCurvedList"/>
    <dgm:cxn modelId="{9CE216A5-A4E3-41E1-9831-2AA68C0DA6D1}" srcId="{0965FEA3-5C94-48FC-9BA4-84BF492D5F16}" destId="{7DF491E1-8B98-4348-B1AC-3D6955A5D0AC}" srcOrd="2" destOrd="0" parTransId="{10BEE2F8-71EC-43B6-8AA1-0ABDB44B91E4}" sibTransId="{33215712-C9BE-4AAC-B9F7-718DDF0716CC}"/>
    <dgm:cxn modelId="{46483979-4EF7-400C-9589-9448FF6D7399}" type="presOf" srcId="{DB6F5D95-CD39-4936-85D5-CBB3BC325FC4}" destId="{F264768C-6D31-4E8D-BF95-FB48E4E17DE3}" srcOrd="0" destOrd="0" presId="urn:microsoft.com/office/officeart/2008/layout/VerticalCurvedList"/>
    <dgm:cxn modelId="{EDEFE715-3E20-47DF-BAA4-1F95EE58CFDE}" srcId="{0965FEA3-5C94-48FC-9BA4-84BF492D5F16}" destId="{038A04F1-CD0B-438B-A66A-EADFAD7E73B5}" srcOrd="0" destOrd="0" parTransId="{3B5A2A9B-05A3-4257-9C5B-B9EE47972922}" sibTransId="{93E10F5B-C213-4B41-93BF-CA53981E8464}"/>
    <dgm:cxn modelId="{899EB402-2DDD-4559-B28A-60E67ADFCD46}" type="presOf" srcId="{2E3FDBEE-2750-42A8-8593-41E4137B39D1}" destId="{A8B34B86-CC59-4A41-81C5-2130AC006686}" srcOrd="0" destOrd="0" presId="urn:microsoft.com/office/officeart/2008/layout/VerticalCurvedList"/>
    <dgm:cxn modelId="{E5D5EC9F-2A49-4ED5-987B-39EB56019A1F}" srcId="{0965FEA3-5C94-48FC-9BA4-84BF492D5F16}" destId="{DB6F5D95-CD39-4936-85D5-CBB3BC325FC4}" srcOrd="4" destOrd="0" parTransId="{010C0C60-D769-4D9D-84D3-755E7032BF4A}" sibTransId="{04D35809-C72F-4D7F-ABFB-11390F842923}"/>
    <dgm:cxn modelId="{61EBDACE-4509-40A8-B014-5494C1DAD2D9}" type="presParOf" srcId="{B5617520-957F-42D8-BA64-81456448EF9D}" destId="{034AD13F-F42D-45D4-B3AA-20DB26971CDD}" srcOrd="0" destOrd="0" presId="urn:microsoft.com/office/officeart/2008/layout/VerticalCurvedList"/>
    <dgm:cxn modelId="{9682C154-8149-4316-8E27-1CAB7C1FFAB4}" type="presParOf" srcId="{034AD13F-F42D-45D4-B3AA-20DB26971CDD}" destId="{31ED4FD1-4400-4367-8625-27FDE3741227}" srcOrd="0" destOrd="0" presId="urn:microsoft.com/office/officeart/2008/layout/VerticalCurvedList"/>
    <dgm:cxn modelId="{CD1A9A99-1578-453F-8BE0-A150E5AB1DD8}" type="presParOf" srcId="{31ED4FD1-4400-4367-8625-27FDE3741227}" destId="{C137AB3F-AF24-46B1-924C-CF1819592F7C}" srcOrd="0" destOrd="0" presId="urn:microsoft.com/office/officeart/2008/layout/VerticalCurvedList"/>
    <dgm:cxn modelId="{834F4A6A-DC07-4A13-A16F-894903ECFF32}" type="presParOf" srcId="{31ED4FD1-4400-4367-8625-27FDE3741227}" destId="{34492227-F3C1-48B0-A4A3-83B62BDFEAA3}" srcOrd="1" destOrd="0" presId="urn:microsoft.com/office/officeart/2008/layout/VerticalCurvedList"/>
    <dgm:cxn modelId="{3B85CCDF-B82E-4A00-9669-1CFF51D57645}" type="presParOf" srcId="{31ED4FD1-4400-4367-8625-27FDE3741227}" destId="{06225846-322F-4FCB-8FED-62C10A3A5843}" srcOrd="2" destOrd="0" presId="urn:microsoft.com/office/officeart/2008/layout/VerticalCurvedList"/>
    <dgm:cxn modelId="{BC21EDF9-1023-41B2-9556-18630CAF577B}" type="presParOf" srcId="{31ED4FD1-4400-4367-8625-27FDE3741227}" destId="{A1B15BD7-0CF2-4B2D-B51E-C5B9A612E52E}" srcOrd="3" destOrd="0" presId="urn:microsoft.com/office/officeart/2008/layout/VerticalCurvedList"/>
    <dgm:cxn modelId="{B4E1D730-0031-4B9A-A240-86C11CFEEC6C}" type="presParOf" srcId="{034AD13F-F42D-45D4-B3AA-20DB26971CDD}" destId="{D2CD1C97-441C-4208-9B91-35C42A8FADC8}" srcOrd="1" destOrd="0" presId="urn:microsoft.com/office/officeart/2008/layout/VerticalCurvedList"/>
    <dgm:cxn modelId="{53EF5C2B-0A34-47E8-90A7-7EBB52823481}" type="presParOf" srcId="{034AD13F-F42D-45D4-B3AA-20DB26971CDD}" destId="{9BA74018-18D9-4C65-B27C-74C4BB2A4EB1}" srcOrd="2" destOrd="0" presId="urn:microsoft.com/office/officeart/2008/layout/VerticalCurvedList"/>
    <dgm:cxn modelId="{CC07EE1D-5FBA-46DC-AFAE-5EBC324815AC}" type="presParOf" srcId="{9BA74018-18D9-4C65-B27C-74C4BB2A4EB1}" destId="{32714ADC-2055-472F-8ADE-965C76953EBA}" srcOrd="0" destOrd="0" presId="urn:microsoft.com/office/officeart/2008/layout/VerticalCurvedList"/>
    <dgm:cxn modelId="{17C1EC21-16D9-4196-A496-2A90CB8DF0E3}" type="presParOf" srcId="{034AD13F-F42D-45D4-B3AA-20DB26971CDD}" destId="{A8B34B86-CC59-4A41-81C5-2130AC006686}" srcOrd="3" destOrd="0" presId="urn:microsoft.com/office/officeart/2008/layout/VerticalCurvedList"/>
    <dgm:cxn modelId="{3FEA5251-A34D-4905-9B53-0935D58B65EA}" type="presParOf" srcId="{034AD13F-F42D-45D4-B3AA-20DB26971CDD}" destId="{3EF4B6AF-B48B-438F-A2E9-9841B7312B00}" srcOrd="4" destOrd="0" presId="urn:microsoft.com/office/officeart/2008/layout/VerticalCurvedList"/>
    <dgm:cxn modelId="{AAD0EFA1-E572-4778-B941-71661BF04189}" type="presParOf" srcId="{3EF4B6AF-B48B-438F-A2E9-9841B7312B00}" destId="{27D2F18E-8CF4-4EB7-9D7D-FA6A577D89B8}" srcOrd="0" destOrd="0" presId="urn:microsoft.com/office/officeart/2008/layout/VerticalCurvedList"/>
    <dgm:cxn modelId="{7A733843-B7AE-48AC-8D22-E73C4ED48D35}" type="presParOf" srcId="{034AD13F-F42D-45D4-B3AA-20DB26971CDD}" destId="{9157381D-5883-4362-A850-3A8177A90037}" srcOrd="5" destOrd="0" presId="urn:microsoft.com/office/officeart/2008/layout/VerticalCurvedList"/>
    <dgm:cxn modelId="{946516F0-AB48-4347-860F-B2D8EA53176E}" type="presParOf" srcId="{034AD13F-F42D-45D4-B3AA-20DB26971CDD}" destId="{1B9790B4-049C-4EAF-ABE4-264B681263CD}" srcOrd="6" destOrd="0" presId="urn:microsoft.com/office/officeart/2008/layout/VerticalCurvedList"/>
    <dgm:cxn modelId="{24697442-EB63-4A97-8021-97F7107ABA68}" type="presParOf" srcId="{1B9790B4-049C-4EAF-ABE4-264B681263CD}" destId="{93EE3A16-4837-405B-9C10-9C5295B7F13E}" srcOrd="0" destOrd="0" presId="urn:microsoft.com/office/officeart/2008/layout/VerticalCurvedList"/>
    <dgm:cxn modelId="{4F787F54-A136-4818-BBEC-EBA598481BF4}" type="presParOf" srcId="{034AD13F-F42D-45D4-B3AA-20DB26971CDD}" destId="{5C37F7E1-906D-4E8A-98BD-031CD92BE1C9}" srcOrd="7" destOrd="0" presId="urn:microsoft.com/office/officeart/2008/layout/VerticalCurvedList"/>
    <dgm:cxn modelId="{CCC3019B-199E-4B87-B751-F292866BA90D}" type="presParOf" srcId="{034AD13F-F42D-45D4-B3AA-20DB26971CDD}" destId="{FFDEB956-741D-49A9-9777-841B16BD34E3}" srcOrd="8" destOrd="0" presId="urn:microsoft.com/office/officeart/2008/layout/VerticalCurvedList"/>
    <dgm:cxn modelId="{C4554ED2-7826-4605-BBBE-3765DADFF585}" type="presParOf" srcId="{FFDEB956-741D-49A9-9777-841B16BD34E3}" destId="{3702344E-26F0-4E44-912F-854F18AB4B5C}" srcOrd="0" destOrd="0" presId="urn:microsoft.com/office/officeart/2008/layout/VerticalCurvedList"/>
    <dgm:cxn modelId="{F8F55E9C-A5D0-4103-8496-52149EB7E81D}" type="presParOf" srcId="{034AD13F-F42D-45D4-B3AA-20DB26971CDD}" destId="{F264768C-6D31-4E8D-BF95-FB48E4E17DE3}" srcOrd="9" destOrd="0" presId="urn:microsoft.com/office/officeart/2008/layout/VerticalCurvedList"/>
    <dgm:cxn modelId="{0E58487C-C94F-4129-8AD8-33FB34200C5E}" type="presParOf" srcId="{034AD13F-F42D-45D4-B3AA-20DB26971CDD}" destId="{F5B9E299-12D3-4144-8E12-BDE13143D747}" srcOrd="10" destOrd="0" presId="urn:microsoft.com/office/officeart/2008/layout/VerticalCurvedList"/>
    <dgm:cxn modelId="{B8C9650F-8581-4CDD-A83B-D9FBB2A811C0}" type="presParOf" srcId="{F5B9E299-12D3-4144-8E12-BDE13143D747}" destId="{45C6CE67-E1A5-4DC8-BB24-A585E42D9B9A}"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6CC8BEE-BFCB-4BC7-95F1-A2F44AFE46F7}"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ES"/>
        </a:p>
      </dgm:t>
    </dgm:pt>
    <dgm:pt modelId="{00A3F338-232E-4592-BFBA-4C61CC73E6BF}">
      <dgm:prSet phldrT="[Texto]"/>
      <dgm:spPr/>
      <dgm:t>
        <a:bodyPr/>
        <a:lstStyle/>
        <a:p>
          <a:r>
            <a:rPr lang="es-ES" dirty="0" smtClean="0"/>
            <a:t>Sin proyecto la organización no es sostenible ni sustentable.</a:t>
          </a:r>
          <a:endParaRPr lang="es-ES" dirty="0"/>
        </a:p>
      </dgm:t>
    </dgm:pt>
    <dgm:pt modelId="{0759BA0F-2315-49DE-A5E4-7D17471A72D4}" type="parTrans" cxnId="{1A3447C2-D920-498C-8A72-775ECE4D5218}">
      <dgm:prSet/>
      <dgm:spPr/>
      <dgm:t>
        <a:bodyPr/>
        <a:lstStyle/>
        <a:p>
          <a:endParaRPr lang="es-ES"/>
        </a:p>
      </dgm:t>
    </dgm:pt>
    <dgm:pt modelId="{CBDFE80C-2154-41DA-A237-4B3D946BF827}" type="sibTrans" cxnId="{1A3447C2-D920-498C-8A72-775ECE4D5218}">
      <dgm:prSet/>
      <dgm:spPr/>
      <dgm:t>
        <a:bodyPr/>
        <a:lstStyle/>
        <a:p>
          <a:endParaRPr lang="es-ES"/>
        </a:p>
      </dgm:t>
    </dgm:pt>
    <dgm:pt modelId="{F482369E-5EE4-48D8-91D4-D48F2599798E}">
      <dgm:prSet phldrT="[Texto]"/>
      <dgm:spPr/>
      <dgm:t>
        <a:bodyPr/>
        <a:lstStyle/>
        <a:p>
          <a:r>
            <a:rPr lang="es-ES" dirty="0" smtClean="0"/>
            <a:t>El complejo está funcionando al 100% de su capacidad instalada en cuanto al servicio de hospedaje.</a:t>
          </a:r>
          <a:endParaRPr lang="es-ES" dirty="0"/>
        </a:p>
      </dgm:t>
    </dgm:pt>
    <dgm:pt modelId="{36612983-07DA-4BB2-883A-AB9911D1B8F4}" type="parTrans" cxnId="{A474324B-9CD6-4F3A-B639-25CD8B694839}">
      <dgm:prSet/>
      <dgm:spPr/>
      <dgm:t>
        <a:bodyPr/>
        <a:lstStyle/>
        <a:p>
          <a:endParaRPr lang="es-ES"/>
        </a:p>
      </dgm:t>
    </dgm:pt>
    <dgm:pt modelId="{275D641E-5C8E-4316-A31D-B60E97EE2872}" type="sibTrans" cxnId="{A474324B-9CD6-4F3A-B639-25CD8B694839}">
      <dgm:prSet/>
      <dgm:spPr/>
      <dgm:t>
        <a:bodyPr/>
        <a:lstStyle/>
        <a:p>
          <a:endParaRPr lang="es-ES"/>
        </a:p>
      </dgm:t>
    </dgm:pt>
    <dgm:pt modelId="{9A623F10-4C44-4710-AA91-08E3AA78E7A6}">
      <dgm:prSet phldrT="[Texto]"/>
      <dgm:spPr/>
      <dgm:t>
        <a:bodyPr/>
        <a:lstStyle/>
        <a:p>
          <a:r>
            <a:rPr lang="es-ES" dirty="0" smtClean="0"/>
            <a:t>El complejo no dispone del direccionamiento estratégico.</a:t>
          </a:r>
          <a:endParaRPr lang="es-ES" dirty="0"/>
        </a:p>
      </dgm:t>
    </dgm:pt>
    <dgm:pt modelId="{C5BFE3C9-BDC9-4ACD-9875-3E3FBB2940BD}" type="parTrans" cxnId="{6C2A85BB-7F27-4A63-AE09-3E683F3B89C8}">
      <dgm:prSet/>
      <dgm:spPr/>
      <dgm:t>
        <a:bodyPr/>
        <a:lstStyle/>
        <a:p>
          <a:endParaRPr lang="es-ES"/>
        </a:p>
      </dgm:t>
    </dgm:pt>
    <dgm:pt modelId="{4E4D65C4-96BE-427A-BAB0-EE48CB6EA530}" type="sibTrans" cxnId="{6C2A85BB-7F27-4A63-AE09-3E683F3B89C8}">
      <dgm:prSet/>
      <dgm:spPr/>
      <dgm:t>
        <a:bodyPr/>
        <a:lstStyle/>
        <a:p>
          <a:endParaRPr lang="es-ES"/>
        </a:p>
      </dgm:t>
    </dgm:pt>
    <dgm:pt modelId="{FBF7FB9B-584A-4EED-9449-D0C1D00662D4}" type="pres">
      <dgm:prSet presAssocID="{E6CC8BEE-BFCB-4BC7-95F1-A2F44AFE46F7}" presName="Name0" presStyleCnt="0">
        <dgm:presLayoutVars>
          <dgm:dir/>
          <dgm:resizeHandles val="exact"/>
        </dgm:presLayoutVars>
      </dgm:prSet>
      <dgm:spPr/>
      <dgm:t>
        <a:bodyPr/>
        <a:lstStyle/>
        <a:p>
          <a:endParaRPr lang="es-ES"/>
        </a:p>
      </dgm:t>
    </dgm:pt>
    <dgm:pt modelId="{D9914FEF-6E22-495D-9F75-70161F784B73}" type="pres">
      <dgm:prSet presAssocID="{00A3F338-232E-4592-BFBA-4C61CC73E6BF}" presName="composite" presStyleCnt="0"/>
      <dgm:spPr/>
    </dgm:pt>
    <dgm:pt modelId="{531F12AF-0C96-48E6-ABB0-AF5E10057FA2}" type="pres">
      <dgm:prSet presAssocID="{00A3F338-232E-4592-BFBA-4C61CC73E6BF}" presName="rect1" presStyleLbl="trAlignAcc1" presStyleIdx="0" presStyleCnt="3">
        <dgm:presLayoutVars>
          <dgm:bulletEnabled val="1"/>
        </dgm:presLayoutVars>
      </dgm:prSet>
      <dgm:spPr/>
      <dgm:t>
        <a:bodyPr/>
        <a:lstStyle/>
        <a:p>
          <a:endParaRPr lang="es-ES"/>
        </a:p>
      </dgm:t>
    </dgm:pt>
    <dgm:pt modelId="{FBDA5B54-2CA5-464F-91CC-277636002FE6}" type="pres">
      <dgm:prSet presAssocID="{00A3F338-232E-4592-BFBA-4C61CC73E6BF}" presName="rect2" presStyleLbl="fgImgPlace1" presStyleIdx="0" presStyleCnt="3"/>
      <dgm:spPr>
        <a:blipFill rotWithShape="1">
          <a:blip xmlns:r="http://schemas.openxmlformats.org/officeDocument/2006/relationships" r:embed="rId1"/>
          <a:stretch>
            <a:fillRect/>
          </a:stretch>
        </a:blipFill>
      </dgm:spPr>
      <dgm:t>
        <a:bodyPr/>
        <a:lstStyle/>
        <a:p>
          <a:endParaRPr lang="es-ES"/>
        </a:p>
      </dgm:t>
    </dgm:pt>
    <dgm:pt modelId="{3D47B627-5768-43C8-9575-2916BEF1E0C6}" type="pres">
      <dgm:prSet presAssocID="{CBDFE80C-2154-41DA-A237-4B3D946BF827}" presName="sibTrans" presStyleCnt="0"/>
      <dgm:spPr/>
    </dgm:pt>
    <dgm:pt modelId="{347D6E69-0E89-4A01-9FDC-364FBEDC8F72}" type="pres">
      <dgm:prSet presAssocID="{F482369E-5EE4-48D8-91D4-D48F2599798E}" presName="composite" presStyleCnt="0"/>
      <dgm:spPr/>
    </dgm:pt>
    <dgm:pt modelId="{927EFF8C-4D83-4642-B09B-2DCDDD0C2258}" type="pres">
      <dgm:prSet presAssocID="{F482369E-5EE4-48D8-91D4-D48F2599798E}" presName="rect1" presStyleLbl="trAlignAcc1" presStyleIdx="1" presStyleCnt="3">
        <dgm:presLayoutVars>
          <dgm:bulletEnabled val="1"/>
        </dgm:presLayoutVars>
      </dgm:prSet>
      <dgm:spPr/>
      <dgm:t>
        <a:bodyPr/>
        <a:lstStyle/>
        <a:p>
          <a:endParaRPr lang="es-ES"/>
        </a:p>
      </dgm:t>
    </dgm:pt>
    <dgm:pt modelId="{97B75E4B-9AF7-4D57-B02D-BF4104EEE726}" type="pres">
      <dgm:prSet presAssocID="{F482369E-5EE4-48D8-91D4-D48F2599798E}" presName="rect2" presStyleLbl="fgImgPlace1" presStyleIdx="1" presStyleCnt="3"/>
      <dgm:spPr>
        <a:blipFill rotWithShape="1">
          <a:blip xmlns:r="http://schemas.openxmlformats.org/officeDocument/2006/relationships" r:embed="rId2"/>
          <a:stretch>
            <a:fillRect/>
          </a:stretch>
        </a:blipFill>
      </dgm:spPr>
      <dgm:t>
        <a:bodyPr/>
        <a:lstStyle/>
        <a:p>
          <a:endParaRPr lang="es-ES"/>
        </a:p>
      </dgm:t>
    </dgm:pt>
    <dgm:pt modelId="{387BEFC7-FBDB-4A71-8950-CA9CAFE1E164}" type="pres">
      <dgm:prSet presAssocID="{275D641E-5C8E-4316-A31D-B60E97EE2872}" presName="sibTrans" presStyleCnt="0"/>
      <dgm:spPr/>
    </dgm:pt>
    <dgm:pt modelId="{A9F37103-B512-413B-B82C-D070E3356EA5}" type="pres">
      <dgm:prSet presAssocID="{9A623F10-4C44-4710-AA91-08E3AA78E7A6}" presName="composite" presStyleCnt="0"/>
      <dgm:spPr/>
    </dgm:pt>
    <dgm:pt modelId="{B24FB8D4-2FFC-4332-AB03-2F3F5B553F8E}" type="pres">
      <dgm:prSet presAssocID="{9A623F10-4C44-4710-AA91-08E3AA78E7A6}" presName="rect1" presStyleLbl="trAlignAcc1" presStyleIdx="2" presStyleCnt="3">
        <dgm:presLayoutVars>
          <dgm:bulletEnabled val="1"/>
        </dgm:presLayoutVars>
      </dgm:prSet>
      <dgm:spPr/>
      <dgm:t>
        <a:bodyPr/>
        <a:lstStyle/>
        <a:p>
          <a:endParaRPr lang="es-ES"/>
        </a:p>
      </dgm:t>
    </dgm:pt>
    <dgm:pt modelId="{373FB81B-9F4D-481F-86DB-DECA19FC3CBE}" type="pres">
      <dgm:prSet presAssocID="{9A623F10-4C44-4710-AA91-08E3AA78E7A6}" presName="rect2" presStyleLbl="fgImgPlace1" presStyleIdx="2" presStyleCnt="3"/>
      <dgm:spPr>
        <a:blipFill rotWithShape="1">
          <a:blip xmlns:r="http://schemas.openxmlformats.org/officeDocument/2006/relationships" r:embed="rId3"/>
          <a:stretch>
            <a:fillRect/>
          </a:stretch>
        </a:blipFill>
      </dgm:spPr>
      <dgm:t>
        <a:bodyPr/>
        <a:lstStyle/>
        <a:p>
          <a:endParaRPr lang="es-ES"/>
        </a:p>
      </dgm:t>
    </dgm:pt>
  </dgm:ptLst>
  <dgm:cxnLst>
    <dgm:cxn modelId="{829FAD18-46DE-45AB-AAC7-0B2D03357E13}" type="presOf" srcId="{F482369E-5EE4-48D8-91D4-D48F2599798E}" destId="{927EFF8C-4D83-4642-B09B-2DCDDD0C2258}" srcOrd="0" destOrd="0" presId="urn:microsoft.com/office/officeart/2008/layout/PictureStrips"/>
    <dgm:cxn modelId="{1C81138D-1FD1-4DED-B895-CB5141240301}" type="presOf" srcId="{00A3F338-232E-4592-BFBA-4C61CC73E6BF}" destId="{531F12AF-0C96-48E6-ABB0-AF5E10057FA2}" srcOrd="0" destOrd="0" presId="urn:microsoft.com/office/officeart/2008/layout/PictureStrips"/>
    <dgm:cxn modelId="{1A3447C2-D920-498C-8A72-775ECE4D5218}" srcId="{E6CC8BEE-BFCB-4BC7-95F1-A2F44AFE46F7}" destId="{00A3F338-232E-4592-BFBA-4C61CC73E6BF}" srcOrd="0" destOrd="0" parTransId="{0759BA0F-2315-49DE-A5E4-7D17471A72D4}" sibTransId="{CBDFE80C-2154-41DA-A237-4B3D946BF827}"/>
    <dgm:cxn modelId="{A30A1C2E-8846-467C-BA4A-AE8EE770E287}" type="presOf" srcId="{9A623F10-4C44-4710-AA91-08E3AA78E7A6}" destId="{B24FB8D4-2FFC-4332-AB03-2F3F5B553F8E}" srcOrd="0" destOrd="0" presId="urn:microsoft.com/office/officeart/2008/layout/PictureStrips"/>
    <dgm:cxn modelId="{9A2C5427-2774-4BF9-8384-776FDE6937B4}" type="presOf" srcId="{E6CC8BEE-BFCB-4BC7-95F1-A2F44AFE46F7}" destId="{FBF7FB9B-584A-4EED-9449-D0C1D00662D4}" srcOrd="0" destOrd="0" presId="urn:microsoft.com/office/officeart/2008/layout/PictureStrips"/>
    <dgm:cxn modelId="{A474324B-9CD6-4F3A-B639-25CD8B694839}" srcId="{E6CC8BEE-BFCB-4BC7-95F1-A2F44AFE46F7}" destId="{F482369E-5EE4-48D8-91D4-D48F2599798E}" srcOrd="1" destOrd="0" parTransId="{36612983-07DA-4BB2-883A-AB9911D1B8F4}" sibTransId="{275D641E-5C8E-4316-A31D-B60E97EE2872}"/>
    <dgm:cxn modelId="{6C2A85BB-7F27-4A63-AE09-3E683F3B89C8}" srcId="{E6CC8BEE-BFCB-4BC7-95F1-A2F44AFE46F7}" destId="{9A623F10-4C44-4710-AA91-08E3AA78E7A6}" srcOrd="2" destOrd="0" parTransId="{C5BFE3C9-BDC9-4ACD-9875-3E3FBB2940BD}" sibTransId="{4E4D65C4-96BE-427A-BAB0-EE48CB6EA530}"/>
    <dgm:cxn modelId="{209EE10B-F261-4671-B872-DF988958B5C3}" type="presParOf" srcId="{FBF7FB9B-584A-4EED-9449-D0C1D00662D4}" destId="{D9914FEF-6E22-495D-9F75-70161F784B73}" srcOrd="0" destOrd="0" presId="urn:microsoft.com/office/officeart/2008/layout/PictureStrips"/>
    <dgm:cxn modelId="{CB61DD32-DF45-401D-A8C3-F4DB404A081D}" type="presParOf" srcId="{D9914FEF-6E22-495D-9F75-70161F784B73}" destId="{531F12AF-0C96-48E6-ABB0-AF5E10057FA2}" srcOrd="0" destOrd="0" presId="urn:microsoft.com/office/officeart/2008/layout/PictureStrips"/>
    <dgm:cxn modelId="{A510D524-A1ED-466D-B619-A4B38F194239}" type="presParOf" srcId="{D9914FEF-6E22-495D-9F75-70161F784B73}" destId="{FBDA5B54-2CA5-464F-91CC-277636002FE6}" srcOrd="1" destOrd="0" presId="urn:microsoft.com/office/officeart/2008/layout/PictureStrips"/>
    <dgm:cxn modelId="{0D90617B-3AD4-4F43-AD04-DDC43DB35A90}" type="presParOf" srcId="{FBF7FB9B-584A-4EED-9449-D0C1D00662D4}" destId="{3D47B627-5768-43C8-9575-2916BEF1E0C6}" srcOrd="1" destOrd="0" presId="urn:microsoft.com/office/officeart/2008/layout/PictureStrips"/>
    <dgm:cxn modelId="{E99BA252-9EB8-4C19-A1EC-9B003EE928A5}" type="presParOf" srcId="{FBF7FB9B-584A-4EED-9449-D0C1D00662D4}" destId="{347D6E69-0E89-4A01-9FDC-364FBEDC8F72}" srcOrd="2" destOrd="0" presId="urn:microsoft.com/office/officeart/2008/layout/PictureStrips"/>
    <dgm:cxn modelId="{BB8A9BF0-13E1-40A3-A72E-B01A17EABFA5}" type="presParOf" srcId="{347D6E69-0E89-4A01-9FDC-364FBEDC8F72}" destId="{927EFF8C-4D83-4642-B09B-2DCDDD0C2258}" srcOrd="0" destOrd="0" presId="urn:microsoft.com/office/officeart/2008/layout/PictureStrips"/>
    <dgm:cxn modelId="{A2131143-A3E5-491A-BF7D-DF37692C02F9}" type="presParOf" srcId="{347D6E69-0E89-4A01-9FDC-364FBEDC8F72}" destId="{97B75E4B-9AF7-4D57-B02D-BF4104EEE726}" srcOrd="1" destOrd="0" presId="urn:microsoft.com/office/officeart/2008/layout/PictureStrips"/>
    <dgm:cxn modelId="{121DC83D-4669-48B9-BA60-13B7E796A29F}" type="presParOf" srcId="{FBF7FB9B-584A-4EED-9449-D0C1D00662D4}" destId="{387BEFC7-FBDB-4A71-8950-CA9CAFE1E164}" srcOrd="3" destOrd="0" presId="urn:microsoft.com/office/officeart/2008/layout/PictureStrips"/>
    <dgm:cxn modelId="{BCC7ADE4-23A1-457F-B4BA-C2BE283D73E4}" type="presParOf" srcId="{FBF7FB9B-584A-4EED-9449-D0C1D00662D4}" destId="{A9F37103-B512-413B-B82C-D070E3356EA5}" srcOrd="4" destOrd="0" presId="urn:microsoft.com/office/officeart/2008/layout/PictureStrips"/>
    <dgm:cxn modelId="{5FA726E4-8FFC-4F23-950F-11E8170BEE54}" type="presParOf" srcId="{A9F37103-B512-413B-B82C-D070E3356EA5}" destId="{B24FB8D4-2FFC-4332-AB03-2F3F5B553F8E}" srcOrd="0" destOrd="0" presId="urn:microsoft.com/office/officeart/2008/layout/PictureStrips"/>
    <dgm:cxn modelId="{2C32DA71-E65C-4259-9B8B-CC4ACF145C49}" type="presParOf" srcId="{A9F37103-B512-413B-B82C-D070E3356EA5}" destId="{373FB81B-9F4D-481F-86DB-DECA19FC3CBE}"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5DA561-BCE2-4B3B-8BBE-0C1834FF88A0}" type="doc">
      <dgm:prSet loTypeId="urn:microsoft.com/office/officeart/2005/8/layout/StepDownProcess" loCatId="process" qsTypeId="urn:microsoft.com/office/officeart/2005/8/quickstyle/simple1" qsCatId="simple" csTypeId="urn:microsoft.com/office/officeart/2005/8/colors/colorful3" csCatId="colorful" phldr="1"/>
      <dgm:spPr/>
      <dgm:t>
        <a:bodyPr/>
        <a:lstStyle/>
        <a:p>
          <a:endParaRPr lang="es-ES"/>
        </a:p>
      </dgm:t>
    </dgm:pt>
    <dgm:pt modelId="{ABE15A73-6858-48A6-B9C9-5D373E438A26}">
      <dgm:prSet phldrT="[Texto]"/>
      <dgm:spPr/>
      <dgm:t>
        <a:bodyPr/>
        <a:lstStyle/>
        <a:p>
          <a:r>
            <a:rPr lang="es-ES" dirty="0" smtClean="0"/>
            <a:t>Objetivo General</a:t>
          </a:r>
          <a:endParaRPr lang="es-ES" dirty="0"/>
        </a:p>
      </dgm:t>
    </dgm:pt>
    <dgm:pt modelId="{BED81697-B813-4FD3-9E3E-C72269A0CD21}" type="parTrans" cxnId="{90119751-0E47-4F60-A57D-B259E86D8F31}">
      <dgm:prSet/>
      <dgm:spPr/>
      <dgm:t>
        <a:bodyPr/>
        <a:lstStyle/>
        <a:p>
          <a:endParaRPr lang="es-ES"/>
        </a:p>
      </dgm:t>
    </dgm:pt>
    <dgm:pt modelId="{EB7FCB75-46E2-4CC7-809B-D1FDDE300087}" type="sibTrans" cxnId="{90119751-0E47-4F60-A57D-B259E86D8F31}">
      <dgm:prSet/>
      <dgm:spPr/>
      <dgm:t>
        <a:bodyPr/>
        <a:lstStyle/>
        <a:p>
          <a:endParaRPr lang="es-ES"/>
        </a:p>
      </dgm:t>
    </dgm:pt>
    <dgm:pt modelId="{9C784850-8C9F-48FB-9A28-0DBA0C786284}">
      <dgm:prSet phldrT="[Texto]" custT="1"/>
      <dgm:spPr/>
      <dgm:t>
        <a:bodyPr/>
        <a:lstStyle/>
        <a:p>
          <a:r>
            <a:rPr lang="es-EC" sz="1200" dirty="0" smtClean="0">
              <a:solidFill>
                <a:schemeClr val="bg1"/>
              </a:solidFill>
            </a:rPr>
            <a:t>Diseñar un plan de fortalecimiento de la gestión para el Complejo Turístico    TERJAMANCO S.A ubicado en la parroquia de Papallacta.</a:t>
          </a:r>
          <a:endParaRPr lang="es-ES" sz="1200" dirty="0">
            <a:solidFill>
              <a:schemeClr val="bg1"/>
            </a:solidFill>
          </a:endParaRPr>
        </a:p>
      </dgm:t>
    </dgm:pt>
    <dgm:pt modelId="{BD1F9415-BE92-40FA-804F-D7A70B25F0A4}" type="parTrans" cxnId="{D08B31D6-0F8D-47BF-B45C-3AD406A9C8F4}">
      <dgm:prSet/>
      <dgm:spPr/>
      <dgm:t>
        <a:bodyPr/>
        <a:lstStyle/>
        <a:p>
          <a:endParaRPr lang="es-ES"/>
        </a:p>
      </dgm:t>
    </dgm:pt>
    <dgm:pt modelId="{58573DFA-3004-4EB0-BCB9-FA2F4A369B92}" type="sibTrans" cxnId="{D08B31D6-0F8D-47BF-B45C-3AD406A9C8F4}">
      <dgm:prSet/>
      <dgm:spPr/>
      <dgm:t>
        <a:bodyPr/>
        <a:lstStyle/>
        <a:p>
          <a:endParaRPr lang="es-ES"/>
        </a:p>
      </dgm:t>
    </dgm:pt>
    <dgm:pt modelId="{CAE7D92F-2C15-42D4-B391-C82FEDB61903}">
      <dgm:prSet phldrT="[Texto]"/>
      <dgm:spPr/>
      <dgm:t>
        <a:bodyPr/>
        <a:lstStyle/>
        <a:p>
          <a:r>
            <a:rPr lang="es-ES" dirty="0" smtClean="0"/>
            <a:t>Objetivos Específicos</a:t>
          </a:r>
          <a:endParaRPr lang="es-ES" dirty="0"/>
        </a:p>
      </dgm:t>
    </dgm:pt>
    <dgm:pt modelId="{16A24D10-38BB-474D-9578-F9897509B63D}" type="parTrans" cxnId="{7C77935E-C61E-4046-B569-CAF13FA21E73}">
      <dgm:prSet/>
      <dgm:spPr/>
      <dgm:t>
        <a:bodyPr/>
        <a:lstStyle/>
        <a:p>
          <a:endParaRPr lang="es-ES"/>
        </a:p>
      </dgm:t>
    </dgm:pt>
    <dgm:pt modelId="{39B50277-2485-4960-BBB4-8BE7A9E77BB1}" type="sibTrans" cxnId="{7C77935E-C61E-4046-B569-CAF13FA21E73}">
      <dgm:prSet/>
      <dgm:spPr/>
      <dgm:t>
        <a:bodyPr/>
        <a:lstStyle/>
        <a:p>
          <a:endParaRPr lang="es-ES"/>
        </a:p>
      </dgm:t>
    </dgm:pt>
    <dgm:pt modelId="{FA53A343-71C0-459D-BE16-4CF040CAACA9}">
      <dgm:prSet phldrT="[Texto]" custT="1"/>
      <dgm:spPr/>
      <dgm:t>
        <a:bodyPr/>
        <a:lstStyle/>
        <a:p>
          <a:r>
            <a:rPr lang="es-EC" sz="1200" dirty="0" smtClean="0">
              <a:solidFill>
                <a:schemeClr val="bg1"/>
              </a:solidFill>
            </a:rPr>
            <a:t>Realizar un estudio que permita determinar las  debilidades que existe dentro de este Complejo Turístico </a:t>
          </a:r>
          <a:endParaRPr lang="es-ES" sz="1200" dirty="0">
            <a:solidFill>
              <a:schemeClr val="bg1"/>
            </a:solidFill>
          </a:endParaRPr>
        </a:p>
      </dgm:t>
    </dgm:pt>
    <dgm:pt modelId="{316AABF9-54FA-4A0F-9AA7-998A5717F93E}" type="parTrans" cxnId="{D8ADA673-2CE4-48D1-9FF1-89B5A51FFD7C}">
      <dgm:prSet/>
      <dgm:spPr/>
      <dgm:t>
        <a:bodyPr/>
        <a:lstStyle/>
        <a:p>
          <a:endParaRPr lang="es-ES"/>
        </a:p>
      </dgm:t>
    </dgm:pt>
    <dgm:pt modelId="{4ED4623A-E249-4C04-8885-21E09D5D5D97}" type="sibTrans" cxnId="{D8ADA673-2CE4-48D1-9FF1-89B5A51FFD7C}">
      <dgm:prSet/>
      <dgm:spPr/>
      <dgm:t>
        <a:bodyPr/>
        <a:lstStyle/>
        <a:p>
          <a:endParaRPr lang="es-ES"/>
        </a:p>
      </dgm:t>
    </dgm:pt>
    <dgm:pt modelId="{719D69FF-1A7D-4023-8E0C-2E49094CBB6B}">
      <dgm:prSet phldrT="[Texto]"/>
      <dgm:spPr/>
      <dgm:t>
        <a:bodyPr/>
        <a:lstStyle/>
        <a:p>
          <a:r>
            <a:rPr lang="es-ES" dirty="0" smtClean="0"/>
            <a:t>Objetivos Específicos</a:t>
          </a:r>
          <a:endParaRPr lang="es-ES" dirty="0"/>
        </a:p>
      </dgm:t>
    </dgm:pt>
    <dgm:pt modelId="{5ECE3A38-38D4-48E0-AB2D-B8A62BF4748A}" type="parTrans" cxnId="{36E46DC6-A280-459F-9829-FE884DE75AF2}">
      <dgm:prSet/>
      <dgm:spPr/>
      <dgm:t>
        <a:bodyPr/>
        <a:lstStyle/>
        <a:p>
          <a:endParaRPr lang="es-ES"/>
        </a:p>
      </dgm:t>
    </dgm:pt>
    <dgm:pt modelId="{9E0D89A9-0943-459F-A341-FC43840B2B72}" type="sibTrans" cxnId="{36E46DC6-A280-459F-9829-FE884DE75AF2}">
      <dgm:prSet/>
      <dgm:spPr/>
      <dgm:t>
        <a:bodyPr/>
        <a:lstStyle/>
        <a:p>
          <a:endParaRPr lang="es-ES"/>
        </a:p>
      </dgm:t>
    </dgm:pt>
    <dgm:pt modelId="{FF12EE4F-AF9B-486E-9881-5C6019246691}">
      <dgm:prSet phldrT="[Texto]"/>
      <dgm:spPr/>
      <dgm:t>
        <a:bodyPr/>
        <a:lstStyle/>
        <a:p>
          <a:r>
            <a:rPr lang="es-EC" dirty="0" smtClean="0">
              <a:solidFill>
                <a:schemeClr val="bg1"/>
              </a:solidFill>
            </a:rPr>
            <a:t>Realizar un estudio de servicios y atención al cliente, con el fin de mejorar el servicio</a:t>
          </a:r>
          <a:endParaRPr lang="es-ES" dirty="0">
            <a:solidFill>
              <a:schemeClr val="bg1"/>
            </a:solidFill>
          </a:endParaRPr>
        </a:p>
      </dgm:t>
    </dgm:pt>
    <dgm:pt modelId="{92A9774C-AD29-476C-9840-8EDEA1F89EE5}" type="parTrans" cxnId="{888A291E-CD5C-4225-8970-E1FF9FB48914}">
      <dgm:prSet/>
      <dgm:spPr/>
      <dgm:t>
        <a:bodyPr/>
        <a:lstStyle/>
        <a:p>
          <a:endParaRPr lang="es-ES"/>
        </a:p>
      </dgm:t>
    </dgm:pt>
    <dgm:pt modelId="{4861D16B-9665-4F0B-A029-BEEE7735A394}" type="sibTrans" cxnId="{888A291E-CD5C-4225-8970-E1FF9FB48914}">
      <dgm:prSet/>
      <dgm:spPr/>
      <dgm:t>
        <a:bodyPr/>
        <a:lstStyle/>
        <a:p>
          <a:endParaRPr lang="es-ES"/>
        </a:p>
      </dgm:t>
    </dgm:pt>
    <dgm:pt modelId="{D2365304-952B-4738-8F7F-783BA1F9F8D6}">
      <dgm:prSet custT="1"/>
      <dgm:spPr/>
      <dgm:t>
        <a:bodyPr/>
        <a:lstStyle/>
        <a:p>
          <a:r>
            <a:rPr lang="es-EC" sz="1200" dirty="0" smtClean="0">
              <a:solidFill>
                <a:schemeClr val="bg1"/>
              </a:solidFill>
            </a:rPr>
            <a:t>Realizar un análisis de mercado que permita definir la demanda turística en este sector </a:t>
          </a:r>
          <a:endParaRPr lang="es-ES" sz="1200" dirty="0">
            <a:solidFill>
              <a:schemeClr val="bg1"/>
            </a:solidFill>
          </a:endParaRPr>
        </a:p>
      </dgm:t>
    </dgm:pt>
    <dgm:pt modelId="{DDD588DA-FB7D-4CB4-84D1-517029FF73BD}" type="parTrans" cxnId="{4B3288C0-D606-4682-879D-ACD890A0FB06}">
      <dgm:prSet/>
      <dgm:spPr/>
      <dgm:t>
        <a:bodyPr/>
        <a:lstStyle/>
        <a:p>
          <a:endParaRPr lang="es-ES"/>
        </a:p>
      </dgm:t>
    </dgm:pt>
    <dgm:pt modelId="{7A6E3893-D534-4AFD-9727-4CB5548C9602}" type="sibTrans" cxnId="{4B3288C0-D606-4682-879D-ACD890A0FB06}">
      <dgm:prSet/>
      <dgm:spPr/>
      <dgm:t>
        <a:bodyPr/>
        <a:lstStyle/>
        <a:p>
          <a:endParaRPr lang="es-ES"/>
        </a:p>
      </dgm:t>
    </dgm:pt>
    <dgm:pt modelId="{DFD19770-04BB-49FF-AFAB-99E9531CCC24}">
      <dgm:prSet/>
      <dgm:spPr/>
      <dgm:t>
        <a:bodyPr/>
        <a:lstStyle/>
        <a:p>
          <a:r>
            <a:rPr lang="es-EC" dirty="0" smtClean="0">
              <a:solidFill>
                <a:schemeClr val="bg1"/>
              </a:solidFill>
            </a:rPr>
            <a:t>Rediseñar el portafolio de productos que ofrece el Complejo </a:t>
          </a:r>
          <a:endParaRPr lang="es-ES" dirty="0">
            <a:solidFill>
              <a:schemeClr val="bg1"/>
            </a:solidFill>
          </a:endParaRPr>
        </a:p>
      </dgm:t>
    </dgm:pt>
    <dgm:pt modelId="{BB4614C7-F4C6-4A78-B2D8-ACDF6A164068}" type="parTrans" cxnId="{A739295A-F4F1-436A-B586-E68817FB327B}">
      <dgm:prSet/>
      <dgm:spPr/>
      <dgm:t>
        <a:bodyPr/>
        <a:lstStyle/>
        <a:p>
          <a:endParaRPr lang="es-ES"/>
        </a:p>
      </dgm:t>
    </dgm:pt>
    <dgm:pt modelId="{F57825E9-F7C7-41DF-85FA-D916482A3F1A}" type="sibTrans" cxnId="{A739295A-F4F1-436A-B586-E68817FB327B}">
      <dgm:prSet/>
      <dgm:spPr/>
      <dgm:t>
        <a:bodyPr/>
        <a:lstStyle/>
        <a:p>
          <a:endParaRPr lang="es-ES"/>
        </a:p>
      </dgm:t>
    </dgm:pt>
    <dgm:pt modelId="{78A34DCF-B9E4-4C09-A276-703B2C3E23A8}" type="pres">
      <dgm:prSet presAssocID="{695DA561-BCE2-4B3B-8BBE-0C1834FF88A0}" presName="rootnode" presStyleCnt="0">
        <dgm:presLayoutVars>
          <dgm:chMax/>
          <dgm:chPref/>
          <dgm:dir/>
          <dgm:animLvl val="lvl"/>
        </dgm:presLayoutVars>
      </dgm:prSet>
      <dgm:spPr/>
      <dgm:t>
        <a:bodyPr/>
        <a:lstStyle/>
        <a:p>
          <a:endParaRPr lang="es-ES"/>
        </a:p>
      </dgm:t>
    </dgm:pt>
    <dgm:pt modelId="{5A580C3E-6E96-4B5D-816C-489AF86C351A}" type="pres">
      <dgm:prSet presAssocID="{ABE15A73-6858-48A6-B9C9-5D373E438A26}" presName="composite" presStyleCnt="0"/>
      <dgm:spPr/>
    </dgm:pt>
    <dgm:pt modelId="{C8C3954D-2C69-477E-B873-4F1A52ADEF80}" type="pres">
      <dgm:prSet presAssocID="{ABE15A73-6858-48A6-B9C9-5D373E438A26}" presName="bentUpArrow1" presStyleLbl="alignImgPlace1" presStyleIdx="0" presStyleCnt="2"/>
      <dgm:spPr/>
    </dgm:pt>
    <dgm:pt modelId="{03201C73-48CA-4E95-9F53-549AE6500597}" type="pres">
      <dgm:prSet presAssocID="{ABE15A73-6858-48A6-B9C9-5D373E438A26}" presName="ParentText" presStyleLbl="node1" presStyleIdx="0" presStyleCnt="3">
        <dgm:presLayoutVars>
          <dgm:chMax val="1"/>
          <dgm:chPref val="1"/>
          <dgm:bulletEnabled val="1"/>
        </dgm:presLayoutVars>
      </dgm:prSet>
      <dgm:spPr/>
      <dgm:t>
        <a:bodyPr/>
        <a:lstStyle/>
        <a:p>
          <a:endParaRPr lang="es-ES"/>
        </a:p>
      </dgm:t>
    </dgm:pt>
    <dgm:pt modelId="{70BFF9F9-1786-49BB-9D82-F7F8D6D3310A}" type="pres">
      <dgm:prSet presAssocID="{ABE15A73-6858-48A6-B9C9-5D373E438A26}" presName="ChildText" presStyleLbl="revTx" presStyleIdx="0" presStyleCnt="3" custScaleX="181211" custScaleY="123381" custLinFactNeighborX="78945" custLinFactNeighborY="-2604">
        <dgm:presLayoutVars>
          <dgm:chMax val="0"/>
          <dgm:chPref val="0"/>
          <dgm:bulletEnabled val="1"/>
        </dgm:presLayoutVars>
      </dgm:prSet>
      <dgm:spPr/>
      <dgm:t>
        <a:bodyPr/>
        <a:lstStyle/>
        <a:p>
          <a:endParaRPr lang="es-ES"/>
        </a:p>
      </dgm:t>
    </dgm:pt>
    <dgm:pt modelId="{95B4F360-15B8-436F-9C55-A0F0A5AD2C82}" type="pres">
      <dgm:prSet presAssocID="{EB7FCB75-46E2-4CC7-809B-D1FDDE300087}" presName="sibTrans" presStyleCnt="0"/>
      <dgm:spPr/>
    </dgm:pt>
    <dgm:pt modelId="{49BE4CDD-42E7-41ED-ADCB-E97ADA239E99}" type="pres">
      <dgm:prSet presAssocID="{CAE7D92F-2C15-42D4-B391-C82FEDB61903}" presName="composite" presStyleCnt="0"/>
      <dgm:spPr/>
    </dgm:pt>
    <dgm:pt modelId="{E7375F6F-C9BD-4156-8D26-B9D681E2AE7F}" type="pres">
      <dgm:prSet presAssocID="{CAE7D92F-2C15-42D4-B391-C82FEDB61903}" presName="bentUpArrow1" presStyleLbl="alignImgPlace1" presStyleIdx="1" presStyleCnt="2" custLinFactNeighborX="-32475" custLinFactNeighborY="3455"/>
      <dgm:spPr/>
    </dgm:pt>
    <dgm:pt modelId="{FA454A42-36A7-4AFD-9D1C-3C4795D116DC}" type="pres">
      <dgm:prSet presAssocID="{CAE7D92F-2C15-42D4-B391-C82FEDB61903}" presName="ParentText" presStyleLbl="node1" presStyleIdx="1" presStyleCnt="3" custLinFactNeighborX="-13449" custLinFactNeighborY="620">
        <dgm:presLayoutVars>
          <dgm:chMax val="1"/>
          <dgm:chPref val="1"/>
          <dgm:bulletEnabled val="1"/>
        </dgm:presLayoutVars>
      </dgm:prSet>
      <dgm:spPr/>
      <dgm:t>
        <a:bodyPr/>
        <a:lstStyle/>
        <a:p>
          <a:endParaRPr lang="es-ES"/>
        </a:p>
      </dgm:t>
    </dgm:pt>
    <dgm:pt modelId="{F99C06AA-FB3E-4BD4-BB8D-05FA7D8A6583}" type="pres">
      <dgm:prSet presAssocID="{CAE7D92F-2C15-42D4-B391-C82FEDB61903}" presName="ChildText" presStyleLbl="revTx" presStyleIdx="1" presStyleCnt="3" custScaleX="212674" custScaleY="120318" custLinFactNeighborX="67236" custLinFactNeighborY="-31">
        <dgm:presLayoutVars>
          <dgm:chMax val="0"/>
          <dgm:chPref val="0"/>
          <dgm:bulletEnabled val="1"/>
        </dgm:presLayoutVars>
      </dgm:prSet>
      <dgm:spPr/>
      <dgm:t>
        <a:bodyPr/>
        <a:lstStyle/>
        <a:p>
          <a:endParaRPr lang="es-ES"/>
        </a:p>
      </dgm:t>
    </dgm:pt>
    <dgm:pt modelId="{ED9A79E4-9950-4788-9325-9ADED6A5D935}" type="pres">
      <dgm:prSet presAssocID="{39B50277-2485-4960-BBB4-8BE7A9E77BB1}" presName="sibTrans" presStyleCnt="0"/>
      <dgm:spPr/>
    </dgm:pt>
    <dgm:pt modelId="{970419CB-AD59-420B-98FB-D5EA5268CED3}" type="pres">
      <dgm:prSet presAssocID="{719D69FF-1A7D-4023-8E0C-2E49094CBB6B}" presName="composite" presStyleCnt="0"/>
      <dgm:spPr/>
    </dgm:pt>
    <dgm:pt modelId="{97F66267-BC94-4D3E-828F-B0823255F0A0}" type="pres">
      <dgm:prSet presAssocID="{719D69FF-1A7D-4023-8E0C-2E49094CBB6B}" presName="ParentText" presStyleLbl="node1" presStyleIdx="2" presStyleCnt="3" custLinFactNeighborX="-32989" custLinFactNeighborY="3889">
        <dgm:presLayoutVars>
          <dgm:chMax val="1"/>
          <dgm:chPref val="1"/>
          <dgm:bulletEnabled val="1"/>
        </dgm:presLayoutVars>
      </dgm:prSet>
      <dgm:spPr/>
      <dgm:t>
        <a:bodyPr/>
        <a:lstStyle/>
        <a:p>
          <a:endParaRPr lang="es-ES"/>
        </a:p>
      </dgm:t>
    </dgm:pt>
    <dgm:pt modelId="{8B685E63-C509-4C1F-AA59-4F49090685F2}" type="pres">
      <dgm:prSet presAssocID="{719D69FF-1A7D-4023-8E0C-2E49094CBB6B}" presName="FinalChildText" presStyleLbl="revTx" presStyleIdx="2" presStyleCnt="3" custScaleX="148188" custScaleY="121027" custLinFactNeighborX="-9426" custLinFactNeighborY="8603">
        <dgm:presLayoutVars>
          <dgm:chMax val="0"/>
          <dgm:chPref val="0"/>
          <dgm:bulletEnabled val="1"/>
        </dgm:presLayoutVars>
      </dgm:prSet>
      <dgm:spPr/>
      <dgm:t>
        <a:bodyPr/>
        <a:lstStyle/>
        <a:p>
          <a:endParaRPr lang="es-ES"/>
        </a:p>
      </dgm:t>
    </dgm:pt>
  </dgm:ptLst>
  <dgm:cxnLst>
    <dgm:cxn modelId="{DE1D1D55-39E2-4B7A-90F5-6B5F4CE5EA34}" type="presOf" srcId="{719D69FF-1A7D-4023-8E0C-2E49094CBB6B}" destId="{97F66267-BC94-4D3E-828F-B0823255F0A0}" srcOrd="0" destOrd="0" presId="urn:microsoft.com/office/officeart/2005/8/layout/StepDownProcess"/>
    <dgm:cxn modelId="{3E2DBAAE-ACE4-47D0-A96B-E2B73093A11C}" type="presOf" srcId="{695DA561-BCE2-4B3B-8BBE-0C1834FF88A0}" destId="{78A34DCF-B9E4-4C09-A276-703B2C3E23A8}" srcOrd="0" destOrd="0" presId="urn:microsoft.com/office/officeart/2005/8/layout/StepDownProcess"/>
    <dgm:cxn modelId="{5E5FA86F-1A19-4938-995E-0B46280457D0}" type="presOf" srcId="{ABE15A73-6858-48A6-B9C9-5D373E438A26}" destId="{03201C73-48CA-4E95-9F53-549AE6500597}" srcOrd="0" destOrd="0" presId="urn:microsoft.com/office/officeart/2005/8/layout/StepDownProcess"/>
    <dgm:cxn modelId="{888A291E-CD5C-4225-8970-E1FF9FB48914}" srcId="{719D69FF-1A7D-4023-8E0C-2E49094CBB6B}" destId="{FF12EE4F-AF9B-486E-9881-5C6019246691}" srcOrd="0" destOrd="0" parTransId="{92A9774C-AD29-476C-9840-8EDEA1F89EE5}" sibTransId="{4861D16B-9665-4F0B-A029-BEEE7735A394}"/>
    <dgm:cxn modelId="{7C77935E-C61E-4046-B569-CAF13FA21E73}" srcId="{695DA561-BCE2-4B3B-8BBE-0C1834FF88A0}" destId="{CAE7D92F-2C15-42D4-B391-C82FEDB61903}" srcOrd="1" destOrd="0" parTransId="{16A24D10-38BB-474D-9578-F9897509B63D}" sibTransId="{39B50277-2485-4960-BBB4-8BE7A9E77BB1}"/>
    <dgm:cxn modelId="{54B5C941-CA2C-425F-897C-39D62A953034}" type="presOf" srcId="{DFD19770-04BB-49FF-AFAB-99E9531CCC24}" destId="{8B685E63-C509-4C1F-AA59-4F49090685F2}" srcOrd="0" destOrd="1" presId="urn:microsoft.com/office/officeart/2005/8/layout/StepDownProcess"/>
    <dgm:cxn modelId="{A739295A-F4F1-436A-B586-E68817FB327B}" srcId="{719D69FF-1A7D-4023-8E0C-2E49094CBB6B}" destId="{DFD19770-04BB-49FF-AFAB-99E9531CCC24}" srcOrd="1" destOrd="0" parTransId="{BB4614C7-F4C6-4A78-B2D8-ACDF6A164068}" sibTransId="{F57825E9-F7C7-41DF-85FA-D916482A3F1A}"/>
    <dgm:cxn modelId="{7F26ACC7-8CE8-4319-8C75-0CFCF739EC70}" type="presOf" srcId="{D2365304-952B-4738-8F7F-783BA1F9F8D6}" destId="{F99C06AA-FB3E-4BD4-BB8D-05FA7D8A6583}" srcOrd="0" destOrd="1" presId="urn:microsoft.com/office/officeart/2005/8/layout/StepDownProcess"/>
    <dgm:cxn modelId="{90119751-0E47-4F60-A57D-B259E86D8F31}" srcId="{695DA561-BCE2-4B3B-8BBE-0C1834FF88A0}" destId="{ABE15A73-6858-48A6-B9C9-5D373E438A26}" srcOrd="0" destOrd="0" parTransId="{BED81697-B813-4FD3-9E3E-C72269A0CD21}" sibTransId="{EB7FCB75-46E2-4CC7-809B-D1FDDE300087}"/>
    <dgm:cxn modelId="{36E46DC6-A280-459F-9829-FE884DE75AF2}" srcId="{695DA561-BCE2-4B3B-8BBE-0C1834FF88A0}" destId="{719D69FF-1A7D-4023-8E0C-2E49094CBB6B}" srcOrd="2" destOrd="0" parTransId="{5ECE3A38-38D4-48E0-AB2D-B8A62BF4748A}" sibTransId="{9E0D89A9-0943-459F-A341-FC43840B2B72}"/>
    <dgm:cxn modelId="{8FEA23DE-ABD5-4726-A645-B22DB8836EB2}" type="presOf" srcId="{FF12EE4F-AF9B-486E-9881-5C6019246691}" destId="{8B685E63-C509-4C1F-AA59-4F49090685F2}" srcOrd="0" destOrd="0" presId="urn:microsoft.com/office/officeart/2005/8/layout/StepDownProcess"/>
    <dgm:cxn modelId="{AAC66140-F5E1-48E3-B822-0318E4C84A29}" type="presOf" srcId="{9C784850-8C9F-48FB-9A28-0DBA0C786284}" destId="{70BFF9F9-1786-49BB-9D82-F7F8D6D3310A}" srcOrd="0" destOrd="0" presId="urn:microsoft.com/office/officeart/2005/8/layout/StepDownProcess"/>
    <dgm:cxn modelId="{5D6072EC-D91E-4BE2-A482-AE367B9FE68F}" type="presOf" srcId="{CAE7D92F-2C15-42D4-B391-C82FEDB61903}" destId="{FA454A42-36A7-4AFD-9D1C-3C4795D116DC}" srcOrd="0" destOrd="0" presId="urn:microsoft.com/office/officeart/2005/8/layout/StepDownProcess"/>
    <dgm:cxn modelId="{4B3288C0-D606-4682-879D-ACD890A0FB06}" srcId="{CAE7D92F-2C15-42D4-B391-C82FEDB61903}" destId="{D2365304-952B-4738-8F7F-783BA1F9F8D6}" srcOrd="1" destOrd="0" parTransId="{DDD588DA-FB7D-4CB4-84D1-517029FF73BD}" sibTransId="{7A6E3893-D534-4AFD-9727-4CB5548C9602}"/>
    <dgm:cxn modelId="{D8ADA673-2CE4-48D1-9FF1-89B5A51FFD7C}" srcId="{CAE7D92F-2C15-42D4-B391-C82FEDB61903}" destId="{FA53A343-71C0-459D-BE16-4CF040CAACA9}" srcOrd="0" destOrd="0" parTransId="{316AABF9-54FA-4A0F-9AA7-998A5717F93E}" sibTransId="{4ED4623A-E249-4C04-8885-21E09D5D5D97}"/>
    <dgm:cxn modelId="{D08B31D6-0F8D-47BF-B45C-3AD406A9C8F4}" srcId="{ABE15A73-6858-48A6-B9C9-5D373E438A26}" destId="{9C784850-8C9F-48FB-9A28-0DBA0C786284}" srcOrd="0" destOrd="0" parTransId="{BD1F9415-BE92-40FA-804F-D7A70B25F0A4}" sibTransId="{58573DFA-3004-4EB0-BCB9-FA2F4A369B92}"/>
    <dgm:cxn modelId="{53CCF1C7-BDC1-47DD-953D-A2E61902A626}" type="presOf" srcId="{FA53A343-71C0-459D-BE16-4CF040CAACA9}" destId="{F99C06AA-FB3E-4BD4-BB8D-05FA7D8A6583}" srcOrd="0" destOrd="0" presId="urn:microsoft.com/office/officeart/2005/8/layout/StepDownProcess"/>
    <dgm:cxn modelId="{62AEBC4D-AEA3-4655-BC73-F87DBD3BA90D}" type="presParOf" srcId="{78A34DCF-B9E4-4C09-A276-703B2C3E23A8}" destId="{5A580C3E-6E96-4B5D-816C-489AF86C351A}" srcOrd="0" destOrd="0" presId="urn:microsoft.com/office/officeart/2005/8/layout/StepDownProcess"/>
    <dgm:cxn modelId="{DFD77555-230B-47B5-B55E-DC16726A0D08}" type="presParOf" srcId="{5A580C3E-6E96-4B5D-816C-489AF86C351A}" destId="{C8C3954D-2C69-477E-B873-4F1A52ADEF80}" srcOrd="0" destOrd="0" presId="urn:microsoft.com/office/officeart/2005/8/layout/StepDownProcess"/>
    <dgm:cxn modelId="{E9046050-25F3-4217-83D1-7048FB92E286}" type="presParOf" srcId="{5A580C3E-6E96-4B5D-816C-489AF86C351A}" destId="{03201C73-48CA-4E95-9F53-549AE6500597}" srcOrd="1" destOrd="0" presId="urn:microsoft.com/office/officeart/2005/8/layout/StepDownProcess"/>
    <dgm:cxn modelId="{FA784379-9E51-4AD1-9EE1-86EDF643EE37}" type="presParOf" srcId="{5A580C3E-6E96-4B5D-816C-489AF86C351A}" destId="{70BFF9F9-1786-49BB-9D82-F7F8D6D3310A}" srcOrd="2" destOrd="0" presId="urn:microsoft.com/office/officeart/2005/8/layout/StepDownProcess"/>
    <dgm:cxn modelId="{57326038-9E83-48BB-8E9F-9A3C7C3689BD}" type="presParOf" srcId="{78A34DCF-B9E4-4C09-A276-703B2C3E23A8}" destId="{95B4F360-15B8-436F-9C55-A0F0A5AD2C82}" srcOrd="1" destOrd="0" presId="urn:microsoft.com/office/officeart/2005/8/layout/StepDownProcess"/>
    <dgm:cxn modelId="{47E58309-C34E-4EB6-BEEE-BE443B4C28DE}" type="presParOf" srcId="{78A34DCF-B9E4-4C09-A276-703B2C3E23A8}" destId="{49BE4CDD-42E7-41ED-ADCB-E97ADA239E99}" srcOrd="2" destOrd="0" presId="urn:microsoft.com/office/officeart/2005/8/layout/StepDownProcess"/>
    <dgm:cxn modelId="{BE3D7329-5F8A-4DBA-A67E-39CDF1FDAD0B}" type="presParOf" srcId="{49BE4CDD-42E7-41ED-ADCB-E97ADA239E99}" destId="{E7375F6F-C9BD-4156-8D26-B9D681E2AE7F}" srcOrd="0" destOrd="0" presId="urn:microsoft.com/office/officeart/2005/8/layout/StepDownProcess"/>
    <dgm:cxn modelId="{D62675E4-687A-4965-BD73-7D46E5AAC0F4}" type="presParOf" srcId="{49BE4CDD-42E7-41ED-ADCB-E97ADA239E99}" destId="{FA454A42-36A7-4AFD-9D1C-3C4795D116DC}" srcOrd="1" destOrd="0" presId="urn:microsoft.com/office/officeart/2005/8/layout/StepDownProcess"/>
    <dgm:cxn modelId="{10671E37-CD4B-4F66-89B1-CADF263B3885}" type="presParOf" srcId="{49BE4CDD-42E7-41ED-ADCB-E97ADA239E99}" destId="{F99C06AA-FB3E-4BD4-BB8D-05FA7D8A6583}" srcOrd="2" destOrd="0" presId="urn:microsoft.com/office/officeart/2005/8/layout/StepDownProcess"/>
    <dgm:cxn modelId="{A8CC5BF5-E4FF-4941-9992-24BA8BACE2E1}" type="presParOf" srcId="{78A34DCF-B9E4-4C09-A276-703B2C3E23A8}" destId="{ED9A79E4-9950-4788-9325-9ADED6A5D935}" srcOrd="3" destOrd="0" presId="urn:microsoft.com/office/officeart/2005/8/layout/StepDownProcess"/>
    <dgm:cxn modelId="{40B4E720-1B93-439F-9C97-DA180AA3DCA9}" type="presParOf" srcId="{78A34DCF-B9E4-4C09-A276-703B2C3E23A8}" destId="{970419CB-AD59-420B-98FB-D5EA5268CED3}" srcOrd="4" destOrd="0" presId="urn:microsoft.com/office/officeart/2005/8/layout/StepDownProcess"/>
    <dgm:cxn modelId="{1D7B2338-2E04-4D8E-BBF6-39359BCBCCFB}" type="presParOf" srcId="{970419CB-AD59-420B-98FB-D5EA5268CED3}" destId="{97F66267-BC94-4D3E-828F-B0823255F0A0}" srcOrd="0" destOrd="0" presId="urn:microsoft.com/office/officeart/2005/8/layout/StepDownProcess"/>
    <dgm:cxn modelId="{89527907-C638-4126-A499-E1577FB605F9}" type="presParOf" srcId="{970419CB-AD59-420B-98FB-D5EA5268CED3}" destId="{8B685E63-C509-4C1F-AA59-4F49090685F2}"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6CC8BEE-BFCB-4BC7-95F1-A2F44AFE46F7}"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ES"/>
        </a:p>
      </dgm:t>
    </dgm:pt>
    <dgm:pt modelId="{F482369E-5EE4-48D8-91D4-D48F2599798E}">
      <dgm:prSet phldrT="[Texto]"/>
      <dgm:spPr/>
      <dgm:t>
        <a:bodyPr/>
        <a:lstStyle/>
        <a:p>
          <a:r>
            <a:rPr lang="es-ES" dirty="0" smtClean="0"/>
            <a:t>El recurso humano no está debidamente capacitado</a:t>
          </a:r>
          <a:endParaRPr lang="es-ES" dirty="0"/>
        </a:p>
      </dgm:t>
    </dgm:pt>
    <dgm:pt modelId="{36612983-07DA-4BB2-883A-AB9911D1B8F4}" type="parTrans" cxnId="{A474324B-9CD6-4F3A-B639-25CD8B694839}">
      <dgm:prSet/>
      <dgm:spPr/>
      <dgm:t>
        <a:bodyPr/>
        <a:lstStyle/>
        <a:p>
          <a:endParaRPr lang="es-ES"/>
        </a:p>
      </dgm:t>
    </dgm:pt>
    <dgm:pt modelId="{275D641E-5C8E-4316-A31D-B60E97EE2872}" type="sibTrans" cxnId="{A474324B-9CD6-4F3A-B639-25CD8B694839}">
      <dgm:prSet/>
      <dgm:spPr/>
      <dgm:t>
        <a:bodyPr/>
        <a:lstStyle/>
        <a:p>
          <a:endParaRPr lang="es-ES"/>
        </a:p>
      </dgm:t>
    </dgm:pt>
    <dgm:pt modelId="{9A623F10-4C44-4710-AA91-08E3AA78E7A6}">
      <dgm:prSet phldrT="[Texto]"/>
      <dgm:spPr/>
      <dgm:t>
        <a:bodyPr/>
        <a:lstStyle/>
        <a:p>
          <a:r>
            <a:rPr lang="es-ES" dirty="0" smtClean="0"/>
            <a:t>La proyección para el 2014 tiene un incremento 5826 turistas respecto al año 2013</a:t>
          </a:r>
          <a:endParaRPr lang="es-ES" dirty="0"/>
        </a:p>
      </dgm:t>
    </dgm:pt>
    <dgm:pt modelId="{C5BFE3C9-BDC9-4ACD-9875-3E3FBB2940BD}" type="parTrans" cxnId="{6C2A85BB-7F27-4A63-AE09-3E683F3B89C8}">
      <dgm:prSet/>
      <dgm:spPr/>
      <dgm:t>
        <a:bodyPr/>
        <a:lstStyle/>
        <a:p>
          <a:endParaRPr lang="es-ES"/>
        </a:p>
      </dgm:t>
    </dgm:pt>
    <dgm:pt modelId="{4E4D65C4-96BE-427A-BAB0-EE48CB6EA530}" type="sibTrans" cxnId="{6C2A85BB-7F27-4A63-AE09-3E683F3B89C8}">
      <dgm:prSet/>
      <dgm:spPr/>
      <dgm:t>
        <a:bodyPr/>
        <a:lstStyle/>
        <a:p>
          <a:endParaRPr lang="es-ES"/>
        </a:p>
      </dgm:t>
    </dgm:pt>
    <dgm:pt modelId="{08C427E7-CCF7-4B8C-A2C2-8ABC7608997F}">
      <dgm:prSet/>
      <dgm:spPr/>
      <dgm:t>
        <a:bodyPr/>
        <a:lstStyle/>
        <a:p>
          <a:r>
            <a:rPr lang="es-ES" smtClean="0"/>
            <a:t>El nombre del complejo no permite relacionar con la actividad a la que se dedica, no es fácil de recordar, ni de pronunciar lo que genera una desventaja con la competencia.</a:t>
          </a:r>
          <a:endParaRPr lang="es-ES" dirty="0"/>
        </a:p>
      </dgm:t>
    </dgm:pt>
    <dgm:pt modelId="{BD4C483F-B340-4B88-979A-87FE1CFCAC48}" type="parTrans" cxnId="{F23DE83C-6671-42B2-92E0-85BF5608BEDF}">
      <dgm:prSet/>
      <dgm:spPr/>
      <dgm:t>
        <a:bodyPr/>
        <a:lstStyle/>
        <a:p>
          <a:endParaRPr lang="es-ES"/>
        </a:p>
      </dgm:t>
    </dgm:pt>
    <dgm:pt modelId="{C3F4C83E-D091-4BAF-8021-3D3840DF282F}" type="sibTrans" cxnId="{F23DE83C-6671-42B2-92E0-85BF5608BEDF}">
      <dgm:prSet/>
      <dgm:spPr/>
      <dgm:t>
        <a:bodyPr/>
        <a:lstStyle/>
        <a:p>
          <a:endParaRPr lang="es-ES"/>
        </a:p>
      </dgm:t>
    </dgm:pt>
    <dgm:pt modelId="{FBF7FB9B-584A-4EED-9449-D0C1D00662D4}" type="pres">
      <dgm:prSet presAssocID="{E6CC8BEE-BFCB-4BC7-95F1-A2F44AFE46F7}" presName="Name0" presStyleCnt="0">
        <dgm:presLayoutVars>
          <dgm:dir/>
          <dgm:resizeHandles val="exact"/>
        </dgm:presLayoutVars>
      </dgm:prSet>
      <dgm:spPr/>
      <dgm:t>
        <a:bodyPr/>
        <a:lstStyle/>
        <a:p>
          <a:endParaRPr lang="es-ES"/>
        </a:p>
      </dgm:t>
    </dgm:pt>
    <dgm:pt modelId="{A93CEE2F-93C4-4BB0-94A5-3B1673A991B2}" type="pres">
      <dgm:prSet presAssocID="{08C427E7-CCF7-4B8C-A2C2-8ABC7608997F}" presName="composite" presStyleCnt="0"/>
      <dgm:spPr/>
    </dgm:pt>
    <dgm:pt modelId="{B53FE14C-0498-4D8A-B95B-8B977C4E1B39}" type="pres">
      <dgm:prSet presAssocID="{08C427E7-CCF7-4B8C-A2C2-8ABC7608997F}" presName="rect1" presStyleLbl="trAlignAcc1" presStyleIdx="0" presStyleCnt="3">
        <dgm:presLayoutVars>
          <dgm:bulletEnabled val="1"/>
        </dgm:presLayoutVars>
      </dgm:prSet>
      <dgm:spPr/>
      <dgm:t>
        <a:bodyPr/>
        <a:lstStyle/>
        <a:p>
          <a:endParaRPr lang="es-ES"/>
        </a:p>
      </dgm:t>
    </dgm:pt>
    <dgm:pt modelId="{7315EE9B-C0A2-40C7-B111-A1EEC565E196}" type="pres">
      <dgm:prSet presAssocID="{08C427E7-CCF7-4B8C-A2C2-8ABC7608997F}" presName="rect2" presStyleLbl="fgImgPlace1" presStyleIdx="0" presStyleCnt="3"/>
      <dgm:spPr>
        <a:blipFill rotWithShape="1">
          <a:blip xmlns:r="http://schemas.openxmlformats.org/officeDocument/2006/relationships" r:embed="rId1"/>
          <a:stretch>
            <a:fillRect/>
          </a:stretch>
        </a:blipFill>
      </dgm:spPr>
      <dgm:t>
        <a:bodyPr/>
        <a:lstStyle/>
        <a:p>
          <a:endParaRPr lang="es-ES"/>
        </a:p>
      </dgm:t>
    </dgm:pt>
    <dgm:pt modelId="{411549FA-22A5-41AB-AC26-6890158E58D0}" type="pres">
      <dgm:prSet presAssocID="{C3F4C83E-D091-4BAF-8021-3D3840DF282F}" presName="sibTrans" presStyleCnt="0"/>
      <dgm:spPr/>
    </dgm:pt>
    <dgm:pt modelId="{347D6E69-0E89-4A01-9FDC-364FBEDC8F72}" type="pres">
      <dgm:prSet presAssocID="{F482369E-5EE4-48D8-91D4-D48F2599798E}" presName="composite" presStyleCnt="0"/>
      <dgm:spPr/>
    </dgm:pt>
    <dgm:pt modelId="{927EFF8C-4D83-4642-B09B-2DCDDD0C2258}" type="pres">
      <dgm:prSet presAssocID="{F482369E-5EE4-48D8-91D4-D48F2599798E}" presName="rect1" presStyleLbl="trAlignAcc1" presStyleIdx="1" presStyleCnt="3" custLinFactNeighborX="541" custLinFactNeighborY="2368">
        <dgm:presLayoutVars>
          <dgm:bulletEnabled val="1"/>
        </dgm:presLayoutVars>
      </dgm:prSet>
      <dgm:spPr/>
      <dgm:t>
        <a:bodyPr/>
        <a:lstStyle/>
        <a:p>
          <a:endParaRPr lang="es-ES"/>
        </a:p>
      </dgm:t>
    </dgm:pt>
    <dgm:pt modelId="{97B75E4B-9AF7-4D57-B02D-BF4104EEE726}" type="pres">
      <dgm:prSet presAssocID="{F482369E-5EE4-48D8-91D4-D48F2599798E}" presName="rect2" presStyleLbl="fgImgPlace1" presStyleIdx="1" presStyleCnt="3"/>
      <dgm:spPr>
        <a:blipFill rotWithShape="1">
          <a:blip xmlns:r="http://schemas.openxmlformats.org/officeDocument/2006/relationships" r:embed="rId2"/>
          <a:stretch>
            <a:fillRect/>
          </a:stretch>
        </a:blipFill>
      </dgm:spPr>
      <dgm:t>
        <a:bodyPr/>
        <a:lstStyle/>
        <a:p>
          <a:endParaRPr lang="es-ES"/>
        </a:p>
      </dgm:t>
    </dgm:pt>
    <dgm:pt modelId="{387BEFC7-FBDB-4A71-8950-CA9CAFE1E164}" type="pres">
      <dgm:prSet presAssocID="{275D641E-5C8E-4316-A31D-B60E97EE2872}" presName="sibTrans" presStyleCnt="0"/>
      <dgm:spPr/>
    </dgm:pt>
    <dgm:pt modelId="{A9F37103-B512-413B-B82C-D070E3356EA5}" type="pres">
      <dgm:prSet presAssocID="{9A623F10-4C44-4710-AA91-08E3AA78E7A6}" presName="composite" presStyleCnt="0"/>
      <dgm:spPr/>
    </dgm:pt>
    <dgm:pt modelId="{B24FB8D4-2FFC-4332-AB03-2F3F5B553F8E}" type="pres">
      <dgm:prSet presAssocID="{9A623F10-4C44-4710-AA91-08E3AA78E7A6}" presName="rect1" presStyleLbl="trAlignAcc1" presStyleIdx="2" presStyleCnt="3">
        <dgm:presLayoutVars>
          <dgm:bulletEnabled val="1"/>
        </dgm:presLayoutVars>
      </dgm:prSet>
      <dgm:spPr/>
      <dgm:t>
        <a:bodyPr/>
        <a:lstStyle/>
        <a:p>
          <a:endParaRPr lang="es-ES"/>
        </a:p>
      </dgm:t>
    </dgm:pt>
    <dgm:pt modelId="{373FB81B-9F4D-481F-86DB-DECA19FC3CBE}" type="pres">
      <dgm:prSet presAssocID="{9A623F10-4C44-4710-AA91-08E3AA78E7A6}" presName="rect2" presStyleLbl="fgImgPlace1" presStyleIdx="2" presStyleCnt="3"/>
      <dgm:spPr>
        <a:blipFill rotWithShape="1">
          <a:blip xmlns:r="http://schemas.openxmlformats.org/officeDocument/2006/relationships" r:embed="rId3"/>
          <a:stretch>
            <a:fillRect/>
          </a:stretch>
        </a:blipFill>
      </dgm:spPr>
      <dgm:t>
        <a:bodyPr/>
        <a:lstStyle/>
        <a:p>
          <a:endParaRPr lang="es-ES"/>
        </a:p>
      </dgm:t>
    </dgm:pt>
  </dgm:ptLst>
  <dgm:cxnLst>
    <dgm:cxn modelId="{6CF66A08-EA5A-4F96-9FD8-85729D7D6D75}" type="presOf" srcId="{08C427E7-CCF7-4B8C-A2C2-8ABC7608997F}" destId="{B53FE14C-0498-4D8A-B95B-8B977C4E1B39}" srcOrd="0" destOrd="0" presId="urn:microsoft.com/office/officeart/2008/layout/PictureStrips"/>
    <dgm:cxn modelId="{D0E3C95B-AFC6-4BE4-B14B-8ACDDD8831C2}" type="presOf" srcId="{9A623F10-4C44-4710-AA91-08E3AA78E7A6}" destId="{B24FB8D4-2FFC-4332-AB03-2F3F5B553F8E}" srcOrd="0" destOrd="0" presId="urn:microsoft.com/office/officeart/2008/layout/PictureStrips"/>
    <dgm:cxn modelId="{F23DE83C-6671-42B2-92E0-85BF5608BEDF}" srcId="{E6CC8BEE-BFCB-4BC7-95F1-A2F44AFE46F7}" destId="{08C427E7-CCF7-4B8C-A2C2-8ABC7608997F}" srcOrd="0" destOrd="0" parTransId="{BD4C483F-B340-4B88-979A-87FE1CFCAC48}" sibTransId="{C3F4C83E-D091-4BAF-8021-3D3840DF282F}"/>
    <dgm:cxn modelId="{E9690F53-8612-4C3A-B422-ED81CE8E549F}" type="presOf" srcId="{E6CC8BEE-BFCB-4BC7-95F1-A2F44AFE46F7}" destId="{FBF7FB9B-584A-4EED-9449-D0C1D00662D4}" srcOrd="0" destOrd="0" presId="urn:microsoft.com/office/officeart/2008/layout/PictureStrips"/>
    <dgm:cxn modelId="{A474324B-9CD6-4F3A-B639-25CD8B694839}" srcId="{E6CC8BEE-BFCB-4BC7-95F1-A2F44AFE46F7}" destId="{F482369E-5EE4-48D8-91D4-D48F2599798E}" srcOrd="1" destOrd="0" parTransId="{36612983-07DA-4BB2-883A-AB9911D1B8F4}" sibTransId="{275D641E-5C8E-4316-A31D-B60E97EE2872}"/>
    <dgm:cxn modelId="{240B89D8-904D-4915-8718-A3B723AD2ABC}" type="presOf" srcId="{F482369E-5EE4-48D8-91D4-D48F2599798E}" destId="{927EFF8C-4D83-4642-B09B-2DCDDD0C2258}" srcOrd="0" destOrd="0" presId="urn:microsoft.com/office/officeart/2008/layout/PictureStrips"/>
    <dgm:cxn modelId="{6C2A85BB-7F27-4A63-AE09-3E683F3B89C8}" srcId="{E6CC8BEE-BFCB-4BC7-95F1-A2F44AFE46F7}" destId="{9A623F10-4C44-4710-AA91-08E3AA78E7A6}" srcOrd="2" destOrd="0" parTransId="{C5BFE3C9-BDC9-4ACD-9875-3E3FBB2940BD}" sibTransId="{4E4D65C4-96BE-427A-BAB0-EE48CB6EA530}"/>
    <dgm:cxn modelId="{40A4C47D-9D52-4983-AC0E-E99AD7225520}" type="presParOf" srcId="{FBF7FB9B-584A-4EED-9449-D0C1D00662D4}" destId="{A93CEE2F-93C4-4BB0-94A5-3B1673A991B2}" srcOrd="0" destOrd="0" presId="urn:microsoft.com/office/officeart/2008/layout/PictureStrips"/>
    <dgm:cxn modelId="{B563B184-6378-498B-B16A-FCFE5A3E43EA}" type="presParOf" srcId="{A93CEE2F-93C4-4BB0-94A5-3B1673A991B2}" destId="{B53FE14C-0498-4D8A-B95B-8B977C4E1B39}" srcOrd="0" destOrd="0" presId="urn:microsoft.com/office/officeart/2008/layout/PictureStrips"/>
    <dgm:cxn modelId="{9F8B1CF5-16BE-4E7C-9289-FE8F9250270C}" type="presParOf" srcId="{A93CEE2F-93C4-4BB0-94A5-3B1673A991B2}" destId="{7315EE9B-C0A2-40C7-B111-A1EEC565E196}" srcOrd="1" destOrd="0" presId="urn:microsoft.com/office/officeart/2008/layout/PictureStrips"/>
    <dgm:cxn modelId="{3412793C-5A76-4B9A-A3CC-4F11C8DA45B3}" type="presParOf" srcId="{FBF7FB9B-584A-4EED-9449-D0C1D00662D4}" destId="{411549FA-22A5-41AB-AC26-6890158E58D0}" srcOrd="1" destOrd="0" presId="urn:microsoft.com/office/officeart/2008/layout/PictureStrips"/>
    <dgm:cxn modelId="{2D11C108-164C-45B7-BCBC-9330C3200A3D}" type="presParOf" srcId="{FBF7FB9B-584A-4EED-9449-D0C1D00662D4}" destId="{347D6E69-0E89-4A01-9FDC-364FBEDC8F72}" srcOrd="2" destOrd="0" presId="urn:microsoft.com/office/officeart/2008/layout/PictureStrips"/>
    <dgm:cxn modelId="{26EF40B4-67B4-44BA-A3B2-45B9974ECC25}" type="presParOf" srcId="{347D6E69-0E89-4A01-9FDC-364FBEDC8F72}" destId="{927EFF8C-4D83-4642-B09B-2DCDDD0C2258}" srcOrd="0" destOrd="0" presId="urn:microsoft.com/office/officeart/2008/layout/PictureStrips"/>
    <dgm:cxn modelId="{7AD1F152-515B-4A54-9C92-92A07D5BCB9A}" type="presParOf" srcId="{347D6E69-0E89-4A01-9FDC-364FBEDC8F72}" destId="{97B75E4B-9AF7-4D57-B02D-BF4104EEE726}" srcOrd="1" destOrd="0" presId="urn:microsoft.com/office/officeart/2008/layout/PictureStrips"/>
    <dgm:cxn modelId="{7599E2EA-8385-4873-A435-0D8874F33470}" type="presParOf" srcId="{FBF7FB9B-584A-4EED-9449-D0C1D00662D4}" destId="{387BEFC7-FBDB-4A71-8950-CA9CAFE1E164}" srcOrd="3" destOrd="0" presId="urn:microsoft.com/office/officeart/2008/layout/PictureStrips"/>
    <dgm:cxn modelId="{09C77BFD-E977-4EBA-983B-95942C7A8E87}" type="presParOf" srcId="{FBF7FB9B-584A-4EED-9449-D0C1D00662D4}" destId="{A9F37103-B512-413B-B82C-D070E3356EA5}" srcOrd="4" destOrd="0" presId="urn:microsoft.com/office/officeart/2008/layout/PictureStrips"/>
    <dgm:cxn modelId="{EC8E65D3-1B6E-4DE4-A077-3C41B765D6D4}" type="presParOf" srcId="{A9F37103-B512-413B-B82C-D070E3356EA5}" destId="{B24FB8D4-2FFC-4332-AB03-2F3F5B553F8E}" srcOrd="0" destOrd="0" presId="urn:microsoft.com/office/officeart/2008/layout/PictureStrips"/>
    <dgm:cxn modelId="{97713457-F2B4-408C-90C4-8BBD77C80B7C}" type="presParOf" srcId="{A9F37103-B512-413B-B82C-D070E3356EA5}" destId="{373FB81B-9F4D-481F-86DB-DECA19FC3CBE}"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FA647F-B021-4027-B28B-88661FCFEEE0}" type="doc">
      <dgm:prSet loTypeId="urn:microsoft.com/office/officeart/2009/3/layout/RandomtoResultProcess" loCatId="process" qsTypeId="urn:microsoft.com/office/officeart/2005/8/quickstyle/simple1" qsCatId="simple" csTypeId="urn:microsoft.com/office/officeart/2005/8/colors/accent1_2" csCatId="accent1" phldr="1"/>
      <dgm:spPr/>
      <dgm:t>
        <a:bodyPr/>
        <a:lstStyle/>
        <a:p>
          <a:endParaRPr lang="es-ES"/>
        </a:p>
      </dgm:t>
    </dgm:pt>
    <dgm:pt modelId="{0BC243F5-AD05-4278-A784-3D5F31836C0B}">
      <dgm:prSet phldrT="[Texto]"/>
      <dgm:spPr/>
      <dgm:t>
        <a:bodyPr/>
        <a:lstStyle/>
        <a:p>
          <a:r>
            <a:rPr lang="es-ES" dirty="0" smtClean="0"/>
            <a:t>La empresa</a:t>
          </a:r>
          <a:endParaRPr lang="es-ES" dirty="0"/>
        </a:p>
      </dgm:t>
    </dgm:pt>
    <dgm:pt modelId="{1F601F2F-6BD7-425A-B8DD-3161E8B2D267}" type="parTrans" cxnId="{871CB8CD-6797-4846-8C82-D4F9ACB1F2AF}">
      <dgm:prSet/>
      <dgm:spPr/>
      <dgm:t>
        <a:bodyPr/>
        <a:lstStyle/>
        <a:p>
          <a:endParaRPr lang="es-ES"/>
        </a:p>
      </dgm:t>
    </dgm:pt>
    <dgm:pt modelId="{7E5EDDAB-8374-4C42-9E00-7C7D9A1571AC}" type="sibTrans" cxnId="{871CB8CD-6797-4846-8C82-D4F9ACB1F2AF}">
      <dgm:prSet/>
      <dgm:spPr/>
      <dgm:t>
        <a:bodyPr/>
        <a:lstStyle/>
        <a:p>
          <a:endParaRPr lang="es-ES"/>
        </a:p>
      </dgm:t>
    </dgm:pt>
    <dgm:pt modelId="{2A0168E5-11FA-4221-9A8E-0103A958F005}">
      <dgm:prSet phldrT="[Texto]"/>
      <dgm:spPr/>
      <dgm:t>
        <a:bodyPr/>
        <a:lstStyle/>
        <a:p>
          <a:r>
            <a:rPr lang="es-ES" dirty="0" smtClean="0"/>
            <a:t>Estructura</a:t>
          </a:r>
          <a:endParaRPr lang="es-ES" dirty="0"/>
        </a:p>
      </dgm:t>
    </dgm:pt>
    <dgm:pt modelId="{727556B4-E1CF-4B71-B1F6-BE55C0C292CD}" type="parTrans" cxnId="{2166A493-5F4E-464C-9F3F-CC1A8408A611}">
      <dgm:prSet/>
      <dgm:spPr/>
      <dgm:t>
        <a:bodyPr/>
        <a:lstStyle/>
        <a:p>
          <a:endParaRPr lang="es-ES"/>
        </a:p>
      </dgm:t>
    </dgm:pt>
    <dgm:pt modelId="{E1B2257A-C516-4442-9E68-5ECD64DB73B1}" type="sibTrans" cxnId="{2166A493-5F4E-464C-9F3F-CC1A8408A611}">
      <dgm:prSet/>
      <dgm:spPr/>
      <dgm:t>
        <a:bodyPr/>
        <a:lstStyle/>
        <a:p>
          <a:endParaRPr lang="es-ES"/>
        </a:p>
      </dgm:t>
    </dgm:pt>
    <dgm:pt modelId="{EB089CFD-51AE-4D20-AB19-79B37B94356F}">
      <dgm:prSet phldrT="[Texto]"/>
      <dgm:spPr/>
      <dgm:t>
        <a:bodyPr/>
        <a:lstStyle/>
        <a:p>
          <a:r>
            <a:rPr lang="es-ES" dirty="0" smtClean="0"/>
            <a:t>TERJAMANCO S.A</a:t>
          </a:r>
          <a:endParaRPr lang="es-ES" dirty="0"/>
        </a:p>
      </dgm:t>
    </dgm:pt>
    <dgm:pt modelId="{F3A87F3C-2741-4A4E-A447-C9D8A0D95120}" type="parTrans" cxnId="{86D11958-2352-4245-AF01-520A1110CE55}">
      <dgm:prSet/>
      <dgm:spPr/>
      <dgm:t>
        <a:bodyPr/>
        <a:lstStyle/>
        <a:p>
          <a:endParaRPr lang="es-ES"/>
        </a:p>
      </dgm:t>
    </dgm:pt>
    <dgm:pt modelId="{21F6CAB0-560A-4F6C-A8BD-66F0C01166D5}" type="sibTrans" cxnId="{86D11958-2352-4245-AF01-520A1110CE55}">
      <dgm:prSet/>
      <dgm:spPr/>
      <dgm:t>
        <a:bodyPr/>
        <a:lstStyle/>
        <a:p>
          <a:endParaRPr lang="es-ES"/>
        </a:p>
      </dgm:t>
    </dgm:pt>
    <dgm:pt modelId="{6E235468-D646-4480-AF02-936FB338A3A3}">
      <dgm:prSet phldrT="[Texto]"/>
      <dgm:spPr/>
      <dgm:t>
        <a:bodyPr/>
        <a:lstStyle/>
        <a:p>
          <a:r>
            <a:rPr lang="es-ES" dirty="0" smtClean="0"/>
            <a:t>Antecedentes: </a:t>
          </a:r>
          <a:r>
            <a:rPr lang="es-ES" dirty="0" err="1" smtClean="0"/>
            <a:t>Ubicación,Clima</a:t>
          </a:r>
          <a:endParaRPr lang="es-ES" dirty="0"/>
        </a:p>
      </dgm:t>
    </dgm:pt>
    <dgm:pt modelId="{177AEDB5-FAB6-466D-86A2-F6C2587A5292}" type="sibTrans" cxnId="{F9B37E57-584C-4437-A6C2-EADCE2625631}">
      <dgm:prSet/>
      <dgm:spPr/>
      <dgm:t>
        <a:bodyPr/>
        <a:lstStyle/>
        <a:p>
          <a:endParaRPr lang="es-ES"/>
        </a:p>
      </dgm:t>
    </dgm:pt>
    <dgm:pt modelId="{478BDE2D-A91F-4033-91EF-3DAF150A8744}" type="parTrans" cxnId="{F9B37E57-584C-4437-A6C2-EADCE2625631}">
      <dgm:prSet/>
      <dgm:spPr/>
      <dgm:t>
        <a:bodyPr/>
        <a:lstStyle/>
        <a:p>
          <a:endParaRPr lang="es-ES"/>
        </a:p>
      </dgm:t>
    </dgm:pt>
    <dgm:pt modelId="{2D02DD12-EAC9-43C0-9D3A-650459C6A96E}" type="pres">
      <dgm:prSet presAssocID="{BBFA647F-B021-4027-B28B-88661FCFEEE0}" presName="Name0" presStyleCnt="0">
        <dgm:presLayoutVars>
          <dgm:dir/>
          <dgm:animOne val="branch"/>
          <dgm:animLvl val="lvl"/>
        </dgm:presLayoutVars>
      </dgm:prSet>
      <dgm:spPr/>
      <dgm:t>
        <a:bodyPr/>
        <a:lstStyle/>
        <a:p>
          <a:endParaRPr lang="es-ES"/>
        </a:p>
      </dgm:t>
    </dgm:pt>
    <dgm:pt modelId="{0FFBE240-99BB-4C90-9A4F-4A03185C8F4B}" type="pres">
      <dgm:prSet presAssocID="{0BC243F5-AD05-4278-A784-3D5F31836C0B}" presName="chaos" presStyleCnt="0"/>
      <dgm:spPr/>
    </dgm:pt>
    <dgm:pt modelId="{DEA901F0-B2CE-4D76-878B-4FEECFBDEE24}" type="pres">
      <dgm:prSet presAssocID="{0BC243F5-AD05-4278-A784-3D5F31836C0B}" presName="parTx1" presStyleLbl="revTx" presStyleIdx="0" presStyleCnt="3" custScaleX="82069" custScaleY="55495" custLinFactNeighborX="1684" custLinFactNeighborY="25928"/>
      <dgm:spPr/>
      <dgm:t>
        <a:bodyPr/>
        <a:lstStyle/>
        <a:p>
          <a:endParaRPr lang="es-ES"/>
        </a:p>
      </dgm:t>
    </dgm:pt>
    <dgm:pt modelId="{CFB4B286-0393-4F46-A5CA-F4239535C12D}" type="pres">
      <dgm:prSet presAssocID="{0BC243F5-AD05-4278-A784-3D5F31836C0B}" presName="desTx1" presStyleLbl="revTx" presStyleIdx="1" presStyleCnt="3" custScaleX="82069" custScaleY="57745">
        <dgm:presLayoutVars>
          <dgm:bulletEnabled val="1"/>
        </dgm:presLayoutVars>
      </dgm:prSet>
      <dgm:spPr/>
      <dgm:t>
        <a:bodyPr/>
        <a:lstStyle/>
        <a:p>
          <a:endParaRPr lang="es-ES"/>
        </a:p>
      </dgm:t>
    </dgm:pt>
    <dgm:pt modelId="{A5D6FD2C-D633-4D7E-8C4A-F41177DF9B29}" type="pres">
      <dgm:prSet presAssocID="{0BC243F5-AD05-4278-A784-3D5F31836C0B}" presName="c1" presStyleLbl="node1" presStyleIdx="0" presStyleCnt="19"/>
      <dgm:spPr/>
    </dgm:pt>
    <dgm:pt modelId="{6E552245-1F55-4939-8805-8021C12B4353}" type="pres">
      <dgm:prSet presAssocID="{0BC243F5-AD05-4278-A784-3D5F31836C0B}" presName="c2" presStyleLbl="node1" presStyleIdx="1" presStyleCnt="19"/>
      <dgm:spPr/>
    </dgm:pt>
    <dgm:pt modelId="{5724FC09-CBFA-4587-B4B9-3DE76BDCD234}" type="pres">
      <dgm:prSet presAssocID="{0BC243F5-AD05-4278-A784-3D5F31836C0B}" presName="c3" presStyleLbl="node1" presStyleIdx="2" presStyleCnt="19"/>
      <dgm:spPr/>
    </dgm:pt>
    <dgm:pt modelId="{A5B99DD1-EEBD-45B6-BCBF-6F9C1A2CBB5F}" type="pres">
      <dgm:prSet presAssocID="{0BC243F5-AD05-4278-A784-3D5F31836C0B}" presName="c4" presStyleLbl="node1" presStyleIdx="3" presStyleCnt="19"/>
      <dgm:spPr/>
    </dgm:pt>
    <dgm:pt modelId="{BEBCA49F-3BCB-487E-BD4F-8886C79ABB44}" type="pres">
      <dgm:prSet presAssocID="{0BC243F5-AD05-4278-A784-3D5F31836C0B}" presName="c5" presStyleLbl="node1" presStyleIdx="4" presStyleCnt="19"/>
      <dgm:spPr/>
    </dgm:pt>
    <dgm:pt modelId="{6D137839-889B-4C26-AEF5-F69A72D3916D}" type="pres">
      <dgm:prSet presAssocID="{0BC243F5-AD05-4278-A784-3D5F31836C0B}" presName="c6" presStyleLbl="node1" presStyleIdx="5" presStyleCnt="19"/>
      <dgm:spPr/>
    </dgm:pt>
    <dgm:pt modelId="{53EFF7E4-99AD-4272-9E85-E6CB115A9851}" type="pres">
      <dgm:prSet presAssocID="{0BC243F5-AD05-4278-A784-3D5F31836C0B}" presName="c7" presStyleLbl="node1" presStyleIdx="6" presStyleCnt="19"/>
      <dgm:spPr/>
    </dgm:pt>
    <dgm:pt modelId="{D1CE8D90-35A0-4A89-AD6F-460402142DD2}" type="pres">
      <dgm:prSet presAssocID="{0BC243F5-AD05-4278-A784-3D5F31836C0B}" presName="c8" presStyleLbl="node1" presStyleIdx="7" presStyleCnt="19"/>
      <dgm:spPr/>
    </dgm:pt>
    <dgm:pt modelId="{CB5F9A34-7702-4C66-9E5A-3755F763966D}" type="pres">
      <dgm:prSet presAssocID="{0BC243F5-AD05-4278-A784-3D5F31836C0B}" presName="c9" presStyleLbl="node1" presStyleIdx="8" presStyleCnt="19"/>
      <dgm:spPr/>
    </dgm:pt>
    <dgm:pt modelId="{A311FC0A-FAB5-4246-8426-C91CA9D0E6A4}" type="pres">
      <dgm:prSet presAssocID="{0BC243F5-AD05-4278-A784-3D5F31836C0B}" presName="c10" presStyleLbl="node1" presStyleIdx="9" presStyleCnt="19"/>
      <dgm:spPr/>
    </dgm:pt>
    <dgm:pt modelId="{92DDC25A-BC1E-4E45-AE04-4411E009C427}" type="pres">
      <dgm:prSet presAssocID="{0BC243F5-AD05-4278-A784-3D5F31836C0B}" presName="c11" presStyleLbl="node1" presStyleIdx="10" presStyleCnt="19"/>
      <dgm:spPr/>
    </dgm:pt>
    <dgm:pt modelId="{1C1E2825-DB1B-4DEC-89FE-6C87C66A0016}" type="pres">
      <dgm:prSet presAssocID="{0BC243F5-AD05-4278-A784-3D5F31836C0B}" presName="c12" presStyleLbl="node1" presStyleIdx="11" presStyleCnt="19"/>
      <dgm:spPr/>
    </dgm:pt>
    <dgm:pt modelId="{0307BA9A-87EE-4D6A-B45C-6B8926248B5B}" type="pres">
      <dgm:prSet presAssocID="{0BC243F5-AD05-4278-A784-3D5F31836C0B}" presName="c13" presStyleLbl="node1" presStyleIdx="12" presStyleCnt="19"/>
      <dgm:spPr/>
    </dgm:pt>
    <dgm:pt modelId="{2B9DF79A-DA21-41BD-B925-B07AB77B1440}" type="pres">
      <dgm:prSet presAssocID="{0BC243F5-AD05-4278-A784-3D5F31836C0B}" presName="c14" presStyleLbl="node1" presStyleIdx="13" presStyleCnt="19"/>
      <dgm:spPr/>
    </dgm:pt>
    <dgm:pt modelId="{3BD6A4FC-5C2A-4EFB-B42A-D6BA73FB7D9B}" type="pres">
      <dgm:prSet presAssocID="{0BC243F5-AD05-4278-A784-3D5F31836C0B}" presName="c15" presStyleLbl="node1" presStyleIdx="14" presStyleCnt="19"/>
      <dgm:spPr/>
    </dgm:pt>
    <dgm:pt modelId="{47DC8B59-D5C1-4B17-8B79-CB61BB081E9C}" type="pres">
      <dgm:prSet presAssocID="{0BC243F5-AD05-4278-A784-3D5F31836C0B}" presName="c16" presStyleLbl="node1" presStyleIdx="15" presStyleCnt="19"/>
      <dgm:spPr/>
    </dgm:pt>
    <dgm:pt modelId="{F793DCCA-8C6A-4E46-85A7-59A65DB5DB5F}" type="pres">
      <dgm:prSet presAssocID="{0BC243F5-AD05-4278-A784-3D5F31836C0B}" presName="c17" presStyleLbl="node1" presStyleIdx="16" presStyleCnt="19"/>
      <dgm:spPr/>
    </dgm:pt>
    <dgm:pt modelId="{CAA73072-13F2-4F93-919C-406B0859E231}" type="pres">
      <dgm:prSet presAssocID="{0BC243F5-AD05-4278-A784-3D5F31836C0B}" presName="c18" presStyleLbl="node1" presStyleIdx="17" presStyleCnt="19"/>
      <dgm:spPr/>
    </dgm:pt>
    <dgm:pt modelId="{04F64198-A8C4-40B0-BD1B-68B1FFDD5BEE}" type="pres">
      <dgm:prSet presAssocID="{7E5EDDAB-8374-4C42-9E00-7C7D9A1571AC}" presName="chevronComposite1" presStyleCnt="0"/>
      <dgm:spPr/>
    </dgm:pt>
    <dgm:pt modelId="{686BE9E7-C1C6-46F4-89D3-52BB51C9CB62}" type="pres">
      <dgm:prSet presAssocID="{7E5EDDAB-8374-4C42-9E00-7C7D9A1571AC}" presName="chevron1" presStyleLbl="sibTrans2D1" presStyleIdx="0" presStyleCnt="2"/>
      <dgm:spPr/>
    </dgm:pt>
    <dgm:pt modelId="{CC2D8EF8-B8AF-4751-A8F6-EED5E8B57D19}" type="pres">
      <dgm:prSet presAssocID="{7E5EDDAB-8374-4C42-9E00-7C7D9A1571AC}" presName="spChevron1" presStyleCnt="0"/>
      <dgm:spPr/>
    </dgm:pt>
    <dgm:pt modelId="{FA20B842-2364-4732-85D3-3BB066E61758}" type="pres">
      <dgm:prSet presAssocID="{7E5EDDAB-8374-4C42-9E00-7C7D9A1571AC}" presName="overlap" presStyleCnt="0"/>
      <dgm:spPr/>
    </dgm:pt>
    <dgm:pt modelId="{CE3C78EC-C91D-4563-8D40-E0EA75DF0990}" type="pres">
      <dgm:prSet presAssocID="{7E5EDDAB-8374-4C42-9E00-7C7D9A1571AC}" presName="chevronComposite2" presStyleCnt="0"/>
      <dgm:spPr/>
    </dgm:pt>
    <dgm:pt modelId="{2D3B0AF5-EBB1-4522-9E91-E6014D7C2BFE}" type="pres">
      <dgm:prSet presAssocID="{7E5EDDAB-8374-4C42-9E00-7C7D9A1571AC}" presName="chevron2" presStyleLbl="sibTrans2D1" presStyleIdx="1" presStyleCnt="2"/>
      <dgm:spPr/>
    </dgm:pt>
    <dgm:pt modelId="{E50AA51B-0064-410D-B178-024BFB5570A0}" type="pres">
      <dgm:prSet presAssocID="{7E5EDDAB-8374-4C42-9E00-7C7D9A1571AC}" presName="spChevron2" presStyleCnt="0"/>
      <dgm:spPr/>
    </dgm:pt>
    <dgm:pt modelId="{86C66E26-9F93-4001-A3A1-7FCE367EC8E8}" type="pres">
      <dgm:prSet presAssocID="{EB089CFD-51AE-4D20-AB19-79B37B94356F}" presName="last" presStyleCnt="0"/>
      <dgm:spPr/>
    </dgm:pt>
    <dgm:pt modelId="{9BECD755-47D9-4CE5-8AFD-81E4C27B12AA}" type="pres">
      <dgm:prSet presAssocID="{EB089CFD-51AE-4D20-AB19-79B37B94356F}" presName="circleTx" presStyleLbl="node1" presStyleIdx="18" presStyleCnt="19"/>
      <dgm:spPr/>
      <dgm:t>
        <a:bodyPr/>
        <a:lstStyle/>
        <a:p>
          <a:endParaRPr lang="es-ES"/>
        </a:p>
      </dgm:t>
    </dgm:pt>
    <dgm:pt modelId="{43ED32DE-587B-4020-B497-C23373F655FE}" type="pres">
      <dgm:prSet presAssocID="{EB089CFD-51AE-4D20-AB19-79B37B94356F}" presName="desTxN" presStyleLbl="revTx" presStyleIdx="2" presStyleCnt="3" custScaleX="132128">
        <dgm:presLayoutVars>
          <dgm:bulletEnabled val="1"/>
        </dgm:presLayoutVars>
      </dgm:prSet>
      <dgm:spPr/>
      <dgm:t>
        <a:bodyPr/>
        <a:lstStyle/>
        <a:p>
          <a:endParaRPr lang="es-ES"/>
        </a:p>
      </dgm:t>
    </dgm:pt>
    <dgm:pt modelId="{B0588175-FBCA-4343-AB56-133522EC604B}" type="pres">
      <dgm:prSet presAssocID="{EB089CFD-51AE-4D20-AB19-79B37B94356F}" presName="spN" presStyleCnt="0"/>
      <dgm:spPr/>
    </dgm:pt>
  </dgm:ptLst>
  <dgm:cxnLst>
    <dgm:cxn modelId="{527FFE1A-8F55-4276-B7E4-483CECD147BB}" type="presOf" srcId="{0BC243F5-AD05-4278-A784-3D5F31836C0B}" destId="{DEA901F0-B2CE-4D76-878B-4FEECFBDEE24}" srcOrd="0" destOrd="0" presId="urn:microsoft.com/office/officeart/2009/3/layout/RandomtoResultProcess"/>
    <dgm:cxn modelId="{F9B37E57-584C-4437-A6C2-EADCE2625631}" srcId="{EB089CFD-51AE-4D20-AB19-79B37B94356F}" destId="{6E235468-D646-4480-AF02-936FB338A3A3}" srcOrd="0" destOrd="0" parTransId="{478BDE2D-A91F-4033-91EF-3DAF150A8744}" sibTransId="{177AEDB5-FAB6-466D-86A2-F6C2587A5292}"/>
    <dgm:cxn modelId="{FFEB4557-A7D5-4098-9B8C-A4A133D03B53}" type="presOf" srcId="{BBFA647F-B021-4027-B28B-88661FCFEEE0}" destId="{2D02DD12-EAC9-43C0-9D3A-650459C6A96E}" srcOrd="0" destOrd="0" presId="urn:microsoft.com/office/officeart/2009/3/layout/RandomtoResultProcess"/>
    <dgm:cxn modelId="{86D11958-2352-4245-AF01-520A1110CE55}" srcId="{BBFA647F-B021-4027-B28B-88661FCFEEE0}" destId="{EB089CFD-51AE-4D20-AB19-79B37B94356F}" srcOrd="1" destOrd="0" parTransId="{F3A87F3C-2741-4A4E-A447-C9D8A0D95120}" sibTransId="{21F6CAB0-560A-4F6C-A8BD-66F0C01166D5}"/>
    <dgm:cxn modelId="{D4F1F007-8598-4E7A-884A-D70812DEAAE6}" type="presOf" srcId="{2A0168E5-11FA-4221-9A8E-0103A958F005}" destId="{CFB4B286-0393-4F46-A5CA-F4239535C12D}" srcOrd="0" destOrd="0" presId="urn:microsoft.com/office/officeart/2009/3/layout/RandomtoResultProcess"/>
    <dgm:cxn modelId="{2166A493-5F4E-464C-9F3F-CC1A8408A611}" srcId="{0BC243F5-AD05-4278-A784-3D5F31836C0B}" destId="{2A0168E5-11FA-4221-9A8E-0103A958F005}" srcOrd="0" destOrd="0" parTransId="{727556B4-E1CF-4B71-B1F6-BE55C0C292CD}" sibTransId="{E1B2257A-C516-4442-9E68-5ECD64DB73B1}"/>
    <dgm:cxn modelId="{6503DEC0-CEF8-41DE-A131-B5BBB80082FA}" type="presOf" srcId="{6E235468-D646-4480-AF02-936FB338A3A3}" destId="{43ED32DE-587B-4020-B497-C23373F655FE}" srcOrd="0" destOrd="0" presId="urn:microsoft.com/office/officeart/2009/3/layout/RandomtoResultProcess"/>
    <dgm:cxn modelId="{A4668583-7178-4A07-9E15-5C3A910AC54B}" type="presOf" srcId="{EB089CFD-51AE-4D20-AB19-79B37B94356F}" destId="{9BECD755-47D9-4CE5-8AFD-81E4C27B12AA}" srcOrd="0" destOrd="0" presId="urn:microsoft.com/office/officeart/2009/3/layout/RandomtoResultProcess"/>
    <dgm:cxn modelId="{871CB8CD-6797-4846-8C82-D4F9ACB1F2AF}" srcId="{BBFA647F-B021-4027-B28B-88661FCFEEE0}" destId="{0BC243F5-AD05-4278-A784-3D5F31836C0B}" srcOrd="0" destOrd="0" parTransId="{1F601F2F-6BD7-425A-B8DD-3161E8B2D267}" sibTransId="{7E5EDDAB-8374-4C42-9E00-7C7D9A1571AC}"/>
    <dgm:cxn modelId="{C6A20D2C-1636-4440-BC0C-04338DFD72B4}" type="presParOf" srcId="{2D02DD12-EAC9-43C0-9D3A-650459C6A96E}" destId="{0FFBE240-99BB-4C90-9A4F-4A03185C8F4B}" srcOrd="0" destOrd="0" presId="urn:microsoft.com/office/officeart/2009/3/layout/RandomtoResultProcess"/>
    <dgm:cxn modelId="{05FF5FE4-5125-48D3-8C29-5F11939BE1B6}" type="presParOf" srcId="{0FFBE240-99BB-4C90-9A4F-4A03185C8F4B}" destId="{DEA901F0-B2CE-4D76-878B-4FEECFBDEE24}" srcOrd="0" destOrd="0" presId="urn:microsoft.com/office/officeart/2009/3/layout/RandomtoResultProcess"/>
    <dgm:cxn modelId="{58303C15-0A52-4A8D-B4CC-60509FDD905E}" type="presParOf" srcId="{0FFBE240-99BB-4C90-9A4F-4A03185C8F4B}" destId="{CFB4B286-0393-4F46-A5CA-F4239535C12D}" srcOrd="1" destOrd="0" presId="urn:microsoft.com/office/officeart/2009/3/layout/RandomtoResultProcess"/>
    <dgm:cxn modelId="{E26A16CA-DBE5-49FE-AFEC-F4B9957AB502}" type="presParOf" srcId="{0FFBE240-99BB-4C90-9A4F-4A03185C8F4B}" destId="{A5D6FD2C-D633-4D7E-8C4A-F41177DF9B29}" srcOrd="2" destOrd="0" presId="urn:microsoft.com/office/officeart/2009/3/layout/RandomtoResultProcess"/>
    <dgm:cxn modelId="{E0F844A2-BAA8-4357-8771-756449852E86}" type="presParOf" srcId="{0FFBE240-99BB-4C90-9A4F-4A03185C8F4B}" destId="{6E552245-1F55-4939-8805-8021C12B4353}" srcOrd="3" destOrd="0" presId="urn:microsoft.com/office/officeart/2009/3/layout/RandomtoResultProcess"/>
    <dgm:cxn modelId="{9ACC420A-676C-4C0C-B5A2-A29C8CE2F5CB}" type="presParOf" srcId="{0FFBE240-99BB-4C90-9A4F-4A03185C8F4B}" destId="{5724FC09-CBFA-4587-B4B9-3DE76BDCD234}" srcOrd="4" destOrd="0" presId="urn:microsoft.com/office/officeart/2009/3/layout/RandomtoResultProcess"/>
    <dgm:cxn modelId="{FCBDFC95-D812-413C-93A0-C6E9412739C2}" type="presParOf" srcId="{0FFBE240-99BB-4C90-9A4F-4A03185C8F4B}" destId="{A5B99DD1-EEBD-45B6-BCBF-6F9C1A2CBB5F}" srcOrd="5" destOrd="0" presId="urn:microsoft.com/office/officeart/2009/3/layout/RandomtoResultProcess"/>
    <dgm:cxn modelId="{9F47BD7E-7F81-4DFD-87B1-B6ACC347CA8E}" type="presParOf" srcId="{0FFBE240-99BB-4C90-9A4F-4A03185C8F4B}" destId="{BEBCA49F-3BCB-487E-BD4F-8886C79ABB44}" srcOrd="6" destOrd="0" presId="urn:microsoft.com/office/officeart/2009/3/layout/RandomtoResultProcess"/>
    <dgm:cxn modelId="{514A28A5-8451-4A59-9751-33F8BF3B9F47}" type="presParOf" srcId="{0FFBE240-99BB-4C90-9A4F-4A03185C8F4B}" destId="{6D137839-889B-4C26-AEF5-F69A72D3916D}" srcOrd="7" destOrd="0" presId="urn:microsoft.com/office/officeart/2009/3/layout/RandomtoResultProcess"/>
    <dgm:cxn modelId="{8DDADEE1-EC0B-4E07-9667-9EDAD190F158}" type="presParOf" srcId="{0FFBE240-99BB-4C90-9A4F-4A03185C8F4B}" destId="{53EFF7E4-99AD-4272-9E85-E6CB115A9851}" srcOrd="8" destOrd="0" presId="urn:microsoft.com/office/officeart/2009/3/layout/RandomtoResultProcess"/>
    <dgm:cxn modelId="{FCDA0B95-5051-490D-9C5C-DE8530854530}" type="presParOf" srcId="{0FFBE240-99BB-4C90-9A4F-4A03185C8F4B}" destId="{D1CE8D90-35A0-4A89-AD6F-460402142DD2}" srcOrd="9" destOrd="0" presId="urn:microsoft.com/office/officeart/2009/3/layout/RandomtoResultProcess"/>
    <dgm:cxn modelId="{95CCC4CD-5660-4C15-B19B-1625CE27FCD7}" type="presParOf" srcId="{0FFBE240-99BB-4C90-9A4F-4A03185C8F4B}" destId="{CB5F9A34-7702-4C66-9E5A-3755F763966D}" srcOrd="10" destOrd="0" presId="urn:microsoft.com/office/officeart/2009/3/layout/RandomtoResultProcess"/>
    <dgm:cxn modelId="{C4E638B0-ABB5-42D4-8F98-2C1EB24781C7}" type="presParOf" srcId="{0FFBE240-99BB-4C90-9A4F-4A03185C8F4B}" destId="{A311FC0A-FAB5-4246-8426-C91CA9D0E6A4}" srcOrd="11" destOrd="0" presId="urn:microsoft.com/office/officeart/2009/3/layout/RandomtoResultProcess"/>
    <dgm:cxn modelId="{75F3B2BE-6F6D-4853-9D36-B9493EF8E390}" type="presParOf" srcId="{0FFBE240-99BB-4C90-9A4F-4A03185C8F4B}" destId="{92DDC25A-BC1E-4E45-AE04-4411E009C427}" srcOrd="12" destOrd="0" presId="urn:microsoft.com/office/officeart/2009/3/layout/RandomtoResultProcess"/>
    <dgm:cxn modelId="{BF78CB36-576B-459B-874A-3B27F8416268}" type="presParOf" srcId="{0FFBE240-99BB-4C90-9A4F-4A03185C8F4B}" destId="{1C1E2825-DB1B-4DEC-89FE-6C87C66A0016}" srcOrd="13" destOrd="0" presId="urn:microsoft.com/office/officeart/2009/3/layout/RandomtoResultProcess"/>
    <dgm:cxn modelId="{0D232866-0394-420A-80FF-03EECCAE07E8}" type="presParOf" srcId="{0FFBE240-99BB-4C90-9A4F-4A03185C8F4B}" destId="{0307BA9A-87EE-4D6A-B45C-6B8926248B5B}" srcOrd="14" destOrd="0" presId="urn:microsoft.com/office/officeart/2009/3/layout/RandomtoResultProcess"/>
    <dgm:cxn modelId="{57BA2392-BEA8-45E4-8835-20CA43253093}" type="presParOf" srcId="{0FFBE240-99BB-4C90-9A4F-4A03185C8F4B}" destId="{2B9DF79A-DA21-41BD-B925-B07AB77B1440}" srcOrd="15" destOrd="0" presId="urn:microsoft.com/office/officeart/2009/3/layout/RandomtoResultProcess"/>
    <dgm:cxn modelId="{66DA8C2E-C1FA-4701-85B7-442DCD3449FD}" type="presParOf" srcId="{0FFBE240-99BB-4C90-9A4F-4A03185C8F4B}" destId="{3BD6A4FC-5C2A-4EFB-B42A-D6BA73FB7D9B}" srcOrd="16" destOrd="0" presId="urn:microsoft.com/office/officeart/2009/3/layout/RandomtoResultProcess"/>
    <dgm:cxn modelId="{323B7E23-4AE4-440B-AD21-B8E315DFC82A}" type="presParOf" srcId="{0FFBE240-99BB-4C90-9A4F-4A03185C8F4B}" destId="{47DC8B59-D5C1-4B17-8B79-CB61BB081E9C}" srcOrd="17" destOrd="0" presId="urn:microsoft.com/office/officeart/2009/3/layout/RandomtoResultProcess"/>
    <dgm:cxn modelId="{D5C39ACB-5953-432C-B715-51EE093308F7}" type="presParOf" srcId="{0FFBE240-99BB-4C90-9A4F-4A03185C8F4B}" destId="{F793DCCA-8C6A-4E46-85A7-59A65DB5DB5F}" srcOrd="18" destOrd="0" presId="urn:microsoft.com/office/officeart/2009/3/layout/RandomtoResultProcess"/>
    <dgm:cxn modelId="{A1D27E2A-A167-435A-8D19-3A91E4C0EE0A}" type="presParOf" srcId="{0FFBE240-99BB-4C90-9A4F-4A03185C8F4B}" destId="{CAA73072-13F2-4F93-919C-406B0859E231}" srcOrd="19" destOrd="0" presId="urn:microsoft.com/office/officeart/2009/3/layout/RandomtoResultProcess"/>
    <dgm:cxn modelId="{AD4619B7-BBEC-488F-9832-89D94A61723D}" type="presParOf" srcId="{2D02DD12-EAC9-43C0-9D3A-650459C6A96E}" destId="{04F64198-A8C4-40B0-BD1B-68B1FFDD5BEE}" srcOrd="1" destOrd="0" presId="urn:microsoft.com/office/officeart/2009/3/layout/RandomtoResultProcess"/>
    <dgm:cxn modelId="{7406870A-606A-41C8-BC95-65DD94B63E3A}" type="presParOf" srcId="{04F64198-A8C4-40B0-BD1B-68B1FFDD5BEE}" destId="{686BE9E7-C1C6-46F4-89D3-52BB51C9CB62}" srcOrd="0" destOrd="0" presId="urn:microsoft.com/office/officeart/2009/3/layout/RandomtoResultProcess"/>
    <dgm:cxn modelId="{14CC7F4A-4B45-4F87-B670-5520276B2657}" type="presParOf" srcId="{04F64198-A8C4-40B0-BD1B-68B1FFDD5BEE}" destId="{CC2D8EF8-B8AF-4751-A8F6-EED5E8B57D19}" srcOrd="1" destOrd="0" presId="urn:microsoft.com/office/officeart/2009/3/layout/RandomtoResultProcess"/>
    <dgm:cxn modelId="{DCB5392A-F380-4085-B8BD-6A00D41BB1D0}" type="presParOf" srcId="{2D02DD12-EAC9-43C0-9D3A-650459C6A96E}" destId="{FA20B842-2364-4732-85D3-3BB066E61758}" srcOrd="2" destOrd="0" presId="urn:microsoft.com/office/officeart/2009/3/layout/RandomtoResultProcess"/>
    <dgm:cxn modelId="{E5336355-F195-4948-B960-77CE8C109529}" type="presParOf" srcId="{2D02DD12-EAC9-43C0-9D3A-650459C6A96E}" destId="{CE3C78EC-C91D-4563-8D40-E0EA75DF0990}" srcOrd="3" destOrd="0" presId="urn:microsoft.com/office/officeart/2009/3/layout/RandomtoResultProcess"/>
    <dgm:cxn modelId="{72052D87-435B-4E39-B8CE-C0486824A4CF}" type="presParOf" srcId="{CE3C78EC-C91D-4563-8D40-E0EA75DF0990}" destId="{2D3B0AF5-EBB1-4522-9E91-E6014D7C2BFE}" srcOrd="0" destOrd="0" presId="urn:microsoft.com/office/officeart/2009/3/layout/RandomtoResultProcess"/>
    <dgm:cxn modelId="{58ECD391-0F47-47A8-80DE-9DF136102F61}" type="presParOf" srcId="{CE3C78EC-C91D-4563-8D40-E0EA75DF0990}" destId="{E50AA51B-0064-410D-B178-024BFB5570A0}" srcOrd="1" destOrd="0" presId="urn:microsoft.com/office/officeart/2009/3/layout/RandomtoResultProcess"/>
    <dgm:cxn modelId="{5F7E2F03-1E00-461A-9DA3-349486AF6CE0}" type="presParOf" srcId="{2D02DD12-EAC9-43C0-9D3A-650459C6A96E}" destId="{86C66E26-9F93-4001-A3A1-7FCE367EC8E8}" srcOrd="4" destOrd="0" presId="urn:microsoft.com/office/officeart/2009/3/layout/RandomtoResultProcess"/>
    <dgm:cxn modelId="{DCF81D2E-F4D1-436C-B8F1-CB231F1E7421}" type="presParOf" srcId="{86C66E26-9F93-4001-A3A1-7FCE367EC8E8}" destId="{9BECD755-47D9-4CE5-8AFD-81E4C27B12AA}" srcOrd="0" destOrd="0" presId="urn:microsoft.com/office/officeart/2009/3/layout/RandomtoResultProcess"/>
    <dgm:cxn modelId="{DC82BF81-32C2-478A-BC62-6AA5A6BCBE91}" type="presParOf" srcId="{86C66E26-9F93-4001-A3A1-7FCE367EC8E8}" destId="{43ED32DE-587B-4020-B497-C23373F655FE}" srcOrd="1" destOrd="0" presId="urn:microsoft.com/office/officeart/2009/3/layout/RandomtoResultProcess"/>
    <dgm:cxn modelId="{F51636D2-E918-4D33-A229-9F28449CE556}" type="presParOf" srcId="{86C66E26-9F93-4001-A3A1-7FCE367EC8E8}" destId="{B0588175-FBCA-4343-AB56-133522EC604B}" srcOrd="2" destOrd="0" presId="urn:microsoft.com/office/officeart/2009/3/layout/RandomtoResultProcess"/>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3347BB-5F5C-43D6-BC5C-ACC9E8BB80F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ES"/>
        </a:p>
      </dgm:t>
    </dgm:pt>
    <dgm:pt modelId="{84AB7932-4D4C-4A4F-9FF3-D4E445CA9F8A}">
      <dgm:prSet phldrT="[Texto]"/>
      <dgm:spPr/>
      <dgm:t>
        <a:bodyPr/>
        <a:lstStyle/>
        <a:p>
          <a:r>
            <a:rPr lang="es-ES" b="1" dirty="0" smtClean="0"/>
            <a:t>Microambiente</a:t>
          </a:r>
          <a:endParaRPr lang="es-ES" b="1" dirty="0"/>
        </a:p>
      </dgm:t>
    </dgm:pt>
    <dgm:pt modelId="{07EFD0B6-952C-4F14-8ABB-36B94E308EB4}" type="parTrans" cxnId="{8841A476-087F-48B9-BE2C-FCA7DFC5AED9}">
      <dgm:prSet/>
      <dgm:spPr/>
      <dgm:t>
        <a:bodyPr/>
        <a:lstStyle/>
        <a:p>
          <a:endParaRPr lang="es-ES"/>
        </a:p>
      </dgm:t>
    </dgm:pt>
    <dgm:pt modelId="{44B84F27-B68E-4812-8C38-D3BADB078E49}" type="sibTrans" cxnId="{8841A476-087F-48B9-BE2C-FCA7DFC5AED9}">
      <dgm:prSet/>
      <dgm:spPr/>
      <dgm:t>
        <a:bodyPr/>
        <a:lstStyle/>
        <a:p>
          <a:endParaRPr lang="es-ES"/>
        </a:p>
      </dgm:t>
    </dgm:pt>
    <dgm:pt modelId="{2AD3D6B1-FFF6-4B67-AB94-5196D6131A45}">
      <dgm:prSet phldrT="[Texto]" custT="1"/>
      <dgm:spPr/>
      <dgm:t>
        <a:bodyPr/>
        <a:lstStyle/>
        <a:p>
          <a:r>
            <a:rPr lang="es-ES" sz="2000" b="1" dirty="0" smtClean="0"/>
            <a:t>Clientes </a:t>
          </a:r>
          <a:r>
            <a:rPr lang="es-ES" sz="2000" dirty="0" smtClean="0"/>
            <a:t>: Disminución del </a:t>
          </a:r>
        </a:p>
        <a:p>
          <a:r>
            <a:rPr lang="es-ES" sz="2000" dirty="0" smtClean="0"/>
            <a:t>5% de turistas   </a:t>
          </a:r>
          <a:endParaRPr lang="es-ES" sz="2000" dirty="0"/>
        </a:p>
      </dgm:t>
    </dgm:pt>
    <dgm:pt modelId="{C717690D-24EB-4E0E-BE75-99896A3094CF}" type="parTrans" cxnId="{577B9CC4-0824-46EB-B12E-93732F510DE2}">
      <dgm:prSet/>
      <dgm:spPr/>
      <dgm:t>
        <a:bodyPr/>
        <a:lstStyle/>
        <a:p>
          <a:endParaRPr lang="es-ES"/>
        </a:p>
      </dgm:t>
    </dgm:pt>
    <dgm:pt modelId="{7AA25B02-C328-43EA-9335-A0A6E921EBCC}" type="sibTrans" cxnId="{577B9CC4-0824-46EB-B12E-93732F510DE2}">
      <dgm:prSet/>
      <dgm:spPr/>
      <dgm:t>
        <a:bodyPr/>
        <a:lstStyle/>
        <a:p>
          <a:endParaRPr lang="es-ES"/>
        </a:p>
      </dgm:t>
    </dgm:pt>
    <dgm:pt modelId="{8DCCEFC4-DB90-4636-B6AD-8929EA8CB32F}">
      <dgm:prSet phldrT="[Texto]" custT="1"/>
      <dgm:spPr/>
      <dgm:t>
        <a:bodyPr/>
        <a:lstStyle/>
        <a:p>
          <a:r>
            <a:rPr lang="es-ES" sz="2000" b="1" dirty="0" smtClean="0"/>
            <a:t>Competencia</a:t>
          </a:r>
          <a:r>
            <a:rPr lang="es-ES" sz="2000" dirty="0" smtClean="0"/>
            <a:t>:	Complejo Turístico Santa Catalina</a:t>
          </a:r>
        </a:p>
        <a:p>
          <a:r>
            <a:rPr lang="es-ES" sz="2000" dirty="0" smtClean="0"/>
            <a:t>		Termas de Papallacta</a:t>
          </a:r>
        </a:p>
        <a:p>
          <a:r>
            <a:rPr lang="es-ES" sz="2000" dirty="0" smtClean="0"/>
            <a:t>		Balneario el Tambo </a:t>
          </a:r>
        </a:p>
        <a:p>
          <a:r>
            <a:rPr lang="es-ES" sz="2000" dirty="0" smtClean="0"/>
            <a:t>		Balneario el Pantanal</a:t>
          </a:r>
          <a:endParaRPr lang="es-ES" sz="2000" dirty="0"/>
        </a:p>
      </dgm:t>
    </dgm:pt>
    <dgm:pt modelId="{D60A38EE-9A5B-4CC3-9A21-FC8AF532C089}" type="parTrans" cxnId="{203C2167-E0A3-4B5C-8AC4-DFB72C8766C9}">
      <dgm:prSet/>
      <dgm:spPr/>
      <dgm:t>
        <a:bodyPr/>
        <a:lstStyle/>
        <a:p>
          <a:endParaRPr lang="es-ES"/>
        </a:p>
      </dgm:t>
    </dgm:pt>
    <dgm:pt modelId="{D074D644-DA62-4378-BE86-3B2F14A6E459}" type="sibTrans" cxnId="{203C2167-E0A3-4B5C-8AC4-DFB72C8766C9}">
      <dgm:prSet/>
      <dgm:spPr/>
      <dgm:t>
        <a:bodyPr/>
        <a:lstStyle/>
        <a:p>
          <a:endParaRPr lang="es-ES"/>
        </a:p>
      </dgm:t>
    </dgm:pt>
    <dgm:pt modelId="{32FC0604-C560-4131-BB1E-4CDD16C64C37}">
      <dgm:prSet phldrT="[Texto]" custT="1"/>
      <dgm:spPr/>
      <dgm:t>
        <a:bodyPr/>
        <a:lstStyle/>
        <a:p>
          <a:r>
            <a:rPr lang="es-ES" sz="2000" b="1" dirty="0" smtClean="0"/>
            <a:t>Precios</a:t>
          </a:r>
          <a:r>
            <a:rPr lang="es-ES" sz="2000" dirty="0" smtClean="0"/>
            <a:t>: </a:t>
          </a:r>
          <a:endParaRPr lang="es-ES" sz="2000" dirty="0"/>
        </a:p>
      </dgm:t>
    </dgm:pt>
    <dgm:pt modelId="{8F6F5064-FCC3-436F-90B5-AF4BA85322EE}" type="parTrans" cxnId="{19044AFE-0C07-4222-89B6-F7A0AC7BE2FF}">
      <dgm:prSet/>
      <dgm:spPr/>
      <dgm:t>
        <a:bodyPr/>
        <a:lstStyle/>
        <a:p>
          <a:endParaRPr lang="es-ES"/>
        </a:p>
      </dgm:t>
    </dgm:pt>
    <dgm:pt modelId="{E2266E78-B92C-40D5-8B8D-3A6788BF4A61}" type="sibTrans" cxnId="{19044AFE-0C07-4222-89B6-F7A0AC7BE2FF}">
      <dgm:prSet/>
      <dgm:spPr/>
      <dgm:t>
        <a:bodyPr/>
        <a:lstStyle/>
        <a:p>
          <a:endParaRPr lang="es-ES"/>
        </a:p>
      </dgm:t>
    </dgm:pt>
    <dgm:pt modelId="{AF4DCF12-DC7A-4BE3-90B0-6CEAB59C2192}" type="pres">
      <dgm:prSet presAssocID="{F33347BB-5F5C-43D6-BC5C-ACC9E8BB80F8}" presName="vert0" presStyleCnt="0">
        <dgm:presLayoutVars>
          <dgm:dir/>
          <dgm:animOne val="branch"/>
          <dgm:animLvl val="lvl"/>
        </dgm:presLayoutVars>
      </dgm:prSet>
      <dgm:spPr/>
      <dgm:t>
        <a:bodyPr/>
        <a:lstStyle/>
        <a:p>
          <a:endParaRPr lang="es-ES"/>
        </a:p>
      </dgm:t>
    </dgm:pt>
    <dgm:pt modelId="{59E4E850-638B-4E74-B10F-3F1C023E62FC}" type="pres">
      <dgm:prSet presAssocID="{84AB7932-4D4C-4A4F-9FF3-D4E445CA9F8A}" presName="thickLine" presStyleLbl="alignNode1" presStyleIdx="0" presStyleCnt="1"/>
      <dgm:spPr/>
    </dgm:pt>
    <dgm:pt modelId="{22046022-3B02-4576-8EC1-8BFDC8CB270E}" type="pres">
      <dgm:prSet presAssocID="{84AB7932-4D4C-4A4F-9FF3-D4E445CA9F8A}" presName="horz1" presStyleCnt="0"/>
      <dgm:spPr/>
    </dgm:pt>
    <dgm:pt modelId="{8BD02471-37C5-4DAE-802A-0F350149A2CB}" type="pres">
      <dgm:prSet presAssocID="{84AB7932-4D4C-4A4F-9FF3-D4E445CA9F8A}" presName="tx1" presStyleLbl="revTx" presStyleIdx="0" presStyleCnt="4"/>
      <dgm:spPr/>
      <dgm:t>
        <a:bodyPr/>
        <a:lstStyle/>
        <a:p>
          <a:endParaRPr lang="es-ES"/>
        </a:p>
      </dgm:t>
    </dgm:pt>
    <dgm:pt modelId="{818EC38E-F7DE-4233-BD0D-FD875FA724C2}" type="pres">
      <dgm:prSet presAssocID="{84AB7932-4D4C-4A4F-9FF3-D4E445CA9F8A}" presName="vert1" presStyleCnt="0"/>
      <dgm:spPr/>
    </dgm:pt>
    <dgm:pt modelId="{96BAE729-33A4-49EE-9780-06D634F20506}" type="pres">
      <dgm:prSet presAssocID="{2AD3D6B1-FFF6-4B67-AB94-5196D6131A45}" presName="vertSpace2a" presStyleCnt="0"/>
      <dgm:spPr/>
    </dgm:pt>
    <dgm:pt modelId="{677745DD-E5E9-4855-89ED-7D1D6F19767B}" type="pres">
      <dgm:prSet presAssocID="{2AD3D6B1-FFF6-4B67-AB94-5196D6131A45}" presName="horz2" presStyleCnt="0"/>
      <dgm:spPr/>
    </dgm:pt>
    <dgm:pt modelId="{0F6E0103-055B-4BCE-AC7B-432ACB2E8C5D}" type="pres">
      <dgm:prSet presAssocID="{2AD3D6B1-FFF6-4B67-AB94-5196D6131A45}" presName="horzSpace2" presStyleCnt="0"/>
      <dgm:spPr/>
    </dgm:pt>
    <dgm:pt modelId="{AE862C7B-03DF-4DF0-A40E-60131A507335}" type="pres">
      <dgm:prSet presAssocID="{2AD3D6B1-FFF6-4B67-AB94-5196D6131A45}" presName="tx2" presStyleLbl="revTx" presStyleIdx="1" presStyleCnt="4"/>
      <dgm:spPr/>
      <dgm:t>
        <a:bodyPr/>
        <a:lstStyle/>
        <a:p>
          <a:endParaRPr lang="es-ES"/>
        </a:p>
      </dgm:t>
    </dgm:pt>
    <dgm:pt modelId="{C9CC8717-4035-43BE-8278-600ACC87A6B8}" type="pres">
      <dgm:prSet presAssocID="{2AD3D6B1-FFF6-4B67-AB94-5196D6131A45}" presName="vert2" presStyleCnt="0"/>
      <dgm:spPr/>
    </dgm:pt>
    <dgm:pt modelId="{C5307461-F9B7-41FD-9221-33A56C3D3708}" type="pres">
      <dgm:prSet presAssocID="{2AD3D6B1-FFF6-4B67-AB94-5196D6131A45}" presName="thinLine2b" presStyleLbl="callout" presStyleIdx="0" presStyleCnt="3"/>
      <dgm:spPr/>
    </dgm:pt>
    <dgm:pt modelId="{46856875-A258-41AD-8783-5BAD07705774}" type="pres">
      <dgm:prSet presAssocID="{2AD3D6B1-FFF6-4B67-AB94-5196D6131A45}" presName="vertSpace2b" presStyleCnt="0"/>
      <dgm:spPr/>
    </dgm:pt>
    <dgm:pt modelId="{CC85DF9A-ACEF-4D88-9B27-979203254A16}" type="pres">
      <dgm:prSet presAssocID="{8DCCEFC4-DB90-4636-B6AD-8929EA8CB32F}" presName="horz2" presStyleCnt="0"/>
      <dgm:spPr/>
    </dgm:pt>
    <dgm:pt modelId="{589CB96F-D6A6-43C4-B2D4-65C7B14A08C8}" type="pres">
      <dgm:prSet presAssocID="{8DCCEFC4-DB90-4636-B6AD-8929EA8CB32F}" presName="horzSpace2" presStyleCnt="0"/>
      <dgm:spPr/>
    </dgm:pt>
    <dgm:pt modelId="{93DFF2B2-5A28-42B1-B59C-44CC1FB16CFA}" type="pres">
      <dgm:prSet presAssocID="{8DCCEFC4-DB90-4636-B6AD-8929EA8CB32F}" presName="tx2" presStyleLbl="revTx" presStyleIdx="2" presStyleCnt="4"/>
      <dgm:spPr/>
      <dgm:t>
        <a:bodyPr/>
        <a:lstStyle/>
        <a:p>
          <a:endParaRPr lang="es-ES"/>
        </a:p>
      </dgm:t>
    </dgm:pt>
    <dgm:pt modelId="{11C676C7-84C8-4A5B-99C6-8D600AFFCBF7}" type="pres">
      <dgm:prSet presAssocID="{8DCCEFC4-DB90-4636-B6AD-8929EA8CB32F}" presName="vert2" presStyleCnt="0"/>
      <dgm:spPr/>
    </dgm:pt>
    <dgm:pt modelId="{379CF986-690F-4BB7-A1A3-17D3FFD002E2}" type="pres">
      <dgm:prSet presAssocID="{8DCCEFC4-DB90-4636-B6AD-8929EA8CB32F}" presName="thinLine2b" presStyleLbl="callout" presStyleIdx="1" presStyleCnt="3"/>
      <dgm:spPr/>
    </dgm:pt>
    <dgm:pt modelId="{4042BAA9-4B46-4B59-91B7-913CE9ED4A45}" type="pres">
      <dgm:prSet presAssocID="{8DCCEFC4-DB90-4636-B6AD-8929EA8CB32F}" presName="vertSpace2b" presStyleCnt="0"/>
      <dgm:spPr/>
    </dgm:pt>
    <dgm:pt modelId="{D86B0617-3383-4EEE-894F-684DB90C0BD1}" type="pres">
      <dgm:prSet presAssocID="{32FC0604-C560-4131-BB1E-4CDD16C64C37}" presName="horz2" presStyleCnt="0"/>
      <dgm:spPr/>
    </dgm:pt>
    <dgm:pt modelId="{7645A194-B275-4389-8536-5F403A7265DA}" type="pres">
      <dgm:prSet presAssocID="{32FC0604-C560-4131-BB1E-4CDD16C64C37}" presName="horzSpace2" presStyleCnt="0"/>
      <dgm:spPr/>
    </dgm:pt>
    <dgm:pt modelId="{3359388E-BCA3-46BD-A6D5-A98006329B1F}" type="pres">
      <dgm:prSet presAssocID="{32FC0604-C560-4131-BB1E-4CDD16C64C37}" presName="tx2" presStyleLbl="revTx" presStyleIdx="3" presStyleCnt="4"/>
      <dgm:spPr/>
      <dgm:t>
        <a:bodyPr/>
        <a:lstStyle/>
        <a:p>
          <a:endParaRPr lang="es-ES"/>
        </a:p>
      </dgm:t>
    </dgm:pt>
    <dgm:pt modelId="{52C42378-DDC8-437D-8E04-C929587B007C}" type="pres">
      <dgm:prSet presAssocID="{32FC0604-C560-4131-BB1E-4CDD16C64C37}" presName="vert2" presStyleCnt="0"/>
      <dgm:spPr/>
    </dgm:pt>
    <dgm:pt modelId="{79552686-BA61-484A-988E-8DBE0DE9EA88}" type="pres">
      <dgm:prSet presAssocID="{32FC0604-C560-4131-BB1E-4CDD16C64C37}" presName="thinLine2b" presStyleLbl="callout" presStyleIdx="2" presStyleCnt="3" custLinFactY="100000" custLinFactNeighborX="570" custLinFactNeighborY="123863"/>
      <dgm:spPr/>
    </dgm:pt>
    <dgm:pt modelId="{F3252745-B4F1-4321-8327-DFF96A7E8B9D}" type="pres">
      <dgm:prSet presAssocID="{32FC0604-C560-4131-BB1E-4CDD16C64C37}" presName="vertSpace2b" presStyleCnt="0"/>
      <dgm:spPr/>
    </dgm:pt>
  </dgm:ptLst>
  <dgm:cxnLst>
    <dgm:cxn modelId="{64DE11FE-D0FF-4504-8637-F8244B864B98}" type="presOf" srcId="{32FC0604-C560-4131-BB1E-4CDD16C64C37}" destId="{3359388E-BCA3-46BD-A6D5-A98006329B1F}" srcOrd="0" destOrd="0" presId="urn:microsoft.com/office/officeart/2008/layout/LinedList"/>
    <dgm:cxn modelId="{19044AFE-0C07-4222-89B6-F7A0AC7BE2FF}" srcId="{84AB7932-4D4C-4A4F-9FF3-D4E445CA9F8A}" destId="{32FC0604-C560-4131-BB1E-4CDD16C64C37}" srcOrd="2" destOrd="0" parTransId="{8F6F5064-FCC3-436F-90B5-AF4BA85322EE}" sibTransId="{E2266E78-B92C-40D5-8B8D-3A6788BF4A61}"/>
    <dgm:cxn modelId="{203C2167-E0A3-4B5C-8AC4-DFB72C8766C9}" srcId="{84AB7932-4D4C-4A4F-9FF3-D4E445CA9F8A}" destId="{8DCCEFC4-DB90-4636-B6AD-8929EA8CB32F}" srcOrd="1" destOrd="0" parTransId="{D60A38EE-9A5B-4CC3-9A21-FC8AF532C089}" sibTransId="{D074D644-DA62-4378-BE86-3B2F14A6E459}"/>
    <dgm:cxn modelId="{577B9CC4-0824-46EB-B12E-93732F510DE2}" srcId="{84AB7932-4D4C-4A4F-9FF3-D4E445CA9F8A}" destId="{2AD3D6B1-FFF6-4B67-AB94-5196D6131A45}" srcOrd="0" destOrd="0" parTransId="{C717690D-24EB-4E0E-BE75-99896A3094CF}" sibTransId="{7AA25B02-C328-43EA-9335-A0A6E921EBCC}"/>
    <dgm:cxn modelId="{2D27B19E-F200-4B51-A09D-69C2BFE35A9E}" type="presOf" srcId="{8DCCEFC4-DB90-4636-B6AD-8929EA8CB32F}" destId="{93DFF2B2-5A28-42B1-B59C-44CC1FB16CFA}" srcOrd="0" destOrd="0" presId="urn:microsoft.com/office/officeart/2008/layout/LinedList"/>
    <dgm:cxn modelId="{8841A476-087F-48B9-BE2C-FCA7DFC5AED9}" srcId="{F33347BB-5F5C-43D6-BC5C-ACC9E8BB80F8}" destId="{84AB7932-4D4C-4A4F-9FF3-D4E445CA9F8A}" srcOrd="0" destOrd="0" parTransId="{07EFD0B6-952C-4F14-8ABB-36B94E308EB4}" sibTransId="{44B84F27-B68E-4812-8C38-D3BADB078E49}"/>
    <dgm:cxn modelId="{B2D88F6E-3AF7-4372-9BC1-89FB8F614208}" type="presOf" srcId="{84AB7932-4D4C-4A4F-9FF3-D4E445CA9F8A}" destId="{8BD02471-37C5-4DAE-802A-0F350149A2CB}" srcOrd="0" destOrd="0" presId="urn:microsoft.com/office/officeart/2008/layout/LinedList"/>
    <dgm:cxn modelId="{E998F644-47F5-483A-8CCA-D20D7137B3B0}" type="presOf" srcId="{2AD3D6B1-FFF6-4B67-AB94-5196D6131A45}" destId="{AE862C7B-03DF-4DF0-A40E-60131A507335}" srcOrd="0" destOrd="0" presId="urn:microsoft.com/office/officeart/2008/layout/LinedList"/>
    <dgm:cxn modelId="{AB35154F-6448-4C98-A881-52069416397D}" type="presOf" srcId="{F33347BB-5F5C-43D6-BC5C-ACC9E8BB80F8}" destId="{AF4DCF12-DC7A-4BE3-90B0-6CEAB59C2192}" srcOrd="0" destOrd="0" presId="urn:microsoft.com/office/officeart/2008/layout/LinedList"/>
    <dgm:cxn modelId="{FA14D64F-E6BA-44C0-8FFA-09483B40464B}" type="presParOf" srcId="{AF4DCF12-DC7A-4BE3-90B0-6CEAB59C2192}" destId="{59E4E850-638B-4E74-B10F-3F1C023E62FC}" srcOrd="0" destOrd="0" presId="urn:microsoft.com/office/officeart/2008/layout/LinedList"/>
    <dgm:cxn modelId="{9A3394B1-62DD-4C50-92A4-AF8F0C814996}" type="presParOf" srcId="{AF4DCF12-DC7A-4BE3-90B0-6CEAB59C2192}" destId="{22046022-3B02-4576-8EC1-8BFDC8CB270E}" srcOrd="1" destOrd="0" presId="urn:microsoft.com/office/officeart/2008/layout/LinedList"/>
    <dgm:cxn modelId="{9F0D42E8-8740-4522-B412-E68CD61DBDF3}" type="presParOf" srcId="{22046022-3B02-4576-8EC1-8BFDC8CB270E}" destId="{8BD02471-37C5-4DAE-802A-0F350149A2CB}" srcOrd="0" destOrd="0" presId="urn:microsoft.com/office/officeart/2008/layout/LinedList"/>
    <dgm:cxn modelId="{1CFB9340-A018-4071-B1B2-D5797C364A7C}" type="presParOf" srcId="{22046022-3B02-4576-8EC1-8BFDC8CB270E}" destId="{818EC38E-F7DE-4233-BD0D-FD875FA724C2}" srcOrd="1" destOrd="0" presId="urn:microsoft.com/office/officeart/2008/layout/LinedList"/>
    <dgm:cxn modelId="{1A399D07-212B-41F5-97E8-8A5207DA7BB3}" type="presParOf" srcId="{818EC38E-F7DE-4233-BD0D-FD875FA724C2}" destId="{96BAE729-33A4-49EE-9780-06D634F20506}" srcOrd="0" destOrd="0" presId="urn:microsoft.com/office/officeart/2008/layout/LinedList"/>
    <dgm:cxn modelId="{FCA79ECE-CABD-443F-88F3-8DBF81DA3F68}" type="presParOf" srcId="{818EC38E-F7DE-4233-BD0D-FD875FA724C2}" destId="{677745DD-E5E9-4855-89ED-7D1D6F19767B}" srcOrd="1" destOrd="0" presId="urn:microsoft.com/office/officeart/2008/layout/LinedList"/>
    <dgm:cxn modelId="{EAB38225-2B3E-4230-B364-C71839CFA507}" type="presParOf" srcId="{677745DD-E5E9-4855-89ED-7D1D6F19767B}" destId="{0F6E0103-055B-4BCE-AC7B-432ACB2E8C5D}" srcOrd="0" destOrd="0" presId="urn:microsoft.com/office/officeart/2008/layout/LinedList"/>
    <dgm:cxn modelId="{B9A5EB11-D8FA-4984-B4FF-5F4E0143C0AE}" type="presParOf" srcId="{677745DD-E5E9-4855-89ED-7D1D6F19767B}" destId="{AE862C7B-03DF-4DF0-A40E-60131A507335}" srcOrd="1" destOrd="0" presId="urn:microsoft.com/office/officeart/2008/layout/LinedList"/>
    <dgm:cxn modelId="{14B69C95-CC2D-4DCD-85D9-5E15EFA1FD87}" type="presParOf" srcId="{677745DD-E5E9-4855-89ED-7D1D6F19767B}" destId="{C9CC8717-4035-43BE-8278-600ACC87A6B8}" srcOrd="2" destOrd="0" presId="urn:microsoft.com/office/officeart/2008/layout/LinedList"/>
    <dgm:cxn modelId="{78F79B34-112F-4FA3-9EE6-6BA3C1A4578A}" type="presParOf" srcId="{818EC38E-F7DE-4233-BD0D-FD875FA724C2}" destId="{C5307461-F9B7-41FD-9221-33A56C3D3708}" srcOrd="2" destOrd="0" presId="urn:microsoft.com/office/officeart/2008/layout/LinedList"/>
    <dgm:cxn modelId="{AF98A033-6D71-4748-A4C2-EB5483FF7446}" type="presParOf" srcId="{818EC38E-F7DE-4233-BD0D-FD875FA724C2}" destId="{46856875-A258-41AD-8783-5BAD07705774}" srcOrd="3" destOrd="0" presId="urn:microsoft.com/office/officeart/2008/layout/LinedList"/>
    <dgm:cxn modelId="{525AE1EC-8928-4CDE-9A6B-D5E3034F168F}" type="presParOf" srcId="{818EC38E-F7DE-4233-BD0D-FD875FA724C2}" destId="{CC85DF9A-ACEF-4D88-9B27-979203254A16}" srcOrd="4" destOrd="0" presId="urn:microsoft.com/office/officeart/2008/layout/LinedList"/>
    <dgm:cxn modelId="{1D2304A2-CE9B-42DD-A8C0-76C63BE27E3A}" type="presParOf" srcId="{CC85DF9A-ACEF-4D88-9B27-979203254A16}" destId="{589CB96F-D6A6-43C4-B2D4-65C7B14A08C8}" srcOrd="0" destOrd="0" presId="urn:microsoft.com/office/officeart/2008/layout/LinedList"/>
    <dgm:cxn modelId="{48BDF668-A3D6-47E9-9835-C6F2285007BD}" type="presParOf" srcId="{CC85DF9A-ACEF-4D88-9B27-979203254A16}" destId="{93DFF2B2-5A28-42B1-B59C-44CC1FB16CFA}" srcOrd="1" destOrd="0" presId="urn:microsoft.com/office/officeart/2008/layout/LinedList"/>
    <dgm:cxn modelId="{7F256673-BABF-4BC5-98F9-984BC6BEE6DD}" type="presParOf" srcId="{CC85DF9A-ACEF-4D88-9B27-979203254A16}" destId="{11C676C7-84C8-4A5B-99C6-8D600AFFCBF7}" srcOrd="2" destOrd="0" presId="urn:microsoft.com/office/officeart/2008/layout/LinedList"/>
    <dgm:cxn modelId="{155AC2F4-7607-41D7-81D0-4908E53C0146}" type="presParOf" srcId="{818EC38E-F7DE-4233-BD0D-FD875FA724C2}" destId="{379CF986-690F-4BB7-A1A3-17D3FFD002E2}" srcOrd="5" destOrd="0" presId="urn:microsoft.com/office/officeart/2008/layout/LinedList"/>
    <dgm:cxn modelId="{4151BE0B-44C4-4F36-AA9D-ECAC283DF31D}" type="presParOf" srcId="{818EC38E-F7DE-4233-BD0D-FD875FA724C2}" destId="{4042BAA9-4B46-4B59-91B7-913CE9ED4A45}" srcOrd="6" destOrd="0" presId="urn:microsoft.com/office/officeart/2008/layout/LinedList"/>
    <dgm:cxn modelId="{09D91761-A559-4AD1-9597-9114A2290408}" type="presParOf" srcId="{818EC38E-F7DE-4233-BD0D-FD875FA724C2}" destId="{D86B0617-3383-4EEE-894F-684DB90C0BD1}" srcOrd="7" destOrd="0" presId="urn:microsoft.com/office/officeart/2008/layout/LinedList"/>
    <dgm:cxn modelId="{487DE60D-EEDF-4720-BB57-6F085DE2D808}" type="presParOf" srcId="{D86B0617-3383-4EEE-894F-684DB90C0BD1}" destId="{7645A194-B275-4389-8536-5F403A7265DA}" srcOrd="0" destOrd="0" presId="urn:microsoft.com/office/officeart/2008/layout/LinedList"/>
    <dgm:cxn modelId="{C43C05BD-E5AA-446C-8917-2DFEBB8FED58}" type="presParOf" srcId="{D86B0617-3383-4EEE-894F-684DB90C0BD1}" destId="{3359388E-BCA3-46BD-A6D5-A98006329B1F}" srcOrd="1" destOrd="0" presId="urn:microsoft.com/office/officeart/2008/layout/LinedList"/>
    <dgm:cxn modelId="{0F35AC66-7D6A-4B2D-98DF-98B666D20BCC}" type="presParOf" srcId="{D86B0617-3383-4EEE-894F-684DB90C0BD1}" destId="{52C42378-DDC8-437D-8E04-C929587B007C}" srcOrd="2" destOrd="0" presId="urn:microsoft.com/office/officeart/2008/layout/LinedList"/>
    <dgm:cxn modelId="{933D2178-3D0D-4EA2-B23A-10E6EF93712D}" type="presParOf" srcId="{818EC38E-F7DE-4233-BD0D-FD875FA724C2}" destId="{79552686-BA61-484A-988E-8DBE0DE9EA88}" srcOrd="8" destOrd="0" presId="urn:microsoft.com/office/officeart/2008/layout/LinedList"/>
    <dgm:cxn modelId="{194CE778-3F5E-4BA9-A8EE-4272E12F0D4C}" type="presParOf" srcId="{818EC38E-F7DE-4233-BD0D-FD875FA724C2}" destId="{F3252745-B4F1-4321-8327-DFF96A7E8B9D}" srcOrd="9"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D97B540-0BFC-454C-9EFC-0D515E5D90DE}"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es-ES"/>
        </a:p>
      </dgm:t>
    </dgm:pt>
    <dgm:pt modelId="{2ADD5219-657F-413A-839C-0704C4BC8E62}">
      <dgm:prSet phldrT="[Texto]"/>
      <dgm:spPr/>
      <dgm:t>
        <a:bodyPr/>
        <a:lstStyle/>
        <a:p>
          <a:r>
            <a:rPr lang="es-ES" dirty="0" smtClean="0"/>
            <a:t>Entorno demográfico</a:t>
          </a:r>
          <a:endParaRPr lang="es-ES" dirty="0"/>
        </a:p>
      </dgm:t>
    </dgm:pt>
    <dgm:pt modelId="{E67FF6D0-36BE-4398-B542-6110AA4F49F1}" type="parTrans" cxnId="{97FBDD5A-0284-406F-821D-916E6E598E2D}">
      <dgm:prSet/>
      <dgm:spPr/>
      <dgm:t>
        <a:bodyPr/>
        <a:lstStyle/>
        <a:p>
          <a:endParaRPr lang="es-ES"/>
        </a:p>
      </dgm:t>
    </dgm:pt>
    <dgm:pt modelId="{26AF51BD-6A6F-4EE6-B58B-942B5AD72D4E}" type="sibTrans" cxnId="{97FBDD5A-0284-406F-821D-916E6E598E2D}">
      <dgm:prSet/>
      <dgm:spPr/>
      <dgm:t>
        <a:bodyPr/>
        <a:lstStyle/>
        <a:p>
          <a:endParaRPr lang="es-ES"/>
        </a:p>
      </dgm:t>
    </dgm:pt>
    <dgm:pt modelId="{2F45BB05-1F9E-4150-BF51-B5439287B5AD}">
      <dgm:prSet phldrT="[Texto]"/>
      <dgm:spPr/>
      <dgm:t>
        <a:bodyPr/>
        <a:lstStyle/>
        <a:p>
          <a:r>
            <a:rPr lang="es-ES" dirty="0" smtClean="0"/>
            <a:t>Población</a:t>
          </a:r>
          <a:endParaRPr lang="es-ES" dirty="0"/>
        </a:p>
      </dgm:t>
    </dgm:pt>
    <dgm:pt modelId="{20CCD5FB-D206-4961-9666-F25C701EE893}" type="parTrans" cxnId="{0478858E-7B41-471F-A8B9-87914B3A913A}">
      <dgm:prSet/>
      <dgm:spPr/>
      <dgm:t>
        <a:bodyPr/>
        <a:lstStyle/>
        <a:p>
          <a:endParaRPr lang="es-ES"/>
        </a:p>
      </dgm:t>
    </dgm:pt>
    <dgm:pt modelId="{A5AC3313-91AB-47E6-849B-BDA19D3672E1}" type="sibTrans" cxnId="{0478858E-7B41-471F-A8B9-87914B3A913A}">
      <dgm:prSet/>
      <dgm:spPr/>
      <dgm:t>
        <a:bodyPr/>
        <a:lstStyle/>
        <a:p>
          <a:endParaRPr lang="es-ES"/>
        </a:p>
      </dgm:t>
    </dgm:pt>
    <dgm:pt modelId="{BBA1DE04-1897-4CE6-8B18-48F60E757E8C}">
      <dgm:prSet phldrT="[Texto]" phldr="1"/>
      <dgm:spPr/>
      <dgm:t>
        <a:bodyPr/>
        <a:lstStyle/>
        <a:p>
          <a:endParaRPr lang="es-ES" dirty="0"/>
        </a:p>
      </dgm:t>
    </dgm:pt>
    <dgm:pt modelId="{C4078193-8100-47EA-B6A4-DB826D7A2F93}" type="parTrans" cxnId="{445E145C-5C98-4447-927F-BC7DA06BD3D7}">
      <dgm:prSet/>
      <dgm:spPr/>
      <dgm:t>
        <a:bodyPr/>
        <a:lstStyle/>
        <a:p>
          <a:endParaRPr lang="es-ES"/>
        </a:p>
      </dgm:t>
    </dgm:pt>
    <dgm:pt modelId="{CAB9641A-E6CC-4421-8F04-DF0B8250D4B4}" type="sibTrans" cxnId="{445E145C-5C98-4447-927F-BC7DA06BD3D7}">
      <dgm:prSet/>
      <dgm:spPr/>
      <dgm:t>
        <a:bodyPr/>
        <a:lstStyle/>
        <a:p>
          <a:endParaRPr lang="es-ES"/>
        </a:p>
      </dgm:t>
    </dgm:pt>
    <dgm:pt modelId="{2C6401EB-04DA-4DBA-B805-C938CD500205}">
      <dgm:prSet phldrT="[Texto]"/>
      <dgm:spPr/>
      <dgm:t>
        <a:bodyPr/>
        <a:lstStyle/>
        <a:p>
          <a:r>
            <a:rPr lang="es-ES" dirty="0" smtClean="0"/>
            <a:t>Entorno natural</a:t>
          </a:r>
          <a:endParaRPr lang="es-ES" dirty="0"/>
        </a:p>
      </dgm:t>
    </dgm:pt>
    <dgm:pt modelId="{520D4E0F-ED22-45D1-9E75-CB89510A4895}" type="parTrans" cxnId="{C43FE85C-EFB3-40BD-87D1-5AF6B921E2B5}">
      <dgm:prSet/>
      <dgm:spPr/>
      <dgm:t>
        <a:bodyPr/>
        <a:lstStyle/>
        <a:p>
          <a:endParaRPr lang="es-ES"/>
        </a:p>
      </dgm:t>
    </dgm:pt>
    <dgm:pt modelId="{6EB5DD13-4BEB-4454-8315-472CB85B57CB}" type="sibTrans" cxnId="{C43FE85C-EFB3-40BD-87D1-5AF6B921E2B5}">
      <dgm:prSet/>
      <dgm:spPr/>
      <dgm:t>
        <a:bodyPr/>
        <a:lstStyle/>
        <a:p>
          <a:endParaRPr lang="es-ES"/>
        </a:p>
      </dgm:t>
    </dgm:pt>
    <dgm:pt modelId="{5EACE832-AD20-4EEA-AD12-4F50CE5102EB}">
      <dgm:prSet phldrT="[Texto]"/>
      <dgm:spPr/>
      <dgm:t>
        <a:bodyPr/>
        <a:lstStyle/>
        <a:p>
          <a:r>
            <a:rPr lang="es-ES" dirty="0" smtClean="0"/>
            <a:t>Entorno económico</a:t>
          </a:r>
          <a:endParaRPr lang="es-ES" dirty="0"/>
        </a:p>
      </dgm:t>
    </dgm:pt>
    <dgm:pt modelId="{FB7365FB-74AB-40B3-9E3B-F07374B4BF04}" type="parTrans" cxnId="{570EFC50-D0F2-4531-A814-A416C67026E5}">
      <dgm:prSet/>
      <dgm:spPr/>
      <dgm:t>
        <a:bodyPr/>
        <a:lstStyle/>
        <a:p>
          <a:endParaRPr lang="es-ES"/>
        </a:p>
      </dgm:t>
    </dgm:pt>
    <dgm:pt modelId="{FB8E0745-F9B3-4F59-A35E-9703C018E4CA}" type="sibTrans" cxnId="{570EFC50-D0F2-4531-A814-A416C67026E5}">
      <dgm:prSet/>
      <dgm:spPr/>
      <dgm:t>
        <a:bodyPr/>
        <a:lstStyle/>
        <a:p>
          <a:endParaRPr lang="es-ES"/>
        </a:p>
      </dgm:t>
    </dgm:pt>
    <dgm:pt modelId="{58145B2A-A6E6-4E43-8B60-A478CCAF57FD}">
      <dgm:prSet phldrT="[Texto]"/>
      <dgm:spPr/>
      <dgm:t>
        <a:bodyPr/>
        <a:lstStyle/>
        <a:p>
          <a:r>
            <a:rPr lang="es-ES" dirty="0" smtClean="0"/>
            <a:t>La inflación</a:t>
          </a:r>
          <a:endParaRPr lang="es-ES" dirty="0"/>
        </a:p>
      </dgm:t>
    </dgm:pt>
    <dgm:pt modelId="{D1EFD955-78B8-4E0F-BEF4-D2AD8F0E2BBA}" type="parTrans" cxnId="{6DE3E734-6DA3-48AB-B3D9-E88D50078AAF}">
      <dgm:prSet/>
      <dgm:spPr/>
      <dgm:t>
        <a:bodyPr/>
        <a:lstStyle/>
        <a:p>
          <a:endParaRPr lang="es-ES"/>
        </a:p>
      </dgm:t>
    </dgm:pt>
    <dgm:pt modelId="{A77B5A7D-A71E-4DF1-BFB5-F4844C9E33AA}" type="sibTrans" cxnId="{6DE3E734-6DA3-48AB-B3D9-E88D50078AAF}">
      <dgm:prSet/>
      <dgm:spPr/>
      <dgm:t>
        <a:bodyPr/>
        <a:lstStyle/>
        <a:p>
          <a:endParaRPr lang="es-ES"/>
        </a:p>
      </dgm:t>
    </dgm:pt>
    <dgm:pt modelId="{BA6BEB7E-7588-470D-AD5F-BC9140F4535E}" type="pres">
      <dgm:prSet presAssocID="{4D97B540-0BFC-454C-9EFC-0D515E5D90DE}" presName="Name0" presStyleCnt="0">
        <dgm:presLayoutVars>
          <dgm:chMax/>
          <dgm:chPref/>
          <dgm:dir/>
        </dgm:presLayoutVars>
      </dgm:prSet>
      <dgm:spPr/>
      <dgm:t>
        <a:bodyPr/>
        <a:lstStyle/>
        <a:p>
          <a:endParaRPr lang="es-ES"/>
        </a:p>
      </dgm:t>
    </dgm:pt>
    <dgm:pt modelId="{4A04630C-834F-46E9-8793-5468DE8A238F}" type="pres">
      <dgm:prSet presAssocID="{2ADD5219-657F-413A-839C-0704C4BC8E62}" presName="composite" presStyleCnt="0">
        <dgm:presLayoutVars>
          <dgm:chMax val="1"/>
          <dgm:chPref val="1"/>
        </dgm:presLayoutVars>
      </dgm:prSet>
      <dgm:spPr/>
    </dgm:pt>
    <dgm:pt modelId="{C5309334-CDBE-4A3A-A625-35AA5B489C70}" type="pres">
      <dgm:prSet presAssocID="{2ADD5219-657F-413A-839C-0704C4BC8E62}" presName="Accent" presStyleLbl="trAlignAcc1" presStyleIdx="0" presStyleCnt="3">
        <dgm:presLayoutVars>
          <dgm:chMax val="0"/>
          <dgm:chPref val="0"/>
        </dgm:presLayoutVars>
      </dgm:prSet>
      <dgm:spPr/>
    </dgm:pt>
    <dgm:pt modelId="{8DD1892E-A9BD-4056-AE95-FC2187E3BFA5}" type="pres">
      <dgm:prSet presAssocID="{2ADD5219-657F-413A-839C-0704C4BC8E62}" presName="Image" presStyleLbl="alignImgPlace1" presStyleIdx="0" presStyleCnt="3" custScaleX="106730">
        <dgm:presLayoutVars>
          <dgm:chMax val="0"/>
          <dgm:chPref val="0"/>
        </dgm:presLayoutVars>
      </dgm:prSet>
      <dgm:spPr>
        <a:blipFill rotWithShape="1">
          <a:blip xmlns:r="http://schemas.openxmlformats.org/officeDocument/2006/relationships" r:embed="rId1"/>
          <a:stretch>
            <a:fillRect/>
          </a:stretch>
        </a:blipFill>
      </dgm:spPr>
    </dgm:pt>
    <dgm:pt modelId="{3E20A1A7-1D3D-4EB1-888B-47CD2B02BA4B}" type="pres">
      <dgm:prSet presAssocID="{2ADD5219-657F-413A-839C-0704C4BC8E62}" presName="ChildComposite" presStyleCnt="0"/>
      <dgm:spPr/>
    </dgm:pt>
    <dgm:pt modelId="{8D5DEB63-6CE0-4842-BFC2-A9DEA68AEFDD}" type="pres">
      <dgm:prSet presAssocID="{2ADD5219-657F-413A-839C-0704C4BC8E62}" presName="Child" presStyleLbl="node1" presStyleIdx="0" presStyleCnt="3">
        <dgm:presLayoutVars>
          <dgm:chMax val="0"/>
          <dgm:chPref val="0"/>
          <dgm:bulletEnabled val="1"/>
        </dgm:presLayoutVars>
      </dgm:prSet>
      <dgm:spPr/>
      <dgm:t>
        <a:bodyPr/>
        <a:lstStyle/>
        <a:p>
          <a:endParaRPr lang="es-ES"/>
        </a:p>
      </dgm:t>
    </dgm:pt>
    <dgm:pt modelId="{F88E5C88-E915-4A63-9B2F-89B6C8378E4E}" type="pres">
      <dgm:prSet presAssocID="{2ADD5219-657F-413A-839C-0704C4BC8E62}" presName="Parent" presStyleLbl="revTx" presStyleIdx="0" presStyleCnt="3">
        <dgm:presLayoutVars>
          <dgm:chMax val="1"/>
          <dgm:chPref val="0"/>
          <dgm:bulletEnabled val="1"/>
        </dgm:presLayoutVars>
      </dgm:prSet>
      <dgm:spPr/>
      <dgm:t>
        <a:bodyPr/>
        <a:lstStyle/>
        <a:p>
          <a:endParaRPr lang="es-ES"/>
        </a:p>
      </dgm:t>
    </dgm:pt>
    <dgm:pt modelId="{52AFE45C-4595-4A2C-BD37-D1D0F573A0FF}" type="pres">
      <dgm:prSet presAssocID="{26AF51BD-6A6F-4EE6-B58B-942B5AD72D4E}" presName="sibTrans" presStyleCnt="0"/>
      <dgm:spPr/>
    </dgm:pt>
    <dgm:pt modelId="{C733792A-1B12-48DD-820B-F43ACBB90B80}" type="pres">
      <dgm:prSet presAssocID="{BBA1DE04-1897-4CE6-8B18-48F60E757E8C}" presName="composite" presStyleCnt="0">
        <dgm:presLayoutVars>
          <dgm:chMax val="1"/>
          <dgm:chPref val="1"/>
        </dgm:presLayoutVars>
      </dgm:prSet>
      <dgm:spPr/>
    </dgm:pt>
    <dgm:pt modelId="{900891E9-AF29-4300-B804-ACADD21545F8}" type="pres">
      <dgm:prSet presAssocID="{BBA1DE04-1897-4CE6-8B18-48F60E757E8C}" presName="Accent" presStyleLbl="trAlignAcc1" presStyleIdx="1" presStyleCnt="3">
        <dgm:presLayoutVars>
          <dgm:chMax val="0"/>
          <dgm:chPref val="0"/>
        </dgm:presLayoutVars>
      </dgm:prSet>
      <dgm:spPr/>
    </dgm:pt>
    <dgm:pt modelId="{9BB9B38B-B105-4260-98CC-B2692B6D01BC}" type="pres">
      <dgm:prSet presAssocID="{BBA1DE04-1897-4CE6-8B18-48F60E757E8C}" presName="Image" presStyleLbl="alignImgPlace1" presStyleIdx="1" presStyleCnt="3">
        <dgm:presLayoutVars>
          <dgm:chMax val="0"/>
          <dgm:chPref val="0"/>
        </dgm:presLayoutVars>
      </dgm:prSet>
      <dgm:spPr>
        <a:blipFill rotWithShape="1">
          <a:blip xmlns:r="http://schemas.openxmlformats.org/officeDocument/2006/relationships" r:embed="rId2"/>
          <a:stretch>
            <a:fillRect/>
          </a:stretch>
        </a:blipFill>
      </dgm:spPr>
    </dgm:pt>
    <dgm:pt modelId="{B0855B29-C608-444F-B365-1C6397FF0632}" type="pres">
      <dgm:prSet presAssocID="{BBA1DE04-1897-4CE6-8B18-48F60E757E8C}" presName="ChildComposite" presStyleCnt="0"/>
      <dgm:spPr/>
    </dgm:pt>
    <dgm:pt modelId="{1D8321E8-B13B-4FAC-833A-A52069233C40}" type="pres">
      <dgm:prSet presAssocID="{BBA1DE04-1897-4CE6-8B18-48F60E757E8C}" presName="Child" presStyleLbl="node1" presStyleIdx="1" presStyleCnt="3">
        <dgm:presLayoutVars>
          <dgm:chMax val="0"/>
          <dgm:chPref val="0"/>
          <dgm:bulletEnabled val="1"/>
        </dgm:presLayoutVars>
      </dgm:prSet>
      <dgm:spPr/>
      <dgm:t>
        <a:bodyPr/>
        <a:lstStyle/>
        <a:p>
          <a:endParaRPr lang="es-ES"/>
        </a:p>
      </dgm:t>
    </dgm:pt>
    <dgm:pt modelId="{3478C4B3-E6E5-47D0-A5D9-C511A17E0AD0}" type="pres">
      <dgm:prSet presAssocID="{BBA1DE04-1897-4CE6-8B18-48F60E757E8C}" presName="Parent" presStyleLbl="revTx" presStyleIdx="1" presStyleCnt="3">
        <dgm:presLayoutVars>
          <dgm:chMax val="1"/>
          <dgm:chPref val="0"/>
          <dgm:bulletEnabled val="1"/>
        </dgm:presLayoutVars>
      </dgm:prSet>
      <dgm:spPr/>
      <dgm:t>
        <a:bodyPr/>
        <a:lstStyle/>
        <a:p>
          <a:endParaRPr lang="es-ES"/>
        </a:p>
      </dgm:t>
    </dgm:pt>
    <dgm:pt modelId="{64CB3428-FF7C-4CB9-861E-9894D299C16B}" type="pres">
      <dgm:prSet presAssocID="{CAB9641A-E6CC-4421-8F04-DF0B8250D4B4}" presName="sibTrans" presStyleCnt="0"/>
      <dgm:spPr/>
    </dgm:pt>
    <dgm:pt modelId="{82283EDA-92C3-4A67-BA09-9B09E32D51BB}" type="pres">
      <dgm:prSet presAssocID="{5EACE832-AD20-4EEA-AD12-4F50CE5102EB}" presName="composite" presStyleCnt="0">
        <dgm:presLayoutVars>
          <dgm:chMax val="1"/>
          <dgm:chPref val="1"/>
        </dgm:presLayoutVars>
      </dgm:prSet>
      <dgm:spPr/>
    </dgm:pt>
    <dgm:pt modelId="{B9409861-50C1-4282-B9D9-13606083AB80}" type="pres">
      <dgm:prSet presAssocID="{5EACE832-AD20-4EEA-AD12-4F50CE5102EB}" presName="Accent" presStyleLbl="trAlignAcc1" presStyleIdx="2" presStyleCnt="3">
        <dgm:presLayoutVars>
          <dgm:chMax val="0"/>
          <dgm:chPref val="0"/>
        </dgm:presLayoutVars>
      </dgm:prSet>
      <dgm:spPr/>
    </dgm:pt>
    <dgm:pt modelId="{0D7452F8-21F1-4058-822F-E3FFE3713DCC}" type="pres">
      <dgm:prSet presAssocID="{5EACE832-AD20-4EEA-AD12-4F50CE5102EB}" presName="Image" presStyleLbl="alignImgPlace1" presStyleIdx="2" presStyleCnt="3">
        <dgm:presLayoutVars>
          <dgm:chMax val="0"/>
          <dgm:chPref val="0"/>
        </dgm:presLayoutVars>
      </dgm:prSet>
      <dgm:spPr/>
    </dgm:pt>
    <dgm:pt modelId="{C73DCF8B-E950-4F04-B6C3-6A67E02CA3C2}" type="pres">
      <dgm:prSet presAssocID="{5EACE832-AD20-4EEA-AD12-4F50CE5102EB}" presName="ChildComposite" presStyleCnt="0"/>
      <dgm:spPr/>
    </dgm:pt>
    <dgm:pt modelId="{997A7272-C0E2-4726-B9D0-C79F5D6F040C}" type="pres">
      <dgm:prSet presAssocID="{5EACE832-AD20-4EEA-AD12-4F50CE5102EB}" presName="Child" presStyleLbl="node1" presStyleIdx="2" presStyleCnt="3">
        <dgm:presLayoutVars>
          <dgm:chMax val="0"/>
          <dgm:chPref val="0"/>
          <dgm:bulletEnabled val="1"/>
        </dgm:presLayoutVars>
      </dgm:prSet>
      <dgm:spPr/>
      <dgm:t>
        <a:bodyPr/>
        <a:lstStyle/>
        <a:p>
          <a:endParaRPr lang="es-ES"/>
        </a:p>
      </dgm:t>
    </dgm:pt>
    <dgm:pt modelId="{5E6B2793-3C39-413D-9E4D-5AD21DA6D719}" type="pres">
      <dgm:prSet presAssocID="{5EACE832-AD20-4EEA-AD12-4F50CE5102EB}" presName="Parent" presStyleLbl="revTx" presStyleIdx="2" presStyleCnt="3">
        <dgm:presLayoutVars>
          <dgm:chMax val="1"/>
          <dgm:chPref val="0"/>
          <dgm:bulletEnabled val="1"/>
        </dgm:presLayoutVars>
      </dgm:prSet>
      <dgm:spPr/>
      <dgm:t>
        <a:bodyPr/>
        <a:lstStyle/>
        <a:p>
          <a:endParaRPr lang="es-ES"/>
        </a:p>
      </dgm:t>
    </dgm:pt>
  </dgm:ptLst>
  <dgm:cxnLst>
    <dgm:cxn modelId="{97FBDD5A-0284-406F-821D-916E6E598E2D}" srcId="{4D97B540-0BFC-454C-9EFC-0D515E5D90DE}" destId="{2ADD5219-657F-413A-839C-0704C4BC8E62}" srcOrd="0" destOrd="0" parTransId="{E67FF6D0-36BE-4398-B542-6110AA4F49F1}" sibTransId="{26AF51BD-6A6F-4EE6-B58B-942B5AD72D4E}"/>
    <dgm:cxn modelId="{570EFC50-D0F2-4531-A814-A416C67026E5}" srcId="{4D97B540-0BFC-454C-9EFC-0D515E5D90DE}" destId="{5EACE832-AD20-4EEA-AD12-4F50CE5102EB}" srcOrd="2" destOrd="0" parTransId="{FB7365FB-74AB-40B3-9E3B-F07374B4BF04}" sibTransId="{FB8E0745-F9B3-4F59-A35E-9703C018E4CA}"/>
    <dgm:cxn modelId="{445E145C-5C98-4447-927F-BC7DA06BD3D7}" srcId="{4D97B540-0BFC-454C-9EFC-0D515E5D90DE}" destId="{BBA1DE04-1897-4CE6-8B18-48F60E757E8C}" srcOrd="1" destOrd="0" parTransId="{C4078193-8100-47EA-B6A4-DB826D7A2F93}" sibTransId="{CAB9641A-E6CC-4421-8F04-DF0B8250D4B4}"/>
    <dgm:cxn modelId="{6DE3E734-6DA3-48AB-B3D9-E88D50078AAF}" srcId="{5EACE832-AD20-4EEA-AD12-4F50CE5102EB}" destId="{58145B2A-A6E6-4E43-8B60-A478CCAF57FD}" srcOrd="0" destOrd="0" parTransId="{D1EFD955-78B8-4E0F-BEF4-D2AD8F0E2BBA}" sibTransId="{A77B5A7D-A71E-4DF1-BFB5-F4844C9E33AA}"/>
    <dgm:cxn modelId="{9AF951F1-B3A0-44A3-BB65-85D62AB29F36}" type="presOf" srcId="{BBA1DE04-1897-4CE6-8B18-48F60E757E8C}" destId="{3478C4B3-E6E5-47D0-A5D9-C511A17E0AD0}" srcOrd="0" destOrd="0" presId="urn:microsoft.com/office/officeart/2008/layout/CaptionedPictures"/>
    <dgm:cxn modelId="{3976DF3D-7D29-48DF-AD55-1619F4892488}" type="presOf" srcId="{2F45BB05-1F9E-4150-BF51-B5439287B5AD}" destId="{8D5DEB63-6CE0-4842-BFC2-A9DEA68AEFDD}" srcOrd="0" destOrd="0" presId="urn:microsoft.com/office/officeart/2008/layout/CaptionedPictures"/>
    <dgm:cxn modelId="{0478858E-7B41-471F-A8B9-87914B3A913A}" srcId="{2ADD5219-657F-413A-839C-0704C4BC8E62}" destId="{2F45BB05-1F9E-4150-BF51-B5439287B5AD}" srcOrd="0" destOrd="0" parTransId="{20CCD5FB-D206-4961-9666-F25C701EE893}" sibTransId="{A5AC3313-91AB-47E6-849B-BDA19D3672E1}"/>
    <dgm:cxn modelId="{C43FE85C-EFB3-40BD-87D1-5AF6B921E2B5}" srcId="{BBA1DE04-1897-4CE6-8B18-48F60E757E8C}" destId="{2C6401EB-04DA-4DBA-B805-C938CD500205}" srcOrd="0" destOrd="0" parTransId="{520D4E0F-ED22-45D1-9E75-CB89510A4895}" sibTransId="{6EB5DD13-4BEB-4454-8315-472CB85B57CB}"/>
    <dgm:cxn modelId="{9B6B5A24-34F8-44DA-9C01-77469D287D1D}" type="presOf" srcId="{58145B2A-A6E6-4E43-8B60-A478CCAF57FD}" destId="{997A7272-C0E2-4726-B9D0-C79F5D6F040C}" srcOrd="0" destOrd="0" presId="urn:microsoft.com/office/officeart/2008/layout/CaptionedPictures"/>
    <dgm:cxn modelId="{BEA5C8DC-CDCF-4225-B609-FEAEFE52A3F1}" type="presOf" srcId="{4D97B540-0BFC-454C-9EFC-0D515E5D90DE}" destId="{BA6BEB7E-7588-470D-AD5F-BC9140F4535E}" srcOrd="0" destOrd="0" presId="urn:microsoft.com/office/officeart/2008/layout/CaptionedPictures"/>
    <dgm:cxn modelId="{FC318B1F-EA9A-4F09-B2E1-9F961ADA0E3B}" type="presOf" srcId="{5EACE832-AD20-4EEA-AD12-4F50CE5102EB}" destId="{5E6B2793-3C39-413D-9E4D-5AD21DA6D719}" srcOrd="0" destOrd="0" presId="urn:microsoft.com/office/officeart/2008/layout/CaptionedPictures"/>
    <dgm:cxn modelId="{BF282718-DC51-4BBF-96DD-E2ED8260C9A0}" type="presOf" srcId="{2ADD5219-657F-413A-839C-0704C4BC8E62}" destId="{F88E5C88-E915-4A63-9B2F-89B6C8378E4E}" srcOrd="0" destOrd="0" presId="urn:microsoft.com/office/officeart/2008/layout/CaptionedPictures"/>
    <dgm:cxn modelId="{80F1DA6C-4495-4D76-AE81-BE3962B477C5}" type="presOf" srcId="{2C6401EB-04DA-4DBA-B805-C938CD500205}" destId="{1D8321E8-B13B-4FAC-833A-A52069233C40}" srcOrd="0" destOrd="0" presId="urn:microsoft.com/office/officeart/2008/layout/CaptionedPictures"/>
    <dgm:cxn modelId="{0A87AFF1-8370-4521-85DE-77903377C4E2}" type="presParOf" srcId="{BA6BEB7E-7588-470D-AD5F-BC9140F4535E}" destId="{4A04630C-834F-46E9-8793-5468DE8A238F}" srcOrd="0" destOrd="0" presId="urn:microsoft.com/office/officeart/2008/layout/CaptionedPictures"/>
    <dgm:cxn modelId="{1E4F7948-13E5-4A8A-93A4-615EC04B70DD}" type="presParOf" srcId="{4A04630C-834F-46E9-8793-5468DE8A238F}" destId="{C5309334-CDBE-4A3A-A625-35AA5B489C70}" srcOrd="0" destOrd="0" presId="urn:microsoft.com/office/officeart/2008/layout/CaptionedPictures"/>
    <dgm:cxn modelId="{7534AA00-7115-4FD3-82D1-F0975011B934}" type="presParOf" srcId="{4A04630C-834F-46E9-8793-5468DE8A238F}" destId="{8DD1892E-A9BD-4056-AE95-FC2187E3BFA5}" srcOrd="1" destOrd="0" presId="urn:microsoft.com/office/officeart/2008/layout/CaptionedPictures"/>
    <dgm:cxn modelId="{AC0572C5-A139-4A4F-A96B-F136050210F6}" type="presParOf" srcId="{4A04630C-834F-46E9-8793-5468DE8A238F}" destId="{3E20A1A7-1D3D-4EB1-888B-47CD2B02BA4B}" srcOrd="2" destOrd="0" presId="urn:microsoft.com/office/officeart/2008/layout/CaptionedPictures"/>
    <dgm:cxn modelId="{B87BF907-0EE2-4243-9C79-3AC08F643F9D}" type="presParOf" srcId="{3E20A1A7-1D3D-4EB1-888B-47CD2B02BA4B}" destId="{8D5DEB63-6CE0-4842-BFC2-A9DEA68AEFDD}" srcOrd="0" destOrd="0" presId="urn:microsoft.com/office/officeart/2008/layout/CaptionedPictures"/>
    <dgm:cxn modelId="{356BE09A-4FCD-4D85-9544-BF6B3DFAD69B}" type="presParOf" srcId="{3E20A1A7-1D3D-4EB1-888B-47CD2B02BA4B}" destId="{F88E5C88-E915-4A63-9B2F-89B6C8378E4E}" srcOrd="1" destOrd="0" presId="urn:microsoft.com/office/officeart/2008/layout/CaptionedPictures"/>
    <dgm:cxn modelId="{F93AAAD1-DE05-4FEC-A5B1-840EE877F5B7}" type="presParOf" srcId="{BA6BEB7E-7588-470D-AD5F-BC9140F4535E}" destId="{52AFE45C-4595-4A2C-BD37-D1D0F573A0FF}" srcOrd="1" destOrd="0" presId="urn:microsoft.com/office/officeart/2008/layout/CaptionedPictures"/>
    <dgm:cxn modelId="{DEB8E7DB-D030-45F9-9850-6A37633D123D}" type="presParOf" srcId="{BA6BEB7E-7588-470D-AD5F-BC9140F4535E}" destId="{C733792A-1B12-48DD-820B-F43ACBB90B80}" srcOrd="2" destOrd="0" presId="urn:microsoft.com/office/officeart/2008/layout/CaptionedPictures"/>
    <dgm:cxn modelId="{43434132-F16E-46FB-93F2-124FB88149CD}" type="presParOf" srcId="{C733792A-1B12-48DD-820B-F43ACBB90B80}" destId="{900891E9-AF29-4300-B804-ACADD21545F8}" srcOrd="0" destOrd="0" presId="urn:microsoft.com/office/officeart/2008/layout/CaptionedPictures"/>
    <dgm:cxn modelId="{9A26E35F-853D-44C7-9794-5C7803167D87}" type="presParOf" srcId="{C733792A-1B12-48DD-820B-F43ACBB90B80}" destId="{9BB9B38B-B105-4260-98CC-B2692B6D01BC}" srcOrd="1" destOrd="0" presId="urn:microsoft.com/office/officeart/2008/layout/CaptionedPictures"/>
    <dgm:cxn modelId="{21C4F397-4413-4BE0-BD32-2B93684F2978}" type="presParOf" srcId="{C733792A-1B12-48DD-820B-F43ACBB90B80}" destId="{B0855B29-C608-444F-B365-1C6397FF0632}" srcOrd="2" destOrd="0" presId="urn:microsoft.com/office/officeart/2008/layout/CaptionedPictures"/>
    <dgm:cxn modelId="{FB558610-EF3D-4711-B961-2BF3125039FD}" type="presParOf" srcId="{B0855B29-C608-444F-B365-1C6397FF0632}" destId="{1D8321E8-B13B-4FAC-833A-A52069233C40}" srcOrd="0" destOrd="0" presId="urn:microsoft.com/office/officeart/2008/layout/CaptionedPictures"/>
    <dgm:cxn modelId="{89AA68CF-2C6F-486B-9EB2-40A77D3E6431}" type="presParOf" srcId="{B0855B29-C608-444F-B365-1C6397FF0632}" destId="{3478C4B3-E6E5-47D0-A5D9-C511A17E0AD0}" srcOrd="1" destOrd="0" presId="urn:microsoft.com/office/officeart/2008/layout/CaptionedPictures"/>
    <dgm:cxn modelId="{64A9B87E-7F3E-4891-8E3D-00036EA3F1D1}" type="presParOf" srcId="{BA6BEB7E-7588-470D-AD5F-BC9140F4535E}" destId="{64CB3428-FF7C-4CB9-861E-9894D299C16B}" srcOrd="3" destOrd="0" presId="urn:microsoft.com/office/officeart/2008/layout/CaptionedPictures"/>
    <dgm:cxn modelId="{1A8203FD-06BC-44D7-9D00-1A0CF7A9BF0C}" type="presParOf" srcId="{BA6BEB7E-7588-470D-AD5F-BC9140F4535E}" destId="{82283EDA-92C3-4A67-BA09-9B09E32D51BB}" srcOrd="4" destOrd="0" presId="urn:microsoft.com/office/officeart/2008/layout/CaptionedPictures"/>
    <dgm:cxn modelId="{F14F708F-EB4B-407A-8817-2D1F3051E680}" type="presParOf" srcId="{82283EDA-92C3-4A67-BA09-9B09E32D51BB}" destId="{B9409861-50C1-4282-B9D9-13606083AB80}" srcOrd="0" destOrd="0" presId="urn:microsoft.com/office/officeart/2008/layout/CaptionedPictures"/>
    <dgm:cxn modelId="{1263FFD6-BA5A-468E-87D7-303C742D5986}" type="presParOf" srcId="{82283EDA-92C3-4A67-BA09-9B09E32D51BB}" destId="{0D7452F8-21F1-4058-822F-E3FFE3713DCC}" srcOrd="1" destOrd="0" presId="urn:microsoft.com/office/officeart/2008/layout/CaptionedPictures"/>
    <dgm:cxn modelId="{BFF34032-8C06-4D55-B46A-8DD7B91E18F3}" type="presParOf" srcId="{82283EDA-92C3-4A67-BA09-9B09E32D51BB}" destId="{C73DCF8B-E950-4F04-B6C3-6A67E02CA3C2}" srcOrd="2" destOrd="0" presId="urn:microsoft.com/office/officeart/2008/layout/CaptionedPictures"/>
    <dgm:cxn modelId="{F0E1E1FE-0BCB-48E2-B598-1F2E577E797D}" type="presParOf" srcId="{C73DCF8B-E950-4F04-B6C3-6A67E02CA3C2}" destId="{997A7272-C0E2-4726-B9D0-C79F5D6F040C}" srcOrd="0" destOrd="0" presId="urn:microsoft.com/office/officeart/2008/layout/CaptionedPictures"/>
    <dgm:cxn modelId="{C4FB0638-B6EC-414D-A585-47043BE5CE5D}" type="presParOf" srcId="{C73DCF8B-E950-4F04-B6C3-6A67E02CA3C2}" destId="{5E6B2793-3C39-413D-9E4D-5AD21DA6D719}"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C92E410-8A24-4ABA-9F86-370DBF4FDE1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S"/>
        </a:p>
      </dgm:t>
    </dgm:pt>
    <dgm:pt modelId="{F099BE0C-DFD7-4721-97A3-5C0817B42016}">
      <dgm:prSet phldrT="[Texto]"/>
      <dgm:spPr/>
      <dgm:t>
        <a:bodyPr/>
        <a:lstStyle/>
        <a:p>
          <a:r>
            <a:rPr lang="es-ES" dirty="0" smtClean="0"/>
            <a:t>PIB</a:t>
          </a:r>
          <a:endParaRPr lang="es-ES" dirty="0"/>
        </a:p>
      </dgm:t>
    </dgm:pt>
    <dgm:pt modelId="{11C8ECB7-0966-4B72-BF62-FDE3C5CDDBE0}" type="parTrans" cxnId="{0546FA82-9080-4DBD-AD5A-5C66BE7BBC8F}">
      <dgm:prSet/>
      <dgm:spPr/>
      <dgm:t>
        <a:bodyPr/>
        <a:lstStyle/>
        <a:p>
          <a:endParaRPr lang="es-ES"/>
        </a:p>
      </dgm:t>
    </dgm:pt>
    <dgm:pt modelId="{E8602995-5992-461B-92AE-E5B51FA02A23}" type="sibTrans" cxnId="{0546FA82-9080-4DBD-AD5A-5C66BE7BBC8F}">
      <dgm:prSet/>
      <dgm:spPr/>
      <dgm:t>
        <a:bodyPr/>
        <a:lstStyle/>
        <a:p>
          <a:endParaRPr lang="es-ES"/>
        </a:p>
      </dgm:t>
    </dgm:pt>
    <dgm:pt modelId="{C18B06EC-886B-4987-B93C-C40F70B31AA1}">
      <dgm:prSet phldrT="[Texto]" custT="1"/>
      <dgm:spPr/>
      <dgm:t>
        <a:bodyPr/>
        <a:lstStyle/>
        <a:p>
          <a:r>
            <a:rPr lang="es-ES" sz="1600" dirty="0" smtClean="0"/>
            <a:t>Valor corriente de bienes y servicios finales dentro del territorio nacional</a:t>
          </a:r>
          <a:endParaRPr lang="es-ES" sz="1600" dirty="0"/>
        </a:p>
      </dgm:t>
    </dgm:pt>
    <dgm:pt modelId="{855990A5-4973-472F-A333-ACD991D20D79}" type="parTrans" cxnId="{ED93A143-D907-4A70-B716-D3A76F95DF81}">
      <dgm:prSet/>
      <dgm:spPr/>
      <dgm:t>
        <a:bodyPr/>
        <a:lstStyle/>
        <a:p>
          <a:endParaRPr lang="es-ES"/>
        </a:p>
      </dgm:t>
    </dgm:pt>
    <dgm:pt modelId="{FAF1DFF9-8208-49F9-B592-16F60BA1DDC3}" type="sibTrans" cxnId="{ED93A143-D907-4A70-B716-D3A76F95DF81}">
      <dgm:prSet/>
      <dgm:spPr/>
      <dgm:t>
        <a:bodyPr/>
        <a:lstStyle/>
        <a:p>
          <a:endParaRPr lang="es-ES"/>
        </a:p>
      </dgm:t>
    </dgm:pt>
    <dgm:pt modelId="{3BCB0F4C-8871-4720-9624-97814E986A48}">
      <dgm:prSet phldrT="[Texto]"/>
      <dgm:spPr/>
      <dgm:t>
        <a:bodyPr/>
        <a:lstStyle/>
        <a:p>
          <a:r>
            <a:rPr lang="es-ES" dirty="0" smtClean="0"/>
            <a:t>Tasas de interés</a:t>
          </a:r>
          <a:endParaRPr lang="es-ES" dirty="0"/>
        </a:p>
      </dgm:t>
    </dgm:pt>
    <dgm:pt modelId="{75323BF4-84B4-4761-8C0E-BD5DF39524C1}" type="parTrans" cxnId="{795C3A05-A6C5-4F34-8722-AE8B31DAADB6}">
      <dgm:prSet/>
      <dgm:spPr/>
      <dgm:t>
        <a:bodyPr/>
        <a:lstStyle/>
        <a:p>
          <a:endParaRPr lang="es-ES"/>
        </a:p>
      </dgm:t>
    </dgm:pt>
    <dgm:pt modelId="{573CB86C-1ACB-45F6-8FCD-3B815A5801E8}" type="sibTrans" cxnId="{795C3A05-A6C5-4F34-8722-AE8B31DAADB6}">
      <dgm:prSet/>
      <dgm:spPr/>
      <dgm:t>
        <a:bodyPr/>
        <a:lstStyle/>
        <a:p>
          <a:endParaRPr lang="es-ES"/>
        </a:p>
      </dgm:t>
    </dgm:pt>
    <dgm:pt modelId="{ED3B62D7-D02C-45F8-B21D-6A47DF34F576}">
      <dgm:prSet phldrT="[Texto]"/>
      <dgm:spPr/>
      <dgm:t>
        <a:bodyPr/>
        <a:lstStyle/>
        <a:p>
          <a:r>
            <a:rPr lang="es-ES" dirty="0" smtClean="0"/>
            <a:t>Durante el año 2012 y 2013 la tasa de interés activa se mantuvo en 8,17% , según la fuente del Banco Central del Ecuador</a:t>
          </a:r>
          <a:endParaRPr lang="es-ES" dirty="0"/>
        </a:p>
      </dgm:t>
    </dgm:pt>
    <dgm:pt modelId="{14C36169-D87B-4508-BBF7-151220B8AA2E}" type="parTrans" cxnId="{277698E3-43D9-4EDC-BC02-541B0BAF9615}">
      <dgm:prSet/>
      <dgm:spPr/>
      <dgm:t>
        <a:bodyPr/>
        <a:lstStyle/>
        <a:p>
          <a:endParaRPr lang="es-ES"/>
        </a:p>
      </dgm:t>
    </dgm:pt>
    <dgm:pt modelId="{A480D069-A996-4F0B-87E3-BB5D3F90CAA2}" type="sibTrans" cxnId="{277698E3-43D9-4EDC-BC02-541B0BAF9615}">
      <dgm:prSet/>
      <dgm:spPr/>
      <dgm:t>
        <a:bodyPr/>
        <a:lstStyle/>
        <a:p>
          <a:endParaRPr lang="es-ES"/>
        </a:p>
      </dgm:t>
    </dgm:pt>
    <dgm:pt modelId="{A530F874-60E7-48E0-83A0-D987C2C55551}">
      <dgm:prSet phldrT="[Texto]"/>
      <dgm:spPr/>
      <dgm:t>
        <a:bodyPr/>
        <a:lstStyle/>
        <a:p>
          <a:r>
            <a:rPr lang="es-ES" dirty="0" smtClean="0"/>
            <a:t>Entorno político legal </a:t>
          </a:r>
          <a:endParaRPr lang="es-ES" dirty="0"/>
        </a:p>
      </dgm:t>
    </dgm:pt>
    <dgm:pt modelId="{1BD10D30-61F8-4645-AAC4-67B5101DCB4F}" type="parTrans" cxnId="{6226A742-70E6-4034-8B20-C6FEC1D1FF6A}">
      <dgm:prSet/>
      <dgm:spPr/>
      <dgm:t>
        <a:bodyPr/>
        <a:lstStyle/>
        <a:p>
          <a:endParaRPr lang="es-ES"/>
        </a:p>
      </dgm:t>
    </dgm:pt>
    <dgm:pt modelId="{5DD3E6CF-93CB-4897-86A0-CEAA4E300CBD}" type="sibTrans" cxnId="{6226A742-70E6-4034-8B20-C6FEC1D1FF6A}">
      <dgm:prSet/>
      <dgm:spPr/>
      <dgm:t>
        <a:bodyPr/>
        <a:lstStyle/>
        <a:p>
          <a:endParaRPr lang="es-ES"/>
        </a:p>
      </dgm:t>
    </dgm:pt>
    <dgm:pt modelId="{A6290098-75D4-43A1-8A74-5AC1514C6DAC}">
      <dgm:prSet phldrT="[Texto]"/>
      <dgm:spPr/>
      <dgm:t>
        <a:bodyPr/>
        <a:lstStyle/>
        <a:p>
          <a:r>
            <a:rPr lang="es-ES" dirty="0" smtClean="0"/>
            <a:t>Constitución política del Ecuador –Art 1 Ecuador es un estado constitucional</a:t>
          </a:r>
          <a:endParaRPr lang="es-ES" dirty="0"/>
        </a:p>
      </dgm:t>
    </dgm:pt>
    <dgm:pt modelId="{BE35F158-8460-4241-BB42-CEB19AA2193E}" type="parTrans" cxnId="{C179A711-66C4-4A95-921A-0C5D684A93F0}">
      <dgm:prSet/>
      <dgm:spPr/>
      <dgm:t>
        <a:bodyPr/>
        <a:lstStyle/>
        <a:p>
          <a:endParaRPr lang="es-ES"/>
        </a:p>
      </dgm:t>
    </dgm:pt>
    <dgm:pt modelId="{5B2C4B8C-E944-4FF1-907D-5CB0BFBB4D8E}" type="sibTrans" cxnId="{C179A711-66C4-4A95-921A-0C5D684A93F0}">
      <dgm:prSet/>
      <dgm:spPr/>
      <dgm:t>
        <a:bodyPr/>
        <a:lstStyle/>
        <a:p>
          <a:endParaRPr lang="es-ES"/>
        </a:p>
      </dgm:t>
    </dgm:pt>
    <dgm:pt modelId="{A92B65CA-BE83-43BC-AC3F-2A28203779C5}" type="pres">
      <dgm:prSet presAssocID="{AC92E410-8A24-4ABA-9F86-370DBF4FDE18}" presName="Name0" presStyleCnt="0">
        <dgm:presLayoutVars>
          <dgm:dir/>
          <dgm:animLvl val="lvl"/>
          <dgm:resizeHandles val="exact"/>
        </dgm:presLayoutVars>
      </dgm:prSet>
      <dgm:spPr/>
      <dgm:t>
        <a:bodyPr/>
        <a:lstStyle/>
        <a:p>
          <a:endParaRPr lang="es-ES"/>
        </a:p>
      </dgm:t>
    </dgm:pt>
    <dgm:pt modelId="{0B60920C-D154-40C7-9828-7496EEABDDAE}" type="pres">
      <dgm:prSet presAssocID="{F099BE0C-DFD7-4721-97A3-5C0817B42016}" presName="linNode" presStyleCnt="0"/>
      <dgm:spPr/>
    </dgm:pt>
    <dgm:pt modelId="{CD63D307-910A-44B3-B7BB-C971CC16F4F5}" type="pres">
      <dgm:prSet presAssocID="{F099BE0C-DFD7-4721-97A3-5C0817B42016}" presName="parentText" presStyleLbl="node1" presStyleIdx="0" presStyleCnt="3">
        <dgm:presLayoutVars>
          <dgm:chMax val="1"/>
          <dgm:bulletEnabled val="1"/>
        </dgm:presLayoutVars>
      </dgm:prSet>
      <dgm:spPr/>
      <dgm:t>
        <a:bodyPr/>
        <a:lstStyle/>
        <a:p>
          <a:endParaRPr lang="es-ES"/>
        </a:p>
      </dgm:t>
    </dgm:pt>
    <dgm:pt modelId="{725EDA7B-0093-40B3-86E7-CFE07D574F02}" type="pres">
      <dgm:prSet presAssocID="{F099BE0C-DFD7-4721-97A3-5C0817B42016}" presName="descendantText" presStyleLbl="alignAccFollowNode1" presStyleIdx="0" presStyleCnt="3">
        <dgm:presLayoutVars>
          <dgm:bulletEnabled val="1"/>
        </dgm:presLayoutVars>
      </dgm:prSet>
      <dgm:spPr/>
      <dgm:t>
        <a:bodyPr/>
        <a:lstStyle/>
        <a:p>
          <a:endParaRPr lang="es-ES"/>
        </a:p>
      </dgm:t>
    </dgm:pt>
    <dgm:pt modelId="{EE9A1302-3C56-4C9D-B614-AA1E8AA30EE8}" type="pres">
      <dgm:prSet presAssocID="{E8602995-5992-461B-92AE-E5B51FA02A23}" presName="sp" presStyleCnt="0"/>
      <dgm:spPr/>
    </dgm:pt>
    <dgm:pt modelId="{87951468-62CA-46A7-94F0-DAD336737500}" type="pres">
      <dgm:prSet presAssocID="{3BCB0F4C-8871-4720-9624-97814E986A48}" presName="linNode" presStyleCnt="0"/>
      <dgm:spPr/>
    </dgm:pt>
    <dgm:pt modelId="{A44A65CA-17F9-4C6A-A2D4-C037A6FD88CA}" type="pres">
      <dgm:prSet presAssocID="{3BCB0F4C-8871-4720-9624-97814E986A48}" presName="parentText" presStyleLbl="node1" presStyleIdx="1" presStyleCnt="3">
        <dgm:presLayoutVars>
          <dgm:chMax val="1"/>
          <dgm:bulletEnabled val="1"/>
        </dgm:presLayoutVars>
      </dgm:prSet>
      <dgm:spPr/>
      <dgm:t>
        <a:bodyPr/>
        <a:lstStyle/>
        <a:p>
          <a:endParaRPr lang="es-ES"/>
        </a:p>
      </dgm:t>
    </dgm:pt>
    <dgm:pt modelId="{0EEAE007-1E2D-41DB-A470-125CEB12B98D}" type="pres">
      <dgm:prSet presAssocID="{3BCB0F4C-8871-4720-9624-97814E986A48}" presName="descendantText" presStyleLbl="alignAccFollowNode1" presStyleIdx="1" presStyleCnt="3">
        <dgm:presLayoutVars>
          <dgm:bulletEnabled val="1"/>
        </dgm:presLayoutVars>
      </dgm:prSet>
      <dgm:spPr/>
      <dgm:t>
        <a:bodyPr/>
        <a:lstStyle/>
        <a:p>
          <a:endParaRPr lang="es-ES"/>
        </a:p>
      </dgm:t>
    </dgm:pt>
    <dgm:pt modelId="{9768D11C-82B2-4C46-B637-7DFEDD45B224}" type="pres">
      <dgm:prSet presAssocID="{573CB86C-1ACB-45F6-8FCD-3B815A5801E8}" presName="sp" presStyleCnt="0"/>
      <dgm:spPr/>
    </dgm:pt>
    <dgm:pt modelId="{C4321CFD-07EB-4DFE-92DF-EC5156425B8A}" type="pres">
      <dgm:prSet presAssocID="{A530F874-60E7-48E0-83A0-D987C2C55551}" presName="linNode" presStyleCnt="0"/>
      <dgm:spPr/>
    </dgm:pt>
    <dgm:pt modelId="{B360BF4C-AE4C-4CE0-A94F-B267B53C7F9C}" type="pres">
      <dgm:prSet presAssocID="{A530F874-60E7-48E0-83A0-D987C2C55551}" presName="parentText" presStyleLbl="node1" presStyleIdx="2" presStyleCnt="3">
        <dgm:presLayoutVars>
          <dgm:chMax val="1"/>
          <dgm:bulletEnabled val="1"/>
        </dgm:presLayoutVars>
      </dgm:prSet>
      <dgm:spPr/>
      <dgm:t>
        <a:bodyPr/>
        <a:lstStyle/>
        <a:p>
          <a:endParaRPr lang="es-ES"/>
        </a:p>
      </dgm:t>
    </dgm:pt>
    <dgm:pt modelId="{DDC20DB1-8460-4844-A51D-B7426FD0D5EB}" type="pres">
      <dgm:prSet presAssocID="{A530F874-60E7-48E0-83A0-D987C2C55551}" presName="descendantText" presStyleLbl="alignAccFollowNode1" presStyleIdx="2" presStyleCnt="3">
        <dgm:presLayoutVars>
          <dgm:bulletEnabled val="1"/>
        </dgm:presLayoutVars>
      </dgm:prSet>
      <dgm:spPr/>
      <dgm:t>
        <a:bodyPr/>
        <a:lstStyle/>
        <a:p>
          <a:endParaRPr lang="es-ES"/>
        </a:p>
      </dgm:t>
    </dgm:pt>
  </dgm:ptLst>
  <dgm:cxnLst>
    <dgm:cxn modelId="{644E0193-ACB2-47F9-B110-0578A7B31290}" type="presOf" srcId="{F099BE0C-DFD7-4721-97A3-5C0817B42016}" destId="{CD63D307-910A-44B3-B7BB-C971CC16F4F5}" srcOrd="0" destOrd="0" presId="urn:microsoft.com/office/officeart/2005/8/layout/vList5"/>
    <dgm:cxn modelId="{81A437BA-37B2-40BF-B295-E9EAA7A674D8}" type="presOf" srcId="{A6290098-75D4-43A1-8A74-5AC1514C6DAC}" destId="{DDC20DB1-8460-4844-A51D-B7426FD0D5EB}" srcOrd="0" destOrd="0" presId="urn:microsoft.com/office/officeart/2005/8/layout/vList5"/>
    <dgm:cxn modelId="{6226A742-70E6-4034-8B20-C6FEC1D1FF6A}" srcId="{AC92E410-8A24-4ABA-9F86-370DBF4FDE18}" destId="{A530F874-60E7-48E0-83A0-D987C2C55551}" srcOrd="2" destOrd="0" parTransId="{1BD10D30-61F8-4645-AAC4-67B5101DCB4F}" sibTransId="{5DD3E6CF-93CB-4897-86A0-CEAA4E300CBD}"/>
    <dgm:cxn modelId="{1A2DE616-F814-4FDA-B7AC-73CEF6B4C94B}" type="presOf" srcId="{3BCB0F4C-8871-4720-9624-97814E986A48}" destId="{A44A65CA-17F9-4C6A-A2D4-C037A6FD88CA}" srcOrd="0" destOrd="0" presId="urn:microsoft.com/office/officeart/2005/8/layout/vList5"/>
    <dgm:cxn modelId="{12E3CE86-0714-4756-8BC8-BCA5F33DB140}" type="presOf" srcId="{A530F874-60E7-48E0-83A0-D987C2C55551}" destId="{B360BF4C-AE4C-4CE0-A94F-B267B53C7F9C}" srcOrd="0" destOrd="0" presId="urn:microsoft.com/office/officeart/2005/8/layout/vList5"/>
    <dgm:cxn modelId="{5B125FD7-AB6E-4EDB-94E8-4F6D7094C59F}" type="presOf" srcId="{C18B06EC-886B-4987-B93C-C40F70B31AA1}" destId="{725EDA7B-0093-40B3-86E7-CFE07D574F02}" srcOrd="0" destOrd="0" presId="urn:microsoft.com/office/officeart/2005/8/layout/vList5"/>
    <dgm:cxn modelId="{795C3A05-A6C5-4F34-8722-AE8B31DAADB6}" srcId="{AC92E410-8A24-4ABA-9F86-370DBF4FDE18}" destId="{3BCB0F4C-8871-4720-9624-97814E986A48}" srcOrd="1" destOrd="0" parTransId="{75323BF4-84B4-4761-8C0E-BD5DF39524C1}" sibTransId="{573CB86C-1ACB-45F6-8FCD-3B815A5801E8}"/>
    <dgm:cxn modelId="{30E7C80F-EA98-40D5-ABBB-27D7E351C44F}" type="presOf" srcId="{AC92E410-8A24-4ABA-9F86-370DBF4FDE18}" destId="{A92B65CA-BE83-43BC-AC3F-2A28203779C5}" srcOrd="0" destOrd="0" presId="urn:microsoft.com/office/officeart/2005/8/layout/vList5"/>
    <dgm:cxn modelId="{ED93A143-D907-4A70-B716-D3A76F95DF81}" srcId="{F099BE0C-DFD7-4721-97A3-5C0817B42016}" destId="{C18B06EC-886B-4987-B93C-C40F70B31AA1}" srcOrd="0" destOrd="0" parTransId="{855990A5-4973-472F-A333-ACD991D20D79}" sibTransId="{FAF1DFF9-8208-49F9-B592-16F60BA1DDC3}"/>
    <dgm:cxn modelId="{9FF96E37-3AAA-46A1-A032-12A4A4B7CAD5}" type="presOf" srcId="{ED3B62D7-D02C-45F8-B21D-6A47DF34F576}" destId="{0EEAE007-1E2D-41DB-A470-125CEB12B98D}" srcOrd="0" destOrd="0" presId="urn:microsoft.com/office/officeart/2005/8/layout/vList5"/>
    <dgm:cxn modelId="{277698E3-43D9-4EDC-BC02-541B0BAF9615}" srcId="{3BCB0F4C-8871-4720-9624-97814E986A48}" destId="{ED3B62D7-D02C-45F8-B21D-6A47DF34F576}" srcOrd="0" destOrd="0" parTransId="{14C36169-D87B-4508-BBF7-151220B8AA2E}" sibTransId="{A480D069-A996-4F0B-87E3-BB5D3F90CAA2}"/>
    <dgm:cxn modelId="{0546FA82-9080-4DBD-AD5A-5C66BE7BBC8F}" srcId="{AC92E410-8A24-4ABA-9F86-370DBF4FDE18}" destId="{F099BE0C-DFD7-4721-97A3-5C0817B42016}" srcOrd="0" destOrd="0" parTransId="{11C8ECB7-0966-4B72-BF62-FDE3C5CDDBE0}" sibTransId="{E8602995-5992-461B-92AE-E5B51FA02A23}"/>
    <dgm:cxn modelId="{C179A711-66C4-4A95-921A-0C5D684A93F0}" srcId="{A530F874-60E7-48E0-83A0-D987C2C55551}" destId="{A6290098-75D4-43A1-8A74-5AC1514C6DAC}" srcOrd="0" destOrd="0" parTransId="{BE35F158-8460-4241-BB42-CEB19AA2193E}" sibTransId="{5B2C4B8C-E944-4FF1-907D-5CB0BFBB4D8E}"/>
    <dgm:cxn modelId="{8EE615F6-91DD-4489-BE5B-D2F2F1CAEF6A}" type="presParOf" srcId="{A92B65CA-BE83-43BC-AC3F-2A28203779C5}" destId="{0B60920C-D154-40C7-9828-7496EEABDDAE}" srcOrd="0" destOrd="0" presId="urn:microsoft.com/office/officeart/2005/8/layout/vList5"/>
    <dgm:cxn modelId="{118DDCA8-8DC7-43B6-A12C-EEBAC88BD7C2}" type="presParOf" srcId="{0B60920C-D154-40C7-9828-7496EEABDDAE}" destId="{CD63D307-910A-44B3-B7BB-C971CC16F4F5}" srcOrd="0" destOrd="0" presId="urn:microsoft.com/office/officeart/2005/8/layout/vList5"/>
    <dgm:cxn modelId="{C928BAAD-FBED-467A-885A-BD0D5C804AAD}" type="presParOf" srcId="{0B60920C-D154-40C7-9828-7496EEABDDAE}" destId="{725EDA7B-0093-40B3-86E7-CFE07D574F02}" srcOrd="1" destOrd="0" presId="urn:microsoft.com/office/officeart/2005/8/layout/vList5"/>
    <dgm:cxn modelId="{6A62249A-8B9A-4703-B273-4FEAAC6EC176}" type="presParOf" srcId="{A92B65CA-BE83-43BC-AC3F-2A28203779C5}" destId="{EE9A1302-3C56-4C9D-B614-AA1E8AA30EE8}" srcOrd="1" destOrd="0" presId="urn:microsoft.com/office/officeart/2005/8/layout/vList5"/>
    <dgm:cxn modelId="{0A7369E4-5935-4D45-9BBD-9BAA4337BAEB}" type="presParOf" srcId="{A92B65CA-BE83-43BC-AC3F-2A28203779C5}" destId="{87951468-62CA-46A7-94F0-DAD336737500}" srcOrd="2" destOrd="0" presId="urn:microsoft.com/office/officeart/2005/8/layout/vList5"/>
    <dgm:cxn modelId="{37562E3D-A4A7-495F-B9F7-E7362BE0DB14}" type="presParOf" srcId="{87951468-62CA-46A7-94F0-DAD336737500}" destId="{A44A65CA-17F9-4C6A-A2D4-C037A6FD88CA}" srcOrd="0" destOrd="0" presId="urn:microsoft.com/office/officeart/2005/8/layout/vList5"/>
    <dgm:cxn modelId="{71A51B36-0516-4C7E-A4F8-121CDAD33389}" type="presParOf" srcId="{87951468-62CA-46A7-94F0-DAD336737500}" destId="{0EEAE007-1E2D-41DB-A470-125CEB12B98D}" srcOrd="1" destOrd="0" presId="urn:microsoft.com/office/officeart/2005/8/layout/vList5"/>
    <dgm:cxn modelId="{E62E8107-6431-4FB1-9E1F-30DA2D65F0C6}" type="presParOf" srcId="{A92B65CA-BE83-43BC-AC3F-2A28203779C5}" destId="{9768D11C-82B2-4C46-B637-7DFEDD45B224}" srcOrd="3" destOrd="0" presId="urn:microsoft.com/office/officeart/2005/8/layout/vList5"/>
    <dgm:cxn modelId="{3E51F6B5-829E-478A-8D08-2EB059ADF792}" type="presParOf" srcId="{A92B65CA-BE83-43BC-AC3F-2A28203779C5}" destId="{C4321CFD-07EB-4DFE-92DF-EC5156425B8A}" srcOrd="4" destOrd="0" presId="urn:microsoft.com/office/officeart/2005/8/layout/vList5"/>
    <dgm:cxn modelId="{F3DE288B-FEB3-4208-B75D-0AB05E01D03C}" type="presParOf" srcId="{C4321CFD-07EB-4DFE-92DF-EC5156425B8A}" destId="{B360BF4C-AE4C-4CE0-A94F-B267B53C7F9C}" srcOrd="0" destOrd="0" presId="urn:microsoft.com/office/officeart/2005/8/layout/vList5"/>
    <dgm:cxn modelId="{DFED64F5-E7EE-4A55-8ED6-DA04962546CA}" type="presParOf" srcId="{C4321CFD-07EB-4DFE-92DF-EC5156425B8A}" destId="{DDC20DB1-8460-4844-A51D-B7426FD0D5E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E2D69AD-DAED-4EED-9DD1-43BD93C24B7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ES"/>
        </a:p>
      </dgm:t>
    </dgm:pt>
    <dgm:pt modelId="{6F045632-51D4-4F78-901C-89A582E7F885}">
      <dgm:prSet phldrT="[Texto]"/>
      <dgm:spPr/>
      <dgm:t>
        <a:bodyPr/>
        <a:lstStyle/>
        <a:p>
          <a:pPr algn="ctr"/>
          <a:r>
            <a:rPr lang="es-ES" dirty="0" smtClean="0"/>
            <a:t>Objetivos del Estudio de Mercado </a:t>
          </a:r>
          <a:endParaRPr lang="es-ES" dirty="0"/>
        </a:p>
      </dgm:t>
    </dgm:pt>
    <dgm:pt modelId="{602556F4-8EBE-461D-A51F-81747CF7CF9C}" type="parTrans" cxnId="{A49EEB62-5C10-488B-88A4-90D80D1F9516}">
      <dgm:prSet/>
      <dgm:spPr/>
      <dgm:t>
        <a:bodyPr/>
        <a:lstStyle/>
        <a:p>
          <a:endParaRPr lang="es-ES"/>
        </a:p>
      </dgm:t>
    </dgm:pt>
    <dgm:pt modelId="{8D9465A6-C0EE-40ED-A620-030A00ED2674}" type="sibTrans" cxnId="{A49EEB62-5C10-488B-88A4-90D80D1F9516}">
      <dgm:prSet/>
      <dgm:spPr/>
      <dgm:t>
        <a:bodyPr/>
        <a:lstStyle/>
        <a:p>
          <a:endParaRPr lang="es-ES"/>
        </a:p>
      </dgm:t>
    </dgm:pt>
    <dgm:pt modelId="{158D0B7A-085A-4B87-8F4B-EACDB78C495A}">
      <dgm:prSet phldrT="[Texto]"/>
      <dgm:spPr/>
      <dgm:t>
        <a:bodyPr/>
        <a:lstStyle/>
        <a:p>
          <a:r>
            <a:rPr lang="es-ES" dirty="0" smtClean="0"/>
            <a:t>Determinar y cuantificar la existencia de necesidades insatisfechas por parte de los turistas </a:t>
          </a:r>
        </a:p>
        <a:p>
          <a:r>
            <a:rPr lang="es-ES" dirty="0" smtClean="0"/>
            <a:t>Identificar a nuestra principal competencia</a:t>
          </a:r>
          <a:endParaRPr lang="es-ES" dirty="0"/>
        </a:p>
      </dgm:t>
    </dgm:pt>
    <dgm:pt modelId="{93D2E681-0C9A-4FD3-88A7-CCBD0B79FAFB}" type="parTrans" cxnId="{966A0CA6-754F-418F-95D9-E8319D73247B}">
      <dgm:prSet/>
      <dgm:spPr/>
      <dgm:t>
        <a:bodyPr/>
        <a:lstStyle/>
        <a:p>
          <a:endParaRPr lang="es-ES"/>
        </a:p>
      </dgm:t>
    </dgm:pt>
    <dgm:pt modelId="{D26ABF3F-01DD-4B55-A620-BB409498789C}" type="sibTrans" cxnId="{966A0CA6-754F-418F-95D9-E8319D73247B}">
      <dgm:prSet/>
      <dgm:spPr/>
      <dgm:t>
        <a:bodyPr/>
        <a:lstStyle/>
        <a:p>
          <a:endParaRPr lang="es-ES"/>
        </a:p>
      </dgm:t>
    </dgm:pt>
    <dgm:pt modelId="{652E46A8-9447-4FCE-8BB5-A888A08FA663}">
      <dgm:prSet phldrT="[Texto]"/>
      <dgm:spPr/>
      <dgm:t>
        <a:bodyPr/>
        <a:lstStyle/>
        <a:p>
          <a:r>
            <a:rPr lang="es-ES" dirty="0" smtClean="0"/>
            <a:t>Definir las mejores estrategias para atender al mercado </a:t>
          </a:r>
        </a:p>
        <a:p>
          <a:r>
            <a:rPr lang="es-ES" dirty="0" smtClean="0"/>
            <a:t>Identificar posibles problemas dentro de la empresa</a:t>
          </a:r>
          <a:endParaRPr lang="es-ES" dirty="0"/>
        </a:p>
      </dgm:t>
    </dgm:pt>
    <dgm:pt modelId="{36FA8B4B-CF5E-4060-AD48-36626C8CA21A}" type="parTrans" cxnId="{90166EC9-9C1D-4E2D-8D10-EDBA6D6CD03B}">
      <dgm:prSet/>
      <dgm:spPr/>
      <dgm:t>
        <a:bodyPr/>
        <a:lstStyle/>
        <a:p>
          <a:endParaRPr lang="es-ES"/>
        </a:p>
      </dgm:t>
    </dgm:pt>
    <dgm:pt modelId="{2E3F485D-E505-4A1A-A04C-98F25B4FD659}" type="sibTrans" cxnId="{90166EC9-9C1D-4E2D-8D10-EDBA6D6CD03B}">
      <dgm:prSet/>
      <dgm:spPr/>
      <dgm:t>
        <a:bodyPr/>
        <a:lstStyle/>
        <a:p>
          <a:endParaRPr lang="es-ES"/>
        </a:p>
      </dgm:t>
    </dgm:pt>
    <dgm:pt modelId="{1E15A1F7-D53C-4524-AD3F-3B5E36500630}">
      <dgm:prSet phldrT="[Texto]"/>
      <dgm:spPr/>
      <dgm:t>
        <a:bodyPr/>
        <a:lstStyle/>
        <a:p>
          <a:r>
            <a:rPr lang="es-ES" dirty="0" smtClean="0"/>
            <a:t>Identificar precios accesibles para el cliente </a:t>
          </a:r>
        </a:p>
        <a:p>
          <a:r>
            <a:rPr lang="es-ES" dirty="0" smtClean="0"/>
            <a:t>Determinar la satisfacción del trabajador con la empresa</a:t>
          </a:r>
          <a:endParaRPr lang="es-ES" dirty="0"/>
        </a:p>
      </dgm:t>
    </dgm:pt>
    <dgm:pt modelId="{D58585C2-9A96-4857-B747-86444311578D}" type="parTrans" cxnId="{52CD2444-266A-4131-BE83-C1A9C2D74C10}">
      <dgm:prSet/>
      <dgm:spPr/>
      <dgm:t>
        <a:bodyPr/>
        <a:lstStyle/>
        <a:p>
          <a:endParaRPr lang="es-ES"/>
        </a:p>
      </dgm:t>
    </dgm:pt>
    <dgm:pt modelId="{749AE6B4-321D-4DE7-BB32-B1675D3A7FAA}" type="sibTrans" cxnId="{52CD2444-266A-4131-BE83-C1A9C2D74C10}">
      <dgm:prSet/>
      <dgm:spPr/>
      <dgm:t>
        <a:bodyPr/>
        <a:lstStyle/>
        <a:p>
          <a:endParaRPr lang="es-ES"/>
        </a:p>
      </dgm:t>
    </dgm:pt>
    <dgm:pt modelId="{98A7BA05-6C75-4E7E-A120-E6ECF9D5B9DA}" type="pres">
      <dgm:prSet presAssocID="{0E2D69AD-DAED-4EED-9DD1-43BD93C24B79}" presName="vert0" presStyleCnt="0">
        <dgm:presLayoutVars>
          <dgm:dir/>
          <dgm:animOne val="branch"/>
          <dgm:animLvl val="lvl"/>
        </dgm:presLayoutVars>
      </dgm:prSet>
      <dgm:spPr/>
      <dgm:t>
        <a:bodyPr/>
        <a:lstStyle/>
        <a:p>
          <a:endParaRPr lang="es-ES"/>
        </a:p>
      </dgm:t>
    </dgm:pt>
    <dgm:pt modelId="{9D84E2E7-B84A-4D70-AD3E-05BB647FEC4F}" type="pres">
      <dgm:prSet presAssocID="{6F045632-51D4-4F78-901C-89A582E7F885}" presName="thickLine" presStyleLbl="alignNode1" presStyleIdx="0" presStyleCnt="1"/>
      <dgm:spPr/>
    </dgm:pt>
    <dgm:pt modelId="{5DC5A024-1123-495B-97AD-A3E062DDD5E3}" type="pres">
      <dgm:prSet presAssocID="{6F045632-51D4-4F78-901C-89A582E7F885}" presName="horz1" presStyleCnt="0"/>
      <dgm:spPr/>
    </dgm:pt>
    <dgm:pt modelId="{D43762F2-1722-4401-A9A6-87BF7B4C9233}" type="pres">
      <dgm:prSet presAssocID="{6F045632-51D4-4F78-901C-89A582E7F885}" presName="tx1" presStyleLbl="revTx" presStyleIdx="0" presStyleCnt="4"/>
      <dgm:spPr/>
      <dgm:t>
        <a:bodyPr/>
        <a:lstStyle/>
        <a:p>
          <a:endParaRPr lang="es-ES"/>
        </a:p>
      </dgm:t>
    </dgm:pt>
    <dgm:pt modelId="{E5E65918-1135-4BB9-A87E-B538A02E45EE}" type="pres">
      <dgm:prSet presAssocID="{6F045632-51D4-4F78-901C-89A582E7F885}" presName="vert1" presStyleCnt="0"/>
      <dgm:spPr/>
    </dgm:pt>
    <dgm:pt modelId="{AC541584-CB12-4ADC-A262-028B97EA1672}" type="pres">
      <dgm:prSet presAssocID="{158D0B7A-085A-4B87-8F4B-EACDB78C495A}" presName="vertSpace2a" presStyleCnt="0"/>
      <dgm:spPr/>
    </dgm:pt>
    <dgm:pt modelId="{AD0D3A18-A2C4-491D-8568-890C3A07D839}" type="pres">
      <dgm:prSet presAssocID="{158D0B7A-085A-4B87-8F4B-EACDB78C495A}" presName="horz2" presStyleCnt="0"/>
      <dgm:spPr/>
    </dgm:pt>
    <dgm:pt modelId="{33AB7C2C-A2D1-4F20-BB99-B96D21953F67}" type="pres">
      <dgm:prSet presAssocID="{158D0B7A-085A-4B87-8F4B-EACDB78C495A}" presName="horzSpace2" presStyleCnt="0"/>
      <dgm:spPr/>
    </dgm:pt>
    <dgm:pt modelId="{76B988A0-C80A-4257-84B5-168E4AB495F8}" type="pres">
      <dgm:prSet presAssocID="{158D0B7A-085A-4B87-8F4B-EACDB78C495A}" presName="tx2" presStyleLbl="revTx" presStyleIdx="1" presStyleCnt="4"/>
      <dgm:spPr/>
      <dgm:t>
        <a:bodyPr/>
        <a:lstStyle/>
        <a:p>
          <a:endParaRPr lang="es-ES"/>
        </a:p>
      </dgm:t>
    </dgm:pt>
    <dgm:pt modelId="{E098432B-5DF6-4B79-9274-1F87E4A53D44}" type="pres">
      <dgm:prSet presAssocID="{158D0B7A-085A-4B87-8F4B-EACDB78C495A}" presName="vert2" presStyleCnt="0"/>
      <dgm:spPr/>
    </dgm:pt>
    <dgm:pt modelId="{A289FCCE-D27C-4295-88B6-9711995E523A}" type="pres">
      <dgm:prSet presAssocID="{158D0B7A-085A-4B87-8F4B-EACDB78C495A}" presName="thinLine2b" presStyleLbl="callout" presStyleIdx="0" presStyleCnt="3"/>
      <dgm:spPr/>
    </dgm:pt>
    <dgm:pt modelId="{FA56FE9A-9D5D-4020-BA95-3A4C0ED90C7A}" type="pres">
      <dgm:prSet presAssocID="{158D0B7A-085A-4B87-8F4B-EACDB78C495A}" presName="vertSpace2b" presStyleCnt="0"/>
      <dgm:spPr/>
    </dgm:pt>
    <dgm:pt modelId="{A7A454AF-1F01-403E-8F51-61F1E7A3D3B2}" type="pres">
      <dgm:prSet presAssocID="{652E46A8-9447-4FCE-8BB5-A888A08FA663}" presName="horz2" presStyleCnt="0"/>
      <dgm:spPr/>
    </dgm:pt>
    <dgm:pt modelId="{2456674E-F37E-4C92-A061-16A3EB1421EE}" type="pres">
      <dgm:prSet presAssocID="{652E46A8-9447-4FCE-8BB5-A888A08FA663}" presName="horzSpace2" presStyleCnt="0"/>
      <dgm:spPr/>
    </dgm:pt>
    <dgm:pt modelId="{EFCB5044-6722-4D4F-B323-811D9C460941}" type="pres">
      <dgm:prSet presAssocID="{652E46A8-9447-4FCE-8BB5-A888A08FA663}" presName="tx2" presStyleLbl="revTx" presStyleIdx="2" presStyleCnt="4"/>
      <dgm:spPr/>
      <dgm:t>
        <a:bodyPr/>
        <a:lstStyle/>
        <a:p>
          <a:endParaRPr lang="es-ES"/>
        </a:p>
      </dgm:t>
    </dgm:pt>
    <dgm:pt modelId="{09CC6B81-C4F8-4571-9855-F72FD746EDA8}" type="pres">
      <dgm:prSet presAssocID="{652E46A8-9447-4FCE-8BB5-A888A08FA663}" presName="vert2" presStyleCnt="0"/>
      <dgm:spPr/>
    </dgm:pt>
    <dgm:pt modelId="{D66A6213-0617-4571-BFF9-EEA0A522CEA2}" type="pres">
      <dgm:prSet presAssocID="{652E46A8-9447-4FCE-8BB5-A888A08FA663}" presName="thinLine2b" presStyleLbl="callout" presStyleIdx="1" presStyleCnt="3"/>
      <dgm:spPr/>
    </dgm:pt>
    <dgm:pt modelId="{01AC59A0-DB8E-48CC-9C18-3C2F0AC4BB37}" type="pres">
      <dgm:prSet presAssocID="{652E46A8-9447-4FCE-8BB5-A888A08FA663}" presName="vertSpace2b" presStyleCnt="0"/>
      <dgm:spPr/>
    </dgm:pt>
    <dgm:pt modelId="{7BAC5B21-40F5-4259-A41E-ACCA23B994BD}" type="pres">
      <dgm:prSet presAssocID="{1E15A1F7-D53C-4524-AD3F-3B5E36500630}" presName="horz2" presStyleCnt="0"/>
      <dgm:spPr/>
    </dgm:pt>
    <dgm:pt modelId="{6CD02D8A-00AB-4299-A74A-C19BB8C6F985}" type="pres">
      <dgm:prSet presAssocID="{1E15A1F7-D53C-4524-AD3F-3B5E36500630}" presName="horzSpace2" presStyleCnt="0"/>
      <dgm:spPr/>
    </dgm:pt>
    <dgm:pt modelId="{CC9337C6-48DB-4FC9-9E72-9BC6FD5DDE22}" type="pres">
      <dgm:prSet presAssocID="{1E15A1F7-D53C-4524-AD3F-3B5E36500630}" presName="tx2" presStyleLbl="revTx" presStyleIdx="3" presStyleCnt="4"/>
      <dgm:spPr/>
      <dgm:t>
        <a:bodyPr/>
        <a:lstStyle/>
        <a:p>
          <a:endParaRPr lang="es-ES"/>
        </a:p>
      </dgm:t>
    </dgm:pt>
    <dgm:pt modelId="{A858E924-D960-476B-AC90-A225C383EFD9}" type="pres">
      <dgm:prSet presAssocID="{1E15A1F7-D53C-4524-AD3F-3B5E36500630}" presName="vert2" presStyleCnt="0"/>
      <dgm:spPr/>
    </dgm:pt>
    <dgm:pt modelId="{081B20B8-CAF6-459B-8CD4-6DBD8A91FC87}" type="pres">
      <dgm:prSet presAssocID="{1E15A1F7-D53C-4524-AD3F-3B5E36500630}" presName="thinLine2b" presStyleLbl="callout" presStyleIdx="2" presStyleCnt="3"/>
      <dgm:spPr/>
    </dgm:pt>
    <dgm:pt modelId="{107DC17B-BBA4-4B93-B77E-7AAA769FC0AB}" type="pres">
      <dgm:prSet presAssocID="{1E15A1F7-D53C-4524-AD3F-3B5E36500630}" presName="vertSpace2b" presStyleCnt="0"/>
      <dgm:spPr/>
    </dgm:pt>
  </dgm:ptLst>
  <dgm:cxnLst>
    <dgm:cxn modelId="{90166EC9-9C1D-4E2D-8D10-EDBA6D6CD03B}" srcId="{6F045632-51D4-4F78-901C-89A582E7F885}" destId="{652E46A8-9447-4FCE-8BB5-A888A08FA663}" srcOrd="1" destOrd="0" parTransId="{36FA8B4B-CF5E-4060-AD48-36626C8CA21A}" sibTransId="{2E3F485D-E505-4A1A-A04C-98F25B4FD659}"/>
    <dgm:cxn modelId="{F3F939C2-0086-4BFA-889D-E84AC05275F2}" type="presOf" srcId="{652E46A8-9447-4FCE-8BB5-A888A08FA663}" destId="{EFCB5044-6722-4D4F-B323-811D9C460941}" srcOrd="0" destOrd="0" presId="urn:microsoft.com/office/officeart/2008/layout/LinedList"/>
    <dgm:cxn modelId="{D8C4C898-C670-44B1-940D-19136767BDAD}" type="presOf" srcId="{158D0B7A-085A-4B87-8F4B-EACDB78C495A}" destId="{76B988A0-C80A-4257-84B5-168E4AB495F8}" srcOrd="0" destOrd="0" presId="urn:microsoft.com/office/officeart/2008/layout/LinedList"/>
    <dgm:cxn modelId="{783C90FE-02B2-4A92-A7E1-3D1778035C53}" type="presOf" srcId="{0E2D69AD-DAED-4EED-9DD1-43BD93C24B79}" destId="{98A7BA05-6C75-4E7E-A120-E6ECF9D5B9DA}" srcOrd="0" destOrd="0" presId="urn:microsoft.com/office/officeart/2008/layout/LinedList"/>
    <dgm:cxn modelId="{52CD2444-266A-4131-BE83-C1A9C2D74C10}" srcId="{6F045632-51D4-4F78-901C-89A582E7F885}" destId="{1E15A1F7-D53C-4524-AD3F-3B5E36500630}" srcOrd="2" destOrd="0" parTransId="{D58585C2-9A96-4857-B747-86444311578D}" sibTransId="{749AE6B4-321D-4DE7-BB32-B1675D3A7FAA}"/>
    <dgm:cxn modelId="{A49EEB62-5C10-488B-88A4-90D80D1F9516}" srcId="{0E2D69AD-DAED-4EED-9DD1-43BD93C24B79}" destId="{6F045632-51D4-4F78-901C-89A582E7F885}" srcOrd="0" destOrd="0" parTransId="{602556F4-8EBE-461D-A51F-81747CF7CF9C}" sibTransId="{8D9465A6-C0EE-40ED-A620-030A00ED2674}"/>
    <dgm:cxn modelId="{BAD1B296-8063-4FFD-A03E-99A712309A2D}" type="presOf" srcId="{6F045632-51D4-4F78-901C-89A582E7F885}" destId="{D43762F2-1722-4401-A9A6-87BF7B4C9233}" srcOrd="0" destOrd="0" presId="urn:microsoft.com/office/officeart/2008/layout/LinedList"/>
    <dgm:cxn modelId="{7A58E99A-B3CE-4619-9FD7-70B0F81DFBD7}" type="presOf" srcId="{1E15A1F7-D53C-4524-AD3F-3B5E36500630}" destId="{CC9337C6-48DB-4FC9-9E72-9BC6FD5DDE22}" srcOrd="0" destOrd="0" presId="urn:microsoft.com/office/officeart/2008/layout/LinedList"/>
    <dgm:cxn modelId="{966A0CA6-754F-418F-95D9-E8319D73247B}" srcId="{6F045632-51D4-4F78-901C-89A582E7F885}" destId="{158D0B7A-085A-4B87-8F4B-EACDB78C495A}" srcOrd="0" destOrd="0" parTransId="{93D2E681-0C9A-4FD3-88A7-CCBD0B79FAFB}" sibTransId="{D26ABF3F-01DD-4B55-A620-BB409498789C}"/>
    <dgm:cxn modelId="{EA6FDB1F-4E67-4C7D-AF10-A9B6E26804C9}" type="presParOf" srcId="{98A7BA05-6C75-4E7E-A120-E6ECF9D5B9DA}" destId="{9D84E2E7-B84A-4D70-AD3E-05BB647FEC4F}" srcOrd="0" destOrd="0" presId="urn:microsoft.com/office/officeart/2008/layout/LinedList"/>
    <dgm:cxn modelId="{2E96A67C-D348-4456-9B7A-8D1C368CBC3F}" type="presParOf" srcId="{98A7BA05-6C75-4E7E-A120-E6ECF9D5B9DA}" destId="{5DC5A024-1123-495B-97AD-A3E062DDD5E3}" srcOrd="1" destOrd="0" presId="urn:microsoft.com/office/officeart/2008/layout/LinedList"/>
    <dgm:cxn modelId="{E9785832-5E14-442D-9868-DCF1593B3275}" type="presParOf" srcId="{5DC5A024-1123-495B-97AD-A3E062DDD5E3}" destId="{D43762F2-1722-4401-A9A6-87BF7B4C9233}" srcOrd="0" destOrd="0" presId="urn:microsoft.com/office/officeart/2008/layout/LinedList"/>
    <dgm:cxn modelId="{133A9B6D-B285-4226-9A18-6A32F4A85127}" type="presParOf" srcId="{5DC5A024-1123-495B-97AD-A3E062DDD5E3}" destId="{E5E65918-1135-4BB9-A87E-B538A02E45EE}" srcOrd="1" destOrd="0" presId="urn:microsoft.com/office/officeart/2008/layout/LinedList"/>
    <dgm:cxn modelId="{9C0C91ED-4E25-44D4-ADCA-E93404ABB6DC}" type="presParOf" srcId="{E5E65918-1135-4BB9-A87E-B538A02E45EE}" destId="{AC541584-CB12-4ADC-A262-028B97EA1672}" srcOrd="0" destOrd="0" presId="urn:microsoft.com/office/officeart/2008/layout/LinedList"/>
    <dgm:cxn modelId="{43E9D54D-A544-4F52-A600-10758F7738C5}" type="presParOf" srcId="{E5E65918-1135-4BB9-A87E-B538A02E45EE}" destId="{AD0D3A18-A2C4-491D-8568-890C3A07D839}" srcOrd="1" destOrd="0" presId="urn:microsoft.com/office/officeart/2008/layout/LinedList"/>
    <dgm:cxn modelId="{0354E017-3C62-4CE9-9133-D24C0998FEB7}" type="presParOf" srcId="{AD0D3A18-A2C4-491D-8568-890C3A07D839}" destId="{33AB7C2C-A2D1-4F20-BB99-B96D21953F67}" srcOrd="0" destOrd="0" presId="urn:microsoft.com/office/officeart/2008/layout/LinedList"/>
    <dgm:cxn modelId="{57A21900-E019-4B0A-895D-7407F792455A}" type="presParOf" srcId="{AD0D3A18-A2C4-491D-8568-890C3A07D839}" destId="{76B988A0-C80A-4257-84B5-168E4AB495F8}" srcOrd="1" destOrd="0" presId="urn:microsoft.com/office/officeart/2008/layout/LinedList"/>
    <dgm:cxn modelId="{484DBB27-51B5-46A9-9EB6-0E8072187530}" type="presParOf" srcId="{AD0D3A18-A2C4-491D-8568-890C3A07D839}" destId="{E098432B-5DF6-4B79-9274-1F87E4A53D44}" srcOrd="2" destOrd="0" presId="urn:microsoft.com/office/officeart/2008/layout/LinedList"/>
    <dgm:cxn modelId="{89931FB1-0F98-4AD9-A04E-071B2E4E63E9}" type="presParOf" srcId="{E5E65918-1135-4BB9-A87E-B538A02E45EE}" destId="{A289FCCE-D27C-4295-88B6-9711995E523A}" srcOrd="2" destOrd="0" presId="urn:microsoft.com/office/officeart/2008/layout/LinedList"/>
    <dgm:cxn modelId="{939ADADF-6629-47D7-9D26-F66D0833FA18}" type="presParOf" srcId="{E5E65918-1135-4BB9-A87E-B538A02E45EE}" destId="{FA56FE9A-9D5D-4020-BA95-3A4C0ED90C7A}" srcOrd="3" destOrd="0" presId="urn:microsoft.com/office/officeart/2008/layout/LinedList"/>
    <dgm:cxn modelId="{BC884A62-63DB-4F79-B4EC-B60DAF57FF73}" type="presParOf" srcId="{E5E65918-1135-4BB9-A87E-B538A02E45EE}" destId="{A7A454AF-1F01-403E-8F51-61F1E7A3D3B2}" srcOrd="4" destOrd="0" presId="urn:microsoft.com/office/officeart/2008/layout/LinedList"/>
    <dgm:cxn modelId="{ED2A948A-6879-4DEF-92BA-09047FF34828}" type="presParOf" srcId="{A7A454AF-1F01-403E-8F51-61F1E7A3D3B2}" destId="{2456674E-F37E-4C92-A061-16A3EB1421EE}" srcOrd="0" destOrd="0" presId="urn:microsoft.com/office/officeart/2008/layout/LinedList"/>
    <dgm:cxn modelId="{52B55305-8361-4AC0-904D-293008290E48}" type="presParOf" srcId="{A7A454AF-1F01-403E-8F51-61F1E7A3D3B2}" destId="{EFCB5044-6722-4D4F-B323-811D9C460941}" srcOrd="1" destOrd="0" presId="urn:microsoft.com/office/officeart/2008/layout/LinedList"/>
    <dgm:cxn modelId="{9E5C881C-31B2-4EEF-B0D3-AEF3E644BC83}" type="presParOf" srcId="{A7A454AF-1F01-403E-8F51-61F1E7A3D3B2}" destId="{09CC6B81-C4F8-4571-9855-F72FD746EDA8}" srcOrd="2" destOrd="0" presId="urn:microsoft.com/office/officeart/2008/layout/LinedList"/>
    <dgm:cxn modelId="{0D4C8233-21D4-40D9-BC79-B9AC21542543}" type="presParOf" srcId="{E5E65918-1135-4BB9-A87E-B538A02E45EE}" destId="{D66A6213-0617-4571-BFF9-EEA0A522CEA2}" srcOrd="5" destOrd="0" presId="urn:microsoft.com/office/officeart/2008/layout/LinedList"/>
    <dgm:cxn modelId="{FC4A0E99-0C07-4A25-A6E0-AD1BC620100F}" type="presParOf" srcId="{E5E65918-1135-4BB9-A87E-B538A02E45EE}" destId="{01AC59A0-DB8E-48CC-9C18-3C2F0AC4BB37}" srcOrd="6" destOrd="0" presId="urn:microsoft.com/office/officeart/2008/layout/LinedList"/>
    <dgm:cxn modelId="{E8128492-0E70-4C6B-83F3-9E66F7F64D3B}" type="presParOf" srcId="{E5E65918-1135-4BB9-A87E-B538A02E45EE}" destId="{7BAC5B21-40F5-4259-A41E-ACCA23B994BD}" srcOrd="7" destOrd="0" presId="urn:microsoft.com/office/officeart/2008/layout/LinedList"/>
    <dgm:cxn modelId="{535F8EEA-3842-4B85-B25B-D58B6841B8B3}" type="presParOf" srcId="{7BAC5B21-40F5-4259-A41E-ACCA23B994BD}" destId="{6CD02D8A-00AB-4299-A74A-C19BB8C6F985}" srcOrd="0" destOrd="0" presId="urn:microsoft.com/office/officeart/2008/layout/LinedList"/>
    <dgm:cxn modelId="{7A9E3E1D-ABBE-434D-956D-6F65D775BC65}" type="presParOf" srcId="{7BAC5B21-40F5-4259-A41E-ACCA23B994BD}" destId="{CC9337C6-48DB-4FC9-9E72-9BC6FD5DDE22}" srcOrd="1" destOrd="0" presId="urn:microsoft.com/office/officeart/2008/layout/LinedList"/>
    <dgm:cxn modelId="{08CE100D-2519-49F8-860B-B04EB33456A6}" type="presParOf" srcId="{7BAC5B21-40F5-4259-A41E-ACCA23B994BD}" destId="{A858E924-D960-476B-AC90-A225C383EFD9}" srcOrd="2" destOrd="0" presId="urn:microsoft.com/office/officeart/2008/layout/LinedList"/>
    <dgm:cxn modelId="{158A57D9-DED6-4EDB-9C1F-ECC556E2C773}" type="presParOf" srcId="{E5E65918-1135-4BB9-A87E-B538A02E45EE}" destId="{081B20B8-CAF6-459B-8CD4-6DBD8A91FC87}" srcOrd="8" destOrd="0" presId="urn:microsoft.com/office/officeart/2008/layout/LinedList"/>
    <dgm:cxn modelId="{C83F6574-3538-419B-BA48-A93DEC1421C9}" type="presParOf" srcId="{E5E65918-1135-4BB9-A87E-B538A02E45EE}" destId="{107DC17B-BBA4-4B93-B77E-7AAA769FC0AB}"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00E8C2E-5872-47EB-830E-61A57CA00A6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ES"/>
        </a:p>
      </dgm:t>
    </dgm:pt>
    <dgm:pt modelId="{3CA1F3E7-2B84-4C96-8E7F-C8C1570FAC30}">
      <dgm:prSet phldrT="[Texto]"/>
      <dgm:spPr/>
      <dgm:t>
        <a:bodyPr/>
        <a:lstStyle/>
        <a:p>
          <a:r>
            <a:rPr lang="es-ES" dirty="0" err="1" smtClean="0"/>
            <a:t>Cosanga</a:t>
          </a:r>
          <a:endParaRPr lang="es-ES" dirty="0"/>
        </a:p>
      </dgm:t>
    </dgm:pt>
    <dgm:pt modelId="{EBE0A8FF-BB20-43DA-AE23-14A362FEE360}" type="parTrans" cxnId="{1E8EAE6A-284A-4CEF-ACA9-24C2451E8EF9}">
      <dgm:prSet/>
      <dgm:spPr/>
      <dgm:t>
        <a:bodyPr/>
        <a:lstStyle/>
        <a:p>
          <a:endParaRPr lang="es-ES"/>
        </a:p>
      </dgm:t>
    </dgm:pt>
    <dgm:pt modelId="{95ABFF1B-9087-46EF-BC6B-E3CBF379BC6F}" type="sibTrans" cxnId="{1E8EAE6A-284A-4CEF-ACA9-24C2451E8EF9}">
      <dgm:prSet/>
      <dgm:spPr/>
      <dgm:t>
        <a:bodyPr/>
        <a:lstStyle/>
        <a:p>
          <a:endParaRPr lang="es-ES"/>
        </a:p>
      </dgm:t>
    </dgm:pt>
    <dgm:pt modelId="{816A1C42-34F7-4CDC-8FF8-8FBCEBDFE54A}">
      <dgm:prSet phldrT="[Texto]"/>
      <dgm:spPr/>
      <dgm:t>
        <a:bodyPr/>
        <a:lstStyle/>
        <a:p>
          <a:r>
            <a:rPr lang="es-ES" dirty="0" smtClean="0"/>
            <a:t>Baeza</a:t>
          </a:r>
          <a:endParaRPr lang="es-ES" dirty="0"/>
        </a:p>
      </dgm:t>
    </dgm:pt>
    <dgm:pt modelId="{DBC804A9-914C-4277-96CF-E2FE4FEDAB3E}" type="parTrans" cxnId="{0E742CF5-D249-49B1-A481-5CBB111AAFD2}">
      <dgm:prSet/>
      <dgm:spPr/>
      <dgm:t>
        <a:bodyPr/>
        <a:lstStyle/>
        <a:p>
          <a:endParaRPr lang="es-ES"/>
        </a:p>
      </dgm:t>
    </dgm:pt>
    <dgm:pt modelId="{EFE7B4BA-A398-49A5-94CE-B244A29C3BBD}" type="sibTrans" cxnId="{0E742CF5-D249-49B1-A481-5CBB111AAFD2}">
      <dgm:prSet/>
      <dgm:spPr/>
      <dgm:t>
        <a:bodyPr/>
        <a:lstStyle/>
        <a:p>
          <a:endParaRPr lang="es-ES"/>
        </a:p>
      </dgm:t>
    </dgm:pt>
    <dgm:pt modelId="{9544CBBD-A8F1-4BA5-AF1D-781258F09699}">
      <dgm:prSet phldrT="[Texto]"/>
      <dgm:spPr/>
      <dgm:t>
        <a:bodyPr/>
        <a:lstStyle/>
        <a:p>
          <a:r>
            <a:rPr lang="es-ES" dirty="0" smtClean="0"/>
            <a:t>San Francisco de Borja</a:t>
          </a:r>
          <a:endParaRPr lang="es-ES" dirty="0"/>
        </a:p>
      </dgm:t>
    </dgm:pt>
    <dgm:pt modelId="{472C2DDA-F3CB-4CDC-BF9A-0F604A335D80}" type="parTrans" cxnId="{0580DB07-8A2D-4581-9165-29F166BB6278}">
      <dgm:prSet/>
      <dgm:spPr/>
      <dgm:t>
        <a:bodyPr/>
        <a:lstStyle/>
        <a:p>
          <a:endParaRPr lang="es-ES"/>
        </a:p>
      </dgm:t>
    </dgm:pt>
    <dgm:pt modelId="{2A331A91-4AD5-4ED6-B185-2C7F04DEBFB8}" type="sibTrans" cxnId="{0580DB07-8A2D-4581-9165-29F166BB6278}">
      <dgm:prSet/>
      <dgm:spPr/>
      <dgm:t>
        <a:bodyPr/>
        <a:lstStyle/>
        <a:p>
          <a:endParaRPr lang="es-ES"/>
        </a:p>
      </dgm:t>
    </dgm:pt>
    <dgm:pt modelId="{417758C3-2EE1-4BD3-ABDE-DC51A82D731C}">
      <dgm:prSet phldrT="[Texto]"/>
      <dgm:spPr/>
      <dgm:t>
        <a:bodyPr/>
        <a:lstStyle/>
        <a:p>
          <a:r>
            <a:rPr lang="es-ES" dirty="0" err="1" smtClean="0"/>
            <a:t>Cuyuja</a:t>
          </a:r>
          <a:endParaRPr lang="es-ES" dirty="0"/>
        </a:p>
      </dgm:t>
    </dgm:pt>
    <dgm:pt modelId="{3FD7C6CB-217B-45F1-94C3-208AA49D46AA}" type="parTrans" cxnId="{3267D93D-B073-42B2-9F6B-94C5AB05C179}">
      <dgm:prSet/>
      <dgm:spPr/>
      <dgm:t>
        <a:bodyPr/>
        <a:lstStyle/>
        <a:p>
          <a:endParaRPr lang="es-ES"/>
        </a:p>
      </dgm:t>
    </dgm:pt>
    <dgm:pt modelId="{DBF942EC-7FDC-4C58-9F08-68FB3F559B68}" type="sibTrans" cxnId="{3267D93D-B073-42B2-9F6B-94C5AB05C179}">
      <dgm:prSet/>
      <dgm:spPr/>
      <dgm:t>
        <a:bodyPr/>
        <a:lstStyle/>
        <a:p>
          <a:endParaRPr lang="es-ES"/>
        </a:p>
      </dgm:t>
    </dgm:pt>
    <dgm:pt modelId="{7E4D1613-341B-4FCA-A7E7-4477E4163C04}">
      <dgm:prSet phldrT="[Texto]"/>
      <dgm:spPr/>
      <dgm:t>
        <a:bodyPr/>
        <a:lstStyle/>
        <a:p>
          <a:r>
            <a:rPr lang="es-ES" dirty="0" smtClean="0"/>
            <a:t>Papallacta</a:t>
          </a:r>
          <a:endParaRPr lang="es-ES" dirty="0"/>
        </a:p>
      </dgm:t>
    </dgm:pt>
    <dgm:pt modelId="{89BDB131-E679-455D-98E9-8A7CFEE77925}" type="parTrans" cxnId="{62972565-B114-4D2E-A893-75E18EEBFEDC}">
      <dgm:prSet/>
      <dgm:spPr/>
      <dgm:t>
        <a:bodyPr/>
        <a:lstStyle/>
        <a:p>
          <a:endParaRPr lang="es-ES"/>
        </a:p>
      </dgm:t>
    </dgm:pt>
    <dgm:pt modelId="{AB46B732-BAB9-4D3F-9700-8227DD961623}" type="sibTrans" cxnId="{62972565-B114-4D2E-A893-75E18EEBFEDC}">
      <dgm:prSet/>
      <dgm:spPr/>
      <dgm:t>
        <a:bodyPr/>
        <a:lstStyle/>
        <a:p>
          <a:endParaRPr lang="es-ES"/>
        </a:p>
      </dgm:t>
    </dgm:pt>
    <dgm:pt modelId="{FB8D4D95-367A-4B31-963B-D2BF1233F80B}" type="pres">
      <dgm:prSet presAssocID="{C00E8C2E-5872-47EB-830E-61A57CA00A6D}" presName="diagram" presStyleCnt="0">
        <dgm:presLayoutVars>
          <dgm:dir/>
          <dgm:resizeHandles val="exact"/>
        </dgm:presLayoutVars>
      </dgm:prSet>
      <dgm:spPr/>
      <dgm:t>
        <a:bodyPr/>
        <a:lstStyle/>
        <a:p>
          <a:endParaRPr lang="es-ES"/>
        </a:p>
      </dgm:t>
    </dgm:pt>
    <dgm:pt modelId="{5CFD7141-7E71-4095-B4DB-AA70B5149B56}" type="pres">
      <dgm:prSet presAssocID="{3CA1F3E7-2B84-4C96-8E7F-C8C1570FAC30}" presName="node" presStyleLbl="node1" presStyleIdx="0" presStyleCnt="5">
        <dgm:presLayoutVars>
          <dgm:bulletEnabled val="1"/>
        </dgm:presLayoutVars>
      </dgm:prSet>
      <dgm:spPr/>
      <dgm:t>
        <a:bodyPr/>
        <a:lstStyle/>
        <a:p>
          <a:endParaRPr lang="es-ES"/>
        </a:p>
      </dgm:t>
    </dgm:pt>
    <dgm:pt modelId="{E123E33D-7169-43A5-BECA-5F9EDB5904E0}" type="pres">
      <dgm:prSet presAssocID="{95ABFF1B-9087-46EF-BC6B-E3CBF379BC6F}" presName="sibTrans" presStyleCnt="0"/>
      <dgm:spPr/>
    </dgm:pt>
    <dgm:pt modelId="{60019D4A-CCE4-4BDF-BCC4-C49E405D83F1}" type="pres">
      <dgm:prSet presAssocID="{816A1C42-34F7-4CDC-8FF8-8FBCEBDFE54A}" presName="node" presStyleLbl="node1" presStyleIdx="1" presStyleCnt="5">
        <dgm:presLayoutVars>
          <dgm:bulletEnabled val="1"/>
        </dgm:presLayoutVars>
      </dgm:prSet>
      <dgm:spPr/>
      <dgm:t>
        <a:bodyPr/>
        <a:lstStyle/>
        <a:p>
          <a:endParaRPr lang="es-ES"/>
        </a:p>
      </dgm:t>
    </dgm:pt>
    <dgm:pt modelId="{9B819766-BB76-4723-B84F-4954BE0F431E}" type="pres">
      <dgm:prSet presAssocID="{EFE7B4BA-A398-49A5-94CE-B244A29C3BBD}" presName="sibTrans" presStyleCnt="0"/>
      <dgm:spPr/>
    </dgm:pt>
    <dgm:pt modelId="{C09A6B96-774E-4291-BBF6-8AC5D6CA15F0}" type="pres">
      <dgm:prSet presAssocID="{9544CBBD-A8F1-4BA5-AF1D-781258F09699}" presName="node" presStyleLbl="node1" presStyleIdx="2" presStyleCnt="5">
        <dgm:presLayoutVars>
          <dgm:bulletEnabled val="1"/>
        </dgm:presLayoutVars>
      </dgm:prSet>
      <dgm:spPr/>
      <dgm:t>
        <a:bodyPr/>
        <a:lstStyle/>
        <a:p>
          <a:endParaRPr lang="es-ES"/>
        </a:p>
      </dgm:t>
    </dgm:pt>
    <dgm:pt modelId="{B088B0BC-E863-4D0A-8058-9E813C7519F5}" type="pres">
      <dgm:prSet presAssocID="{2A331A91-4AD5-4ED6-B185-2C7F04DEBFB8}" presName="sibTrans" presStyleCnt="0"/>
      <dgm:spPr/>
    </dgm:pt>
    <dgm:pt modelId="{09252100-56C4-48C6-A94F-B11F9622B921}" type="pres">
      <dgm:prSet presAssocID="{417758C3-2EE1-4BD3-ABDE-DC51A82D731C}" presName="node" presStyleLbl="node1" presStyleIdx="3" presStyleCnt="5">
        <dgm:presLayoutVars>
          <dgm:bulletEnabled val="1"/>
        </dgm:presLayoutVars>
      </dgm:prSet>
      <dgm:spPr/>
      <dgm:t>
        <a:bodyPr/>
        <a:lstStyle/>
        <a:p>
          <a:endParaRPr lang="es-ES"/>
        </a:p>
      </dgm:t>
    </dgm:pt>
    <dgm:pt modelId="{50764D52-B02D-42AE-9310-1316CC564C3F}" type="pres">
      <dgm:prSet presAssocID="{DBF942EC-7FDC-4C58-9F08-68FB3F559B68}" presName="sibTrans" presStyleCnt="0"/>
      <dgm:spPr/>
    </dgm:pt>
    <dgm:pt modelId="{D2698CCD-FD30-4560-A849-38D408CD2E21}" type="pres">
      <dgm:prSet presAssocID="{7E4D1613-341B-4FCA-A7E7-4477E4163C04}" presName="node" presStyleLbl="node1" presStyleIdx="4" presStyleCnt="5">
        <dgm:presLayoutVars>
          <dgm:bulletEnabled val="1"/>
        </dgm:presLayoutVars>
      </dgm:prSet>
      <dgm:spPr/>
      <dgm:t>
        <a:bodyPr/>
        <a:lstStyle/>
        <a:p>
          <a:endParaRPr lang="es-ES"/>
        </a:p>
      </dgm:t>
    </dgm:pt>
  </dgm:ptLst>
  <dgm:cxnLst>
    <dgm:cxn modelId="{1E8EAE6A-284A-4CEF-ACA9-24C2451E8EF9}" srcId="{C00E8C2E-5872-47EB-830E-61A57CA00A6D}" destId="{3CA1F3E7-2B84-4C96-8E7F-C8C1570FAC30}" srcOrd="0" destOrd="0" parTransId="{EBE0A8FF-BB20-43DA-AE23-14A362FEE360}" sibTransId="{95ABFF1B-9087-46EF-BC6B-E3CBF379BC6F}"/>
    <dgm:cxn modelId="{254D6D07-2D8F-493F-BAEA-F0413B51E587}" type="presOf" srcId="{417758C3-2EE1-4BD3-ABDE-DC51A82D731C}" destId="{09252100-56C4-48C6-A94F-B11F9622B921}" srcOrd="0" destOrd="0" presId="urn:microsoft.com/office/officeart/2005/8/layout/default"/>
    <dgm:cxn modelId="{F7156A66-112B-4C86-B777-BDD44CC178E9}" type="presOf" srcId="{C00E8C2E-5872-47EB-830E-61A57CA00A6D}" destId="{FB8D4D95-367A-4B31-963B-D2BF1233F80B}" srcOrd="0" destOrd="0" presId="urn:microsoft.com/office/officeart/2005/8/layout/default"/>
    <dgm:cxn modelId="{62972565-B114-4D2E-A893-75E18EEBFEDC}" srcId="{C00E8C2E-5872-47EB-830E-61A57CA00A6D}" destId="{7E4D1613-341B-4FCA-A7E7-4477E4163C04}" srcOrd="4" destOrd="0" parTransId="{89BDB131-E679-455D-98E9-8A7CFEE77925}" sibTransId="{AB46B732-BAB9-4D3F-9700-8227DD961623}"/>
    <dgm:cxn modelId="{1BD03C83-99B1-4D75-9FEA-8D16C18F95CB}" type="presOf" srcId="{816A1C42-34F7-4CDC-8FF8-8FBCEBDFE54A}" destId="{60019D4A-CCE4-4BDF-BCC4-C49E405D83F1}" srcOrd="0" destOrd="0" presId="urn:microsoft.com/office/officeart/2005/8/layout/default"/>
    <dgm:cxn modelId="{3267D93D-B073-42B2-9F6B-94C5AB05C179}" srcId="{C00E8C2E-5872-47EB-830E-61A57CA00A6D}" destId="{417758C3-2EE1-4BD3-ABDE-DC51A82D731C}" srcOrd="3" destOrd="0" parTransId="{3FD7C6CB-217B-45F1-94C3-208AA49D46AA}" sibTransId="{DBF942EC-7FDC-4C58-9F08-68FB3F559B68}"/>
    <dgm:cxn modelId="{479D5FF6-EE55-4698-8AEA-D62F39127C0E}" type="presOf" srcId="{3CA1F3E7-2B84-4C96-8E7F-C8C1570FAC30}" destId="{5CFD7141-7E71-4095-B4DB-AA70B5149B56}" srcOrd="0" destOrd="0" presId="urn:microsoft.com/office/officeart/2005/8/layout/default"/>
    <dgm:cxn modelId="{0574822B-25AD-4574-83B0-983FCB98B137}" type="presOf" srcId="{7E4D1613-341B-4FCA-A7E7-4477E4163C04}" destId="{D2698CCD-FD30-4560-A849-38D408CD2E21}" srcOrd="0" destOrd="0" presId="urn:microsoft.com/office/officeart/2005/8/layout/default"/>
    <dgm:cxn modelId="{0E742CF5-D249-49B1-A481-5CBB111AAFD2}" srcId="{C00E8C2E-5872-47EB-830E-61A57CA00A6D}" destId="{816A1C42-34F7-4CDC-8FF8-8FBCEBDFE54A}" srcOrd="1" destOrd="0" parTransId="{DBC804A9-914C-4277-96CF-E2FE4FEDAB3E}" sibTransId="{EFE7B4BA-A398-49A5-94CE-B244A29C3BBD}"/>
    <dgm:cxn modelId="{07263E15-531C-4A94-B979-88C3ABE32057}" type="presOf" srcId="{9544CBBD-A8F1-4BA5-AF1D-781258F09699}" destId="{C09A6B96-774E-4291-BBF6-8AC5D6CA15F0}" srcOrd="0" destOrd="0" presId="urn:microsoft.com/office/officeart/2005/8/layout/default"/>
    <dgm:cxn modelId="{0580DB07-8A2D-4581-9165-29F166BB6278}" srcId="{C00E8C2E-5872-47EB-830E-61A57CA00A6D}" destId="{9544CBBD-A8F1-4BA5-AF1D-781258F09699}" srcOrd="2" destOrd="0" parTransId="{472C2DDA-F3CB-4CDC-BF9A-0F604A335D80}" sibTransId="{2A331A91-4AD5-4ED6-B185-2C7F04DEBFB8}"/>
    <dgm:cxn modelId="{16A8D762-124D-4C3F-8EBC-E6A8EE13235F}" type="presParOf" srcId="{FB8D4D95-367A-4B31-963B-D2BF1233F80B}" destId="{5CFD7141-7E71-4095-B4DB-AA70B5149B56}" srcOrd="0" destOrd="0" presId="urn:microsoft.com/office/officeart/2005/8/layout/default"/>
    <dgm:cxn modelId="{392F4114-A56F-4856-9C28-59D21907FBAC}" type="presParOf" srcId="{FB8D4D95-367A-4B31-963B-D2BF1233F80B}" destId="{E123E33D-7169-43A5-BECA-5F9EDB5904E0}" srcOrd="1" destOrd="0" presId="urn:microsoft.com/office/officeart/2005/8/layout/default"/>
    <dgm:cxn modelId="{9170B3E0-39B0-46B0-BB90-4161951F2560}" type="presParOf" srcId="{FB8D4D95-367A-4B31-963B-D2BF1233F80B}" destId="{60019D4A-CCE4-4BDF-BCC4-C49E405D83F1}" srcOrd="2" destOrd="0" presId="urn:microsoft.com/office/officeart/2005/8/layout/default"/>
    <dgm:cxn modelId="{37597A48-AECF-4177-BEF9-FBD11730396C}" type="presParOf" srcId="{FB8D4D95-367A-4B31-963B-D2BF1233F80B}" destId="{9B819766-BB76-4723-B84F-4954BE0F431E}" srcOrd="3" destOrd="0" presId="urn:microsoft.com/office/officeart/2005/8/layout/default"/>
    <dgm:cxn modelId="{7ABBB0E1-581D-4CCC-BA21-484677C710F7}" type="presParOf" srcId="{FB8D4D95-367A-4B31-963B-D2BF1233F80B}" destId="{C09A6B96-774E-4291-BBF6-8AC5D6CA15F0}" srcOrd="4" destOrd="0" presId="urn:microsoft.com/office/officeart/2005/8/layout/default"/>
    <dgm:cxn modelId="{827CA400-3A57-4686-A7D2-C2B0478002ED}" type="presParOf" srcId="{FB8D4D95-367A-4B31-963B-D2BF1233F80B}" destId="{B088B0BC-E863-4D0A-8058-9E813C7519F5}" srcOrd="5" destOrd="0" presId="urn:microsoft.com/office/officeart/2005/8/layout/default"/>
    <dgm:cxn modelId="{1E2F7C95-190A-45E6-AF5B-B0AF8E02E3C0}" type="presParOf" srcId="{FB8D4D95-367A-4B31-963B-D2BF1233F80B}" destId="{09252100-56C4-48C6-A94F-B11F9622B921}" srcOrd="6" destOrd="0" presId="urn:microsoft.com/office/officeart/2005/8/layout/default"/>
    <dgm:cxn modelId="{94285E7F-5B65-43F8-809E-ECF4A54B4E06}" type="presParOf" srcId="{FB8D4D95-367A-4B31-963B-D2BF1233F80B}" destId="{50764D52-B02D-42AE-9310-1316CC564C3F}" srcOrd="7" destOrd="0" presId="urn:microsoft.com/office/officeart/2005/8/layout/default"/>
    <dgm:cxn modelId="{7906AD3C-96FD-4E54-B7A7-1EB0DFF3D284}" type="presParOf" srcId="{FB8D4D95-367A-4B31-963B-D2BF1233F80B}" destId="{D2698CCD-FD30-4560-A849-38D408CD2E21}"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06E2FBC-C9E3-4592-8C9F-DDE2D3586DA5}"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s-ES"/>
        </a:p>
      </dgm:t>
    </dgm:pt>
    <dgm:pt modelId="{997E8241-D703-4F48-B255-7EE9A14F9DA8}">
      <dgm:prSet phldrT="[Texto]"/>
      <dgm:spPr/>
      <dgm:t>
        <a:bodyPr/>
        <a:lstStyle/>
        <a:p>
          <a:r>
            <a:rPr lang="es-ES" dirty="0" smtClean="0"/>
            <a:t>Diseño de la investigación </a:t>
          </a:r>
          <a:endParaRPr lang="es-ES" dirty="0"/>
        </a:p>
      </dgm:t>
    </dgm:pt>
    <dgm:pt modelId="{86370192-772A-437A-9C2C-B54FC17A6A0D}" type="parTrans" cxnId="{5769F367-5272-4DCC-B166-08A8E09141A0}">
      <dgm:prSet/>
      <dgm:spPr/>
      <dgm:t>
        <a:bodyPr/>
        <a:lstStyle/>
        <a:p>
          <a:endParaRPr lang="es-ES"/>
        </a:p>
      </dgm:t>
    </dgm:pt>
    <dgm:pt modelId="{AE72B504-D7F0-460E-9D07-DA2E3A407FBC}" type="sibTrans" cxnId="{5769F367-5272-4DCC-B166-08A8E09141A0}">
      <dgm:prSet/>
      <dgm:spPr/>
      <dgm:t>
        <a:bodyPr/>
        <a:lstStyle/>
        <a:p>
          <a:endParaRPr lang="es-ES"/>
        </a:p>
      </dgm:t>
    </dgm:pt>
    <dgm:pt modelId="{0E487FF8-7AF4-42B9-881B-ED521C6A5FBE}">
      <dgm:prSet phldrT="[Texto]"/>
      <dgm:spPr/>
      <dgm:t>
        <a:bodyPr/>
        <a:lstStyle/>
        <a:p>
          <a:r>
            <a:rPr lang="es-ES" dirty="0" smtClean="0">
              <a:solidFill>
                <a:schemeClr val="bg1"/>
              </a:solidFill>
            </a:rPr>
            <a:t>La investigación se realizó con procedimientos y métodos útiles para conseguir la información necesaria. En el presente proyecto se utilizó una investigación cuantitativa, utilizando  encuestas, para  obtener  información válida y confiable para el estudio</a:t>
          </a:r>
          <a:endParaRPr lang="es-ES" dirty="0">
            <a:solidFill>
              <a:schemeClr val="bg1"/>
            </a:solidFill>
          </a:endParaRPr>
        </a:p>
      </dgm:t>
    </dgm:pt>
    <dgm:pt modelId="{13C8F433-FE20-42B7-A8B2-874A0F52C722}" type="parTrans" cxnId="{03E8AF5A-7510-45BC-AB13-8125B282EE89}">
      <dgm:prSet/>
      <dgm:spPr/>
      <dgm:t>
        <a:bodyPr/>
        <a:lstStyle/>
        <a:p>
          <a:endParaRPr lang="es-ES"/>
        </a:p>
      </dgm:t>
    </dgm:pt>
    <dgm:pt modelId="{5BEC7157-AD5C-4082-A90A-E92F119145E6}" type="sibTrans" cxnId="{03E8AF5A-7510-45BC-AB13-8125B282EE89}">
      <dgm:prSet/>
      <dgm:spPr/>
      <dgm:t>
        <a:bodyPr/>
        <a:lstStyle/>
        <a:p>
          <a:endParaRPr lang="es-ES"/>
        </a:p>
      </dgm:t>
    </dgm:pt>
    <dgm:pt modelId="{AEF2F08A-853D-48A1-8A65-21AE243C54B3}">
      <dgm:prSet phldrT="[Texto]"/>
      <dgm:spPr/>
      <dgm:t>
        <a:bodyPr/>
        <a:lstStyle/>
        <a:p>
          <a:r>
            <a:rPr lang="es-ES" dirty="0" smtClean="0"/>
            <a:t>Segmentación de mercado</a:t>
          </a:r>
          <a:endParaRPr lang="es-ES" dirty="0"/>
        </a:p>
      </dgm:t>
    </dgm:pt>
    <dgm:pt modelId="{F006D697-569E-4EBA-B90D-2ACDC07C91E2}" type="parTrans" cxnId="{6E8D8BD6-3AE1-40E1-9039-6C092DE1B995}">
      <dgm:prSet/>
      <dgm:spPr/>
      <dgm:t>
        <a:bodyPr/>
        <a:lstStyle/>
        <a:p>
          <a:endParaRPr lang="es-ES"/>
        </a:p>
      </dgm:t>
    </dgm:pt>
    <dgm:pt modelId="{3708C8AD-8066-43FB-A38A-E70AB9DEF784}" type="sibTrans" cxnId="{6E8D8BD6-3AE1-40E1-9039-6C092DE1B995}">
      <dgm:prSet/>
      <dgm:spPr/>
      <dgm:t>
        <a:bodyPr/>
        <a:lstStyle/>
        <a:p>
          <a:endParaRPr lang="es-ES"/>
        </a:p>
      </dgm:t>
    </dgm:pt>
    <dgm:pt modelId="{76C077D3-6278-43B4-AE40-298B2497E8FC}">
      <dgm:prSet phldrT="[Texto]"/>
      <dgm:spPr/>
      <dgm:t>
        <a:bodyPr/>
        <a:lstStyle/>
        <a:p>
          <a:r>
            <a:rPr lang="es-ES" dirty="0" smtClean="0">
              <a:solidFill>
                <a:schemeClr val="tx1">
                  <a:lumMod val="95000"/>
                  <a:lumOff val="5000"/>
                </a:schemeClr>
              </a:solidFill>
            </a:rPr>
            <a:t>Para conocer los diversos puntos de vista y mejorar en las diferentes áreas de la empresa, se complementó el estudio con la realización de encuestas dirigidas a dos segmentos de la población: turistas y trabajadores.</a:t>
          </a:r>
          <a:endParaRPr lang="es-ES" dirty="0">
            <a:solidFill>
              <a:schemeClr val="tx1">
                <a:lumMod val="95000"/>
                <a:lumOff val="5000"/>
              </a:schemeClr>
            </a:solidFill>
          </a:endParaRPr>
        </a:p>
      </dgm:t>
    </dgm:pt>
    <dgm:pt modelId="{BEBF2677-28BD-48F6-9AD0-1DC168F8BBFA}" type="parTrans" cxnId="{EE9F930A-98DC-42CF-A708-4C0D018942FB}">
      <dgm:prSet/>
      <dgm:spPr/>
      <dgm:t>
        <a:bodyPr/>
        <a:lstStyle/>
        <a:p>
          <a:endParaRPr lang="es-ES"/>
        </a:p>
      </dgm:t>
    </dgm:pt>
    <dgm:pt modelId="{B0DD8859-4C91-4D2D-B5D6-4C0D448ED3A7}" type="sibTrans" cxnId="{EE9F930A-98DC-42CF-A708-4C0D018942FB}">
      <dgm:prSet/>
      <dgm:spPr/>
      <dgm:t>
        <a:bodyPr/>
        <a:lstStyle/>
        <a:p>
          <a:endParaRPr lang="es-ES"/>
        </a:p>
      </dgm:t>
    </dgm:pt>
    <dgm:pt modelId="{1D795887-80F5-4811-AF72-876E4B273741}">
      <dgm:prSet phldrT="[Texto]"/>
      <dgm:spPr/>
      <dgm:t>
        <a:bodyPr/>
        <a:lstStyle/>
        <a:p>
          <a:r>
            <a:rPr lang="es-ES" dirty="0" smtClean="0"/>
            <a:t>Diseño del cuestionario</a:t>
          </a:r>
          <a:endParaRPr lang="es-ES" dirty="0"/>
        </a:p>
      </dgm:t>
    </dgm:pt>
    <dgm:pt modelId="{C1DF188A-010F-4C9D-8982-FB1ADD66812C}" type="parTrans" cxnId="{9FD70C15-34A5-4740-922C-EEB95DD9C281}">
      <dgm:prSet/>
      <dgm:spPr/>
      <dgm:t>
        <a:bodyPr/>
        <a:lstStyle/>
        <a:p>
          <a:endParaRPr lang="es-ES"/>
        </a:p>
      </dgm:t>
    </dgm:pt>
    <dgm:pt modelId="{E603D783-E80C-4A8D-966C-E757C84EEF81}" type="sibTrans" cxnId="{9FD70C15-34A5-4740-922C-EEB95DD9C281}">
      <dgm:prSet/>
      <dgm:spPr/>
      <dgm:t>
        <a:bodyPr/>
        <a:lstStyle/>
        <a:p>
          <a:endParaRPr lang="es-ES"/>
        </a:p>
      </dgm:t>
    </dgm:pt>
    <dgm:pt modelId="{63A3F7E3-7FAC-44CA-96D5-950342349DEC}">
      <dgm:prSet phldrT="[Texto]"/>
      <dgm:spPr/>
      <dgm:t>
        <a:bodyPr/>
        <a:lstStyle/>
        <a:p>
          <a:r>
            <a:rPr lang="es-ES" dirty="0" smtClean="0"/>
            <a:t>Lenguaje asequible y fácil de comprensión</a:t>
          </a:r>
          <a:endParaRPr lang="es-ES" dirty="0"/>
        </a:p>
      </dgm:t>
    </dgm:pt>
    <dgm:pt modelId="{DF4AA270-E763-4692-9F9D-721BA942EA56}" type="parTrans" cxnId="{E164A1FC-4029-4B20-994A-A4C7943FF36E}">
      <dgm:prSet/>
      <dgm:spPr/>
      <dgm:t>
        <a:bodyPr/>
        <a:lstStyle/>
        <a:p>
          <a:endParaRPr lang="es-ES"/>
        </a:p>
      </dgm:t>
    </dgm:pt>
    <dgm:pt modelId="{0464C63B-BF81-4FAA-906E-3661A7C2F480}" type="sibTrans" cxnId="{E164A1FC-4029-4B20-994A-A4C7943FF36E}">
      <dgm:prSet/>
      <dgm:spPr/>
      <dgm:t>
        <a:bodyPr/>
        <a:lstStyle/>
        <a:p>
          <a:endParaRPr lang="es-ES"/>
        </a:p>
      </dgm:t>
    </dgm:pt>
    <dgm:pt modelId="{55C39390-D538-4F7C-B941-043FA55F9657}" type="pres">
      <dgm:prSet presAssocID="{306E2FBC-C9E3-4592-8C9F-DDE2D3586DA5}" presName="rootnode" presStyleCnt="0">
        <dgm:presLayoutVars>
          <dgm:chMax/>
          <dgm:chPref/>
          <dgm:dir/>
          <dgm:animLvl val="lvl"/>
        </dgm:presLayoutVars>
      </dgm:prSet>
      <dgm:spPr/>
      <dgm:t>
        <a:bodyPr/>
        <a:lstStyle/>
        <a:p>
          <a:endParaRPr lang="es-ES"/>
        </a:p>
      </dgm:t>
    </dgm:pt>
    <dgm:pt modelId="{F3362A67-50D4-4425-9936-6E85B003FE27}" type="pres">
      <dgm:prSet presAssocID="{997E8241-D703-4F48-B255-7EE9A14F9DA8}" presName="composite" presStyleCnt="0"/>
      <dgm:spPr/>
    </dgm:pt>
    <dgm:pt modelId="{9E662BFB-9681-4283-A955-5A436E301A7C}" type="pres">
      <dgm:prSet presAssocID="{997E8241-D703-4F48-B255-7EE9A14F9DA8}" presName="bentUpArrow1" presStyleLbl="alignImgPlace1" presStyleIdx="0" presStyleCnt="2"/>
      <dgm:spPr/>
    </dgm:pt>
    <dgm:pt modelId="{EA7F76B9-ECB5-4213-A964-9CE0DBF5EC6E}" type="pres">
      <dgm:prSet presAssocID="{997E8241-D703-4F48-B255-7EE9A14F9DA8}" presName="ParentText" presStyleLbl="node1" presStyleIdx="0" presStyleCnt="3" custLinFactNeighborX="-130" custLinFactNeighborY="-3253">
        <dgm:presLayoutVars>
          <dgm:chMax val="1"/>
          <dgm:chPref val="1"/>
          <dgm:bulletEnabled val="1"/>
        </dgm:presLayoutVars>
      </dgm:prSet>
      <dgm:spPr/>
      <dgm:t>
        <a:bodyPr/>
        <a:lstStyle/>
        <a:p>
          <a:endParaRPr lang="es-ES"/>
        </a:p>
      </dgm:t>
    </dgm:pt>
    <dgm:pt modelId="{9BAF5C23-67F7-458A-A360-423B551E8503}" type="pres">
      <dgm:prSet presAssocID="{997E8241-D703-4F48-B255-7EE9A14F9DA8}" presName="ChildText" presStyleLbl="revTx" presStyleIdx="0" presStyleCnt="3" custScaleX="339396" custLinFactX="16844" custLinFactNeighborX="100000" custLinFactNeighborY="-2493">
        <dgm:presLayoutVars>
          <dgm:chMax val="0"/>
          <dgm:chPref val="0"/>
          <dgm:bulletEnabled val="1"/>
        </dgm:presLayoutVars>
      </dgm:prSet>
      <dgm:spPr/>
      <dgm:t>
        <a:bodyPr/>
        <a:lstStyle/>
        <a:p>
          <a:endParaRPr lang="es-ES"/>
        </a:p>
      </dgm:t>
    </dgm:pt>
    <dgm:pt modelId="{8FC604F5-E998-435A-8102-C9D6E6E80C0C}" type="pres">
      <dgm:prSet presAssocID="{AE72B504-D7F0-460E-9D07-DA2E3A407FBC}" presName="sibTrans" presStyleCnt="0"/>
      <dgm:spPr/>
    </dgm:pt>
    <dgm:pt modelId="{F3F6FBD9-039B-4B9B-AAE3-680BC4B8DDEF}" type="pres">
      <dgm:prSet presAssocID="{AEF2F08A-853D-48A1-8A65-21AE243C54B3}" presName="composite" presStyleCnt="0"/>
      <dgm:spPr/>
    </dgm:pt>
    <dgm:pt modelId="{EF6E9CAB-3F16-4653-9228-3BB40CA42B71}" type="pres">
      <dgm:prSet presAssocID="{AEF2F08A-853D-48A1-8A65-21AE243C54B3}" presName="bentUpArrow1" presStyleLbl="alignImgPlace1" presStyleIdx="1" presStyleCnt="2"/>
      <dgm:spPr/>
    </dgm:pt>
    <dgm:pt modelId="{BF6C4EE7-8336-46F2-8526-EEED25A15BBF}" type="pres">
      <dgm:prSet presAssocID="{AEF2F08A-853D-48A1-8A65-21AE243C54B3}" presName="ParentText" presStyleLbl="node1" presStyleIdx="1" presStyleCnt="3" custLinFactNeighborX="-76836" custLinFactNeighborY="-7830">
        <dgm:presLayoutVars>
          <dgm:chMax val="1"/>
          <dgm:chPref val="1"/>
          <dgm:bulletEnabled val="1"/>
        </dgm:presLayoutVars>
      </dgm:prSet>
      <dgm:spPr/>
      <dgm:t>
        <a:bodyPr/>
        <a:lstStyle/>
        <a:p>
          <a:endParaRPr lang="es-ES"/>
        </a:p>
      </dgm:t>
    </dgm:pt>
    <dgm:pt modelId="{2B1E7826-C84F-4318-98C0-A15C79ED433A}" type="pres">
      <dgm:prSet presAssocID="{AEF2F08A-853D-48A1-8A65-21AE243C54B3}" presName="ChildText" presStyleLbl="revTx" presStyleIdx="1" presStyleCnt="3" custScaleX="316641" custLinFactNeighborX="27350" custLinFactNeighborY="-8155">
        <dgm:presLayoutVars>
          <dgm:chMax val="0"/>
          <dgm:chPref val="0"/>
          <dgm:bulletEnabled val="1"/>
        </dgm:presLayoutVars>
      </dgm:prSet>
      <dgm:spPr/>
      <dgm:t>
        <a:bodyPr/>
        <a:lstStyle/>
        <a:p>
          <a:endParaRPr lang="es-ES"/>
        </a:p>
      </dgm:t>
    </dgm:pt>
    <dgm:pt modelId="{F03F5FD4-4050-4148-81EA-F26835C8C29B}" type="pres">
      <dgm:prSet presAssocID="{3708C8AD-8066-43FB-A38A-E70AB9DEF784}" presName="sibTrans" presStyleCnt="0"/>
      <dgm:spPr/>
    </dgm:pt>
    <dgm:pt modelId="{55E7D17D-C885-40B6-95AA-50F839DC7F31}" type="pres">
      <dgm:prSet presAssocID="{1D795887-80F5-4811-AF72-876E4B273741}" presName="composite" presStyleCnt="0"/>
      <dgm:spPr/>
    </dgm:pt>
    <dgm:pt modelId="{EB24D2BD-184C-4E97-8622-F1979AAF5864}" type="pres">
      <dgm:prSet presAssocID="{1D795887-80F5-4811-AF72-876E4B273741}" presName="ParentText" presStyleLbl="node1" presStyleIdx="2" presStyleCnt="3" custLinFactNeighborX="-79817" custLinFactNeighborY="-7018">
        <dgm:presLayoutVars>
          <dgm:chMax val="1"/>
          <dgm:chPref val="1"/>
          <dgm:bulletEnabled val="1"/>
        </dgm:presLayoutVars>
      </dgm:prSet>
      <dgm:spPr/>
      <dgm:t>
        <a:bodyPr/>
        <a:lstStyle/>
        <a:p>
          <a:endParaRPr lang="es-ES"/>
        </a:p>
      </dgm:t>
    </dgm:pt>
    <dgm:pt modelId="{0B280E23-E7B7-4FDB-81AD-CA5A79631D8D}" type="pres">
      <dgm:prSet presAssocID="{1D795887-80F5-4811-AF72-876E4B273741}" presName="FinalChildText" presStyleLbl="revTx" presStyleIdx="2" presStyleCnt="3" custScaleX="159266" custLinFactNeighborX="-49669" custLinFactNeighborY="-4746">
        <dgm:presLayoutVars>
          <dgm:chMax val="0"/>
          <dgm:chPref val="0"/>
          <dgm:bulletEnabled val="1"/>
        </dgm:presLayoutVars>
      </dgm:prSet>
      <dgm:spPr/>
      <dgm:t>
        <a:bodyPr/>
        <a:lstStyle/>
        <a:p>
          <a:endParaRPr lang="es-ES"/>
        </a:p>
      </dgm:t>
    </dgm:pt>
  </dgm:ptLst>
  <dgm:cxnLst>
    <dgm:cxn modelId="{E4947910-D53C-4588-90E0-F293BCEC279B}" type="presOf" srcId="{76C077D3-6278-43B4-AE40-298B2497E8FC}" destId="{2B1E7826-C84F-4318-98C0-A15C79ED433A}" srcOrd="0" destOrd="0" presId="urn:microsoft.com/office/officeart/2005/8/layout/StepDownProcess"/>
    <dgm:cxn modelId="{BE895AD2-CDCC-4F9D-AB5B-5A20FE7375E8}" type="presOf" srcId="{0E487FF8-7AF4-42B9-881B-ED521C6A5FBE}" destId="{9BAF5C23-67F7-458A-A360-423B551E8503}" srcOrd="0" destOrd="0" presId="urn:microsoft.com/office/officeart/2005/8/layout/StepDownProcess"/>
    <dgm:cxn modelId="{6E8D8BD6-3AE1-40E1-9039-6C092DE1B995}" srcId="{306E2FBC-C9E3-4592-8C9F-DDE2D3586DA5}" destId="{AEF2F08A-853D-48A1-8A65-21AE243C54B3}" srcOrd="1" destOrd="0" parTransId="{F006D697-569E-4EBA-B90D-2ACDC07C91E2}" sibTransId="{3708C8AD-8066-43FB-A38A-E70AB9DEF784}"/>
    <dgm:cxn modelId="{4D2291DB-9076-4636-A7BB-E9FB5E70AA40}" type="presOf" srcId="{AEF2F08A-853D-48A1-8A65-21AE243C54B3}" destId="{BF6C4EE7-8336-46F2-8526-EEED25A15BBF}" srcOrd="0" destOrd="0" presId="urn:microsoft.com/office/officeart/2005/8/layout/StepDownProcess"/>
    <dgm:cxn modelId="{9FD70C15-34A5-4740-922C-EEB95DD9C281}" srcId="{306E2FBC-C9E3-4592-8C9F-DDE2D3586DA5}" destId="{1D795887-80F5-4811-AF72-876E4B273741}" srcOrd="2" destOrd="0" parTransId="{C1DF188A-010F-4C9D-8982-FB1ADD66812C}" sibTransId="{E603D783-E80C-4A8D-966C-E757C84EEF81}"/>
    <dgm:cxn modelId="{7A9056D2-1138-4B28-8852-E6E992B18E85}" type="presOf" srcId="{63A3F7E3-7FAC-44CA-96D5-950342349DEC}" destId="{0B280E23-E7B7-4FDB-81AD-CA5A79631D8D}" srcOrd="0" destOrd="0" presId="urn:microsoft.com/office/officeart/2005/8/layout/StepDownProcess"/>
    <dgm:cxn modelId="{33CAC7F0-2F0E-4030-BE64-CAA50849B264}" type="presOf" srcId="{1D795887-80F5-4811-AF72-876E4B273741}" destId="{EB24D2BD-184C-4E97-8622-F1979AAF5864}" srcOrd="0" destOrd="0" presId="urn:microsoft.com/office/officeart/2005/8/layout/StepDownProcess"/>
    <dgm:cxn modelId="{5769F367-5272-4DCC-B166-08A8E09141A0}" srcId="{306E2FBC-C9E3-4592-8C9F-DDE2D3586DA5}" destId="{997E8241-D703-4F48-B255-7EE9A14F9DA8}" srcOrd="0" destOrd="0" parTransId="{86370192-772A-437A-9C2C-B54FC17A6A0D}" sibTransId="{AE72B504-D7F0-460E-9D07-DA2E3A407FBC}"/>
    <dgm:cxn modelId="{7D7238D6-860C-45B7-BE17-959F1EF2BB71}" type="presOf" srcId="{306E2FBC-C9E3-4592-8C9F-DDE2D3586DA5}" destId="{55C39390-D538-4F7C-B941-043FA55F9657}" srcOrd="0" destOrd="0" presId="urn:microsoft.com/office/officeart/2005/8/layout/StepDownProcess"/>
    <dgm:cxn modelId="{E164A1FC-4029-4B20-994A-A4C7943FF36E}" srcId="{1D795887-80F5-4811-AF72-876E4B273741}" destId="{63A3F7E3-7FAC-44CA-96D5-950342349DEC}" srcOrd="0" destOrd="0" parTransId="{DF4AA270-E763-4692-9F9D-721BA942EA56}" sibTransId="{0464C63B-BF81-4FAA-906E-3661A7C2F480}"/>
    <dgm:cxn modelId="{988A3F8C-CA5C-4173-BAFB-F37A09589E58}" type="presOf" srcId="{997E8241-D703-4F48-B255-7EE9A14F9DA8}" destId="{EA7F76B9-ECB5-4213-A964-9CE0DBF5EC6E}" srcOrd="0" destOrd="0" presId="urn:microsoft.com/office/officeart/2005/8/layout/StepDownProcess"/>
    <dgm:cxn modelId="{EE9F930A-98DC-42CF-A708-4C0D018942FB}" srcId="{AEF2F08A-853D-48A1-8A65-21AE243C54B3}" destId="{76C077D3-6278-43B4-AE40-298B2497E8FC}" srcOrd="0" destOrd="0" parTransId="{BEBF2677-28BD-48F6-9AD0-1DC168F8BBFA}" sibTransId="{B0DD8859-4C91-4D2D-B5D6-4C0D448ED3A7}"/>
    <dgm:cxn modelId="{03E8AF5A-7510-45BC-AB13-8125B282EE89}" srcId="{997E8241-D703-4F48-B255-7EE9A14F9DA8}" destId="{0E487FF8-7AF4-42B9-881B-ED521C6A5FBE}" srcOrd="0" destOrd="0" parTransId="{13C8F433-FE20-42B7-A8B2-874A0F52C722}" sibTransId="{5BEC7157-AD5C-4082-A90A-E92F119145E6}"/>
    <dgm:cxn modelId="{6A5D7C13-BEB2-4309-943B-77B6CA8B5820}" type="presParOf" srcId="{55C39390-D538-4F7C-B941-043FA55F9657}" destId="{F3362A67-50D4-4425-9936-6E85B003FE27}" srcOrd="0" destOrd="0" presId="urn:microsoft.com/office/officeart/2005/8/layout/StepDownProcess"/>
    <dgm:cxn modelId="{900E23B9-39FE-43FA-B2D2-5752EAFED978}" type="presParOf" srcId="{F3362A67-50D4-4425-9936-6E85B003FE27}" destId="{9E662BFB-9681-4283-A955-5A436E301A7C}" srcOrd="0" destOrd="0" presId="urn:microsoft.com/office/officeart/2005/8/layout/StepDownProcess"/>
    <dgm:cxn modelId="{43C2F1BA-738E-4653-9ADF-664DF114851F}" type="presParOf" srcId="{F3362A67-50D4-4425-9936-6E85B003FE27}" destId="{EA7F76B9-ECB5-4213-A964-9CE0DBF5EC6E}" srcOrd="1" destOrd="0" presId="urn:microsoft.com/office/officeart/2005/8/layout/StepDownProcess"/>
    <dgm:cxn modelId="{8108EB7C-EB20-4AF7-8A4A-9C41392AA6C7}" type="presParOf" srcId="{F3362A67-50D4-4425-9936-6E85B003FE27}" destId="{9BAF5C23-67F7-458A-A360-423B551E8503}" srcOrd="2" destOrd="0" presId="urn:microsoft.com/office/officeart/2005/8/layout/StepDownProcess"/>
    <dgm:cxn modelId="{3B70BFFC-736D-49FA-A7EE-104845CEAE29}" type="presParOf" srcId="{55C39390-D538-4F7C-B941-043FA55F9657}" destId="{8FC604F5-E998-435A-8102-C9D6E6E80C0C}" srcOrd="1" destOrd="0" presId="urn:microsoft.com/office/officeart/2005/8/layout/StepDownProcess"/>
    <dgm:cxn modelId="{1CEFFEEF-FF68-4B77-9A28-C04E15498C56}" type="presParOf" srcId="{55C39390-D538-4F7C-B941-043FA55F9657}" destId="{F3F6FBD9-039B-4B9B-AAE3-680BC4B8DDEF}" srcOrd="2" destOrd="0" presId="urn:microsoft.com/office/officeart/2005/8/layout/StepDownProcess"/>
    <dgm:cxn modelId="{2AFC790C-8CAA-42DB-AFA9-EF7D8E23E7E5}" type="presParOf" srcId="{F3F6FBD9-039B-4B9B-AAE3-680BC4B8DDEF}" destId="{EF6E9CAB-3F16-4653-9228-3BB40CA42B71}" srcOrd="0" destOrd="0" presId="urn:microsoft.com/office/officeart/2005/8/layout/StepDownProcess"/>
    <dgm:cxn modelId="{EBABD1DC-D2EB-44E0-9965-5008DDC4C934}" type="presParOf" srcId="{F3F6FBD9-039B-4B9B-AAE3-680BC4B8DDEF}" destId="{BF6C4EE7-8336-46F2-8526-EEED25A15BBF}" srcOrd="1" destOrd="0" presId="urn:microsoft.com/office/officeart/2005/8/layout/StepDownProcess"/>
    <dgm:cxn modelId="{AA663689-4194-4956-A3A2-521C5A340F28}" type="presParOf" srcId="{F3F6FBD9-039B-4B9B-AAE3-680BC4B8DDEF}" destId="{2B1E7826-C84F-4318-98C0-A15C79ED433A}" srcOrd="2" destOrd="0" presId="urn:microsoft.com/office/officeart/2005/8/layout/StepDownProcess"/>
    <dgm:cxn modelId="{AFD3F5AE-914D-4DEC-9909-72953AD2E936}" type="presParOf" srcId="{55C39390-D538-4F7C-B941-043FA55F9657}" destId="{F03F5FD4-4050-4148-81EA-F26835C8C29B}" srcOrd="3" destOrd="0" presId="urn:microsoft.com/office/officeart/2005/8/layout/StepDownProcess"/>
    <dgm:cxn modelId="{6B79E7E5-E763-404B-BE5C-745A69B21B31}" type="presParOf" srcId="{55C39390-D538-4F7C-B941-043FA55F9657}" destId="{55E7D17D-C885-40B6-95AA-50F839DC7F31}" srcOrd="4" destOrd="0" presId="urn:microsoft.com/office/officeart/2005/8/layout/StepDownProcess"/>
    <dgm:cxn modelId="{3D9B8437-6EA9-4D92-A2D9-14A74B537374}" type="presParOf" srcId="{55E7D17D-C885-40B6-95AA-50F839DC7F31}" destId="{EB24D2BD-184C-4E97-8622-F1979AAF5864}" srcOrd="0" destOrd="0" presId="urn:microsoft.com/office/officeart/2005/8/layout/StepDownProcess"/>
    <dgm:cxn modelId="{94A36AED-AB81-48C1-BD15-338CB7DD0C38}" type="presParOf" srcId="{55E7D17D-C885-40B6-95AA-50F839DC7F31}" destId="{0B280E23-E7B7-4FDB-81AD-CA5A79631D8D}"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95047E-7DA9-4C3C-9360-7D96A96F963E}">
      <dsp:nvSpPr>
        <dsp:cNvPr id="0" name=""/>
        <dsp:cNvSpPr/>
      </dsp:nvSpPr>
      <dsp:spPr>
        <a:xfrm>
          <a:off x="1633901" y="-131451"/>
          <a:ext cx="5294414" cy="5294414"/>
        </a:xfrm>
        <a:prstGeom prst="circularArrow">
          <a:avLst>
            <a:gd name="adj1" fmla="val 4668"/>
            <a:gd name="adj2" fmla="val 272909"/>
            <a:gd name="adj3" fmla="val 12880406"/>
            <a:gd name="adj4" fmla="val 17997504"/>
            <a:gd name="adj5" fmla="val 484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202EDD-F937-4BE6-AA60-875DAFA57215}">
      <dsp:nvSpPr>
        <dsp:cNvPr id="0" name=""/>
        <dsp:cNvSpPr/>
      </dsp:nvSpPr>
      <dsp:spPr>
        <a:xfrm>
          <a:off x="2540324" y="0"/>
          <a:ext cx="3481568" cy="174078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kern="1200" dirty="0" smtClean="0"/>
            <a:t>TERJAMANCO S.A, es una empresa turística constituida legalmente, presta servicios de recreación y agua termal</a:t>
          </a:r>
          <a:endParaRPr lang="es-ES" sz="1700" kern="1200" dirty="0"/>
        </a:p>
      </dsp:txBody>
      <dsp:txXfrm>
        <a:off x="2625302" y="84978"/>
        <a:ext cx="3311612" cy="1570828"/>
      </dsp:txXfrm>
    </dsp:sp>
    <dsp:sp modelId="{4DB06E32-6FC0-462C-BFC0-31541939B5AF}">
      <dsp:nvSpPr>
        <dsp:cNvPr id="0" name=""/>
        <dsp:cNvSpPr/>
      </dsp:nvSpPr>
      <dsp:spPr>
        <a:xfrm>
          <a:off x="4916843" y="1871878"/>
          <a:ext cx="3481568" cy="174078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kern="1200" dirty="0" smtClean="0"/>
            <a:t>El presente trabajo realizado abarca el análisis y evaluación TERJAMANCO </a:t>
          </a:r>
          <a:endParaRPr lang="es-ES" sz="1700" kern="1200" dirty="0"/>
        </a:p>
      </dsp:txBody>
      <dsp:txXfrm>
        <a:off x="5001821" y="1956856"/>
        <a:ext cx="3311612" cy="1570828"/>
      </dsp:txXfrm>
    </dsp:sp>
    <dsp:sp modelId="{322EAFF4-3429-4A8B-9021-9C0192D2A64C}">
      <dsp:nvSpPr>
        <dsp:cNvPr id="0" name=""/>
        <dsp:cNvSpPr/>
      </dsp:nvSpPr>
      <dsp:spPr>
        <a:xfrm>
          <a:off x="2427856" y="3744422"/>
          <a:ext cx="3481568" cy="174078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kern="1200" dirty="0" smtClean="0"/>
            <a:t>Con el propósito de establecer procedimientos adecuados que ayudaran al fortalecimiento de este centro turístico</a:t>
          </a:r>
          <a:endParaRPr lang="es-ES" sz="1700" kern="1200" dirty="0"/>
        </a:p>
      </dsp:txBody>
      <dsp:txXfrm>
        <a:off x="2512834" y="3829400"/>
        <a:ext cx="3311612" cy="1570828"/>
      </dsp:txXfrm>
    </dsp:sp>
    <dsp:sp modelId="{21A7ABF1-5E9F-42B3-99CD-ECE436F475BB}">
      <dsp:nvSpPr>
        <dsp:cNvPr id="0" name=""/>
        <dsp:cNvSpPr/>
      </dsp:nvSpPr>
      <dsp:spPr>
        <a:xfrm>
          <a:off x="0" y="1799673"/>
          <a:ext cx="3481568" cy="174078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S" sz="1700" kern="1200" dirty="0" smtClean="0"/>
            <a:t>Para lo que se ha tomado como aspectos esenciales de estudio  la: administración, la organización y trazar objetivos organizacionales para direccionarse de manera adecuada en el mercado turístico</a:t>
          </a:r>
          <a:endParaRPr lang="es-ES" sz="1700" kern="1200" dirty="0"/>
        </a:p>
      </dsp:txBody>
      <dsp:txXfrm>
        <a:off x="84978" y="1884651"/>
        <a:ext cx="3311612" cy="157082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418AA4-BB3F-4392-9E2E-A469538E2078}">
      <dsp:nvSpPr>
        <dsp:cNvPr id="0" name=""/>
        <dsp:cNvSpPr/>
      </dsp:nvSpPr>
      <dsp:spPr>
        <a:xfrm rot="5400000">
          <a:off x="349077" y="1626541"/>
          <a:ext cx="1299750" cy="1479720"/>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EFBD0C-647A-4676-A8D1-69C5848C79A2}">
      <dsp:nvSpPr>
        <dsp:cNvPr id="0" name=""/>
        <dsp:cNvSpPr/>
      </dsp:nvSpPr>
      <dsp:spPr>
        <a:xfrm>
          <a:off x="4722" y="185741"/>
          <a:ext cx="2188015" cy="1531539"/>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s-ES" sz="3200" kern="1200" dirty="0" smtClean="0"/>
            <a:t>Principios</a:t>
          </a:r>
          <a:endParaRPr lang="es-ES" sz="3200" kern="1200" dirty="0"/>
        </a:p>
      </dsp:txBody>
      <dsp:txXfrm>
        <a:off x="79499" y="260518"/>
        <a:ext cx="2038461" cy="1381985"/>
      </dsp:txXfrm>
    </dsp:sp>
    <dsp:sp modelId="{67A795AF-96EE-45A7-ADBC-A29B9DADBC16}">
      <dsp:nvSpPr>
        <dsp:cNvPr id="0" name=""/>
        <dsp:cNvSpPr/>
      </dsp:nvSpPr>
      <dsp:spPr>
        <a:xfrm>
          <a:off x="2243024" y="298188"/>
          <a:ext cx="2086042" cy="1237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s-ES" sz="1200" kern="1200" dirty="0" smtClean="0">
              <a:solidFill>
                <a:schemeClr val="bg1"/>
              </a:solidFill>
            </a:rPr>
            <a:t>Honestidad y compañerismo</a:t>
          </a:r>
          <a:endParaRPr lang="es-ES" sz="1200" kern="1200" dirty="0">
            <a:solidFill>
              <a:schemeClr val="bg1"/>
            </a:solidFill>
          </a:endParaRPr>
        </a:p>
        <a:p>
          <a:pPr marL="114300" lvl="1" indent="-114300" algn="l" defTabSz="533400">
            <a:lnSpc>
              <a:spcPct val="90000"/>
            </a:lnSpc>
            <a:spcBef>
              <a:spcPct val="0"/>
            </a:spcBef>
            <a:spcAft>
              <a:spcPct val="15000"/>
            </a:spcAft>
            <a:buChar char="••"/>
          </a:pPr>
          <a:r>
            <a:rPr lang="es-ES" sz="1200" kern="1200" dirty="0" smtClean="0">
              <a:solidFill>
                <a:schemeClr val="bg1"/>
              </a:solidFill>
            </a:rPr>
            <a:t>La Creatividad e innovación </a:t>
          </a:r>
          <a:endParaRPr lang="es-ES" sz="1200" kern="1200" dirty="0">
            <a:solidFill>
              <a:schemeClr val="bg1"/>
            </a:solidFill>
          </a:endParaRPr>
        </a:p>
        <a:p>
          <a:pPr marL="114300" lvl="1" indent="-114300" algn="l" defTabSz="533400">
            <a:lnSpc>
              <a:spcPct val="90000"/>
            </a:lnSpc>
            <a:spcBef>
              <a:spcPct val="0"/>
            </a:spcBef>
            <a:spcAft>
              <a:spcPct val="15000"/>
            </a:spcAft>
            <a:buChar char="••"/>
          </a:pPr>
          <a:r>
            <a:rPr lang="es-ES" sz="1200" kern="1200" dirty="0" smtClean="0">
              <a:solidFill>
                <a:schemeClr val="bg1"/>
              </a:solidFill>
            </a:rPr>
            <a:t>Compromiso con los resultados que se persigue en el medio</a:t>
          </a:r>
          <a:endParaRPr lang="es-ES" sz="1200" kern="1200" dirty="0">
            <a:solidFill>
              <a:schemeClr val="bg1"/>
            </a:solidFill>
          </a:endParaRPr>
        </a:p>
        <a:p>
          <a:pPr marL="114300" lvl="1" indent="-114300" algn="l" defTabSz="533400">
            <a:lnSpc>
              <a:spcPct val="90000"/>
            </a:lnSpc>
            <a:spcBef>
              <a:spcPct val="0"/>
            </a:spcBef>
            <a:spcAft>
              <a:spcPct val="15000"/>
            </a:spcAft>
            <a:buChar char="••"/>
          </a:pPr>
          <a:r>
            <a:rPr lang="es-ES" sz="1200" kern="1200" dirty="0" smtClean="0">
              <a:solidFill>
                <a:schemeClr val="bg1"/>
              </a:solidFill>
            </a:rPr>
            <a:t>La Satisfacción de las necesidades del cliente </a:t>
          </a:r>
          <a:endParaRPr lang="es-ES" sz="1200" kern="1200" dirty="0">
            <a:solidFill>
              <a:schemeClr val="bg1"/>
            </a:solidFill>
          </a:endParaRPr>
        </a:p>
        <a:p>
          <a:pPr marL="114300" lvl="1" indent="-114300" algn="l" defTabSz="533400">
            <a:lnSpc>
              <a:spcPct val="90000"/>
            </a:lnSpc>
            <a:spcBef>
              <a:spcPct val="0"/>
            </a:spcBef>
            <a:spcAft>
              <a:spcPct val="15000"/>
            </a:spcAft>
            <a:buChar char="••"/>
          </a:pPr>
          <a:r>
            <a:rPr lang="es-ES" sz="1200" kern="1200" dirty="0" smtClean="0">
              <a:solidFill>
                <a:schemeClr val="bg1"/>
              </a:solidFill>
            </a:rPr>
            <a:t>El respeto al cliente </a:t>
          </a:r>
          <a:endParaRPr lang="es-ES" sz="1200" kern="1200" dirty="0">
            <a:solidFill>
              <a:schemeClr val="bg1"/>
            </a:solidFill>
          </a:endParaRPr>
        </a:p>
      </dsp:txBody>
      <dsp:txXfrm>
        <a:off x="2243024" y="298188"/>
        <a:ext cx="2086042" cy="1237858"/>
      </dsp:txXfrm>
    </dsp:sp>
    <dsp:sp modelId="{E345044E-A0D3-4930-9C07-39A01FC3C9B9}">
      <dsp:nvSpPr>
        <dsp:cNvPr id="0" name=""/>
        <dsp:cNvSpPr/>
      </dsp:nvSpPr>
      <dsp:spPr>
        <a:xfrm rot="5400000">
          <a:off x="2281900" y="3346966"/>
          <a:ext cx="1299750" cy="1479720"/>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BE3320-D421-4601-982C-86D8ABABE12D}">
      <dsp:nvSpPr>
        <dsp:cNvPr id="0" name=""/>
        <dsp:cNvSpPr/>
      </dsp:nvSpPr>
      <dsp:spPr>
        <a:xfrm>
          <a:off x="1042252" y="1922783"/>
          <a:ext cx="2188015" cy="1531539"/>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s-ES" sz="3200" kern="1200" dirty="0" smtClean="0"/>
            <a:t>Misión </a:t>
          </a:r>
          <a:endParaRPr lang="es-ES" sz="3200" kern="1200" dirty="0"/>
        </a:p>
      </dsp:txBody>
      <dsp:txXfrm>
        <a:off x="1117029" y="1997560"/>
        <a:ext cx="2038461" cy="1381985"/>
      </dsp:txXfrm>
    </dsp:sp>
    <dsp:sp modelId="{82B2A853-6B83-4835-96AA-A5BDB46EA861}">
      <dsp:nvSpPr>
        <dsp:cNvPr id="0" name=""/>
        <dsp:cNvSpPr/>
      </dsp:nvSpPr>
      <dsp:spPr>
        <a:xfrm>
          <a:off x="3231911" y="1922778"/>
          <a:ext cx="3494311" cy="1237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114300" lvl="1" indent="-114300" algn="l" defTabSz="577850">
            <a:lnSpc>
              <a:spcPct val="90000"/>
            </a:lnSpc>
            <a:spcBef>
              <a:spcPct val="0"/>
            </a:spcBef>
            <a:spcAft>
              <a:spcPct val="15000"/>
            </a:spcAft>
            <a:buChar char="••"/>
          </a:pPr>
          <a:r>
            <a:rPr lang="es-ES" sz="1300" b="1" kern="1200" dirty="0" smtClean="0"/>
            <a:t>“</a:t>
          </a:r>
          <a:r>
            <a:rPr lang="es-ES" sz="1300" b="1" kern="1200" dirty="0" smtClean="0">
              <a:solidFill>
                <a:schemeClr val="bg1"/>
              </a:solidFill>
            </a:rPr>
            <a:t>TERJAMANCO es una empresa turística que brinda servicios de recreación en un entorno ecológico, agradable con precios justos, una excelente infraestructura y personal comprometido con los fines de la institución”</a:t>
          </a:r>
          <a:endParaRPr lang="es-ES" sz="1300" kern="1200" dirty="0">
            <a:solidFill>
              <a:schemeClr val="bg1"/>
            </a:solidFill>
          </a:endParaRPr>
        </a:p>
      </dsp:txBody>
      <dsp:txXfrm>
        <a:off x="3231911" y="1922778"/>
        <a:ext cx="3494311" cy="1237858"/>
      </dsp:txXfrm>
    </dsp:sp>
    <dsp:sp modelId="{1EBD6979-6935-4178-98D5-17B85878AAA0}">
      <dsp:nvSpPr>
        <dsp:cNvPr id="0" name=""/>
        <dsp:cNvSpPr/>
      </dsp:nvSpPr>
      <dsp:spPr>
        <a:xfrm>
          <a:off x="2949366" y="3547364"/>
          <a:ext cx="2188015" cy="1531539"/>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s-ES" sz="3200" kern="1200" dirty="0" smtClean="0"/>
            <a:t>Visión</a:t>
          </a:r>
          <a:endParaRPr lang="es-ES" sz="3200" kern="1200" dirty="0"/>
        </a:p>
      </dsp:txBody>
      <dsp:txXfrm>
        <a:off x="3024143" y="3622141"/>
        <a:ext cx="2038461" cy="1381985"/>
      </dsp:txXfrm>
    </dsp:sp>
    <dsp:sp modelId="{9B0EE009-2A71-47A0-B4DF-B3B3DEE26C58}">
      <dsp:nvSpPr>
        <dsp:cNvPr id="0" name=""/>
        <dsp:cNvSpPr/>
      </dsp:nvSpPr>
      <dsp:spPr>
        <a:xfrm>
          <a:off x="5194890" y="3636370"/>
          <a:ext cx="2864962" cy="12378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114300" lvl="1" indent="-114300" algn="l" defTabSz="577850">
            <a:lnSpc>
              <a:spcPct val="90000"/>
            </a:lnSpc>
            <a:spcBef>
              <a:spcPct val="0"/>
            </a:spcBef>
            <a:spcAft>
              <a:spcPct val="15000"/>
            </a:spcAft>
            <a:buChar char="••"/>
          </a:pPr>
          <a:r>
            <a:rPr lang="es-ES" sz="1300" kern="1200" dirty="0" smtClean="0"/>
            <a:t>“</a:t>
          </a:r>
          <a:r>
            <a:rPr lang="es-ES" sz="1300" b="1" kern="1200" dirty="0" smtClean="0">
              <a:solidFill>
                <a:schemeClr val="bg1"/>
              </a:solidFill>
            </a:rPr>
            <a:t>Al 2019 ser una empresa líder  en el ámbito turístico, con prestigio nacional e internacional brindando  servicios de calidad y contando con recursos humanos calificados”</a:t>
          </a:r>
          <a:endParaRPr lang="es-ES" sz="1300" kern="1200" dirty="0">
            <a:solidFill>
              <a:schemeClr val="bg1"/>
            </a:solidFill>
          </a:endParaRPr>
        </a:p>
      </dsp:txBody>
      <dsp:txXfrm>
        <a:off x="5194890" y="3636370"/>
        <a:ext cx="2864962" cy="123785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BF0FB8-A0C5-49DE-92FF-69A2E036CCD7}">
      <dsp:nvSpPr>
        <dsp:cNvPr id="0" name=""/>
        <dsp:cNvSpPr/>
      </dsp:nvSpPr>
      <dsp:spPr>
        <a:xfrm>
          <a:off x="263618" y="1519018"/>
          <a:ext cx="1811042" cy="181113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ES" sz="2400" kern="1200" dirty="0" smtClean="0"/>
            <a:t>Objetivo de crecimiento </a:t>
          </a:r>
          <a:endParaRPr lang="es-ES" sz="2400" kern="1200" dirty="0"/>
        </a:p>
      </dsp:txBody>
      <dsp:txXfrm>
        <a:off x="528839" y="1784252"/>
        <a:ext cx="1280600" cy="1280664"/>
      </dsp:txXfrm>
    </dsp:sp>
    <dsp:sp modelId="{BBD9C2D4-1410-469C-BF00-FB09AA978C49}">
      <dsp:nvSpPr>
        <dsp:cNvPr id="0" name=""/>
        <dsp:cNvSpPr/>
      </dsp:nvSpPr>
      <dsp:spPr>
        <a:xfrm>
          <a:off x="-744505" y="510926"/>
          <a:ext cx="3650763" cy="3805699"/>
        </a:xfrm>
        <a:prstGeom prst="blockArc">
          <a:avLst>
            <a:gd name="adj1" fmla="val 17527788"/>
            <a:gd name="adj2" fmla="val 4119114"/>
            <a:gd name="adj3" fmla="val 575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1DC9F4-0998-4BC3-82A2-2545143BC104}">
      <dsp:nvSpPr>
        <dsp:cNvPr id="0" name=""/>
        <dsp:cNvSpPr/>
      </dsp:nvSpPr>
      <dsp:spPr>
        <a:xfrm>
          <a:off x="2653395" y="844496"/>
          <a:ext cx="970182" cy="970453"/>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168313-5DD1-4EBD-9827-EBB6FBC09391}">
      <dsp:nvSpPr>
        <dsp:cNvPr id="0" name=""/>
        <dsp:cNvSpPr/>
      </dsp:nvSpPr>
      <dsp:spPr>
        <a:xfrm>
          <a:off x="3610749" y="468"/>
          <a:ext cx="1540989" cy="1637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l" defTabSz="444500">
            <a:lnSpc>
              <a:spcPct val="90000"/>
            </a:lnSpc>
            <a:spcBef>
              <a:spcPct val="0"/>
            </a:spcBef>
            <a:spcAft>
              <a:spcPct val="10000"/>
            </a:spcAft>
          </a:pPr>
          <a:r>
            <a:rPr lang="es-ES" sz="1000" kern="1200" dirty="0" smtClean="0"/>
            <a:t>Definir la estructura organizacional del complejo en el ámbito financiero, administrativo y laboral de una forma ágil, flexible y eficiente que permita a este centro crecer frente al mercado turístico</a:t>
          </a:r>
          <a:endParaRPr lang="es-ES" sz="1000" kern="1200" dirty="0"/>
        </a:p>
      </dsp:txBody>
      <dsp:txXfrm>
        <a:off x="3610749" y="468"/>
        <a:ext cx="1540989" cy="1637623"/>
      </dsp:txXfrm>
    </dsp:sp>
    <dsp:sp modelId="{3FA9F0A4-3BAA-446C-A2D3-73A58ECBC056}">
      <dsp:nvSpPr>
        <dsp:cNvPr id="0" name=""/>
        <dsp:cNvSpPr/>
      </dsp:nvSpPr>
      <dsp:spPr>
        <a:xfrm>
          <a:off x="3028374" y="1948529"/>
          <a:ext cx="970182" cy="970453"/>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69E417-A3C5-4F2A-A855-DBAB91D2FEF8}">
      <dsp:nvSpPr>
        <dsp:cNvPr id="0" name=""/>
        <dsp:cNvSpPr/>
      </dsp:nvSpPr>
      <dsp:spPr>
        <a:xfrm>
          <a:off x="4008034" y="1800670"/>
          <a:ext cx="1437670" cy="1262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l" defTabSz="444500">
            <a:lnSpc>
              <a:spcPct val="90000"/>
            </a:lnSpc>
            <a:spcBef>
              <a:spcPct val="0"/>
            </a:spcBef>
            <a:spcAft>
              <a:spcPct val="10000"/>
            </a:spcAft>
          </a:pPr>
          <a:r>
            <a:rPr lang="es-ES" sz="1000" kern="1200" dirty="0" smtClean="0"/>
            <a:t>Implementar un centro de atención al cliente para poder satisfacer las necesidades del cliente y tomar las sugerencias que permitan el desarrollo del complejo.</a:t>
          </a:r>
          <a:endParaRPr lang="es-ES" sz="1000" kern="1200" dirty="0"/>
        </a:p>
      </dsp:txBody>
      <dsp:txXfrm>
        <a:off x="4008034" y="1800670"/>
        <a:ext cx="1437670" cy="1262366"/>
      </dsp:txXfrm>
    </dsp:sp>
    <dsp:sp modelId="{2E6CDFB1-7A8F-4EFF-9B01-613B2CB6D0C6}">
      <dsp:nvSpPr>
        <dsp:cNvPr id="0" name=""/>
        <dsp:cNvSpPr/>
      </dsp:nvSpPr>
      <dsp:spPr>
        <a:xfrm>
          <a:off x="2653395" y="3068166"/>
          <a:ext cx="970182" cy="970453"/>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81F96A-31AB-400A-AEEA-18CF60ABC84B}">
      <dsp:nvSpPr>
        <dsp:cNvPr id="0" name=""/>
        <dsp:cNvSpPr/>
      </dsp:nvSpPr>
      <dsp:spPr>
        <a:xfrm>
          <a:off x="3682752" y="3240828"/>
          <a:ext cx="1327456" cy="1238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l" defTabSz="444500">
            <a:lnSpc>
              <a:spcPct val="90000"/>
            </a:lnSpc>
            <a:spcBef>
              <a:spcPct val="0"/>
            </a:spcBef>
            <a:spcAft>
              <a:spcPct val="10000"/>
            </a:spcAft>
          </a:pPr>
          <a:r>
            <a:rPr lang="es-ES" sz="1000" kern="1200" dirty="0" smtClean="0"/>
            <a:t>Implementar publicidad en el mercado nacional e internacional para aportar con el posicionamiento del complejo </a:t>
          </a:r>
          <a:endParaRPr lang="es-ES" sz="1000" kern="1200" dirty="0"/>
        </a:p>
      </dsp:txBody>
      <dsp:txXfrm>
        <a:off x="3682752" y="3240828"/>
        <a:ext cx="1327456" cy="123871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BF0FB8-A0C5-49DE-92FF-69A2E036CCD7}">
      <dsp:nvSpPr>
        <dsp:cNvPr id="0" name=""/>
        <dsp:cNvSpPr/>
      </dsp:nvSpPr>
      <dsp:spPr>
        <a:xfrm>
          <a:off x="0" y="1512636"/>
          <a:ext cx="2486598" cy="181113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ES" sz="2400" b="0" i="1" kern="1200" dirty="0" smtClean="0"/>
            <a:t>Objetivo de Rentabilidad</a:t>
          </a:r>
          <a:endParaRPr lang="es-ES" sz="2400" kern="1200" dirty="0"/>
        </a:p>
      </dsp:txBody>
      <dsp:txXfrm>
        <a:off x="364154" y="1777870"/>
        <a:ext cx="1758290" cy="1280664"/>
      </dsp:txXfrm>
    </dsp:sp>
    <dsp:sp modelId="{BBD9C2D4-1410-469C-BF00-FB09AA978C49}">
      <dsp:nvSpPr>
        <dsp:cNvPr id="0" name=""/>
        <dsp:cNvSpPr/>
      </dsp:nvSpPr>
      <dsp:spPr>
        <a:xfrm>
          <a:off x="-770335" y="504544"/>
          <a:ext cx="3650763" cy="3805699"/>
        </a:xfrm>
        <a:prstGeom prst="blockArc">
          <a:avLst>
            <a:gd name="adj1" fmla="val 18657792"/>
            <a:gd name="adj2" fmla="val 2965590"/>
            <a:gd name="adj3" fmla="val 564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1DC9F4-0998-4BC3-82A2-2545143BC104}">
      <dsp:nvSpPr>
        <dsp:cNvPr id="0" name=""/>
        <dsp:cNvSpPr/>
      </dsp:nvSpPr>
      <dsp:spPr>
        <a:xfrm>
          <a:off x="2890663" y="1944690"/>
          <a:ext cx="970182" cy="970453"/>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168313-5DD1-4EBD-9827-EBB6FBC09391}">
      <dsp:nvSpPr>
        <dsp:cNvPr id="0" name=""/>
        <dsp:cNvSpPr/>
      </dsp:nvSpPr>
      <dsp:spPr>
        <a:xfrm>
          <a:off x="3898781" y="1279438"/>
          <a:ext cx="1540989" cy="2052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l" defTabSz="622300">
            <a:lnSpc>
              <a:spcPct val="90000"/>
            </a:lnSpc>
            <a:spcBef>
              <a:spcPct val="0"/>
            </a:spcBef>
            <a:spcAft>
              <a:spcPct val="10000"/>
            </a:spcAft>
          </a:pPr>
          <a:r>
            <a:rPr lang="es-ES" sz="1400" kern="1200" dirty="0" smtClean="0"/>
            <a:t>Fortalecer los  sistemas de contabilidad y facturación que permita disponer de información oportuna y confiable</a:t>
          </a:r>
          <a:endParaRPr lang="es-ES" sz="1400" kern="1200" dirty="0"/>
        </a:p>
      </dsp:txBody>
      <dsp:txXfrm>
        <a:off x="3898781" y="1279438"/>
        <a:ext cx="1540989" cy="205238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BF0FB8-A0C5-49DE-92FF-69A2E036CCD7}">
      <dsp:nvSpPr>
        <dsp:cNvPr id="0" name=""/>
        <dsp:cNvSpPr/>
      </dsp:nvSpPr>
      <dsp:spPr>
        <a:xfrm>
          <a:off x="34023" y="1519018"/>
          <a:ext cx="2270232" cy="181113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ES" sz="2400" kern="1200" dirty="0" smtClean="0"/>
            <a:t>Objetivo de </a:t>
          </a:r>
          <a:r>
            <a:rPr lang="es-ES" sz="2400" b="0" i="1" kern="1200" dirty="0" smtClean="0"/>
            <a:t>Desarrollo Humano</a:t>
          </a:r>
          <a:endParaRPr lang="es-ES" sz="2400" kern="1200" dirty="0"/>
        </a:p>
      </dsp:txBody>
      <dsp:txXfrm>
        <a:off x="366491" y="1784252"/>
        <a:ext cx="1605296" cy="1280664"/>
      </dsp:txXfrm>
    </dsp:sp>
    <dsp:sp modelId="{BBD9C2D4-1410-469C-BF00-FB09AA978C49}">
      <dsp:nvSpPr>
        <dsp:cNvPr id="0" name=""/>
        <dsp:cNvSpPr/>
      </dsp:nvSpPr>
      <dsp:spPr>
        <a:xfrm>
          <a:off x="-744505" y="510926"/>
          <a:ext cx="3650763" cy="3805699"/>
        </a:xfrm>
        <a:prstGeom prst="blockArc">
          <a:avLst>
            <a:gd name="adj1" fmla="val 17527788"/>
            <a:gd name="adj2" fmla="val 4119114"/>
            <a:gd name="adj3" fmla="val 575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1DC9F4-0998-4BC3-82A2-2545143BC104}">
      <dsp:nvSpPr>
        <dsp:cNvPr id="0" name=""/>
        <dsp:cNvSpPr/>
      </dsp:nvSpPr>
      <dsp:spPr>
        <a:xfrm>
          <a:off x="2653395" y="844496"/>
          <a:ext cx="970182" cy="970453"/>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168313-5DD1-4EBD-9827-EBB6FBC09391}">
      <dsp:nvSpPr>
        <dsp:cNvPr id="0" name=""/>
        <dsp:cNvSpPr/>
      </dsp:nvSpPr>
      <dsp:spPr>
        <a:xfrm>
          <a:off x="3610749" y="468"/>
          <a:ext cx="1540989" cy="1637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l" defTabSz="622300">
            <a:lnSpc>
              <a:spcPct val="90000"/>
            </a:lnSpc>
            <a:spcBef>
              <a:spcPct val="0"/>
            </a:spcBef>
            <a:spcAft>
              <a:spcPct val="10000"/>
            </a:spcAft>
          </a:pPr>
          <a:r>
            <a:rPr lang="es-ES" sz="1400" kern="1200" dirty="0" smtClean="0"/>
            <a:t>Procesar el desarrollo del recurso humano a través de la capacitación permanente.</a:t>
          </a:r>
          <a:endParaRPr lang="es-ES" sz="1400" kern="1200" dirty="0"/>
        </a:p>
      </dsp:txBody>
      <dsp:txXfrm>
        <a:off x="3610749" y="468"/>
        <a:ext cx="1540989" cy="1637623"/>
      </dsp:txXfrm>
    </dsp:sp>
    <dsp:sp modelId="{3FA9F0A4-3BAA-446C-A2D3-73A58ECBC056}">
      <dsp:nvSpPr>
        <dsp:cNvPr id="0" name=""/>
        <dsp:cNvSpPr/>
      </dsp:nvSpPr>
      <dsp:spPr>
        <a:xfrm>
          <a:off x="4440761" y="1944211"/>
          <a:ext cx="970182" cy="970453"/>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69E417-A3C5-4F2A-A855-DBAB91D2FEF8}">
      <dsp:nvSpPr>
        <dsp:cNvPr id="0" name=""/>
        <dsp:cNvSpPr/>
      </dsp:nvSpPr>
      <dsp:spPr>
        <a:xfrm>
          <a:off x="3960439" y="1800200"/>
          <a:ext cx="1437670" cy="1262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l" defTabSz="444500">
            <a:lnSpc>
              <a:spcPct val="90000"/>
            </a:lnSpc>
            <a:spcBef>
              <a:spcPct val="0"/>
            </a:spcBef>
            <a:spcAft>
              <a:spcPct val="10000"/>
            </a:spcAft>
          </a:pPr>
          <a:endParaRPr lang="es-ES" sz="1000" kern="1200" dirty="0"/>
        </a:p>
      </dsp:txBody>
      <dsp:txXfrm>
        <a:off x="3960439" y="1800200"/>
        <a:ext cx="1437670" cy="1262366"/>
      </dsp:txXfrm>
    </dsp:sp>
    <dsp:sp modelId="{2E6CDFB1-7A8F-4EFF-9B01-613B2CB6D0C6}">
      <dsp:nvSpPr>
        <dsp:cNvPr id="0" name=""/>
        <dsp:cNvSpPr/>
      </dsp:nvSpPr>
      <dsp:spPr>
        <a:xfrm>
          <a:off x="2653395" y="3068166"/>
          <a:ext cx="970182" cy="970453"/>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81F96A-31AB-400A-AEEA-18CF60ABC84B}">
      <dsp:nvSpPr>
        <dsp:cNvPr id="0" name=""/>
        <dsp:cNvSpPr/>
      </dsp:nvSpPr>
      <dsp:spPr>
        <a:xfrm>
          <a:off x="3682752" y="3240828"/>
          <a:ext cx="1327456" cy="1238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l" defTabSz="622300">
            <a:lnSpc>
              <a:spcPct val="90000"/>
            </a:lnSpc>
            <a:spcBef>
              <a:spcPct val="0"/>
            </a:spcBef>
            <a:spcAft>
              <a:spcPct val="10000"/>
            </a:spcAft>
          </a:pPr>
          <a:r>
            <a:rPr lang="es-ES" sz="1400" kern="1200" dirty="0" smtClean="0"/>
            <a:t>Implementar un sistema de evaluación para motivar al recurso humano </a:t>
          </a:r>
          <a:endParaRPr lang="es-ES" sz="1400" kern="1200" dirty="0"/>
        </a:p>
      </dsp:txBody>
      <dsp:txXfrm>
        <a:off x="3682752" y="3240828"/>
        <a:ext cx="1327456" cy="123871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BF0FB8-A0C5-49DE-92FF-69A2E036CCD7}">
      <dsp:nvSpPr>
        <dsp:cNvPr id="0" name=""/>
        <dsp:cNvSpPr/>
      </dsp:nvSpPr>
      <dsp:spPr>
        <a:xfrm>
          <a:off x="34023" y="1519018"/>
          <a:ext cx="2270232" cy="181113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ES" sz="2400" kern="1200" dirty="0" smtClean="0"/>
            <a:t>Objetivo de </a:t>
          </a:r>
          <a:r>
            <a:rPr lang="es-ES" sz="2400" b="0" i="1" kern="1200" dirty="0" err="1" smtClean="0"/>
            <a:t>de</a:t>
          </a:r>
          <a:r>
            <a:rPr lang="es-ES" sz="2400" b="0" i="1" kern="1200" dirty="0" smtClean="0"/>
            <a:t> atención al cliente</a:t>
          </a:r>
          <a:endParaRPr lang="es-ES" sz="2400" kern="1200" dirty="0"/>
        </a:p>
      </dsp:txBody>
      <dsp:txXfrm>
        <a:off x="366491" y="1784252"/>
        <a:ext cx="1605296" cy="1280664"/>
      </dsp:txXfrm>
    </dsp:sp>
    <dsp:sp modelId="{BBD9C2D4-1410-469C-BF00-FB09AA978C49}">
      <dsp:nvSpPr>
        <dsp:cNvPr id="0" name=""/>
        <dsp:cNvSpPr/>
      </dsp:nvSpPr>
      <dsp:spPr>
        <a:xfrm>
          <a:off x="-744505" y="510926"/>
          <a:ext cx="3650763" cy="3805699"/>
        </a:xfrm>
        <a:prstGeom prst="blockArc">
          <a:avLst>
            <a:gd name="adj1" fmla="val 17527788"/>
            <a:gd name="adj2" fmla="val 4119114"/>
            <a:gd name="adj3" fmla="val 575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1DC9F4-0998-4BC3-82A2-2545143BC104}">
      <dsp:nvSpPr>
        <dsp:cNvPr id="0" name=""/>
        <dsp:cNvSpPr/>
      </dsp:nvSpPr>
      <dsp:spPr>
        <a:xfrm>
          <a:off x="2653395" y="844496"/>
          <a:ext cx="970182" cy="970453"/>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168313-5DD1-4EBD-9827-EBB6FBC09391}">
      <dsp:nvSpPr>
        <dsp:cNvPr id="0" name=""/>
        <dsp:cNvSpPr/>
      </dsp:nvSpPr>
      <dsp:spPr>
        <a:xfrm>
          <a:off x="3610749" y="468"/>
          <a:ext cx="1540989" cy="1637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l" defTabSz="711200">
            <a:lnSpc>
              <a:spcPct val="90000"/>
            </a:lnSpc>
            <a:spcBef>
              <a:spcPct val="0"/>
            </a:spcBef>
            <a:spcAft>
              <a:spcPct val="10000"/>
            </a:spcAft>
          </a:pPr>
          <a:r>
            <a:rPr lang="es-ES" sz="1600" kern="1200" dirty="0" smtClean="0"/>
            <a:t>Mejorar la atención al cliente </a:t>
          </a:r>
          <a:endParaRPr lang="es-ES" sz="1600" kern="1200" dirty="0"/>
        </a:p>
      </dsp:txBody>
      <dsp:txXfrm>
        <a:off x="3610749" y="468"/>
        <a:ext cx="1540989" cy="1637623"/>
      </dsp:txXfrm>
    </dsp:sp>
    <dsp:sp modelId="{3FA9F0A4-3BAA-446C-A2D3-73A58ECBC056}">
      <dsp:nvSpPr>
        <dsp:cNvPr id="0" name=""/>
        <dsp:cNvSpPr/>
      </dsp:nvSpPr>
      <dsp:spPr>
        <a:xfrm>
          <a:off x="3028374" y="1948529"/>
          <a:ext cx="970182" cy="970453"/>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69E417-A3C5-4F2A-A855-DBAB91D2FEF8}">
      <dsp:nvSpPr>
        <dsp:cNvPr id="0" name=""/>
        <dsp:cNvSpPr/>
      </dsp:nvSpPr>
      <dsp:spPr>
        <a:xfrm>
          <a:off x="3960439" y="1800200"/>
          <a:ext cx="1437670" cy="1262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l" defTabSz="444500">
            <a:lnSpc>
              <a:spcPct val="90000"/>
            </a:lnSpc>
            <a:spcBef>
              <a:spcPct val="0"/>
            </a:spcBef>
            <a:spcAft>
              <a:spcPct val="10000"/>
            </a:spcAft>
          </a:pPr>
          <a:endParaRPr lang="es-ES" sz="1000" kern="1200" dirty="0"/>
        </a:p>
      </dsp:txBody>
      <dsp:txXfrm>
        <a:off x="3960439" y="1800200"/>
        <a:ext cx="1437670" cy="1262366"/>
      </dsp:txXfrm>
    </dsp:sp>
    <dsp:sp modelId="{2E6CDFB1-7A8F-4EFF-9B01-613B2CB6D0C6}">
      <dsp:nvSpPr>
        <dsp:cNvPr id="0" name=""/>
        <dsp:cNvSpPr/>
      </dsp:nvSpPr>
      <dsp:spPr>
        <a:xfrm>
          <a:off x="2653395" y="3068166"/>
          <a:ext cx="970182" cy="970453"/>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81F96A-31AB-400A-AEEA-18CF60ABC84B}">
      <dsp:nvSpPr>
        <dsp:cNvPr id="0" name=""/>
        <dsp:cNvSpPr/>
      </dsp:nvSpPr>
      <dsp:spPr>
        <a:xfrm>
          <a:off x="3816419" y="2952329"/>
          <a:ext cx="1327456" cy="1238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l" defTabSz="622300">
            <a:lnSpc>
              <a:spcPct val="90000"/>
            </a:lnSpc>
            <a:spcBef>
              <a:spcPct val="0"/>
            </a:spcBef>
            <a:spcAft>
              <a:spcPct val="10000"/>
            </a:spcAft>
          </a:pPr>
          <a:r>
            <a:rPr lang="es-ES" sz="1400" kern="1200" dirty="0" smtClean="0"/>
            <a:t>Mejorar el nivel de </a:t>
          </a:r>
          <a:r>
            <a:rPr lang="es-ES" sz="1600" kern="1200" dirty="0" smtClean="0"/>
            <a:t>desempeño</a:t>
          </a:r>
          <a:r>
            <a:rPr lang="es-ES" sz="1400" kern="1200" dirty="0" smtClean="0"/>
            <a:t> por parte de los trabajadores </a:t>
          </a:r>
          <a:endParaRPr lang="es-ES" sz="1400" kern="1200" dirty="0"/>
        </a:p>
      </dsp:txBody>
      <dsp:txXfrm>
        <a:off x="3816419" y="2952329"/>
        <a:ext cx="1327456" cy="123871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74E334-A6E0-4649-8B8F-AB5394FEF24D}">
      <dsp:nvSpPr>
        <dsp:cNvPr id="0" name=""/>
        <dsp:cNvSpPr/>
      </dsp:nvSpPr>
      <dsp:spPr>
        <a:xfrm>
          <a:off x="1944216" y="1392802"/>
          <a:ext cx="1375547" cy="238731"/>
        </a:xfrm>
        <a:custGeom>
          <a:avLst/>
          <a:gdLst/>
          <a:ahLst/>
          <a:cxnLst/>
          <a:rect l="0" t="0" r="0" b="0"/>
          <a:pathLst>
            <a:path>
              <a:moveTo>
                <a:pt x="0" y="0"/>
              </a:moveTo>
              <a:lnTo>
                <a:pt x="0" y="119365"/>
              </a:lnTo>
              <a:lnTo>
                <a:pt x="1375547" y="119365"/>
              </a:lnTo>
              <a:lnTo>
                <a:pt x="1375547" y="2387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28FBCA2-D6D4-4E9B-BC7E-FE19F8BE6ADC}">
      <dsp:nvSpPr>
        <dsp:cNvPr id="0" name=""/>
        <dsp:cNvSpPr/>
      </dsp:nvSpPr>
      <dsp:spPr>
        <a:xfrm>
          <a:off x="1898496" y="1392802"/>
          <a:ext cx="91440" cy="238731"/>
        </a:xfrm>
        <a:custGeom>
          <a:avLst/>
          <a:gdLst/>
          <a:ahLst/>
          <a:cxnLst/>
          <a:rect l="0" t="0" r="0" b="0"/>
          <a:pathLst>
            <a:path>
              <a:moveTo>
                <a:pt x="45720" y="0"/>
              </a:moveTo>
              <a:lnTo>
                <a:pt x="45720" y="2387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9CF1A0-4A03-475E-8688-28EAFB842FB3}">
      <dsp:nvSpPr>
        <dsp:cNvPr id="0" name=""/>
        <dsp:cNvSpPr/>
      </dsp:nvSpPr>
      <dsp:spPr>
        <a:xfrm>
          <a:off x="568668" y="1392802"/>
          <a:ext cx="1375547" cy="238731"/>
        </a:xfrm>
        <a:custGeom>
          <a:avLst/>
          <a:gdLst/>
          <a:ahLst/>
          <a:cxnLst/>
          <a:rect l="0" t="0" r="0" b="0"/>
          <a:pathLst>
            <a:path>
              <a:moveTo>
                <a:pt x="1375547" y="0"/>
              </a:moveTo>
              <a:lnTo>
                <a:pt x="1375547" y="119365"/>
              </a:lnTo>
              <a:lnTo>
                <a:pt x="0" y="119365"/>
              </a:lnTo>
              <a:lnTo>
                <a:pt x="0" y="23873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955E65-0C98-4A67-8759-17B07C460E37}">
      <dsp:nvSpPr>
        <dsp:cNvPr id="0" name=""/>
        <dsp:cNvSpPr/>
      </dsp:nvSpPr>
      <dsp:spPr>
        <a:xfrm>
          <a:off x="1375808" y="824394"/>
          <a:ext cx="1136815" cy="56840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 sz="1000" kern="1200">
              <a:solidFill>
                <a:schemeClr val="tx1"/>
              </a:solidFill>
            </a:rPr>
            <a:t>Gerente general (Sr. Juan Gonzalez)</a:t>
          </a:r>
        </a:p>
      </dsp:txBody>
      <dsp:txXfrm>
        <a:off x="1375808" y="824394"/>
        <a:ext cx="1136815" cy="568407"/>
      </dsp:txXfrm>
    </dsp:sp>
    <dsp:sp modelId="{C894CCEB-D1CB-4FF8-B8A5-04436F858D16}">
      <dsp:nvSpPr>
        <dsp:cNvPr id="0" name=""/>
        <dsp:cNvSpPr/>
      </dsp:nvSpPr>
      <dsp:spPr>
        <a:xfrm>
          <a:off x="261" y="1631533"/>
          <a:ext cx="1136815" cy="56840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 sz="1000" kern="1200">
              <a:solidFill>
                <a:schemeClr val="tx1"/>
              </a:solidFill>
            </a:rPr>
            <a:t>Vicepresidencia(Sr. Alonso Guano)</a:t>
          </a:r>
        </a:p>
      </dsp:txBody>
      <dsp:txXfrm>
        <a:off x="261" y="1631533"/>
        <a:ext cx="1136815" cy="568407"/>
      </dsp:txXfrm>
    </dsp:sp>
    <dsp:sp modelId="{28A7D379-C4B1-41B4-94E0-35AB7B5395BA}">
      <dsp:nvSpPr>
        <dsp:cNvPr id="0" name=""/>
        <dsp:cNvSpPr/>
      </dsp:nvSpPr>
      <dsp:spPr>
        <a:xfrm>
          <a:off x="1375808" y="1631533"/>
          <a:ext cx="1136815" cy="56840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 sz="1000" kern="1200">
              <a:solidFill>
                <a:schemeClr val="tx1"/>
              </a:solidFill>
            </a:rPr>
            <a:t>Secretaria(Sra. Mariana Lignia)</a:t>
          </a:r>
        </a:p>
      </dsp:txBody>
      <dsp:txXfrm>
        <a:off x="1375808" y="1631533"/>
        <a:ext cx="1136815" cy="568407"/>
      </dsp:txXfrm>
    </dsp:sp>
    <dsp:sp modelId="{966E1A44-BBD4-4227-A308-52C9B3303AFA}">
      <dsp:nvSpPr>
        <dsp:cNvPr id="0" name=""/>
        <dsp:cNvSpPr/>
      </dsp:nvSpPr>
      <dsp:spPr>
        <a:xfrm>
          <a:off x="2751355" y="1631533"/>
          <a:ext cx="1136815" cy="56840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 sz="1000" kern="1200">
              <a:solidFill>
                <a:schemeClr val="tx1"/>
              </a:solidFill>
            </a:rPr>
            <a:t>Comisario (Sr. Rogelio Gonzalez)</a:t>
          </a:r>
        </a:p>
      </dsp:txBody>
      <dsp:txXfrm>
        <a:off x="2751355" y="1631533"/>
        <a:ext cx="1136815" cy="56840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92227-F3C1-48B0-A4A3-83B62BDFEAA3}">
      <dsp:nvSpPr>
        <dsp:cNvPr id="0" name=""/>
        <dsp:cNvSpPr/>
      </dsp:nvSpPr>
      <dsp:spPr>
        <a:xfrm>
          <a:off x="-5543035" y="-848635"/>
          <a:ext cx="6599803" cy="6599803"/>
        </a:xfrm>
        <a:prstGeom prst="blockArc">
          <a:avLst>
            <a:gd name="adj1" fmla="val 18900000"/>
            <a:gd name="adj2" fmla="val 2700000"/>
            <a:gd name="adj3" fmla="val 327"/>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CD1C97-441C-4208-9B91-35C42A8FADC8}">
      <dsp:nvSpPr>
        <dsp:cNvPr id="0" name=""/>
        <dsp:cNvSpPr/>
      </dsp:nvSpPr>
      <dsp:spPr>
        <a:xfrm>
          <a:off x="462023" y="306310"/>
          <a:ext cx="3728362" cy="61301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6579" tIns="25400" rIns="25400" bIns="25400" numCol="1" spcCol="1270" anchor="ctr" anchorCtr="0">
          <a:noAutofit/>
        </a:bodyPr>
        <a:lstStyle/>
        <a:p>
          <a:pPr lvl="0" algn="l" defTabSz="444500">
            <a:lnSpc>
              <a:spcPct val="90000"/>
            </a:lnSpc>
            <a:spcBef>
              <a:spcPct val="0"/>
            </a:spcBef>
            <a:spcAft>
              <a:spcPct val="35000"/>
            </a:spcAft>
          </a:pPr>
          <a:r>
            <a:rPr lang="es-ES" sz="1000" kern="1200" dirty="0" smtClean="0"/>
            <a:t>Mejorar la calidad del servicio, tanto a clientes internos como a los clientes externos a través de una adecuada asignación de responsabilidades.</a:t>
          </a:r>
          <a:endParaRPr lang="es-ES" sz="1000" kern="1200" dirty="0"/>
        </a:p>
      </dsp:txBody>
      <dsp:txXfrm>
        <a:off x="462023" y="306310"/>
        <a:ext cx="3728362" cy="613012"/>
      </dsp:txXfrm>
    </dsp:sp>
    <dsp:sp modelId="{32714ADC-2055-472F-8ADE-965C76953EBA}">
      <dsp:nvSpPr>
        <dsp:cNvPr id="0" name=""/>
        <dsp:cNvSpPr/>
      </dsp:nvSpPr>
      <dsp:spPr>
        <a:xfrm>
          <a:off x="78890" y="229683"/>
          <a:ext cx="766265" cy="766265"/>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B34B86-CC59-4A41-81C5-2130AC006686}">
      <dsp:nvSpPr>
        <dsp:cNvPr id="0" name=""/>
        <dsp:cNvSpPr/>
      </dsp:nvSpPr>
      <dsp:spPr>
        <a:xfrm>
          <a:off x="901290" y="1225534"/>
          <a:ext cx="3289095" cy="61301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6579" tIns="25400" rIns="25400" bIns="25400" numCol="1" spcCol="1270" anchor="ctr" anchorCtr="0">
          <a:noAutofit/>
        </a:bodyPr>
        <a:lstStyle/>
        <a:p>
          <a:pPr lvl="0" algn="l" defTabSz="444500">
            <a:lnSpc>
              <a:spcPct val="90000"/>
            </a:lnSpc>
            <a:spcBef>
              <a:spcPct val="0"/>
            </a:spcBef>
            <a:spcAft>
              <a:spcPct val="35000"/>
            </a:spcAft>
          </a:pPr>
          <a:r>
            <a:rPr lang="es-ES" sz="1000" kern="1200" dirty="0" smtClean="0"/>
            <a:t>La organización tendrá un direccionamiento estratégico que permitirá que el negocio sea sostenible y sustentable.</a:t>
          </a:r>
          <a:endParaRPr lang="es-ES" sz="1000" kern="1200" dirty="0"/>
        </a:p>
      </dsp:txBody>
      <dsp:txXfrm>
        <a:off x="901290" y="1225534"/>
        <a:ext cx="3289095" cy="613012"/>
      </dsp:txXfrm>
    </dsp:sp>
    <dsp:sp modelId="{27D2F18E-8CF4-4EB7-9D7D-FA6A577D89B8}">
      <dsp:nvSpPr>
        <dsp:cNvPr id="0" name=""/>
        <dsp:cNvSpPr/>
      </dsp:nvSpPr>
      <dsp:spPr>
        <a:xfrm>
          <a:off x="518157" y="1148908"/>
          <a:ext cx="766265" cy="766265"/>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57381D-5883-4362-A850-3A8177A90037}">
      <dsp:nvSpPr>
        <dsp:cNvPr id="0" name=""/>
        <dsp:cNvSpPr/>
      </dsp:nvSpPr>
      <dsp:spPr>
        <a:xfrm>
          <a:off x="1036110" y="2144759"/>
          <a:ext cx="3154275" cy="61301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6579" tIns="25400" rIns="25400" bIns="25400" numCol="1" spcCol="1270" anchor="ctr" anchorCtr="0">
          <a:noAutofit/>
        </a:bodyPr>
        <a:lstStyle/>
        <a:p>
          <a:pPr lvl="0" algn="l" defTabSz="444500">
            <a:lnSpc>
              <a:spcPct val="90000"/>
            </a:lnSpc>
            <a:spcBef>
              <a:spcPct val="0"/>
            </a:spcBef>
            <a:spcAft>
              <a:spcPct val="35000"/>
            </a:spcAft>
          </a:pPr>
          <a:r>
            <a:rPr lang="es-ES" sz="1000" kern="1200" dirty="0" smtClean="0"/>
            <a:t>El nivel directivo tomará decisiones en procura de alcanzar resultados</a:t>
          </a:r>
          <a:endParaRPr lang="es-ES" sz="1000" kern="1200" dirty="0"/>
        </a:p>
      </dsp:txBody>
      <dsp:txXfrm>
        <a:off x="1036110" y="2144759"/>
        <a:ext cx="3154275" cy="613012"/>
      </dsp:txXfrm>
    </dsp:sp>
    <dsp:sp modelId="{93EE3A16-4837-405B-9C10-9C5295B7F13E}">
      <dsp:nvSpPr>
        <dsp:cNvPr id="0" name=""/>
        <dsp:cNvSpPr/>
      </dsp:nvSpPr>
      <dsp:spPr>
        <a:xfrm>
          <a:off x="652977" y="2068133"/>
          <a:ext cx="766265" cy="766265"/>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37F7E1-906D-4E8A-98BD-031CD92BE1C9}">
      <dsp:nvSpPr>
        <dsp:cNvPr id="0" name=""/>
        <dsp:cNvSpPr/>
      </dsp:nvSpPr>
      <dsp:spPr>
        <a:xfrm>
          <a:off x="901290" y="3063984"/>
          <a:ext cx="3289095" cy="61301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6579" tIns="25400" rIns="25400" bIns="25400" numCol="1" spcCol="1270" anchor="ctr" anchorCtr="0">
          <a:noAutofit/>
        </a:bodyPr>
        <a:lstStyle/>
        <a:p>
          <a:pPr lvl="0" algn="l" defTabSz="444500">
            <a:lnSpc>
              <a:spcPct val="90000"/>
            </a:lnSpc>
            <a:spcBef>
              <a:spcPct val="0"/>
            </a:spcBef>
            <a:spcAft>
              <a:spcPct val="35000"/>
            </a:spcAft>
          </a:pPr>
          <a:r>
            <a:rPr lang="es-ES" sz="1000" kern="1200" dirty="0" smtClean="0"/>
            <a:t>Incrementar el número de turistas nacionales y extranjeros sin que ello signifique ampliar la infraestructura sino optimizando el uso de la que actualmente disponemos.</a:t>
          </a:r>
          <a:endParaRPr lang="es-ES" sz="1000" kern="1200" dirty="0"/>
        </a:p>
      </dsp:txBody>
      <dsp:txXfrm>
        <a:off x="901290" y="3063984"/>
        <a:ext cx="3289095" cy="613012"/>
      </dsp:txXfrm>
    </dsp:sp>
    <dsp:sp modelId="{3702344E-26F0-4E44-912F-854F18AB4B5C}">
      <dsp:nvSpPr>
        <dsp:cNvPr id="0" name=""/>
        <dsp:cNvSpPr/>
      </dsp:nvSpPr>
      <dsp:spPr>
        <a:xfrm>
          <a:off x="518157" y="2987357"/>
          <a:ext cx="766265" cy="766265"/>
        </a:xfrm>
        <a:prstGeom prst="ellipse">
          <a:avLst/>
        </a:prstGeom>
        <a:blipFill rotWithShape="0">
          <a:blip xmlns:r="http://schemas.openxmlformats.org/officeDocument/2006/relationships" r:embed="rId4"/>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64768C-6D31-4E8D-BF95-FB48E4E17DE3}">
      <dsp:nvSpPr>
        <dsp:cNvPr id="0" name=""/>
        <dsp:cNvSpPr/>
      </dsp:nvSpPr>
      <dsp:spPr>
        <a:xfrm>
          <a:off x="462023" y="3983209"/>
          <a:ext cx="3728362" cy="61301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6579" tIns="25400" rIns="25400" bIns="25400" numCol="1" spcCol="1270" anchor="ctr" anchorCtr="0">
          <a:noAutofit/>
        </a:bodyPr>
        <a:lstStyle/>
        <a:p>
          <a:pPr lvl="0" algn="l" defTabSz="444500">
            <a:lnSpc>
              <a:spcPct val="90000"/>
            </a:lnSpc>
            <a:spcBef>
              <a:spcPct val="0"/>
            </a:spcBef>
            <a:spcAft>
              <a:spcPct val="35000"/>
            </a:spcAft>
          </a:pPr>
          <a:r>
            <a:rPr lang="es-ES" sz="1000" kern="1200" dirty="0" smtClean="0"/>
            <a:t>Menor tiempo para ubicar los servicios que dispone el complejo al estar debidamente rotulado.</a:t>
          </a:r>
          <a:endParaRPr lang="es-ES" sz="1000" kern="1200" dirty="0"/>
        </a:p>
      </dsp:txBody>
      <dsp:txXfrm>
        <a:off x="462023" y="3983209"/>
        <a:ext cx="3728362" cy="613012"/>
      </dsp:txXfrm>
    </dsp:sp>
    <dsp:sp modelId="{45C6CE67-E1A5-4DC8-BB24-A585E42D9B9A}">
      <dsp:nvSpPr>
        <dsp:cNvPr id="0" name=""/>
        <dsp:cNvSpPr/>
      </dsp:nvSpPr>
      <dsp:spPr>
        <a:xfrm>
          <a:off x="78890" y="3906582"/>
          <a:ext cx="766265" cy="766265"/>
        </a:xfrm>
        <a:prstGeom prst="ellipse">
          <a:avLst/>
        </a:prstGeom>
        <a:blipFill rotWithShape="0">
          <a:blip xmlns:r="http://schemas.openxmlformats.org/officeDocument/2006/relationships" r:embed="rId5"/>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92227-F3C1-48B0-A4A3-83B62BDFEAA3}">
      <dsp:nvSpPr>
        <dsp:cNvPr id="0" name=""/>
        <dsp:cNvSpPr/>
      </dsp:nvSpPr>
      <dsp:spPr>
        <a:xfrm>
          <a:off x="-5471462" y="-837754"/>
          <a:ext cx="6514778" cy="6514778"/>
        </a:xfrm>
        <a:prstGeom prst="blockArc">
          <a:avLst>
            <a:gd name="adj1" fmla="val 18900000"/>
            <a:gd name="adj2" fmla="val 2700000"/>
            <a:gd name="adj3" fmla="val 332"/>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CD1C97-441C-4208-9B91-35C42A8FADC8}">
      <dsp:nvSpPr>
        <dsp:cNvPr id="0" name=""/>
        <dsp:cNvSpPr/>
      </dsp:nvSpPr>
      <dsp:spPr>
        <a:xfrm>
          <a:off x="456177" y="302357"/>
          <a:ext cx="3760358" cy="60510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300" tIns="27940" rIns="27940" bIns="27940" numCol="1" spcCol="1270" anchor="ctr" anchorCtr="0">
          <a:noAutofit/>
        </a:bodyPr>
        <a:lstStyle/>
        <a:p>
          <a:pPr lvl="0" algn="l" defTabSz="488950">
            <a:lnSpc>
              <a:spcPct val="90000"/>
            </a:lnSpc>
            <a:spcBef>
              <a:spcPct val="0"/>
            </a:spcBef>
            <a:spcAft>
              <a:spcPct val="35000"/>
            </a:spcAft>
          </a:pPr>
          <a:r>
            <a:rPr lang="es-ES" sz="1100" kern="1200" dirty="0" smtClean="0"/>
            <a:t>No se mejoraría la calidad de servicio lo que tiene un impacto en una alta probabilidad de disminución de clientes y por ende disminución de los resultados</a:t>
          </a:r>
          <a:endParaRPr lang="es-ES" sz="1100" kern="1200" dirty="0"/>
        </a:p>
      </dsp:txBody>
      <dsp:txXfrm>
        <a:off x="456177" y="302357"/>
        <a:ext cx="3760358" cy="605102"/>
      </dsp:txXfrm>
    </dsp:sp>
    <dsp:sp modelId="{32714ADC-2055-472F-8ADE-965C76953EBA}">
      <dsp:nvSpPr>
        <dsp:cNvPr id="0" name=""/>
        <dsp:cNvSpPr/>
      </dsp:nvSpPr>
      <dsp:spPr>
        <a:xfrm>
          <a:off x="77988" y="226719"/>
          <a:ext cx="756377" cy="756377"/>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B34B86-CC59-4A41-81C5-2130AC006686}">
      <dsp:nvSpPr>
        <dsp:cNvPr id="0" name=""/>
        <dsp:cNvSpPr/>
      </dsp:nvSpPr>
      <dsp:spPr>
        <a:xfrm>
          <a:off x="889776" y="1209720"/>
          <a:ext cx="3326760" cy="60510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300" tIns="27940" rIns="27940" bIns="27940" numCol="1" spcCol="1270" anchor="ctr" anchorCtr="0">
          <a:noAutofit/>
        </a:bodyPr>
        <a:lstStyle/>
        <a:p>
          <a:pPr lvl="0" algn="l" defTabSz="488950">
            <a:lnSpc>
              <a:spcPct val="90000"/>
            </a:lnSpc>
            <a:spcBef>
              <a:spcPct val="0"/>
            </a:spcBef>
            <a:spcAft>
              <a:spcPct val="35000"/>
            </a:spcAft>
          </a:pPr>
          <a:r>
            <a:rPr lang="es-ES" sz="1100" kern="1200" dirty="0" smtClean="0"/>
            <a:t>No dispondría de un direccionamiento estratégico que asegure la sostenibilidad y sustentabilidad de la organización</a:t>
          </a:r>
          <a:endParaRPr lang="es-ES" sz="1100" kern="1200" dirty="0"/>
        </a:p>
      </dsp:txBody>
      <dsp:txXfrm>
        <a:off x="889776" y="1209720"/>
        <a:ext cx="3326760" cy="605102"/>
      </dsp:txXfrm>
    </dsp:sp>
    <dsp:sp modelId="{27D2F18E-8CF4-4EB7-9D7D-FA6A577D89B8}">
      <dsp:nvSpPr>
        <dsp:cNvPr id="0" name=""/>
        <dsp:cNvSpPr/>
      </dsp:nvSpPr>
      <dsp:spPr>
        <a:xfrm>
          <a:off x="511587" y="1134082"/>
          <a:ext cx="756377" cy="756377"/>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57381D-5883-4362-A850-3A8177A90037}">
      <dsp:nvSpPr>
        <dsp:cNvPr id="0" name=""/>
        <dsp:cNvSpPr/>
      </dsp:nvSpPr>
      <dsp:spPr>
        <a:xfrm>
          <a:off x="1022856" y="2117083"/>
          <a:ext cx="3193680" cy="60510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300" tIns="27940" rIns="27940" bIns="27940" numCol="1" spcCol="1270" anchor="ctr" anchorCtr="0">
          <a:noAutofit/>
        </a:bodyPr>
        <a:lstStyle/>
        <a:p>
          <a:pPr lvl="0" algn="l" defTabSz="488950">
            <a:lnSpc>
              <a:spcPct val="90000"/>
            </a:lnSpc>
            <a:spcBef>
              <a:spcPct val="0"/>
            </a:spcBef>
            <a:spcAft>
              <a:spcPct val="35000"/>
            </a:spcAft>
          </a:pPr>
          <a:r>
            <a:rPr lang="es-ES" sz="1100" kern="1200" dirty="0" smtClean="0"/>
            <a:t>El nivel directivo tomará decisiones de alto riesgo con un bajo nivel de certeza ya que no se planificarían las actividades  </a:t>
          </a:r>
          <a:endParaRPr lang="es-ES" sz="1100" kern="1200" dirty="0"/>
        </a:p>
      </dsp:txBody>
      <dsp:txXfrm>
        <a:off x="1022856" y="2117083"/>
        <a:ext cx="3193680" cy="605102"/>
      </dsp:txXfrm>
    </dsp:sp>
    <dsp:sp modelId="{93EE3A16-4837-405B-9C10-9C5295B7F13E}">
      <dsp:nvSpPr>
        <dsp:cNvPr id="0" name=""/>
        <dsp:cNvSpPr/>
      </dsp:nvSpPr>
      <dsp:spPr>
        <a:xfrm>
          <a:off x="648071" y="2016220"/>
          <a:ext cx="756377" cy="756377"/>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37F7E1-906D-4E8A-98BD-031CD92BE1C9}">
      <dsp:nvSpPr>
        <dsp:cNvPr id="0" name=""/>
        <dsp:cNvSpPr/>
      </dsp:nvSpPr>
      <dsp:spPr>
        <a:xfrm>
          <a:off x="889776" y="3024446"/>
          <a:ext cx="3326760" cy="60510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300" tIns="27940" rIns="27940" bIns="27940" numCol="1" spcCol="1270" anchor="ctr" anchorCtr="0">
          <a:noAutofit/>
        </a:bodyPr>
        <a:lstStyle/>
        <a:p>
          <a:pPr lvl="0" algn="l" defTabSz="488950">
            <a:lnSpc>
              <a:spcPct val="90000"/>
            </a:lnSpc>
            <a:spcBef>
              <a:spcPct val="0"/>
            </a:spcBef>
            <a:spcAft>
              <a:spcPct val="35000"/>
            </a:spcAft>
          </a:pPr>
          <a:r>
            <a:rPr lang="es-ES" sz="1100" kern="1200" dirty="0" smtClean="0"/>
            <a:t>No se incrementaría el número de turistas debido a: falta de estrategias de comunicación, publicación y promoción</a:t>
          </a:r>
          <a:endParaRPr lang="es-ES" sz="1100" kern="1200" dirty="0"/>
        </a:p>
      </dsp:txBody>
      <dsp:txXfrm>
        <a:off x="889776" y="3024446"/>
        <a:ext cx="3326760" cy="605102"/>
      </dsp:txXfrm>
    </dsp:sp>
    <dsp:sp modelId="{3702344E-26F0-4E44-912F-854F18AB4B5C}">
      <dsp:nvSpPr>
        <dsp:cNvPr id="0" name=""/>
        <dsp:cNvSpPr/>
      </dsp:nvSpPr>
      <dsp:spPr>
        <a:xfrm>
          <a:off x="511587" y="2948809"/>
          <a:ext cx="756377" cy="756377"/>
        </a:xfrm>
        <a:prstGeom prst="ellipse">
          <a:avLst/>
        </a:prstGeom>
        <a:blipFill rotWithShape="0">
          <a:blip xmlns:r="http://schemas.openxmlformats.org/officeDocument/2006/relationships" r:embed="rId4"/>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64768C-6D31-4E8D-BF95-FB48E4E17DE3}">
      <dsp:nvSpPr>
        <dsp:cNvPr id="0" name=""/>
        <dsp:cNvSpPr/>
      </dsp:nvSpPr>
      <dsp:spPr>
        <a:xfrm>
          <a:off x="456177" y="3931810"/>
          <a:ext cx="3760358" cy="60510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300" tIns="27940" rIns="27940" bIns="27940" numCol="1" spcCol="1270" anchor="ctr" anchorCtr="0">
          <a:noAutofit/>
        </a:bodyPr>
        <a:lstStyle/>
        <a:p>
          <a:pPr lvl="0" algn="l" defTabSz="488950">
            <a:lnSpc>
              <a:spcPct val="90000"/>
            </a:lnSpc>
            <a:spcBef>
              <a:spcPct val="0"/>
            </a:spcBef>
            <a:spcAft>
              <a:spcPct val="35000"/>
            </a:spcAft>
          </a:pPr>
          <a:r>
            <a:rPr lang="es-ES" sz="1100" kern="1200" dirty="0" smtClean="0"/>
            <a:t>No se podrá incrementar el  uso de los servicios que ofrece el complejo ya que el turista no dispondrá información que se ofrece por medio de los  trípticos</a:t>
          </a:r>
          <a:endParaRPr lang="es-ES" sz="1100" kern="1200" dirty="0"/>
        </a:p>
      </dsp:txBody>
      <dsp:txXfrm>
        <a:off x="456177" y="3931810"/>
        <a:ext cx="3760358" cy="605102"/>
      </dsp:txXfrm>
    </dsp:sp>
    <dsp:sp modelId="{45C6CE67-E1A5-4DC8-BB24-A585E42D9B9A}">
      <dsp:nvSpPr>
        <dsp:cNvPr id="0" name=""/>
        <dsp:cNvSpPr/>
      </dsp:nvSpPr>
      <dsp:spPr>
        <a:xfrm>
          <a:off x="77988" y="3856172"/>
          <a:ext cx="756377" cy="756377"/>
        </a:xfrm>
        <a:prstGeom prst="ellipse">
          <a:avLst/>
        </a:prstGeom>
        <a:blipFill rotWithShape="0">
          <a:blip xmlns:r="http://schemas.openxmlformats.org/officeDocument/2006/relationships" r:embed="rId5"/>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1F12AF-0C96-48E6-ABB0-AF5E10057FA2}">
      <dsp:nvSpPr>
        <dsp:cNvPr id="0" name=""/>
        <dsp:cNvSpPr/>
      </dsp:nvSpPr>
      <dsp:spPr>
        <a:xfrm>
          <a:off x="1198258" y="309971"/>
          <a:ext cx="3510390" cy="109699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43033" tIns="60960" rIns="60960" bIns="60960" numCol="1" spcCol="1270" anchor="ctr" anchorCtr="0">
          <a:noAutofit/>
        </a:bodyPr>
        <a:lstStyle/>
        <a:p>
          <a:pPr lvl="0" algn="l" defTabSz="711200">
            <a:lnSpc>
              <a:spcPct val="90000"/>
            </a:lnSpc>
            <a:spcBef>
              <a:spcPct val="0"/>
            </a:spcBef>
            <a:spcAft>
              <a:spcPct val="35000"/>
            </a:spcAft>
          </a:pPr>
          <a:r>
            <a:rPr lang="es-ES" sz="1600" kern="1200" dirty="0" smtClean="0"/>
            <a:t>Sin proyecto la organización no es sostenible ni sustentable.</a:t>
          </a:r>
          <a:endParaRPr lang="es-ES" sz="1600" kern="1200" dirty="0"/>
        </a:p>
      </dsp:txBody>
      <dsp:txXfrm>
        <a:off x="1198258" y="309971"/>
        <a:ext cx="3510390" cy="1096996"/>
      </dsp:txXfrm>
    </dsp:sp>
    <dsp:sp modelId="{FBDA5B54-2CA5-464F-91CC-277636002FE6}">
      <dsp:nvSpPr>
        <dsp:cNvPr id="0" name=""/>
        <dsp:cNvSpPr/>
      </dsp:nvSpPr>
      <dsp:spPr>
        <a:xfrm>
          <a:off x="1051991" y="151516"/>
          <a:ext cx="767897" cy="1151846"/>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7EFF8C-4D83-4642-B09B-2DCDDD0C2258}">
      <dsp:nvSpPr>
        <dsp:cNvPr id="0" name=""/>
        <dsp:cNvSpPr/>
      </dsp:nvSpPr>
      <dsp:spPr>
        <a:xfrm>
          <a:off x="1198258" y="1690969"/>
          <a:ext cx="3510390" cy="109699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43033" tIns="60960" rIns="60960" bIns="60960" numCol="1" spcCol="1270" anchor="ctr" anchorCtr="0">
          <a:noAutofit/>
        </a:bodyPr>
        <a:lstStyle/>
        <a:p>
          <a:pPr lvl="0" algn="l" defTabSz="711200">
            <a:lnSpc>
              <a:spcPct val="90000"/>
            </a:lnSpc>
            <a:spcBef>
              <a:spcPct val="0"/>
            </a:spcBef>
            <a:spcAft>
              <a:spcPct val="35000"/>
            </a:spcAft>
          </a:pPr>
          <a:r>
            <a:rPr lang="es-ES" sz="1600" kern="1200" dirty="0" smtClean="0"/>
            <a:t>El complejo está funcionando al 100% de su capacidad instalada en cuanto al servicio de hospedaje.</a:t>
          </a:r>
          <a:endParaRPr lang="es-ES" sz="1600" kern="1200" dirty="0"/>
        </a:p>
      </dsp:txBody>
      <dsp:txXfrm>
        <a:off x="1198258" y="1690969"/>
        <a:ext cx="3510390" cy="1096996"/>
      </dsp:txXfrm>
    </dsp:sp>
    <dsp:sp modelId="{97B75E4B-9AF7-4D57-B02D-BF4104EEE726}">
      <dsp:nvSpPr>
        <dsp:cNvPr id="0" name=""/>
        <dsp:cNvSpPr/>
      </dsp:nvSpPr>
      <dsp:spPr>
        <a:xfrm>
          <a:off x="1051991" y="1532514"/>
          <a:ext cx="767897" cy="1151846"/>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4FB8D4-2FFC-4332-AB03-2F3F5B553F8E}">
      <dsp:nvSpPr>
        <dsp:cNvPr id="0" name=""/>
        <dsp:cNvSpPr/>
      </dsp:nvSpPr>
      <dsp:spPr>
        <a:xfrm>
          <a:off x="1198258" y="3071966"/>
          <a:ext cx="3510390" cy="109699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43033" tIns="60960" rIns="60960" bIns="60960" numCol="1" spcCol="1270" anchor="ctr" anchorCtr="0">
          <a:noAutofit/>
        </a:bodyPr>
        <a:lstStyle/>
        <a:p>
          <a:pPr lvl="0" algn="l" defTabSz="711200">
            <a:lnSpc>
              <a:spcPct val="90000"/>
            </a:lnSpc>
            <a:spcBef>
              <a:spcPct val="0"/>
            </a:spcBef>
            <a:spcAft>
              <a:spcPct val="35000"/>
            </a:spcAft>
          </a:pPr>
          <a:r>
            <a:rPr lang="es-ES" sz="1600" kern="1200" dirty="0" smtClean="0"/>
            <a:t>El complejo no dispone del direccionamiento estratégico.</a:t>
          </a:r>
          <a:endParaRPr lang="es-ES" sz="1600" kern="1200" dirty="0"/>
        </a:p>
      </dsp:txBody>
      <dsp:txXfrm>
        <a:off x="1198258" y="3071966"/>
        <a:ext cx="3510390" cy="1096996"/>
      </dsp:txXfrm>
    </dsp:sp>
    <dsp:sp modelId="{373FB81B-9F4D-481F-86DB-DECA19FC3CBE}">
      <dsp:nvSpPr>
        <dsp:cNvPr id="0" name=""/>
        <dsp:cNvSpPr/>
      </dsp:nvSpPr>
      <dsp:spPr>
        <a:xfrm>
          <a:off x="1051991" y="2913511"/>
          <a:ext cx="767897" cy="1151846"/>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C3954D-2C69-477E-B873-4F1A52ADEF80}">
      <dsp:nvSpPr>
        <dsp:cNvPr id="0" name=""/>
        <dsp:cNvSpPr/>
      </dsp:nvSpPr>
      <dsp:spPr>
        <a:xfrm rot="5400000">
          <a:off x="342151" y="1795959"/>
          <a:ext cx="1268168" cy="1443764"/>
        </a:xfrm>
        <a:prstGeom prst="bentUpArrow">
          <a:avLst>
            <a:gd name="adj1" fmla="val 32840"/>
            <a:gd name="adj2" fmla="val 25000"/>
            <a:gd name="adj3" fmla="val 35780"/>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201C73-48CA-4E95-9F53-549AE6500597}">
      <dsp:nvSpPr>
        <dsp:cNvPr id="0" name=""/>
        <dsp:cNvSpPr/>
      </dsp:nvSpPr>
      <dsp:spPr>
        <a:xfrm>
          <a:off x="6163" y="390169"/>
          <a:ext cx="2134849" cy="1494325"/>
        </a:xfrm>
        <a:prstGeom prst="roundRect">
          <a:avLst>
            <a:gd name="adj" fmla="val 166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ES" sz="2900" kern="1200" dirty="0" smtClean="0"/>
            <a:t>Objetivo General</a:t>
          </a:r>
          <a:endParaRPr lang="es-ES" sz="2900" kern="1200" dirty="0"/>
        </a:p>
      </dsp:txBody>
      <dsp:txXfrm>
        <a:off x="79123" y="463129"/>
        <a:ext cx="1988929" cy="1348405"/>
      </dsp:txXfrm>
    </dsp:sp>
    <dsp:sp modelId="{70BFF9F9-1786-49BB-9D82-F7F8D6D3310A}">
      <dsp:nvSpPr>
        <dsp:cNvPr id="0" name=""/>
        <dsp:cNvSpPr/>
      </dsp:nvSpPr>
      <dsp:spPr>
        <a:xfrm>
          <a:off x="2736304" y="360041"/>
          <a:ext cx="2813637" cy="1490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s-EC" sz="1200" kern="1200" dirty="0" smtClean="0">
              <a:solidFill>
                <a:schemeClr val="bg1"/>
              </a:solidFill>
            </a:rPr>
            <a:t>Diseñar un plan de fortalecimiento de la gestión para el Complejo Turístico    TERJAMANCO S.A ubicado en la parroquia de Papallacta.</a:t>
          </a:r>
          <a:endParaRPr lang="es-ES" sz="1200" kern="1200" dirty="0">
            <a:solidFill>
              <a:schemeClr val="bg1"/>
            </a:solidFill>
          </a:endParaRPr>
        </a:p>
      </dsp:txBody>
      <dsp:txXfrm>
        <a:off x="2736304" y="360041"/>
        <a:ext cx="2813637" cy="1490170"/>
      </dsp:txXfrm>
    </dsp:sp>
    <dsp:sp modelId="{E7375F6F-C9BD-4156-8D26-B9D681E2AE7F}">
      <dsp:nvSpPr>
        <dsp:cNvPr id="0" name=""/>
        <dsp:cNvSpPr/>
      </dsp:nvSpPr>
      <dsp:spPr>
        <a:xfrm rot="5400000">
          <a:off x="1945933" y="3518394"/>
          <a:ext cx="1268168" cy="1443764"/>
        </a:xfrm>
        <a:prstGeom prst="bentUpArrow">
          <a:avLst>
            <a:gd name="adj1" fmla="val 32840"/>
            <a:gd name="adj2" fmla="val 25000"/>
            <a:gd name="adj3" fmla="val 35780"/>
          </a:avLst>
        </a:prstGeom>
        <a:solidFill>
          <a:schemeClr val="accent3">
            <a:tint val="50000"/>
            <a:hueOff val="-1973796"/>
            <a:satOff val="-11032"/>
            <a:lumOff val="103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454A42-36A7-4AFD-9D1C-3C4795D116DC}">
      <dsp:nvSpPr>
        <dsp:cNvPr id="0" name=""/>
        <dsp:cNvSpPr/>
      </dsp:nvSpPr>
      <dsp:spPr>
        <a:xfrm>
          <a:off x="1791692" y="2078054"/>
          <a:ext cx="2134849" cy="1494325"/>
        </a:xfrm>
        <a:prstGeom prst="roundRect">
          <a:avLst>
            <a:gd name="adj" fmla="val 16670"/>
          </a:avLst>
        </a:prstGeom>
        <a:solidFill>
          <a:schemeClr val="accent3">
            <a:hueOff val="-568678"/>
            <a:satOff val="-2344"/>
            <a:lumOff val="-49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ES" sz="2900" kern="1200" dirty="0" smtClean="0"/>
            <a:t>Objetivos Específicos</a:t>
          </a:r>
          <a:endParaRPr lang="es-ES" sz="2900" kern="1200" dirty="0"/>
        </a:p>
      </dsp:txBody>
      <dsp:txXfrm>
        <a:off x="1864652" y="2151014"/>
        <a:ext cx="1988929" cy="1348405"/>
      </dsp:txXfrm>
    </dsp:sp>
    <dsp:sp modelId="{F99C06AA-FB3E-4BD4-BB8D-05FA7D8A6583}">
      <dsp:nvSpPr>
        <dsp:cNvPr id="0" name=""/>
        <dsp:cNvSpPr/>
      </dsp:nvSpPr>
      <dsp:spPr>
        <a:xfrm>
          <a:off x="4382884" y="2088234"/>
          <a:ext cx="3302158" cy="1453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s-EC" sz="1200" kern="1200" dirty="0" smtClean="0">
              <a:solidFill>
                <a:schemeClr val="bg1"/>
              </a:solidFill>
            </a:rPr>
            <a:t>Realizar un estudio que permita determinar las  debilidades que existe dentro de este Complejo Turístico </a:t>
          </a:r>
          <a:endParaRPr lang="es-ES" sz="1200" kern="1200" dirty="0">
            <a:solidFill>
              <a:schemeClr val="bg1"/>
            </a:solidFill>
          </a:endParaRPr>
        </a:p>
        <a:p>
          <a:pPr marL="114300" lvl="1" indent="-114300" algn="l" defTabSz="533400">
            <a:lnSpc>
              <a:spcPct val="90000"/>
            </a:lnSpc>
            <a:spcBef>
              <a:spcPct val="0"/>
            </a:spcBef>
            <a:spcAft>
              <a:spcPct val="15000"/>
            </a:spcAft>
            <a:buChar char="••"/>
          </a:pPr>
          <a:r>
            <a:rPr lang="es-EC" sz="1200" kern="1200" dirty="0" smtClean="0">
              <a:solidFill>
                <a:schemeClr val="bg1"/>
              </a:solidFill>
            </a:rPr>
            <a:t>Realizar un análisis de mercado que permita definir la demanda turística en este sector </a:t>
          </a:r>
          <a:endParaRPr lang="es-ES" sz="1200" kern="1200" dirty="0">
            <a:solidFill>
              <a:schemeClr val="bg1"/>
            </a:solidFill>
          </a:endParaRPr>
        </a:p>
      </dsp:txBody>
      <dsp:txXfrm>
        <a:off x="4382884" y="2088234"/>
        <a:ext cx="3302158" cy="1453176"/>
      </dsp:txXfrm>
    </dsp:sp>
    <dsp:sp modelId="{97F66267-BC94-4D3E-828F-B0823255F0A0}">
      <dsp:nvSpPr>
        <dsp:cNvPr id="0" name=""/>
        <dsp:cNvSpPr/>
      </dsp:nvSpPr>
      <dsp:spPr>
        <a:xfrm>
          <a:off x="3447188" y="3805523"/>
          <a:ext cx="2134849" cy="1494325"/>
        </a:xfrm>
        <a:prstGeom prst="roundRect">
          <a:avLst>
            <a:gd name="adj" fmla="val 16670"/>
          </a:avLst>
        </a:prstGeom>
        <a:solidFill>
          <a:schemeClr val="accent3">
            <a:hueOff val="-1137357"/>
            <a:satOff val="-4689"/>
            <a:lumOff val="-9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ES" sz="2900" kern="1200" dirty="0" smtClean="0"/>
            <a:t>Objetivos Específicos</a:t>
          </a:r>
          <a:endParaRPr lang="es-ES" sz="2900" kern="1200" dirty="0"/>
        </a:p>
      </dsp:txBody>
      <dsp:txXfrm>
        <a:off x="3520148" y="3878483"/>
        <a:ext cx="1988929" cy="1348405"/>
      </dsp:txXfrm>
    </dsp:sp>
    <dsp:sp modelId="{8B685E63-C509-4C1F-AA59-4F49090685F2}">
      <dsp:nvSpPr>
        <dsp:cNvPr id="0" name=""/>
        <dsp:cNvSpPr/>
      </dsp:nvSpPr>
      <dsp:spPr>
        <a:xfrm>
          <a:off x="5765842" y="3866852"/>
          <a:ext cx="2300893" cy="1461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114300" lvl="1" indent="-114300" algn="l" defTabSz="577850">
            <a:lnSpc>
              <a:spcPct val="90000"/>
            </a:lnSpc>
            <a:spcBef>
              <a:spcPct val="0"/>
            </a:spcBef>
            <a:spcAft>
              <a:spcPct val="15000"/>
            </a:spcAft>
            <a:buChar char="••"/>
          </a:pPr>
          <a:r>
            <a:rPr lang="es-EC" sz="1300" kern="1200" dirty="0" smtClean="0">
              <a:solidFill>
                <a:schemeClr val="bg1"/>
              </a:solidFill>
            </a:rPr>
            <a:t>Realizar un estudio de servicios y atención al cliente, con el fin de mejorar el servicio</a:t>
          </a:r>
          <a:endParaRPr lang="es-ES" sz="1300" kern="1200" dirty="0">
            <a:solidFill>
              <a:schemeClr val="bg1"/>
            </a:solidFill>
          </a:endParaRPr>
        </a:p>
        <a:p>
          <a:pPr marL="114300" lvl="1" indent="-114300" algn="l" defTabSz="577850">
            <a:lnSpc>
              <a:spcPct val="90000"/>
            </a:lnSpc>
            <a:spcBef>
              <a:spcPct val="0"/>
            </a:spcBef>
            <a:spcAft>
              <a:spcPct val="15000"/>
            </a:spcAft>
            <a:buChar char="••"/>
          </a:pPr>
          <a:r>
            <a:rPr lang="es-EC" sz="1300" kern="1200" dirty="0" smtClean="0">
              <a:solidFill>
                <a:schemeClr val="bg1"/>
              </a:solidFill>
            </a:rPr>
            <a:t>Rediseñar el portafolio de productos que ofrece el Complejo </a:t>
          </a:r>
          <a:endParaRPr lang="es-ES" sz="1300" kern="1200" dirty="0">
            <a:solidFill>
              <a:schemeClr val="bg1"/>
            </a:solidFill>
          </a:endParaRPr>
        </a:p>
      </dsp:txBody>
      <dsp:txXfrm>
        <a:off x="5765842" y="3866852"/>
        <a:ext cx="2300893" cy="146173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3FE14C-0498-4D8A-B95B-8B977C4E1B39}">
      <dsp:nvSpPr>
        <dsp:cNvPr id="0" name=""/>
        <dsp:cNvSpPr/>
      </dsp:nvSpPr>
      <dsp:spPr>
        <a:xfrm>
          <a:off x="637172" y="394855"/>
          <a:ext cx="3554269" cy="111070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52320" tIns="53340" rIns="53340" bIns="53340" numCol="1" spcCol="1270" anchor="ctr" anchorCtr="0">
          <a:noAutofit/>
        </a:bodyPr>
        <a:lstStyle/>
        <a:p>
          <a:pPr lvl="0" algn="l" defTabSz="622300">
            <a:lnSpc>
              <a:spcPct val="90000"/>
            </a:lnSpc>
            <a:spcBef>
              <a:spcPct val="0"/>
            </a:spcBef>
            <a:spcAft>
              <a:spcPct val="35000"/>
            </a:spcAft>
          </a:pPr>
          <a:r>
            <a:rPr lang="es-ES" sz="1400" kern="1200" smtClean="0"/>
            <a:t>El nombre del complejo no permite relacionar con la actividad a la que se dedica, no es fácil de recordar, ni de pronunciar lo que genera una desventaja con la competencia.</a:t>
          </a:r>
          <a:endParaRPr lang="es-ES" sz="1400" kern="1200" dirty="0"/>
        </a:p>
      </dsp:txBody>
      <dsp:txXfrm>
        <a:off x="637172" y="394855"/>
        <a:ext cx="3554269" cy="1110709"/>
      </dsp:txXfrm>
    </dsp:sp>
    <dsp:sp modelId="{7315EE9B-C0A2-40C7-B111-A1EEC565E196}">
      <dsp:nvSpPr>
        <dsp:cNvPr id="0" name=""/>
        <dsp:cNvSpPr/>
      </dsp:nvSpPr>
      <dsp:spPr>
        <a:xfrm>
          <a:off x="489077" y="234419"/>
          <a:ext cx="777496" cy="1166244"/>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7EFF8C-4D83-4642-B09B-2DCDDD0C2258}">
      <dsp:nvSpPr>
        <dsp:cNvPr id="0" name=""/>
        <dsp:cNvSpPr/>
      </dsp:nvSpPr>
      <dsp:spPr>
        <a:xfrm>
          <a:off x="656400" y="1819416"/>
          <a:ext cx="3554269" cy="111070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52320" tIns="53340" rIns="53340" bIns="53340" numCol="1" spcCol="1270" anchor="ctr" anchorCtr="0">
          <a:noAutofit/>
        </a:bodyPr>
        <a:lstStyle/>
        <a:p>
          <a:pPr lvl="0" algn="l" defTabSz="622300">
            <a:lnSpc>
              <a:spcPct val="90000"/>
            </a:lnSpc>
            <a:spcBef>
              <a:spcPct val="0"/>
            </a:spcBef>
            <a:spcAft>
              <a:spcPct val="35000"/>
            </a:spcAft>
          </a:pPr>
          <a:r>
            <a:rPr lang="es-ES" sz="1400" kern="1200" dirty="0" smtClean="0"/>
            <a:t>El recurso humano no está debidamente capacitado</a:t>
          </a:r>
          <a:endParaRPr lang="es-ES" sz="1400" kern="1200" dirty="0"/>
        </a:p>
      </dsp:txBody>
      <dsp:txXfrm>
        <a:off x="656400" y="1819416"/>
        <a:ext cx="3554269" cy="1110709"/>
      </dsp:txXfrm>
    </dsp:sp>
    <dsp:sp modelId="{97B75E4B-9AF7-4D57-B02D-BF4104EEE726}">
      <dsp:nvSpPr>
        <dsp:cNvPr id="0" name=""/>
        <dsp:cNvSpPr/>
      </dsp:nvSpPr>
      <dsp:spPr>
        <a:xfrm>
          <a:off x="489077" y="1632679"/>
          <a:ext cx="777496" cy="1166244"/>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4FB8D4-2FFC-4332-AB03-2F3F5B553F8E}">
      <dsp:nvSpPr>
        <dsp:cNvPr id="0" name=""/>
        <dsp:cNvSpPr/>
      </dsp:nvSpPr>
      <dsp:spPr>
        <a:xfrm>
          <a:off x="637172" y="3191374"/>
          <a:ext cx="3554269" cy="111070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52320" tIns="53340" rIns="53340" bIns="53340" numCol="1" spcCol="1270" anchor="ctr" anchorCtr="0">
          <a:noAutofit/>
        </a:bodyPr>
        <a:lstStyle/>
        <a:p>
          <a:pPr lvl="0" algn="l" defTabSz="622300">
            <a:lnSpc>
              <a:spcPct val="90000"/>
            </a:lnSpc>
            <a:spcBef>
              <a:spcPct val="0"/>
            </a:spcBef>
            <a:spcAft>
              <a:spcPct val="35000"/>
            </a:spcAft>
          </a:pPr>
          <a:r>
            <a:rPr lang="es-ES" sz="1400" kern="1200" dirty="0" smtClean="0"/>
            <a:t>La proyección para el 2014 tiene un incremento 5826 turistas respecto al año 2013</a:t>
          </a:r>
          <a:endParaRPr lang="es-ES" sz="1400" kern="1200" dirty="0"/>
        </a:p>
      </dsp:txBody>
      <dsp:txXfrm>
        <a:off x="637172" y="3191374"/>
        <a:ext cx="3554269" cy="1110709"/>
      </dsp:txXfrm>
    </dsp:sp>
    <dsp:sp modelId="{373FB81B-9F4D-481F-86DB-DECA19FC3CBE}">
      <dsp:nvSpPr>
        <dsp:cNvPr id="0" name=""/>
        <dsp:cNvSpPr/>
      </dsp:nvSpPr>
      <dsp:spPr>
        <a:xfrm>
          <a:off x="489077" y="3030939"/>
          <a:ext cx="777496" cy="1166244"/>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901F0-B2CE-4D76-878B-4FEECFBDEE24}">
      <dsp:nvSpPr>
        <dsp:cNvPr id="0" name=""/>
        <dsp:cNvSpPr/>
      </dsp:nvSpPr>
      <dsp:spPr>
        <a:xfrm>
          <a:off x="459206" y="1681809"/>
          <a:ext cx="2175905" cy="484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s-ES" sz="1900" kern="1200" dirty="0" smtClean="0"/>
            <a:t>La empresa</a:t>
          </a:r>
          <a:endParaRPr lang="es-ES" sz="1900" kern="1200" dirty="0"/>
        </a:p>
      </dsp:txBody>
      <dsp:txXfrm>
        <a:off x="459206" y="1681809"/>
        <a:ext cx="2175905" cy="484875"/>
      </dsp:txXfrm>
    </dsp:sp>
    <dsp:sp modelId="{CFB4B286-0393-4F46-A5CA-F4239535C12D}">
      <dsp:nvSpPr>
        <dsp:cNvPr id="0" name=""/>
        <dsp:cNvSpPr/>
      </dsp:nvSpPr>
      <dsp:spPr>
        <a:xfrm>
          <a:off x="414558" y="3449079"/>
          <a:ext cx="2175905" cy="945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s-ES" sz="3600" kern="1200" dirty="0" smtClean="0"/>
            <a:t>Estructura</a:t>
          </a:r>
          <a:endParaRPr lang="es-ES" sz="3600" kern="1200" dirty="0"/>
        </a:p>
      </dsp:txBody>
      <dsp:txXfrm>
        <a:off x="414558" y="3449079"/>
        <a:ext cx="2175905" cy="945251"/>
      </dsp:txXfrm>
    </dsp:sp>
    <dsp:sp modelId="{A5D6FD2C-D633-4D7E-8C4A-F41177DF9B29}">
      <dsp:nvSpPr>
        <dsp:cNvPr id="0" name=""/>
        <dsp:cNvSpPr/>
      </dsp:nvSpPr>
      <dsp:spPr>
        <a:xfrm>
          <a:off x="173842" y="995109"/>
          <a:ext cx="210899" cy="21089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552245-1F55-4939-8805-8021C12B4353}">
      <dsp:nvSpPr>
        <dsp:cNvPr id="0" name=""/>
        <dsp:cNvSpPr/>
      </dsp:nvSpPr>
      <dsp:spPr>
        <a:xfrm>
          <a:off x="321472" y="699849"/>
          <a:ext cx="210899" cy="21089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24FC09-CBFA-4587-B4B9-3DE76BDCD234}">
      <dsp:nvSpPr>
        <dsp:cNvPr id="0" name=""/>
        <dsp:cNvSpPr/>
      </dsp:nvSpPr>
      <dsp:spPr>
        <a:xfrm>
          <a:off x="675783" y="758901"/>
          <a:ext cx="331414" cy="33141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B99DD1-EEBD-45B6-BCBF-6F9C1A2CBB5F}">
      <dsp:nvSpPr>
        <dsp:cNvPr id="0" name=""/>
        <dsp:cNvSpPr/>
      </dsp:nvSpPr>
      <dsp:spPr>
        <a:xfrm>
          <a:off x="971043" y="434115"/>
          <a:ext cx="210899" cy="21089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BCA49F-3BCB-487E-BD4F-8886C79ABB44}">
      <dsp:nvSpPr>
        <dsp:cNvPr id="0" name=""/>
        <dsp:cNvSpPr/>
      </dsp:nvSpPr>
      <dsp:spPr>
        <a:xfrm>
          <a:off x="1354881" y="316011"/>
          <a:ext cx="210899" cy="21089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137839-889B-4C26-AEF5-F69A72D3916D}">
      <dsp:nvSpPr>
        <dsp:cNvPr id="0" name=""/>
        <dsp:cNvSpPr/>
      </dsp:nvSpPr>
      <dsp:spPr>
        <a:xfrm>
          <a:off x="1827297" y="522693"/>
          <a:ext cx="210899" cy="21089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EFF7E4-99AD-4272-9E85-E6CB115A9851}">
      <dsp:nvSpPr>
        <dsp:cNvPr id="0" name=""/>
        <dsp:cNvSpPr/>
      </dsp:nvSpPr>
      <dsp:spPr>
        <a:xfrm>
          <a:off x="2122557" y="670323"/>
          <a:ext cx="331414" cy="33141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CE8D90-35A0-4A89-AD6F-460402142DD2}">
      <dsp:nvSpPr>
        <dsp:cNvPr id="0" name=""/>
        <dsp:cNvSpPr/>
      </dsp:nvSpPr>
      <dsp:spPr>
        <a:xfrm>
          <a:off x="2535920" y="995109"/>
          <a:ext cx="210899" cy="21089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5F9A34-7702-4C66-9E5A-3755F763966D}">
      <dsp:nvSpPr>
        <dsp:cNvPr id="0" name=""/>
        <dsp:cNvSpPr/>
      </dsp:nvSpPr>
      <dsp:spPr>
        <a:xfrm>
          <a:off x="2713076" y="1319895"/>
          <a:ext cx="210899" cy="21089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11FC0A-FAB5-4246-8426-C91CA9D0E6A4}">
      <dsp:nvSpPr>
        <dsp:cNvPr id="0" name=""/>
        <dsp:cNvSpPr/>
      </dsp:nvSpPr>
      <dsp:spPr>
        <a:xfrm>
          <a:off x="1177725" y="699849"/>
          <a:ext cx="542313" cy="54231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DDC25A-BC1E-4E45-AE04-4411E009C427}">
      <dsp:nvSpPr>
        <dsp:cNvPr id="0" name=""/>
        <dsp:cNvSpPr/>
      </dsp:nvSpPr>
      <dsp:spPr>
        <a:xfrm>
          <a:off x="26212" y="1821836"/>
          <a:ext cx="210899" cy="21089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1E2825-DB1B-4DEC-89FE-6C87C66A0016}">
      <dsp:nvSpPr>
        <dsp:cNvPr id="0" name=""/>
        <dsp:cNvSpPr/>
      </dsp:nvSpPr>
      <dsp:spPr>
        <a:xfrm>
          <a:off x="203368" y="2087570"/>
          <a:ext cx="331414" cy="33141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07BA9A-87EE-4D6A-B45C-6B8926248B5B}">
      <dsp:nvSpPr>
        <dsp:cNvPr id="0" name=""/>
        <dsp:cNvSpPr/>
      </dsp:nvSpPr>
      <dsp:spPr>
        <a:xfrm>
          <a:off x="646257" y="2323778"/>
          <a:ext cx="482056" cy="48205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9DF79A-DA21-41BD-B925-B07AB77B1440}">
      <dsp:nvSpPr>
        <dsp:cNvPr id="0" name=""/>
        <dsp:cNvSpPr/>
      </dsp:nvSpPr>
      <dsp:spPr>
        <a:xfrm>
          <a:off x="1266303" y="2707616"/>
          <a:ext cx="210899" cy="21089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D6A4FC-5C2A-4EFB-B42A-D6BA73FB7D9B}">
      <dsp:nvSpPr>
        <dsp:cNvPr id="0" name=""/>
        <dsp:cNvSpPr/>
      </dsp:nvSpPr>
      <dsp:spPr>
        <a:xfrm>
          <a:off x="1384407" y="2323778"/>
          <a:ext cx="331414" cy="33141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DC8B59-D5C1-4B17-8B79-CB61BB081E9C}">
      <dsp:nvSpPr>
        <dsp:cNvPr id="0" name=""/>
        <dsp:cNvSpPr/>
      </dsp:nvSpPr>
      <dsp:spPr>
        <a:xfrm>
          <a:off x="1679667" y="2737142"/>
          <a:ext cx="210899" cy="21089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93DCCA-8C6A-4E46-85A7-59A65DB5DB5F}">
      <dsp:nvSpPr>
        <dsp:cNvPr id="0" name=""/>
        <dsp:cNvSpPr/>
      </dsp:nvSpPr>
      <dsp:spPr>
        <a:xfrm>
          <a:off x="1945401" y="2264726"/>
          <a:ext cx="482056" cy="48205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A73072-13F2-4F93-919C-406B0859E231}">
      <dsp:nvSpPr>
        <dsp:cNvPr id="0" name=""/>
        <dsp:cNvSpPr/>
      </dsp:nvSpPr>
      <dsp:spPr>
        <a:xfrm>
          <a:off x="2594972" y="2146622"/>
          <a:ext cx="331414" cy="33141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6BE9E7-C1C6-46F4-89D3-52BB51C9CB62}">
      <dsp:nvSpPr>
        <dsp:cNvPr id="0" name=""/>
        <dsp:cNvSpPr/>
      </dsp:nvSpPr>
      <dsp:spPr>
        <a:xfrm>
          <a:off x="2926386" y="758410"/>
          <a:ext cx="973315" cy="1858166"/>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D3B0AF5-EBB1-4522-9E91-E6014D7C2BFE}">
      <dsp:nvSpPr>
        <dsp:cNvPr id="0" name=""/>
        <dsp:cNvSpPr/>
      </dsp:nvSpPr>
      <dsp:spPr>
        <a:xfrm>
          <a:off x="3722736" y="758410"/>
          <a:ext cx="973315" cy="1858166"/>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ECD755-47D9-4CE5-8AFD-81E4C27B12AA}">
      <dsp:nvSpPr>
        <dsp:cNvPr id="0" name=""/>
        <dsp:cNvSpPr/>
      </dsp:nvSpPr>
      <dsp:spPr>
        <a:xfrm>
          <a:off x="5321558" y="626587"/>
          <a:ext cx="2256323" cy="225632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r>
            <a:rPr lang="es-ES" sz="1900" kern="1200" dirty="0" smtClean="0"/>
            <a:t>TERJAMANCO S.A</a:t>
          </a:r>
          <a:endParaRPr lang="es-ES" sz="1900" kern="1200" dirty="0"/>
        </a:p>
      </dsp:txBody>
      <dsp:txXfrm>
        <a:off x="5651989" y="957018"/>
        <a:ext cx="1595461" cy="1595461"/>
      </dsp:txXfrm>
    </dsp:sp>
    <dsp:sp modelId="{43ED32DE-587B-4020-B497-C23373F655FE}">
      <dsp:nvSpPr>
        <dsp:cNvPr id="0" name=""/>
        <dsp:cNvSpPr/>
      </dsp:nvSpPr>
      <dsp:spPr>
        <a:xfrm>
          <a:off x="4696052" y="3103234"/>
          <a:ext cx="3507335" cy="1636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s-ES" sz="3600" kern="1200" dirty="0" smtClean="0"/>
            <a:t>Antecedentes: </a:t>
          </a:r>
          <a:r>
            <a:rPr lang="es-ES" sz="3600" kern="1200" dirty="0" err="1" smtClean="0"/>
            <a:t>Ubicación,Clima</a:t>
          </a:r>
          <a:endParaRPr lang="es-ES" sz="3600" kern="1200" dirty="0"/>
        </a:p>
      </dsp:txBody>
      <dsp:txXfrm>
        <a:off x="4696052" y="3103234"/>
        <a:ext cx="3507335" cy="16369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E4E850-638B-4E74-B10F-3F1C023E62FC}">
      <dsp:nvSpPr>
        <dsp:cNvPr id="0" name=""/>
        <dsp:cNvSpPr/>
      </dsp:nvSpPr>
      <dsp:spPr>
        <a:xfrm>
          <a:off x="0" y="0"/>
          <a:ext cx="814705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D02471-37C5-4DAE-802A-0F350149A2CB}">
      <dsp:nvSpPr>
        <dsp:cNvPr id="0" name=""/>
        <dsp:cNvSpPr/>
      </dsp:nvSpPr>
      <dsp:spPr>
        <a:xfrm>
          <a:off x="0" y="0"/>
          <a:ext cx="1629410" cy="55594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S" sz="1600" b="1" kern="1200" dirty="0" smtClean="0"/>
            <a:t>Microambiente</a:t>
          </a:r>
          <a:endParaRPr lang="es-ES" sz="1600" b="1" kern="1200" dirty="0"/>
        </a:p>
      </dsp:txBody>
      <dsp:txXfrm>
        <a:off x="0" y="0"/>
        <a:ext cx="1629410" cy="5559424"/>
      </dsp:txXfrm>
    </dsp:sp>
    <dsp:sp modelId="{AE862C7B-03DF-4DF0-A40E-60131A507335}">
      <dsp:nvSpPr>
        <dsp:cNvPr id="0" name=""/>
        <dsp:cNvSpPr/>
      </dsp:nvSpPr>
      <dsp:spPr>
        <a:xfrm>
          <a:off x="1751615" y="86866"/>
          <a:ext cx="6395434" cy="1737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S" sz="2000" b="1" kern="1200" dirty="0" smtClean="0"/>
            <a:t>Clientes </a:t>
          </a:r>
          <a:r>
            <a:rPr lang="es-ES" sz="2000" kern="1200" dirty="0" smtClean="0"/>
            <a:t>: Disminución del </a:t>
          </a:r>
        </a:p>
        <a:p>
          <a:pPr lvl="0" algn="l" defTabSz="889000">
            <a:lnSpc>
              <a:spcPct val="90000"/>
            </a:lnSpc>
            <a:spcBef>
              <a:spcPct val="0"/>
            </a:spcBef>
            <a:spcAft>
              <a:spcPct val="35000"/>
            </a:spcAft>
          </a:pPr>
          <a:r>
            <a:rPr lang="es-ES" sz="2000" kern="1200" dirty="0" smtClean="0"/>
            <a:t>5% de turistas   </a:t>
          </a:r>
          <a:endParaRPr lang="es-ES" sz="2000" kern="1200" dirty="0"/>
        </a:p>
      </dsp:txBody>
      <dsp:txXfrm>
        <a:off x="1751615" y="86866"/>
        <a:ext cx="6395434" cy="1737320"/>
      </dsp:txXfrm>
    </dsp:sp>
    <dsp:sp modelId="{C5307461-F9B7-41FD-9221-33A56C3D3708}">
      <dsp:nvSpPr>
        <dsp:cNvPr id="0" name=""/>
        <dsp:cNvSpPr/>
      </dsp:nvSpPr>
      <dsp:spPr>
        <a:xfrm>
          <a:off x="1629410" y="1824186"/>
          <a:ext cx="651764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DFF2B2-5A28-42B1-B59C-44CC1FB16CFA}">
      <dsp:nvSpPr>
        <dsp:cNvPr id="0" name=""/>
        <dsp:cNvSpPr/>
      </dsp:nvSpPr>
      <dsp:spPr>
        <a:xfrm>
          <a:off x="1751615" y="1911052"/>
          <a:ext cx="6395434" cy="1737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S" sz="2000" b="1" kern="1200" dirty="0" smtClean="0"/>
            <a:t>Competencia</a:t>
          </a:r>
          <a:r>
            <a:rPr lang="es-ES" sz="2000" kern="1200" dirty="0" smtClean="0"/>
            <a:t>:	Complejo Turístico Santa Catalina</a:t>
          </a:r>
        </a:p>
        <a:p>
          <a:pPr lvl="0" algn="l" defTabSz="889000">
            <a:lnSpc>
              <a:spcPct val="90000"/>
            </a:lnSpc>
            <a:spcBef>
              <a:spcPct val="0"/>
            </a:spcBef>
            <a:spcAft>
              <a:spcPct val="35000"/>
            </a:spcAft>
          </a:pPr>
          <a:r>
            <a:rPr lang="es-ES" sz="2000" kern="1200" dirty="0" smtClean="0"/>
            <a:t>		Termas de Papallacta</a:t>
          </a:r>
        </a:p>
        <a:p>
          <a:pPr lvl="0" algn="l" defTabSz="889000">
            <a:lnSpc>
              <a:spcPct val="90000"/>
            </a:lnSpc>
            <a:spcBef>
              <a:spcPct val="0"/>
            </a:spcBef>
            <a:spcAft>
              <a:spcPct val="35000"/>
            </a:spcAft>
          </a:pPr>
          <a:r>
            <a:rPr lang="es-ES" sz="2000" kern="1200" dirty="0" smtClean="0"/>
            <a:t>		Balneario el Tambo </a:t>
          </a:r>
        </a:p>
        <a:p>
          <a:pPr lvl="0" algn="l" defTabSz="889000">
            <a:lnSpc>
              <a:spcPct val="90000"/>
            </a:lnSpc>
            <a:spcBef>
              <a:spcPct val="0"/>
            </a:spcBef>
            <a:spcAft>
              <a:spcPct val="35000"/>
            </a:spcAft>
          </a:pPr>
          <a:r>
            <a:rPr lang="es-ES" sz="2000" kern="1200" dirty="0" smtClean="0"/>
            <a:t>		Balneario el Pantanal</a:t>
          </a:r>
          <a:endParaRPr lang="es-ES" sz="2000" kern="1200" dirty="0"/>
        </a:p>
      </dsp:txBody>
      <dsp:txXfrm>
        <a:off x="1751615" y="1911052"/>
        <a:ext cx="6395434" cy="1737320"/>
      </dsp:txXfrm>
    </dsp:sp>
    <dsp:sp modelId="{379CF986-690F-4BB7-A1A3-17D3FFD002E2}">
      <dsp:nvSpPr>
        <dsp:cNvPr id="0" name=""/>
        <dsp:cNvSpPr/>
      </dsp:nvSpPr>
      <dsp:spPr>
        <a:xfrm>
          <a:off x="1629410" y="3648372"/>
          <a:ext cx="651764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359388E-BCA3-46BD-A6D5-A98006329B1F}">
      <dsp:nvSpPr>
        <dsp:cNvPr id="0" name=""/>
        <dsp:cNvSpPr/>
      </dsp:nvSpPr>
      <dsp:spPr>
        <a:xfrm>
          <a:off x="1751615" y="3735238"/>
          <a:ext cx="6395434" cy="1737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ES" sz="2000" b="1" kern="1200" dirty="0" smtClean="0"/>
            <a:t>Precios</a:t>
          </a:r>
          <a:r>
            <a:rPr lang="es-ES" sz="2000" kern="1200" dirty="0" smtClean="0"/>
            <a:t>: </a:t>
          </a:r>
          <a:endParaRPr lang="es-ES" sz="2000" kern="1200" dirty="0"/>
        </a:p>
      </dsp:txBody>
      <dsp:txXfrm>
        <a:off x="1751615" y="3735238"/>
        <a:ext cx="6395434" cy="1737320"/>
      </dsp:txXfrm>
    </dsp:sp>
    <dsp:sp modelId="{79552686-BA61-484A-988E-8DBE0DE9EA88}">
      <dsp:nvSpPr>
        <dsp:cNvPr id="0" name=""/>
        <dsp:cNvSpPr/>
      </dsp:nvSpPr>
      <dsp:spPr>
        <a:xfrm>
          <a:off x="1629410" y="5559424"/>
          <a:ext cx="651764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309334-CDBE-4A3A-A625-35AA5B489C70}">
      <dsp:nvSpPr>
        <dsp:cNvPr id="0" name=""/>
        <dsp:cNvSpPr/>
      </dsp:nvSpPr>
      <dsp:spPr>
        <a:xfrm>
          <a:off x="4603" y="1098558"/>
          <a:ext cx="2429913" cy="285872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DD1892E-A9BD-4056-AE95-FC2187E3BFA5}">
      <dsp:nvSpPr>
        <dsp:cNvPr id="0" name=""/>
        <dsp:cNvSpPr/>
      </dsp:nvSpPr>
      <dsp:spPr>
        <a:xfrm>
          <a:off x="52509" y="1212907"/>
          <a:ext cx="2334102" cy="1858169"/>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5DEB63-6CE0-4842-BFC2-A9DEA68AEFDD}">
      <dsp:nvSpPr>
        <dsp:cNvPr id="0" name=""/>
        <dsp:cNvSpPr/>
      </dsp:nvSpPr>
      <dsp:spPr>
        <a:xfrm>
          <a:off x="126099" y="3356972"/>
          <a:ext cx="2186922" cy="48595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kern="1200" dirty="0" smtClean="0"/>
            <a:t>Población</a:t>
          </a:r>
          <a:endParaRPr lang="es-ES" sz="1300" kern="1200" dirty="0"/>
        </a:p>
      </dsp:txBody>
      <dsp:txXfrm>
        <a:off x="126099" y="3356972"/>
        <a:ext cx="2186922" cy="485959"/>
      </dsp:txXfrm>
    </dsp:sp>
    <dsp:sp modelId="{F88E5C88-E915-4A63-9B2F-89B6C8378E4E}">
      <dsp:nvSpPr>
        <dsp:cNvPr id="0" name=""/>
        <dsp:cNvSpPr/>
      </dsp:nvSpPr>
      <dsp:spPr>
        <a:xfrm>
          <a:off x="126099" y="3071077"/>
          <a:ext cx="2186922" cy="285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kern="1200" dirty="0" smtClean="0"/>
            <a:t>Entorno demográfico</a:t>
          </a:r>
          <a:endParaRPr lang="es-ES" sz="1300" kern="1200" dirty="0"/>
        </a:p>
      </dsp:txBody>
      <dsp:txXfrm>
        <a:off x="126099" y="3071077"/>
        <a:ext cx="2186922" cy="285895"/>
      </dsp:txXfrm>
    </dsp:sp>
    <dsp:sp modelId="{900891E9-AF29-4300-B804-ACADD21545F8}">
      <dsp:nvSpPr>
        <dsp:cNvPr id="0" name=""/>
        <dsp:cNvSpPr/>
      </dsp:nvSpPr>
      <dsp:spPr>
        <a:xfrm>
          <a:off x="2899843" y="1098558"/>
          <a:ext cx="2429913" cy="285872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BB9B38B-B105-4260-98CC-B2692B6D01BC}">
      <dsp:nvSpPr>
        <dsp:cNvPr id="0" name=""/>
        <dsp:cNvSpPr/>
      </dsp:nvSpPr>
      <dsp:spPr>
        <a:xfrm>
          <a:off x="3021338" y="1212907"/>
          <a:ext cx="2186922" cy="1858169"/>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8321E8-B13B-4FAC-833A-A52069233C40}">
      <dsp:nvSpPr>
        <dsp:cNvPr id="0" name=""/>
        <dsp:cNvSpPr/>
      </dsp:nvSpPr>
      <dsp:spPr>
        <a:xfrm>
          <a:off x="3021338" y="3356972"/>
          <a:ext cx="2186922" cy="48595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kern="1200" dirty="0" smtClean="0"/>
            <a:t>Entorno natural</a:t>
          </a:r>
          <a:endParaRPr lang="es-ES" sz="1300" kern="1200" dirty="0"/>
        </a:p>
      </dsp:txBody>
      <dsp:txXfrm>
        <a:off x="3021338" y="3356972"/>
        <a:ext cx="2186922" cy="485959"/>
      </dsp:txXfrm>
    </dsp:sp>
    <dsp:sp modelId="{3478C4B3-E6E5-47D0-A5D9-C511A17E0AD0}">
      <dsp:nvSpPr>
        <dsp:cNvPr id="0" name=""/>
        <dsp:cNvSpPr/>
      </dsp:nvSpPr>
      <dsp:spPr>
        <a:xfrm>
          <a:off x="3021338" y="3071077"/>
          <a:ext cx="2186922" cy="285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endParaRPr lang="es-ES" sz="1300" kern="1200" dirty="0"/>
        </a:p>
      </dsp:txBody>
      <dsp:txXfrm>
        <a:off x="3021338" y="3071077"/>
        <a:ext cx="2186922" cy="285895"/>
      </dsp:txXfrm>
    </dsp:sp>
    <dsp:sp modelId="{B9409861-50C1-4282-B9D9-13606083AB80}">
      <dsp:nvSpPr>
        <dsp:cNvPr id="0" name=""/>
        <dsp:cNvSpPr/>
      </dsp:nvSpPr>
      <dsp:spPr>
        <a:xfrm>
          <a:off x="5795082" y="1098558"/>
          <a:ext cx="2429913" cy="2858722"/>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D7452F8-21F1-4058-822F-E3FFE3713DCC}">
      <dsp:nvSpPr>
        <dsp:cNvPr id="0" name=""/>
        <dsp:cNvSpPr/>
      </dsp:nvSpPr>
      <dsp:spPr>
        <a:xfrm>
          <a:off x="5916578" y="1212907"/>
          <a:ext cx="2186922" cy="1858169"/>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7A7272-C0E2-4726-B9D0-C79F5D6F040C}">
      <dsp:nvSpPr>
        <dsp:cNvPr id="0" name=""/>
        <dsp:cNvSpPr/>
      </dsp:nvSpPr>
      <dsp:spPr>
        <a:xfrm>
          <a:off x="5916578" y="3356972"/>
          <a:ext cx="2186922" cy="48595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kern="1200" dirty="0" smtClean="0"/>
            <a:t>La inflación</a:t>
          </a:r>
          <a:endParaRPr lang="es-ES" sz="1300" kern="1200" dirty="0"/>
        </a:p>
      </dsp:txBody>
      <dsp:txXfrm>
        <a:off x="5916578" y="3356972"/>
        <a:ext cx="2186922" cy="485959"/>
      </dsp:txXfrm>
    </dsp:sp>
    <dsp:sp modelId="{5E6B2793-3C39-413D-9E4D-5AD21DA6D719}">
      <dsp:nvSpPr>
        <dsp:cNvPr id="0" name=""/>
        <dsp:cNvSpPr/>
      </dsp:nvSpPr>
      <dsp:spPr>
        <a:xfrm>
          <a:off x="5916578" y="3071077"/>
          <a:ext cx="2186922" cy="285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kern="1200" dirty="0" smtClean="0"/>
            <a:t>Entorno económico</a:t>
          </a:r>
          <a:endParaRPr lang="es-ES" sz="1300" kern="1200" dirty="0"/>
        </a:p>
      </dsp:txBody>
      <dsp:txXfrm>
        <a:off x="5916578" y="3071077"/>
        <a:ext cx="2186922" cy="28589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5EDA7B-0093-40B3-86E7-CFE07D574F02}">
      <dsp:nvSpPr>
        <dsp:cNvPr id="0" name=""/>
        <dsp:cNvSpPr/>
      </dsp:nvSpPr>
      <dsp:spPr>
        <a:xfrm rot="5400000">
          <a:off x="4884224" y="-1708055"/>
          <a:ext cx="1507669" cy="530640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171450" lvl="1" indent="-171450" algn="l" defTabSz="711200">
            <a:lnSpc>
              <a:spcPct val="90000"/>
            </a:lnSpc>
            <a:spcBef>
              <a:spcPct val="0"/>
            </a:spcBef>
            <a:spcAft>
              <a:spcPct val="15000"/>
            </a:spcAft>
            <a:buChar char="••"/>
          </a:pPr>
          <a:r>
            <a:rPr lang="es-ES" sz="1600" kern="1200" dirty="0" smtClean="0"/>
            <a:t>Valor corriente de bienes y servicios finales dentro del territorio nacional</a:t>
          </a:r>
          <a:endParaRPr lang="es-ES" sz="1600" kern="1200" dirty="0"/>
        </a:p>
      </dsp:txBody>
      <dsp:txXfrm rot="-5400000">
        <a:off x="2984855" y="264912"/>
        <a:ext cx="5232810" cy="1360473"/>
      </dsp:txXfrm>
    </dsp:sp>
    <dsp:sp modelId="{CD63D307-910A-44B3-B7BB-C971CC16F4F5}">
      <dsp:nvSpPr>
        <dsp:cNvPr id="0" name=""/>
        <dsp:cNvSpPr/>
      </dsp:nvSpPr>
      <dsp:spPr>
        <a:xfrm>
          <a:off x="0" y="2855"/>
          <a:ext cx="2984855" cy="188458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lvl="0" algn="ctr" defTabSz="1644650">
            <a:lnSpc>
              <a:spcPct val="90000"/>
            </a:lnSpc>
            <a:spcBef>
              <a:spcPct val="0"/>
            </a:spcBef>
            <a:spcAft>
              <a:spcPct val="35000"/>
            </a:spcAft>
          </a:pPr>
          <a:r>
            <a:rPr lang="es-ES" sz="3700" kern="1200" dirty="0" smtClean="0"/>
            <a:t>PIB</a:t>
          </a:r>
          <a:endParaRPr lang="es-ES" sz="3700" kern="1200" dirty="0"/>
        </a:p>
      </dsp:txBody>
      <dsp:txXfrm>
        <a:off x="91998" y="94853"/>
        <a:ext cx="2800859" cy="1700590"/>
      </dsp:txXfrm>
    </dsp:sp>
    <dsp:sp modelId="{0EEAE007-1E2D-41DB-A470-125CEB12B98D}">
      <dsp:nvSpPr>
        <dsp:cNvPr id="0" name=""/>
        <dsp:cNvSpPr/>
      </dsp:nvSpPr>
      <dsp:spPr>
        <a:xfrm rot="5400000">
          <a:off x="4884224" y="270760"/>
          <a:ext cx="1507669" cy="530640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s-ES" sz="2200" kern="1200" dirty="0" smtClean="0"/>
            <a:t>Durante el año 2012 y 2013 la tasa de interés activa se mantuvo en 8,17% , según la fuente del Banco Central del Ecuador</a:t>
          </a:r>
          <a:endParaRPr lang="es-ES" sz="2200" kern="1200" dirty="0"/>
        </a:p>
      </dsp:txBody>
      <dsp:txXfrm rot="-5400000">
        <a:off x="2984855" y="2243727"/>
        <a:ext cx="5232810" cy="1360473"/>
      </dsp:txXfrm>
    </dsp:sp>
    <dsp:sp modelId="{A44A65CA-17F9-4C6A-A2D4-C037A6FD88CA}">
      <dsp:nvSpPr>
        <dsp:cNvPr id="0" name=""/>
        <dsp:cNvSpPr/>
      </dsp:nvSpPr>
      <dsp:spPr>
        <a:xfrm>
          <a:off x="0" y="1981671"/>
          <a:ext cx="2984855" cy="188458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lvl="0" algn="ctr" defTabSz="1644650">
            <a:lnSpc>
              <a:spcPct val="90000"/>
            </a:lnSpc>
            <a:spcBef>
              <a:spcPct val="0"/>
            </a:spcBef>
            <a:spcAft>
              <a:spcPct val="35000"/>
            </a:spcAft>
          </a:pPr>
          <a:r>
            <a:rPr lang="es-ES" sz="3700" kern="1200" dirty="0" smtClean="0"/>
            <a:t>Tasas de interés</a:t>
          </a:r>
          <a:endParaRPr lang="es-ES" sz="3700" kern="1200" dirty="0"/>
        </a:p>
      </dsp:txBody>
      <dsp:txXfrm>
        <a:off x="91998" y="2073669"/>
        <a:ext cx="2800859" cy="1700590"/>
      </dsp:txXfrm>
    </dsp:sp>
    <dsp:sp modelId="{DDC20DB1-8460-4844-A51D-B7426FD0D5EB}">
      <dsp:nvSpPr>
        <dsp:cNvPr id="0" name=""/>
        <dsp:cNvSpPr/>
      </dsp:nvSpPr>
      <dsp:spPr>
        <a:xfrm rot="5400000">
          <a:off x="4884224" y="2249575"/>
          <a:ext cx="1507669" cy="530640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s-ES" sz="2200" kern="1200" dirty="0" smtClean="0"/>
            <a:t>Constitución política del Ecuador –Art 1 Ecuador es un estado constitucional</a:t>
          </a:r>
          <a:endParaRPr lang="es-ES" sz="2200" kern="1200" dirty="0"/>
        </a:p>
      </dsp:txBody>
      <dsp:txXfrm rot="-5400000">
        <a:off x="2984855" y="4222542"/>
        <a:ext cx="5232810" cy="1360473"/>
      </dsp:txXfrm>
    </dsp:sp>
    <dsp:sp modelId="{B360BF4C-AE4C-4CE0-A94F-B267B53C7F9C}">
      <dsp:nvSpPr>
        <dsp:cNvPr id="0" name=""/>
        <dsp:cNvSpPr/>
      </dsp:nvSpPr>
      <dsp:spPr>
        <a:xfrm>
          <a:off x="0" y="3960487"/>
          <a:ext cx="2984855" cy="188458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lvl="0" algn="ctr" defTabSz="1644650">
            <a:lnSpc>
              <a:spcPct val="90000"/>
            </a:lnSpc>
            <a:spcBef>
              <a:spcPct val="0"/>
            </a:spcBef>
            <a:spcAft>
              <a:spcPct val="35000"/>
            </a:spcAft>
          </a:pPr>
          <a:r>
            <a:rPr lang="es-ES" sz="3700" kern="1200" dirty="0" smtClean="0"/>
            <a:t>Entorno político legal </a:t>
          </a:r>
          <a:endParaRPr lang="es-ES" sz="3700" kern="1200" dirty="0"/>
        </a:p>
      </dsp:txBody>
      <dsp:txXfrm>
        <a:off x="91998" y="4052485"/>
        <a:ext cx="2800859" cy="170059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84E2E7-B84A-4D70-AD3E-05BB647FEC4F}">
      <dsp:nvSpPr>
        <dsp:cNvPr id="0" name=""/>
        <dsp:cNvSpPr/>
      </dsp:nvSpPr>
      <dsp:spPr>
        <a:xfrm>
          <a:off x="0" y="0"/>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3762F2-1722-4401-A9A6-87BF7B4C9233}">
      <dsp:nvSpPr>
        <dsp:cNvPr id="0" name=""/>
        <dsp:cNvSpPr/>
      </dsp:nvSpPr>
      <dsp:spPr>
        <a:xfrm>
          <a:off x="0" y="0"/>
          <a:ext cx="1645920" cy="4389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lvl="0" algn="ctr" defTabSz="1200150">
            <a:lnSpc>
              <a:spcPct val="90000"/>
            </a:lnSpc>
            <a:spcBef>
              <a:spcPct val="0"/>
            </a:spcBef>
            <a:spcAft>
              <a:spcPct val="35000"/>
            </a:spcAft>
          </a:pPr>
          <a:r>
            <a:rPr lang="es-ES" sz="2700" kern="1200" dirty="0" smtClean="0"/>
            <a:t>Objetivos del Estudio de Mercado </a:t>
          </a:r>
          <a:endParaRPr lang="es-ES" sz="2700" kern="1200" dirty="0"/>
        </a:p>
      </dsp:txBody>
      <dsp:txXfrm>
        <a:off x="0" y="0"/>
        <a:ext cx="1645920" cy="4389437"/>
      </dsp:txXfrm>
    </dsp:sp>
    <dsp:sp modelId="{76B988A0-C80A-4257-84B5-168E4AB495F8}">
      <dsp:nvSpPr>
        <dsp:cNvPr id="0" name=""/>
        <dsp:cNvSpPr/>
      </dsp:nvSpPr>
      <dsp:spPr>
        <a:xfrm>
          <a:off x="1769364" y="68584"/>
          <a:ext cx="6460236" cy="1371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s-ES" sz="2200" kern="1200" dirty="0" smtClean="0"/>
            <a:t>Determinar y cuantificar la existencia de necesidades insatisfechas por parte de los turistas </a:t>
          </a:r>
        </a:p>
        <a:p>
          <a:pPr lvl="0" algn="l" defTabSz="977900">
            <a:lnSpc>
              <a:spcPct val="90000"/>
            </a:lnSpc>
            <a:spcBef>
              <a:spcPct val="0"/>
            </a:spcBef>
            <a:spcAft>
              <a:spcPct val="35000"/>
            </a:spcAft>
          </a:pPr>
          <a:r>
            <a:rPr lang="es-ES" sz="2200" kern="1200" dirty="0" smtClean="0"/>
            <a:t>Identificar a nuestra principal competencia</a:t>
          </a:r>
          <a:endParaRPr lang="es-ES" sz="2200" kern="1200" dirty="0"/>
        </a:p>
      </dsp:txBody>
      <dsp:txXfrm>
        <a:off x="1769364" y="68584"/>
        <a:ext cx="6460236" cy="1371699"/>
      </dsp:txXfrm>
    </dsp:sp>
    <dsp:sp modelId="{A289FCCE-D27C-4295-88B6-9711995E523A}">
      <dsp:nvSpPr>
        <dsp:cNvPr id="0" name=""/>
        <dsp:cNvSpPr/>
      </dsp:nvSpPr>
      <dsp:spPr>
        <a:xfrm>
          <a:off x="1645920" y="1440284"/>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CB5044-6722-4D4F-B323-811D9C460941}">
      <dsp:nvSpPr>
        <dsp:cNvPr id="0" name=""/>
        <dsp:cNvSpPr/>
      </dsp:nvSpPr>
      <dsp:spPr>
        <a:xfrm>
          <a:off x="1769364" y="1508868"/>
          <a:ext cx="6460236" cy="1371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s-ES" sz="2200" kern="1200" dirty="0" smtClean="0"/>
            <a:t>Definir las mejores estrategias para atender al mercado </a:t>
          </a:r>
        </a:p>
        <a:p>
          <a:pPr lvl="0" algn="l" defTabSz="977900">
            <a:lnSpc>
              <a:spcPct val="90000"/>
            </a:lnSpc>
            <a:spcBef>
              <a:spcPct val="0"/>
            </a:spcBef>
            <a:spcAft>
              <a:spcPct val="35000"/>
            </a:spcAft>
          </a:pPr>
          <a:r>
            <a:rPr lang="es-ES" sz="2200" kern="1200" dirty="0" smtClean="0"/>
            <a:t>Identificar posibles problemas dentro de la empresa</a:t>
          </a:r>
          <a:endParaRPr lang="es-ES" sz="2200" kern="1200" dirty="0"/>
        </a:p>
      </dsp:txBody>
      <dsp:txXfrm>
        <a:off x="1769364" y="1508868"/>
        <a:ext cx="6460236" cy="1371699"/>
      </dsp:txXfrm>
    </dsp:sp>
    <dsp:sp modelId="{D66A6213-0617-4571-BFF9-EEA0A522CEA2}">
      <dsp:nvSpPr>
        <dsp:cNvPr id="0" name=""/>
        <dsp:cNvSpPr/>
      </dsp:nvSpPr>
      <dsp:spPr>
        <a:xfrm>
          <a:off x="1645920" y="2880568"/>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9337C6-48DB-4FC9-9E72-9BC6FD5DDE22}">
      <dsp:nvSpPr>
        <dsp:cNvPr id="0" name=""/>
        <dsp:cNvSpPr/>
      </dsp:nvSpPr>
      <dsp:spPr>
        <a:xfrm>
          <a:off x="1769364" y="2949152"/>
          <a:ext cx="6460236" cy="1371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s-ES" sz="2200" kern="1200" dirty="0" smtClean="0"/>
            <a:t>Identificar precios accesibles para el cliente </a:t>
          </a:r>
        </a:p>
        <a:p>
          <a:pPr lvl="0" algn="l" defTabSz="977900">
            <a:lnSpc>
              <a:spcPct val="90000"/>
            </a:lnSpc>
            <a:spcBef>
              <a:spcPct val="0"/>
            </a:spcBef>
            <a:spcAft>
              <a:spcPct val="35000"/>
            </a:spcAft>
          </a:pPr>
          <a:r>
            <a:rPr lang="es-ES" sz="2200" kern="1200" dirty="0" smtClean="0"/>
            <a:t>Determinar la satisfacción del trabajador con la empresa</a:t>
          </a:r>
          <a:endParaRPr lang="es-ES" sz="2200" kern="1200" dirty="0"/>
        </a:p>
      </dsp:txBody>
      <dsp:txXfrm>
        <a:off x="1769364" y="2949152"/>
        <a:ext cx="6460236" cy="1371699"/>
      </dsp:txXfrm>
    </dsp:sp>
    <dsp:sp modelId="{081B20B8-CAF6-459B-8CD4-6DBD8A91FC87}">
      <dsp:nvSpPr>
        <dsp:cNvPr id="0" name=""/>
        <dsp:cNvSpPr/>
      </dsp:nvSpPr>
      <dsp:spPr>
        <a:xfrm>
          <a:off x="1645920" y="4320852"/>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D7141-7E71-4095-B4DB-AA70B5149B56}">
      <dsp:nvSpPr>
        <dsp:cNvPr id="0" name=""/>
        <dsp:cNvSpPr/>
      </dsp:nvSpPr>
      <dsp:spPr>
        <a:xfrm>
          <a:off x="389197" y="386"/>
          <a:ext cx="2383765" cy="143025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ES" sz="2900" kern="1200" dirty="0" err="1" smtClean="0"/>
            <a:t>Cosanga</a:t>
          </a:r>
          <a:endParaRPr lang="es-ES" sz="2900" kern="1200" dirty="0"/>
        </a:p>
      </dsp:txBody>
      <dsp:txXfrm>
        <a:off x="389197" y="386"/>
        <a:ext cx="2383765" cy="1430259"/>
      </dsp:txXfrm>
    </dsp:sp>
    <dsp:sp modelId="{60019D4A-CCE4-4BDF-BCC4-C49E405D83F1}">
      <dsp:nvSpPr>
        <dsp:cNvPr id="0" name=""/>
        <dsp:cNvSpPr/>
      </dsp:nvSpPr>
      <dsp:spPr>
        <a:xfrm>
          <a:off x="3011340" y="386"/>
          <a:ext cx="2383765" cy="143025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ES" sz="2900" kern="1200" dirty="0" smtClean="0"/>
            <a:t>Baeza</a:t>
          </a:r>
          <a:endParaRPr lang="es-ES" sz="2900" kern="1200" dirty="0"/>
        </a:p>
      </dsp:txBody>
      <dsp:txXfrm>
        <a:off x="3011340" y="386"/>
        <a:ext cx="2383765" cy="1430259"/>
      </dsp:txXfrm>
    </dsp:sp>
    <dsp:sp modelId="{C09A6B96-774E-4291-BBF6-8AC5D6CA15F0}">
      <dsp:nvSpPr>
        <dsp:cNvPr id="0" name=""/>
        <dsp:cNvSpPr/>
      </dsp:nvSpPr>
      <dsp:spPr>
        <a:xfrm>
          <a:off x="389197" y="1669022"/>
          <a:ext cx="2383765" cy="143025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ES" sz="2900" kern="1200" dirty="0" smtClean="0"/>
            <a:t>San Francisco de Borja</a:t>
          </a:r>
          <a:endParaRPr lang="es-ES" sz="2900" kern="1200" dirty="0"/>
        </a:p>
      </dsp:txBody>
      <dsp:txXfrm>
        <a:off x="389197" y="1669022"/>
        <a:ext cx="2383765" cy="1430259"/>
      </dsp:txXfrm>
    </dsp:sp>
    <dsp:sp modelId="{09252100-56C4-48C6-A94F-B11F9622B921}">
      <dsp:nvSpPr>
        <dsp:cNvPr id="0" name=""/>
        <dsp:cNvSpPr/>
      </dsp:nvSpPr>
      <dsp:spPr>
        <a:xfrm>
          <a:off x="3011340" y="1669022"/>
          <a:ext cx="2383765" cy="143025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ES" sz="2900" kern="1200" dirty="0" err="1" smtClean="0"/>
            <a:t>Cuyuja</a:t>
          </a:r>
          <a:endParaRPr lang="es-ES" sz="2900" kern="1200" dirty="0"/>
        </a:p>
      </dsp:txBody>
      <dsp:txXfrm>
        <a:off x="3011340" y="1669022"/>
        <a:ext cx="2383765" cy="1430259"/>
      </dsp:txXfrm>
    </dsp:sp>
    <dsp:sp modelId="{D2698CCD-FD30-4560-A849-38D408CD2E21}">
      <dsp:nvSpPr>
        <dsp:cNvPr id="0" name=""/>
        <dsp:cNvSpPr/>
      </dsp:nvSpPr>
      <dsp:spPr>
        <a:xfrm>
          <a:off x="1700269" y="3337658"/>
          <a:ext cx="2383765" cy="143025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s-ES" sz="2900" kern="1200" dirty="0" smtClean="0"/>
            <a:t>Papallacta</a:t>
          </a:r>
          <a:endParaRPr lang="es-ES" sz="2900" kern="1200" dirty="0"/>
        </a:p>
      </dsp:txBody>
      <dsp:txXfrm>
        <a:off x="1700269" y="3337658"/>
        <a:ext cx="2383765" cy="143025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662BFB-9681-4283-A955-5A436E301A7C}">
      <dsp:nvSpPr>
        <dsp:cNvPr id="0" name=""/>
        <dsp:cNvSpPr/>
      </dsp:nvSpPr>
      <dsp:spPr>
        <a:xfrm rot="5400000">
          <a:off x="294066" y="1535387"/>
          <a:ext cx="1099734" cy="1252009"/>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7F76B9-ECB5-4213-A964-9CE0DBF5EC6E}">
      <dsp:nvSpPr>
        <dsp:cNvPr id="0" name=""/>
        <dsp:cNvSpPr/>
      </dsp:nvSpPr>
      <dsp:spPr>
        <a:xfrm>
          <a:off x="296" y="274155"/>
          <a:ext cx="1851306" cy="1295854"/>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t>Diseño de la investigación </a:t>
          </a:r>
          <a:endParaRPr lang="es-ES" sz="2000" kern="1200" dirty="0"/>
        </a:p>
      </dsp:txBody>
      <dsp:txXfrm>
        <a:off x="63566" y="337425"/>
        <a:ext cx="1724766" cy="1169314"/>
      </dsp:txXfrm>
    </dsp:sp>
    <dsp:sp modelId="{9BAF5C23-67F7-458A-A360-423B551E8503}">
      <dsp:nvSpPr>
        <dsp:cNvPr id="0" name=""/>
        <dsp:cNvSpPr/>
      </dsp:nvSpPr>
      <dsp:spPr>
        <a:xfrm>
          <a:off x="1815581" y="413787"/>
          <a:ext cx="4569844" cy="1047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114300" lvl="1" indent="-114300" algn="l" defTabSz="577850">
            <a:lnSpc>
              <a:spcPct val="90000"/>
            </a:lnSpc>
            <a:spcBef>
              <a:spcPct val="0"/>
            </a:spcBef>
            <a:spcAft>
              <a:spcPct val="15000"/>
            </a:spcAft>
            <a:buChar char="••"/>
          </a:pPr>
          <a:r>
            <a:rPr lang="es-ES" sz="1300" kern="1200" dirty="0" smtClean="0">
              <a:solidFill>
                <a:schemeClr val="bg1"/>
              </a:solidFill>
            </a:rPr>
            <a:t>La investigación se realizó con procedimientos y métodos útiles para conseguir la información necesaria. En el presente proyecto se utilizó una investigación cuantitativa, utilizando  encuestas, para  obtener  información válida y confiable para el estudio</a:t>
          </a:r>
          <a:endParaRPr lang="es-ES" sz="1300" kern="1200" dirty="0">
            <a:solidFill>
              <a:schemeClr val="bg1"/>
            </a:solidFill>
          </a:endParaRPr>
        </a:p>
      </dsp:txBody>
      <dsp:txXfrm>
        <a:off x="1815581" y="413787"/>
        <a:ext cx="4569844" cy="1047366"/>
      </dsp:txXfrm>
    </dsp:sp>
    <dsp:sp modelId="{EF6E9CAB-3F16-4653-9228-3BB40CA42B71}">
      <dsp:nvSpPr>
        <dsp:cNvPr id="0" name=""/>
        <dsp:cNvSpPr/>
      </dsp:nvSpPr>
      <dsp:spPr>
        <a:xfrm rot="5400000">
          <a:off x="2602607" y="2991059"/>
          <a:ext cx="1099734" cy="1252009"/>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6C4EE7-8336-46F2-8526-EEED25A15BBF}">
      <dsp:nvSpPr>
        <dsp:cNvPr id="0" name=""/>
        <dsp:cNvSpPr/>
      </dsp:nvSpPr>
      <dsp:spPr>
        <a:xfrm>
          <a:off x="888774" y="1670515"/>
          <a:ext cx="1851306" cy="1295854"/>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t>Segmentación de mercado</a:t>
          </a:r>
          <a:endParaRPr lang="es-ES" sz="2000" kern="1200" dirty="0"/>
        </a:p>
      </dsp:txBody>
      <dsp:txXfrm>
        <a:off x="952044" y="1733785"/>
        <a:ext cx="1724766" cy="1169314"/>
      </dsp:txXfrm>
    </dsp:sp>
    <dsp:sp modelId="{2B1E7826-C84F-4318-98C0-A15C79ED433A}">
      <dsp:nvSpPr>
        <dsp:cNvPr id="0" name=""/>
        <dsp:cNvSpPr/>
      </dsp:nvSpPr>
      <dsp:spPr>
        <a:xfrm>
          <a:off x="3072311" y="1810157"/>
          <a:ext cx="4263456" cy="1047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114300" lvl="1" indent="-114300" algn="l" defTabSz="577850">
            <a:lnSpc>
              <a:spcPct val="90000"/>
            </a:lnSpc>
            <a:spcBef>
              <a:spcPct val="0"/>
            </a:spcBef>
            <a:spcAft>
              <a:spcPct val="15000"/>
            </a:spcAft>
            <a:buChar char="••"/>
          </a:pPr>
          <a:r>
            <a:rPr lang="es-ES" sz="1300" kern="1200" dirty="0" smtClean="0">
              <a:solidFill>
                <a:schemeClr val="tx1">
                  <a:lumMod val="95000"/>
                  <a:lumOff val="5000"/>
                </a:schemeClr>
              </a:solidFill>
            </a:rPr>
            <a:t>Para conocer los diversos puntos de vista y mejorar en las diferentes áreas de la empresa, se complementó el estudio con la realización de encuestas dirigidas a dos segmentos de la población: turistas y trabajadores.</a:t>
          </a:r>
          <a:endParaRPr lang="es-ES" sz="1300" kern="1200" dirty="0">
            <a:solidFill>
              <a:schemeClr val="tx1">
                <a:lumMod val="95000"/>
                <a:lumOff val="5000"/>
              </a:schemeClr>
            </a:solidFill>
          </a:endParaRPr>
        </a:p>
      </dsp:txBody>
      <dsp:txXfrm>
        <a:off x="3072311" y="1810157"/>
        <a:ext cx="4263456" cy="1047366"/>
      </dsp:txXfrm>
    </dsp:sp>
    <dsp:sp modelId="{EB24D2BD-184C-4E97-8622-F1979AAF5864}">
      <dsp:nvSpPr>
        <dsp:cNvPr id="0" name=""/>
        <dsp:cNvSpPr/>
      </dsp:nvSpPr>
      <dsp:spPr>
        <a:xfrm>
          <a:off x="3142127" y="3136710"/>
          <a:ext cx="1851306" cy="1295854"/>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t>Diseño del cuestionario</a:t>
          </a:r>
          <a:endParaRPr lang="es-ES" sz="2000" kern="1200" dirty="0"/>
        </a:p>
      </dsp:txBody>
      <dsp:txXfrm>
        <a:off x="3205397" y="3199980"/>
        <a:ext cx="1724766" cy="1169314"/>
      </dsp:txXfrm>
    </dsp:sp>
    <dsp:sp modelId="{0B280E23-E7B7-4FDB-81AD-CA5A79631D8D}">
      <dsp:nvSpPr>
        <dsp:cNvPr id="0" name=""/>
        <dsp:cNvSpPr/>
      </dsp:nvSpPr>
      <dsp:spPr>
        <a:xfrm>
          <a:off x="5403318" y="3301534"/>
          <a:ext cx="2144459" cy="1047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171450" lvl="1" indent="-171450" algn="l" defTabSz="844550">
            <a:lnSpc>
              <a:spcPct val="90000"/>
            </a:lnSpc>
            <a:spcBef>
              <a:spcPct val="0"/>
            </a:spcBef>
            <a:spcAft>
              <a:spcPct val="15000"/>
            </a:spcAft>
            <a:buChar char="••"/>
          </a:pPr>
          <a:r>
            <a:rPr lang="es-ES" sz="1900" kern="1200" dirty="0" smtClean="0"/>
            <a:t>Lenguaje asequible y fácil de comprensión</a:t>
          </a:r>
          <a:endParaRPr lang="es-ES" sz="1900" kern="1200" dirty="0"/>
        </a:p>
      </dsp:txBody>
      <dsp:txXfrm>
        <a:off x="5403318" y="3301534"/>
        <a:ext cx="2144459" cy="1047366"/>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1/layout/RadialPictureList">
  <dgm:title val="Lista de imágenes radial"/>
  <dgm:desc val="Se usa para mostrar relaciones con una idea central. La forma de Nivel 1 contiene texto y todas las formas de Nivel 2 contienen una imagen con su texto correspondiente. Limitado a cuatro imágenes de Nivel 2.  Las imágenes no usadas no aparecen, pero siguen disponibles si se cambia de diseño. Funciona mejor con una cantidad pequeña de texto de Nivel 2."/>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11/layout/RadialPictureList">
  <dgm:title val="Lista de imágenes radial"/>
  <dgm:desc val="Se usa para mostrar relaciones con una idea central. La forma de Nivel 1 contiene texto y todas las formas de Nivel 2 contienen una imagen con su texto correspondiente. Limitado a cuatro imágenes de Nivel 2.  Las imágenes no usadas no aparecen, pero siguen disponibles si se cambia de diseño. Funciona mejor con una cantidad pequeña de texto de Nivel 2."/>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11/layout/RadialPictureList">
  <dgm:title val="Lista de imágenes radial"/>
  <dgm:desc val="Se usa para mostrar relaciones con una idea central. La forma de Nivel 1 contiene texto y todas las formas de Nivel 2 contienen una imagen con su texto correspondiente. Limitado a cuatro imágenes de Nivel 2.  Las imágenes no usadas no aparecen, pero siguen disponibles si se cambia de diseño. Funciona mejor con una cantidad pequeña de texto de Nivel 2."/>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11/layout/RadialPictureList">
  <dgm:title val="Lista de imágenes radial"/>
  <dgm:desc val="Se usa para mostrar relaciones con una idea central. La forma de Nivel 1 contiene texto y todas las formas de Nivel 2 contienen una imagen con su texto correspondiente. Limitado a cuatro imágenes de Nivel 2.  Las imágenes no usadas no aparecen, pero siguen disponibles si se cambia de diseño. Funciona mejor con una cantidad pequeña de texto de Nivel 2."/>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11/layout/RadialPictureList">
  <dgm:title val="Lista de imágenes radial"/>
  <dgm:desc val="Se usa para mostrar relaciones con una idea central. La forma de Nivel 1 contiene texto y todas las formas de Nivel 2 contienen una imagen con su texto correspondiente. Limitado a cuatro imágenes de Nivel 2.  Las imágenes no usadas no aparecen, pero siguen disponibles si se cambia de diseño. Funciona mejor con una cantidad pequeña de texto de Nivel 2."/>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0FBB6A5-116B-4569-8CCC-480F7DABAF20}" type="datetimeFigureOut">
              <a:rPr lang="es-ES" smtClean="0"/>
              <a:t>15/05/2014</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7F0F7A3-85D0-4CA3-8F6C-0460B2EC44A9}" type="slidenum">
              <a:rPr lang="es-ES" smtClean="0"/>
              <a:t>‹Nº›</a:t>
            </a:fld>
            <a:endParaRPr lang="es-ES"/>
          </a:p>
        </p:txBody>
      </p:sp>
    </p:spTree>
    <p:extLst>
      <p:ext uri="{BB962C8B-B14F-4D97-AF65-F5344CB8AC3E}">
        <p14:creationId xmlns:p14="http://schemas.microsoft.com/office/powerpoint/2010/main" val="41396036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D590AA-959F-47F6-92C2-7D678346A5D2}" type="datetimeFigureOut">
              <a:rPr lang="es-ES" smtClean="0"/>
              <a:t>15/05/2014</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133ADA-FA5F-43DC-84A1-920D4510F064}" type="slidenum">
              <a:rPr lang="es-ES" smtClean="0"/>
              <a:t>‹Nº›</a:t>
            </a:fld>
            <a:endParaRPr lang="es-ES"/>
          </a:p>
        </p:txBody>
      </p:sp>
    </p:spTree>
    <p:extLst>
      <p:ext uri="{BB962C8B-B14F-4D97-AF65-F5344CB8AC3E}">
        <p14:creationId xmlns:p14="http://schemas.microsoft.com/office/powerpoint/2010/main" val="226470749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19133ADA-FA5F-43DC-84A1-920D4510F064}" type="slidenum">
              <a:rPr lang="es-ES" smtClean="0"/>
              <a:t>2</a:t>
            </a:fld>
            <a:endParaRPr lang="es-ES"/>
          </a:p>
        </p:txBody>
      </p:sp>
    </p:spTree>
    <p:extLst>
      <p:ext uri="{BB962C8B-B14F-4D97-AF65-F5344CB8AC3E}">
        <p14:creationId xmlns:p14="http://schemas.microsoft.com/office/powerpoint/2010/main" val="1080085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Date Placeholder 29"/>
          <p:cNvSpPr>
            <a:spLocks noGrp="1"/>
          </p:cNvSpPr>
          <p:nvPr>
            <p:ph type="dt" sz="half" idx="10"/>
          </p:nvPr>
        </p:nvSpPr>
        <p:spPr/>
        <p:txBody>
          <a:bodyPr/>
          <a:lstStyle/>
          <a:p>
            <a:fld id="{962D33BB-A9F8-4AD4-B631-84E676E33C17}" type="datetime1">
              <a:rPr lang="es-ES" smtClean="0"/>
              <a:t>15/05/2014</a:t>
            </a:fld>
            <a:endParaRPr lang="es-ES"/>
          </a:p>
        </p:txBody>
      </p:sp>
      <p:sp>
        <p:nvSpPr>
          <p:cNvPr id="19" name="Footer Placeholder 18"/>
          <p:cNvSpPr>
            <a:spLocks noGrp="1"/>
          </p:cNvSpPr>
          <p:nvPr>
            <p:ph type="ftr" sz="quarter" idx="11"/>
          </p:nvPr>
        </p:nvSpPr>
        <p:spPr/>
        <p:txBody>
          <a:bodyPr/>
          <a:lstStyle/>
          <a:p>
            <a:r>
              <a:rPr lang="es-ES" smtClean="0"/>
              <a:t>TERJAMANCO S.A</a:t>
            </a:r>
            <a:endParaRPr lang="es-ES"/>
          </a:p>
        </p:txBody>
      </p:sp>
      <p:sp>
        <p:nvSpPr>
          <p:cNvPr id="27" name="Slide Number Placeholder 26"/>
          <p:cNvSpPr>
            <a:spLocks noGrp="1"/>
          </p:cNvSpPr>
          <p:nvPr>
            <p:ph type="sldNum" sz="quarter" idx="12"/>
          </p:nvPr>
        </p:nvSpPr>
        <p:spPr/>
        <p:txBody>
          <a:bodyPr/>
          <a:lstStyle/>
          <a:p>
            <a:fld id="{CFEE366F-C038-4597-8EEA-423D2DA36150}" type="slidenum">
              <a:rPr lang="es-ES" smtClean="0"/>
              <a:t>‹Nº›</a:t>
            </a:fld>
            <a:endParaRPr lang="es-E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63A0C405-2744-45E4-8530-F18C44E2219A}" type="datetime1">
              <a:rPr lang="es-ES" smtClean="0"/>
              <a:t>15/05/2014</a:t>
            </a:fld>
            <a:endParaRPr lang="es-ES"/>
          </a:p>
        </p:txBody>
      </p:sp>
      <p:sp>
        <p:nvSpPr>
          <p:cNvPr id="5" name="Footer Placeholder 4"/>
          <p:cNvSpPr>
            <a:spLocks noGrp="1"/>
          </p:cNvSpPr>
          <p:nvPr>
            <p:ph type="ftr" sz="quarter" idx="11"/>
          </p:nvPr>
        </p:nvSpPr>
        <p:spPr/>
        <p:txBody>
          <a:bodyPr/>
          <a:lstStyle/>
          <a:p>
            <a:r>
              <a:rPr lang="es-ES" smtClean="0"/>
              <a:t>TERJAMANCO S.A</a:t>
            </a:r>
            <a:endParaRPr lang="es-ES"/>
          </a:p>
        </p:txBody>
      </p:sp>
      <p:sp>
        <p:nvSpPr>
          <p:cNvPr id="6" name="Slide Number Placeholder 5"/>
          <p:cNvSpPr>
            <a:spLocks noGrp="1"/>
          </p:cNvSpPr>
          <p:nvPr>
            <p:ph type="sldNum" sz="quarter" idx="12"/>
          </p:nvPr>
        </p:nvSpPr>
        <p:spPr/>
        <p:txBody>
          <a:bodyPr/>
          <a:lstStyle/>
          <a:p>
            <a:fld id="{CFEE366F-C038-4597-8EEA-423D2DA36150}"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FE464DE7-05ED-48D4-AC1E-820638A29C6C}" type="datetime1">
              <a:rPr lang="es-ES" smtClean="0"/>
              <a:t>15/05/2014</a:t>
            </a:fld>
            <a:endParaRPr lang="es-ES"/>
          </a:p>
        </p:txBody>
      </p:sp>
      <p:sp>
        <p:nvSpPr>
          <p:cNvPr id="5" name="Footer Placeholder 4"/>
          <p:cNvSpPr>
            <a:spLocks noGrp="1"/>
          </p:cNvSpPr>
          <p:nvPr>
            <p:ph type="ftr" sz="quarter" idx="11"/>
          </p:nvPr>
        </p:nvSpPr>
        <p:spPr/>
        <p:txBody>
          <a:bodyPr/>
          <a:lstStyle/>
          <a:p>
            <a:r>
              <a:rPr lang="es-ES" smtClean="0"/>
              <a:t>TERJAMANCO S.A</a:t>
            </a:r>
            <a:endParaRPr lang="es-ES"/>
          </a:p>
        </p:txBody>
      </p:sp>
      <p:sp>
        <p:nvSpPr>
          <p:cNvPr id="6" name="Slide Number Placeholder 5"/>
          <p:cNvSpPr>
            <a:spLocks noGrp="1"/>
          </p:cNvSpPr>
          <p:nvPr>
            <p:ph type="sldNum" sz="quarter" idx="12"/>
          </p:nvPr>
        </p:nvSpPr>
        <p:spPr/>
        <p:txBody>
          <a:bodyPr/>
          <a:lstStyle/>
          <a:p>
            <a:fld id="{CFEE366F-C038-4597-8EEA-423D2DA36150}" type="slidenum">
              <a:rPr lang="es-ES" smtClean="0"/>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Content Placeholder 2"/>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6C9796D7-9EEC-4F59-B0EE-9125849311D5}" type="datetime1">
              <a:rPr lang="es-ES" smtClean="0"/>
              <a:t>15/05/2014</a:t>
            </a:fld>
            <a:endParaRPr lang="es-ES"/>
          </a:p>
        </p:txBody>
      </p:sp>
      <p:sp>
        <p:nvSpPr>
          <p:cNvPr id="5" name="Footer Placeholder 4"/>
          <p:cNvSpPr>
            <a:spLocks noGrp="1"/>
          </p:cNvSpPr>
          <p:nvPr>
            <p:ph type="ftr" sz="quarter" idx="11"/>
          </p:nvPr>
        </p:nvSpPr>
        <p:spPr/>
        <p:txBody>
          <a:bodyPr/>
          <a:lstStyle/>
          <a:p>
            <a:r>
              <a:rPr lang="es-ES" smtClean="0"/>
              <a:t>TERJAMANCO S.A</a:t>
            </a:r>
            <a:endParaRPr lang="es-ES"/>
          </a:p>
        </p:txBody>
      </p:sp>
      <p:sp>
        <p:nvSpPr>
          <p:cNvPr id="6" name="Slide Number Placeholder 5"/>
          <p:cNvSpPr>
            <a:spLocks noGrp="1"/>
          </p:cNvSpPr>
          <p:nvPr>
            <p:ph type="sldNum" sz="quarter" idx="12"/>
          </p:nvPr>
        </p:nvSpPr>
        <p:spPr/>
        <p:txBody>
          <a:bodyPr/>
          <a:lstStyle/>
          <a:p>
            <a:fld id="{CFEE366F-C038-4597-8EEA-423D2DA36150}" type="slidenum">
              <a:rPr lang="es-ES" smtClean="0"/>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Date Placeholder 3"/>
          <p:cNvSpPr>
            <a:spLocks noGrp="1"/>
          </p:cNvSpPr>
          <p:nvPr>
            <p:ph type="dt" sz="half" idx="10"/>
          </p:nvPr>
        </p:nvSpPr>
        <p:spPr/>
        <p:txBody>
          <a:bodyPr/>
          <a:lstStyle/>
          <a:p>
            <a:fld id="{E90B4C4D-1FD1-4D7A-8632-AB8E51722F44}" type="datetime1">
              <a:rPr lang="es-ES" smtClean="0"/>
              <a:t>15/05/2014</a:t>
            </a:fld>
            <a:endParaRPr lang="es-ES"/>
          </a:p>
        </p:txBody>
      </p:sp>
      <p:sp>
        <p:nvSpPr>
          <p:cNvPr id="5" name="Footer Placeholder 4"/>
          <p:cNvSpPr>
            <a:spLocks noGrp="1"/>
          </p:cNvSpPr>
          <p:nvPr>
            <p:ph type="ftr" sz="quarter" idx="11"/>
          </p:nvPr>
        </p:nvSpPr>
        <p:spPr/>
        <p:txBody>
          <a:bodyPr/>
          <a:lstStyle/>
          <a:p>
            <a:r>
              <a:rPr lang="es-ES" smtClean="0"/>
              <a:t>TERJAMANCO S.A</a:t>
            </a:r>
            <a:endParaRPr lang="es-ES"/>
          </a:p>
        </p:txBody>
      </p:sp>
      <p:sp>
        <p:nvSpPr>
          <p:cNvPr id="6" name="Slide Number Placeholder 5"/>
          <p:cNvSpPr>
            <a:spLocks noGrp="1"/>
          </p:cNvSpPr>
          <p:nvPr>
            <p:ph type="sldNum" sz="quarter" idx="12"/>
          </p:nvPr>
        </p:nvSpPr>
        <p:spPr/>
        <p:txBody>
          <a:bodyPr/>
          <a:lstStyle/>
          <a:p>
            <a:fld id="{CFEE366F-C038-4597-8EEA-423D2DA36150}" type="slidenum">
              <a:rPr lang="es-ES" smtClean="0"/>
              <a:t>‹Nº›</a:t>
            </a:fld>
            <a:endParaRPr lang="es-E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s-ES" smtClean="0"/>
              <a:t>Haga clic para modificar el estilo de título del patrón</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5A986E11-110C-4421-8D5C-E7062D0080F3}" type="datetime1">
              <a:rPr lang="es-ES" smtClean="0"/>
              <a:t>15/05/2014</a:t>
            </a:fld>
            <a:endParaRPr lang="es-ES"/>
          </a:p>
        </p:txBody>
      </p:sp>
      <p:sp>
        <p:nvSpPr>
          <p:cNvPr id="6" name="Footer Placeholder 5"/>
          <p:cNvSpPr>
            <a:spLocks noGrp="1"/>
          </p:cNvSpPr>
          <p:nvPr>
            <p:ph type="ftr" sz="quarter" idx="11"/>
          </p:nvPr>
        </p:nvSpPr>
        <p:spPr/>
        <p:txBody>
          <a:bodyPr/>
          <a:lstStyle/>
          <a:p>
            <a:r>
              <a:rPr lang="es-ES" smtClean="0"/>
              <a:t>TERJAMANCO S.A</a:t>
            </a:r>
            <a:endParaRPr lang="es-ES"/>
          </a:p>
        </p:txBody>
      </p:sp>
      <p:sp>
        <p:nvSpPr>
          <p:cNvPr id="7" name="Slide Number Placeholder 6"/>
          <p:cNvSpPr>
            <a:spLocks noGrp="1"/>
          </p:cNvSpPr>
          <p:nvPr>
            <p:ph type="sldNum" sz="quarter" idx="12"/>
          </p:nvPr>
        </p:nvSpPr>
        <p:spPr/>
        <p:txBody>
          <a:bodyPr/>
          <a:lstStyle/>
          <a:p>
            <a:fld id="{CFEE366F-C038-4597-8EEA-423D2DA36150}" type="slidenum">
              <a:rPr lang="es-ES" smtClean="0"/>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Date Placeholder 6"/>
          <p:cNvSpPr>
            <a:spLocks noGrp="1"/>
          </p:cNvSpPr>
          <p:nvPr>
            <p:ph type="dt" sz="half" idx="10"/>
          </p:nvPr>
        </p:nvSpPr>
        <p:spPr/>
        <p:txBody>
          <a:bodyPr/>
          <a:lstStyle/>
          <a:p>
            <a:fld id="{DD4B7092-37F4-4EF1-9C2E-ED1F43FE39C9}" type="datetime1">
              <a:rPr lang="es-ES" smtClean="0"/>
              <a:t>15/05/2014</a:t>
            </a:fld>
            <a:endParaRPr lang="es-ES"/>
          </a:p>
        </p:txBody>
      </p:sp>
      <p:sp>
        <p:nvSpPr>
          <p:cNvPr id="8" name="Footer Placeholder 7"/>
          <p:cNvSpPr>
            <a:spLocks noGrp="1"/>
          </p:cNvSpPr>
          <p:nvPr>
            <p:ph type="ftr" sz="quarter" idx="11"/>
          </p:nvPr>
        </p:nvSpPr>
        <p:spPr/>
        <p:txBody>
          <a:bodyPr/>
          <a:lstStyle/>
          <a:p>
            <a:r>
              <a:rPr lang="es-ES" smtClean="0"/>
              <a:t>TERJAMANCO S.A</a:t>
            </a:r>
            <a:endParaRPr lang="es-ES"/>
          </a:p>
        </p:txBody>
      </p:sp>
      <p:sp>
        <p:nvSpPr>
          <p:cNvPr id="9" name="Slide Number Placeholder 8"/>
          <p:cNvSpPr>
            <a:spLocks noGrp="1"/>
          </p:cNvSpPr>
          <p:nvPr>
            <p:ph type="sldNum" sz="quarter" idx="12"/>
          </p:nvPr>
        </p:nvSpPr>
        <p:spPr/>
        <p:txBody>
          <a:bodyPr/>
          <a:lstStyle/>
          <a:p>
            <a:fld id="{CFEE366F-C038-4597-8EEA-423D2DA36150}" type="slidenum">
              <a:rPr lang="es-ES" smtClean="0"/>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Date Placeholder 2"/>
          <p:cNvSpPr>
            <a:spLocks noGrp="1"/>
          </p:cNvSpPr>
          <p:nvPr>
            <p:ph type="dt" sz="half" idx="10"/>
          </p:nvPr>
        </p:nvSpPr>
        <p:spPr/>
        <p:txBody>
          <a:bodyPr/>
          <a:lstStyle/>
          <a:p>
            <a:fld id="{047036F2-3615-46D7-B487-B5313C036737}" type="datetime1">
              <a:rPr lang="es-ES" smtClean="0"/>
              <a:t>15/05/2014</a:t>
            </a:fld>
            <a:endParaRPr lang="es-ES"/>
          </a:p>
        </p:txBody>
      </p:sp>
      <p:sp>
        <p:nvSpPr>
          <p:cNvPr id="4" name="Footer Placeholder 3"/>
          <p:cNvSpPr>
            <a:spLocks noGrp="1"/>
          </p:cNvSpPr>
          <p:nvPr>
            <p:ph type="ftr" sz="quarter" idx="11"/>
          </p:nvPr>
        </p:nvSpPr>
        <p:spPr/>
        <p:txBody>
          <a:bodyPr/>
          <a:lstStyle/>
          <a:p>
            <a:r>
              <a:rPr lang="es-ES" smtClean="0"/>
              <a:t>TERJAMANCO S.A</a:t>
            </a:r>
            <a:endParaRPr lang="es-ES"/>
          </a:p>
        </p:txBody>
      </p:sp>
      <p:sp>
        <p:nvSpPr>
          <p:cNvPr id="5" name="Slide Number Placeholder 4"/>
          <p:cNvSpPr>
            <a:spLocks noGrp="1"/>
          </p:cNvSpPr>
          <p:nvPr>
            <p:ph type="sldNum" sz="quarter" idx="12"/>
          </p:nvPr>
        </p:nvSpPr>
        <p:spPr/>
        <p:txBody>
          <a:bodyPr/>
          <a:lstStyle/>
          <a:p>
            <a:fld id="{CFEE366F-C038-4597-8EEA-423D2DA36150}" type="slidenum">
              <a:rPr lang="es-ES" smtClean="0"/>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155F58-07B0-4EEC-BFA3-A19E887CD489}" type="datetime1">
              <a:rPr lang="es-ES" smtClean="0"/>
              <a:t>15/05/2014</a:t>
            </a:fld>
            <a:endParaRPr lang="es-ES"/>
          </a:p>
        </p:txBody>
      </p:sp>
      <p:sp>
        <p:nvSpPr>
          <p:cNvPr id="3" name="Footer Placeholder 2"/>
          <p:cNvSpPr>
            <a:spLocks noGrp="1"/>
          </p:cNvSpPr>
          <p:nvPr>
            <p:ph type="ftr" sz="quarter" idx="11"/>
          </p:nvPr>
        </p:nvSpPr>
        <p:spPr/>
        <p:txBody>
          <a:bodyPr/>
          <a:lstStyle/>
          <a:p>
            <a:r>
              <a:rPr lang="es-ES" smtClean="0"/>
              <a:t>TERJAMANCO S.A</a:t>
            </a:r>
            <a:endParaRPr lang="es-ES"/>
          </a:p>
        </p:txBody>
      </p:sp>
      <p:sp>
        <p:nvSpPr>
          <p:cNvPr id="4" name="Slide Number Placeholder 3"/>
          <p:cNvSpPr>
            <a:spLocks noGrp="1"/>
          </p:cNvSpPr>
          <p:nvPr>
            <p:ph type="sldNum" sz="quarter" idx="12"/>
          </p:nvPr>
        </p:nvSpPr>
        <p:spPr/>
        <p:txBody>
          <a:bodyPr/>
          <a:lstStyle/>
          <a:p>
            <a:fld id="{CFEE366F-C038-4597-8EEA-423D2DA36150}"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AC8930AF-FC31-49E1-A41C-71B3B7530426}" type="datetime1">
              <a:rPr lang="es-ES" smtClean="0"/>
              <a:t>15/05/2014</a:t>
            </a:fld>
            <a:endParaRPr lang="es-ES"/>
          </a:p>
        </p:txBody>
      </p:sp>
      <p:sp>
        <p:nvSpPr>
          <p:cNvPr id="6" name="Footer Placeholder 5"/>
          <p:cNvSpPr>
            <a:spLocks noGrp="1"/>
          </p:cNvSpPr>
          <p:nvPr>
            <p:ph type="ftr" sz="quarter" idx="11"/>
          </p:nvPr>
        </p:nvSpPr>
        <p:spPr/>
        <p:txBody>
          <a:bodyPr/>
          <a:lstStyle/>
          <a:p>
            <a:r>
              <a:rPr lang="es-ES" smtClean="0"/>
              <a:t>TERJAMANCO S.A</a:t>
            </a:r>
            <a:endParaRPr lang="es-ES"/>
          </a:p>
        </p:txBody>
      </p:sp>
      <p:sp>
        <p:nvSpPr>
          <p:cNvPr id="7" name="Slide Number Placeholder 6"/>
          <p:cNvSpPr>
            <a:spLocks noGrp="1"/>
          </p:cNvSpPr>
          <p:nvPr>
            <p:ph type="sldNum" sz="quarter" idx="12"/>
          </p:nvPr>
        </p:nvSpPr>
        <p:spPr/>
        <p:txBody>
          <a:bodyPr/>
          <a:lstStyle/>
          <a:p>
            <a:fld id="{CFEE366F-C038-4597-8EEA-423D2DA36150}" type="slidenum">
              <a:rPr lang="es-ES" smtClean="0"/>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Date Placeholder 4"/>
          <p:cNvSpPr>
            <a:spLocks noGrp="1"/>
          </p:cNvSpPr>
          <p:nvPr>
            <p:ph type="dt" sz="half" idx="10"/>
          </p:nvPr>
        </p:nvSpPr>
        <p:spPr/>
        <p:txBody>
          <a:bodyPr/>
          <a:lstStyle/>
          <a:p>
            <a:fld id="{F7B62A50-FE84-4BF1-BE84-70AA3C5D72D7}" type="datetime1">
              <a:rPr lang="es-ES" smtClean="0"/>
              <a:t>15/05/2014</a:t>
            </a:fld>
            <a:endParaRPr lang="es-ES"/>
          </a:p>
        </p:txBody>
      </p:sp>
      <p:sp>
        <p:nvSpPr>
          <p:cNvPr id="6" name="Footer Placeholder 5"/>
          <p:cNvSpPr>
            <a:spLocks noGrp="1"/>
          </p:cNvSpPr>
          <p:nvPr>
            <p:ph type="ftr" sz="quarter" idx="11"/>
          </p:nvPr>
        </p:nvSpPr>
        <p:spPr/>
        <p:txBody>
          <a:bodyPr/>
          <a:lstStyle/>
          <a:p>
            <a:r>
              <a:rPr lang="es-ES" smtClean="0"/>
              <a:t>TERJAMANCO S.A</a:t>
            </a:r>
            <a:endParaRPr lang="es-ES"/>
          </a:p>
        </p:txBody>
      </p:sp>
      <p:sp>
        <p:nvSpPr>
          <p:cNvPr id="7" name="Slide Number Placeholder 6"/>
          <p:cNvSpPr>
            <a:spLocks noGrp="1"/>
          </p:cNvSpPr>
          <p:nvPr>
            <p:ph type="sldNum" sz="quarter" idx="12"/>
          </p:nvPr>
        </p:nvSpPr>
        <p:spPr>
          <a:xfrm>
            <a:off x="8077200" y="6356350"/>
            <a:ext cx="609600" cy="365125"/>
          </a:xfrm>
        </p:spPr>
        <p:txBody>
          <a:bodyPr/>
          <a:lstStyle/>
          <a:p>
            <a:fld id="{CFEE366F-C038-4597-8EEA-423D2DA36150}" type="slidenum">
              <a:rPr lang="es-ES" smtClean="0"/>
              <a:t>‹Nº›</a:t>
            </a:fld>
            <a:endParaRPr lang="es-E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505F7F1-B3EC-4195-A77D-C946B6F82EF3}" type="datetime1">
              <a:rPr lang="es-ES" smtClean="0"/>
              <a:t>15/05/2014</a:t>
            </a:fld>
            <a:endParaRPr lang="es-E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s-ES" smtClean="0"/>
              <a:t>TERJAMANCO S.A</a:t>
            </a:r>
            <a:endParaRPr lang="es-E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CFEE366F-C038-4597-8EEA-423D2DA36150}" type="slidenum">
              <a:rPr lang="es-ES" smtClean="0"/>
              <a:t>‹Nº›</a:t>
            </a:fld>
            <a:endParaRPr lang="es-E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7.emf"/><Relationship Id="rId4" Type="http://schemas.openxmlformats.org/officeDocument/2006/relationships/package" Target="../embeddings/Microsoft_Word_Document2.docx"/></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18.xml"/><Relationship Id="rId3" Type="http://schemas.openxmlformats.org/officeDocument/2006/relationships/diagramLayout" Target="../diagrams/layout17.xml"/><Relationship Id="rId7" Type="http://schemas.openxmlformats.org/officeDocument/2006/relationships/diagramData" Target="../diagrams/data18.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11" Type="http://schemas.microsoft.com/office/2007/relationships/diagramDrawing" Target="../diagrams/drawing18.xml"/><Relationship Id="rId5" Type="http://schemas.openxmlformats.org/officeDocument/2006/relationships/diagramColors" Target="../diagrams/colors17.xml"/><Relationship Id="rId10" Type="http://schemas.openxmlformats.org/officeDocument/2006/relationships/diagramColors" Target="../diagrams/colors18.xml"/><Relationship Id="rId4" Type="http://schemas.openxmlformats.org/officeDocument/2006/relationships/diagramQuickStyle" Target="../diagrams/quickStyle17.xml"/><Relationship Id="rId9" Type="http://schemas.openxmlformats.org/officeDocument/2006/relationships/diagramQuickStyle" Target="../diagrams/quickStyle18.xml"/></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20.xml"/><Relationship Id="rId3" Type="http://schemas.openxmlformats.org/officeDocument/2006/relationships/diagramLayout" Target="../diagrams/layout19.xml"/><Relationship Id="rId7" Type="http://schemas.openxmlformats.org/officeDocument/2006/relationships/diagramData" Target="../diagrams/data20.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11" Type="http://schemas.microsoft.com/office/2007/relationships/diagramDrawing" Target="../diagrams/drawing20.xml"/><Relationship Id="rId5" Type="http://schemas.openxmlformats.org/officeDocument/2006/relationships/diagramColors" Target="../diagrams/colors19.xml"/><Relationship Id="rId10" Type="http://schemas.openxmlformats.org/officeDocument/2006/relationships/diagramColors" Target="../diagrams/colors20.xml"/><Relationship Id="rId4" Type="http://schemas.openxmlformats.org/officeDocument/2006/relationships/diagramQuickStyle" Target="../diagrams/quickStyle19.xml"/><Relationship Id="rId9" Type="http://schemas.openxmlformats.org/officeDocument/2006/relationships/diagramQuickStyle" Target="../diagrams/quickStyle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9.jpeg"/><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diagramQuickStyle" Target="../diagrams/quickStyle4.xml"/><Relationship Id="rId11" Type="http://schemas.openxmlformats.org/officeDocument/2006/relationships/image" Target="../media/image8.emf"/><Relationship Id="rId5" Type="http://schemas.openxmlformats.org/officeDocument/2006/relationships/diagramLayout" Target="../diagrams/layout4.xml"/><Relationship Id="rId10" Type="http://schemas.openxmlformats.org/officeDocument/2006/relationships/package" Target="../embeddings/Microsoft_Word_Document1.docx"/><Relationship Id="rId4" Type="http://schemas.openxmlformats.org/officeDocument/2006/relationships/diagramData" Target="../diagrams/data4.xml"/><Relationship Id="rId9"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Layout" Target="../diagrams/layout8.xml"/><Relationship Id="rId7" Type="http://schemas.openxmlformats.org/officeDocument/2006/relationships/image" Target="../media/image17.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11" Type="http://schemas.openxmlformats.org/officeDocument/2006/relationships/image" Target="../media/image21.png"/><Relationship Id="rId5" Type="http://schemas.openxmlformats.org/officeDocument/2006/relationships/diagramColors" Target="../diagrams/colors8.xml"/><Relationship Id="rId10" Type="http://schemas.openxmlformats.org/officeDocument/2006/relationships/image" Target="../media/image20.png"/><Relationship Id="rId4" Type="http://schemas.openxmlformats.org/officeDocument/2006/relationships/diagramQuickStyle" Target="../diagrams/quickStyle8.xml"/><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hostalcoturpa.com/web/images/stories/Caminatas/LagunaPapallac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811" y="0"/>
            <a:ext cx="944668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Subtítulo"/>
          <p:cNvSpPr>
            <a:spLocks noGrp="1"/>
          </p:cNvSpPr>
          <p:nvPr>
            <p:ph type="subTitle" idx="1"/>
          </p:nvPr>
        </p:nvSpPr>
        <p:spPr>
          <a:xfrm>
            <a:off x="1259632" y="2132856"/>
            <a:ext cx="6466028" cy="4896544"/>
          </a:xfrm>
        </p:spPr>
        <p:txBody>
          <a:bodyPr>
            <a:noAutofit/>
          </a:bodyPr>
          <a:lstStyle/>
          <a:p>
            <a:pPr algn="ctr"/>
            <a:r>
              <a:rPr lang="es-ES" sz="1800" dirty="0" smtClean="0">
                <a:latin typeface="Georgia" panose="02040502050405020303" pitchFamily="18" charset="0"/>
              </a:rPr>
              <a:t>FACULTAD DE CIENCIAS ADMINISTRATIVAS ECONÓMICAS Y DE COMERCIO </a:t>
            </a:r>
          </a:p>
          <a:p>
            <a:pPr algn="ctr"/>
            <a:endParaRPr lang="es-ES" sz="1800" dirty="0" smtClean="0">
              <a:latin typeface="Georgia" panose="02040502050405020303" pitchFamily="18" charset="0"/>
            </a:endParaRPr>
          </a:p>
          <a:p>
            <a:pPr algn="ctr"/>
            <a:r>
              <a:rPr lang="es-ES" sz="1800" dirty="0" smtClean="0">
                <a:latin typeface="Georgia" panose="02040502050405020303" pitchFamily="18" charset="0"/>
              </a:rPr>
              <a:t>CARRERA DE INGENIERÍA COMERCIAL </a:t>
            </a:r>
          </a:p>
          <a:p>
            <a:pPr algn="ctr"/>
            <a:endParaRPr lang="es-ES" sz="1800" dirty="0" smtClean="0">
              <a:latin typeface="Georgia" panose="02040502050405020303" pitchFamily="18" charset="0"/>
            </a:endParaRPr>
          </a:p>
          <a:p>
            <a:pPr algn="ctr"/>
            <a:r>
              <a:rPr lang="es-ES" sz="1800" dirty="0" smtClean="0">
                <a:latin typeface="Georgia" panose="02040502050405020303" pitchFamily="18" charset="0"/>
              </a:rPr>
              <a:t>TEMA: “FORTALECIMIENTO DE LA GESTIÓN PARA EL COMPLEJO TURÍSTICO TERJAMANCO S.A EN LA PARROQUIA DE PAPALLACTA”</a:t>
            </a:r>
          </a:p>
          <a:p>
            <a:pPr algn="ctr"/>
            <a:endParaRPr lang="es-ES" sz="1800" dirty="0" smtClean="0">
              <a:latin typeface="Georgia" panose="02040502050405020303" pitchFamily="18" charset="0"/>
            </a:endParaRPr>
          </a:p>
          <a:p>
            <a:pPr algn="ctr"/>
            <a:r>
              <a:rPr lang="es-ES" sz="1800" dirty="0" smtClean="0">
                <a:latin typeface="Georgia" panose="02040502050405020303" pitchFamily="18" charset="0"/>
              </a:rPr>
              <a:t>DIRECTOR: ING. CÉSAR RUIZ</a:t>
            </a:r>
          </a:p>
          <a:p>
            <a:pPr algn="ctr"/>
            <a:r>
              <a:rPr lang="es-ES" sz="1800" dirty="0" smtClean="0">
                <a:latin typeface="Georgia" panose="02040502050405020303" pitchFamily="18" charset="0"/>
              </a:rPr>
              <a:t>CODIRECTOR:ECO. JUAN CARLOS ERAZO</a:t>
            </a:r>
          </a:p>
          <a:p>
            <a:pPr algn="ctr"/>
            <a:r>
              <a:rPr lang="es-ES" sz="1800" dirty="0" smtClean="0">
                <a:latin typeface="Georgia" panose="02040502050405020303" pitchFamily="18" charset="0"/>
              </a:rPr>
              <a:t>AUTORA: KATHERINE SORIA </a:t>
            </a:r>
          </a:p>
          <a:p>
            <a:pPr algn="ctr"/>
            <a:endParaRPr lang="es-ES" sz="1800" dirty="0" smtClean="0">
              <a:latin typeface="Georgia" panose="02040502050405020303" pitchFamily="18" charset="0"/>
            </a:endParaRPr>
          </a:p>
          <a:p>
            <a:pPr algn="ctr"/>
            <a:r>
              <a:rPr lang="es-ES" sz="1800" dirty="0" smtClean="0">
                <a:latin typeface="Georgia" panose="02040502050405020303" pitchFamily="18" charset="0"/>
              </a:rPr>
              <a:t>MAYO  2014</a:t>
            </a:r>
            <a:endParaRPr lang="es-ES" sz="1800" dirty="0">
              <a:latin typeface="Georgia" panose="02040502050405020303" pitchFamily="18" charset="0"/>
            </a:endParaRPr>
          </a:p>
        </p:txBody>
      </p:sp>
      <p:pic>
        <p:nvPicPr>
          <p:cNvPr id="4" name="3 Imagen"/>
          <p:cNvPicPr/>
          <p:nvPr/>
        </p:nvPicPr>
        <p:blipFill>
          <a:blip r:embed="rId3" cstate="print"/>
          <a:srcRect/>
          <a:stretch>
            <a:fillRect/>
          </a:stretch>
        </p:blipFill>
        <p:spPr bwMode="auto">
          <a:xfrm>
            <a:off x="1403648" y="260648"/>
            <a:ext cx="6552728" cy="15121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408496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Katty\Desktop\jamanco fotos\2014-03-08 15.4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7000"/>
            <a:ext cx="91440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67544" y="476672"/>
            <a:ext cx="8136904" cy="792088"/>
          </a:xfrm>
        </p:spPr>
        <p:txBody>
          <a:bodyPr>
            <a:normAutofit/>
          </a:bodyPr>
          <a:lstStyle/>
          <a:p>
            <a:pPr algn="ctr"/>
            <a:r>
              <a:rPr lang="es-ES" sz="4400" dirty="0" smtClean="0">
                <a:solidFill>
                  <a:schemeClr val="tx1"/>
                </a:solidFill>
              </a:rPr>
              <a:t>Análisis de la Demanda</a:t>
            </a:r>
            <a:endParaRPr lang="es-ES" sz="4400" dirty="0">
              <a:solidFill>
                <a:schemeClr val="tx1"/>
              </a:solidFill>
            </a:endParaRPr>
          </a:p>
        </p:txBody>
      </p:sp>
      <p:sp>
        <p:nvSpPr>
          <p:cNvPr id="4" name="3 Marcador de pie de página"/>
          <p:cNvSpPr>
            <a:spLocks noGrp="1"/>
          </p:cNvSpPr>
          <p:nvPr>
            <p:ph type="ftr" sz="quarter" idx="11"/>
          </p:nvPr>
        </p:nvSpPr>
        <p:spPr/>
        <p:txBody>
          <a:bodyPr/>
          <a:lstStyle/>
          <a:p>
            <a:r>
              <a:rPr lang="es-ES" smtClean="0"/>
              <a:t>TERJAMANCO S.A</a:t>
            </a:r>
            <a:endParaRPr lang="es-E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924347"/>
            <a:ext cx="3670300" cy="294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1043608" y="4869160"/>
            <a:ext cx="2448272" cy="369332"/>
          </a:xfrm>
          <a:prstGeom prst="rect">
            <a:avLst/>
          </a:prstGeom>
          <a:noFill/>
        </p:spPr>
        <p:txBody>
          <a:bodyPr wrap="square" rtlCol="0">
            <a:spAutoFit/>
          </a:bodyPr>
          <a:lstStyle/>
          <a:p>
            <a:r>
              <a:rPr lang="es-ES" dirty="0" smtClean="0">
                <a:solidFill>
                  <a:schemeClr val="bg1"/>
                </a:solidFill>
              </a:rPr>
              <a:t>Incremento del  30%</a:t>
            </a:r>
            <a:endParaRPr lang="es-ES" dirty="0">
              <a:solidFill>
                <a:schemeClr val="bg1"/>
              </a:solidFill>
            </a:endParaRPr>
          </a:p>
        </p:txBody>
      </p:sp>
      <p:sp>
        <p:nvSpPr>
          <p:cNvPr id="6" name="5 CuadroTexto"/>
          <p:cNvSpPr txBox="1"/>
          <p:nvPr/>
        </p:nvSpPr>
        <p:spPr>
          <a:xfrm>
            <a:off x="5076056" y="1268760"/>
            <a:ext cx="3096344" cy="646331"/>
          </a:xfrm>
          <a:prstGeom prst="rect">
            <a:avLst/>
          </a:prstGeom>
          <a:noFill/>
        </p:spPr>
        <p:txBody>
          <a:bodyPr wrap="square" rtlCol="0">
            <a:spAutoFit/>
          </a:bodyPr>
          <a:lstStyle/>
          <a:p>
            <a:r>
              <a:rPr lang="es-ES" dirty="0" smtClean="0">
                <a:solidFill>
                  <a:schemeClr val="bg1"/>
                </a:solidFill>
              </a:rPr>
              <a:t>Proyección de la Demanda para TERJAMANCO S.A</a:t>
            </a:r>
            <a:endParaRPr lang="es-ES" dirty="0">
              <a:solidFill>
                <a:schemeClr val="bg1"/>
              </a:solidFill>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924347"/>
            <a:ext cx="4181475" cy="294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75183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17" y="7937"/>
            <a:ext cx="9215305" cy="692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Título"/>
          <p:cNvSpPr>
            <a:spLocks noGrp="1"/>
          </p:cNvSpPr>
          <p:nvPr>
            <p:ph type="title"/>
          </p:nvPr>
        </p:nvSpPr>
        <p:spPr>
          <a:xfrm>
            <a:off x="971600" y="476672"/>
            <a:ext cx="6912768" cy="864096"/>
          </a:xfrm>
        </p:spPr>
        <p:txBody>
          <a:bodyPr>
            <a:normAutofit/>
          </a:bodyPr>
          <a:lstStyle/>
          <a:p>
            <a:pPr algn="ctr"/>
            <a:r>
              <a:rPr lang="es-ES" sz="4400" dirty="0" smtClean="0">
                <a:solidFill>
                  <a:schemeClr val="bg1"/>
                </a:solidFill>
              </a:rPr>
              <a:t>Diseño de la Investigación</a:t>
            </a:r>
            <a:endParaRPr lang="es-ES" sz="4400" dirty="0">
              <a:solidFill>
                <a:schemeClr val="bg1"/>
              </a:solidFill>
            </a:endParaRP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2879093886"/>
              </p:ext>
            </p:extLst>
          </p:nvPr>
        </p:nvGraphicFramePr>
        <p:xfrm>
          <a:off x="457200" y="1484784"/>
          <a:ext cx="8219256" cy="48398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3 Marcador de pie de página"/>
          <p:cNvSpPr>
            <a:spLocks noGrp="1"/>
          </p:cNvSpPr>
          <p:nvPr>
            <p:ph type="ftr" sz="quarter" idx="11"/>
          </p:nvPr>
        </p:nvSpPr>
        <p:spPr/>
        <p:txBody>
          <a:bodyPr/>
          <a:lstStyle/>
          <a:p>
            <a:r>
              <a:rPr lang="es-ES" smtClean="0"/>
              <a:t>TERJAMANCO S.A</a:t>
            </a:r>
            <a:endParaRPr lang="es-ES"/>
          </a:p>
        </p:txBody>
      </p:sp>
      <p:sp>
        <p:nvSpPr>
          <p:cNvPr id="3" name="AutoShape 2" descr="data:image/jpeg;base64,/9j/4AAQSkZJRgABAQAAAQABAAD/2wCEAAkGBxQTEhUUExQWFhUXGBgaFxgXGCAaHBwaHBgXHBcfGBweHSggGBwlGxcXITEhJSksLi4uFx8zODMsNygtLisBCgoKDg0OGxAQGzQkICQsLDQ0LCwsNDQsLCwsLCwsNCwsLCwsNCwsLCwsLCwsLCwsLCwsLCwsLCwsLCwsLCwsLP/AABEIAMIBAwMBIgACEQEDEQH/xAAcAAACAgMBAQAAAAAAAAAAAAAEBQMGAAECBwj/xABDEAABAgMFBAcGAggGAwEAAAABAhEAAyEEEjFBUQUiYXEGE4GRobHwFDJCUsHR4fEHFSNicpKywjNDU4KD0pOi4lT/xAAZAQADAQEBAAAAAAAAAAAAAAAAAQIDBAX/xAApEQACAgICAQMDBQEBAAAAAAAAAQIRAyESMUEEE1FxgfAUIjJhsdFC/9oADAMBAAIRAxEAPwDz6ZJQpNwOkjN3OWAwz8Y2lC0gAgJbM1fBsIYLWGvFnDVDKb69p1gWfbesSoBnqxD0Ds50dotNsLITLUVAhqMcWavGoxgmXNbEpJdmHk3dAMuzmm+V40AzzyrQnGICm6n3iSjEEsQ1OzlwiwsfkhYoohsk048sso56xIULxVeb4qZaNCqxz7zs4PeO7PsgtVoIbfDlnq1dA6i/4xDiKzm0bQWCRdCvlo4yrSoINI79qQR+0KkqwoCGObKfeDjMRtaytBIl7ydB9BR245RFZrCqZ77p13QX0/g+sGkh2ZKsodkrLY1HYwIorDsiZdlqVS1AN71GBHFsdO3CIU2NaVBKVAIargOTlxPOCBMCaKUAdCMdeBMDk70xESJtSlKRrvMe5scM4l9nSui0gnUBnOOIwrqcT2RAu0olB0trgD6HCkaTtBTMoF/lYju9d8FPwAT1KEkgIIINRgToQTiMtIyauZeTdBulrzsfx7o7lbRDAJDhjQ/j5RBPKVzEmqTgxoCGpd0OULfkDdqmEhSUElRByw4Vyxxjizy5qUAoAU2KnZzV8fWUG9QQ92ppmzhsL3xYYQHMtDuLygr4moQ3PMQ076EdgrLBQLD4ksD2YgprEBsov1Um6XAYm+C9OWsQq2iQsJABScSoUfAAs9e4QSLrEJQzs6QrE4sM8MG/GHQAe1bQtK1JAVvGgxd28XPeIyXZJiWUFBXzDTtwMHz7PeF5gSS4vEBnLthWv4xuXYgmpJrVgrjoAaNp4Qc10FMgtJUlqbpO9kz48WwrC6baiTdAAZWXcWzw8oZzrOg7yXocHfR8eGsRGWZoF0gJTUFZugHMUFezSKixHdltyCogkHB6txwflBS2ZSqFLVIzFXdjXOBUgyW3Dcq5cHvKe+sSS7QiYkpTdD41u11GcRIYFabGgArQFKapS7/i2ccyNrANc3Hx+JRwwDvBSbCGDKUnJzXlRx5ecdpkolJBQM8y7HUPWKUl9QZNJtM5Q3EudVUz0OeURzbctBZaje0NMdC9RBJLh33hkAQ47IMkWlgllmXeLAOqrPgwxp8TUhL6Eyko7A5ayo1VeT8pZ+7xja5CJj3W41H3aDxaiWSJ6i4VQlZJxFL1CAeULpClqdKktX4qk8c+wwPQ4z5EAlmXugONWfvjsXSCmgJfAVc0gm4QGKrxfdfKjirudcDGjstCmKlEKegSHTQjiD+cNNeSnJIiGylCnUzP5Fn6RqCl2IuWWlnPwPn/ABxkOyeX5TF9pSyXUU5lykp44PvHuiCTLSpgAMnrdc40A3jyfODkWgAbqaPTPuHrGNFU1RqkAgEPQEg43WDjB4xstgJnsOrSDeIACc+LPgXrXjA4skwi91d2nxZ0z1pT8ocylzMAkks150n6u3DGNLtDe86eDeqxSkwYCFLXRQVSm8nyIw7Iml2EIvBW8Dglxg1W15xLKtSTUKprpEkmTLUpgp1Cp1AplliDxhN0Ijssky03UjN3WXfmRh2xtW1kAkXXu0Ju640ZhGprhRvoCh8Kk1rprEarISXBCiPhJIFTmMCfCFrtisNs1qChRF18R98vzjFTlEi9dauKkgli3u/RxxgCfY1F03klRqBgA2V4VwiRMtQAF0J5MatiTnCdDTZlq2IhbFG7qkMoEZ5584hmSVVDFaXoMSk45YCkFotZQl1JrkEsCdXGDZ0jUja14bqWNLwGIKg+LsYLkhSBrHKJDrYsd1AAIAyB440yaOzZkpN4zLrnAEMSxwOA9YRMdpEulZDYOWzoGLl3gJKZgXdATdcXnZwGGAFc8tYdtvYWg+ZLl3RdWX+Yuc65tg7NXOsLrZYErWVIWUrOLhwcA6qC6/1eDEybqrt2Wb1XA3aNiDnx7oxctN7Fh8icz24hsmgUv7DTOf2aQUmWCFCoSl3csS+Pj2iNSrP1KXly5hfIgk/08Wr3wVLtYJN1IYBiTusz4luVGifr1AgBJIfeL5mueMK2NCtUxa1MtCknRse7EROkEhnLFhyfHJiBzMGWiYhYuq7vt3wvvoD3FKD/AO7zyhlOwhaB8N2g4MKcq8ecAW8rBBZWTjFuyjjSJJYm3q7xAcKSQARoXLgu1PuYPUgXWUwByfzh3RP1AbHPmXiClTMHF0jVuBwjgSZKQ5QRmxZuLUb84KTNCTdCSVOxDswGb9mcRzpSFMFXgcnL94wVypnB5AySXF5BeWR8Qq4wFBk5rSI5aXO6oAnniMqCvrGJJFmKb183rx3aMGZqgUB7THaLIiWSoBIp44nHy4QNpdCeySzIVedaQGrTvfvyaClM8tiwc0GBrV/OBBOWEi4kqBGCS9W174YSLBOWJRTIne6aCWotwLCmEOKZlmul9/8AGBIk3QFChTKXTPPDugSz24lAvgocbtGJA0OGsWSz7BtN1/Z54Nxi8pYzJzTjUxyronalD3FjiVBLdi1M+sNsIdv8+SvoSVjEFjRxiOb4sfHthkkFpdA1HFaORpBaujtqG6JaLrZTZRPYAsGJJ+x7UmYgCzzVDMpSpSQHDuUukU1g2E5bVf3/AIKZk2p3m4RqJgiZnKmvV91WvKMg+xfIRLtV1rxKeJevcWzgvrXAKlVrmK8PxhXZ7HOVuLF1BIclh2jOGn6uSmomEEsN4Co0fnxhPj0aEft5oCgh3AI4fSnlGWe1q91V4g1F4Ap4VNXyrGrRYiDQ3QRgActCPIwrTalJLKWRUjGn3hcU+gsb2aSCoi82LADAeQgsqlgbigOYN19ePKK5M2gXolJNEgprQcuzCJFdcF/4U2oDUUK5ZYGBwlexD1amSSN4nkRxYaeMCztpFCWuA1LNzIzYgvnGbL2RaSSZiVgO11tcatTsg6b0YvkhMmapR0Ssl+Bqwp+UPSExcNq3WdO6aAk72tXy9ZxMm2AspQD6O55jhhElm6A2orF+RNufMpN1jxvM8OZPQwpO9clgYldplV5pvuOwCCVeELlQjQoqxSFJ4sx0p6MC7TkIGAuk0oWSX1BB9dsWid0ak/FtCyoqCQF3zTKic+cRK2Ps9LBVqmTW+GXZ1EYu15SmzxIia8ic18lWsZloAcKUauvHI0IzGOMFr2uFEJvYsLoFSSQAzmsO/YbEVEJs1sUzpIVMlJSWOO6h8RrEqNnyAq8jZocYFdqm/wBjaxdLyZ81YpNlKxdUkXWZwupw7DEdplzXa4u4xq4IB+G7dcvXPKLSiUoNcsdjQRgV9ZMI/mmQTLVacR7JLJzRZZb96gTE0DyxKctZCQEsFGpYDeNKmlKvxiKZYLZMI6uz2hY1RJWx7QPTxfHtjVt00cEBMv8AoSIiXs1Sv8S0Whf8U5ZHdeaGuKE86+CvHorbSCo2cpdiBMUiUxzvFawwbhAqejJST1tqsSHLsZ99Q7JaVPFm/UFndzLCjqqvnBMuxSk4ISOQh8orwJ+oEmz7FZ0OTbCsgV6uzLUGcYFRTmRlhBS7LZlLvCXbV8hLQnmynhmbgIPGGqZ4GEZuRDzSK2nZkn4bDPJIY356Ug8whAiZGy/l2fZ05b82arvAUkHuh/7VGvaoXMn3ZC2Ts6b/AKdjlfwWZCj3zL0MUWed/rzP9oTL/oSI6FqjtNrTnE838kucn5OPYppxtFoP/PM/7RGvZT+9Mmq5zFnzMFotyREEzaY0h3rsVsqPSqwpkqlLQ4UFuDiXunWFh6VWm/8A4hKcGUHDcoZdNLYFBGoJPhX6RUbKm+sDUt3mNscnXZ6GD+B7Ds/ZqDKQVoTeKElW6PeKQTTnAu1tjyhLmG4lwhVWHymJU7XygHbe1/2KwWF4FP8AMG8n7oyc0cqbbPKRtMejGQ6NnT8SZQOYIBjUae+dvJgs8uGBT3tyf7CG3RvZqi6lXZwNd+8EDklJDni7cIp1ltBcl6Z01oG8a8I9J6GKAsyTevOVOdd5US9aMsjaQZLlrT7sqyp4iTePfMUqCUzrSP8APUBohCEf0oESLnpiNVsAhcjm5M0udaP/ANM/smEeUcPPx9qtP/nmf9o0q3DSOfbhpA5E2zShN/8A02k/88z/ALRHOspVRc2aofvTVnzVGKt6Yjm28HCDk/kWzhOw5BclAJ41jpGypAwlp7ohNq4xybXxhOQthqbNLGCUjsjohOghcq18YHm7TApUnQBz4RN2CTbHEggOzfnWJOthPZbWFBwQQYm9ohuQpMZdeI17RC7ro5M6J5EWMlWmI1WmFq7RESrRC5DQ0NpiM2qFap5iMzjByKURobTXHMQaLbFZVOydomlWt6AgnQFz3RMmUoNj82uNe2QmE1RyPakgd5EBz9qJTje/lP1ESm30V7ZYzbI4Nu4xW5G075ASlVcCQw76sIZpsaiKkDSrxMpceyljDhtJngSbtNs4V2iyTyWSUHwI5Au/hFT2hNm3ilajShGHe0aQ/f0zSOKxvbto9csq+EUTyzPb9BGtmTAFhRIABdzhSEvXsGEFS0ky3Puqo/jHWlqkdSSUaRcV9IJacZg5AvBmyrTMmLvTBcQRuJuuf4lFmTyf8aXY7LvSpawyVqCFcLykgHxj0a2WdKVKSkXRkE0o2nN45s2P24fXRlwUUCTbchJIKSSOEaiWTKUkABZYaq4xkcevgdFNmdHZQLlcx3oyQA2lXfnD/Y05KEdWm8GcgKZ6muHF4j9nOKywyIDv61gebKu7yS48jhh6wjuUnLVk1y0OTNMRTZzQp9vUIWW/aShko9rRXty+AeOvA+XbIhVbDFN/Wk0qqq7wFPxh1ZJ8wJqVKfi8Dg0hSx0rGSrUY4NqMRytplONOcHDbIYMcqvrwhcTnf0AxalcY661fyq7oY2W2uMCeQycxNM2hJSN+YhPAqD9wr4QKFi2+kDWbZNqmIC0SVqQcFDB+btAm0kWmxMtcoJExwLxSrBn90lveGMFyOk1xV6yCctestKkg8FFqjgQRAPSa1W20pEy03UIBATLSAliR7zJDOWq5zwAi1Diy4KUZWdbLQQlS1OErUSmhuvQEJJoaiGktaP3vAfWLX+jGafYEpcslawRljeqMMFCHls2FZ5vvSUA6oeWf/QgHtBjGbXLZhPJj5tTR5vMtKAaoUOZH0iZSk6DXwi07R6EylpZExaeC2Unk6QCkdiorNr2NaJSri0gKGG8LpSSSCCDX8xTLOSVXZrBYZfxIkkNgPvydoyZJGnN38GUInlWOb8Vzm7nvYRJ7P8Av9zfYxyyvxI2UV8ApsqWoO8k+ZMcKsScbqP5E+bfSDpcg1qRzLn7R0JXp4z38gBy5CQGYDJgkCnIfSJVKGF400JHlSCCkDhrk0cGYkB3cc3H4QKDYECpgPHtJ+w74HnWYY9W/d5PSMRtQXmoKlhgaGsSy9qJq+Rx0wp4xssUkCZHJQQHEu7zSfGC0y5nDgQGb7x2i1Ah6sfXdA8zaQRhfaruCWP9RNYTxt+CvsEKkFsTzp9oo23ElU436kADsy84s21rQJsk3TWiknMFJpTKozisWq031XlAhY999cm4feOv0uNrbNIIhstiReS93gDn2Qbb5omhW6QE3QAQxYAM/FmiKxDeBOJxMQyJqlSgpXvKJBNatRyTiaeEd0WasL2ISJsu9vIDKSDkynIfFnALPrF8mWlKnU4rjj4RRbMMB+6YfWZOTUyr+LRzer8IzkHK2vKBZyeIS47841GhITqIyOO4ioJmLW1Eq5BoBtF++CUKIIKWoXfV4cueEAbcR+yVwI01bsxjWEVfZooMrlqsa5YvFLJJauI4cYre1LYpylIpF/6ULaUm8oAX+eR0ih2hSSo3UkDVWJ7MB4x2YpNx2x7oK2HsG8kTZgcVZOpGuojqbshYUTcKRkyWHY0WLZ08zTIlpUoS5UtJmMSLy2F1JOmJOsWVMz0/4xlKcoyFTPPJditQAIWocAtd4AajAZRMubPSHmLm8xdV5p8zFys6iJ8x9Az83LVg3r20PZA8sglCTejzefIvEBc1ZfBMy99AUp5PHaZCZblSUbocMx7o9EVOGaUwg6U7NlzpS1sEzEJJBFHAqQaVzbj2wRyW9kPG/In2dt0HlDPatpEyzkaFJ8RFY6HbOEycb9UJqpLs7uA3bFnXs1PVKKSQWXu4jdJbyEV1IxXp3fJFy/Q/JC7PPS9Uzb3YpCB5oMXldiUOMeYfog2l1drVL+dD/wApqD/M44pj3BaAcYJ4k2c2b06nJtPZVpkk6Qt2zY+slFFL4BMonJXyk/KrDhQxarTJD0hZa5Mc7g06ZxK8crPKpM9RDKSQrBXMUMa6wUGDv64GLdt/o/1hC0JCiHvpqFKHzJKWJUMwXcYVxRGygGgVh86vvGU8ST0z1cUlkjcRcuYa1Zj2aCkc9abxQ5vXXoMnbN84PXJCR8ZOe8exqwKmzHrCUlmA7iS/H84n2ls2WPuwWfJN1lEHF3BZuQpjAsyYEhk4a4hR7aNoIdGU5TvKyCmJTrUeDxpcoJqFTAGq6iT5GKtJGco/2JxIC95mpWh44VbHONrsRyfB2Zjho8OkbIvB0iaQauFKBgqZ0aWtn6xgEj3wMEgPXefiI0ipS6GsdorciUUk1djgHoONG7PKOZhci8S/7pxo+nmYs8vootPurAf51knwREkrovM+cEDBr3/WL9uRSxSKVtC0JCric/eINRCG0KCpqiKpGbNeIphpHq8zourEpfmT2R5ztmzJRPmpSAyVkEDIjHxeNcUWuy4Qa2wWxJ3oInSwuXJQlJRMSm6pCqFTE1SM3d+2IrGK5vlA82U8sXnYEkkYipw4x0RZoyZSrpSkMFGgvB01IFSM/OLNs+aDQIBIGR5V8YRbEkqnTxKJUo3VXFGqim6oovaqSRjwgrYHR62Im7iZolbwUVJIIUxeha9vZinOJnCE3UhKLatFpBA+Uf70jwekbheqzzQWUlaiKEkEPxYUEZHI8MA9pBiDAO3lHqVZYM2tO6CpZmP7tOUc22zGYgpWCxzDDDjGMZKLTYc6E/SSSomU/uAKOHxboHg8VRY3jFj6RXpa7yiermMMXuqAIwegb6xWrzqjtxbiqHdov2xUtJQwHug99SfGDOuGjwJswJVKli9W4hxpuj7QemQ5NS/rH1lHHOW2S5/AJLm/tiWZ0eIIgoTHFGPFomRYHVeuzCcPdUR4DxiUbNms6JSqYbt3+ohhA5N9Jkub7SBSgaB39ZQPtNP7Gbh7i/Iw7s+yrQcUJSP3lD+0mItu7HWmzTVKu0QcCTjTQaxUYzbWh8pPwULoQnfnD4iA3Zj5iLfIkPLAqHB7H1eoxzhR+jbZaJ0ycSo7iU+62KicCQcLnjHodn2FJBO8smmYpyZIMb5scnLQ0pVo8s6LWzqrWguxwHMMR/TH0NsjaiZ8lExBdKh3ag8o+eJuwp67XMTJQpkTVC8aJTdWWdR5YY8I9T6IWg2b9nMUkoON0kgVoQWD8Y6HF6dHLmhO7iXeeuF1oWINnPUZwlmzC/GMMt3Z5Urb2dJNaQs29sfrf20qiv8ANSGA/jrkc2zrrDWUnOOwSghSe3jzjF1LsrFk9uV+Clq2Co4zbva/0IjR6OVdVoURokN4vDzbmwrzzZRNz4k1JQeA+XjlCCfZFIZs9CX1wMTwaVqFo9aMotWlaDRZJMsb15X8R+gAgiVapQDi6Owv5fWEiLQfX1/KOPaO3kKU14xn+oS6Rayx8IsknaEk+8pYOgSPMkwPP20hJZMsqDfEti+VE5RXVWlL5jV44FpLfUsYP1UxPOWBXSBYO5LlpGhBJ7D65wut22J6zWaUpobiABg77x3g75HKhgQTSzFu+IyBEv1WXwyXml4BZG1Z0pcxRUSqYADeSMA7VABLOWcnGKjtGapU1alYlRPeX+sXSYHBYhuI5vWKNMtxmKUpACAokvipjhdyRHT6bLPJakaY5yldhNjWJSgpQdQqEeRVoOGJjm1SryXLIEwEioUplKClKujAlyzsPp3Y7GygDVym9VzU4nnrBdqsbzpl1nF3Gp90Ckb5crhpI9D0WCGfKoTdfnR3ZtoC8yEhKclLYlNCCUsAz1epxhtsnaS0teUWONTFfsEqqbymA96lCHevBwIIn2+QF3TNuqBIIINO4YxnGORvaNc7xrK1B6Xz87LiNrKzWv8A8nd4RqFiZZajEchG4895XfZ47yux8nYqz700AZgJ+t4QYjZMofEfDwd2jJu0pQAYKVVndvtAFt2+Ejclh6e8QRXtJB7I9P8ATxR1VFCH9I+zpaZEvq3dUxjUnLTAR571bFhF627a5sxV+l27dupwb3i/HN2wbSKYtLEqBACcScI1jFJaE2j2jo9MQbLIUEpS8tAwAqAEmrVqCIPm21CcSnvfyMeZbHtSv8JSCmYkbwFcd4agAgjvHCGHtGZNM6d2DV4xzZJOLaoTyNFumdIUAtdo2mMSy9vy81NzH/1FIE+mZ5mkSKtAFSzZs7d2EZrI/Jn7zLerpBJq8xQ/2q+iYT9NLfKnWJaUTS7pJDKF4OHTUClQf9sV+btEuWUWNAA359kTWXZs21JqoolZqOGNboo+eNI6ccm2tDWVvRL+ieahKp4LORLujl1jt4RdbXttCSUgKJFKJJL8ABFa2VIl2YGVLISH3lO616PoPQia025xRQAHH08daRV0ibaNtusuZKVd5k5/ExYnNjANq2wyb95SB8gx/DlCq2W9SlOlZYUIc15iA7YxBqASOffBZm2ep9B+lKbXIAXSbLWZet4AAgvyI7Xh/bLG7KHbHmv6JkbxBpvlXfLb+2PXJKXoY55Ru0eZljc6FSZUdLlwdPs7cohKY5HFxOdwcdMCQSguntGUVDpdPlypiVIUoBVFJb3FNS6flOhw7aXqYh48s/SPPuTU4+8cOCUj6xthk1KkdXpZOMq8EqAlVQXJo9NaPAtoFw1o3B37j4wjslsCSFXiEA1AFRqx08osFntiVjdJIOTuR26Reb0sMm1pnfKCkQEIUXIHNvvGjMQkUryB9eMGGUmt2oBYjMcxAi7Cg1wPDE8ziY82eBxdMxcGuztCkmo7j4OMoxYbAc65d0Cy5Cf3gRrT1+MdpGjjnEcEJGwBUXe8ZRRZku6Sn5ad1PpF561nevhFJtY31HUmOv0qps6MPk52PNX1wJAxAdt4jIPy7YN2zNUhd9I3g7jhoTpA+zVNMSdDEu0gpRKq4uS2p/GOlySyb+CnLjI5lT6OBeQN4BqYZ8rpxo4hZ0us59oVdDlTO2ZNKDm8WTo8hUpE1JIuqqkHUp3scjSO7BYpcx5q0utDOSS4rQ46nyhLOoylXj4+hpyc1OT/ADz/AND7DImIloQUOUoSkmuQA04RkGywphWMjyZW3ZyDQWpIJdJ535g/vPlG1bQQ1Ulh8y5gx0f6RDNU3CIbii7muVMo9Neomzssi2pPQoOLlaEXy4pqTFUXsSStW8ong5I8MIt5QPDMeniNchJ0PMU4Q36iXwKmKpEpCFFSRMvEAOkEUAAFHGkETLaRimacqqA8soNFnenlT6xDNsL4AjnWJWbJ5ROwAWlZr1Sh/FNV9A0a9qZyuWlNaO5+sdm4ZnVBQ6xiSGOWNcOznE5sJpTtavlSKlOfn/CXbBZbLU14AZkXvAkkvhD+dagEhJULoolKQcNVdmQEJ/YN4FsCC551gS2WsFTBQuuwHJ8TpG2G9thG/IftDaAU4OQ3SKEfccITKnXkmu8MIhtZJUSVkDQDKBym8xvEZAMHYRtY3sLkSVEJKgzksQVAFtS9exo0UpvFznh59n2jmzrIIukF6OSARz8YLnyKXwwIJBILEuQQSnBA0AAwOMVRDLR0CtgRaiCcWNdKg8vej2JIzj562XOMtRmIDi8CH3SQCA2YreFK1Y5R7X0Y22mdLSCWU2dH5cYykqdnJkh+6yxEBQgCbLYwcgNHM9Lxk1eissOcb8i5dHJwFY8Y6X23rbQrC6Hd9VV8Bd8Y9A6a7fEuWpEreU1WqO3g5HlHk9rkqBKljGtdWc+eHEQYsbTsj0+PfJgy5QCv2awcKHlE8sEBJSopOmRfUPyEcqQC9GIwI9YQTLlgtiksXrTTsGPdHQjtGuzLSSQFFIAGFSogPgaADtOdIazJYUSRnXHN/VIrlkshvFThV0NRwC5b6+OGln2JZb5WCVOA7VDEEXmODPkXw4VJ41ONMrsFMk4ZcA48KCIl2JRwGHMV9dsNbTs9aQT1oI0Ic/cn00QylTBTcPKh7gNOIjmfpo9B7aEy7DMzYg84q+0CgFSQN56nTh60i6lK1KqKa7wftKvrlCHaWyiqYosA4Zk09etIqGOOPoaj8C3ZFl/ay3IZT+AOMWqZZkpzABwdvB4S2HZq0JxdQLp3UEcamuGjQy9sWB7oGhF4eYIELLihk22EsfLs4tdnWlCj8JFC1NAxwNYCTZ+pCKneDL5mv37hDWVMUTeKlA9hHcRGwJX+moqBBdSnHgCwMYfp3HpmkI8dIXyJgKQQpQHZGRNK2aQGBDOWcE4knEhzGow9jKYe2xgvbkgfOeSR9SI4O20HCXNPYkf3GKybMsxgsitY7fcidFMfzduD/RUeawPpER22GfqB2zf/AJhR7IrNXhHQsBPxeELmvgQ0G3W/y0D/AJCf7Iin7eJDBCRxSsg/0wttGzF3f2ZdbjKmIclnIAETDZExCR7RMCZpF5MsDLAuczQ05RrGmrDi+wK2X5q0lc0qCQAHUSq6Mir4jU1IJixI2zQC4nIOSX7XxhPLsNAQTWo4j7QR1BiJZk+yVBroana5DhkaZ59sJJ2z0KJUVkPklTd0T+ynj3fhGGx1zeBZEDRpOzZJAYK4F2x4ipMRjZMsqDJWa4Av3DPCJ12UNiYZ9FZaUWlBOAC/6SPqYfuWOMbaQtsXR9JmMi8S6dwnAvVgalRyc98OpPR2V/mhYZnBJDUOOJKnbLWLOm0SpK3lpCljNsOJb1R+EcbYthWhAUm8reGBG8WYADEB8MzjpGuNutl58aXQhndGpIKDfIQzgEgUGNSM2NWx5wPZAJZJlzFJZ2bMOrV3A8HMWqXZjNQpBF1KAkX2zbfLkgHeUPdDYMTnXrRs2bKUnrE3k4A4pKXBFxQHAChphGsqOWvktuytuzGupmEkVAXRwMXJcuaCjtWJrbt2aomU28pDoYvihxhTEFIfMPhC3o9Z7yWu3UJIUpnqQxAcuQncIpUuM6ky17LUUugAmWTcqRdTRQBq+7WmimgpEcEILHYZqZkwrWXCTdXepfChcHu4XgBdau9k8MrLY0dW8yXKZmCFJckIwuqTVASlRD6pxNGmtl1VwKUQ6nUUCgNE56Vy+NesdWqSE3ZawlSw5chmKhdIN0MRdJJDCraQyxHO2NIEm+kEKJSoOSrdUXul3vlKg7tXTVLa7LLvqIllKVVASpVwtgUgl2vObuVAKR6lZdnhUoCckKu0GKXU+pahYAAYVALGEk/owUqNwKYgXSoVFRewLYNzYaGE5JjKtY5CEJcX8i15s2Rd1Lkguw3TwIbInL6vrEoJXcuhQDBMtJundcVJJBJbAEZRiNkupKUoJfGuICheIJww4jdDQ12km4lMgBJSoPMN0PddqhPAu+LntgvQysTbYsoTMFU4LKkndWzkOFG870wxFIgmbRmDFCRxIIbnvPBlpsrkpljdBLMK6czh3kwtMohuDGofvfJoxlKKfRWzj9cTHKSlFDQVbs3s2dxEK7cXLoRQ8fvE6rMGVStGOHBmFD+EaRZGJdya8q4uDEcooewX9aEU6tI7/vEf61UAAwIGFMTWqjiTU4nTQQUbEHOmT/lA02zPk3rlE+8kOn8m07ZOFxPj946G2lZy048fvAvsbKcRIoF3aIlmiUkwk7YI/wAtPeYyABZz6/KMiPdiPiMJliANH7Q33jpFm9UhgqzNiY0qS2BBi7MbYDMsRBrTu+kFWdKABupcZ1eJbggiTIf4e4P9YakFncieKAEgD4QwHdCjpPsH2m6pU5lPjUm7WjPTV6mkNpUmrAV/hcxIuyKOR4uPRh8ilkaVAtlsaUy0oF1QQkJBCXoABnnSCJli0SkBtX+tYknWIpAN3wjkTD6+0NzS7M22weZYG94EcmP1jj2IDEeI8Hg4Anl5d0TISVkmhOpcn6mDkmKxdK2WF4JOnvD7QWnYpxCKc6jxg6USkZNwp+cFSrQBrFpoLYvsVjKVgi9iHADOygQCcWceAiy2LYKpiphWdxSipBScyq9V3DZNn4xHs23hKr10tph2xaLNbEL91T8IpypftHybB17NSUpSwAT4ig0DOBUCA7PsVQvBShdUXKQN1nc01h3GRCySQUJ1dH0kvfUNAkADu9ZQfZ7JdPvFQyByo0ExoqAxgc5MBcvY0skU/DBm7oyXsdAIJDkF4MNpTqO/7x3LmA4Q+cxUdBIAZqRikvjG4yMxgsnZ0tJJSln8McNBXCI1bJlGYJl3fDVc5BhnBilgYkDmY5VaEj4h3xXKQCGf0dAmKWliFO4NGc5cuyEtt2IkKFQHABFAoK4D0+EW+dakOz48xyaE+0QFE4MQxLu/rlGsW2tiKxKsKb4BVL0IUqmeBbzgdVmBvEO70oGYYYGlNHw4w4n7Ov4UONXL61ApnjpAk6wKQzEXVYaHXlES+gChVnLYDsiFVmLVAhuLBkVM/B40rZ2d9J7YyaY0JvZOXrsjjqA9RDZdmJJZgdCoREZLUIJ7aRmx2A9RL0I7fwjILp8ifXbGQckFsyTIllVSoDg3mwbug65LTQLN3Q1fup5QuuFNFBn1ETGUg/5g7QYakMmCZIwUeV1/OJJFrue6Q2n4VgEyuL6esYnTIpVSQP4T53frC5PwDRPNt5JqlJjdntBIoh+QgcyAPiB8PpBEpAHxDtZXmfpD5OxUZeUahKR2se544nrW+8nvDwUsj4Vu4wIAHHlA6lH5/XOFJiB7/AQTIWjO9yBAHlEc06rvcK/UR1JSlnPd94SexBiCjT6+JPkIlVNo4Dco3ZkIUdO2v2if2AYpV2RsrEAoUo6+cOdn2u4GvM/CAerWHrSNXa1POKi6AdLtxOCz3mNSrcpNXqYXSmb0Y7VXONOQWWSyW0KFTWNzSkllK5RXEqIwjSlEnGJ0Ow61rYkOY1ZrW2ELSjN47loapMNMVjpdqpEEyZe+8QhQakbM7hFqh2RTxV/rA02dTA9sTzDi0CTZT/lEtiOTaVZ5Ya+sY4mWgmrvrWsbY/uiI1rOqR65mIcgO5FtWmgOPfGTLWM5d41fBjxGhjgoB+IvyH2iM2cansETyYzkzEN7qtcPGPPbT0yUtZN9iTRJAwxDFt4txrlHof6vo7s4o9PJ4+d1pUhQdDhO6oKqCfiHicMCXGUXiV3aKR7H0e2ibQhRN1knEZu+I4NDNIVl/wCsVf8AR7YlCTMdgLwYHH3Q9c2epizmXr3s8c2SuWipKmRrSp63n4xkbUK+93iMjIQbs5AbAd0LrYN8xkZGj6QGLSHwEc3qRkZBLsSJ0Cg9ZmJ5iBdFBh9oyMhAQaxykVjIyIAIAiezJe9wAjUZDj2SFShumO5qiClqUGHIRkZG6/iBItZdFTnEMzGMjIobCJWMFEUEbjItEHMuNrxMZGQxnJ+31iZt0dvmIyMgQG0mkSpFIyMhiZDn3xHOwjcZCYyJeXKJWjcZCGQTJYcUHdHQDGkZGQAVzp0sizqIJBcYUxxilWSzIUFhSEqASlnALVmYPGRkaw/g/udD8fRF/wCj0odRKoPcTl+8seQA7I52sgJWwAA4UjIyObJ0zL/0DJEZGRkYj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 name="AutoShape 4" descr="data:image/jpeg;base64,/9j/4AAQSkZJRgABAQAAAQABAAD/2wCEAAkGBxQTEhUUExQWFhUXGBgaFxgXGCAaHBwaHBgXHBcfGBweHSggGBwlGxcXITEhJSksLi4uFx8zODMsNygtLisBCgoKDg0OGxAQGzQkICQsLDQ0LCwsNDQsLCwsLCwsNCwsLCwsNCwsLCwsLCwsLCwsLCwsLCwsLCwsLCwsLCwsLP/AABEIAMIBAwMBIgACEQEDEQH/xAAcAAACAgMBAQAAAAAAAAAAAAAEBQMGAAECBwj/xABDEAABAgMFBAcGAggGAwEAAAABAhEAAyEEEjFBUQUiYXEGE4GRobHwFDJCUsHR4fEHFSNicpKywjNDU4KD0pOi4lT/xAAZAQADAQEBAAAAAAAAAAAAAAAAAQIDBAX/xAApEQACAgICAQMDBQEBAAAAAAAAAQIRAyESMUEEE1FxgfAUIjJhsdFC/9oADAMBAAIRAxEAPwDz6ZJQpNwOkjN3OWAwz8Y2lC0gAgJbM1fBsIYLWGvFnDVDKb69p1gWfbesSoBnqxD0Ds50dotNsLITLUVAhqMcWavGoxgmXNbEpJdmHk3dAMuzmm+V40AzzyrQnGICm6n3iSjEEsQ1OzlwiwsfkhYoohsk048sso56xIULxVeb4qZaNCqxz7zs4PeO7PsgtVoIbfDlnq1dA6i/4xDiKzm0bQWCRdCvlo4yrSoINI79qQR+0KkqwoCGObKfeDjMRtaytBIl7ydB9BR245RFZrCqZ77p13QX0/g+sGkh2ZKsodkrLY1HYwIorDsiZdlqVS1AN71GBHFsdO3CIU2NaVBKVAIargOTlxPOCBMCaKUAdCMdeBMDk70xESJtSlKRrvMe5scM4l9nSui0gnUBnOOIwrqcT2RAu0olB0trgD6HCkaTtBTMoF/lYju9d8FPwAT1KEkgIIINRgToQTiMtIyauZeTdBulrzsfx7o7lbRDAJDhjQ/j5RBPKVzEmqTgxoCGpd0OULfkDdqmEhSUElRByw4Vyxxjizy5qUAoAU2KnZzV8fWUG9QQ92ppmzhsL3xYYQHMtDuLygr4moQ3PMQ076EdgrLBQLD4ksD2YgprEBsov1Um6XAYm+C9OWsQq2iQsJABScSoUfAAs9e4QSLrEJQzs6QrE4sM8MG/GHQAe1bQtK1JAVvGgxd28XPeIyXZJiWUFBXzDTtwMHz7PeF5gSS4vEBnLthWv4xuXYgmpJrVgrjoAaNp4Qc10FMgtJUlqbpO9kz48WwrC6baiTdAAZWXcWzw8oZzrOg7yXocHfR8eGsRGWZoF0gJTUFZugHMUFezSKixHdltyCogkHB6txwflBS2ZSqFLVIzFXdjXOBUgyW3Dcq5cHvKe+sSS7QiYkpTdD41u11GcRIYFabGgArQFKapS7/i2ccyNrANc3Hx+JRwwDvBSbCGDKUnJzXlRx5ecdpkolJBQM8y7HUPWKUl9QZNJtM5Q3EudVUz0OeURzbctBZaje0NMdC9RBJLh33hkAQ47IMkWlgllmXeLAOqrPgwxp8TUhL6Eyko7A5ayo1VeT8pZ+7xja5CJj3W41H3aDxaiWSJ6i4VQlZJxFL1CAeULpClqdKktX4qk8c+wwPQ4z5EAlmXugONWfvjsXSCmgJfAVc0gm4QGKrxfdfKjirudcDGjstCmKlEKegSHTQjiD+cNNeSnJIiGylCnUzP5Fn6RqCl2IuWWlnPwPn/ABxkOyeX5TF9pSyXUU5lykp44PvHuiCTLSpgAMnrdc40A3jyfODkWgAbqaPTPuHrGNFU1RqkAgEPQEg43WDjB4xstgJnsOrSDeIACc+LPgXrXjA4skwi91d2nxZ0z1pT8ocylzMAkks150n6u3DGNLtDe86eDeqxSkwYCFLXRQVSm8nyIw7Iml2EIvBW8Dglxg1W15xLKtSTUKprpEkmTLUpgp1Cp1AplliDxhN0Ijssky03UjN3WXfmRh2xtW1kAkXXu0Ju640ZhGprhRvoCh8Kk1rprEarISXBCiPhJIFTmMCfCFrtisNs1qChRF18R98vzjFTlEi9dauKkgli3u/RxxgCfY1F03klRqBgA2V4VwiRMtQAF0J5MatiTnCdDTZlq2IhbFG7qkMoEZ5584hmSVVDFaXoMSk45YCkFotZQl1JrkEsCdXGDZ0jUja14bqWNLwGIKg+LsYLkhSBrHKJDrYsd1AAIAyB440yaOzZkpN4zLrnAEMSxwOA9YRMdpEulZDYOWzoGLl3gJKZgXdATdcXnZwGGAFc8tYdtvYWg+ZLl3RdWX+Yuc65tg7NXOsLrZYErWVIWUrOLhwcA6qC6/1eDEybqrt2Wb1XA3aNiDnx7oxctN7Fh8icz24hsmgUv7DTOf2aQUmWCFCoSl3csS+Pj2iNSrP1KXly5hfIgk/08Wr3wVLtYJN1IYBiTusz4luVGifr1AgBJIfeL5mueMK2NCtUxa1MtCknRse7EROkEhnLFhyfHJiBzMGWiYhYuq7vt3wvvoD3FKD/AO7zyhlOwhaB8N2g4MKcq8ecAW8rBBZWTjFuyjjSJJYm3q7xAcKSQARoXLgu1PuYPUgXWUwByfzh3RP1AbHPmXiClTMHF0jVuBwjgSZKQ5QRmxZuLUb84KTNCTdCSVOxDswGb9mcRzpSFMFXgcnL94wVypnB5AySXF5BeWR8Qq4wFBk5rSI5aXO6oAnniMqCvrGJJFmKb183rx3aMGZqgUB7THaLIiWSoBIp44nHy4QNpdCeySzIVedaQGrTvfvyaClM8tiwc0GBrV/OBBOWEi4kqBGCS9W174YSLBOWJRTIne6aCWotwLCmEOKZlmul9/8AGBIk3QFChTKXTPPDugSz24lAvgocbtGJA0OGsWSz7BtN1/Z54Nxi8pYzJzTjUxyronalD3FjiVBLdi1M+sNsIdv8+SvoSVjEFjRxiOb4sfHthkkFpdA1HFaORpBaujtqG6JaLrZTZRPYAsGJJ+x7UmYgCzzVDMpSpSQHDuUukU1g2E5bVf3/AIKZk2p3m4RqJgiZnKmvV91WvKMg+xfIRLtV1rxKeJevcWzgvrXAKlVrmK8PxhXZ7HOVuLF1BIclh2jOGn6uSmomEEsN4Co0fnxhPj0aEft5oCgh3AI4fSnlGWe1q91V4g1F4Ap4VNXyrGrRYiDQ3QRgActCPIwrTalJLKWRUjGn3hcU+gsb2aSCoi82LADAeQgsqlgbigOYN19ePKK5M2gXolJNEgprQcuzCJFdcF/4U2oDUUK5ZYGBwlexD1amSSN4nkRxYaeMCztpFCWuA1LNzIzYgvnGbL2RaSSZiVgO11tcatTsg6b0YvkhMmapR0Ssl+Bqwp+UPSExcNq3WdO6aAk72tXy9ZxMm2AspQD6O55jhhElm6A2orF+RNufMpN1jxvM8OZPQwpO9clgYldplV5pvuOwCCVeELlQjQoqxSFJ4sx0p6MC7TkIGAuk0oWSX1BB9dsWid0ak/FtCyoqCQF3zTKic+cRK2Ps9LBVqmTW+GXZ1EYu15SmzxIia8ic18lWsZloAcKUauvHI0IzGOMFr2uFEJvYsLoFSSQAzmsO/YbEVEJs1sUzpIVMlJSWOO6h8RrEqNnyAq8jZocYFdqm/wBjaxdLyZ81YpNlKxdUkXWZwupw7DEdplzXa4u4xq4IB+G7dcvXPKLSiUoNcsdjQRgV9ZMI/mmQTLVacR7JLJzRZZb96gTE0DyxKctZCQEsFGpYDeNKmlKvxiKZYLZMI6uz2hY1RJWx7QPTxfHtjVt00cEBMv8AoSIiXs1Sv8S0Whf8U5ZHdeaGuKE86+CvHorbSCo2cpdiBMUiUxzvFawwbhAqejJST1tqsSHLsZ99Q7JaVPFm/UFndzLCjqqvnBMuxSk4ISOQh8orwJ+oEmz7FZ0OTbCsgV6uzLUGcYFRTmRlhBS7LZlLvCXbV8hLQnmynhmbgIPGGqZ4GEZuRDzSK2nZkn4bDPJIY356Ug8whAiZGy/l2fZ05b82arvAUkHuh/7VGvaoXMn3ZC2Ts6b/AKdjlfwWZCj3zL0MUWed/rzP9oTL/oSI6FqjtNrTnE838kucn5OPYppxtFoP/PM/7RGvZT+9Mmq5zFnzMFotyREEzaY0h3rsVsqPSqwpkqlLQ4UFuDiXunWFh6VWm/8A4hKcGUHDcoZdNLYFBGoJPhX6RUbKm+sDUt3mNscnXZ6GD+B7Ds/ZqDKQVoTeKElW6PeKQTTnAu1tjyhLmG4lwhVWHymJU7XygHbe1/2KwWF4FP8AMG8n7oyc0cqbbPKRtMejGQ6NnT8SZQOYIBjUae+dvJgs8uGBT3tyf7CG3RvZqi6lXZwNd+8EDklJDni7cIp1ltBcl6Z01oG8a8I9J6GKAsyTevOVOdd5US9aMsjaQZLlrT7sqyp4iTePfMUqCUzrSP8APUBohCEf0oESLnpiNVsAhcjm5M0udaP/ANM/smEeUcPPx9qtP/nmf9o0q3DSOfbhpA5E2zShN/8A02k/88z/ALRHOspVRc2aofvTVnzVGKt6Yjm28HCDk/kWzhOw5BclAJ41jpGypAwlp7ohNq4xybXxhOQthqbNLGCUjsjohOghcq18YHm7TApUnQBz4RN2CTbHEggOzfnWJOthPZbWFBwQQYm9ohuQpMZdeI17RC7ro5M6J5EWMlWmI1WmFq7RESrRC5DQ0NpiM2qFap5iMzjByKURobTXHMQaLbFZVOydomlWt6AgnQFz3RMmUoNj82uNe2QmE1RyPakgd5EBz9qJTje/lP1ESm30V7ZYzbI4Nu4xW5G075ASlVcCQw76sIZpsaiKkDSrxMpceyljDhtJngSbtNs4V2iyTyWSUHwI5Au/hFT2hNm3ilajShGHe0aQ/f0zSOKxvbto9csq+EUTyzPb9BGtmTAFhRIABdzhSEvXsGEFS0ky3Puqo/jHWlqkdSSUaRcV9IJacZg5AvBmyrTMmLvTBcQRuJuuf4lFmTyf8aXY7LvSpawyVqCFcLykgHxj0a2WdKVKSkXRkE0o2nN45s2P24fXRlwUUCTbchJIKSSOEaiWTKUkABZYaq4xkcevgdFNmdHZQLlcx3oyQA2lXfnD/Y05KEdWm8GcgKZ6muHF4j9nOKywyIDv61gebKu7yS48jhh6wjuUnLVk1y0OTNMRTZzQp9vUIWW/aShko9rRXty+AeOvA+XbIhVbDFN/Wk0qqq7wFPxh1ZJ8wJqVKfi8Dg0hSx0rGSrUY4NqMRytplONOcHDbIYMcqvrwhcTnf0AxalcY661fyq7oY2W2uMCeQycxNM2hJSN+YhPAqD9wr4QKFi2+kDWbZNqmIC0SVqQcFDB+btAm0kWmxMtcoJExwLxSrBn90lveGMFyOk1xV6yCctestKkg8FFqjgQRAPSa1W20pEy03UIBATLSAliR7zJDOWq5zwAi1Diy4KUZWdbLQQlS1OErUSmhuvQEJJoaiGktaP3vAfWLX+jGafYEpcslawRljeqMMFCHls2FZ5vvSUA6oeWf/QgHtBjGbXLZhPJj5tTR5vMtKAaoUOZH0iZSk6DXwi07R6EylpZExaeC2Unk6QCkdiorNr2NaJSri0gKGG8LpSSSCCDX8xTLOSVXZrBYZfxIkkNgPvydoyZJGnN38GUInlWOb8Vzm7nvYRJ7P8Av9zfYxyyvxI2UV8ApsqWoO8k+ZMcKsScbqP5E+bfSDpcg1qRzLn7R0JXp4z38gBy5CQGYDJgkCnIfSJVKGF400JHlSCCkDhrk0cGYkB3cc3H4QKDYECpgPHtJ+w74HnWYY9W/d5PSMRtQXmoKlhgaGsSy9qJq+Rx0wp4xssUkCZHJQQHEu7zSfGC0y5nDgQGb7x2i1Ah6sfXdA8zaQRhfaruCWP9RNYTxt+CvsEKkFsTzp9oo23ElU436kADsy84s21rQJsk3TWiknMFJpTKozisWq031XlAhY999cm4feOv0uNrbNIIhstiReS93gDn2Qbb5omhW6QE3QAQxYAM/FmiKxDeBOJxMQyJqlSgpXvKJBNatRyTiaeEd0WasL2ISJsu9vIDKSDkynIfFnALPrF8mWlKnU4rjj4RRbMMB+6YfWZOTUyr+LRzer8IzkHK2vKBZyeIS47841GhITqIyOO4ioJmLW1Eq5BoBtF++CUKIIKWoXfV4cueEAbcR+yVwI01bsxjWEVfZooMrlqsa5YvFLJJauI4cYre1LYpylIpF/6ULaUm8oAX+eR0ih2hSSo3UkDVWJ7MB4x2YpNx2x7oK2HsG8kTZgcVZOpGuojqbshYUTcKRkyWHY0WLZ08zTIlpUoS5UtJmMSLy2F1JOmJOsWVMz0/4xlKcoyFTPPJditQAIWocAtd4AajAZRMubPSHmLm8xdV5p8zFys6iJ8x9Az83LVg3r20PZA8sglCTejzefIvEBc1ZfBMy99AUp5PHaZCZblSUbocMx7o9EVOGaUwg6U7NlzpS1sEzEJJBFHAqQaVzbj2wRyW9kPG/In2dt0HlDPatpEyzkaFJ8RFY6HbOEycb9UJqpLs7uA3bFnXs1PVKKSQWXu4jdJbyEV1IxXp3fJFy/Q/JC7PPS9Uzb3YpCB5oMXldiUOMeYfog2l1drVL+dD/wApqD/M44pj3BaAcYJ4k2c2b06nJtPZVpkk6Qt2zY+slFFL4BMonJXyk/KrDhQxarTJD0hZa5Mc7g06ZxK8crPKpM9RDKSQrBXMUMa6wUGDv64GLdt/o/1hC0JCiHvpqFKHzJKWJUMwXcYVxRGygGgVh86vvGU8ST0z1cUlkjcRcuYa1Zj2aCkc9abxQ5vXXoMnbN84PXJCR8ZOe8exqwKmzHrCUlmA7iS/H84n2ls2WPuwWfJN1lEHF3BZuQpjAsyYEhk4a4hR7aNoIdGU5TvKyCmJTrUeDxpcoJqFTAGq6iT5GKtJGco/2JxIC95mpWh44VbHONrsRyfB2Zjho8OkbIvB0iaQauFKBgqZ0aWtn6xgEj3wMEgPXefiI0ipS6GsdorciUUk1djgHoONG7PKOZhci8S/7pxo+nmYs8vootPurAf51knwREkrovM+cEDBr3/WL9uRSxSKVtC0JCric/eINRCG0KCpqiKpGbNeIphpHq8zourEpfmT2R5ztmzJRPmpSAyVkEDIjHxeNcUWuy4Qa2wWxJ3oInSwuXJQlJRMSm6pCqFTE1SM3d+2IrGK5vlA82U8sXnYEkkYipw4x0RZoyZSrpSkMFGgvB01IFSM/OLNs+aDQIBIGR5V8YRbEkqnTxKJUo3VXFGqim6oovaqSRjwgrYHR62Im7iZolbwUVJIIUxeha9vZinOJnCE3UhKLatFpBA+Uf70jwekbheqzzQWUlaiKEkEPxYUEZHI8MA9pBiDAO3lHqVZYM2tO6CpZmP7tOUc22zGYgpWCxzDDDjGMZKLTYc6E/SSSomU/uAKOHxboHg8VRY3jFj6RXpa7yiermMMXuqAIwegb6xWrzqjtxbiqHdov2xUtJQwHug99SfGDOuGjwJswJVKli9W4hxpuj7QemQ5NS/rH1lHHOW2S5/AJLm/tiWZ0eIIgoTHFGPFomRYHVeuzCcPdUR4DxiUbNms6JSqYbt3+ohhA5N9Jkub7SBSgaB39ZQPtNP7Gbh7i/Iw7s+yrQcUJSP3lD+0mItu7HWmzTVKu0QcCTjTQaxUYzbWh8pPwULoQnfnD4iA3Zj5iLfIkPLAqHB7H1eoxzhR+jbZaJ0ycSo7iU+62KicCQcLnjHodn2FJBO8smmYpyZIMb5scnLQ0pVo8s6LWzqrWguxwHMMR/TH0NsjaiZ8lExBdKh3ag8o+eJuwp67XMTJQpkTVC8aJTdWWdR5YY8I9T6IWg2b9nMUkoON0kgVoQWD8Y6HF6dHLmhO7iXeeuF1oWINnPUZwlmzC/GMMt3Z5Urb2dJNaQs29sfrf20qiv8ANSGA/jrkc2zrrDWUnOOwSghSe3jzjF1LsrFk9uV+Clq2Co4zbva/0IjR6OVdVoURokN4vDzbmwrzzZRNz4k1JQeA+XjlCCfZFIZs9CX1wMTwaVqFo9aMotWlaDRZJMsb15X8R+gAgiVapQDi6Owv5fWEiLQfX1/KOPaO3kKU14xn+oS6Rayx8IsknaEk+8pYOgSPMkwPP20hJZMsqDfEti+VE5RXVWlL5jV44FpLfUsYP1UxPOWBXSBYO5LlpGhBJ7D65wut22J6zWaUpobiABg77x3g75HKhgQTSzFu+IyBEv1WXwyXml4BZG1Z0pcxRUSqYADeSMA7VABLOWcnGKjtGapU1alYlRPeX+sXSYHBYhuI5vWKNMtxmKUpACAokvipjhdyRHT6bLPJakaY5yldhNjWJSgpQdQqEeRVoOGJjm1SryXLIEwEioUplKClKujAlyzsPp3Y7GygDVym9VzU4nnrBdqsbzpl1nF3Gp90Ckb5crhpI9D0WCGfKoTdfnR3ZtoC8yEhKclLYlNCCUsAz1epxhtsnaS0teUWONTFfsEqqbymA96lCHevBwIIn2+QF3TNuqBIIINO4YxnGORvaNc7xrK1B6Xz87LiNrKzWv8A8nd4RqFiZZajEchG4895XfZ47yux8nYqz700AZgJ+t4QYjZMofEfDwd2jJu0pQAYKVVndvtAFt2+Ejclh6e8QRXtJB7I9P8ATxR1VFCH9I+zpaZEvq3dUxjUnLTAR571bFhF627a5sxV+l27dupwb3i/HN2wbSKYtLEqBACcScI1jFJaE2j2jo9MQbLIUEpS8tAwAqAEmrVqCIPm21CcSnvfyMeZbHtSv8JSCmYkbwFcd4agAgjvHCGHtGZNM6d2DV4xzZJOLaoTyNFumdIUAtdo2mMSy9vy81NzH/1FIE+mZ5mkSKtAFSzZs7d2EZrI/Jn7zLerpBJq8xQ/2q+iYT9NLfKnWJaUTS7pJDKF4OHTUClQf9sV+btEuWUWNAA359kTWXZs21JqoolZqOGNboo+eNI6ccm2tDWVvRL+ieahKp4LORLujl1jt4RdbXttCSUgKJFKJJL8ABFa2VIl2YGVLISH3lO616PoPQia025xRQAHH08daRV0ibaNtusuZKVd5k5/ExYnNjANq2wyb95SB8gx/DlCq2W9SlOlZYUIc15iA7YxBqASOffBZm2ep9B+lKbXIAXSbLWZet4AAgvyI7Xh/bLG7KHbHmv6JkbxBpvlXfLb+2PXJKXoY55Ru0eZljc6FSZUdLlwdPs7cohKY5HFxOdwcdMCQSguntGUVDpdPlypiVIUoBVFJb3FNS6flOhw7aXqYh48s/SPPuTU4+8cOCUj6xthk1KkdXpZOMq8EqAlVQXJo9NaPAtoFw1o3B37j4wjslsCSFXiEA1AFRqx08osFntiVjdJIOTuR26Reb0sMm1pnfKCkQEIUXIHNvvGjMQkUryB9eMGGUmt2oBYjMcxAi7Cg1wPDE8ziY82eBxdMxcGuztCkmo7j4OMoxYbAc65d0Cy5Cf3gRrT1+MdpGjjnEcEJGwBUXe8ZRRZku6Sn5ad1PpF561nevhFJtY31HUmOv0qps6MPk52PNX1wJAxAdt4jIPy7YN2zNUhd9I3g7jhoTpA+zVNMSdDEu0gpRKq4uS2p/GOlySyb+CnLjI5lT6OBeQN4BqYZ8rpxo4hZ0us59oVdDlTO2ZNKDm8WTo8hUpE1JIuqqkHUp3scjSO7BYpcx5q0utDOSS4rQ46nyhLOoylXj4+hpyc1OT/ADz/AND7DImIloQUOUoSkmuQA04RkGywphWMjyZW3ZyDQWpIJdJ535g/vPlG1bQQ1Ulh8y5gx0f6RDNU3CIbii7muVMo9Neomzssi2pPQoOLlaEXy4pqTFUXsSStW8ong5I8MIt5QPDMeniNchJ0PMU4Q36iXwKmKpEpCFFSRMvEAOkEUAAFHGkETLaRimacqqA8soNFnenlT6xDNsL4AjnWJWbJ5ROwAWlZr1Sh/FNV9A0a9qZyuWlNaO5+sdm4ZnVBQ6xiSGOWNcOznE5sJpTtavlSKlOfn/CXbBZbLU14AZkXvAkkvhD+dagEhJULoolKQcNVdmQEJ/YN4FsCC551gS2WsFTBQuuwHJ8TpG2G9thG/IftDaAU4OQ3SKEfccITKnXkmu8MIhtZJUSVkDQDKBym8xvEZAMHYRtY3sLkSVEJKgzksQVAFtS9exo0UpvFznh59n2jmzrIIukF6OSARz8YLnyKXwwIJBILEuQQSnBA0AAwOMVRDLR0CtgRaiCcWNdKg8vej2JIzj562XOMtRmIDi8CH3SQCA2YreFK1Y5R7X0Y22mdLSCWU2dH5cYykqdnJkh+6yxEBQgCbLYwcgNHM9Lxk1eissOcb8i5dHJwFY8Y6X23rbQrC6Hd9VV8Bd8Y9A6a7fEuWpEreU1WqO3g5HlHk9rkqBKljGtdWc+eHEQYsbTsj0+PfJgy5QCv2awcKHlE8sEBJSopOmRfUPyEcqQC9GIwI9YQTLlgtiksXrTTsGPdHQjtGuzLSSQFFIAGFSogPgaADtOdIazJYUSRnXHN/VIrlkshvFThV0NRwC5b6+OGln2JZb5WCVOA7VDEEXmODPkXw4VJ41ONMrsFMk4ZcA48KCIl2JRwGHMV9dsNbTs9aQT1oI0Ic/cn00QylTBTcPKh7gNOIjmfpo9B7aEy7DMzYg84q+0CgFSQN56nTh60i6lK1KqKa7wftKvrlCHaWyiqYosA4Zk09etIqGOOPoaj8C3ZFl/ay3IZT+AOMWqZZkpzABwdvB4S2HZq0JxdQLp3UEcamuGjQy9sWB7oGhF4eYIELLihk22EsfLs4tdnWlCj8JFC1NAxwNYCTZ+pCKneDL5mv37hDWVMUTeKlA9hHcRGwJX+moqBBdSnHgCwMYfp3HpmkI8dIXyJgKQQpQHZGRNK2aQGBDOWcE4knEhzGow9jKYe2xgvbkgfOeSR9SI4O20HCXNPYkf3GKybMsxgsitY7fcidFMfzduD/RUeawPpER22GfqB2zf/AJhR7IrNXhHQsBPxeELmvgQ0G3W/y0D/AJCf7Iin7eJDBCRxSsg/0wttGzF3f2ZdbjKmIclnIAETDZExCR7RMCZpF5MsDLAuczQ05RrGmrDi+wK2X5q0lc0qCQAHUSq6Mir4jU1IJixI2zQC4nIOSX7XxhPLsNAQTWo4j7QR1BiJZk+yVBroana5DhkaZ59sJJ2z0KJUVkPklTd0T+ynj3fhGGx1zeBZEDRpOzZJAYK4F2x4ipMRjZMsqDJWa4Av3DPCJ12UNiYZ9FZaUWlBOAC/6SPqYfuWOMbaQtsXR9JmMi8S6dwnAvVgalRyc98OpPR2V/mhYZnBJDUOOJKnbLWLOm0SpK3lpCljNsOJb1R+EcbYthWhAUm8reGBG8WYADEB8MzjpGuNutl58aXQhndGpIKDfIQzgEgUGNSM2NWx5wPZAJZJlzFJZ2bMOrV3A8HMWqXZjNQpBF1KAkX2zbfLkgHeUPdDYMTnXrRs2bKUnrE3k4A4pKXBFxQHAChphGsqOWvktuytuzGupmEkVAXRwMXJcuaCjtWJrbt2aomU28pDoYvihxhTEFIfMPhC3o9Z7yWu3UJIUpnqQxAcuQncIpUuM6ky17LUUugAmWTcqRdTRQBq+7WmimgpEcEILHYZqZkwrWXCTdXepfChcHu4XgBdau9k8MrLY0dW8yXKZmCFJckIwuqTVASlRD6pxNGmtl1VwKUQ6nUUCgNE56Vy+NesdWqSE3ZawlSw5chmKhdIN0MRdJJDCraQyxHO2NIEm+kEKJSoOSrdUXul3vlKg7tXTVLa7LLvqIllKVVASpVwtgUgl2vObuVAKR6lZdnhUoCckKu0GKXU+pahYAAYVALGEk/owUqNwKYgXSoVFRewLYNzYaGE5JjKtY5CEJcX8i15s2Rd1Lkguw3TwIbInL6vrEoJXcuhQDBMtJundcVJJBJbAEZRiNkupKUoJfGuICheIJww4jdDQ12km4lMgBJSoPMN0PddqhPAu+LntgvQysTbYsoTMFU4LKkndWzkOFG870wxFIgmbRmDFCRxIIbnvPBlpsrkpljdBLMK6czh3kwtMohuDGofvfJoxlKKfRWzj9cTHKSlFDQVbs3s2dxEK7cXLoRQ8fvE6rMGVStGOHBmFD+EaRZGJdya8q4uDEcooewX9aEU6tI7/vEf61UAAwIGFMTWqjiTU4nTQQUbEHOmT/lA02zPk3rlE+8kOn8m07ZOFxPj946G2lZy048fvAvsbKcRIoF3aIlmiUkwk7YI/wAtPeYyABZz6/KMiPdiPiMJliANH7Q33jpFm9UhgqzNiY0qS2BBi7MbYDMsRBrTu+kFWdKABupcZ1eJbggiTIf4e4P9YakFncieKAEgD4QwHdCjpPsH2m6pU5lPjUm7WjPTV6mkNpUmrAV/hcxIuyKOR4uPRh8ilkaVAtlsaUy0oF1QQkJBCXoABnnSCJli0SkBtX+tYknWIpAN3wjkTD6+0NzS7M22weZYG94EcmP1jj2IDEeI8Hg4Anl5d0TISVkmhOpcn6mDkmKxdK2WF4JOnvD7QWnYpxCKc6jxg6USkZNwp+cFSrQBrFpoLYvsVjKVgi9iHADOygQCcWceAiy2LYKpiphWdxSipBScyq9V3DZNn4xHs23hKr10tph2xaLNbEL91T8IpypftHybB17NSUpSwAT4ig0DOBUCA7PsVQvBShdUXKQN1nc01h3GRCySQUJ1dH0kvfUNAkADu9ZQfZ7JdPvFQyByo0ExoqAxgc5MBcvY0skU/DBm7oyXsdAIJDkF4MNpTqO/7x3LmA4Q+cxUdBIAZqRikvjG4yMxgsnZ0tJJSln8McNBXCI1bJlGYJl3fDVc5BhnBilgYkDmY5VaEj4h3xXKQCGf0dAmKWliFO4NGc5cuyEtt2IkKFQHABFAoK4D0+EW+dakOz48xyaE+0QFE4MQxLu/rlGsW2tiKxKsKb4BVL0IUqmeBbzgdVmBvEO70oGYYYGlNHw4w4n7Ov4UONXL61ApnjpAk6wKQzEXVYaHXlES+gChVnLYDsiFVmLVAhuLBkVM/B40rZ2d9J7YyaY0JvZOXrsjjqA9RDZdmJJZgdCoREZLUIJ7aRmx2A9RL0I7fwjILp8ifXbGQckFsyTIllVSoDg3mwbug65LTQLN3Q1fup5QuuFNFBn1ETGUg/5g7QYakMmCZIwUeV1/OJJFrue6Q2n4VgEyuL6esYnTIpVSQP4T53frC5PwDRPNt5JqlJjdntBIoh+QgcyAPiB8PpBEpAHxDtZXmfpD5OxUZeUahKR2se544nrW+8nvDwUsj4Vu4wIAHHlA6lH5/XOFJiB7/AQTIWjO9yBAHlEc06rvcK/UR1JSlnPd94SexBiCjT6+JPkIlVNo4Dco3ZkIUdO2v2if2AYpV2RsrEAoUo6+cOdn2u4GvM/CAerWHrSNXa1POKi6AdLtxOCz3mNSrcpNXqYXSmb0Y7VXONOQWWSyW0KFTWNzSkllK5RXEqIwjSlEnGJ0Ow61rYkOY1ZrW2ELSjN47loapMNMVjpdqpEEyZe+8QhQakbM7hFqh2RTxV/rA02dTA9sTzDi0CTZT/lEtiOTaVZ5Ya+sY4mWgmrvrWsbY/uiI1rOqR65mIcgO5FtWmgOPfGTLWM5d41fBjxGhjgoB+IvyH2iM2cansETyYzkzEN7qtcPGPPbT0yUtZN9iTRJAwxDFt4txrlHof6vo7s4o9PJ4+d1pUhQdDhO6oKqCfiHicMCXGUXiV3aKR7H0e2ibQhRN1knEZu+I4NDNIVl/wCsVf8AR7YlCTMdgLwYHH3Q9c2epizmXr3s8c2SuWipKmRrSp63n4xkbUK+93iMjIQbs5AbAd0LrYN8xkZGj6QGLSHwEc3qRkZBLsSJ0Cg9ZmJ5iBdFBh9oyMhAQaxykVjIyIAIAiezJe9wAjUZDj2SFShumO5qiClqUGHIRkZG6/iBItZdFTnEMzGMjIobCJWMFEUEbjItEHMuNrxMZGQxnJ+31iZt0dvmIyMgQG0mkSpFIyMhiZDn3xHOwjcZCYyJeXKJWjcZCGQTJYcUHdHQDGkZGQAVzp0sizqIJBcYUxxilWSzIUFhSEqASlnALVmYPGRkaw/g/udD8fRF/wCj0odRKoPcTl+8seQA7I52sgJWwAA4UjIyObJ0zL/0DJEZGRkYj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 name="AutoShape 6" descr="data:image/jpeg;base64,/9j/4AAQSkZJRgABAQAAAQABAAD/2wCEAAkGBxQTEhUUExQWFhUXGBgaFxgXGCAaHBwaHBgXHBcfGBweHSggGBwlGxcXITEhJSksLi4uFx8zODMsNygtLisBCgoKDg0OGxAQGzQkICQsLDQ0LCwsNDQsLCwsLCwsNCwsLCwsNCwsLCwsLCwsLCwsLCwsLCwsLCwsLCwsLCwsLP/AABEIAMIBAwMBIgACEQEDEQH/xAAcAAACAgMBAQAAAAAAAAAAAAAEBQMGAAECBwj/xABDEAABAgMFBAcGAggGAwEAAAABAhEAAyEEEjFBUQUiYXEGE4GRobHwFDJCUsHR4fEHFSNicpKywjNDU4KD0pOi4lT/xAAZAQADAQEBAAAAAAAAAAAAAAAAAQIDBAX/xAApEQACAgICAQMDBQEBAAAAAAAAAQIRAyESMUEEE1FxgfAUIjJhsdFC/9oADAMBAAIRAxEAPwDz6ZJQpNwOkjN3OWAwz8Y2lC0gAgJbM1fBsIYLWGvFnDVDKb69p1gWfbesSoBnqxD0Ds50dotNsLITLUVAhqMcWavGoxgmXNbEpJdmHk3dAMuzmm+V40AzzyrQnGICm6n3iSjEEsQ1OzlwiwsfkhYoohsk048sso56xIULxVeb4qZaNCqxz7zs4PeO7PsgtVoIbfDlnq1dA6i/4xDiKzm0bQWCRdCvlo4yrSoINI79qQR+0KkqwoCGObKfeDjMRtaytBIl7ydB9BR245RFZrCqZ77p13QX0/g+sGkh2ZKsodkrLY1HYwIorDsiZdlqVS1AN71GBHFsdO3CIU2NaVBKVAIargOTlxPOCBMCaKUAdCMdeBMDk70xESJtSlKRrvMe5scM4l9nSui0gnUBnOOIwrqcT2RAu0olB0trgD6HCkaTtBTMoF/lYju9d8FPwAT1KEkgIIINRgToQTiMtIyauZeTdBulrzsfx7o7lbRDAJDhjQ/j5RBPKVzEmqTgxoCGpd0OULfkDdqmEhSUElRByw4Vyxxjizy5qUAoAU2KnZzV8fWUG9QQ92ppmzhsL3xYYQHMtDuLygr4moQ3PMQ076EdgrLBQLD4ksD2YgprEBsov1Um6XAYm+C9OWsQq2iQsJABScSoUfAAs9e4QSLrEJQzs6QrE4sM8MG/GHQAe1bQtK1JAVvGgxd28XPeIyXZJiWUFBXzDTtwMHz7PeF5gSS4vEBnLthWv4xuXYgmpJrVgrjoAaNp4Qc10FMgtJUlqbpO9kz48WwrC6baiTdAAZWXcWzw8oZzrOg7yXocHfR8eGsRGWZoF0gJTUFZugHMUFezSKixHdltyCogkHB6txwflBS2ZSqFLVIzFXdjXOBUgyW3Dcq5cHvKe+sSS7QiYkpTdD41u11GcRIYFabGgArQFKapS7/i2ccyNrANc3Hx+JRwwDvBSbCGDKUnJzXlRx5ecdpkolJBQM8y7HUPWKUl9QZNJtM5Q3EudVUz0OeURzbctBZaje0NMdC9RBJLh33hkAQ47IMkWlgllmXeLAOqrPgwxp8TUhL6Eyko7A5ayo1VeT8pZ+7xja5CJj3W41H3aDxaiWSJ6i4VQlZJxFL1CAeULpClqdKktX4qk8c+wwPQ4z5EAlmXugONWfvjsXSCmgJfAVc0gm4QGKrxfdfKjirudcDGjstCmKlEKegSHTQjiD+cNNeSnJIiGylCnUzP5Fn6RqCl2IuWWlnPwPn/ABxkOyeX5TF9pSyXUU5lykp44PvHuiCTLSpgAMnrdc40A3jyfODkWgAbqaPTPuHrGNFU1RqkAgEPQEg43WDjB4xstgJnsOrSDeIACc+LPgXrXjA4skwi91d2nxZ0z1pT8ocylzMAkks150n6u3DGNLtDe86eDeqxSkwYCFLXRQVSm8nyIw7Iml2EIvBW8Dglxg1W15xLKtSTUKprpEkmTLUpgp1Cp1AplliDxhN0Ijssky03UjN3WXfmRh2xtW1kAkXXu0Ju640ZhGprhRvoCh8Kk1rprEarISXBCiPhJIFTmMCfCFrtisNs1qChRF18R98vzjFTlEi9dauKkgli3u/RxxgCfY1F03klRqBgA2V4VwiRMtQAF0J5MatiTnCdDTZlq2IhbFG7qkMoEZ5584hmSVVDFaXoMSk45YCkFotZQl1JrkEsCdXGDZ0jUja14bqWNLwGIKg+LsYLkhSBrHKJDrYsd1AAIAyB440yaOzZkpN4zLrnAEMSxwOA9YRMdpEulZDYOWzoGLl3gJKZgXdATdcXnZwGGAFc8tYdtvYWg+ZLl3RdWX+Yuc65tg7NXOsLrZYErWVIWUrOLhwcA6qC6/1eDEybqrt2Wb1XA3aNiDnx7oxctN7Fh8icz24hsmgUv7DTOf2aQUmWCFCoSl3csS+Pj2iNSrP1KXly5hfIgk/08Wr3wVLtYJN1IYBiTusz4luVGifr1AgBJIfeL5mueMK2NCtUxa1MtCknRse7EROkEhnLFhyfHJiBzMGWiYhYuq7vt3wvvoD3FKD/AO7zyhlOwhaB8N2g4MKcq8ecAW8rBBZWTjFuyjjSJJYm3q7xAcKSQARoXLgu1PuYPUgXWUwByfzh3RP1AbHPmXiClTMHF0jVuBwjgSZKQ5QRmxZuLUb84KTNCTdCSVOxDswGb9mcRzpSFMFXgcnL94wVypnB5AySXF5BeWR8Qq4wFBk5rSI5aXO6oAnniMqCvrGJJFmKb183rx3aMGZqgUB7THaLIiWSoBIp44nHy4QNpdCeySzIVedaQGrTvfvyaClM8tiwc0GBrV/OBBOWEi4kqBGCS9W174YSLBOWJRTIne6aCWotwLCmEOKZlmul9/8AGBIk3QFChTKXTPPDugSz24lAvgocbtGJA0OGsWSz7BtN1/Z54Nxi8pYzJzTjUxyronalD3FjiVBLdi1M+sNsIdv8+SvoSVjEFjRxiOb4sfHthkkFpdA1HFaORpBaujtqG6JaLrZTZRPYAsGJJ+x7UmYgCzzVDMpSpSQHDuUukU1g2E5bVf3/AIKZk2p3m4RqJgiZnKmvV91WvKMg+xfIRLtV1rxKeJevcWzgvrXAKlVrmK8PxhXZ7HOVuLF1BIclh2jOGn6uSmomEEsN4Co0fnxhPj0aEft5oCgh3AI4fSnlGWe1q91V4g1F4Ap4VNXyrGrRYiDQ3QRgActCPIwrTalJLKWRUjGn3hcU+gsb2aSCoi82LADAeQgsqlgbigOYN19ePKK5M2gXolJNEgprQcuzCJFdcF/4U2oDUUK5ZYGBwlexD1amSSN4nkRxYaeMCztpFCWuA1LNzIzYgvnGbL2RaSSZiVgO11tcatTsg6b0YvkhMmapR0Ssl+Bqwp+UPSExcNq3WdO6aAk72tXy9ZxMm2AspQD6O55jhhElm6A2orF+RNufMpN1jxvM8OZPQwpO9clgYldplV5pvuOwCCVeELlQjQoqxSFJ4sx0p6MC7TkIGAuk0oWSX1BB9dsWid0ak/FtCyoqCQF3zTKic+cRK2Ps9LBVqmTW+GXZ1EYu15SmzxIia8ic18lWsZloAcKUauvHI0IzGOMFr2uFEJvYsLoFSSQAzmsO/YbEVEJs1sUzpIVMlJSWOO6h8RrEqNnyAq8jZocYFdqm/wBjaxdLyZ81YpNlKxdUkXWZwupw7DEdplzXa4u4xq4IB+G7dcvXPKLSiUoNcsdjQRgV9ZMI/mmQTLVacR7JLJzRZZb96gTE0DyxKctZCQEsFGpYDeNKmlKvxiKZYLZMI6uz2hY1RJWx7QPTxfHtjVt00cEBMv8AoSIiXs1Sv8S0Whf8U5ZHdeaGuKE86+CvHorbSCo2cpdiBMUiUxzvFawwbhAqejJST1tqsSHLsZ99Q7JaVPFm/UFndzLCjqqvnBMuxSk4ISOQh8orwJ+oEmz7FZ0OTbCsgV6uzLUGcYFRTmRlhBS7LZlLvCXbV8hLQnmynhmbgIPGGqZ4GEZuRDzSK2nZkn4bDPJIY356Ug8whAiZGy/l2fZ05b82arvAUkHuh/7VGvaoXMn3ZC2Ts6b/AKdjlfwWZCj3zL0MUWed/rzP9oTL/oSI6FqjtNrTnE838kucn5OPYppxtFoP/PM/7RGvZT+9Mmq5zFnzMFotyREEzaY0h3rsVsqPSqwpkqlLQ4UFuDiXunWFh6VWm/8A4hKcGUHDcoZdNLYFBGoJPhX6RUbKm+sDUt3mNscnXZ6GD+B7Ds/ZqDKQVoTeKElW6PeKQTTnAu1tjyhLmG4lwhVWHymJU7XygHbe1/2KwWF4FP8AMG8n7oyc0cqbbPKRtMejGQ6NnT8SZQOYIBjUae+dvJgs8uGBT3tyf7CG3RvZqi6lXZwNd+8EDklJDni7cIp1ltBcl6Z01oG8a8I9J6GKAsyTevOVOdd5US9aMsjaQZLlrT7sqyp4iTePfMUqCUzrSP8APUBohCEf0oESLnpiNVsAhcjm5M0udaP/ANM/smEeUcPPx9qtP/nmf9o0q3DSOfbhpA5E2zShN/8A02k/88z/ALRHOspVRc2aofvTVnzVGKt6Yjm28HCDk/kWzhOw5BclAJ41jpGypAwlp7ohNq4xybXxhOQthqbNLGCUjsjohOghcq18YHm7TApUnQBz4RN2CTbHEggOzfnWJOthPZbWFBwQQYm9ohuQpMZdeI17RC7ro5M6J5EWMlWmI1WmFq7RESrRC5DQ0NpiM2qFap5iMzjByKURobTXHMQaLbFZVOydomlWt6AgnQFz3RMmUoNj82uNe2QmE1RyPakgd5EBz9qJTje/lP1ESm30V7ZYzbI4Nu4xW5G075ASlVcCQw76sIZpsaiKkDSrxMpceyljDhtJngSbtNs4V2iyTyWSUHwI5Au/hFT2hNm3ilajShGHe0aQ/f0zSOKxvbto9csq+EUTyzPb9BGtmTAFhRIABdzhSEvXsGEFS0ky3Puqo/jHWlqkdSSUaRcV9IJacZg5AvBmyrTMmLvTBcQRuJuuf4lFmTyf8aXY7LvSpawyVqCFcLykgHxj0a2WdKVKSkXRkE0o2nN45s2P24fXRlwUUCTbchJIKSSOEaiWTKUkABZYaq4xkcevgdFNmdHZQLlcx3oyQA2lXfnD/Y05KEdWm8GcgKZ6muHF4j9nOKywyIDv61gebKu7yS48jhh6wjuUnLVk1y0OTNMRTZzQp9vUIWW/aShko9rRXty+AeOvA+XbIhVbDFN/Wk0qqq7wFPxh1ZJ8wJqVKfi8Dg0hSx0rGSrUY4NqMRytplONOcHDbIYMcqvrwhcTnf0AxalcY661fyq7oY2W2uMCeQycxNM2hJSN+YhPAqD9wr4QKFi2+kDWbZNqmIC0SVqQcFDB+btAm0kWmxMtcoJExwLxSrBn90lveGMFyOk1xV6yCctestKkg8FFqjgQRAPSa1W20pEy03UIBATLSAliR7zJDOWq5zwAi1Diy4KUZWdbLQQlS1OErUSmhuvQEJJoaiGktaP3vAfWLX+jGafYEpcslawRljeqMMFCHls2FZ5vvSUA6oeWf/QgHtBjGbXLZhPJj5tTR5vMtKAaoUOZH0iZSk6DXwi07R6EylpZExaeC2Unk6QCkdiorNr2NaJSri0gKGG8LpSSSCCDX8xTLOSVXZrBYZfxIkkNgPvydoyZJGnN38GUInlWOb8Vzm7nvYRJ7P8Av9zfYxyyvxI2UV8ApsqWoO8k+ZMcKsScbqP5E+bfSDpcg1qRzLn7R0JXp4z38gBy5CQGYDJgkCnIfSJVKGF400JHlSCCkDhrk0cGYkB3cc3H4QKDYECpgPHtJ+w74HnWYY9W/d5PSMRtQXmoKlhgaGsSy9qJq+Rx0wp4xssUkCZHJQQHEu7zSfGC0y5nDgQGb7x2i1Ah6sfXdA8zaQRhfaruCWP9RNYTxt+CvsEKkFsTzp9oo23ElU436kADsy84s21rQJsk3TWiknMFJpTKozisWq031XlAhY999cm4feOv0uNrbNIIhstiReS93gDn2Qbb5omhW6QE3QAQxYAM/FmiKxDeBOJxMQyJqlSgpXvKJBNatRyTiaeEd0WasL2ISJsu9vIDKSDkynIfFnALPrF8mWlKnU4rjj4RRbMMB+6YfWZOTUyr+LRzer8IzkHK2vKBZyeIS47841GhITqIyOO4ioJmLW1Eq5BoBtF++CUKIIKWoXfV4cueEAbcR+yVwI01bsxjWEVfZooMrlqsa5YvFLJJauI4cYre1LYpylIpF/6ULaUm8oAX+eR0ih2hSSo3UkDVWJ7MB4x2YpNx2x7oK2HsG8kTZgcVZOpGuojqbshYUTcKRkyWHY0WLZ08zTIlpUoS5UtJmMSLy2F1JOmJOsWVMz0/4xlKcoyFTPPJditQAIWocAtd4AajAZRMubPSHmLm8xdV5p8zFys6iJ8x9Az83LVg3r20PZA8sglCTejzefIvEBc1ZfBMy99AUp5PHaZCZblSUbocMx7o9EVOGaUwg6U7NlzpS1sEzEJJBFHAqQaVzbj2wRyW9kPG/In2dt0HlDPatpEyzkaFJ8RFY6HbOEycb9UJqpLs7uA3bFnXs1PVKKSQWXu4jdJbyEV1IxXp3fJFy/Q/JC7PPS9Uzb3YpCB5oMXldiUOMeYfog2l1drVL+dD/wApqD/M44pj3BaAcYJ4k2c2b06nJtPZVpkk6Qt2zY+slFFL4BMonJXyk/KrDhQxarTJD0hZa5Mc7g06ZxK8crPKpM9RDKSQrBXMUMa6wUGDv64GLdt/o/1hC0JCiHvpqFKHzJKWJUMwXcYVxRGygGgVh86vvGU8ST0z1cUlkjcRcuYa1Zj2aCkc9abxQ5vXXoMnbN84PXJCR8ZOe8exqwKmzHrCUlmA7iS/H84n2ls2WPuwWfJN1lEHF3BZuQpjAsyYEhk4a4hR7aNoIdGU5TvKyCmJTrUeDxpcoJqFTAGq6iT5GKtJGco/2JxIC95mpWh44VbHONrsRyfB2Zjho8OkbIvB0iaQauFKBgqZ0aWtn6xgEj3wMEgPXefiI0ipS6GsdorciUUk1djgHoONG7PKOZhci8S/7pxo+nmYs8vootPurAf51knwREkrovM+cEDBr3/WL9uRSxSKVtC0JCric/eINRCG0KCpqiKpGbNeIphpHq8zourEpfmT2R5ztmzJRPmpSAyVkEDIjHxeNcUWuy4Qa2wWxJ3oInSwuXJQlJRMSm6pCqFTE1SM3d+2IrGK5vlA82U8sXnYEkkYipw4x0RZoyZSrpSkMFGgvB01IFSM/OLNs+aDQIBIGR5V8YRbEkqnTxKJUo3VXFGqim6oovaqSRjwgrYHR62Im7iZolbwUVJIIUxeha9vZinOJnCE3UhKLatFpBA+Uf70jwekbheqzzQWUlaiKEkEPxYUEZHI8MA9pBiDAO3lHqVZYM2tO6CpZmP7tOUc22zGYgpWCxzDDDjGMZKLTYc6E/SSSomU/uAKOHxboHg8VRY3jFj6RXpa7yiermMMXuqAIwegb6xWrzqjtxbiqHdov2xUtJQwHug99SfGDOuGjwJswJVKli9W4hxpuj7QemQ5NS/rH1lHHOW2S5/AJLm/tiWZ0eIIgoTHFGPFomRYHVeuzCcPdUR4DxiUbNms6JSqYbt3+ohhA5N9Jkub7SBSgaB39ZQPtNP7Gbh7i/Iw7s+yrQcUJSP3lD+0mItu7HWmzTVKu0QcCTjTQaxUYzbWh8pPwULoQnfnD4iA3Zj5iLfIkPLAqHB7H1eoxzhR+jbZaJ0ycSo7iU+62KicCQcLnjHodn2FJBO8smmYpyZIMb5scnLQ0pVo8s6LWzqrWguxwHMMR/TH0NsjaiZ8lExBdKh3ag8o+eJuwp67XMTJQpkTVC8aJTdWWdR5YY8I9T6IWg2b9nMUkoON0kgVoQWD8Y6HF6dHLmhO7iXeeuF1oWINnPUZwlmzC/GMMt3Z5Urb2dJNaQs29sfrf20qiv8ANSGA/jrkc2zrrDWUnOOwSghSe3jzjF1LsrFk9uV+Clq2Co4zbva/0IjR6OVdVoURokN4vDzbmwrzzZRNz4k1JQeA+XjlCCfZFIZs9CX1wMTwaVqFo9aMotWlaDRZJMsb15X8R+gAgiVapQDi6Owv5fWEiLQfX1/KOPaO3kKU14xn+oS6Rayx8IsknaEk+8pYOgSPMkwPP20hJZMsqDfEti+VE5RXVWlL5jV44FpLfUsYP1UxPOWBXSBYO5LlpGhBJ7D65wut22J6zWaUpobiABg77x3g75HKhgQTSzFu+IyBEv1WXwyXml4BZG1Z0pcxRUSqYADeSMA7VABLOWcnGKjtGapU1alYlRPeX+sXSYHBYhuI5vWKNMtxmKUpACAokvipjhdyRHT6bLPJakaY5yldhNjWJSgpQdQqEeRVoOGJjm1SryXLIEwEioUplKClKujAlyzsPp3Y7GygDVym9VzU4nnrBdqsbzpl1nF3Gp90Ckb5crhpI9D0WCGfKoTdfnR3ZtoC8yEhKclLYlNCCUsAz1epxhtsnaS0teUWONTFfsEqqbymA96lCHevBwIIn2+QF3TNuqBIIINO4YxnGORvaNc7xrK1B6Xz87LiNrKzWv8A8nd4RqFiZZajEchG4895XfZ47yux8nYqz700AZgJ+t4QYjZMofEfDwd2jJu0pQAYKVVndvtAFt2+Ejclh6e8QRXtJB7I9P8ATxR1VFCH9I+zpaZEvq3dUxjUnLTAR571bFhF627a5sxV+l27dupwb3i/HN2wbSKYtLEqBACcScI1jFJaE2j2jo9MQbLIUEpS8tAwAqAEmrVqCIPm21CcSnvfyMeZbHtSv8JSCmYkbwFcd4agAgjvHCGHtGZNM6d2DV4xzZJOLaoTyNFumdIUAtdo2mMSy9vy81NzH/1FIE+mZ5mkSKtAFSzZs7d2EZrI/Jn7zLerpBJq8xQ/2q+iYT9NLfKnWJaUTS7pJDKF4OHTUClQf9sV+btEuWUWNAA359kTWXZs21JqoolZqOGNboo+eNI6ccm2tDWVvRL+ieahKp4LORLujl1jt4RdbXttCSUgKJFKJJL8ABFa2VIl2YGVLISH3lO616PoPQia025xRQAHH08daRV0ibaNtusuZKVd5k5/ExYnNjANq2wyb95SB8gx/DlCq2W9SlOlZYUIc15iA7YxBqASOffBZm2ep9B+lKbXIAXSbLWZet4AAgvyI7Xh/bLG7KHbHmv6JkbxBpvlXfLb+2PXJKXoY55Ru0eZljc6FSZUdLlwdPs7cohKY5HFxOdwcdMCQSguntGUVDpdPlypiVIUoBVFJb3FNS6flOhw7aXqYh48s/SPPuTU4+8cOCUj6xthk1KkdXpZOMq8EqAlVQXJo9NaPAtoFw1o3B37j4wjslsCSFXiEA1AFRqx08osFntiVjdJIOTuR26Reb0sMm1pnfKCkQEIUXIHNvvGjMQkUryB9eMGGUmt2oBYjMcxAi7Cg1wPDE8ziY82eBxdMxcGuztCkmo7j4OMoxYbAc65d0Cy5Cf3gRrT1+MdpGjjnEcEJGwBUXe8ZRRZku6Sn5ad1PpF561nevhFJtY31HUmOv0qps6MPk52PNX1wJAxAdt4jIPy7YN2zNUhd9I3g7jhoTpA+zVNMSdDEu0gpRKq4uS2p/GOlySyb+CnLjI5lT6OBeQN4BqYZ8rpxo4hZ0us59oVdDlTO2ZNKDm8WTo8hUpE1JIuqqkHUp3scjSO7BYpcx5q0utDOSS4rQ46nyhLOoylXj4+hpyc1OT/ADz/AND7DImIloQUOUoSkmuQA04RkGywphWMjyZW3ZyDQWpIJdJ535g/vPlG1bQQ1Ulh8y5gx0f6RDNU3CIbii7muVMo9Neomzssi2pPQoOLlaEXy4pqTFUXsSStW8ong5I8MIt5QPDMeniNchJ0PMU4Q36iXwKmKpEpCFFSRMvEAOkEUAAFHGkETLaRimacqqA8soNFnenlT6xDNsL4AjnWJWbJ5ROwAWlZr1Sh/FNV9A0a9qZyuWlNaO5+sdm4ZnVBQ6xiSGOWNcOznE5sJpTtavlSKlOfn/CXbBZbLU14AZkXvAkkvhD+dagEhJULoolKQcNVdmQEJ/YN4FsCC551gS2WsFTBQuuwHJ8TpG2G9thG/IftDaAU4OQ3SKEfccITKnXkmu8MIhtZJUSVkDQDKBym8xvEZAMHYRtY3sLkSVEJKgzksQVAFtS9exo0UpvFznh59n2jmzrIIukF6OSARz8YLnyKXwwIJBILEuQQSnBA0AAwOMVRDLR0CtgRaiCcWNdKg8vej2JIzj562XOMtRmIDi8CH3SQCA2YreFK1Y5R7X0Y22mdLSCWU2dH5cYykqdnJkh+6yxEBQgCbLYwcgNHM9Lxk1eissOcb8i5dHJwFY8Y6X23rbQrC6Hd9VV8Bd8Y9A6a7fEuWpEreU1WqO3g5HlHk9rkqBKljGtdWc+eHEQYsbTsj0+PfJgy5QCv2awcKHlE8sEBJSopOmRfUPyEcqQC9GIwI9YQTLlgtiksXrTTsGPdHQjtGuzLSSQFFIAGFSogPgaADtOdIazJYUSRnXHN/VIrlkshvFThV0NRwC5b6+OGln2JZb5WCVOA7VDEEXmODPkXw4VJ41ONMrsFMk4ZcA48KCIl2JRwGHMV9dsNbTs9aQT1oI0Ic/cn00QylTBTcPKh7gNOIjmfpo9B7aEy7DMzYg84q+0CgFSQN56nTh60i6lK1KqKa7wftKvrlCHaWyiqYosA4Zk09etIqGOOPoaj8C3ZFl/ay3IZT+AOMWqZZkpzABwdvB4S2HZq0JxdQLp3UEcamuGjQy9sWB7oGhF4eYIELLihk22EsfLs4tdnWlCj8JFC1NAxwNYCTZ+pCKneDL5mv37hDWVMUTeKlA9hHcRGwJX+moqBBdSnHgCwMYfp3HpmkI8dIXyJgKQQpQHZGRNK2aQGBDOWcE4knEhzGow9jKYe2xgvbkgfOeSR9SI4O20HCXNPYkf3GKybMsxgsitY7fcidFMfzduD/RUeawPpER22GfqB2zf/AJhR7IrNXhHQsBPxeELmvgQ0G3W/y0D/AJCf7Iin7eJDBCRxSsg/0wttGzF3f2ZdbjKmIclnIAETDZExCR7RMCZpF5MsDLAuczQ05RrGmrDi+wK2X5q0lc0qCQAHUSq6Mir4jU1IJixI2zQC4nIOSX7XxhPLsNAQTWo4j7QR1BiJZk+yVBroana5DhkaZ59sJJ2z0KJUVkPklTd0T+ynj3fhGGx1zeBZEDRpOzZJAYK4F2x4ipMRjZMsqDJWa4Av3DPCJ12UNiYZ9FZaUWlBOAC/6SPqYfuWOMbaQtsXR9JmMi8S6dwnAvVgalRyc98OpPR2V/mhYZnBJDUOOJKnbLWLOm0SpK3lpCljNsOJb1R+EcbYthWhAUm8reGBG8WYADEB8MzjpGuNutl58aXQhndGpIKDfIQzgEgUGNSM2NWx5wPZAJZJlzFJZ2bMOrV3A8HMWqXZjNQpBF1KAkX2zbfLkgHeUPdDYMTnXrRs2bKUnrE3k4A4pKXBFxQHAChphGsqOWvktuytuzGupmEkVAXRwMXJcuaCjtWJrbt2aomU28pDoYvihxhTEFIfMPhC3o9Z7yWu3UJIUpnqQxAcuQncIpUuM6ky17LUUugAmWTcqRdTRQBq+7WmimgpEcEILHYZqZkwrWXCTdXepfChcHu4XgBdau9k8MrLY0dW8yXKZmCFJckIwuqTVASlRD6pxNGmtl1VwKUQ6nUUCgNE56Vy+NesdWqSE3ZawlSw5chmKhdIN0MRdJJDCraQyxHO2NIEm+kEKJSoOSrdUXul3vlKg7tXTVLa7LLvqIllKVVASpVwtgUgl2vObuVAKR6lZdnhUoCckKu0GKXU+pahYAAYVALGEk/owUqNwKYgXSoVFRewLYNzYaGE5JjKtY5CEJcX8i15s2Rd1Lkguw3TwIbInL6vrEoJXcuhQDBMtJundcVJJBJbAEZRiNkupKUoJfGuICheIJww4jdDQ12km4lMgBJSoPMN0PddqhPAu+LntgvQysTbYsoTMFU4LKkndWzkOFG870wxFIgmbRmDFCRxIIbnvPBlpsrkpljdBLMK6czh3kwtMohuDGofvfJoxlKKfRWzj9cTHKSlFDQVbs3s2dxEK7cXLoRQ8fvE6rMGVStGOHBmFD+EaRZGJdya8q4uDEcooewX9aEU6tI7/vEf61UAAwIGFMTWqjiTU4nTQQUbEHOmT/lA02zPk3rlE+8kOn8m07ZOFxPj946G2lZy048fvAvsbKcRIoF3aIlmiUkwk7YI/wAtPeYyABZz6/KMiPdiPiMJliANH7Q33jpFm9UhgqzNiY0qS2BBi7MbYDMsRBrTu+kFWdKABupcZ1eJbggiTIf4e4P9YakFncieKAEgD4QwHdCjpPsH2m6pU5lPjUm7WjPTV6mkNpUmrAV/hcxIuyKOR4uPRh8ilkaVAtlsaUy0oF1QQkJBCXoABnnSCJli0SkBtX+tYknWIpAN3wjkTD6+0NzS7M22weZYG94EcmP1jj2IDEeI8Hg4Anl5d0TISVkmhOpcn6mDkmKxdK2WF4JOnvD7QWnYpxCKc6jxg6USkZNwp+cFSrQBrFpoLYvsVjKVgi9iHADOygQCcWceAiy2LYKpiphWdxSipBScyq9V3DZNn4xHs23hKr10tph2xaLNbEL91T8IpypftHybB17NSUpSwAT4ig0DOBUCA7PsVQvBShdUXKQN1nc01h3GRCySQUJ1dH0kvfUNAkADu9ZQfZ7JdPvFQyByo0ExoqAxgc5MBcvY0skU/DBm7oyXsdAIJDkF4MNpTqO/7x3LmA4Q+cxUdBIAZqRikvjG4yMxgsnZ0tJJSln8McNBXCI1bJlGYJl3fDVc5BhnBilgYkDmY5VaEj4h3xXKQCGf0dAmKWliFO4NGc5cuyEtt2IkKFQHABFAoK4D0+EW+dakOz48xyaE+0QFE4MQxLu/rlGsW2tiKxKsKb4BVL0IUqmeBbzgdVmBvEO70oGYYYGlNHw4w4n7Ov4UONXL61ApnjpAk6wKQzEXVYaHXlES+gChVnLYDsiFVmLVAhuLBkVM/B40rZ2d9J7YyaY0JvZOXrsjjqA9RDZdmJJZgdCoREZLUIJ7aRmx2A9RL0I7fwjILp8ifXbGQckFsyTIllVSoDg3mwbug65LTQLN3Q1fup5QuuFNFBn1ETGUg/5g7QYakMmCZIwUeV1/OJJFrue6Q2n4VgEyuL6esYnTIpVSQP4T53frC5PwDRPNt5JqlJjdntBIoh+QgcyAPiB8PpBEpAHxDtZXmfpD5OxUZeUahKR2se544nrW+8nvDwUsj4Vu4wIAHHlA6lH5/XOFJiB7/AQTIWjO9yBAHlEc06rvcK/UR1JSlnPd94SexBiCjT6+JPkIlVNo4Dco3ZkIUdO2v2if2AYpV2RsrEAoUo6+cOdn2u4GvM/CAerWHrSNXa1POKi6AdLtxOCz3mNSrcpNXqYXSmb0Y7VXONOQWWSyW0KFTWNzSkllK5RXEqIwjSlEnGJ0Ow61rYkOY1ZrW2ELSjN47loapMNMVjpdqpEEyZe+8QhQakbM7hFqh2RTxV/rA02dTA9sTzDi0CTZT/lEtiOTaVZ5Ya+sY4mWgmrvrWsbY/uiI1rOqR65mIcgO5FtWmgOPfGTLWM5d41fBjxGhjgoB+IvyH2iM2cansETyYzkzEN7qtcPGPPbT0yUtZN9iTRJAwxDFt4txrlHof6vo7s4o9PJ4+d1pUhQdDhO6oKqCfiHicMCXGUXiV3aKR7H0e2ibQhRN1knEZu+I4NDNIVl/wCsVf8AR7YlCTMdgLwYHH3Q9c2epizmXr3s8c2SuWipKmRrSp63n4xkbUK+93iMjIQbs5AbAd0LrYN8xkZGj6QGLSHwEc3qRkZBLsSJ0Cg9ZmJ5iBdFBh9oyMhAQaxykVjIyIAIAiezJe9wAjUZDj2SFShumO5qiClqUGHIRkZG6/iBItZdFTnEMzGMjIobCJWMFEUEbjItEHMuNrxMZGQxnJ+31iZt0dvmIyMgQG0mkSpFIyMhiZDn3xHOwjcZCYyJeXKJWjcZCGQTJYcUHdHQDGkZGQAVzp0sizqIJBcYUxxilWSzIUFhSEqASlnALVmYPGRkaw/g/udD8fRF/wCj0odRKoPcTl+8seQA7I52sgJWwAA4UjIyObJ0zL/0DJEZGRkYjP/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8" name="AutoShape 8" descr="data:image/jpeg;base64,/9j/4AAQSkZJRgABAQAAAQABAAD/2wCEAAkGBxQTEhUUExQWFhUXGBgaFxgXGCAaHBwaHBgXHBcfGBweHSggGBwlGxcXITEhJSksLi4uFx8zODMsNygtLisBCgoKDg0OGxAQGzQkICQsLDQ0LCwsNDQsLCwsLCwsNCwsLCwsNCwsLCwsLCwsLCwsLCwsLCwsLCwsLCwsLCwsLP/AABEIAMIBAwMBIgACEQEDEQH/xAAcAAACAgMBAQAAAAAAAAAAAAAEBQMGAAECBwj/xABDEAABAgMFBAcGAggGAwEAAAABAhEAAyEEEjFBUQUiYXEGE4GRobHwFDJCUsHR4fEHFSNicpKywjNDU4KD0pOi4lT/xAAZAQADAQEBAAAAAAAAAAAAAAAAAQIDBAX/xAApEQACAgICAQMDBQEBAAAAAAAAAQIRAyESMUEEE1FxgfAUIjJhsdFC/9oADAMBAAIRAxEAPwDz6ZJQpNwOkjN3OWAwz8Y2lC0gAgJbM1fBsIYLWGvFnDVDKb69p1gWfbesSoBnqxD0Ds50dotNsLITLUVAhqMcWavGoxgmXNbEpJdmHk3dAMuzmm+V40AzzyrQnGICm6n3iSjEEsQ1OzlwiwsfkhYoohsk048sso56xIULxVeb4qZaNCqxz7zs4PeO7PsgtVoIbfDlnq1dA6i/4xDiKzm0bQWCRdCvlo4yrSoINI79qQR+0KkqwoCGObKfeDjMRtaytBIl7ydB9BR245RFZrCqZ77p13QX0/g+sGkh2ZKsodkrLY1HYwIorDsiZdlqVS1AN71GBHFsdO3CIU2NaVBKVAIargOTlxPOCBMCaKUAdCMdeBMDk70xESJtSlKRrvMe5scM4l9nSui0gnUBnOOIwrqcT2RAu0olB0trgD6HCkaTtBTMoF/lYju9d8FPwAT1KEkgIIINRgToQTiMtIyauZeTdBulrzsfx7o7lbRDAJDhjQ/j5RBPKVzEmqTgxoCGpd0OULfkDdqmEhSUElRByw4Vyxxjizy5qUAoAU2KnZzV8fWUG9QQ92ppmzhsL3xYYQHMtDuLygr4moQ3PMQ076EdgrLBQLD4ksD2YgprEBsov1Um6XAYm+C9OWsQq2iQsJABScSoUfAAs9e4QSLrEJQzs6QrE4sM8MG/GHQAe1bQtK1JAVvGgxd28XPeIyXZJiWUFBXzDTtwMHz7PeF5gSS4vEBnLthWv4xuXYgmpJrVgrjoAaNp4Qc10FMgtJUlqbpO9kz48WwrC6baiTdAAZWXcWzw8oZzrOg7yXocHfR8eGsRGWZoF0gJTUFZugHMUFezSKixHdltyCogkHB6txwflBS2ZSqFLVIzFXdjXOBUgyW3Dcq5cHvKe+sSS7QiYkpTdD41u11GcRIYFabGgArQFKapS7/i2ccyNrANc3Hx+JRwwDvBSbCGDKUnJzXlRx5ecdpkolJBQM8y7HUPWKUl9QZNJtM5Q3EudVUz0OeURzbctBZaje0NMdC9RBJLh33hkAQ47IMkWlgllmXeLAOqrPgwxp8TUhL6Eyko7A5ayo1VeT8pZ+7xja5CJj3W41H3aDxaiWSJ6i4VQlZJxFL1CAeULpClqdKktX4qk8c+wwPQ4z5EAlmXugONWfvjsXSCmgJfAVc0gm4QGKrxfdfKjirudcDGjstCmKlEKegSHTQjiD+cNNeSnJIiGylCnUzP5Fn6RqCl2IuWWlnPwPn/ABxkOyeX5TF9pSyXUU5lykp44PvHuiCTLSpgAMnrdc40A3jyfODkWgAbqaPTPuHrGNFU1RqkAgEPQEg43WDjB4xstgJnsOrSDeIACc+LPgXrXjA4skwi91d2nxZ0z1pT8ocylzMAkks150n6u3DGNLtDe86eDeqxSkwYCFLXRQVSm8nyIw7Iml2EIvBW8Dglxg1W15xLKtSTUKprpEkmTLUpgp1Cp1AplliDxhN0Ijssky03UjN3WXfmRh2xtW1kAkXXu0Ju640ZhGprhRvoCh8Kk1rprEarISXBCiPhJIFTmMCfCFrtisNs1qChRF18R98vzjFTlEi9dauKkgli3u/RxxgCfY1F03klRqBgA2V4VwiRMtQAF0J5MatiTnCdDTZlq2IhbFG7qkMoEZ5584hmSVVDFaXoMSk45YCkFotZQl1JrkEsCdXGDZ0jUja14bqWNLwGIKg+LsYLkhSBrHKJDrYsd1AAIAyB440yaOzZkpN4zLrnAEMSxwOA9YRMdpEulZDYOWzoGLl3gJKZgXdATdcXnZwGGAFc8tYdtvYWg+ZLl3RdWX+Yuc65tg7NXOsLrZYErWVIWUrOLhwcA6qC6/1eDEybqrt2Wb1XA3aNiDnx7oxctN7Fh8icz24hsmgUv7DTOf2aQUmWCFCoSl3csS+Pj2iNSrP1KXly5hfIgk/08Wr3wVLtYJN1IYBiTusz4luVGifr1AgBJIfeL5mueMK2NCtUxa1MtCknRse7EROkEhnLFhyfHJiBzMGWiYhYuq7vt3wvvoD3FKD/AO7zyhlOwhaB8N2g4MKcq8ecAW8rBBZWTjFuyjjSJJYm3q7xAcKSQARoXLgu1PuYPUgXWUwByfzh3RP1AbHPmXiClTMHF0jVuBwjgSZKQ5QRmxZuLUb84KTNCTdCSVOxDswGb9mcRzpSFMFXgcnL94wVypnB5AySXF5BeWR8Qq4wFBk5rSI5aXO6oAnniMqCvrGJJFmKb183rx3aMGZqgUB7THaLIiWSoBIp44nHy4QNpdCeySzIVedaQGrTvfvyaClM8tiwc0GBrV/OBBOWEi4kqBGCS9W174YSLBOWJRTIne6aCWotwLCmEOKZlmul9/8AGBIk3QFChTKXTPPDugSz24lAvgocbtGJA0OGsWSz7BtN1/Z54Nxi8pYzJzTjUxyronalD3FjiVBLdi1M+sNsIdv8+SvoSVjEFjRxiOb4sfHthkkFpdA1HFaORpBaujtqG6JaLrZTZRPYAsGJJ+x7UmYgCzzVDMpSpSQHDuUukU1g2E5bVf3/AIKZk2p3m4RqJgiZnKmvV91WvKMg+xfIRLtV1rxKeJevcWzgvrXAKlVrmK8PxhXZ7HOVuLF1BIclh2jOGn6uSmomEEsN4Co0fnxhPj0aEft5oCgh3AI4fSnlGWe1q91V4g1F4Ap4VNXyrGrRYiDQ3QRgActCPIwrTalJLKWRUjGn3hcU+gsb2aSCoi82LADAeQgsqlgbigOYN19ePKK5M2gXolJNEgprQcuzCJFdcF/4U2oDUUK5ZYGBwlexD1amSSN4nkRxYaeMCztpFCWuA1LNzIzYgvnGbL2RaSSZiVgO11tcatTsg6b0YvkhMmapR0Ssl+Bqwp+UPSExcNq3WdO6aAk72tXy9ZxMm2AspQD6O55jhhElm6A2orF+RNufMpN1jxvM8OZPQwpO9clgYldplV5pvuOwCCVeELlQjQoqxSFJ4sx0p6MC7TkIGAuk0oWSX1BB9dsWid0ak/FtCyoqCQF3zTKic+cRK2Ps9LBVqmTW+GXZ1EYu15SmzxIia8ic18lWsZloAcKUauvHI0IzGOMFr2uFEJvYsLoFSSQAzmsO/YbEVEJs1sUzpIVMlJSWOO6h8RrEqNnyAq8jZocYFdqm/wBjaxdLyZ81YpNlKxdUkXWZwupw7DEdplzXa4u4xq4IB+G7dcvXPKLSiUoNcsdjQRgV9ZMI/mmQTLVacR7JLJzRZZb96gTE0DyxKctZCQEsFGpYDeNKmlKvxiKZYLZMI6uz2hY1RJWx7QPTxfHtjVt00cEBMv8AoSIiXs1Sv8S0Whf8U5ZHdeaGuKE86+CvHorbSCo2cpdiBMUiUxzvFawwbhAqejJST1tqsSHLsZ99Q7JaVPFm/UFndzLCjqqvnBMuxSk4ISOQh8orwJ+oEmz7FZ0OTbCsgV6uzLUGcYFRTmRlhBS7LZlLvCXbV8hLQnmynhmbgIPGGqZ4GEZuRDzSK2nZkn4bDPJIY356Ug8whAiZGy/l2fZ05b82arvAUkHuh/7VGvaoXMn3ZC2Ts6b/AKdjlfwWZCj3zL0MUWed/rzP9oTL/oSI6FqjtNrTnE838kucn5OPYppxtFoP/PM/7RGvZT+9Mmq5zFnzMFotyREEzaY0h3rsVsqPSqwpkqlLQ4UFuDiXunWFh6VWm/8A4hKcGUHDcoZdNLYFBGoJPhX6RUbKm+sDUt3mNscnXZ6GD+B7Ds/ZqDKQVoTeKElW6PeKQTTnAu1tjyhLmG4lwhVWHymJU7XygHbe1/2KwWF4FP8AMG8n7oyc0cqbbPKRtMejGQ6NnT8SZQOYIBjUae+dvJgs8uGBT3tyf7CG3RvZqi6lXZwNd+8EDklJDni7cIp1ltBcl6Z01oG8a8I9J6GKAsyTevOVOdd5US9aMsjaQZLlrT7sqyp4iTePfMUqCUzrSP8APUBohCEf0oESLnpiNVsAhcjm5M0udaP/ANM/smEeUcPPx9qtP/nmf9o0q3DSOfbhpA5E2zShN/8A02k/88z/ALRHOspVRc2aofvTVnzVGKt6Yjm28HCDk/kWzhOw5BclAJ41jpGypAwlp7ohNq4xybXxhOQthqbNLGCUjsjohOghcq18YHm7TApUnQBz4RN2CTbHEggOzfnWJOthPZbWFBwQQYm9ohuQpMZdeI17RC7ro5M6J5EWMlWmI1WmFq7RESrRC5DQ0NpiM2qFap5iMzjByKURobTXHMQaLbFZVOydomlWt6AgnQFz3RMmUoNj82uNe2QmE1RyPakgd5EBz9qJTje/lP1ESm30V7ZYzbI4Nu4xW5G075ASlVcCQw76sIZpsaiKkDSrxMpceyljDhtJngSbtNs4V2iyTyWSUHwI5Au/hFT2hNm3ilajShGHe0aQ/f0zSOKxvbto9csq+EUTyzPb9BGtmTAFhRIABdzhSEvXsGEFS0ky3Puqo/jHWlqkdSSUaRcV9IJacZg5AvBmyrTMmLvTBcQRuJuuf4lFmTyf8aXY7LvSpawyVqCFcLykgHxj0a2WdKVKSkXRkE0o2nN45s2P24fXRlwUUCTbchJIKSSOEaiWTKUkABZYaq4xkcevgdFNmdHZQLlcx3oyQA2lXfnD/Y05KEdWm8GcgKZ6muHF4j9nOKywyIDv61gebKu7yS48jhh6wjuUnLVk1y0OTNMRTZzQp9vUIWW/aShko9rRXty+AeOvA+XbIhVbDFN/Wk0qqq7wFPxh1ZJ8wJqVKfi8Dg0hSx0rGSrUY4NqMRytplONOcHDbIYMcqvrwhcTnf0AxalcY661fyq7oY2W2uMCeQycxNM2hJSN+YhPAqD9wr4QKFi2+kDWbZNqmIC0SVqQcFDB+btAm0kWmxMtcoJExwLxSrBn90lveGMFyOk1xV6yCctestKkg8FFqjgQRAPSa1W20pEy03UIBATLSAliR7zJDOWq5zwAi1Diy4KUZWdbLQQlS1OErUSmhuvQEJJoaiGktaP3vAfWLX+jGafYEpcslawRljeqMMFCHls2FZ5vvSUA6oeWf/QgHtBjGbXLZhPJj5tTR5vMtKAaoUOZH0iZSk6DXwi07R6EylpZExaeC2Unk6QCkdiorNr2NaJSri0gKGG8LpSSSCCDX8xTLOSVXZrBYZfxIkkNgPvydoyZJGnN38GUInlWOb8Vzm7nvYRJ7P8Av9zfYxyyvxI2UV8ApsqWoO8k+ZMcKsScbqP5E+bfSDpcg1qRzLn7R0JXp4z38gBy5CQGYDJgkCnIfSJVKGF400JHlSCCkDhrk0cGYkB3cc3H4QKDYECpgPHtJ+w74HnWYY9W/d5PSMRtQXmoKlhgaGsSy9qJq+Rx0wp4xssUkCZHJQQHEu7zSfGC0y5nDgQGb7x2i1Ah6sfXdA8zaQRhfaruCWP9RNYTxt+CvsEKkFsTzp9oo23ElU436kADsy84s21rQJsk3TWiknMFJpTKozisWq031XlAhY999cm4feOv0uNrbNIIhstiReS93gDn2Qbb5omhW6QE3QAQxYAM/FmiKxDeBOJxMQyJqlSgpXvKJBNatRyTiaeEd0WasL2ISJsu9vIDKSDkynIfFnALPrF8mWlKnU4rjj4RRbMMB+6YfWZOTUyr+LRzer8IzkHK2vKBZyeIS47841GhITqIyOO4ioJmLW1Eq5BoBtF++CUKIIKWoXfV4cueEAbcR+yVwI01bsxjWEVfZooMrlqsa5YvFLJJauI4cYre1LYpylIpF/6ULaUm8oAX+eR0ih2hSSo3UkDVWJ7MB4x2YpNx2x7oK2HsG8kTZgcVZOpGuojqbshYUTcKRkyWHY0WLZ08zTIlpUoS5UtJmMSLy2F1JOmJOsWVMz0/4xlKcoyFTPPJditQAIWocAtd4AajAZRMubPSHmLm8xdV5p8zFys6iJ8x9Az83LVg3r20PZA8sglCTejzefIvEBc1ZfBMy99AUp5PHaZCZblSUbocMx7o9EVOGaUwg6U7NlzpS1sEzEJJBFHAqQaVzbj2wRyW9kPG/In2dt0HlDPatpEyzkaFJ8RFY6HbOEycb9UJqpLs7uA3bFnXs1PVKKSQWXu4jdJbyEV1IxXp3fJFy/Q/JC7PPS9Uzb3YpCB5oMXldiUOMeYfog2l1drVL+dD/wApqD/M44pj3BaAcYJ4k2c2b06nJtPZVpkk6Qt2zY+slFFL4BMonJXyk/KrDhQxarTJD0hZa5Mc7g06ZxK8crPKpM9RDKSQrBXMUMa6wUGDv64GLdt/o/1hC0JCiHvpqFKHzJKWJUMwXcYVxRGygGgVh86vvGU8ST0z1cUlkjcRcuYa1Zj2aCkc9abxQ5vXXoMnbN84PXJCR8ZOe8exqwKmzHrCUlmA7iS/H84n2ls2WPuwWfJN1lEHF3BZuQpjAsyYEhk4a4hR7aNoIdGU5TvKyCmJTrUeDxpcoJqFTAGq6iT5GKtJGco/2JxIC95mpWh44VbHONrsRyfB2Zjho8OkbIvB0iaQauFKBgqZ0aWtn6xgEj3wMEgPXefiI0ipS6GsdorciUUk1djgHoONG7PKOZhci8S/7pxo+nmYs8vootPurAf51knwREkrovM+cEDBr3/WL9uRSxSKVtC0JCric/eINRCG0KCpqiKpGbNeIphpHq8zourEpfmT2R5ztmzJRPmpSAyVkEDIjHxeNcUWuy4Qa2wWxJ3oInSwuXJQlJRMSm6pCqFTE1SM3d+2IrGK5vlA82U8sXnYEkkYipw4x0RZoyZSrpSkMFGgvB01IFSM/OLNs+aDQIBIGR5V8YRbEkqnTxKJUo3VXFGqim6oovaqSRjwgrYHR62Im7iZolbwUVJIIUxeha9vZinOJnCE3UhKLatFpBA+Uf70jwekbheqzzQWUlaiKEkEPxYUEZHI8MA9pBiDAO3lHqVZYM2tO6CpZmP7tOUc22zGYgpWCxzDDDjGMZKLTYc6E/SSSomU/uAKOHxboHg8VRY3jFj6RXpa7yiermMMXuqAIwegb6xWrzqjtxbiqHdov2xUtJQwHug99SfGDOuGjwJswJVKli9W4hxpuj7QemQ5NS/rH1lHHOW2S5/AJLm/tiWZ0eIIgoTHFGPFomRYHVeuzCcPdUR4DxiUbNms6JSqYbt3+ohhA5N9Jkub7SBSgaB39ZQPtNP7Gbh7i/Iw7s+yrQcUJSP3lD+0mItu7HWmzTVKu0QcCTjTQaxUYzbWh8pPwULoQnfnD4iA3Zj5iLfIkPLAqHB7H1eoxzhR+jbZaJ0ycSo7iU+62KicCQcLnjHodn2FJBO8smmYpyZIMb5scnLQ0pVo8s6LWzqrWguxwHMMR/TH0NsjaiZ8lExBdKh3ag8o+eJuwp67XMTJQpkTVC8aJTdWWdR5YY8I9T6IWg2b9nMUkoON0kgVoQWD8Y6HF6dHLmhO7iXeeuF1oWINnPUZwlmzC/GMMt3Z5Urb2dJNaQs29sfrf20qiv8ANSGA/jrkc2zrrDWUnOOwSghSe3jzjF1LsrFk9uV+Clq2Co4zbva/0IjR6OVdVoURokN4vDzbmwrzzZRNz4k1JQeA+XjlCCfZFIZs9CX1wMTwaVqFo9aMotWlaDRZJMsb15X8R+gAgiVapQDi6Owv5fWEiLQfX1/KOPaO3kKU14xn+oS6Rayx8IsknaEk+8pYOgSPMkwPP20hJZMsqDfEti+VE5RXVWlL5jV44FpLfUsYP1UxPOWBXSBYO5LlpGhBJ7D65wut22J6zWaUpobiABg77x3g75HKhgQTSzFu+IyBEv1WXwyXml4BZG1Z0pcxRUSqYADeSMA7VABLOWcnGKjtGapU1alYlRPeX+sXSYHBYhuI5vWKNMtxmKUpACAokvipjhdyRHT6bLPJakaY5yldhNjWJSgpQdQqEeRVoOGJjm1SryXLIEwEioUplKClKujAlyzsPp3Y7GygDVym9VzU4nnrBdqsbzpl1nF3Gp90Ckb5crhpI9D0WCGfKoTdfnR3ZtoC8yEhKclLYlNCCUsAz1epxhtsnaS0teUWONTFfsEqqbymA96lCHevBwIIn2+QF3TNuqBIIINO4YxnGORvaNc7xrK1B6Xz87LiNrKzWv8A8nd4RqFiZZajEchG4895XfZ47yux8nYqz700AZgJ+t4QYjZMofEfDwd2jJu0pQAYKVVndvtAFt2+Ejclh6e8QRXtJB7I9P8ATxR1VFCH9I+zpaZEvq3dUxjUnLTAR571bFhF627a5sxV+l27dupwb3i/HN2wbSKYtLEqBACcScI1jFJaE2j2jo9MQbLIUEpS8tAwAqAEmrVqCIPm21CcSnvfyMeZbHtSv8JSCmYkbwFcd4agAgjvHCGHtGZNM6d2DV4xzZJOLaoTyNFumdIUAtdo2mMSy9vy81NzH/1FIE+mZ5mkSKtAFSzZs7d2EZrI/Jn7zLerpBJq8xQ/2q+iYT9NLfKnWJaUTS7pJDKF4OHTUClQf9sV+btEuWUWNAA359kTWXZs21JqoolZqOGNboo+eNI6ccm2tDWVvRL+ieahKp4LORLujl1jt4RdbXttCSUgKJFKJJL8ABFa2VIl2YGVLISH3lO616PoPQia025xRQAHH08daRV0ibaNtusuZKVd5k5/ExYnNjANq2wyb95SB8gx/DlCq2W9SlOlZYUIc15iA7YxBqASOffBZm2ep9B+lKbXIAXSbLWZet4AAgvyI7Xh/bLG7KHbHmv6JkbxBpvlXfLb+2PXJKXoY55Ru0eZljc6FSZUdLlwdPs7cohKY5HFxOdwcdMCQSguntGUVDpdPlypiVIUoBVFJb3FNS6flOhw7aXqYh48s/SPPuTU4+8cOCUj6xthk1KkdXpZOMq8EqAlVQXJo9NaPAtoFw1o3B37j4wjslsCSFXiEA1AFRqx08osFntiVjdJIOTuR26Reb0sMm1pnfKCkQEIUXIHNvvGjMQkUryB9eMGGUmt2oBYjMcxAi7Cg1wPDE8ziY82eBxdMxcGuztCkmo7j4OMoxYbAc65d0Cy5Cf3gRrT1+MdpGjjnEcEJGwBUXe8ZRRZku6Sn5ad1PpF561nevhFJtY31HUmOv0qps6MPk52PNX1wJAxAdt4jIPy7YN2zNUhd9I3g7jhoTpA+zVNMSdDEu0gpRKq4uS2p/GOlySyb+CnLjI5lT6OBeQN4BqYZ8rpxo4hZ0us59oVdDlTO2ZNKDm8WTo8hUpE1JIuqqkHUp3scjSO7BYpcx5q0utDOSS4rQ46nyhLOoylXj4+hpyc1OT/ADz/AND7DImIloQUOUoSkmuQA04RkGywphWMjyZW3ZyDQWpIJdJ535g/vPlG1bQQ1Ulh8y5gx0f6RDNU3CIbii7muVMo9Neomzssi2pPQoOLlaEXy4pqTFUXsSStW8ong5I8MIt5QPDMeniNchJ0PMU4Q36iXwKmKpEpCFFSRMvEAOkEUAAFHGkETLaRimacqqA8soNFnenlT6xDNsL4AjnWJWbJ5ROwAWlZr1Sh/FNV9A0a9qZyuWlNaO5+sdm4ZnVBQ6xiSGOWNcOznE5sJpTtavlSKlOfn/CXbBZbLU14AZkXvAkkvhD+dagEhJULoolKQcNVdmQEJ/YN4FsCC551gS2WsFTBQuuwHJ8TpG2G9thG/IftDaAU4OQ3SKEfccITKnXkmu8MIhtZJUSVkDQDKBym8xvEZAMHYRtY3sLkSVEJKgzksQVAFtS9exo0UpvFznh59n2jmzrIIukF6OSARz8YLnyKXwwIJBILEuQQSnBA0AAwOMVRDLR0CtgRaiCcWNdKg8vej2JIzj562XOMtRmIDi8CH3SQCA2YreFK1Y5R7X0Y22mdLSCWU2dH5cYykqdnJkh+6yxEBQgCbLYwcgNHM9Lxk1eissOcb8i5dHJwFY8Y6X23rbQrC6Hd9VV8Bd8Y9A6a7fEuWpEreU1WqO3g5HlHk9rkqBKljGtdWc+eHEQYsbTsj0+PfJgy5QCv2awcKHlE8sEBJSopOmRfUPyEcqQC9GIwI9YQTLlgtiksXrTTsGPdHQjtGuzLSSQFFIAGFSogPgaADtOdIazJYUSRnXHN/VIrlkshvFThV0NRwC5b6+OGln2JZb5WCVOA7VDEEXmODPkXw4VJ41ONMrsFMk4ZcA48KCIl2JRwGHMV9dsNbTs9aQT1oI0Ic/cn00QylTBTcPKh7gNOIjmfpo9B7aEy7DMzYg84q+0CgFSQN56nTh60i6lK1KqKa7wftKvrlCHaWyiqYosA4Zk09etIqGOOPoaj8C3ZFl/ay3IZT+AOMWqZZkpzABwdvB4S2HZq0JxdQLp3UEcamuGjQy9sWB7oGhF4eYIELLihk22EsfLs4tdnWlCj8JFC1NAxwNYCTZ+pCKneDL5mv37hDWVMUTeKlA9hHcRGwJX+moqBBdSnHgCwMYfp3HpmkI8dIXyJgKQQpQHZGRNK2aQGBDOWcE4knEhzGow9jKYe2xgvbkgfOeSR9SI4O20HCXNPYkf3GKybMsxgsitY7fcidFMfzduD/RUeawPpER22GfqB2zf/AJhR7IrNXhHQsBPxeELmvgQ0G3W/y0D/AJCf7Iin7eJDBCRxSsg/0wttGzF3f2ZdbjKmIclnIAETDZExCR7RMCZpF5MsDLAuczQ05RrGmrDi+wK2X5q0lc0qCQAHUSq6Mir4jU1IJixI2zQC4nIOSX7XxhPLsNAQTWo4j7QR1BiJZk+yVBroana5DhkaZ59sJJ2z0KJUVkPklTd0T+ynj3fhGGx1zeBZEDRpOzZJAYK4F2x4ipMRjZMsqDJWa4Av3DPCJ12UNiYZ9FZaUWlBOAC/6SPqYfuWOMbaQtsXR9JmMi8S6dwnAvVgalRyc98OpPR2V/mhYZnBJDUOOJKnbLWLOm0SpK3lpCljNsOJb1R+EcbYthWhAUm8reGBG8WYADEB8MzjpGuNutl58aXQhndGpIKDfIQzgEgUGNSM2NWx5wPZAJZJlzFJZ2bMOrV3A8HMWqXZjNQpBF1KAkX2zbfLkgHeUPdDYMTnXrRs2bKUnrE3k4A4pKXBFxQHAChphGsqOWvktuytuzGupmEkVAXRwMXJcuaCjtWJrbt2aomU28pDoYvihxhTEFIfMPhC3o9Z7yWu3UJIUpnqQxAcuQncIpUuM6ky17LUUugAmWTcqRdTRQBq+7WmimgpEcEILHYZqZkwrWXCTdXepfChcHu4XgBdau9k8MrLY0dW8yXKZmCFJckIwuqTVASlRD6pxNGmtl1VwKUQ6nUUCgNE56Vy+NesdWqSE3ZawlSw5chmKhdIN0MRdJJDCraQyxHO2NIEm+kEKJSoOSrdUXul3vlKg7tXTVLa7LLvqIllKVVASpVwtgUgl2vObuVAKR6lZdnhUoCckKu0GKXU+pahYAAYVALGEk/owUqNwKYgXSoVFRewLYNzYaGE5JjKtY5CEJcX8i15s2Rd1Lkguw3TwIbInL6vrEoJXcuhQDBMtJundcVJJBJbAEZRiNkupKUoJfGuICheIJww4jdDQ12km4lMgBJSoPMN0PddqhPAu+LntgvQysTbYsoTMFU4LKkndWzkOFG870wxFIgmbRmDFCRxIIbnvPBlpsrkpljdBLMK6czh3kwtMohuDGofvfJoxlKKfRWzj9cTHKSlFDQVbs3s2dxEK7cXLoRQ8fvE6rMGVStGOHBmFD+EaRZGJdya8q4uDEcooewX9aEU6tI7/vEf61UAAwIGFMTWqjiTU4nTQQUbEHOmT/lA02zPk3rlE+8kOn8m07ZOFxPj946G2lZy048fvAvsbKcRIoF3aIlmiUkwk7YI/wAtPeYyABZz6/KMiPdiPiMJliANH7Q33jpFm9UhgqzNiY0qS2BBi7MbYDMsRBrTu+kFWdKABupcZ1eJbggiTIf4e4P9YakFncieKAEgD4QwHdCjpPsH2m6pU5lPjUm7WjPTV6mkNpUmrAV/hcxIuyKOR4uPRh8ilkaVAtlsaUy0oF1QQkJBCXoABnnSCJli0SkBtX+tYknWIpAN3wjkTD6+0NzS7M22weZYG94EcmP1jj2IDEeI8Hg4Anl5d0TISVkmhOpcn6mDkmKxdK2WF4JOnvD7QWnYpxCKc6jxg6USkZNwp+cFSrQBrFpoLYvsVjKVgi9iHADOygQCcWceAiy2LYKpiphWdxSipBScyq9V3DZNn4xHs23hKr10tph2xaLNbEL91T8IpypftHybB17NSUpSwAT4ig0DOBUCA7PsVQvBShdUXKQN1nc01h3GRCySQUJ1dH0kvfUNAkADu9ZQfZ7JdPvFQyByo0ExoqAxgc5MBcvY0skU/DBm7oyXsdAIJDkF4MNpTqO/7x3LmA4Q+cxUdBIAZqRikvjG4yMxgsnZ0tJJSln8McNBXCI1bJlGYJl3fDVc5BhnBilgYkDmY5VaEj4h3xXKQCGf0dAmKWliFO4NGc5cuyEtt2IkKFQHABFAoK4D0+EW+dakOz48xyaE+0QFE4MQxLu/rlGsW2tiKxKsKb4BVL0IUqmeBbzgdVmBvEO70oGYYYGlNHw4w4n7Ov4UONXL61ApnjpAk6wKQzEXVYaHXlES+gChVnLYDsiFVmLVAhuLBkVM/B40rZ2d9J7YyaY0JvZOXrsjjqA9RDZdmJJZgdCoREZLUIJ7aRmx2A9RL0I7fwjILp8ifXbGQckFsyTIllVSoDg3mwbug65LTQLN3Q1fup5QuuFNFBn1ETGUg/5g7QYakMmCZIwUeV1/OJJFrue6Q2n4VgEyuL6esYnTIpVSQP4T53frC5PwDRPNt5JqlJjdntBIoh+QgcyAPiB8PpBEpAHxDtZXmfpD5OxUZeUahKR2se544nrW+8nvDwUsj4Vu4wIAHHlA6lH5/XOFJiB7/AQTIWjO9yBAHlEc06rvcK/UR1JSlnPd94SexBiCjT6+JPkIlVNo4Dco3ZkIUdO2v2if2AYpV2RsrEAoUo6+cOdn2u4GvM/CAerWHrSNXa1POKi6AdLtxOCz3mNSrcpNXqYXSmb0Y7VXONOQWWSyW0KFTWNzSkllK5RXEqIwjSlEnGJ0Ow61rYkOY1ZrW2ELSjN47loapMNMVjpdqpEEyZe+8QhQakbM7hFqh2RTxV/rA02dTA9sTzDi0CTZT/lEtiOTaVZ5Ya+sY4mWgmrvrWsbY/uiI1rOqR65mIcgO5FtWmgOPfGTLWM5d41fBjxGhjgoB+IvyH2iM2cansETyYzkzEN7qtcPGPPbT0yUtZN9iTRJAwxDFt4txrlHof6vo7s4o9PJ4+d1pUhQdDhO6oKqCfiHicMCXGUXiV3aKR7H0e2ibQhRN1knEZu+I4NDNIVl/wCsVf8AR7YlCTMdgLwYHH3Q9c2epizmXr3s8c2SuWipKmRrSp63n4xkbUK+93iMjIQbs5AbAd0LrYN8xkZGj6QGLSHwEc3qRkZBLsSJ0Cg9ZmJ5iBdFBh9oyMhAQaxykVjIyIAIAiezJe9wAjUZDj2SFShumO5qiClqUGHIRkZG6/iBItZdFTnEMzGMjIobCJWMFEUEbjItEHMuNrxMZGQxnJ+31iZt0dvmIyMgQG0mkSpFIyMhiZDn3xHOwjcZCYyJeXKJWjcZCGQTJYcUHdHQDGkZGQAVzp0sizqIJBcYUxxilWSzIUFhSEqASlnALVmYPGRkaw/g/udD8fRF/wCj0odRKoPcTl+8seQA7I52sgJWwAA4UjIyObJ0zL/0DJEZGRkYjP/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Tree>
    <p:extLst>
      <p:ext uri="{BB962C8B-B14F-4D97-AF65-F5344CB8AC3E}">
        <p14:creationId xmlns:p14="http://schemas.microsoft.com/office/powerpoint/2010/main" val="3562570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4380" y="116632"/>
            <a:ext cx="8219256" cy="924712"/>
          </a:xfrm>
        </p:spPr>
        <p:txBody>
          <a:bodyPr>
            <a:noAutofit/>
          </a:bodyPr>
          <a:lstStyle/>
          <a:p>
            <a:pPr algn="ctr"/>
            <a:r>
              <a:rPr lang="es-ES" sz="2800" dirty="0" smtClean="0"/>
              <a:t>Resultados obtenidos del estudio de mercado  </a:t>
            </a:r>
            <a:endParaRPr lang="es-ES" sz="2800" dirty="0"/>
          </a:p>
        </p:txBody>
      </p:sp>
      <p:sp>
        <p:nvSpPr>
          <p:cNvPr id="4" name="3 Marcador de pie de página"/>
          <p:cNvSpPr>
            <a:spLocks noGrp="1"/>
          </p:cNvSpPr>
          <p:nvPr>
            <p:ph type="ftr" sz="quarter" idx="11"/>
          </p:nvPr>
        </p:nvSpPr>
        <p:spPr/>
        <p:txBody>
          <a:bodyPr/>
          <a:lstStyle/>
          <a:p>
            <a:r>
              <a:rPr lang="es-ES" smtClean="0"/>
              <a:t>TERJAMANCO S.A</a:t>
            </a:r>
            <a:endParaRPr lang="es-ES"/>
          </a:p>
        </p:txBody>
      </p:sp>
      <p:sp>
        <p:nvSpPr>
          <p:cNvPr id="5" name="4 CuadroTexto"/>
          <p:cNvSpPr txBox="1"/>
          <p:nvPr/>
        </p:nvSpPr>
        <p:spPr>
          <a:xfrm>
            <a:off x="1331640" y="2276872"/>
            <a:ext cx="6624736" cy="369332"/>
          </a:xfrm>
          <a:prstGeom prst="rect">
            <a:avLst/>
          </a:prstGeom>
          <a:noFill/>
        </p:spPr>
        <p:txBody>
          <a:bodyPr wrap="square" rtlCol="0">
            <a:spAutoFit/>
          </a:bodyPr>
          <a:lstStyle/>
          <a:p>
            <a:endParaRPr lang="es-ES" dirty="0"/>
          </a:p>
        </p:txBody>
      </p:sp>
      <p:sp>
        <p:nvSpPr>
          <p:cNvPr id="8" name="7 Marcador de contenido"/>
          <p:cNvSpPr>
            <a:spLocks noGrp="1"/>
          </p:cNvSpPr>
          <p:nvPr>
            <p:ph idx="1"/>
          </p:nvPr>
        </p:nvSpPr>
        <p:spPr>
          <a:xfrm>
            <a:off x="467544" y="1196752"/>
            <a:ext cx="8280920" cy="5040560"/>
          </a:xfrm>
        </p:spPr>
        <p:txBody>
          <a:bodyPr>
            <a:noAutofit/>
          </a:bodyPr>
          <a:lstStyle/>
          <a:p>
            <a:pPr lvl="0"/>
            <a:r>
              <a:rPr lang="es-ES" sz="1200" dirty="0"/>
              <a:t>Los turistas que visitan las instalaciones de TERJAMANCO en su mayoría son personas jóvenes con una  edad promedio de 15 a 30 años de edad </a:t>
            </a:r>
          </a:p>
          <a:p>
            <a:pPr lvl="0"/>
            <a:r>
              <a:rPr lang="es-ES" sz="1200" dirty="0"/>
              <a:t>Dentro del estudio realizado se pudo observar que los turistas en un porcentaje del 15% se sintieron insatisfechos por la falta de información ya que el Complejo no dispone de rotulación adecuada, información acerca del agua termal y sus efectos medicinales</a:t>
            </a:r>
          </a:p>
          <a:p>
            <a:pPr lvl="0"/>
            <a:r>
              <a:rPr lang="es-ES" sz="1200" dirty="0"/>
              <a:t> La atención del personal al turista solo es una atención  buena más no excelente</a:t>
            </a:r>
          </a:p>
          <a:p>
            <a:pPr lvl="0"/>
            <a:r>
              <a:rPr lang="es-ES" sz="1200" dirty="0"/>
              <a:t> Otro de los problemas percibidos con un 11% es el tiempo de espera, al turista le gustaría que el personal actuará de manera eficaz y evitando los posibles cuellos de botella en especial en los servicios que presta el Restaurante.</a:t>
            </a:r>
          </a:p>
          <a:p>
            <a:pPr lvl="0"/>
            <a:r>
              <a:rPr lang="es-ES" sz="1200" dirty="0"/>
              <a:t>Los turistas que visitan TERJAMANCO, en un 70% suelen ir con sus familias en un promedio aproximado de  6 personas.</a:t>
            </a:r>
          </a:p>
          <a:p>
            <a:pPr lvl="0"/>
            <a:r>
              <a:rPr lang="es-ES" sz="1200" dirty="0"/>
              <a:t>Debido a que la mayoría de turistas va con sus familias, desearían se implemente servicios de recreación en los cuáles se incluya la familia, entre el principal paseo en caballo con un 38%, y un 22% paseo en bote mismas actividades que incluyen a toda la familia, un 7% de los encuestados sugirió pesca deportiva.</a:t>
            </a:r>
          </a:p>
          <a:p>
            <a:pPr lvl="0"/>
            <a:r>
              <a:rPr lang="es-ES" sz="1200" dirty="0"/>
              <a:t>La principal competencia de TERJAMANCO es TERMAS de PAPALLACTA, al tener una preferencia del 32% por parte de los turistas encuestados, en su mayoría los turistas suelen visitar a la competencia por sus instalaciones, por la excelente atención que brinda, por la información adecuada que existe dentro y fuera de las instalaciones.</a:t>
            </a:r>
          </a:p>
          <a:p>
            <a:pPr lvl="0"/>
            <a:r>
              <a:rPr lang="es-ES" sz="1200" dirty="0"/>
              <a:t>Al momento TERJAMANCO, son las más visitadas por turistas nacionales y extranjeros, esta afluencia se debe a factores como el precio son cómodos y accesibles, está rodeado de un entorno propicio para que el turista pueda descansar y disfrutar  de la naturaleza que se encuentra a su alrededor.</a:t>
            </a:r>
          </a:p>
          <a:p>
            <a:pPr lvl="0"/>
            <a:r>
              <a:rPr lang="es-ES" sz="1200" dirty="0"/>
              <a:t>El segmento de población que atiende TERJAMANCO, son personas de clase media baja con un nivel de ingresos de entre $340 a $500 conformado por el 46% de personas encuestadas.</a:t>
            </a:r>
          </a:p>
          <a:p>
            <a:pPr lvl="0"/>
            <a:r>
              <a:rPr lang="es-ES" sz="1200" dirty="0"/>
              <a:t>Presta sus servicios  a un porcentaje alto de personas provenientes de la Región Sierra.</a:t>
            </a:r>
          </a:p>
          <a:p>
            <a:pPr lvl="0"/>
            <a:r>
              <a:rPr lang="es-ES" sz="1200" dirty="0"/>
              <a:t>TERJAMANCO no aplica programas de incentivos a los trabajadores, así como también no tiene </a:t>
            </a:r>
            <a:r>
              <a:rPr lang="es-ES" sz="1200" dirty="0" err="1" smtClean="0"/>
              <a:t>capacitacion</a:t>
            </a:r>
            <a:r>
              <a:rPr lang="es-ES" sz="1200" dirty="0" smtClean="0"/>
              <a:t> constantes </a:t>
            </a:r>
            <a:r>
              <a:rPr lang="es-ES" sz="1200" dirty="0"/>
              <a:t>para el personal.</a:t>
            </a:r>
          </a:p>
          <a:p>
            <a:pPr lvl="0"/>
            <a:r>
              <a:rPr lang="es-ES" sz="1200" dirty="0"/>
              <a:t>El personal de TERJAMANCO, en un porcentaje alto son personas jóvenes cuyas  edades van desde los 18 a 43 años de edad.</a:t>
            </a:r>
          </a:p>
          <a:p>
            <a:endParaRPr lang="es-ES" sz="1200" dirty="0"/>
          </a:p>
        </p:txBody>
      </p:sp>
    </p:spTree>
    <p:extLst>
      <p:ext uri="{BB962C8B-B14F-4D97-AF65-F5344CB8AC3E}">
        <p14:creationId xmlns:p14="http://schemas.microsoft.com/office/powerpoint/2010/main" val="113837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332656"/>
            <a:ext cx="8147248" cy="998984"/>
          </a:xfrm>
        </p:spPr>
        <p:txBody>
          <a:bodyPr>
            <a:noAutofit/>
          </a:bodyPr>
          <a:lstStyle/>
          <a:p>
            <a:r>
              <a:rPr lang="es-ES" sz="3200" dirty="0" smtClean="0"/>
              <a:t>Conclusiones del estudio de mercado </a:t>
            </a:r>
            <a:endParaRPr lang="es-ES" sz="3200" dirty="0"/>
          </a:p>
        </p:txBody>
      </p:sp>
      <p:sp>
        <p:nvSpPr>
          <p:cNvPr id="3" name="2 Marcador de contenido"/>
          <p:cNvSpPr>
            <a:spLocks noGrp="1"/>
          </p:cNvSpPr>
          <p:nvPr>
            <p:ph idx="1"/>
          </p:nvPr>
        </p:nvSpPr>
        <p:spPr>
          <a:xfrm>
            <a:off x="467544" y="1628800"/>
            <a:ext cx="8219256" cy="4695800"/>
          </a:xfrm>
        </p:spPr>
        <p:txBody>
          <a:bodyPr>
            <a:normAutofit fontScale="55000" lnSpcReduction="20000"/>
          </a:bodyPr>
          <a:lstStyle/>
          <a:p>
            <a:pPr lvl="0"/>
            <a:endParaRPr lang="es-ES" dirty="0" smtClean="0"/>
          </a:p>
          <a:p>
            <a:pPr lvl="0"/>
            <a:r>
              <a:rPr lang="es-ES" dirty="0"/>
              <a:t>F</a:t>
            </a:r>
            <a:r>
              <a:rPr lang="es-ES" dirty="0" smtClean="0"/>
              <a:t>alta </a:t>
            </a:r>
            <a:r>
              <a:rPr lang="es-ES" dirty="0"/>
              <a:t>de información </a:t>
            </a:r>
            <a:r>
              <a:rPr lang="es-ES" dirty="0" smtClean="0"/>
              <a:t> al cliente interno y externo </a:t>
            </a:r>
          </a:p>
          <a:p>
            <a:pPr lvl="0"/>
            <a:endParaRPr lang="es-ES" dirty="0" smtClean="0"/>
          </a:p>
          <a:p>
            <a:pPr lvl="0"/>
            <a:r>
              <a:rPr lang="es-ES" dirty="0" smtClean="0"/>
              <a:t>Falta </a:t>
            </a:r>
            <a:r>
              <a:rPr lang="es-ES" dirty="0"/>
              <a:t>de motivación </a:t>
            </a:r>
            <a:r>
              <a:rPr lang="es-ES" dirty="0" smtClean="0"/>
              <a:t>a los trabajadores </a:t>
            </a:r>
          </a:p>
          <a:p>
            <a:pPr lvl="0"/>
            <a:endParaRPr lang="es-ES" dirty="0" smtClean="0"/>
          </a:p>
          <a:p>
            <a:pPr lvl="0"/>
            <a:r>
              <a:rPr lang="es-ES" dirty="0" smtClean="0"/>
              <a:t>La </a:t>
            </a:r>
            <a:r>
              <a:rPr lang="es-ES" dirty="0"/>
              <a:t>calidad del servicio por parte de los trabajadores no es la adecuada hacia el turista </a:t>
            </a:r>
          </a:p>
          <a:p>
            <a:pPr lvl="0"/>
            <a:endParaRPr lang="es-ES" dirty="0" smtClean="0"/>
          </a:p>
          <a:p>
            <a:pPr lvl="0"/>
            <a:r>
              <a:rPr lang="es-ES" dirty="0" smtClean="0"/>
              <a:t>TERJAMANCO </a:t>
            </a:r>
            <a:r>
              <a:rPr lang="es-ES" dirty="0"/>
              <a:t>no tiene bien definida su organización (organigrama)</a:t>
            </a:r>
          </a:p>
          <a:p>
            <a:pPr lvl="0"/>
            <a:endParaRPr lang="es-ES" dirty="0" smtClean="0"/>
          </a:p>
          <a:p>
            <a:pPr lvl="0"/>
            <a:r>
              <a:rPr lang="es-ES" dirty="0" smtClean="0"/>
              <a:t>Existe un 56% de los trabajadores que siente satisfacción en la empresa y la otra mitad no siente satisfacción por la empresa, otro factor de importancia es que el </a:t>
            </a:r>
            <a:r>
              <a:rPr lang="es-ES" dirty="0"/>
              <a:t>56% de los trabajadores no recibe </a:t>
            </a:r>
            <a:r>
              <a:rPr lang="es-ES" dirty="0" smtClean="0"/>
              <a:t>capacitación, </a:t>
            </a:r>
            <a:r>
              <a:rPr lang="es-ES" dirty="0"/>
              <a:t>cursos o talleres, de esta manera también un 67% respondió que no recibe motivación por parte de la empresa.</a:t>
            </a:r>
          </a:p>
          <a:p>
            <a:pPr lvl="0"/>
            <a:endParaRPr lang="es-ES" dirty="0" smtClean="0"/>
          </a:p>
          <a:p>
            <a:pPr lvl="0"/>
            <a:r>
              <a:rPr lang="es-ES" dirty="0" smtClean="0"/>
              <a:t>No </a:t>
            </a:r>
            <a:r>
              <a:rPr lang="es-ES" dirty="0"/>
              <a:t>dispone de un plan estratégico y planes anuales que guíen a una misión y visión </a:t>
            </a:r>
          </a:p>
          <a:p>
            <a:pPr lvl="0"/>
            <a:endParaRPr lang="es-ES" dirty="0" smtClean="0"/>
          </a:p>
          <a:p>
            <a:pPr lvl="0"/>
            <a:r>
              <a:rPr lang="es-ES" dirty="0" smtClean="0"/>
              <a:t>Los </a:t>
            </a:r>
            <a:r>
              <a:rPr lang="es-ES" dirty="0"/>
              <a:t>trabajadores en un 78% no reciben un incentivo justo por parte de la empresa, el principal incentivo que desearía se implemente son los incentivos por ventas alcanzadas, </a:t>
            </a:r>
            <a:endParaRPr lang="es-ES" dirty="0" smtClean="0"/>
          </a:p>
          <a:p>
            <a:pPr lvl="0"/>
            <a:endParaRPr lang="es-ES" dirty="0"/>
          </a:p>
          <a:p>
            <a:pPr lvl="0"/>
            <a:r>
              <a:rPr lang="es-ES" dirty="0"/>
              <a:t>No existe un documento que evidencie el portafolio de productos que la empresa ofrece.</a:t>
            </a:r>
          </a:p>
          <a:p>
            <a:endParaRPr lang="es-ES" dirty="0"/>
          </a:p>
        </p:txBody>
      </p:sp>
      <p:sp>
        <p:nvSpPr>
          <p:cNvPr id="4" name="3 Marcador de pie de página"/>
          <p:cNvSpPr>
            <a:spLocks noGrp="1"/>
          </p:cNvSpPr>
          <p:nvPr>
            <p:ph type="ftr" sz="quarter" idx="11"/>
          </p:nvPr>
        </p:nvSpPr>
        <p:spPr/>
        <p:txBody>
          <a:bodyPr/>
          <a:lstStyle/>
          <a:p>
            <a:r>
              <a:rPr lang="es-ES" smtClean="0"/>
              <a:t>TERJAMANCO S.A</a:t>
            </a:r>
            <a:endParaRPr lang="es-ES"/>
          </a:p>
        </p:txBody>
      </p:sp>
    </p:spTree>
    <p:extLst>
      <p:ext uri="{BB962C8B-B14F-4D97-AF65-F5344CB8AC3E}">
        <p14:creationId xmlns:p14="http://schemas.microsoft.com/office/powerpoint/2010/main" val="36770127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332656"/>
            <a:ext cx="8229600" cy="1143000"/>
          </a:xfrm>
        </p:spPr>
        <p:txBody>
          <a:bodyPr>
            <a:noAutofit/>
          </a:bodyPr>
          <a:lstStyle/>
          <a:p>
            <a:pPr algn="ctr"/>
            <a:r>
              <a:rPr lang="es-ES" sz="3200" dirty="0" smtClean="0"/>
              <a:t>Análisis de Problemas TERJAMANCO S.A</a:t>
            </a:r>
            <a:br>
              <a:rPr lang="es-ES" sz="3200" dirty="0" smtClean="0"/>
            </a:br>
            <a:endParaRPr lang="es-ES" sz="3200" dirty="0"/>
          </a:p>
        </p:txBody>
      </p:sp>
      <p:sp>
        <p:nvSpPr>
          <p:cNvPr id="4" name="3 Marcador de pie de página"/>
          <p:cNvSpPr>
            <a:spLocks noGrp="1"/>
          </p:cNvSpPr>
          <p:nvPr>
            <p:ph type="ftr" sz="quarter" idx="11"/>
          </p:nvPr>
        </p:nvSpPr>
        <p:spPr/>
        <p:txBody>
          <a:bodyPr/>
          <a:lstStyle/>
          <a:p>
            <a:r>
              <a:rPr lang="es-ES" smtClean="0"/>
              <a:t>TERJAMANCO S.A</a:t>
            </a:r>
            <a:endParaRPr lang="es-ES"/>
          </a:p>
        </p:txBody>
      </p:sp>
      <p:pic>
        <p:nvPicPr>
          <p:cNvPr id="5" name="4 Marcador de contenido"/>
          <p:cNvPicPr>
            <a:picLocks noGrp="1"/>
          </p:cNvPicPr>
          <p:nvPr>
            <p:ph idx="1"/>
          </p:nvPr>
        </p:nvPicPr>
        <p:blipFill>
          <a:blip r:embed="rId2"/>
          <a:srcRect l="12803" t="21033" r="6343" b="7380"/>
          <a:stretch>
            <a:fillRect/>
          </a:stretch>
        </p:blipFill>
        <p:spPr bwMode="auto">
          <a:xfrm>
            <a:off x="605876" y="1412776"/>
            <a:ext cx="8214595" cy="4911825"/>
          </a:xfrm>
          <a:prstGeom prst="rect">
            <a:avLst/>
          </a:prstGeom>
          <a:noFill/>
          <a:ln w="9525">
            <a:noFill/>
            <a:miter lim="800000"/>
            <a:headEnd/>
            <a:tailEnd/>
          </a:ln>
        </p:spPr>
      </p:pic>
    </p:spTree>
    <p:extLst>
      <p:ext uri="{BB962C8B-B14F-4D97-AF65-F5344CB8AC3E}">
        <p14:creationId xmlns:p14="http://schemas.microsoft.com/office/powerpoint/2010/main" val="10528955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8" name="Picture 14" descr="C:\Users\Katty\Desktop\jamanco fotos\2014-02-02 11.33.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67000"/>
            <a:ext cx="91440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323528" y="-73742"/>
            <a:ext cx="8363272" cy="504056"/>
          </a:xfrm>
        </p:spPr>
        <p:txBody>
          <a:bodyPr>
            <a:noAutofit/>
          </a:bodyPr>
          <a:lstStyle/>
          <a:p>
            <a:pPr lvl="0" algn="ctr"/>
            <a:r>
              <a:rPr lang="es-ES" sz="2000" b="1" i="1" dirty="0">
                <a:solidFill>
                  <a:schemeClr val="bg1"/>
                </a:solidFill>
              </a:rPr>
              <a:t>PROPUESTA DE FORTALECIMIENTO DE LA </a:t>
            </a:r>
            <a:r>
              <a:rPr lang="es-ES" sz="2000" b="1" i="1" dirty="0" smtClean="0">
                <a:solidFill>
                  <a:schemeClr val="bg1"/>
                </a:solidFill>
              </a:rPr>
              <a:t>GESTIÓN PARA TERJAMANCO S.A</a:t>
            </a:r>
            <a:r>
              <a:rPr lang="es-ES" sz="4000" b="1" dirty="0">
                <a:solidFill>
                  <a:schemeClr val="bg1"/>
                </a:solidFill>
              </a:rPr>
              <a:t/>
            </a:r>
            <a:br>
              <a:rPr lang="es-ES" sz="4000" b="1" dirty="0">
                <a:solidFill>
                  <a:schemeClr val="bg1"/>
                </a:solidFill>
              </a:rPr>
            </a:br>
            <a:r>
              <a:rPr lang="es-ES" sz="2000" b="1" i="1" dirty="0" smtClean="0">
                <a:solidFill>
                  <a:schemeClr val="bg1"/>
                </a:solidFill>
              </a:rPr>
              <a:t>ANÁLISIS FODA</a:t>
            </a:r>
            <a:endParaRPr lang="es-ES" sz="2000" i="1" dirty="0">
              <a:solidFill>
                <a:schemeClr val="bg1"/>
              </a:solidFill>
            </a:endParaRPr>
          </a:p>
        </p:txBody>
      </p:sp>
      <p:sp>
        <p:nvSpPr>
          <p:cNvPr id="4" name="3 Marcador de pie de página"/>
          <p:cNvSpPr>
            <a:spLocks noGrp="1"/>
          </p:cNvSpPr>
          <p:nvPr>
            <p:ph type="ftr" sz="quarter" idx="11"/>
          </p:nvPr>
        </p:nvSpPr>
        <p:spPr/>
        <p:txBody>
          <a:bodyPr/>
          <a:lstStyle/>
          <a:p>
            <a:r>
              <a:rPr lang="es-ES" smtClean="0"/>
              <a:t>TERJAMANCO S.A</a:t>
            </a:r>
            <a:endParaRPr lang="es-ES"/>
          </a:p>
        </p:txBody>
      </p:sp>
      <p:graphicFrame>
        <p:nvGraphicFramePr>
          <p:cNvPr id="6" name="5 Objeto"/>
          <p:cNvGraphicFramePr>
            <a:graphicFrameLocks noChangeAspect="1"/>
          </p:cNvGraphicFramePr>
          <p:nvPr>
            <p:extLst>
              <p:ext uri="{D42A27DB-BD31-4B8C-83A1-F6EECF244321}">
                <p14:modId xmlns:p14="http://schemas.microsoft.com/office/powerpoint/2010/main" val="4010084083"/>
              </p:ext>
            </p:extLst>
          </p:nvPr>
        </p:nvGraphicFramePr>
        <p:xfrm>
          <a:off x="2483768" y="548680"/>
          <a:ext cx="4104456" cy="6876697"/>
        </p:xfrm>
        <a:graphic>
          <a:graphicData uri="http://schemas.openxmlformats.org/presentationml/2006/ole">
            <mc:AlternateContent xmlns:mc="http://schemas.openxmlformats.org/markup-compatibility/2006">
              <mc:Choice xmlns:v="urn:schemas-microsoft-com:vml" Requires="v">
                <p:oleObj spid="_x0000_s6162" name="Documento" r:id="rId4" imgW="3911332" imgH="8891599" progId="Word.Document.12">
                  <p:embed/>
                </p:oleObj>
              </mc:Choice>
              <mc:Fallback>
                <p:oleObj name="Documento" r:id="rId4" imgW="3911332" imgH="8891599" progId="Word.Document.12">
                  <p:embed/>
                  <p:pic>
                    <p:nvPicPr>
                      <p:cNvPr id="0" name=""/>
                      <p:cNvPicPr/>
                      <p:nvPr/>
                    </p:nvPicPr>
                    <p:blipFill>
                      <a:blip r:embed="rId5"/>
                      <a:stretch>
                        <a:fillRect/>
                      </a:stretch>
                    </p:blipFill>
                    <p:spPr>
                      <a:xfrm>
                        <a:off x="2483768" y="548680"/>
                        <a:ext cx="4104456" cy="6876697"/>
                      </a:xfrm>
                      <a:prstGeom prst="rect">
                        <a:avLst/>
                      </a:prstGeom>
                    </p:spPr>
                  </p:pic>
                </p:oleObj>
              </mc:Fallback>
            </mc:AlternateContent>
          </a:graphicData>
        </a:graphic>
      </p:graphicFrame>
    </p:spTree>
    <p:extLst>
      <p:ext uri="{BB962C8B-B14F-4D97-AF65-F5344CB8AC3E}">
        <p14:creationId xmlns:p14="http://schemas.microsoft.com/office/powerpoint/2010/main" val="41112468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Katty\Desktop\jamanco fotos\2014-03-08 15.41.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7000"/>
            <a:ext cx="91440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323528" y="-171400"/>
            <a:ext cx="2880320" cy="926976"/>
          </a:xfrm>
        </p:spPr>
        <p:txBody>
          <a:bodyPr>
            <a:normAutofit/>
          </a:bodyPr>
          <a:lstStyle/>
          <a:p>
            <a:r>
              <a:rPr lang="es-ES" sz="3200" dirty="0" smtClean="0">
                <a:solidFill>
                  <a:schemeClr val="bg1"/>
                </a:solidFill>
              </a:rPr>
              <a:t>Plan Estratégico</a:t>
            </a:r>
            <a:endParaRPr lang="es-ES" sz="3200" dirty="0">
              <a:solidFill>
                <a:schemeClr val="bg1"/>
              </a:solidFill>
            </a:endParaRP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3712634248"/>
              </p:ext>
            </p:extLst>
          </p:nvPr>
        </p:nvGraphicFramePr>
        <p:xfrm>
          <a:off x="457200" y="980728"/>
          <a:ext cx="8291264" cy="53438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3 Marcador de pie de página"/>
          <p:cNvSpPr>
            <a:spLocks noGrp="1"/>
          </p:cNvSpPr>
          <p:nvPr>
            <p:ph type="ftr" sz="quarter" idx="11"/>
          </p:nvPr>
        </p:nvSpPr>
        <p:spPr/>
        <p:txBody>
          <a:bodyPr/>
          <a:lstStyle/>
          <a:p>
            <a:r>
              <a:rPr lang="es-ES" smtClean="0"/>
              <a:t>TERJAMANCO S.A</a:t>
            </a:r>
            <a:endParaRPr lang="es-ES"/>
          </a:p>
        </p:txBody>
      </p:sp>
    </p:spTree>
    <p:extLst>
      <p:ext uri="{BB962C8B-B14F-4D97-AF65-F5344CB8AC3E}">
        <p14:creationId xmlns:p14="http://schemas.microsoft.com/office/powerpoint/2010/main" val="22545353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124744"/>
            <a:ext cx="8291264" cy="576064"/>
          </a:xfrm>
        </p:spPr>
        <p:txBody>
          <a:bodyPr>
            <a:normAutofit fontScale="90000"/>
          </a:bodyPr>
          <a:lstStyle/>
          <a:p>
            <a:r>
              <a:rPr lang="es-ES" b="1" dirty="0"/>
              <a:t> </a:t>
            </a:r>
            <a:r>
              <a:rPr lang="es-ES" dirty="0"/>
              <a:t/>
            </a:r>
            <a:br>
              <a:rPr lang="es-ES" dirty="0"/>
            </a:br>
            <a:r>
              <a:rPr lang="es-ES" sz="4000" i="1" dirty="0"/>
              <a:t>Objetivos Estratégicos</a:t>
            </a:r>
            <a:r>
              <a:rPr lang="es-ES" sz="4000" b="1" dirty="0"/>
              <a:t/>
            </a:r>
            <a:br>
              <a:rPr lang="es-ES" sz="4000" b="1" dirty="0"/>
            </a:br>
            <a:endParaRPr lang="es-ES" dirty="0"/>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3641182754"/>
              </p:ext>
            </p:extLst>
          </p:nvPr>
        </p:nvGraphicFramePr>
        <p:xfrm>
          <a:off x="457200" y="1484313"/>
          <a:ext cx="5410944" cy="4840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Marcador de pie de página"/>
          <p:cNvSpPr>
            <a:spLocks noGrp="1"/>
          </p:cNvSpPr>
          <p:nvPr>
            <p:ph type="ftr" sz="quarter" idx="11"/>
          </p:nvPr>
        </p:nvSpPr>
        <p:spPr/>
        <p:txBody>
          <a:bodyPr/>
          <a:lstStyle/>
          <a:p>
            <a:r>
              <a:rPr lang="es-ES" smtClean="0"/>
              <a:t>TERJAMANCO S.A</a:t>
            </a:r>
            <a:endParaRPr lang="es-ES"/>
          </a:p>
        </p:txBody>
      </p:sp>
      <p:sp>
        <p:nvSpPr>
          <p:cNvPr id="6" name="5 CuadroTexto"/>
          <p:cNvSpPr txBox="1"/>
          <p:nvPr/>
        </p:nvSpPr>
        <p:spPr>
          <a:xfrm>
            <a:off x="6228184" y="1124744"/>
            <a:ext cx="2448272" cy="646331"/>
          </a:xfrm>
          <a:prstGeom prst="rect">
            <a:avLst/>
          </a:prstGeom>
          <a:noFill/>
        </p:spPr>
        <p:txBody>
          <a:bodyPr wrap="square" rtlCol="0">
            <a:spAutoFit/>
          </a:bodyPr>
          <a:lstStyle/>
          <a:p>
            <a:pPr marL="0" lvl="5"/>
            <a:r>
              <a:rPr lang="es-ES" i="1" dirty="0">
                <a:effectLst>
                  <a:outerShdw sx="0" sy="0">
                    <a:srgbClr val="000000"/>
                  </a:outerShdw>
                </a:effectLst>
              </a:rPr>
              <a:t>Estrategias</a:t>
            </a:r>
            <a:endParaRPr lang="es-ES" b="1" dirty="0">
              <a:effectLst>
                <a:outerShdw sx="0" sy="0">
                  <a:srgbClr val="000000"/>
                </a:outerShdw>
              </a:effectLst>
            </a:endParaRPr>
          </a:p>
          <a:p>
            <a:endParaRPr lang="es-ES" dirty="0"/>
          </a:p>
        </p:txBody>
      </p:sp>
      <p:sp>
        <p:nvSpPr>
          <p:cNvPr id="7" name="6 Rectángulo redondeado"/>
          <p:cNvSpPr/>
          <p:nvPr/>
        </p:nvSpPr>
        <p:spPr>
          <a:xfrm>
            <a:off x="6084168" y="1771075"/>
            <a:ext cx="2376264" cy="9535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1200" dirty="0"/>
              <a:t>Rediseñar </a:t>
            </a:r>
            <a:r>
              <a:rPr lang="es-ES" sz="900" dirty="0"/>
              <a:t>la</a:t>
            </a:r>
            <a:r>
              <a:rPr lang="es-ES" sz="1200" dirty="0"/>
              <a:t> estructura organizacional de TERJAMANCO S.A</a:t>
            </a:r>
          </a:p>
        </p:txBody>
      </p:sp>
      <p:sp>
        <p:nvSpPr>
          <p:cNvPr id="8" name="7 Rectángulo redondeado"/>
          <p:cNvSpPr/>
          <p:nvPr/>
        </p:nvSpPr>
        <p:spPr>
          <a:xfrm>
            <a:off x="6156176" y="2996952"/>
            <a:ext cx="2304256" cy="12961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1000" dirty="0"/>
              <a:t>Apertura de un pequeño centro de </a:t>
            </a:r>
            <a:r>
              <a:rPr lang="es-ES" sz="1000" dirty="0" smtClean="0"/>
              <a:t>atenció</a:t>
            </a:r>
            <a:r>
              <a:rPr lang="es-ES" sz="300" dirty="0" smtClean="0"/>
              <a:t>n</a:t>
            </a:r>
            <a:r>
              <a:rPr lang="es-ES" sz="1000" dirty="0" smtClean="0"/>
              <a:t> </a:t>
            </a:r>
            <a:r>
              <a:rPr lang="es-ES" sz="1000" dirty="0"/>
              <a:t>al cliente para poder identificar problemas de atención al cliente y dar la información adecuada, creación de trípticos con la información de la empresa.</a:t>
            </a:r>
          </a:p>
        </p:txBody>
      </p:sp>
      <p:sp>
        <p:nvSpPr>
          <p:cNvPr id="9" name="8 Rectángulo redondeado"/>
          <p:cNvSpPr/>
          <p:nvPr/>
        </p:nvSpPr>
        <p:spPr>
          <a:xfrm>
            <a:off x="6228184" y="4797152"/>
            <a:ext cx="2232248" cy="10081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1100" dirty="0"/>
              <a:t>Publicidad por medio de redes sociales: Facebook, twitter , cuñas publicitarias en radio.</a:t>
            </a:r>
          </a:p>
        </p:txBody>
      </p:sp>
    </p:spTree>
    <p:extLst>
      <p:ext uri="{BB962C8B-B14F-4D97-AF65-F5344CB8AC3E}">
        <p14:creationId xmlns:p14="http://schemas.microsoft.com/office/powerpoint/2010/main" val="317672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p:txBody>
          <a:bodyPr/>
          <a:lstStyle/>
          <a:p>
            <a:r>
              <a:rPr lang="es-ES" smtClean="0"/>
              <a:t>TERJAMANCO S.A</a:t>
            </a:r>
            <a:endParaRPr lang="es-ES"/>
          </a:p>
        </p:txBody>
      </p:sp>
      <p:graphicFrame>
        <p:nvGraphicFramePr>
          <p:cNvPr id="5" name="4 Marcador de contenido"/>
          <p:cNvGraphicFramePr>
            <a:graphicFrameLocks/>
          </p:cNvGraphicFramePr>
          <p:nvPr>
            <p:extLst>
              <p:ext uri="{D42A27DB-BD31-4B8C-83A1-F6EECF244321}">
                <p14:modId xmlns:p14="http://schemas.microsoft.com/office/powerpoint/2010/main" val="1902338376"/>
              </p:ext>
            </p:extLst>
          </p:nvPr>
        </p:nvGraphicFramePr>
        <p:xfrm>
          <a:off x="457200" y="1484313"/>
          <a:ext cx="5410944" cy="4840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Rectángulo redondeado"/>
          <p:cNvSpPr/>
          <p:nvPr/>
        </p:nvSpPr>
        <p:spPr>
          <a:xfrm>
            <a:off x="6092001" y="3212976"/>
            <a:ext cx="2376264" cy="9535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1200" dirty="0"/>
              <a:t>Benchmarking de los mejores centros turísticos relacionado con los sistemas que utilizan </a:t>
            </a:r>
          </a:p>
        </p:txBody>
      </p:sp>
      <p:sp>
        <p:nvSpPr>
          <p:cNvPr id="9" name="8 CuadroTexto"/>
          <p:cNvSpPr txBox="1"/>
          <p:nvPr/>
        </p:nvSpPr>
        <p:spPr>
          <a:xfrm>
            <a:off x="6092001" y="2708920"/>
            <a:ext cx="2080399" cy="369332"/>
          </a:xfrm>
          <a:prstGeom prst="rect">
            <a:avLst/>
          </a:prstGeom>
          <a:noFill/>
        </p:spPr>
        <p:txBody>
          <a:bodyPr wrap="square" rtlCol="0">
            <a:spAutoFit/>
          </a:bodyPr>
          <a:lstStyle/>
          <a:p>
            <a:pPr algn="ctr"/>
            <a:r>
              <a:rPr lang="es-ES" dirty="0" smtClean="0"/>
              <a:t>Estrategia</a:t>
            </a:r>
            <a:endParaRPr lang="es-ES" dirty="0"/>
          </a:p>
        </p:txBody>
      </p:sp>
    </p:spTree>
    <p:extLst>
      <p:ext uri="{BB962C8B-B14F-4D97-AF65-F5344CB8AC3E}">
        <p14:creationId xmlns:p14="http://schemas.microsoft.com/office/powerpoint/2010/main" val="3199184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p:txBody>
          <a:bodyPr/>
          <a:lstStyle/>
          <a:p>
            <a:r>
              <a:rPr lang="es-ES" smtClean="0"/>
              <a:t>TERJAMANCO S.A</a:t>
            </a:r>
            <a:endParaRPr lang="es-ES"/>
          </a:p>
        </p:txBody>
      </p:sp>
      <p:graphicFrame>
        <p:nvGraphicFramePr>
          <p:cNvPr id="8" name="4 Marcador de contenido"/>
          <p:cNvGraphicFramePr>
            <a:graphicFrameLocks/>
          </p:cNvGraphicFramePr>
          <p:nvPr>
            <p:extLst>
              <p:ext uri="{D42A27DB-BD31-4B8C-83A1-F6EECF244321}">
                <p14:modId xmlns:p14="http://schemas.microsoft.com/office/powerpoint/2010/main" val="2341045274"/>
              </p:ext>
            </p:extLst>
          </p:nvPr>
        </p:nvGraphicFramePr>
        <p:xfrm>
          <a:off x="457200" y="1484313"/>
          <a:ext cx="5410944" cy="4840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4 Marcador de contenido"/>
          <p:cNvGraphicFramePr>
            <a:graphicFrameLocks noGrp="1"/>
          </p:cNvGraphicFramePr>
          <p:nvPr>
            <p:ph idx="1"/>
            <p:extLst>
              <p:ext uri="{D42A27DB-BD31-4B8C-83A1-F6EECF244321}">
                <p14:modId xmlns:p14="http://schemas.microsoft.com/office/powerpoint/2010/main" val="1219567801"/>
              </p:ext>
            </p:extLst>
          </p:nvPr>
        </p:nvGraphicFramePr>
        <p:xfrm>
          <a:off x="611560" y="1124744"/>
          <a:ext cx="5410944" cy="484028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9 Rectángulo redondeado"/>
          <p:cNvSpPr/>
          <p:nvPr/>
        </p:nvSpPr>
        <p:spPr>
          <a:xfrm>
            <a:off x="6201073" y="1412776"/>
            <a:ext cx="2376264" cy="13681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1200" dirty="0"/>
              <a:t>Estrategias</a:t>
            </a:r>
          </a:p>
          <a:p>
            <a:pPr lvl="0"/>
            <a:r>
              <a:rPr lang="es-ES" sz="1200" dirty="0"/>
              <a:t>Desarrollar cursos y </a:t>
            </a:r>
            <a:r>
              <a:rPr lang="es-ES" sz="1200" dirty="0" smtClean="0"/>
              <a:t>capacitación </a:t>
            </a:r>
            <a:r>
              <a:rPr lang="es-ES" sz="1200" dirty="0"/>
              <a:t>al personal de manera mensual, donde se fijen metas por parte de los trabajadores y la empresa</a:t>
            </a:r>
          </a:p>
        </p:txBody>
      </p:sp>
      <p:sp>
        <p:nvSpPr>
          <p:cNvPr id="11" name="10 Rectángulo redondeado"/>
          <p:cNvSpPr/>
          <p:nvPr/>
        </p:nvSpPr>
        <p:spPr>
          <a:xfrm>
            <a:off x="6216718" y="4221088"/>
            <a:ext cx="2376264" cy="1080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1200" dirty="0"/>
              <a:t>Desarrollo de un sistema de evaluación adecuado que permita conocer las necesidades del personal </a:t>
            </a:r>
          </a:p>
        </p:txBody>
      </p:sp>
      <p:sp>
        <p:nvSpPr>
          <p:cNvPr id="12" name="AutoShape 2" descr="data:image/jpeg;base64,/9j/4AAQSkZJRgABAQAAAQABAAD/2wCEAAkGBxQQEhUQEhQVFRQXFBQWFBQXFRQUFhUVFRQXFhQVFBUYHCggGBwlGxUVITEhJSkrLi4uFx8zODMtNygtLisBCgoKDg0OGxAQGiwkICQwLCwsLDAsLCwsLCwsLCwsLCwsLCwsLCwsLCwsLCwsLCwsLCwsLCwsLCwsLCwsLCwsLP/AABEIAKoBKQMBEQACEQEDEQH/xAAcAAABBQEBAQAAAAAAAAAAAAAAAQIFBgcEAwj/xABBEAACAQIDBAgEAQsEAQUAAAABAgADEQQSIQUGMUETIlFhcYGRoQcyscFSFCMzYnKCkqKy0eEVJEJjwhZDZHOT/8QAGgEBAAIDAQAAAAAAAAAAAAAAAAQFAQIDBv/EAC0RAQACAgEDAgYBBQADAAAAAAABAgMRBAUSITFBEyIyUWFxgUKRobHRFCM0/9oADAMBAAIRAxEAPwDcYBAIBAIBAIBAIBAIBAIBAIBAIBAIBA8sRXCC57bQOf8A1NOxvQf3gNO0x+E+0BDtP9X3gNO0z+H3/wAQGnabfhHvAadpP2L6H+8Bp2i/d6f5gLQxrs6i+hIvoOECXgEAgEAgEAgEAgEAgEAgEAgEAgEAgEAgEAgEAgEAgEAgR+2D1V/a+0CNEB0AgJAQwC8BCYHrs/Wqvn9DAnoBAIBAIBAIBAIBAIBAIBAIBAIBAIBAIBAIBAIBAIBAIEZto/IPH7QI8GA6AQEgMqgkaGx5Hj7QOejibkqdHHEfQjtB7fvMRLaY93sWmWrq2PrV8FJ+g+8CWxuKWijVXNlUXJmJnUbb48dslorX1llO298qmIe2c06d9FXs7TbiZDtkm0vU8fgYsFd63b8o7Ab01aFQGnUJF9QSSGHeJrF5rPiXfJxcWamr1hsmy8aK9JKy8HUG3Z2jyN5OrO428jmxTiyTSfZ1TLkIBAIBAIBAIBAIBAIBAIBAIBAIEdtHbmHw5y1aqqfw8T6DWdsfHy5I3Wu0bNy8OKdXt5e+z9pUsQM1KorjnY6jxHETXJivjnV403xZ8eWN0nbqnN2EAgEAgRG2z1kHcftA4lMB14BAIDTA4cfhs4BByuvytxt2gjmp5j6EAzEw2rbTiw21QSadSyVQbFSeN72Kn/kDY2PceBBExFvaW84pnzXzCf3cbM7HsX6n/E2ckX8VcUaeEUDg1QBvAKSB6j2nHN9Ky6XEfFmZ9oYhiMdc+nvImnpov4Jha9zEQ1tkfRW5uFalgqCN82TMR2ZyWt7ydjjVYeS5l4vntaE1N0YQCAQCAQCAQCBDb1bdGCo9Ja7k5UXkWte57hJPF48579vt7ofN5X/j49x6z6Mnxm8+IrFnbEMDyUMyg3/CF0Fu+X1cGHH4isPM3z58k7taf9O3Ye/OIoMMzmqnNXNzbubiDOWbhYckeI1P4dsHOz4Z8zuPtLWdlbRTE0lrUzdWHmDzB7xKHLjtjtNbPT4M1c1IvV1zm6iAQEJg9FH3h3/WmTTw4DkaGoflv+qOfjLfjdMm0d2WdfhQ8rq+pmuGN/n/AIzyriRUYu92Zr3Ys17nnx4y5itYjUeFBM3mdzO5P2ZtCpg6i16TEgHrDtXmrDmDOOfFGSk1skcfPNLxaviY/wAtzwmIFVEqL8rqrDwYXH1nlrV7ZmHs6W7qxaPd7TDYQPDHYtaNNqtQ2VQST4dnfN6Um9orX1lzy5K46Te3pDJtt76V8S+VGNNL2VVOU92ZhxPtPQYeFixR5jcvLcnnZ88+J1H2hFrtutTf9KxINvmzjv7QZ3tixXjU1j+yNTLmpO62n+66bu7dGJGU2FQC5HJh2j+0pOZw/g/NX0/09F0/qHx/kv4tH+U2DIC0OgEBDA8qkClb606i9HiUGYU8wqJ2o1rkc9LcuHHlOOasz5ha9Mz1rM47e6Z3E3logMXqXV8tmPFLXuKgHDj83DTlwmKZY92/L6fbfdjj+P8An/Fs3h2ZT2hhmpB11syOCGAYcDpy4jwM6WiLQgYMlsGSJmP4YNtbdivTqmlkVmvbqujA+YOnnaRJjU6ekx276d/nX6XrcT4bMrLXxeWwsRSBDZjyzkaW7uc7Y8XvKr5fOiN0x+v3axJCmEAgEAgEAgEAgEDNvjLmCYdv+N6gP7RykewPpLTptojuj9KbquObTSfbyyOpipZTdAriLSxsx3lsLVvg1tFn6eiflARx3E3B+3pK3qGp7bLHpcTXur7NOlYtxAIFR+JG1zh8OKamzVSRfnkHzetwPOWHTsMXyd0+kf7VPVs80xxSvrb/AEx18VrL6bKCuLwdXxxc5jYdyqqj0UATSvht8N60K82242o2/c3ErUwVApwVAhHYU6p+k81y6TTNaJeu4OSMmCspqR0sQKN8XMaaeFRBoHqjN3hVJt62PlLDp2viTP2hV9V3OOK/eWNHF6y571P8LweleO5rONNbAx5p1qbg8GF/Amx9iZpmiL45rLTFvHmraPu1q88y9icDAWAhgMeBw4yiCIFUq/D2rUVsRgnCOHINFuqraA3RuR1Oh07xI98O/NVxxeqdsduXz+ULUw2LwxK4mkaJPym4Icc7FT4es4TW0eq4x58WWN0naGx2LI7/ABmkpVbSkNh71VcPUD02IAYXW5ykcwV4Wm1bTWfDlmw489e28f8AW+bPxa16SVk+V1DDzHCT4ncbeOy45x3mk+zomXMQCAQCAQCAQCBE7z7DTHYd8O+l9Ub8Dj5W+3gTOmLJOO3dDlmxRlr2y+dd5t3cRgahSshHYw1Vh2q3OWlcsX8wrZw2p4lDYdWZgqgkk2AGpJ7hN96Ymu/D6B+Fm7D4Kg1SsMtWrlOU8VReAPebk28JW8nL3zqPZP42H4cb+68SMkiAQMt+MbEVKPZka3jmF/tLfps6rZR9VrvJX9SyypWlhNkOtCrWjuJo6qNaO5xvRsHwrxFsFVZvlWq58gik2lP1Dzkj9LvpUTGKf2nae9lA8ekHihP9N5B1KzduD2zRrNkR7tYnKVZTYcdGAmBXPivstsRgGZBdqTCrYc1AIf0DX/dkniZO2/7ReXi76fp89tWIbWWsXV3w/DopV5vF3G1E9u3SNavTpjm4v3AG5PoDNcmTtpMuePD35IiGzgygelOvAW8BC0BrPA56pgT+7q2o37WY+9vtAz34r4q+IRPw0gfNmP2AkXPPl6DpNNY5t95Zji2u1pHlcx6PCm1iD26Hy4Qektw+EW0ulwjUidaT2H7LjMPfNJeCd10871jF25ovHvH+l6ndUCAQCAQCAQCAQCBUviPtRsPh1VQpNRipLKrWAFzYMCL8JO4GGuS893srep8i+LHHZ6yybB7TqUXz0myG/FVRT7CXM4MUxqYUv/lZo/qa1uDvO2NR0qW6Wnluw0DK17G3I6GU3N41cVomvpK76fyrZqzF/WFskFYoreCrWVVFBgr5rm9tVANxqDzKwIR9vYqipaqlMqOdsv8AMrH6TaK79CfDj+Iezmx2z6eJVbOiirlGpyOozjvtofIyTw8vZfU+6FzsPxKbj1hhNdiDLSbK6tTUqx3k0duGYk2HGZ7nG1NzqG+7q7LOD2clN9HbrOOw1GGnkCB5Sm5GT4mSZXnFxfDxxDorKrcQp8hOCTtG7tUw20K5AsKdJVAHAF8pP9JnS30w0j1lcyL6Gc2zGviH8PKVNjWw9alTDXPQ1HCW/wDrJ4juPrLDBlvbxqZQc9cdfeIUDB7EqO4TNTXW2ZqiBR3kgmTdWiPRCmaT/VDbtw9y6GGpdIXWvUYauh6ijsQj6ys5GW1p7ZjSx42KlY7qztPbSTDYcA1SUDGw+c62vyvIqUjsNicM9Rwa6BAEyAuqkmxzHreUDqx+HprRqVaThyqMyjMrAkC+toCUtnFqmXNZTTVwba3JsR9IHQdh/r/y/wCYHk+wW5OPQwJXZ2GNKmqE3IvqO8k/eBi/xCxOfG1zyBCj91QD73kPLPzS9R0+vbgqpN7kmcVnHo7sNgs+CxFYcaNagf3agdT/ADBJtEfLMuGW/bmpX7xP+F6+CuJtXrU/xUg38DAf+c68efMq7rNd4q2/LX5LecEAgEAgEAgEAgEDPvi6/wCboL+tUPoFH3lp0yPNpUvWJ8UhlJbTzMtonwqdeWgfBl/z2IH/AFUz/M0qeo+y56XGu5q8q1uitrP11HYh/mIt/SYFZ3urWwzDmzIo82B+03x+u2tvRdKSCnSC20VALdyra3tNGZYDvXs+hXY1aCmgTq1JmUpc/gYWI8CJa4YzTGrVlV5b4N/LeFV/01wdbeRv9JJ+HaPZx+JSfd04PGrTIyXzX+c6EEHkPERWIn6mMm4j5Wp7U+I/T0qVOjTPSnKalxcZhxCgcRzvIkcKlN2vPj2dJ5+XJNaY6+feXc28wK3p03Y34MVGnbcXPlaV2ltt67m7Vp0XxNXEE02q1AVBV7ZQDbrBbc5m0xOtFVvTbuHYErXpmwJsHW+nde81iNzpmZ1G3z/t/aj161SrUJuzE2PIX6q+AFhPRY9UrFa+jzF4m95tb1lGpWF50i7E0WTdnb9XC1A9Nv2lv1XHYw+8ZcNM1e20fy5UzX49u+k/w1vaVOnjeiZh1ehFQDUfpbWOnYEPrPN2iaWmHrMV4vWLfdwtu1SOi1HH75Ps017p+zp4cmI3VVVZjUFgCblE5d41iJifZiXpuMwaszKzFAoQXLEZjdjYE6aATN69s6axO15mrIgED563lLHEVywIJq1CQRqLsTYyDf1l6zj6jHXX2hXKHGc5T6+YWfdNM+D2nS/+MtQeNF806Y/ptCFzvGTFb86/ukfg0/8AvvGg/wBUP2m2D6nHq3/z/wAw3CTHlxAIBAIBAIBAIEPvLtKphkSpTVWBazA37CRYjhwMDNviNtg4hKNXLly50IvfrNlPpZfaWfTrxHdCo6phm3bb7M7q4i1xLObaV9ce3dsHeWphSxpOULCxItcgG9tROVox3+uNt5rlpO8dtLNu9v5jauJo0lqFlNRc4YK3UuOkJNrgBb8JGz48EUme3STxrcjviJvMrzvDvAEr36J3p5FGcaEEFuAOh485ULtV6m22xmKo4YIRSOIplWN7lRxDDhzPCdIiIrvbTczOl0+JmMalgjlNs7qh/ZsSR7ST0+sTm3PsgdUtMYNR7sWq4jtl/wB7z9ccexKdQTO4ZmsuqjsmjiG/OVFo6E9IQctxwzZQbeMicqk9vdSPKVws8RfsyT49lj2fsFsJkem1KpnDBKqOKinLbNY6ZTqOyUmbLktOreF/hx46+aL5/oFAqoZEuFAJtYk24kicO633StvFt1aPFGZP2Wa3uZnvn3PCN2zsRKKB3qswvaz2PpNq6tOtNLajyyveWsDWa3DQDlpxGnnLbixrGpuV5zImm2o8ZKhwmPCWwz6id4QckeGzbCxQahSN+FGinC/y0lJ92aeb5May2/b03EneCv6d4e/4T7eF5wSUfvLiejw1VuHVt66TfHG7Q1tPgnw+pZcItT8Vcnyt0f1vM5Z3eWMf0rlnnNuXNAM0D57+JKFNp1+V3Q+TKh+8hZfql6rp07wVV/8A9w311M5ymViNNi+E+xqJwtSu1MFqjPSYm+tOwutuFibyVhrGtqDqua8ZYpE+I8/ysuwdzsHgXNXD0irlSty9R+qSCQAzEDgJ0rjrXzCDm5mbNXtvPhPzdGEAgEAgEAgEAgcG28IatIqBcgggacvHuJgZJvy6dBlVgSWGnMWPZx5yXw4t8SETmTX4cxMs3xg4S3sq8UuvYlKgxb8ocLYAp1XIY31BKaj0MjZK5J+hKx2pH1rtsDLQRq2H6JgLZ1DpntfQsp69ryuzRl/rTsNsc/QtibPxtWs2HzUKTLTVzxbqsSBY2NzcSO7vTYm7TpjDnqgvSCuDkBDZhrYaWte19YC/F6oRRoryLsfMLYf1GWfTI+e0/hUdXn5Kx+WRVTLeVTUyk+nnMRLa1XZRa6kdxHtMzPhxmNWiXX8P6xNZkueC9XvZgl/Qyo5kxNYX/DrNbS2hnvwsde2ViyJw5eloFX38r2p017WJ9BO+D1mXPJ6My2psqq5aouVhqxAbrAAa6G17Acrydg5FO2K+6vzce/dN0KJOhEdeFr6TetkfJj8rzsbepqNAUQqGxNiy34m55zjfhY8mTvtP8FeoZcOOMdYj9phd8lNA5qbCtkbIw1pltcpyk6DhKjkYqUyzWJ8L3i5b5MMXtHlWNqb0169E0aiKLkdZQy8Dfhe02pSsTuJbWvbWphqm7dLo8FRTspqx8Sc5+si2ncu8eiaFSYZPFSAoeBinxjw+XGipyekjeakqf6RImePmej6VbeLX2U5v0h8TOKyr6N3+GKZdn0u9qretRh9pMw/S8z1Od8if4WwNOqAW8BQYCwCAQCAQCAQOfH4noqbVMpYKLkDjbmfIa+UDHd59kNiD0tEqy3c2zAfO1wB2edpYcTk1p4sruZxbZNTVR8TsbEX/AEL+x+8mTyMc+6PXjZIj0cuL2TWpIKr02VCbZja2bsOuh7jMRlrafEtpx2rHmHZukf8AchTzSp/QT9py5Nt45dMFdXiWs/DzeY4+slSoR0ww70qtgBmKVEdHsO0MwPepkHkYvh28ekpfHy99fPrC21urjUccGosjdxU5lv2XvI6QqPxfxAyUE76jegUfeWnTI82lTdWn6asoqmWsq2rkpVLMROe9S72ruu3dhams6RKNkqlN11/J8S9YqzUwEN7EA2qBsobhfSVfLx7tFa+q44eaPhze3iIXjDb30nrZXU00sbOTnIPK4INhOefg/Cx90z5ON1H4+Xtivh0bb3qpYZUdGFYMxBCMAVsL3IuR9JCpjmyyteIVDebeJcY1Lo84tcEMADckWtbjznatJpE7c7Wi0xp0YWhZ1vwvr4c5GidS7THhQ6tMK7qOAZgPAEgT0NJ3WJUOTxaYO2fsx6zMtMElVLmwJso4k25azjlv8ONy64q/FnSa2dgGBAc27udvOcL87UfK3r02LW3ZdqNa6BVoEgAAXsqgD9ZpWWtNp3K2rWKxqHnS2GazgMKa31y0wXcrz1XQeM1ZaSlEBAAMoygWPIW4QHrTgOywC0DM/jXg706FfsL0z+8My/RpHzx7rnpGTVpqzIt179oB9RI67q3/AHEGXAYcf9d/4mJ+8m4/ph5bnzvkWWANN0Q4NA9EMB8AgEAgEBLwC8Br1LAnsF/SBQm2FSq4Ja7Aiq7F8wJGlSoSoI4fKRAdjN0MPTr0UGcpUFVTdtQ6rmQ3AHYdO6Aq7MR9kV6DAfLXJ7c6Fip8RlWdcM6vGnLNG6TtjW6emKC9i1SO782wI95Y8ivySg4LbmJT/wAH8VkxyjkyOD/Cbe85cyPkhvxfGSWhb0I3TmojFSVXUG3DT7SuWCFxq/leWnihnt1VqAlXS/hofMTtiz3xfS4ZuPTL9UM0xtJqNV6TcUZlPfY2v5y8x5O6sSpr4u22nBXexB7D7c5i7ekbjTspV7ETaLuF8e40mKG0GC5AeqTe3K/badItETvSHalp+Xc6+yw7B2WrKXqas3AX+USo5vI+JPbC+6fxPhV7p9XRjdhU7XzW8bSDEzCxmIlA4nBLSDVEscgJvY2uASL8p1x2teYrM+rleIrWbRDyxe8j08nUVi1JHvcixYa+8k04cW8790e3KmNePZXaZvr2mWkRqNKy87l0YPFvSe6MVJBUkG11PEHtHdNLVrbxaGItavms6lom7W9i16JwmIVS60mFCpYXuqmynsbsIlfyOJFY7qen2T+LzJtPZf19paBsPCqKNM5VuVuTYXN9dTK5ZmYkWxdI/ipuvob/AHgShEBICEmB5sxgVzfLZpxeHag2lyCp5hlOh+vrNL17o0kcXNOLJ3Qy3Ebm4pKgCpnGUDNw4DmJHnFK8p1DHMbnw2Xd2g1HD0aTcUpoptwuBraSaxqIhQ8jJ8TJa0e8pdDNnF6AwPWlxge0AgEAgI0DzLQGl4EftuuVoVSOPRsB+0RZfciBy45QlFKQ4KaSjwUqPtA8Ns4i/RuOKVUbyvlb+VjAh6uIvTxNAmwqZyGGthUUjh5Talu20S0vXurNfuzrZm7poVelzlzZxouUWKNrxPdJmTk98TEwjV43ZrU+n/Hf8NdiVKFR61UAHKFVbgnUgkns+UDzM15OaLREQ2wYZrO5X3HdaxPZa/Z4yGlOGrhRAy/fAA4yoRzyk+OUA/SXPDneOFTy/F5QdZZJsjVlLbt4TDVSyYmq1IWHRsFza31DC3CR8kX/AKI27Utj3863YbdNMpqYWtTxCqLkXsyjtKyHmy5YjUxpMw4sO918u/ZGyatb9GOFrkC5172IEhSmrBhd0rm7jMe2o9/5VFveYEbiTWCkU6KlBmWoETMRqVsb342PKInQq+N2Rha9r56TAZRbgALkLax4X7BJWPk2qj349bIpt2FU9XEC3fTN/rJMc78I9uFv3QeNphKjIr58oF2AsL8xa/KSaZe+N+iLfD2Tr1du7dbNiKY/WE1y2/8AXZrjprLX9vojZotRpj/rT+kSlXjl2mLVsO367L/Ev+IEnaAWgGWAmSB5VaF5iW0S8PyQX4Rptt3JTtMuZ4WA7LAeiwPSAQCAQGvwgeBMBjGByYulnXKe4+YII9wIHDjKRIFrnrKf5hA8K2EJgeH+mdYnugc52INfObbY06cDswIdBEiQqYcAHUDQ2vNWWX4/aNbDrVyMQVqLYHVSrC2gPK4PCWGLFjyTEK/LlyYotP6U7FVC7Goxux4mWePHFI1CsvltkncuN4ltBimxmu20xuHZgsa9Ng6MVYcwbGJ1aNS081ndfDbdxW/NEG2YqjW52IOtvOUWSPmnXovsdt1jfqsr1AoJPAAk+U5uiv7qYot0hOhY5/U3v7wE3iwaVa1HMoN84OnGxXj6mBz714GgmFdUpopbqghQDcg8+M3xx8zS8+GRbj7PFWu9xdVoVmP/AOTAe5WWue3bHhX4Y7p8ufdRf93T/a+xjPGsdnPFO8lX0RhqlkUdiqPQCU63c+1n0pt+GtTPqcv3gSQeA8GA4QFEBbQECwyfaGCgQHCA5YDoBAIBAa/CB4kQGFYDSkDzajoRAOivATotYCGjAEpQIjefDuE6em4UoDmU6q69hHaNfUwKlXFKsuStTKZgGAYHKwOoYf8AIDv1m9LzWdw0vSLRqVW2pu1Sv+arBe4kOPIg3k6vOmPVCtwa7+VGf+nO2sD4I33Im086PsxHCn7ovb+zzhavREG4VTZhY2ZQw0HDjO2PJN69zjfFFLdriJsAw4TpvTl2+0tW2BjjTxmDUcHwzKfNQw90Eru3eO8/lOm3blpH4XLbmIPQsq/M1kXxchfuZDTnNQtSrFV4dEgH7vV+iiAmOr9dD2ZvtAjduuKqAMTo6sLaai/HusTNqWmPRrasT6qrsfA/k1KslIXd6bKXJ1IIIt3DWd75rWtE2cq4YrWYqhd1th1VrrUqAKFJNibltCNLeMkZ+RW1JiEbDxrReLT7NioVpXLA3adT803dlP8ACwP2gS1M3geywPQQHCA6AsBwgLAWAqwHQCAQCAjcIHnaA20AtAaRAbaAWgFoCQIPe0lqIpDjVdKY/eNj7QO/E4Sm6dGyqygWAIvawsLdh8IFLfYVJRSfKSDiVRgWaxRhoOPbA9kwiU1aoiqOjxhsQNQi5dL8bXHvMsKB8VHDY57clpg+OQH7y34tdYYVPItvNKsDDHoA54Fio8QAT/UJvXzMwxk8alfcIf8Af4EDlQU/yNIdfGK/7SLec1F8xfWyn8LX9iPvICwc9e/SKe0MPof7wPGuDmHn9oCYjCZltMwPHD7O4+B+kztglHZdjpp5TMyxCxUqE0bOg0dLQOtFgeyiA8CA8CA4QFEBwgLAICiA6AQCAQEMBkAIgNgJASAhgNMBjGBC4/r4qivJFeqfH5F929oHdUqQK9jj/tz2rURx+66n6AwPGqPzdVb3DO7eZN/tApe8mxUxFbpszXYKXXSxOUDQ204SXj5N607UW/GpN+5F7x4U9DSp0qZyoX0UXN2tqe29uM7cbLETPdLjycUz29sLRsjZxOJp12sMmGpoBzzEanyB95Gtl+Sax7ykVxfPFp9oWtdZHSDMQPkPY4v53H9oHS2HBINu2B7NQgOXDzIcmHgdy05gPycIHqFgegEBwEBwEBwEBQIDoBAWAogLAIBAICGA2AkBDAQwGmA0wGmB5tAiRSYVqj9qoq9yi5PufaAtVjAjSLp6/WB4PRNzAjHwRsLjXUehNptEtZeVbBG3CbQOzZ9AlwbcgPaa+zKep4easlqYQEWPaPreB1inA9BTgPFOZD1pTA9wkBwWA4CA4CAoEBwEBRAdAICwCAogLAIBAICGA2AQEMBpgNMBDAYYDGEDlrJqD5GB51KN4EfRw5yai3H6wPf8m1geBw0zAGwmkywfQw2omBIClMMhqXCB6CnAeFgeipAeFgOAgKBAUCA60BbQFtAWAQFgEBYBAWAQCAQEMBsAgJAQwGkQEtAaRAaRAY6XEBqrA8VTiO+A5kgefRTIDShg+lS1mGXvkgGTWA7JAULAcFgOtAW0BbQFtAW0BYBAWAQFgEAgLAIBAIBAQwEgJASAQGmAkBDAaYCQPM84DBxgEAmQQwfTmGXpABAdAICwFgLAcIBAWAQFgEBYBAICwCAQCAQ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Tree>
    <p:extLst>
      <p:ext uri="{BB962C8B-B14F-4D97-AF65-F5344CB8AC3E}">
        <p14:creationId xmlns:p14="http://schemas.microsoft.com/office/powerpoint/2010/main" val="3867524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476672"/>
            <a:ext cx="2376264" cy="648072"/>
          </a:xfrm>
        </p:spPr>
        <p:txBody>
          <a:bodyPr>
            <a:noAutofit/>
          </a:bodyPr>
          <a:lstStyle/>
          <a:p>
            <a:r>
              <a:rPr lang="es-ES" sz="3200" dirty="0" smtClean="0"/>
              <a:t>RESUMEN</a:t>
            </a:r>
            <a:endParaRPr lang="es-ES" sz="3200"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770690153"/>
              </p:ext>
            </p:extLst>
          </p:nvPr>
        </p:nvGraphicFramePr>
        <p:xfrm>
          <a:off x="422060" y="1124744"/>
          <a:ext cx="8398412" cy="5544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C:\Users\Katty\Pictures\2014-03-23 09.58.35.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5362" t="36697" r="57513" b="26605"/>
          <a:stretch/>
        </p:blipFill>
        <p:spPr bwMode="auto">
          <a:xfrm>
            <a:off x="4067944" y="3284984"/>
            <a:ext cx="1045515" cy="10608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atty\Desktop\jamanco fotos\2013-10-19 06.36.5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60232" y="116632"/>
            <a:ext cx="2376264" cy="1956175"/>
          </a:xfrm>
          <a:prstGeom prst="rect">
            <a:avLst/>
          </a:prstGeom>
          <a:noFill/>
          <a:extLst>
            <a:ext uri="{909E8E84-426E-40DD-AFC4-6F175D3DCCD1}">
              <a14:hiddenFill xmlns:a14="http://schemas.microsoft.com/office/drawing/2010/main">
                <a:solidFill>
                  <a:srgbClr val="FFFFFF"/>
                </a:solidFill>
              </a14:hiddenFill>
            </a:ext>
          </a:extLst>
        </p:spPr>
      </p:pic>
      <p:sp>
        <p:nvSpPr>
          <p:cNvPr id="6" name="5 Marcador de pie de página"/>
          <p:cNvSpPr>
            <a:spLocks noGrp="1"/>
          </p:cNvSpPr>
          <p:nvPr>
            <p:ph type="ftr" sz="quarter" idx="11"/>
          </p:nvPr>
        </p:nvSpPr>
        <p:spPr>
          <a:xfrm>
            <a:off x="6660232" y="5949280"/>
            <a:ext cx="3064768" cy="720080"/>
          </a:xfrm>
        </p:spPr>
        <p:txBody>
          <a:bodyPr/>
          <a:lstStyle/>
          <a:p>
            <a:r>
              <a:rPr lang="es-ES" dirty="0" smtClean="0"/>
              <a:t>        TERJAMANCO S.A</a:t>
            </a:r>
            <a:endParaRPr lang="es-ES" dirty="0"/>
          </a:p>
        </p:txBody>
      </p:sp>
    </p:spTree>
    <p:extLst>
      <p:ext uri="{BB962C8B-B14F-4D97-AF65-F5344CB8AC3E}">
        <p14:creationId xmlns:p14="http://schemas.microsoft.com/office/powerpoint/2010/main" val="13931684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p:txBody>
          <a:bodyPr/>
          <a:lstStyle/>
          <a:p>
            <a:r>
              <a:rPr lang="es-ES" smtClean="0"/>
              <a:t>TERJAMANCO S.A</a:t>
            </a:r>
            <a:endParaRPr lang="es-ES"/>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3871811884"/>
              </p:ext>
            </p:extLst>
          </p:nvPr>
        </p:nvGraphicFramePr>
        <p:xfrm>
          <a:off x="611560" y="1124744"/>
          <a:ext cx="5410944" cy="4840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Rectángulo redondeado"/>
          <p:cNvSpPr/>
          <p:nvPr/>
        </p:nvSpPr>
        <p:spPr>
          <a:xfrm>
            <a:off x="6201073" y="1196752"/>
            <a:ext cx="2376264" cy="13681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1200" dirty="0"/>
              <a:t>Estrategias</a:t>
            </a:r>
          </a:p>
          <a:p>
            <a:pPr lvl="0"/>
            <a:r>
              <a:rPr lang="es-ES" sz="1200" b="1" dirty="0"/>
              <a:t>Elección de los clientes objetivos:</a:t>
            </a:r>
            <a:r>
              <a:rPr lang="es-ES" sz="1200" dirty="0"/>
              <a:t> Para TERJAMANCO los clientes objetivos son personas cuyos ingresos están entre $340 y $500 </a:t>
            </a:r>
          </a:p>
        </p:txBody>
      </p:sp>
      <p:sp>
        <p:nvSpPr>
          <p:cNvPr id="7" name="6 Rectángulo redondeado"/>
          <p:cNvSpPr/>
          <p:nvPr/>
        </p:nvSpPr>
        <p:spPr>
          <a:xfrm>
            <a:off x="6201073" y="2780928"/>
            <a:ext cx="2376264" cy="13681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1200" dirty="0" smtClean="0"/>
              <a:t>Estrategias</a:t>
            </a:r>
          </a:p>
          <a:p>
            <a:r>
              <a:rPr lang="es-ES" sz="1200" b="1" dirty="0"/>
              <a:t>Determinación del entorno competitivo:</a:t>
            </a:r>
            <a:r>
              <a:rPr lang="es-ES" sz="1200" dirty="0"/>
              <a:t> Tomar en cuenta el ambiente cambiante y las estrategias con las que cuenta la competencia</a:t>
            </a:r>
          </a:p>
          <a:p>
            <a:pPr lvl="0"/>
            <a:endParaRPr lang="es-ES" sz="1200" dirty="0"/>
          </a:p>
        </p:txBody>
      </p:sp>
      <p:sp>
        <p:nvSpPr>
          <p:cNvPr id="8" name="7 Rectángulo redondeado"/>
          <p:cNvSpPr/>
          <p:nvPr/>
        </p:nvSpPr>
        <p:spPr>
          <a:xfrm>
            <a:off x="6201073" y="4509120"/>
            <a:ext cx="2376264" cy="17069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1200" dirty="0" smtClean="0"/>
              <a:t>Estrategias</a:t>
            </a:r>
          </a:p>
          <a:p>
            <a:pPr lvl="0"/>
            <a:r>
              <a:rPr lang="es-ES" sz="1200" b="1" dirty="0"/>
              <a:t>Posicionamiento:</a:t>
            </a:r>
            <a:r>
              <a:rPr lang="es-ES" sz="1200" dirty="0"/>
              <a:t> Es necesario poder influir en la mente del cliente directo e indirecto manteniendo el concepto de salud, bienestar y relajación al visitar TERJAMANCO</a:t>
            </a:r>
          </a:p>
          <a:p>
            <a:pPr lvl="0"/>
            <a:endParaRPr lang="es-ES" sz="1200" dirty="0"/>
          </a:p>
          <a:p>
            <a:pPr lvl="0"/>
            <a:endParaRPr lang="es-ES" sz="1200" dirty="0"/>
          </a:p>
        </p:txBody>
      </p:sp>
    </p:spTree>
    <p:extLst>
      <p:ext uri="{BB962C8B-B14F-4D97-AF65-F5344CB8AC3E}">
        <p14:creationId xmlns:p14="http://schemas.microsoft.com/office/powerpoint/2010/main" val="13155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Katty\Desktop\jamanco fotos\2014-03-08 15.41.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7000"/>
            <a:ext cx="91440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395536" y="404664"/>
            <a:ext cx="8219256" cy="780696"/>
          </a:xfrm>
        </p:spPr>
        <p:txBody>
          <a:bodyPr>
            <a:normAutofit/>
          </a:bodyPr>
          <a:lstStyle/>
          <a:p>
            <a:r>
              <a:rPr lang="es-ES" sz="4400" dirty="0" smtClean="0">
                <a:solidFill>
                  <a:schemeClr val="bg1"/>
                </a:solidFill>
              </a:rPr>
              <a:t>ORGANIGRAMA ESTRUCTURAL </a:t>
            </a:r>
            <a:endParaRPr lang="es-ES" sz="4400" dirty="0">
              <a:solidFill>
                <a:schemeClr val="bg1"/>
              </a:solidFill>
            </a:endParaRPr>
          </a:p>
        </p:txBody>
      </p:sp>
      <p:sp>
        <p:nvSpPr>
          <p:cNvPr id="3" name="2 Marcador de contenido"/>
          <p:cNvSpPr>
            <a:spLocks noGrp="1"/>
          </p:cNvSpPr>
          <p:nvPr>
            <p:ph idx="1"/>
          </p:nvPr>
        </p:nvSpPr>
        <p:spPr>
          <a:xfrm>
            <a:off x="5436096" y="1412776"/>
            <a:ext cx="3250704" cy="504056"/>
          </a:xfrm>
        </p:spPr>
        <p:txBody>
          <a:bodyPr>
            <a:normAutofit fontScale="62500" lnSpcReduction="20000"/>
          </a:bodyPr>
          <a:lstStyle/>
          <a:p>
            <a:r>
              <a:rPr lang="es-ES" dirty="0" smtClean="0">
                <a:solidFill>
                  <a:schemeClr val="bg1"/>
                </a:solidFill>
              </a:rPr>
              <a:t>Propuesta para la organización</a:t>
            </a:r>
            <a:endParaRPr lang="es-ES" dirty="0">
              <a:solidFill>
                <a:schemeClr val="bg1"/>
              </a:solidFill>
            </a:endParaRPr>
          </a:p>
        </p:txBody>
      </p:sp>
      <p:sp>
        <p:nvSpPr>
          <p:cNvPr id="4" name="3 Marcador de pie de página"/>
          <p:cNvSpPr>
            <a:spLocks noGrp="1"/>
          </p:cNvSpPr>
          <p:nvPr>
            <p:ph type="ftr" sz="quarter" idx="11"/>
          </p:nvPr>
        </p:nvSpPr>
        <p:spPr/>
        <p:txBody>
          <a:bodyPr/>
          <a:lstStyle/>
          <a:p>
            <a:r>
              <a:rPr lang="es-ES" smtClean="0"/>
              <a:t>TERJAMANCO S.A</a:t>
            </a:r>
            <a:endParaRPr lang="es-ES"/>
          </a:p>
        </p:txBody>
      </p:sp>
      <p:graphicFrame>
        <p:nvGraphicFramePr>
          <p:cNvPr id="6" name="5 Diagrama"/>
          <p:cNvGraphicFramePr/>
          <p:nvPr>
            <p:extLst>
              <p:ext uri="{D42A27DB-BD31-4B8C-83A1-F6EECF244321}">
                <p14:modId xmlns:p14="http://schemas.microsoft.com/office/powerpoint/2010/main" val="3258401880"/>
              </p:ext>
            </p:extLst>
          </p:nvPr>
        </p:nvGraphicFramePr>
        <p:xfrm>
          <a:off x="251520" y="2132856"/>
          <a:ext cx="3888432" cy="3024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360 Rectángulo"/>
          <p:cNvSpPr>
            <a:spLocks noChangeArrowheads="1"/>
          </p:cNvSpPr>
          <p:nvPr/>
        </p:nvSpPr>
        <p:spPr bwMode="auto">
          <a:xfrm>
            <a:off x="5798589" y="1746250"/>
            <a:ext cx="1470025" cy="568325"/>
          </a:xfrm>
          <a:prstGeom prst="rect">
            <a:avLst/>
          </a:prstGeom>
          <a:solidFill>
            <a:schemeClr val="accent1">
              <a:lumMod val="100000"/>
              <a:lumOff val="0"/>
            </a:schemeClr>
          </a:solidFill>
          <a:ln w="25400" cap="flat">
            <a:solidFill>
              <a:schemeClr val="accent1">
                <a:lumMod val="50000"/>
                <a:lumOff val="0"/>
              </a:schemeClr>
            </a:solidFill>
            <a:prstDash val="dash"/>
            <a:miter lim="800000"/>
            <a:headEnd/>
            <a:tailEnd/>
          </a:ln>
        </p:spPr>
        <p:txBody>
          <a:bodyPr rot="0" vert="horz" wrap="square" lIns="91440" tIns="45720" rIns="91440" bIns="45720" anchor="ctr" anchorCtr="0" upright="1">
            <a:noAutofit/>
          </a:bodyPr>
          <a:lstStyle/>
          <a:p>
            <a:pPr algn="ctr">
              <a:lnSpc>
                <a:spcPct val="150000"/>
              </a:lnSpc>
              <a:spcAft>
                <a:spcPts val="2400"/>
              </a:spcAft>
            </a:pPr>
            <a:r>
              <a:rPr lang="es-ES" sz="1200" dirty="0">
                <a:solidFill>
                  <a:srgbClr val="000000"/>
                </a:solidFill>
                <a:effectLst/>
                <a:latin typeface="Times New Roman"/>
                <a:ea typeface="Calibri"/>
                <a:cs typeface="Times New Roman"/>
              </a:rPr>
              <a:t>Junta de Socios</a:t>
            </a:r>
            <a:endParaRPr lang="es-ES" sz="1200" dirty="0">
              <a:effectLst/>
              <a:latin typeface="Times New Roman"/>
              <a:ea typeface="Calibri"/>
              <a:cs typeface="Times New Roman"/>
            </a:endParaRPr>
          </a:p>
        </p:txBody>
      </p:sp>
      <p:sp>
        <p:nvSpPr>
          <p:cNvPr id="8" name="361 Rectángulo"/>
          <p:cNvSpPr>
            <a:spLocks/>
          </p:cNvSpPr>
          <p:nvPr/>
        </p:nvSpPr>
        <p:spPr>
          <a:xfrm>
            <a:off x="5755409" y="2635885"/>
            <a:ext cx="1531620" cy="5060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2400"/>
              </a:spcAft>
            </a:pPr>
            <a:r>
              <a:rPr lang="es-ES" sz="1200" dirty="0">
                <a:solidFill>
                  <a:srgbClr val="000000"/>
                </a:solidFill>
                <a:effectLst/>
                <a:latin typeface="Times New Roman"/>
                <a:ea typeface="Calibri"/>
                <a:cs typeface="Times New Roman"/>
              </a:rPr>
              <a:t>Gerencia General</a:t>
            </a:r>
            <a:endParaRPr lang="es-ES" sz="1200" dirty="0">
              <a:effectLst/>
              <a:latin typeface="Times New Roman"/>
              <a:ea typeface="Calibri"/>
              <a:cs typeface="Times New Roman"/>
            </a:endParaRPr>
          </a:p>
        </p:txBody>
      </p:sp>
      <p:sp>
        <p:nvSpPr>
          <p:cNvPr id="9" name="362 Rectángulo"/>
          <p:cNvSpPr>
            <a:spLocks/>
          </p:cNvSpPr>
          <p:nvPr/>
        </p:nvSpPr>
        <p:spPr>
          <a:xfrm>
            <a:off x="4235739" y="4243937"/>
            <a:ext cx="1470025" cy="625224"/>
          </a:xfrm>
          <a:custGeom>
            <a:avLst/>
            <a:gdLst>
              <a:gd name="connsiteX0" fmla="*/ 0 w 1668145"/>
              <a:gd name="connsiteY0" fmla="*/ 0 h 641985"/>
              <a:gd name="connsiteX1" fmla="*/ 1668145 w 1668145"/>
              <a:gd name="connsiteY1" fmla="*/ 0 h 641985"/>
              <a:gd name="connsiteX2" fmla="*/ 1668145 w 1668145"/>
              <a:gd name="connsiteY2" fmla="*/ 641985 h 641985"/>
              <a:gd name="connsiteX3" fmla="*/ 0 w 1668145"/>
              <a:gd name="connsiteY3" fmla="*/ 641985 h 641985"/>
              <a:gd name="connsiteX4" fmla="*/ 0 w 1668145"/>
              <a:gd name="connsiteY4" fmla="*/ 0 h 641985"/>
              <a:gd name="connsiteX0" fmla="*/ 0 w 1668145"/>
              <a:gd name="connsiteY0" fmla="*/ 0 h 641985"/>
              <a:gd name="connsiteX1" fmla="*/ 1668145 w 1668145"/>
              <a:gd name="connsiteY1" fmla="*/ 0 h 641985"/>
              <a:gd name="connsiteX2" fmla="*/ 1668145 w 1668145"/>
              <a:gd name="connsiteY2" fmla="*/ 641985 h 641985"/>
              <a:gd name="connsiteX3" fmla="*/ 0 w 1668145"/>
              <a:gd name="connsiteY3" fmla="*/ 641985 h 641985"/>
              <a:gd name="connsiteX4" fmla="*/ 0 w 1668145"/>
              <a:gd name="connsiteY4" fmla="*/ 0 h 641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8145" h="641985">
                <a:moveTo>
                  <a:pt x="0" y="0"/>
                </a:moveTo>
                <a:lnTo>
                  <a:pt x="1668145" y="0"/>
                </a:lnTo>
                <a:lnTo>
                  <a:pt x="1668145" y="641985"/>
                </a:lnTo>
                <a:lnTo>
                  <a:pt x="0" y="641985"/>
                </a:lnTo>
                <a:lnTo>
                  <a:pt x="0" y="0"/>
                </a:lnTo>
                <a:close/>
              </a:path>
            </a:pathLst>
          </a:custGeom>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2400"/>
              </a:spcAft>
            </a:pPr>
            <a:r>
              <a:rPr lang="es-ES" sz="1200" dirty="0">
                <a:solidFill>
                  <a:srgbClr val="000000"/>
                </a:solidFill>
                <a:effectLst/>
                <a:latin typeface="Times New Roman"/>
                <a:ea typeface="Calibri"/>
                <a:cs typeface="Times New Roman"/>
              </a:rPr>
              <a:t>Asesoría Jurídica</a:t>
            </a:r>
            <a:endParaRPr lang="es-ES" sz="1200" dirty="0">
              <a:effectLst/>
              <a:latin typeface="Times New Roman"/>
              <a:ea typeface="Calibri"/>
              <a:cs typeface="Times New Roman"/>
            </a:endParaRPr>
          </a:p>
        </p:txBody>
      </p:sp>
      <p:sp>
        <p:nvSpPr>
          <p:cNvPr id="10" name="366 Rectángulo"/>
          <p:cNvSpPr>
            <a:spLocks/>
          </p:cNvSpPr>
          <p:nvPr/>
        </p:nvSpPr>
        <p:spPr>
          <a:xfrm>
            <a:off x="7516899" y="3291205"/>
            <a:ext cx="1173480" cy="4197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2400"/>
              </a:spcAft>
            </a:pPr>
            <a:r>
              <a:rPr lang="es-ES" sz="1200" dirty="0">
                <a:solidFill>
                  <a:srgbClr val="000000"/>
                </a:solidFill>
                <a:effectLst/>
                <a:latin typeface="Times New Roman"/>
                <a:ea typeface="Calibri"/>
                <a:cs typeface="Times New Roman"/>
              </a:rPr>
              <a:t>Comisaria</a:t>
            </a:r>
            <a:endParaRPr lang="es-ES" sz="1200" dirty="0">
              <a:effectLst/>
              <a:latin typeface="Times New Roman"/>
              <a:ea typeface="Calibri"/>
              <a:cs typeface="Times New Roman"/>
            </a:endParaRPr>
          </a:p>
        </p:txBody>
      </p:sp>
      <p:sp>
        <p:nvSpPr>
          <p:cNvPr id="11" name="375 Rectángulo"/>
          <p:cNvSpPr>
            <a:spLocks/>
          </p:cNvSpPr>
          <p:nvPr/>
        </p:nvSpPr>
        <p:spPr>
          <a:xfrm>
            <a:off x="7540394" y="4156075"/>
            <a:ext cx="1148715" cy="43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2400"/>
              </a:spcAft>
            </a:pPr>
            <a:r>
              <a:rPr lang="es-ES" sz="1200" dirty="0">
                <a:solidFill>
                  <a:srgbClr val="000000"/>
                </a:solidFill>
                <a:effectLst/>
                <a:latin typeface="Times New Roman"/>
                <a:ea typeface="Calibri"/>
                <a:cs typeface="Times New Roman"/>
              </a:rPr>
              <a:t>Secretaria</a:t>
            </a:r>
            <a:endParaRPr lang="es-ES" sz="1200" dirty="0">
              <a:effectLst/>
              <a:latin typeface="Times New Roman"/>
              <a:ea typeface="Calibri"/>
              <a:cs typeface="Times New Roman"/>
            </a:endParaRPr>
          </a:p>
        </p:txBody>
      </p:sp>
      <p:cxnSp>
        <p:nvCxnSpPr>
          <p:cNvPr id="12" name="376 Conector recto"/>
          <p:cNvCxnSpPr>
            <a:cxnSpLocks/>
          </p:cNvCxnSpPr>
          <p:nvPr/>
        </p:nvCxnSpPr>
        <p:spPr>
          <a:xfrm>
            <a:off x="6489469" y="2314575"/>
            <a:ext cx="0" cy="3213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377 Conector recto"/>
          <p:cNvCxnSpPr>
            <a:cxnSpLocks/>
          </p:cNvCxnSpPr>
          <p:nvPr/>
        </p:nvCxnSpPr>
        <p:spPr>
          <a:xfrm>
            <a:off x="6490104" y="3142615"/>
            <a:ext cx="0" cy="1791335"/>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378 Conector recto"/>
          <p:cNvCxnSpPr>
            <a:cxnSpLocks/>
          </p:cNvCxnSpPr>
          <p:nvPr/>
        </p:nvCxnSpPr>
        <p:spPr>
          <a:xfrm>
            <a:off x="6490739" y="3872230"/>
            <a:ext cx="1668145" cy="12065"/>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379 Conector recto"/>
          <p:cNvCxnSpPr>
            <a:cxnSpLocks/>
          </p:cNvCxnSpPr>
          <p:nvPr/>
        </p:nvCxnSpPr>
        <p:spPr>
          <a:xfrm>
            <a:off x="8158249" y="3884295"/>
            <a:ext cx="0" cy="272415"/>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380 Conector recto"/>
          <p:cNvCxnSpPr>
            <a:cxnSpLocks/>
          </p:cNvCxnSpPr>
          <p:nvPr/>
        </p:nvCxnSpPr>
        <p:spPr>
          <a:xfrm>
            <a:off x="6490104" y="3488690"/>
            <a:ext cx="1025525" cy="12065"/>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381 Conector recto"/>
          <p:cNvCxnSpPr>
            <a:cxnSpLocks/>
          </p:cNvCxnSpPr>
          <p:nvPr/>
        </p:nvCxnSpPr>
        <p:spPr>
          <a:xfrm>
            <a:off x="5032779" y="3871595"/>
            <a:ext cx="145796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8" name="382 Conector recto"/>
          <p:cNvCxnSpPr>
            <a:cxnSpLocks/>
          </p:cNvCxnSpPr>
          <p:nvPr/>
        </p:nvCxnSpPr>
        <p:spPr>
          <a:xfrm>
            <a:off x="5018809" y="3920490"/>
            <a:ext cx="0" cy="21018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9" name="383 Conector recto"/>
          <p:cNvCxnSpPr>
            <a:cxnSpLocks/>
          </p:cNvCxnSpPr>
          <p:nvPr/>
        </p:nvCxnSpPr>
        <p:spPr>
          <a:xfrm flipV="1">
            <a:off x="4674004" y="4933315"/>
            <a:ext cx="369443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384 Conector recto"/>
          <p:cNvCxnSpPr>
            <a:cxnSpLocks/>
          </p:cNvCxnSpPr>
          <p:nvPr/>
        </p:nvCxnSpPr>
        <p:spPr>
          <a:xfrm>
            <a:off x="4674004" y="4934585"/>
            <a:ext cx="0" cy="54356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385 Conector recto"/>
          <p:cNvCxnSpPr>
            <a:cxnSpLocks/>
          </p:cNvCxnSpPr>
          <p:nvPr/>
        </p:nvCxnSpPr>
        <p:spPr>
          <a:xfrm flipH="1">
            <a:off x="6490104" y="4934585"/>
            <a:ext cx="0" cy="54356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386 Conector recto"/>
          <p:cNvCxnSpPr>
            <a:cxnSpLocks/>
          </p:cNvCxnSpPr>
          <p:nvPr/>
        </p:nvCxnSpPr>
        <p:spPr>
          <a:xfrm>
            <a:off x="8368434" y="4934585"/>
            <a:ext cx="0" cy="543560"/>
          </a:xfrm>
          <a:prstGeom prst="line">
            <a:avLst/>
          </a:prstGeom>
        </p:spPr>
        <p:style>
          <a:lnRef idx="2">
            <a:schemeClr val="accent1"/>
          </a:lnRef>
          <a:fillRef idx="0">
            <a:schemeClr val="accent1"/>
          </a:fillRef>
          <a:effectRef idx="1">
            <a:schemeClr val="accent1"/>
          </a:effectRef>
          <a:fontRef idx="minor">
            <a:schemeClr val="tx1"/>
          </a:fontRef>
        </p:style>
      </p:cxnSp>
      <p:sp>
        <p:nvSpPr>
          <p:cNvPr id="23" name="388 Rectángulo"/>
          <p:cNvSpPr>
            <a:spLocks/>
          </p:cNvSpPr>
          <p:nvPr/>
        </p:nvSpPr>
        <p:spPr>
          <a:xfrm>
            <a:off x="4105678" y="5481955"/>
            <a:ext cx="1330417" cy="1013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2400"/>
              </a:spcAft>
            </a:pPr>
            <a:r>
              <a:rPr lang="es-ES" sz="1200" dirty="0" smtClean="0">
                <a:solidFill>
                  <a:srgbClr val="000000"/>
                </a:solidFill>
                <a:effectLst/>
                <a:latin typeface="Times New Roman"/>
                <a:ea typeface="Calibri"/>
                <a:cs typeface="Times New Roman"/>
              </a:rPr>
              <a:t>Departamento Comercial</a:t>
            </a:r>
            <a:endParaRPr lang="es-ES" sz="1200" dirty="0">
              <a:effectLst/>
              <a:latin typeface="Times New Roman"/>
              <a:ea typeface="Calibri"/>
              <a:cs typeface="Times New Roman"/>
            </a:endParaRPr>
          </a:p>
        </p:txBody>
      </p:sp>
      <p:sp>
        <p:nvSpPr>
          <p:cNvPr id="24" name="389 Rectángulo"/>
          <p:cNvSpPr>
            <a:spLocks/>
          </p:cNvSpPr>
          <p:nvPr/>
        </p:nvSpPr>
        <p:spPr>
          <a:xfrm>
            <a:off x="5755409" y="5499518"/>
            <a:ext cx="1551941" cy="1012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6350" algn="ctr">
              <a:lnSpc>
                <a:spcPct val="150000"/>
              </a:lnSpc>
              <a:spcAft>
                <a:spcPts val="2400"/>
              </a:spcAft>
            </a:pPr>
            <a:r>
              <a:rPr lang="es-ES" sz="1200" dirty="0" smtClean="0">
                <a:solidFill>
                  <a:srgbClr val="000000"/>
                </a:solidFill>
                <a:effectLst/>
                <a:latin typeface="Times New Roman"/>
                <a:ea typeface="Calibri"/>
                <a:cs typeface="Times New Roman"/>
              </a:rPr>
              <a:t>Departamento Administrativo</a:t>
            </a:r>
            <a:endParaRPr lang="es-ES" sz="1200" dirty="0">
              <a:effectLst/>
              <a:latin typeface="Times New Roman"/>
              <a:ea typeface="Calibri"/>
              <a:cs typeface="Times New Roman"/>
            </a:endParaRPr>
          </a:p>
        </p:txBody>
      </p:sp>
      <p:sp>
        <p:nvSpPr>
          <p:cNvPr id="25" name="390 Rectángulo"/>
          <p:cNvSpPr>
            <a:spLocks/>
          </p:cNvSpPr>
          <p:nvPr/>
        </p:nvSpPr>
        <p:spPr>
          <a:xfrm>
            <a:off x="7562850" y="5474335"/>
            <a:ext cx="1446126" cy="1013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2400"/>
              </a:spcAft>
            </a:pPr>
            <a:r>
              <a:rPr lang="es-ES" sz="1200" dirty="0" smtClean="0">
                <a:solidFill>
                  <a:srgbClr val="000000"/>
                </a:solidFill>
                <a:effectLst/>
                <a:latin typeface="Times New Roman"/>
                <a:ea typeface="Calibri"/>
                <a:cs typeface="Times New Roman"/>
              </a:rPr>
              <a:t>Departamento Financiero</a:t>
            </a:r>
            <a:endParaRPr lang="es-ES" sz="1200" dirty="0">
              <a:effectLst/>
              <a:latin typeface="Times New Roman"/>
              <a:ea typeface="Calibri"/>
              <a:cs typeface="Times New Roman"/>
            </a:endParaRPr>
          </a:p>
        </p:txBody>
      </p:sp>
      <p:sp>
        <p:nvSpPr>
          <p:cNvPr id="26" name="Rectangle 2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alt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27" name="Rectangle 26"/>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ES" sz="1100" b="0" i="0" u="none" strike="noStrike" cap="none" normalizeH="0" baseline="0" smtClean="0">
                <a:ln>
                  <a:noFill/>
                </a:ln>
                <a:solidFill>
                  <a:schemeClr val="tx1"/>
                </a:solidFill>
                <a:effectLst/>
                <a:latin typeface="Arial" pitchFamily="34" charset="0"/>
                <a:cs typeface="Arial" pitchFamily="34" charset="0"/>
              </a:rPr>
              <a:t/>
            </a:r>
            <a:br>
              <a:rPr kumimoji="0" lang="es-ES" altLang="es-ES" sz="1100" b="0" i="0" u="none" strike="noStrike" cap="none" normalizeH="0" baseline="0" smtClean="0">
                <a:ln>
                  <a:noFill/>
                </a:ln>
                <a:solidFill>
                  <a:schemeClr val="tx1"/>
                </a:solidFill>
                <a:effectLst/>
                <a:latin typeface="Arial" pitchFamily="34" charset="0"/>
                <a:cs typeface="Arial" pitchFamily="34" charset="0"/>
              </a:rPr>
            </a:br>
            <a:endParaRPr kumimoji="0" lang="es-ES" altLang="es-ES"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28 CuadroTexto"/>
          <p:cNvSpPr txBox="1"/>
          <p:nvPr/>
        </p:nvSpPr>
        <p:spPr>
          <a:xfrm>
            <a:off x="288925" y="1746250"/>
            <a:ext cx="2842915" cy="369332"/>
          </a:xfrm>
          <a:prstGeom prst="rect">
            <a:avLst/>
          </a:prstGeom>
          <a:noFill/>
        </p:spPr>
        <p:txBody>
          <a:bodyPr wrap="square" rtlCol="0">
            <a:spAutoFit/>
          </a:bodyPr>
          <a:lstStyle/>
          <a:p>
            <a:r>
              <a:rPr lang="es-ES" dirty="0" smtClean="0">
                <a:solidFill>
                  <a:schemeClr val="bg1"/>
                </a:solidFill>
              </a:rPr>
              <a:t>Actual Organización</a:t>
            </a:r>
            <a:endParaRPr lang="es-ES" dirty="0">
              <a:solidFill>
                <a:schemeClr val="bg1"/>
              </a:solidFill>
            </a:endParaRPr>
          </a:p>
        </p:txBody>
      </p:sp>
    </p:spTree>
    <p:extLst>
      <p:ext uri="{BB962C8B-B14F-4D97-AF65-F5344CB8AC3E}">
        <p14:creationId xmlns:p14="http://schemas.microsoft.com/office/powerpoint/2010/main" val="12882708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548680"/>
            <a:ext cx="8003232" cy="794352"/>
          </a:xfrm>
        </p:spPr>
        <p:txBody>
          <a:bodyPr>
            <a:normAutofit/>
          </a:bodyPr>
          <a:lstStyle/>
          <a:p>
            <a:r>
              <a:rPr lang="es-ES" sz="3600" dirty="0" smtClean="0"/>
              <a:t>PORTAFOLIO DE PRODUCTOS </a:t>
            </a:r>
            <a:endParaRPr lang="es-ES" sz="3600" dirty="0"/>
          </a:p>
        </p:txBody>
      </p:sp>
      <p:sp>
        <p:nvSpPr>
          <p:cNvPr id="4" name="3 Marcador de pie de página"/>
          <p:cNvSpPr>
            <a:spLocks noGrp="1"/>
          </p:cNvSpPr>
          <p:nvPr>
            <p:ph type="ftr" sz="quarter" idx="11"/>
          </p:nvPr>
        </p:nvSpPr>
        <p:spPr/>
        <p:txBody>
          <a:bodyPr/>
          <a:lstStyle/>
          <a:p>
            <a:r>
              <a:rPr lang="es-ES" smtClean="0"/>
              <a:t>TERJAMANCO S.A</a:t>
            </a:r>
            <a:endParaRPr lang="es-ES"/>
          </a:p>
        </p:txBody>
      </p:sp>
      <p:pic>
        <p:nvPicPr>
          <p:cNvPr id="5" name="4 Marcador de contenido"/>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700808"/>
            <a:ext cx="2592288" cy="4680520"/>
          </a:xfrm>
          <a:prstGeom prst="rect">
            <a:avLst/>
          </a:prstGeom>
          <a:noFill/>
          <a:ln>
            <a:noFill/>
          </a:ln>
        </p:spPr>
      </p:pic>
      <p:pic>
        <p:nvPicPr>
          <p:cNvPr id="6" name="5 Imagen"/>
          <p:cNvPicPr/>
          <p:nvPr/>
        </p:nvPicPr>
        <p:blipFill>
          <a:blip r:embed="rId3">
            <a:extLst>
              <a:ext uri="{28A0092B-C50C-407E-A947-70E740481C1C}">
                <a14:useLocalDpi xmlns:a14="http://schemas.microsoft.com/office/drawing/2010/main" val="0"/>
              </a:ext>
            </a:extLst>
          </a:blip>
          <a:srcRect/>
          <a:stretch>
            <a:fillRect/>
          </a:stretch>
        </p:blipFill>
        <p:spPr bwMode="auto">
          <a:xfrm>
            <a:off x="3059832" y="1700808"/>
            <a:ext cx="3240360" cy="4680520"/>
          </a:xfrm>
          <a:prstGeom prst="rect">
            <a:avLst/>
          </a:prstGeom>
          <a:noFill/>
          <a:ln>
            <a:solidFill>
              <a:schemeClr val="bg1"/>
            </a:solidFill>
          </a:ln>
        </p:spPr>
      </p:pic>
      <p:pic>
        <p:nvPicPr>
          <p:cNvPr id="7" name="6 Imagen"/>
          <p:cNvPicPr/>
          <p:nvPr/>
        </p:nvPicPr>
        <p:blipFill>
          <a:blip r:embed="rId4">
            <a:extLst>
              <a:ext uri="{28A0092B-C50C-407E-A947-70E740481C1C}">
                <a14:useLocalDpi xmlns:a14="http://schemas.microsoft.com/office/drawing/2010/main" val="0"/>
              </a:ext>
            </a:extLst>
          </a:blip>
          <a:srcRect/>
          <a:stretch>
            <a:fillRect/>
          </a:stretch>
        </p:blipFill>
        <p:spPr bwMode="auto">
          <a:xfrm>
            <a:off x="6451167" y="1700808"/>
            <a:ext cx="2664296" cy="4680520"/>
          </a:xfrm>
          <a:prstGeom prst="rect">
            <a:avLst/>
          </a:prstGeom>
          <a:noFill/>
          <a:ln>
            <a:noFill/>
          </a:ln>
        </p:spPr>
      </p:pic>
    </p:spTree>
    <p:extLst>
      <p:ext uri="{BB962C8B-B14F-4D97-AF65-F5344CB8AC3E}">
        <p14:creationId xmlns:p14="http://schemas.microsoft.com/office/powerpoint/2010/main" val="6411222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88640"/>
            <a:ext cx="8229600" cy="792088"/>
          </a:xfrm>
        </p:spPr>
        <p:txBody>
          <a:bodyPr>
            <a:noAutofit/>
          </a:bodyPr>
          <a:lstStyle/>
          <a:p>
            <a:pPr algn="ctr"/>
            <a:r>
              <a:rPr lang="es-ES" sz="3600" dirty="0" smtClean="0"/>
              <a:t>Análisis de </a:t>
            </a:r>
            <a:r>
              <a:rPr lang="es-ES" sz="3200" dirty="0" smtClean="0"/>
              <a:t>Objetivos</a:t>
            </a:r>
            <a:r>
              <a:rPr lang="es-ES" sz="3600" dirty="0" smtClean="0"/>
              <a:t> TERJAMANCO S.A </a:t>
            </a:r>
            <a:endParaRPr lang="es-ES" sz="3600" dirty="0"/>
          </a:p>
        </p:txBody>
      </p:sp>
      <p:sp>
        <p:nvSpPr>
          <p:cNvPr id="4" name="3 Marcador de pie de página"/>
          <p:cNvSpPr>
            <a:spLocks noGrp="1"/>
          </p:cNvSpPr>
          <p:nvPr>
            <p:ph type="ftr" sz="quarter" idx="11"/>
          </p:nvPr>
        </p:nvSpPr>
        <p:spPr/>
        <p:txBody>
          <a:bodyPr/>
          <a:lstStyle/>
          <a:p>
            <a:r>
              <a:rPr lang="es-ES" smtClean="0"/>
              <a:t>TERJAMANCO S.A</a:t>
            </a:r>
            <a:endParaRPr lang="es-ES"/>
          </a:p>
        </p:txBody>
      </p:sp>
      <p:pic>
        <p:nvPicPr>
          <p:cNvPr id="5" name="4 Marcador de contenido"/>
          <p:cNvPicPr>
            <a:picLocks noGrp="1"/>
          </p:cNvPicPr>
          <p:nvPr>
            <p:ph idx="1"/>
          </p:nvPr>
        </p:nvPicPr>
        <p:blipFill>
          <a:blip r:embed="rId2"/>
          <a:srcRect l="11534" t="22140" r="9458" b="7749"/>
          <a:stretch>
            <a:fillRect/>
          </a:stretch>
        </p:blipFill>
        <p:spPr bwMode="auto">
          <a:xfrm>
            <a:off x="614839" y="1052736"/>
            <a:ext cx="8277641" cy="5271865"/>
          </a:xfrm>
          <a:prstGeom prst="rect">
            <a:avLst/>
          </a:prstGeom>
          <a:noFill/>
          <a:ln w="9525">
            <a:noFill/>
            <a:miter lim="800000"/>
            <a:headEnd/>
            <a:tailEnd/>
          </a:ln>
        </p:spPr>
      </p:pic>
    </p:spTree>
    <p:extLst>
      <p:ext uri="{BB962C8B-B14F-4D97-AF65-F5344CB8AC3E}">
        <p14:creationId xmlns:p14="http://schemas.microsoft.com/office/powerpoint/2010/main" val="32702063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Katty\Desktop\jamanco fotos\2014-03-08 15.40.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7000"/>
            <a:ext cx="91440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67544" y="548680"/>
            <a:ext cx="7067128" cy="722344"/>
          </a:xfrm>
        </p:spPr>
        <p:txBody>
          <a:bodyPr>
            <a:noAutofit/>
          </a:bodyPr>
          <a:lstStyle/>
          <a:p>
            <a:r>
              <a:rPr lang="es-ES" sz="4000" dirty="0" smtClean="0">
                <a:solidFill>
                  <a:schemeClr val="bg1"/>
                </a:solidFill>
              </a:rPr>
              <a:t>Inversiones en el Proyecto</a:t>
            </a:r>
            <a:endParaRPr lang="es-ES" sz="4000" dirty="0">
              <a:solidFill>
                <a:schemeClr val="bg1"/>
              </a:solidFill>
            </a:endParaRPr>
          </a:p>
        </p:txBody>
      </p:sp>
      <p:sp>
        <p:nvSpPr>
          <p:cNvPr id="3" name="2 Marcador de contenido"/>
          <p:cNvSpPr>
            <a:spLocks noGrp="1"/>
          </p:cNvSpPr>
          <p:nvPr>
            <p:ph idx="1"/>
          </p:nvPr>
        </p:nvSpPr>
        <p:spPr>
          <a:xfrm>
            <a:off x="467544" y="1700808"/>
            <a:ext cx="3394720" cy="4389120"/>
          </a:xfrm>
        </p:spPr>
        <p:txBody>
          <a:bodyPr>
            <a:normAutofit fontScale="77500" lnSpcReduction="20000"/>
          </a:bodyPr>
          <a:lstStyle/>
          <a:p>
            <a:pPr lvl="0"/>
            <a:r>
              <a:rPr lang="es-ES" dirty="0"/>
              <a:t>Rotulación adecuada en los puntos más destacados del complejo </a:t>
            </a:r>
          </a:p>
          <a:p>
            <a:pPr lvl="0"/>
            <a:r>
              <a:rPr lang="es-ES" dirty="0"/>
              <a:t>Capacitación al personal </a:t>
            </a:r>
          </a:p>
          <a:p>
            <a:pPr lvl="0"/>
            <a:r>
              <a:rPr lang="es-ES" dirty="0"/>
              <a:t>Adquisición de un software de facturación</a:t>
            </a:r>
          </a:p>
          <a:p>
            <a:pPr lvl="0"/>
            <a:r>
              <a:rPr lang="es-ES" dirty="0"/>
              <a:t>Gastos en la planta de tratamiento de agua </a:t>
            </a:r>
          </a:p>
          <a:p>
            <a:pPr lvl="0"/>
            <a:r>
              <a:rPr lang="es-ES" dirty="0"/>
              <a:t>Implementación de trípticos donde conste  la información necesaria para el turista </a:t>
            </a:r>
          </a:p>
          <a:p>
            <a:pPr lvl="0"/>
            <a:r>
              <a:rPr lang="es-ES" dirty="0"/>
              <a:t>Establecer un punto de atención al cliente.</a:t>
            </a:r>
          </a:p>
          <a:p>
            <a:pPr lvl="0"/>
            <a:r>
              <a:rPr lang="es-ES" dirty="0"/>
              <a:t>Compra de un </a:t>
            </a:r>
            <a:r>
              <a:rPr lang="es-ES" dirty="0" err="1"/>
              <a:t>datafast</a:t>
            </a:r>
            <a:endParaRPr lang="es-ES" dirty="0"/>
          </a:p>
          <a:p>
            <a:endParaRPr lang="es-ES" dirty="0"/>
          </a:p>
        </p:txBody>
      </p:sp>
      <p:sp>
        <p:nvSpPr>
          <p:cNvPr id="4" name="3 Marcador de pie de página"/>
          <p:cNvSpPr>
            <a:spLocks noGrp="1"/>
          </p:cNvSpPr>
          <p:nvPr>
            <p:ph type="ftr" sz="quarter" idx="11"/>
          </p:nvPr>
        </p:nvSpPr>
        <p:spPr/>
        <p:txBody>
          <a:bodyPr/>
          <a:lstStyle/>
          <a:p>
            <a:r>
              <a:rPr lang="es-ES" smtClean="0"/>
              <a:t>TERJAMANCO S.A</a:t>
            </a:r>
            <a:endParaRPr lang="es-ES"/>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7838" y="1772816"/>
            <a:ext cx="5219700" cy="370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4355976" y="5733256"/>
            <a:ext cx="3672408" cy="646331"/>
          </a:xfrm>
          <a:prstGeom prst="rect">
            <a:avLst/>
          </a:prstGeom>
          <a:noFill/>
        </p:spPr>
        <p:txBody>
          <a:bodyPr wrap="square" rtlCol="0">
            <a:spAutoFit/>
          </a:bodyPr>
          <a:lstStyle/>
          <a:p>
            <a:r>
              <a:rPr lang="es-ES" dirty="0" smtClean="0">
                <a:solidFill>
                  <a:schemeClr val="bg1"/>
                </a:solidFill>
              </a:rPr>
              <a:t>Financiamiento del proyecto : 100% con crédito bancario</a:t>
            </a:r>
            <a:endParaRPr lang="es-ES" dirty="0">
              <a:solidFill>
                <a:schemeClr val="bg1"/>
              </a:solidFill>
            </a:endParaRPr>
          </a:p>
        </p:txBody>
      </p:sp>
    </p:spTree>
    <p:extLst>
      <p:ext uri="{BB962C8B-B14F-4D97-AF65-F5344CB8AC3E}">
        <p14:creationId xmlns:p14="http://schemas.microsoft.com/office/powerpoint/2010/main" val="24588474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88640"/>
            <a:ext cx="8229600" cy="782960"/>
          </a:xfrm>
        </p:spPr>
        <p:txBody>
          <a:bodyPr>
            <a:normAutofit/>
          </a:bodyPr>
          <a:lstStyle/>
          <a:p>
            <a:r>
              <a:rPr lang="es-ES" sz="3600" dirty="0" smtClean="0"/>
              <a:t>Evaluación Económica y Financiera </a:t>
            </a:r>
            <a:endParaRPr lang="es-ES" sz="3600" dirty="0"/>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2498996993"/>
              </p:ext>
            </p:extLst>
          </p:nvPr>
        </p:nvGraphicFramePr>
        <p:xfrm>
          <a:off x="457201" y="1422068"/>
          <a:ext cx="4258816" cy="49025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Marcador de pie de página"/>
          <p:cNvSpPr>
            <a:spLocks noGrp="1"/>
          </p:cNvSpPr>
          <p:nvPr>
            <p:ph type="ftr" sz="quarter" idx="11"/>
          </p:nvPr>
        </p:nvSpPr>
        <p:spPr/>
        <p:txBody>
          <a:bodyPr/>
          <a:lstStyle/>
          <a:p>
            <a:r>
              <a:rPr lang="es-ES" smtClean="0"/>
              <a:t>TERJAMANCO S.A</a:t>
            </a:r>
            <a:endParaRPr lang="es-ES"/>
          </a:p>
        </p:txBody>
      </p:sp>
      <p:sp>
        <p:nvSpPr>
          <p:cNvPr id="7" name="6 CuadroTexto"/>
          <p:cNvSpPr txBox="1"/>
          <p:nvPr/>
        </p:nvSpPr>
        <p:spPr>
          <a:xfrm>
            <a:off x="539552" y="1052736"/>
            <a:ext cx="3240360" cy="369332"/>
          </a:xfrm>
          <a:prstGeom prst="rect">
            <a:avLst/>
          </a:prstGeom>
          <a:noFill/>
        </p:spPr>
        <p:txBody>
          <a:bodyPr wrap="square" rtlCol="0">
            <a:spAutoFit/>
          </a:bodyPr>
          <a:lstStyle/>
          <a:p>
            <a:r>
              <a:rPr lang="es-ES" dirty="0" smtClean="0"/>
              <a:t>Evaluación con Proyecto </a:t>
            </a:r>
            <a:endParaRPr lang="es-ES" dirty="0"/>
          </a:p>
        </p:txBody>
      </p:sp>
      <p:sp>
        <p:nvSpPr>
          <p:cNvPr id="8" name="7 CuadroTexto"/>
          <p:cNvSpPr txBox="1"/>
          <p:nvPr/>
        </p:nvSpPr>
        <p:spPr>
          <a:xfrm>
            <a:off x="5076056" y="1052736"/>
            <a:ext cx="3240360" cy="369332"/>
          </a:xfrm>
          <a:prstGeom prst="rect">
            <a:avLst/>
          </a:prstGeom>
          <a:noFill/>
        </p:spPr>
        <p:txBody>
          <a:bodyPr wrap="square" rtlCol="0">
            <a:spAutoFit/>
          </a:bodyPr>
          <a:lstStyle/>
          <a:p>
            <a:r>
              <a:rPr lang="es-ES" dirty="0" smtClean="0"/>
              <a:t>Evaluación sin Proyecto </a:t>
            </a:r>
            <a:endParaRPr lang="es-ES" dirty="0"/>
          </a:p>
        </p:txBody>
      </p:sp>
      <p:graphicFrame>
        <p:nvGraphicFramePr>
          <p:cNvPr id="9" name="4 Marcador de contenido"/>
          <p:cNvGraphicFramePr>
            <a:graphicFrameLocks/>
          </p:cNvGraphicFramePr>
          <p:nvPr>
            <p:extLst>
              <p:ext uri="{D42A27DB-BD31-4B8C-83A1-F6EECF244321}">
                <p14:modId xmlns:p14="http://schemas.microsoft.com/office/powerpoint/2010/main" val="3503524883"/>
              </p:ext>
            </p:extLst>
          </p:nvPr>
        </p:nvGraphicFramePr>
        <p:xfrm>
          <a:off x="4860033" y="1556792"/>
          <a:ext cx="4283968" cy="483927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8497782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88640"/>
            <a:ext cx="5544616" cy="1152128"/>
          </a:xfrm>
        </p:spPr>
        <p:txBody>
          <a:bodyPr>
            <a:normAutofit/>
          </a:bodyPr>
          <a:lstStyle/>
          <a:p>
            <a:r>
              <a:rPr lang="es-ES" sz="4000" dirty="0" smtClean="0"/>
              <a:t>CONCLUSIONES </a:t>
            </a:r>
            <a:endParaRPr lang="es-ES" sz="4000" dirty="0"/>
          </a:p>
        </p:txBody>
      </p:sp>
      <p:sp>
        <p:nvSpPr>
          <p:cNvPr id="4" name="3 Marcador de pie de página"/>
          <p:cNvSpPr>
            <a:spLocks noGrp="1"/>
          </p:cNvSpPr>
          <p:nvPr>
            <p:ph type="ftr" sz="quarter" idx="11"/>
          </p:nvPr>
        </p:nvSpPr>
        <p:spPr>
          <a:xfrm>
            <a:off x="5791200" y="6381328"/>
            <a:ext cx="3352800" cy="365125"/>
          </a:xfrm>
        </p:spPr>
        <p:txBody>
          <a:bodyPr/>
          <a:lstStyle/>
          <a:p>
            <a:r>
              <a:rPr lang="es-ES" smtClean="0"/>
              <a:t>TERJAMANCO S.A</a:t>
            </a:r>
            <a:endParaRPr lang="es-ES"/>
          </a:p>
        </p:txBody>
      </p:sp>
      <p:graphicFrame>
        <p:nvGraphicFramePr>
          <p:cNvPr id="5" name="4 Diagrama"/>
          <p:cNvGraphicFramePr/>
          <p:nvPr>
            <p:extLst>
              <p:ext uri="{D42A27DB-BD31-4B8C-83A1-F6EECF244321}">
                <p14:modId xmlns:p14="http://schemas.microsoft.com/office/powerpoint/2010/main" val="3547541402"/>
              </p:ext>
            </p:extLst>
          </p:nvPr>
        </p:nvGraphicFramePr>
        <p:xfrm>
          <a:off x="-756592" y="1268760"/>
          <a:ext cx="5760640" cy="432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5 Diagrama"/>
          <p:cNvGraphicFramePr/>
          <p:nvPr>
            <p:extLst>
              <p:ext uri="{D42A27DB-BD31-4B8C-83A1-F6EECF244321}">
                <p14:modId xmlns:p14="http://schemas.microsoft.com/office/powerpoint/2010/main" val="3145007192"/>
              </p:ext>
            </p:extLst>
          </p:nvPr>
        </p:nvGraphicFramePr>
        <p:xfrm>
          <a:off x="4211960" y="1196752"/>
          <a:ext cx="4680520" cy="453650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1863167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548680"/>
            <a:ext cx="8229600" cy="1143000"/>
          </a:xfrm>
        </p:spPr>
        <p:txBody>
          <a:bodyPr/>
          <a:lstStyle/>
          <a:p>
            <a:r>
              <a:rPr lang="es-ES" dirty="0" smtClean="0"/>
              <a:t>RECOMENDACIONES</a:t>
            </a:r>
            <a:endParaRPr lang="es-ES" dirty="0"/>
          </a:p>
        </p:txBody>
      </p:sp>
      <p:sp>
        <p:nvSpPr>
          <p:cNvPr id="3" name="2 Marcador de contenido"/>
          <p:cNvSpPr>
            <a:spLocks noGrp="1"/>
          </p:cNvSpPr>
          <p:nvPr>
            <p:ph idx="1"/>
          </p:nvPr>
        </p:nvSpPr>
        <p:spPr/>
        <p:txBody>
          <a:bodyPr>
            <a:normAutofit fontScale="77500" lnSpcReduction="20000"/>
          </a:bodyPr>
          <a:lstStyle/>
          <a:p>
            <a:pPr lvl="0"/>
            <a:r>
              <a:rPr lang="es-ES" dirty="0"/>
              <a:t>Implementar el presente proyecto ya que:</a:t>
            </a:r>
          </a:p>
          <a:p>
            <a:pPr lvl="0"/>
            <a:r>
              <a:rPr lang="es-ES" dirty="0"/>
              <a:t>Se realizó un estudio mercado conociendo las necesidades dentro del complejo </a:t>
            </a:r>
          </a:p>
          <a:p>
            <a:pPr lvl="0"/>
            <a:r>
              <a:rPr lang="es-ES" dirty="0"/>
              <a:t>Se encuentra diseñado un plan estratégico </a:t>
            </a:r>
          </a:p>
          <a:p>
            <a:pPr lvl="0"/>
            <a:r>
              <a:rPr lang="es-ES" dirty="0"/>
              <a:t>Se han definido estrategias de marketing para la empresa</a:t>
            </a:r>
          </a:p>
          <a:p>
            <a:pPr lvl="0"/>
            <a:r>
              <a:rPr lang="es-ES" dirty="0"/>
              <a:t>Se redefinió el organigrama de la empresa </a:t>
            </a:r>
          </a:p>
          <a:p>
            <a:pPr lvl="0"/>
            <a:r>
              <a:rPr lang="es-ES" dirty="0"/>
              <a:t>Se estimó los gastos que se utilizarán durante la ejecución del proyecto </a:t>
            </a:r>
          </a:p>
          <a:p>
            <a:pPr lvl="0"/>
            <a:r>
              <a:rPr lang="es-ES" dirty="0"/>
              <a:t>Se han elaborado inversiones con el fin de cubrir necesidades insatisfechas por el cliente, sin alterar el entorno ecológico </a:t>
            </a:r>
          </a:p>
          <a:p>
            <a:pPr lvl="0"/>
            <a:r>
              <a:rPr lang="es-ES" dirty="0"/>
              <a:t>Se recomienda que el personal que labora conozca de los objetivos estratégicos de la empresa, para cumplir las metas establecidas por parte de la empresa.</a:t>
            </a:r>
          </a:p>
          <a:p>
            <a:pPr lvl="0"/>
            <a:r>
              <a:rPr lang="es-ES" dirty="0"/>
              <a:t>Se recomienda tomar en cuenta </a:t>
            </a:r>
            <a:r>
              <a:rPr lang="es-ES" dirty="0" smtClean="0"/>
              <a:t>normas de </a:t>
            </a:r>
            <a:r>
              <a:rPr lang="es-ES" dirty="0"/>
              <a:t>seguridad, y que las mismas sean difundidas con el personal de la empresa</a:t>
            </a:r>
          </a:p>
          <a:p>
            <a:endParaRPr lang="es-ES" dirty="0"/>
          </a:p>
        </p:txBody>
      </p:sp>
      <p:sp>
        <p:nvSpPr>
          <p:cNvPr id="4" name="3 Marcador de pie de página"/>
          <p:cNvSpPr>
            <a:spLocks noGrp="1"/>
          </p:cNvSpPr>
          <p:nvPr>
            <p:ph type="ftr" sz="quarter" idx="11"/>
          </p:nvPr>
        </p:nvSpPr>
        <p:spPr/>
        <p:txBody>
          <a:bodyPr/>
          <a:lstStyle/>
          <a:p>
            <a:r>
              <a:rPr lang="es-ES" smtClean="0"/>
              <a:t>TERJAMANCO S.A</a:t>
            </a:r>
            <a:endParaRPr lang="es-ES"/>
          </a:p>
        </p:txBody>
      </p:sp>
    </p:spTree>
    <p:extLst>
      <p:ext uri="{BB962C8B-B14F-4D97-AF65-F5344CB8AC3E}">
        <p14:creationId xmlns:p14="http://schemas.microsoft.com/office/powerpoint/2010/main" val="2360798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hidromaxi.com/images/toboganes/photo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21" y="0"/>
            <a:ext cx="9444541" cy="69213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4 Marcador de contenido"/>
          <p:cNvGraphicFramePr>
            <a:graphicFrameLocks noGrp="1"/>
          </p:cNvGraphicFramePr>
          <p:nvPr>
            <p:ph idx="1"/>
            <p:extLst>
              <p:ext uri="{D42A27DB-BD31-4B8C-83A1-F6EECF244321}">
                <p14:modId xmlns:p14="http://schemas.microsoft.com/office/powerpoint/2010/main" val="1874382840"/>
              </p:ext>
            </p:extLst>
          </p:nvPr>
        </p:nvGraphicFramePr>
        <p:xfrm>
          <a:off x="539552" y="692696"/>
          <a:ext cx="8219256" cy="56319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3 Marcador de pie de página"/>
          <p:cNvSpPr>
            <a:spLocks noGrp="1"/>
          </p:cNvSpPr>
          <p:nvPr>
            <p:ph type="ftr" sz="quarter" idx="11"/>
          </p:nvPr>
        </p:nvSpPr>
        <p:spPr/>
        <p:txBody>
          <a:bodyPr/>
          <a:lstStyle/>
          <a:p>
            <a:r>
              <a:rPr lang="es-ES" smtClean="0"/>
              <a:t>TERJAMANCO S.A</a:t>
            </a:r>
            <a:endParaRPr lang="es-ES"/>
          </a:p>
        </p:txBody>
      </p:sp>
    </p:spTree>
    <p:extLst>
      <p:ext uri="{BB962C8B-B14F-4D97-AF65-F5344CB8AC3E}">
        <p14:creationId xmlns:p14="http://schemas.microsoft.com/office/powerpoint/2010/main" val="35254258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704088"/>
            <a:ext cx="8003232" cy="420656"/>
          </a:xfrm>
        </p:spPr>
        <p:txBody>
          <a:bodyPr>
            <a:normAutofit fontScale="90000"/>
          </a:bodyPr>
          <a:lstStyle/>
          <a:p>
            <a:pPr algn="ctr"/>
            <a:r>
              <a:rPr lang="es-ES" sz="3200" dirty="0" smtClean="0"/>
              <a:t>Análisis Situacional</a:t>
            </a:r>
            <a:endParaRPr lang="es-ES" sz="3200" dirty="0"/>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285158808"/>
              </p:ext>
            </p:extLst>
          </p:nvPr>
        </p:nvGraphicFramePr>
        <p:xfrm>
          <a:off x="457200" y="1268413"/>
          <a:ext cx="8229600" cy="50561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Marcador de pie de página"/>
          <p:cNvSpPr>
            <a:spLocks noGrp="1"/>
          </p:cNvSpPr>
          <p:nvPr>
            <p:ph type="ftr" sz="quarter" idx="11"/>
          </p:nvPr>
        </p:nvSpPr>
        <p:spPr/>
        <p:txBody>
          <a:bodyPr/>
          <a:lstStyle/>
          <a:p>
            <a:r>
              <a:rPr lang="es-ES" smtClean="0"/>
              <a:t>TERJAMANCO S.A</a:t>
            </a:r>
            <a:endParaRPr lang="es-ES"/>
          </a:p>
        </p:txBody>
      </p:sp>
    </p:spTree>
    <p:extLst>
      <p:ext uri="{BB962C8B-B14F-4D97-AF65-F5344CB8AC3E}">
        <p14:creationId xmlns:p14="http://schemas.microsoft.com/office/powerpoint/2010/main" val="41205491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descr="http://www.aventura.quijos.gob.ec/wp-content/uploads/2012/01/DSC070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211466" cy="685799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4 Marcador de contenido"/>
          <p:cNvGraphicFramePr>
            <a:graphicFrameLocks noGrp="1"/>
          </p:cNvGraphicFramePr>
          <p:nvPr>
            <p:ph idx="1"/>
            <p:extLst>
              <p:ext uri="{D42A27DB-BD31-4B8C-83A1-F6EECF244321}">
                <p14:modId xmlns:p14="http://schemas.microsoft.com/office/powerpoint/2010/main" val="1993172617"/>
              </p:ext>
            </p:extLst>
          </p:nvPr>
        </p:nvGraphicFramePr>
        <p:xfrm>
          <a:off x="457200" y="765175"/>
          <a:ext cx="8147050" cy="55594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3 Marcador de pie de página"/>
          <p:cNvSpPr>
            <a:spLocks noGrp="1"/>
          </p:cNvSpPr>
          <p:nvPr>
            <p:ph type="ftr" sz="quarter" idx="11"/>
          </p:nvPr>
        </p:nvSpPr>
        <p:spPr/>
        <p:txBody>
          <a:bodyPr/>
          <a:lstStyle/>
          <a:p>
            <a:r>
              <a:rPr lang="es-ES" dirty="0" smtClean="0"/>
              <a:t>TERJAMANCO S.A</a:t>
            </a:r>
            <a:endParaRPr lang="es-ES" dirty="0"/>
          </a:p>
        </p:txBody>
      </p:sp>
      <p:pic>
        <p:nvPicPr>
          <p:cNvPr id="102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83967" y="908720"/>
            <a:ext cx="4996729"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7 Objeto"/>
          <p:cNvGraphicFramePr>
            <a:graphicFrameLocks noChangeAspect="1"/>
          </p:cNvGraphicFramePr>
          <p:nvPr>
            <p:extLst>
              <p:ext uri="{D42A27DB-BD31-4B8C-83A1-F6EECF244321}">
                <p14:modId xmlns:p14="http://schemas.microsoft.com/office/powerpoint/2010/main" val="1860817908"/>
              </p:ext>
            </p:extLst>
          </p:nvPr>
        </p:nvGraphicFramePr>
        <p:xfrm>
          <a:off x="3779838" y="4465638"/>
          <a:ext cx="4738687" cy="2743200"/>
        </p:xfrm>
        <a:graphic>
          <a:graphicData uri="http://schemas.openxmlformats.org/presentationml/2006/ole">
            <mc:AlternateContent xmlns:mc="http://schemas.openxmlformats.org/markup-compatibility/2006">
              <mc:Choice xmlns:v="urn:schemas-microsoft-com:vml" Requires="v">
                <p:oleObj spid="_x0000_s1049" name="Documento" r:id="rId10" imgW="4786197" imgH="2771740" progId="Word.Document.12">
                  <p:embed/>
                </p:oleObj>
              </mc:Choice>
              <mc:Fallback>
                <p:oleObj name="Documento" r:id="rId10" imgW="4786197" imgH="2771740" progId="Word.Document.12">
                  <p:embed/>
                  <p:pic>
                    <p:nvPicPr>
                      <p:cNvPr id="0" name=""/>
                      <p:cNvPicPr/>
                      <p:nvPr/>
                    </p:nvPicPr>
                    <p:blipFill>
                      <a:blip r:embed="rId11"/>
                      <a:stretch>
                        <a:fillRect/>
                      </a:stretch>
                    </p:blipFill>
                    <p:spPr>
                      <a:xfrm>
                        <a:off x="3779838" y="4465638"/>
                        <a:ext cx="4738687" cy="2743200"/>
                      </a:xfrm>
                      <a:prstGeom prst="rect">
                        <a:avLst/>
                      </a:prstGeom>
                    </p:spPr>
                  </p:pic>
                </p:oleObj>
              </mc:Fallback>
            </mc:AlternateContent>
          </a:graphicData>
        </a:graphic>
      </p:graphicFrame>
    </p:spTree>
    <p:extLst>
      <p:ext uri="{BB962C8B-B14F-4D97-AF65-F5344CB8AC3E}">
        <p14:creationId xmlns:p14="http://schemas.microsoft.com/office/powerpoint/2010/main" val="11824704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ecuadorlifeandculture.files.wordpress.com/2013/03/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8" y="49590"/>
            <a:ext cx="9137922" cy="6808409"/>
          </a:xfrm>
          <a:prstGeom prst="rect">
            <a:avLst/>
          </a:prstGeom>
          <a:noFill/>
          <a:extLst>
            <a:ext uri="{909E8E84-426E-40DD-AFC4-6F175D3DCCD1}">
              <a14:hiddenFill xmlns:a14="http://schemas.microsoft.com/office/drawing/2010/main">
                <a:solidFill>
                  <a:srgbClr val="FFFFFF"/>
                </a:solidFill>
              </a14:hiddenFill>
            </a:ext>
          </a:extLst>
        </p:spPr>
      </p:pic>
      <p:sp>
        <p:nvSpPr>
          <p:cNvPr id="4" name="3 Marcador de pie de página"/>
          <p:cNvSpPr>
            <a:spLocks noGrp="1"/>
          </p:cNvSpPr>
          <p:nvPr>
            <p:ph type="ftr" sz="quarter" idx="11"/>
          </p:nvPr>
        </p:nvSpPr>
        <p:spPr/>
        <p:txBody>
          <a:bodyPr/>
          <a:lstStyle/>
          <a:p>
            <a:r>
              <a:rPr lang="es-ES" smtClean="0"/>
              <a:t>TERJAMANCO S.A</a:t>
            </a:r>
            <a:endParaRPr lang="es-ES"/>
          </a:p>
        </p:txBody>
      </p:sp>
      <p:graphicFrame>
        <p:nvGraphicFramePr>
          <p:cNvPr id="10" name="9 Marcador de contenido"/>
          <p:cNvGraphicFramePr>
            <a:graphicFrameLocks noGrp="1"/>
          </p:cNvGraphicFramePr>
          <p:nvPr>
            <p:ph idx="1"/>
            <p:extLst>
              <p:ext uri="{D42A27DB-BD31-4B8C-83A1-F6EECF244321}">
                <p14:modId xmlns:p14="http://schemas.microsoft.com/office/powerpoint/2010/main" val="1102677045"/>
              </p:ext>
            </p:extLst>
          </p:nvPr>
        </p:nvGraphicFramePr>
        <p:xfrm>
          <a:off x="457200" y="1268761"/>
          <a:ext cx="8229600" cy="5055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13 Rectángulo"/>
          <p:cNvSpPr/>
          <p:nvPr/>
        </p:nvSpPr>
        <p:spPr>
          <a:xfrm>
            <a:off x="6444208" y="2635812"/>
            <a:ext cx="2448272" cy="1477328"/>
          </a:xfrm>
          <a:prstGeom prst="rect">
            <a:avLst/>
          </a:prstGeom>
        </p:spPr>
        <p:txBody>
          <a:bodyPr wrap="square">
            <a:spAutoFit/>
          </a:bodyPr>
          <a:lstStyle/>
          <a:p>
            <a:r>
              <a:rPr lang="es-ES" dirty="0"/>
              <a:t>Año	Porcentaje	</a:t>
            </a:r>
          </a:p>
          <a:p>
            <a:r>
              <a:rPr lang="es-ES" b="1" dirty="0"/>
              <a:t>2011	</a:t>
            </a:r>
            <a:r>
              <a:rPr lang="es-ES" dirty="0"/>
              <a:t>5,41%	</a:t>
            </a:r>
          </a:p>
          <a:p>
            <a:r>
              <a:rPr lang="es-ES" b="1" dirty="0"/>
              <a:t>2012	</a:t>
            </a:r>
            <a:r>
              <a:rPr lang="es-ES" dirty="0"/>
              <a:t>4,16%	</a:t>
            </a:r>
          </a:p>
          <a:p>
            <a:r>
              <a:rPr lang="es-ES" b="1" dirty="0"/>
              <a:t>2013	</a:t>
            </a:r>
            <a:r>
              <a:rPr lang="es-ES" dirty="0"/>
              <a:t>2,70%	</a:t>
            </a:r>
          </a:p>
        </p:txBody>
      </p:sp>
      <p:sp>
        <p:nvSpPr>
          <p:cNvPr id="15" name="14 CuadroTexto"/>
          <p:cNvSpPr txBox="1"/>
          <p:nvPr/>
        </p:nvSpPr>
        <p:spPr>
          <a:xfrm>
            <a:off x="467544" y="846004"/>
            <a:ext cx="4608512" cy="584775"/>
          </a:xfrm>
          <a:prstGeom prst="rect">
            <a:avLst/>
          </a:prstGeom>
          <a:noFill/>
        </p:spPr>
        <p:txBody>
          <a:bodyPr wrap="square" rtlCol="0">
            <a:spAutoFit/>
          </a:bodyPr>
          <a:lstStyle/>
          <a:p>
            <a:r>
              <a:rPr lang="es-ES" sz="3200" dirty="0" smtClean="0"/>
              <a:t>Macro ambiente</a:t>
            </a:r>
            <a:endParaRPr lang="es-ES" sz="3200" dirty="0"/>
          </a:p>
        </p:txBody>
      </p:sp>
    </p:spTree>
    <p:extLst>
      <p:ext uri="{BB962C8B-B14F-4D97-AF65-F5344CB8AC3E}">
        <p14:creationId xmlns:p14="http://schemas.microsoft.com/office/powerpoint/2010/main" val="13214856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8" name="Picture 8" descr="http://ecuadorinside.net/wp-content/uploads/2010/12/IMG_137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69653"/>
            <a:ext cx="9286501" cy="308610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4 Marcador de contenido"/>
          <p:cNvGraphicFramePr>
            <a:graphicFrameLocks noGrp="1"/>
          </p:cNvGraphicFramePr>
          <p:nvPr>
            <p:ph idx="1"/>
            <p:extLst>
              <p:ext uri="{D42A27DB-BD31-4B8C-83A1-F6EECF244321}">
                <p14:modId xmlns:p14="http://schemas.microsoft.com/office/powerpoint/2010/main" val="1283935043"/>
              </p:ext>
            </p:extLst>
          </p:nvPr>
        </p:nvGraphicFramePr>
        <p:xfrm>
          <a:off x="457200" y="476672"/>
          <a:ext cx="8291264" cy="58479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3 Marcador de pie de página"/>
          <p:cNvSpPr>
            <a:spLocks noGrp="1"/>
          </p:cNvSpPr>
          <p:nvPr>
            <p:ph type="ftr" sz="quarter" idx="11"/>
          </p:nvPr>
        </p:nvSpPr>
        <p:spPr/>
        <p:txBody>
          <a:bodyPr/>
          <a:lstStyle/>
          <a:p>
            <a:r>
              <a:rPr lang="es-ES" smtClean="0"/>
              <a:t>TERJAMANCO S.A</a:t>
            </a:r>
            <a:endParaRPr lang="es-ES"/>
          </a:p>
        </p:txBody>
      </p:sp>
      <p:pic>
        <p:nvPicPr>
          <p:cNvPr id="307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64121" y="1412776"/>
            <a:ext cx="3710312"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data:image/jpeg;base64,/9j/4AAQSkZJRgABAQAAAQABAAD/2wCEAAkGBxQTEhUUExQVFhQXGB4WGBUYGBgXGhgWFxYaFxgXGBoZHSggHRslGxYWITEiJykrLi4uGB8zODMsNygtLiwBCgoKDg0OGxAQGy0kHyQsLCwsLCwsLC8sLCwsLCwsLCwsLCwsLCwsLCwsLCwsLCwsLCwsLCwsLCwsLCwsLCwsLP/AABEIAMIBAwMBIgACEQEDEQH/xAAbAAABBQEBAAAAAAAAAAAAAAADAAECBAUGB//EAEAQAAEDAgQEAwcCBQIEBwEAAAEAAhEDIQQSMUEFUWFxIoGRBhOhscHR8DJSI0Jy4fEHFBVTYpI0Q4KTssLiM//EABkBAAMBAQEAAAAAAAAAAAAAAAABAgMEBf/EACcRAAICAQQCAgICAwAAAAAAAAABAhEhAxIxQRNRImEUcQShMmLh/9oADAMBAAIRAxEAPwD1xlVXaFae6weEcUZiKYqMOuo3B5FauFF1o0QmaACUJ0lmWMkQnSQBGEsqkkgBoSyp0kARypi1TSQBDKolqKkgAJCZGhMWoAFKm1ikGKSAGDUxKkomEADLlNj5Q3J2hABkkwToASiQpJIAG4KOREITFAEQxAqtVlCddAFQhCNElXSEMlVYit7hJWEkWFHivBuKPoPDmEjmLQRuPhqvX/Z7i9HEMzUz4gBmYdWz8x1C8Npx3Wtwbir6NQVGG47wRuCOS0eUQsHuBqJxVWLwnjNOu3Mw3tmbu0nb+60QZWdFWXgUiUCiTCK5ykomkmBToASSSSAEkkkgBJJJIASSSSAEkkmKAHKAWo6iXIAGKaIBCjnTGUAL3iICq7WlFLkAETFCDk4egAiUJBIoARKEQme/crneM+11KmCKZD39P0jz38k0rA28bi2U25nuDRzJhcnxn2xbEUbn9xHyafmVxnGOLVKzsz3Oce9h2AsFmf7gq9pO46c+1OK/5g/7W/ZJcma/UpJUIz2s1sR8VZpPLRcR5yqbXk6eoIjz+yn7294780JiN3hXE30XiowwRz0IOxB1Xrns9xmniWS2zhZzTEgxqBOnVeECsdQtHBcQc0hwcQRuCQR2hU8oE6Pf2CyG4rzfhPtjXYQHOzjk68+eq7LhXtJRrWd4HcnGx7OUOLKUkzZpoiGLKcqSh0lBzk4cgBwU6YJ0AJJJJACSSSQAxKYBOQhuYeaACShOp7lVMRiWs/U8Dpv6KsOL0/3eoKpRYm0azSouqhY9bjFMav8AQE/ILLx3tEAP4YvzP0CFFsTkjp34po1IE8zCjSxzHkhrmkjUAyvPKmLc8kuJJO5QnPi85Ttf5LTxe2R5PR6bmCbOAvMHcVeLZnHu47oVfj1YtLPeHLy/vyUOH2UpndcR9q6bJDPGRvo37lc3i/bOtMhwaNhlEfEFcpiajjv5lViCd0KK7ByZt8U9oq1az6nh/a3wt8wDfzWM+pKiFB7psE9wqIVepQCwnoOqK6BtJ/Oaz8S57tLN76qHMaiWRTp71ADyj+6ZYbsISZLr+Z+qSnc/ZWBg8jeUYViUm02kwWlvnb0VmlSZEgH8809yJofCVgDfTQo72xppP+EJrWg3aZ9R8FNtZv6Y/wAdOae4A+HxZC0cJxCNTZZYa3r5H5yrDQ06GLfkqtyFR13DOP1GEFryQP5SSRHKF2fCvayk8RUOQ9bj1C8jZVLbAnn9OausxoEX807T5FlcHtzXtIzBwIO4Ij1UDXaNHD1C8lw3FHtENcYN8s2PWNFfp8a5t8wltXsrcelnHN/cPUKhieOgWYJ6mwXD0+LNO8eRRP8AiLdjPdG1BuOmfx6pM+EDlH3U6PtPFqjb7Fv1B0XKDFZnQCJ7qu/ibI1n1+ydLsVvo7Crx15uC1o6X+aA/i1T95+S5dnF2CYn85If/GJdGnUp3En5HT1eMVf3n4D5ITuKVII946/UrmsZjHiL+cj6qk/HuO5+SN6rCDazoq2MGpd6lUqvERJv2jmsR9TefKwQi4ne3f8AOSPIx7Eb7cX4ZOgCoVMcbwLJcPqiHNJAnQdTyVLEtLDDvLXRZR1fk0OixVxr9hCB74m5JQH1Y80N0mVW8NpZzSJsoB3X0hVmt6/nyTvIAjmpeoh7QznfmqDVqRuoBwnWLfnmgVXDfT8/NFD1GXtCGtoLmeQhAq1nXDQO5OyYviNeyCXSftCixkXY28EjtzQataTrc7apBokgSI1OimSIMn02HXqgRXNL/oPp/dOoOxMbn1I+EpJ5Am2oxo8Tj2JJPmkzHUjvcWkW+qoYktOZrmObG/u/mRr5qsyi5xH8M92ggEeiS9iNl2JYNz8x5gn6IlGqzXM2RtoPlb1WlwahT93lfRkjdwg+hCNVwNM6U2B0Wlo+MKHqpOgM5u9xHMEH5JBpbEA3V2nwtrS0ta3MNYLmD4wFLFcKqun3Yibk5gfkfkqWqgoARIHw5pw4jb4Ki7gmIzy5sCZt9JWkcHUkZY/6gRf1bMKvNFcsQQ4ogGGgjnoR1VdmKcNuqsnDVP8Alu7ggjzEyqdep7u5Dm9C0jfqfgrjqxfAUXsPVc7WAOf2CssGbwgy47aH/CzaWNYXEcrExp3Wph69Jp8Ig8yOfM6qZ6j6QURp1/dGXa6CCRZJ9WkRLs3dokfLsj4zF/x3QWuY0Q0zqbXJNoKerjXZxH6N7a66R5LN6zTqv7ApGrpAJHPKbeoRaNdst/iNIkQIcD2NoRHY9znFpLTTI10I/IUhijDYykD9VgfCjyy7X9/8EWMVxCnoII3N48pEqjlEEg/Eaeq0Bh6Zvkbfss7EYbxAsZLDBkWyjc6x/hTDVXCwOwfvDO/whCdUOhP55Iz8FF/ewe1tO9kB1Jp/UPEN/LVaLUTGSwzM7g3Np6mOhhaGK4k2S1zC6Oyxn1XU7sa4uPO5jzFk7m1HgnKQ46kiAD3NlLW6VvgKLtKjna4tkAbSCfgg06DiBliNNb21nsicLoVGuJcQ1veZHKBp3RcbxWhS/UHWm7BI8Q9fgolOSdLJMpPoqjh7nSWiezr22uehT06Dt2jlHit3MI/DOI03sqGnmADgJcN3WjrMyj1MTe8QJ31DR8ueqnySumgi5dlJ2Fd4iNj4RAvfQdU3u2y0OFwJNxF51HPRO7HZiWMuR3nYmDpuVVq48ZsoBIeLGNoAumnJl2Wq1HMBFt5MWAEfQmFChgwGEuyy7SIFokRa5+6zjjgGkggNLjrFgBAEC8/dGdjm5A8kaEXJEkbDQ6EeiPlVADdhyC6AABynYXAO6pVcQLAROl+auYLHthxdFiN5HUyPmqtZkvkReXTFrjntCtPOQBhjN2gnmQfskol7uh6wEkwo18FjJaNDG/QWkeiu064JgCd7EqzwT/TbGvyl5ZQA/cZd1OVm/crtuFf6dYekQaj31SOZyNns2/qVP49gcA+lOhcOgj6hWQHRv3Ihemn2Tw2mQx/UUGt7FYY/oD6bv3NcT6h0j4JfjugPNXVi39UR5olOpP6ch2W9xz/T6s79D2VR/wC2+On8pPWQub4jga1BpDqVRrWxJMxyBzC2sLOWi0gRLFYzK3UkEXAt5HqsyrxsAw0ENgR5H1WbiMQXknXz2H+VcwnB3VG5yQAQbXkXgW7z6IjppLJQQ+0hIsBsBIv1Nuiv4XjbSDnBBB20I81i4zhuSMhzSQIFnAnT69lF9A0yBUbvbkQIm+9h8Vfjh0FI2KPG6JeWkuGYzJuOgELVcKUSSPNsgnlusLBcOp1bkACL2No5XGy0MPw/3VNzG1DkJzZR4TBOgPlp3UNQ4EkYHEWOu0Nc4TJJmJ5W0T8HZoADLhJF7N2uTYLfxDGWNNrnOAOUgnQibn6qeCokNcTmJaHGXb9J+Se/FBQXDU6cNhxNrGZHb5IvuacBpbIIJN51sQfVVpawFrbNaJh3Kb+pP9lXxPEIaYsM2WBBFoJGkAW7pU2IuVMa3NEQALaWi5lCxXEwGyIIDg3bft1WLxnFjIHwJDZB6m5F7ncbb9llcOx3vHtBAhzwYv8AqmxlWtPFiN7ideo5zWssD4g63KSD8Va4dx5jGNpln8SSC4a32MG0Kphahb+kydNZ1JNpAvNrKVbDUfetAY7KQ4kTMu6QjqgaTWTSxWOc6Ljz69+ypsNWpWFJr2XbIuRedBbW6HgBId7qmYzkc9LQS7VCqV3U8QwDwFwyy0nQmZkRySVZRmoFzieBqUY97Pi0g6wJM8lUwWWrSIIAa8uaCNZgbmbi+xWlgXe8DjUIeSTsbAOLZneYBnqg8SIY2WZYbmcWmxOYRIGmpF+6lNcdmkVSzyCbXa2lEuEOmQSIyCBJNwIA7rNxGN/ngAHYXtlkkAjnvYXRMrH08pqXeM36cziOQaG3HIzzWFx3GZ6rg39AAg62tczubaLWMQNrA4prGF0Ee8kl2Yanw6t0iwA6FYWL4hLiZteSNS3S/oVWpOIa0Ayc8DLqecg7zA8wnxzhmAdrrmlpvc7ArRRyATFVCxjD4gTm8JiwBjftySfjG+6hrpOedCIGXnpBPnY8wo4LEwfGP5YzQJ8RkmHaoOMaPeZWDK28AA+KN4k3lH7Ajh6pOYOJFxIOhv8ADmt2jh8zZLnBvqCNReflyXMh7nHLc3jz+i7Lgg92wtIBLRBNjG4kEdVMwNHieF97VdUbYOMgEaCIG/RJVBjp5+pSWdT9jLeH/wBRq41D/KofqCj1v9R6pjK2oT1qnSOg5rmq3stjGHxYarbk0uHq2Ve9mOGUhVd/vM1Ngbo9r25jMZRAsV1vjAjSZ7f1XDR/b3hO3bn8Fepe1Jc2SXA8sxNyYF7KpxfBUC4DCgGleXMDngOdGUum/ntIWUeEPa2QZzEAQ2ZJE5bD9XiFisrbHR0LMfiahinTaRzcXfUo+L4di3sc1zRkIggNF+mY2XScD9m3NoUw6rUuASM7gL7QDsFbPs1Tb4soLpAklztTF57pNN9geWs4ZkzF1gAQLgmdJse9+inxPHeB8G4m7TvEjpF3Gy1fbLDOpPGgmWg2a20T0B6dey5TiLXup5yDlgTEAExAMaxAgHRSogG4HjHB0kybmNZ0AJ6arSqYtlQgOyuA8WkyeQI8lzvDal3Ntcb/ACPnF+is4Cg9zi1okhriYvZoknlEBDjbKOkoY+mxoIABMk76QPstrA1wQCSPEQAYHI75en1XD8Xw7m5W7FoM85vrGsa9ltcBY8hjNNZPWJuDtYieqFAR6LXFBtMlwk3AJc4wcoItmtcrlK+JBw5LGgPaIfIEjeYJteJ2WpxKi4YYPMiHakxLssTa0GCPguQq4wh9UNDWF/hlxMugZXNI6TZU+RZM+rWcM4Jh4pzp+0ZoDibCDoLmAubxHEiXc/FPQnQm86rWw+ILi8mplIaWNbESCIDtNr67rCx8B12xsCLAgWnqeqpIRoniTnsyvEkjLF5i5g2+EpuAUhmL3EhrHAg31vbQ8uazXPi38wsI36lX8LxYtpFsGJlrRub3PqENYwBsYeocj3B0gPGsg6ana/XVdN7OO957upLc1MFuUAXDpMz2K4tuNeWubm7zIgnWba3Wv7N4ksBIJDoI1gERJH0WU44GjrHUHszChlAc4vOYkkudr2QBgKzq7az2hxa0AZQRDmukGNDvr6K1wrjVV7JbVqAbDOfujPxlTd7j3efuvOlquMmrz+iHLJXxznspOYG5ZvEAQXuLiZi15XJYnFPfTqU7+HSzQ7LMnMeUyfJbfFuJOb4ocREPIPiAJuRfQXuuaxeDfmaWuMH9Tr3DjrAO47D4rs01SyUBx3EjMiA1zABM5ZHIGSRrdYdSnBJLWxsYIbMGLne+nZa3EsNFFh0F5bLZm0mBeO/NZFbEZWlpALus2MwYEwV0xGR4a7I9tRziIMiBmM7WkT6oFao50unfcieW+99E7QSbgQRI2Gv3BHkoZZgTrOvxvHRUII5peMzjEQL7zYR6KbMQ4GxuLtIJEGxsToZQwcjdiLGPzqVGjVkkkeXXugC1QouLszbCdzItAFx3XYvBZQABzaEuMSed1yGEzBwAaImBz6LvqOGGUAi8XGq5f5E9rTJbOc/3nNjvT+6dbx4ZT/aPzzTqPyI+ivIcdg/bHGss2s7Xck/MlX6ftZxGo6GvLnAZrBpjab91g0MEbGDPL87Favs5h6zqkUS0OLTJcQ0BoI3d5LslHDaWRv6Ok4Z7RY8uyOxOR0AkFrTqNCIvogcUqVRlDqxcHPEQA2HG8gDS/kq2J4BW957x2IoZx+15Om0NaRuiUqDm3dWZbYD7gLCtS7sWToKfEXmG/wC7xB28NR1u+UWR8zt61d3eq/fzWdR41SZAyl3W3/xlArcda4kzB/pPyCxlDVXbDa/ZH2iozTkZnDW7i6/7hJ12/wALKwzW1GNZ4hUIIJzSC0XiCbaC1tOSvVgajSA8Hs4CxmbEyFmu4a5v6WukXEZrHSeScZUqbyLgyGhzHOEaSD2OuhV2hiHUpDCWhwDXaHVomZExePNVsYwg3MuH6nAzJOxjfZBYZkOOpub7QLhdF3kvo2a9aXD+M5zZmSN7zr3cI6rV4bjKl2tqWfYjKJMwXE7x+keU7Ll6LxMCNDta9j6Cy2+GvIMyQY25bKJScVyJukdpieJ4irRdSqupuaZ1blIOpuHADX4lcbUqF1Rwez9QHiYeTRl35RM8ucreZXcWgExzG7pPayysVwnMHw0tFrjTKI2AkmNVlp/yLxISlZnYxznwHeBjXFpMNBINy0gXJmL9VhY2nmqPkfpk2giIna0RyWziqXuXy9oLSC6w0ga5Js0kC50WVi6UOJf+oicoJNje/wBl1xkMqUGyHPJgiIB3kxblAlTGGJaToG6Tvrp8EShhc7XHOAWtLgHWkCIDSNXfqMW0VMOMX073VAWqVWWmSb8vrzC0cNXLculrHva3LRVsBhCRI2gRBguLxAnTTmdvTc4Jw+XgOcImGktJD3HoYm4O6iTSQUbfCHijQL35oLtTyNx00utc1W5Q4Ew4SOo6I2C920upgtc6JcYGmkDtCo8awbXuY5jiC39uWx5gSvO1NOEvk2EtNVdmfiao977wTlAObNZpDm325iIOpHJZuPqtyPzZQTliHScrCcpLb3m8kmxRvaLGZGNzOqZ3CJMXvA3AAv8AqjYLmWcQqNBFPxZwJ8Mmb5RvpPxXXpL42IuVeHlzxkLWvmfEMsc2nRs6aynbgmUXO95VBDmENGUnMNCLHaIg8rFSdxWqWBtR5g6tIGa2+Yj9uwGyyKtUSTq0CWz315RrZaLI0NxOo0ubkADQ3KLuPcGSfRRpcOytLybbRrOXMJGsa3VetTAc5pgxeRfr8ksTWEiCTFvh9loBPEtEGbGZ05iPRCw5AuDvBafn81F9TwkeSI6jcGbakf2Hb4oEXadaIg2Lhubct9l2raxABdLgRawt1MXXL8C4S6oCQ8MI1JBM7j5LpadOoQA8NeBeQQ2frtPmVy6zi8EsutMiZHr/AHToRdTGpjpZJcmSaKD8NSJ0b6xr2PZVsRwVjjLTEcr/ACWk+g0m5d5xHpCkcMSIDi0TYNj0Mpx1Gu2FnPngtSbHzkhSbwuB4nweQMrfdgnn/wAwHu36ghKnhqoM+A9hHlotPNfY1+zKp8Cm4eY7GVbp8FYNZP5yC0KrnjVtt4hBoY1rjDZPnbWLqXLUY9snwDGGDP00yOzQfU6qdUvNsuu5I+SsHqT629ZsmrYfMBDnN6z97rO1fyQuOTm+IYAlpIa2eYj4ALAoksdESQYg3uZH0C77/YuykZr84A/O6wq3swSbm51h3VdenrR4ZSkUOFuhhOWXOAGmjRp2JEnrK6fAYxu7MvQj6hU8FwuoyzQ2BaCBoFeZhakgxBFxlIAM2uND5qJ6ib6Dea9Gs3YD0sPqqXE8Wahysa4DSCCIP7i4bdOgSZWrftab7lGFWpu1k8pWa1JLpA9RgqdBpdnqsJ8GV3JxMS8+QjsuR9osFkeHMaGMc4taBJG0O7kwPILutQQQBIix+qz+K8OFWlkJdLRLTacwFuiWnr7ZZFu9nnAqk2nbnF9Z9Qp4ClmLc0ZZuXyG+G+UHtHqqzwWuINiJEfOV3nC8I6lQZDmTkBJLRIJ25QF3aursX7KboqcPxoo1XNr0s1Rz6bxm0IEFsibzlyz1K9j9nMHQZh2Us7KsASTDpcGhpI5WAHYLx5zXmqys51N7mghoJAiTr1iTCIKocZdDTzZmHmCCoWsnyPej2HGezVB/wCkFh5t09CsPFeyFSfAabh1zNPwBXAYei7+TEVhGv8AEeL+sLRweMxAP/i3GP5bHfqJWcvA81QriL284HXoUhUzU2tJymXk5oaX5YcN8p5bDdcnwOjVrktpt/iC8nLDi6IDSSIO8X0XZcdx1WtTY15FRrH+8DXCQ5wBABvpdZPBPaetSYKRYQA7MTL4cP2uYZbliBYWj11hOG34jtMp4r2Pe0MNcPBIMtDIuNmnpvr9qvE6TaTAAzNReQBc5m7lvUbhehs/1EY4AVKIPnIvyzDksriXEcBVomnToGg7LDajWB2UC0WdI0CeG7bHS6PMcW1occplsWnUN/PmFWwYGcAnwuMH5fVbXtCKbCQHF5Jn3mgIM2cCJzCR0gWVD2dqU/en39qZaRykkttO0ibwe3LZZQig39UaiVscMwz6lUMYwPOzfiROw7qrwjBuruLGZc7iAwExJc6DBmLSDfkvevZj2Vp0aIzAZyIdljmbyJmbG5Sn6Q0rOQ4dwRwaPDTZIvlk331Rq3CXgeF4J7H7ru38BpnRzh6fZU6nsxP/AJx/7fsVyvRfNWNxgujhDgMRsKfmT9kl2jvZV3/O+DvumS8X+osev7OLY6LwPzzRW4jmB6IppDp3QXYUONiesyJ7LipGJZpuGxMeiI2kD+FVXYYti5/PmmdUI0khJxYg7qV/8/RRfT3gR2CZuIE31SGLEc+uiW1gM7CjUtBPna3wQKuG/a4g84B+3zVv3w3081LMDoD5IUpIrfJ8syXUKwiC06yTPSIsiZ6jRBYJ5tj7ytLPOgkjQKbXDktFP2hWY9LE1M8ljhtew9AN/wAhFq8Qa0w5rgdLNMeq02ybQOevzTOAP8s9dUb16Ha9GZTxTHWa4AzEmPuEXIASRN+ZMn42R6eFpEz7tgPOADKJUwTXGYNrAgyhzjXY8GfXrWIDXaTOblz6d1i1alUmzwdrO+a3K3DXiYcb2uNjtZVcUwsZlc0N0GeAZ9dFrpOPXIJWczjuFy4uJk6kgzolTY6wzE8hJPZb7sRSpsAaQ5xNtJMEToLaq2zxCQ2S0CRvefTdavUaWUGTmnUjMm3cAd07WuuQTGhjS66PEUGBs1N4MXsTaCTOqnhMPTI8IgbwJnoEvIhHPNY6LT1GnqotpkEOvrM9ei6E4QmPdtIH82a0i25Rf9iByjlE6xuSSl5UBnYLHOkA53dRB+ELWkH+W3Lz6pU8MBcQDzgD+6K4GwBB3m09PmsJSTeBFR9IExI7Rt6KliHBp/8A5AnnNleq4IuFnZTpYTr26rPrcOrnkW7Hb4FXCvYyrxRtJ9JzHMyA3Bj+YWBkdZXGYumQ4gx5Lt6uGrhkGI0nTyWHieCOdeR5T9F1aM1HllJlfgGFY5/jMANkX3Gi6enUptNqz2n/AKXRfyWBheHPZOam57TeW2EeYRK2GIiGOA83X9ITm23akJs6fDY7ED9GNf2cc3zP0Wm32lxrBesx39TW/YSuHpPcAbx80QOe4C5PK/3SU5+x72d0322xcXbTn+j/APSdcH/E5kdElXkf0PezsW1d79EmVSfO0AXnZZOMxrcsMJabSZkkbi8wo4zE5qeZjj3m4PppO65YfxZPItpsZrw4wNDmkQJ3GqkTBiB0ieWqzeHcWbWHua5ioLST+q2h68lu8Gp5XFrnkUyIa4HxNPVbS/jUqsfjwVX0gRJtHb83USwaghF4jgX0nw/xT+l+zhzCC68WMTe/TquR32ZkWuO0IorDke5MJ4Gwv5FQrNmw7RvKnb6AI54MWP5/ZTFOwkgH5dIVSnhzIn0kEdEOqS0kASe+/mr8YGtAAiZO2wQwTENF+fPsdFQpvNiQZ3E89hdWCdItF7dTyPdJ6bAs0hzIuPzT6JNMEy09IP0QXMBEB577dlIeETIna9uUz5KKEHc/9wtsT16KLqwiIBHI9+qC97SZc65trY9pSeHG7bjbbzSrsCjiuDU6ha4y3eNBtOnYC3JMOGCnpNtufpr6clpMBtJ2t/nkpe+bmNzpHSZWi1prBcZtFB+GeBL2lzQZkEGBqLR8e6r/APFG2EE7eEG3ktao/MNInUGCqxwtMzLQJ5alUpxf+SK3xfKGGMDhaxnkSDOkWSzSNR6eSZ2BBBDSQDtrlhSw2Ga2A65JPisBBuND8Psnt03wylFT4B+7dfXv8vJC8/nI9FR4txz3VQtHiFoHzkoLOLOqXptBdBJGpjsPy6r8eXJL02agxWUQA49+/op06pdYgLDxWKxB/TTLZOtjryEWURRxQcQGh3WXQYOseqPF9oW37OjrMbsXX02Vc2/x52PNUcLhaxB95lH/AEgncnzJ1VqhQJBzugbQZ8QFutys2kuxOiDqrjYEm/x7KD/D+rN87I1NhabuaRroAe1ks5JknToYj7oJwVK1NpuGgxzG0bqvUwrYgiP6eXZabsI+5BEbzr6c0wY4SC0dxp6hNyoDKdgWfu+SS03UhP6W+p+6dPdL2M4v/iQcQDa0SdI2n7q0zFOpuzfy6EfRc9SaKjth4c09hdanDq5NMA6i0ncQIHle/TsvTWDU0cTSa8ZmGOTuXQ9Fq8E486cla9gJMQe5053WBSBpusJY6xaT6q/SwWezWuMGx1iUSlFLI7o9Ew3ERGWqPeUHRB3ZyI+6ycewsflEmmbsfIGbuOypcOxNRrBScwjKIB1m99dvuU7m1HESG5eR+kFcOs4y+/smbi+CyHCAfla6Yj9ses3+iahSLba20vHZS/2ztZjoND1XPVGQGrVEguBn4KxQcNPn+d0wwtpuPIIeXLImXb6wtE0BcNEEWP8AmB9lWNKBAde2o15qw2nEOzbXjXRJxz2ANjYm5N9k7AHTzaS22liAOf1QndJnodfyyvikXCwHeSFA4CCL95Ntlm2BBlZwHlYR87Wum94Sfz/MIj8KRqeogG6iKZGuv0WVuwIPqO6z9dD5BEpskS50biYjyQnuiwkkXi1giaj5/wCE+AJjCwZvcqb5sYI5Hn8UEVCNBbudVP8A3BJgRbt6fROgHaXH+Ua6Wj81UjQH5fr9lJuJB/lk9BA85QH4wT4mgxcenJKgTozOIcEbUdIMGdSDEcu/3VrC4GnSDYAkWk676dP7Kw4gxOp069ByQ6tEEkzPPysBKt6kqpvA3JvkY1Gzv8/P+6RxDBvA56dfW6L7iB+rTQ8uwQzTABzNB5RaYPz+ygkdtWRIiNv5he6arVBB3JMbaja35ooPdqLC2g66+cqvUpeLQzOpIgnWBaVokgJPoti1/n3gphRvYkRp9/zmnoYYNObxDudh5cyVKpVbO2vbXlO6GA9V+sOvb8/Oarta6SdbxM9LaX56onuW3duBruBIAjpokKYA1E8zy5HkTdCsYMuftEeX1KZE9+BsPMkfBJVgDzDBuIfAJA/siYPTz+ySS9KXBq+DrvZgS4Tex18l1FIX9E6S4tb/ADJfJXw7peZvbfzRaujP6j806Sx7JDN1PcfJRrPM6n8JSSUyETa0ECRP+FBo8Lu/1akkpAuYdoIuBqfmEgPAP6j8nJJInyhodgkifywU6w1/OSSSI8gO43Hc/NEcPCfzdOkpfIFGtoP6R8isebpJKkDNkN+Q+YWdiTeNr/MpklaAjTPi9fmUfENA0Ef4KdJIANf9QG1/klVNj+bBJJQyWHpfpd/T9Cg1jd35skkkADDOPh8//p91fpCXvB0G3mUklfQ0V6p1G3LzWXN42ltv/UUklSAu4j9Tev3U3tHisNvkkkmDBU6zgLOPqUkkldFH/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3" name="AutoShape 4" descr="data:image/jpeg;base64,/9j/4AAQSkZJRgABAQAAAQABAAD/2wCEAAkGBxQTEhUUExQVFhQXGB4WGBUYGBgXGhgWFxYaFxgXGBoZHSggHRslGxYWITEiJykrLi4uGB8zODMsNygtLiwBCgoKDg0OGxAQGy0kHyQsLCwsLCwsLC8sLCwsLCwsLCwsLCwsLCwsLCwsLCwsLCwsLCwsLCwsLCwsLCwsLCwsLP/AABEIAMIBAwMBIgACEQEDEQH/xAAbAAABBQEBAAAAAAAAAAAAAAADAAECBAUGB//EAEAQAAEDAgQEAwcCBQIEBwEAAAEAAhEDIQQSMUEFUWFxIoGRBhOhscHR8DJSI0Jy4fEHFBVTYpI0Q4KTssLiM//EABkBAAMBAQEAAAAAAAAAAAAAAAABAgMEBf/EACcRAAICAQQCAgICAwAAAAAAAAABAhEhAxIxQRNRImEUcQShMmLh/9oADAMBAAIRAxEAPwD1xlVXaFae6weEcUZiKYqMOuo3B5FauFF1o0QmaACUJ0lmWMkQnSQBGEsqkkgBoSyp0kARypi1TSQBDKolqKkgAJCZGhMWoAFKm1ikGKSAGDUxKkomEADLlNj5Q3J2hABkkwToASiQpJIAG4KOREITFAEQxAqtVlCddAFQhCNElXSEMlVYit7hJWEkWFHivBuKPoPDmEjmLQRuPhqvX/Z7i9HEMzUz4gBmYdWz8x1C8Npx3Wtwbir6NQVGG47wRuCOS0eUQsHuBqJxVWLwnjNOu3Mw3tmbu0nb+60QZWdFWXgUiUCiTCK5ykomkmBToASSSSAEkkkgBJJJIASSSSAEkkmKAHKAWo6iXIAGKaIBCjnTGUAL3iICq7WlFLkAETFCDk4egAiUJBIoARKEQme/crneM+11KmCKZD39P0jz38k0rA28bi2U25nuDRzJhcnxn2xbEUbn9xHyafmVxnGOLVKzsz3Oce9h2AsFmf7gq9pO46c+1OK/5g/7W/ZJcma/UpJUIz2s1sR8VZpPLRcR5yqbXk6eoIjz+yn7294780JiN3hXE30XiowwRz0IOxB1Xrns9xmniWS2zhZzTEgxqBOnVeECsdQtHBcQc0hwcQRuCQR2hU8oE6Pf2CyG4rzfhPtjXYQHOzjk68+eq7LhXtJRrWd4HcnGx7OUOLKUkzZpoiGLKcqSh0lBzk4cgBwU6YJ0AJJJJACSSSQAxKYBOQhuYeaACShOp7lVMRiWs/U8Dpv6KsOL0/3eoKpRYm0azSouqhY9bjFMav8AQE/ILLx3tEAP4YvzP0CFFsTkjp34po1IE8zCjSxzHkhrmkjUAyvPKmLc8kuJJO5QnPi85Ttf5LTxe2R5PR6bmCbOAvMHcVeLZnHu47oVfj1YtLPeHLy/vyUOH2UpndcR9q6bJDPGRvo37lc3i/bOtMhwaNhlEfEFcpiajjv5lViCd0KK7ByZt8U9oq1az6nh/a3wt8wDfzWM+pKiFB7psE9wqIVepQCwnoOqK6BtJ/Oaz8S57tLN76qHMaiWRTp71ADyj+6ZYbsISZLr+Z+qSnc/ZWBg8jeUYViUm02kwWlvnb0VmlSZEgH8809yJofCVgDfTQo72xppP+EJrWg3aZ9R8FNtZv6Y/wAdOae4A+HxZC0cJxCNTZZYa3r5H5yrDQ06GLfkqtyFR13DOP1GEFryQP5SSRHKF2fCvayk8RUOQ9bj1C8jZVLbAnn9OausxoEX807T5FlcHtzXtIzBwIO4Ij1UDXaNHD1C8lw3FHtENcYN8s2PWNFfp8a5t8wltXsrcelnHN/cPUKhieOgWYJ6mwXD0+LNO8eRRP8AiLdjPdG1BuOmfx6pM+EDlH3U6PtPFqjb7Fv1B0XKDFZnQCJ7qu/ibI1n1+ydLsVvo7Crx15uC1o6X+aA/i1T95+S5dnF2CYn85If/GJdGnUp3En5HT1eMVf3n4D5ITuKVII946/UrmsZjHiL+cj6qk/HuO5+SN6rCDazoq2MGpd6lUqvERJv2jmsR9TefKwQi4ne3f8AOSPIx7Eb7cX4ZOgCoVMcbwLJcPqiHNJAnQdTyVLEtLDDvLXRZR1fk0OixVxr9hCB74m5JQH1Y80N0mVW8NpZzSJsoB3X0hVmt6/nyTvIAjmpeoh7QznfmqDVqRuoBwnWLfnmgVXDfT8/NFD1GXtCGtoLmeQhAq1nXDQO5OyYviNeyCXSftCixkXY28EjtzQataTrc7apBokgSI1OimSIMn02HXqgRXNL/oPp/dOoOxMbn1I+EpJ5Am2oxo8Tj2JJPmkzHUjvcWkW+qoYktOZrmObG/u/mRr5qsyi5xH8M92ggEeiS9iNl2JYNz8x5gn6IlGqzXM2RtoPlb1WlwahT93lfRkjdwg+hCNVwNM6U2B0Wlo+MKHqpOgM5u9xHMEH5JBpbEA3V2nwtrS0ta3MNYLmD4wFLFcKqun3Yibk5gfkfkqWqgoARIHw5pw4jb4Ki7gmIzy5sCZt9JWkcHUkZY/6gRf1bMKvNFcsQQ4ogGGgjnoR1VdmKcNuqsnDVP8Alu7ggjzEyqdep7u5Dm9C0jfqfgrjqxfAUXsPVc7WAOf2CssGbwgy47aH/CzaWNYXEcrExp3Wph69Jp8Ig8yOfM6qZ6j6QURp1/dGXa6CCRZJ9WkRLs3dokfLsj4zF/x3QWuY0Q0zqbXJNoKerjXZxH6N7a66R5LN6zTqv7ApGrpAJHPKbeoRaNdst/iNIkQIcD2NoRHY9znFpLTTI10I/IUhijDYykD9VgfCjyy7X9/8EWMVxCnoII3N48pEqjlEEg/Eaeq0Bh6Zvkbfss7EYbxAsZLDBkWyjc6x/hTDVXCwOwfvDO/whCdUOhP55Iz8FF/ewe1tO9kB1Jp/UPEN/LVaLUTGSwzM7g3Np6mOhhaGK4k2S1zC6Oyxn1XU7sa4uPO5jzFk7m1HgnKQ46kiAD3NlLW6VvgKLtKjna4tkAbSCfgg06DiBliNNb21nsicLoVGuJcQ1veZHKBp3RcbxWhS/UHWm7BI8Q9fgolOSdLJMpPoqjh7nSWiezr22uehT06Dt2jlHit3MI/DOI03sqGnmADgJcN3WjrMyj1MTe8QJ31DR8ueqnySumgi5dlJ2Fd4iNj4RAvfQdU3u2y0OFwJNxF51HPRO7HZiWMuR3nYmDpuVVq48ZsoBIeLGNoAumnJl2Wq1HMBFt5MWAEfQmFChgwGEuyy7SIFokRa5+6zjjgGkggNLjrFgBAEC8/dGdjm5A8kaEXJEkbDQ6EeiPlVADdhyC6AABynYXAO6pVcQLAROl+auYLHthxdFiN5HUyPmqtZkvkReXTFrjntCtPOQBhjN2gnmQfskol7uh6wEkwo18FjJaNDG/QWkeiu064JgCd7EqzwT/TbGvyl5ZQA/cZd1OVm/crtuFf6dYekQaj31SOZyNns2/qVP49gcA+lOhcOgj6hWQHRv3Ihemn2Tw2mQx/UUGt7FYY/oD6bv3NcT6h0j4JfjugPNXVi39UR5olOpP6ch2W9xz/T6s79D2VR/wC2+On8pPWQub4jga1BpDqVRrWxJMxyBzC2sLOWi0gRLFYzK3UkEXAt5HqsyrxsAw0ENgR5H1WbiMQXknXz2H+VcwnB3VG5yQAQbXkXgW7z6IjppLJQQ+0hIsBsBIv1Nuiv4XjbSDnBBB20I81i4zhuSMhzSQIFnAnT69lF9A0yBUbvbkQIm+9h8Vfjh0FI2KPG6JeWkuGYzJuOgELVcKUSSPNsgnlusLBcOp1bkACL2No5XGy0MPw/3VNzG1DkJzZR4TBOgPlp3UNQ4EkYHEWOu0Nc4TJJmJ5W0T8HZoADLhJF7N2uTYLfxDGWNNrnOAOUgnQibn6qeCokNcTmJaHGXb9J+Se/FBQXDU6cNhxNrGZHb5IvuacBpbIIJN51sQfVVpawFrbNaJh3Kb+pP9lXxPEIaYsM2WBBFoJGkAW7pU2IuVMa3NEQALaWi5lCxXEwGyIIDg3bft1WLxnFjIHwJDZB6m5F7ncbb9llcOx3vHtBAhzwYv8AqmxlWtPFiN7ideo5zWssD4g63KSD8Va4dx5jGNpln8SSC4a32MG0Kphahb+kydNZ1JNpAvNrKVbDUfetAY7KQ4kTMu6QjqgaTWTSxWOc6Ljz69+ypsNWpWFJr2XbIuRedBbW6HgBId7qmYzkc9LQS7VCqV3U8QwDwFwyy0nQmZkRySVZRmoFzieBqUY97Pi0g6wJM8lUwWWrSIIAa8uaCNZgbmbi+xWlgXe8DjUIeSTsbAOLZneYBnqg8SIY2WZYbmcWmxOYRIGmpF+6lNcdmkVSzyCbXa2lEuEOmQSIyCBJNwIA7rNxGN/ngAHYXtlkkAjnvYXRMrH08pqXeM36cziOQaG3HIzzWFx3GZ6rg39AAg62tczubaLWMQNrA4prGF0Ee8kl2Yanw6t0iwA6FYWL4hLiZteSNS3S/oVWpOIa0Ayc8DLqecg7zA8wnxzhmAdrrmlpvc7ArRRyATFVCxjD4gTm8JiwBjftySfjG+6hrpOedCIGXnpBPnY8wo4LEwfGP5YzQJ8RkmHaoOMaPeZWDK28AA+KN4k3lH7Ajh6pOYOJFxIOhv8ADmt2jh8zZLnBvqCNReflyXMh7nHLc3jz+i7Lgg92wtIBLRBNjG4kEdVMwNHieF97VdUbYOMgEaCIG/RJVBjp5+pSWdT9jLeH/wBRq41D/KofqCj1v9R6pjK2oT1qnSOg5rmq3stjGHxYarbk0uHq2Ve9mOGUhVd/vM1Ngbo9r25jMZRAsV1vjAjSZ7f1XDR/b3hO3bn8Fepe1Jc2SXA8sxNyYF7KpxfBUC4DCgGleXMDngOdGUum/ntIWUeEPa2QZzEAQ2ZJE5bD9XiFisrbHR0LMfiahinTaRzcXfUo+L4di3sc1zRkIggNF+mY2XScD9m3NoUw6rUuASM7gL7QDsFbPs1Tb4soLpAklztTF57pNN9geWs4ZkzF1gAQLgmdJse9+inxPHeB8G4m7TvEjpF3Gy1fbLDOpPGgmWg2a20T0B6dey5TiLXup5yDlgTEAExAMaxAgHRSogG4HjHB0kybmNZ0AJ6arSqYtlQgOyuA8WkyeQI8lzvDal3Ntcb/ACPnF+is4Cg9zi1okhriYvZoknlEBDjbKOkoY+mxoIABMk76QPstrA1wQCSPEQAYHI75en1XD8Xw7m5W7FoM85vrGsa9ltcBY8hjNNZPWJuDtYieqFAR6LXFBtMlwk3AJc4wcoItmtcrlK+JBw5LGgPaIfIEjeYJteJ2WpxKi4YYPMiHakxLssTa0GCPguQq4wh9UNDWF/hlxMugZXNI6TZU+RZM+rWcM4Jh4pzp+0ZoDibCDoLmAubxHEiXc/FPQnQm86rWw+ILi8mplIaWNbESCIDtNr67rCx8B12xsCLAgWnqeqpIRoniTnsyvEkjLF5i5g2+EpuAUhmL3EhrHAg31vbQ8uazXPi38wsI36lX8LxYtpFsGJlrRub3PqENYwBsYeocj3B0gPGsg6ana/XVdN7OO957upLc1MFuUAXDpMz2K4tuNeWubm7zIgnWba3Wv7N4ksBIJDoI1gERJH0WU44GjrHUHszChlAc4vOYkkudr2QBgKzq7az2hxa0AZQRDmukGNDvr6K1wrjVV7JbVqAbDOfujPxlTd7j3efuvOlquMmrz+iHLJXxznspOYG5ZvEAQXuLiZi15XJYnFPfTqU7+HSzQ7LMnMeUyfJbfFuJOb4ocREPIPiAJuRfQXuuaxeDfmaWuMH9Tr3DjrAO47D4rs01SyUBx3EjMiA1zABM5ZHIGSRrdYdSnBJLWxsYIbMGLne+nZa3EsNFFh0F5bLZm0mBeO/NZFbEZWlpALus2MwYEwV0xGR4a7I9tRziIMiBmM7WkT6oFao50unfcieW+99E7QSbgQRI2Gv3BHkoZZgTrOvxvHRUII5peMzjEQL7zYR6KbMQ4GxuLtIJEGxsToZQwcjdiLGPzqVGjVkkkeXXugC1QouLszbCdzItAFx3XYvBZQABzaEuMSed1yGEzBwAaImBz6LvqOGGUAi8XGq5f5E9rTJbOc/3nNjvT+6dbx4ZT/aPzzTqPyI+ivIcdg/bHGss2s7Xck/MlX6ftZxGo6GvLnAZrBpjab91g0MEbGDPL87Favs5h6zqkUS0OLTJcQ0BoI3d5LslHDaWRv6Ok4Z7RY8uyOxOR0AkFrTqNCIvogcUqVRlDqxcHPEQA2HG8gDS/kq2J4BW957x2IoZx+15Om0NaRuiUqDm3dWZbYD7gLCtS7sWToKfEXmG/wC7xB28NR1u+UWR8zt61d3eq/fzWdR41SZAyl3W3/xlArcda4kzB/pPyCxlDVXbDa/ZH2iozTkZnDW7i6/7hJ12/wALKwzW1GNZ4hUIIJzSC0XiCbaC1tOSvVgajSA8Hs4CxmbEyFmu4a5v6WukXEZrHSeScZUqbyLgyGhzHOEaSD2OuhV2hiHUpDCWhwDXaHVomZExePNVsYwg3MuH6nAzJOxjfZBYZkOOpub7QLhdF3kvo2a9aXD+M5zZmSN7zr3cI6rV4bjKl2tqWfYjKJMwXE7x+keU7Ll6LxMCNDta9j6Cy2+GvIMyQY25bKJScVyJukdpieJ4irRdSqupuaZ1blIOpuHADX4lcbUqF1Rwez9QHiYeTRl35RM8ucreZXcWgExzG7pPayysVwnMHw0tFrjTKI2AkmNVlp/yLxISlZnYxznwHeBjXFpMNBINy0gXJmL9VhY2nmqPkfpk2giIna0RyWziqXuXy9oLSC6w0ga5Js0kC50WVi6UOJf+oicoJNje/wBl1xkMqUGyHPJgiIB3kxblAlTGGJaToG6Tvrp8EShhc7XHOAWtLgHWkCIDSNXfqMW0VMOMX073VAWqVWWmSb8vrzC0cNXLculrHva3LRVsBhCRI2gRBguLxAnTTmdvTc4Jw+XgOcImGktJD3HoYm4O6iTSQUbfCHijQL35oLtTyNx00utc1W5Q4Ew4SOo6I2C920upgtc6JcYGmkDtCo8awbXuY5jiC39uWx5gSvO1NOEvk2EtNVdmfiao977wTlAObNZpDm325iIOpHJZuPqtyPzZQTliHScrCcpLb3m8kmxRvaLGZGNzOqZ3CJMXvA3AAv8AqjYLmWcQqNBFPxZwJ8Mmb5RvpPxXXpL42IuVeHlzxkLWvmfEMsc2nRs6aynbgmUXO95VBDmENGUnMNCLHaIg8rFSdxWqWBtR5g6tIGa2+Yj9uwGyyKtUSTq0CWz315RrZaLI0NxOo0ubkADQ3KLuPcGSfRRpcOytLybbRrOXMJGsa3VetTAc5pgxeRfr8ksTWEiCTFvh9loBPEtEGbGZ05iPRCw5AuDvBafn81F9TwkeSI6jcGbakf2Hb4oEXadaIg2Lhubct9l2raxABdLgRawt1MXXL8C4S6oCQ8MI1JBM7j5LpadOoQA8NeBeQQ2frtPmVy6zi8EsutMiZHr/AHToRdTGpjpZJcmSaKD8NSJ0b6xr2PZVsRwVjjLTEcr/ACWk+g0m5d5xHpCkcMSIDi0TYNj0Mpx1Gu2FnPngtSbHzkhSbwuB4nweQMrfdgnn/wAwHu36ghKnhqoM+A9hHlotPNfY1+zKp8Cm4eY7GVbp8FYNZP5yC0KrnjVtt4hBoY1rjDZPnbWLqXLUY9snwDGGDP00yOzQfU6qdUvNsuu5I+SsHqT629ZsmrYfMBDnN6z97rO1fyQuOTm+IYAlpIa2eYj4ALAoksdESQYg3uZH0C77/YuykZr84A/O6wq3swSbm51h3VdenrR4ZSkUOFuhhOWXOAGmjRp2JEnrK6fAYxu7MvQj6hU8FwuoyzQ2BaCBoFeZhakgxBFxlIAM2uND5qJ6ib6Dea9Gs3YD0sPqqXE8Wahysa4DSCCIP7i4bdOgSZWrftab7lGFWpu1k8pWa1JLpA9RgqdBpdnqsJ8GV3JxMS8+QjsuR9osFkeHMaGMc4taBJG0O7kwPILutQQQBIix+qz+K8OFWlkJdLRLTacwFuiWnr7ZZFu9nnAqk2nbnF9Z9Qp4ClmLc0ZZuXyG+G+UHtHqqzwWuINiJEfOV3nC8I6lQZDmTkBJLRIJ25QF3aursX7KboqcPxoo1XNr0s1Rz6bxm0IEFsibzlyz1K9j9nMHQZh2Us7KsASTDpcGhpI5WAHYLx5zXmqys51N7mghoJAiTr1iTCIKocZdDTzZmHmCCoWsnyPej2HGezVB/wCkFh5t09CsPFeyFSfAabh1zNPwBXAYei7+TEVhGv8AEeL+sLRweMxAP/i3GP5bHfqJWcvA81QriL284HXoUhUzU2tJymXk5oaX5YcN8p5bDdcnwOjVrktpt/iC8nLDi6IDSSIO8X0XZcdx1WtTY15FRrH+8DXCQ5wBABvpdZPBPaetSYKRYQA7MTL4cP2uYZbliBYWj11hOG34jtMp4r2Pe0MNcPBIMtDIuNmnpvr9qvE6TaTAAzNReQBc5m7lvUbhehs/1EY4AVKIPnIvyzDksriXEcBVomnToGg7LDajWB2UC0WdI0CeG7bHS6PMcW1occplsWnUN/PmFWwYGcAnwuMH5fVbXtCKbCQHF5Jn3mgIM2cCJzCR0gWVD2dqU/en39qZaRykkttO0ibwe3LZZQig39UaiVscMwz6lUMYwPOzfiROw7qrwjBuruLGZc7iAwExJc6DBmLSDfkvevZj2Vp0aIzAZyIdljmbyJmbG5Sn6Q0rOQ4dwRwaPDTZIvlk331Rq3CXgeF4J7H7ru38BpnRzh6fZU6nsxP/AJx/7fsVyvRfNWNxgujhDgMRsKfmT9kl2jvZV3/O+DvumS8X+osev7OLY6LwPzzRW4jmB6IppDp3QXYUONiesyJ7LipGJZpuGxMeiI2kD+FVXYYti5/PmmdUI0khJxYg7qV/8/RRfT3gR2CZuIE31SGLEc+uiW1gM7CjUtBPna3wQKuG/a4g84B+3zVv3w3081LMDoD5IUpIrfJ8syXUKwiC06yTPSIsiZ6jRBYJ5tj7ytLPOgkjQKbXDktFP2hWY9LE1M8ljhtew9AN/wAhFq8Qa0w5rgdLNMeq02ybQOevzTOAP8s9dUb16Ha9GZTxTHWa4AzEmPuEXIASRN+ZMn42R6eFpEz7tgPOADKJUwTXGYNrAgyhzjXY8GfXrWIDXaTOblz6d1i1alUmzwdrO+a3K3DXiYcb2uNjtZVcUwsZlc0N0GeAZ9dFrpOPXIJWczjuFy4uJk6kgzolTY6wzE8hJPZb7sRSpsAaQ5xNtJMEToLaq2zxCQ2S0CRvefTdavUaWUGTmnUjMm3cAd07WuuQTGhjS66PEUGBs1N4MXsTaCTOqnhMPTI8IgbwJnoEvIhHPNY6LT1GnqotpkEOvrM9ei6E4QmPdtIH82a0i25Rf9iByjlE6xuSSl5UBnYLHOkA53dRB+ELWkH+W3Lz6pU8MBcQDzgD+6K4GwBB3m09PmsJSTeBFR9IExI7Rt6KliHBp/8A5AnnNleq4IuFnZTpYTr26rPrcOrnkW7Hb4FXCvYyrxRtJ9JzHMyA3Bj+YWBkdZXGYumQ4gx5Lt6uGrhkGI0nTyWHieCOdeR5T9F1aM1HllJlfgGFY5/jMANkX3Gi6enUptNqz2n/AKXRfyWBheHPZOam57TeW2EeYRK2GIiGOA83X9ITm23akJs6fDY7ED9GNf2cc3zP0Wm32lxrBesx39TW/YSuHpPcAbx80QOe4C5PK/3SU5+x72d0322xcXbTn+j/APSdcH/E5kdElXkf0PezsW1d79EmVSfO0AXnZZOMxrcsMJabSZkkbi8wo4zE5qeZjj3m4PppO65YfxZPItpsZrw4wNDmkQJ3GqkTBiB0ieWqzeHcWbWHua5ioLST+q2h68lu8Gp5XFrnkUyIa4HxNPVbS/jUqsfjwVX0gRJtHb83USwaghF4jgX0nw/xT+l+zhzCC68WMTe/TquR32ZkWuO0IorDke5MJ4Gwv5FQrNmw7RvKnb6AI54MWP5/ZTFOwkgH5dIVSnhzIn0kEdEOqS0kASe+/mr8YGtAAiZO2wQwTENF+fPsdFQpvNiQZ3E89hdWCdItF7dTyPdJ6bAs0hzIuPzT6JNMEy09IP0QXMBEB577dlIeETIna9uUz5KKEHc/9wtsT16KLqwiIBHI9+qC97SZc65trY9pSeHG7bjbbzSrsCjiuDU6ha4y3eNBtOnYC3JMOGCnpNtufpr6clpMBtJ2t/nkpe+bmNzpHSZWi1prBcZtFB+GeBL2lzQZkEGBqLR8e6r/APFG2EE7eEG3ktao/MNInUGCqxwtMzLQJ5alUpxf+SK3xfKGGMDhaxnkSDOkWSzSNR6eSZ2BBBDSQDtrlhSw2Ga2A65JPisBBuND8Psnt03wylFT4B+7dfXv8vJC8/nI9FR4txz3VQtHiFoHzkoLOLOqXptBdBJGpjsPy6r8eXJL02agxWUQA49+/op06pdYgLDxWKxB/TTLZOtjryEWURRxQcQGh3WXQYOseqPF9oW37OjrMbsXX02Vc2/x52PNUcLhaxB95lH/AEgncnzJ1VqhQJBzugbQZ8QFutys2kuxOiDqrjYEm/x7KD/D+rN87I1NhabuaRroAe1ks5JknToYj7oJwVK1NpuGgxzG0bqvUwrYgiP6eXZabsI+5BEbzr6c0wY4SC0dxp6hNyoDKdgWfu+SS03UhP6W+p+6dPdL2M4v/iQcQDa0SdI2n7q0zFOpuzfy6EfRc9SaKjth4c09hdanDq5NMA6i0ncQIHle/TsvTWDU0cTSa8ZmGOTuXQ9Fq8E486cla9gJMQe5053WBSBpusJY6xaT6q/SwWezWuMGx1iUSlFLI7o9Ew3ERGWqPeUHRB3ZyI+6ycewsflEmmbsfIGbuOypcOxNRrBScwjKIB1m99dvuU7m1HESG5eR+kFcOs4y+/smbi+CyHCAfla6Yj9ses3+iahSLba20vHZS/2ztZjoND1XPVGQGrVEguBn4KxQcNPn+d0wwtpuPIIeXLImXb6wtE0BcNEEWP8AmB9lWNKBAde2o15qw2nEOzbXjXRJxz2ANjYm5N9k7AHTzaS22liAOf1QndJnodfyyvikXCwHeSFA4CCL95Ntlm2BBlZwHlYR87Wum94Sfz/MIj8KRqeogG6iKZGuv0WVuwIPqO6z9dD5BEpskS50biYjyQnuiwkkXi1giaj5/wCE+AJjCwZvcqb5sYI5Hn8UEVCNBbudVP8A3BJgRbt6fROgHaXH+Ua6Wj81UjQH5fr9lJuJB/lk9BA85QH4wT4mgxcenJKgTozOIcEbUdIMGdSDEcu/3VrC4GnSDYAkWk676dP7Kw4gxOp069ByQ6tEEkzPPysBKt6kqpvA3JvkY1Gzv8/P+6RxDBvA56dfW6L7iB+rTQ8uwQzTABzNB5RaYPz+ygkdtWRIiNv5he6arVBB3JMbaja35ooPdqLC2g66+cqvUpeLQzOpIgnWBaVokgJPoti1/n3gphRvYkRp9/zmnoYYNObxDudh5cyVKpVbO2vbXlO6GA9V+sOvb8/Oarta6SdbxM9LaX56onuW3duBruBIAjpokKYA1E8zy5HkTdCsYMuftEeX1KZE9+BsPMkfBJVgDzDBuIfAJA/siYPTz+ySS9KXBq+DrvZgS4Tex18l1FIX9E6S4tb/ADJfJXw7peZvbfzRaujP6j806Sx7JDN1PcfJRrPM6n8JSSUyETa0ECRP+FBo8Lu/1akkpAuYdoIuBqfmEgPAP6j8nJJInyhodgkifywU6w1/OSSSI8gO43Hc/NEcPCfzdOkpfIFGtoP6R8isebpJKkDNkN+Q+YWdiTeNr/MpklaAjTPi9fmUfENA0Ef4KdJIANf9QG1/klVNj+bBJJQyWHpfpd/T9Cg1jd35skkkADDOPh8//p91fpCXvB0G3mUklfQ0V6p1G3LzWXN42ltv/UUklSAu4j9Tev3U3tHisNvkkkmDBU6zgLOPqUkkldFH/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 name="AutoShape 6" descr="data:image/jpeg;base64,/9j/4AAQSkZJRgABAQAAAQABAAD/2wCEAAkGBxQTEhUUExQVFhQXGB4WGBUYGBgXGhgWFxYaFxgXGBoZHSggHRslGxYWITEiJykrLi4uGB8zODMsNygtLiwBCgoKDg0OGxAQGy0kHyQsLCwsLCwsLC8sLCwsLCwsLCwsLCwsLCwsLCwsLCwsLCwsLCwsLCwsLCwsLCwsLCwsLP/AABEIAMIBAwMBIgACEQEDEQH/xAAbAAABBQEBAAAAAAAAAAAAAAADAAECBAUGB//EAEAQAAEDAgQEAwcCBQIEBwEAAAEAAhEDIQQSMUEFUWFxIoGRBhOhscHR8DJSI0Jy4fEHFBVTYpI0Q4KTssLiM//EABkBAAMBAQEAAAAAAAAAAAAAAAABAgMEBf/EACcRAAICAQQCAgICAwAAAAAAAAABAhEhAxIxQRNRImEUcQShMmLh/9oADAMBAAIRAxEAPwD1xlVXaFae6weEcUZiKYqMOuo3B5FauFF1o0QmaACUJ0lmWMkQnSQBGEsqkkgBoSyp0kARypi1TSQBDKolqKkgAJCZGhMWoAFKm1ikGKSAGDUxKkomEADLlNj5Q3J2hABkkwToASiQpJIAG4KOREITFAEQxAqtVlCddAFQhCNElXSEMlVYit7hJWEkWFHivBuKPoPDmEjmLQRuPhqvX/Z7i9HEMzUz4gBmYdWz8x1C8Npx3Wtwbir6NQVGG47wRuCOS0eUQsHuBqJxVWLwnjNOu3Mw3tmbu0nb+60QZWdFWXgUiUCiTCK5ykomkmBToASSSSAEkkkgBJJJIASSSSAEkkmKAHKAWo6iXIAGKaIBCjnTGUAL3iICq7WlFLkAETFCDk4egAiUJBIoARKEQme/crneM+11KmCKZD39P0jz38k0rA28bi2U25nuDRzJhcnxn2xbEUbn9xHyafmVxnGOLVKzsz3Oce9h2AsFmf7gq9pO46c+1OK/5g/7W/ZJcma/UpJUIz2s1sR8VZpPLRcR5yqbXk6eoIjz+yn7294780JiN3hXE30XiowwRz0IOxB1Xrns9xmniWS2zhZzTEgxqBOnVeECsdQtHBcQc0hwcQRuCQR2hU8oE6Pf2CyG4rzfhPtjXYQHOzjk68+eq7LhXtJRrWd4HcnGx7OUOLKUkzZpoiGLKcqSh0lBzk4cgBwU6YJ0AJJJJACSSSQAxKYBOQhuYeaACShOp7lVMRiWs/U8Dpv6KsOL0/3eoKpRYm0azSouqhY9bjFMav8AQE/ILLx3tEAP4YvzP0CFFsTkjp34po1IE8zCjSxzHkhrmkjUAyvPKmLc8kuJJO5QnPi85Ttf5LTxe2R5PR6bmCbOAvMHcVeLZnHu47oVfj1YtLPeHLy/vyUOH2UpndcR9q6bJDPGRvo37lc3i/bOtMhwaNhlEfEFcpiajjv5lViCd0KK7ByZt8U9oq1az6nh/a3wt8wDfzWM+pKiFB7psE9wqIVepQCwnoOqK6BtJ/Oaz8S57tLN76qHMaiWRTp71ADyj+6ZYbsISZLr+Z+qSnc/ZWBg8jeUYViUm02kwWlvnb0VmlSZEgH8809yJofCVgDfTQo72xppP+EJrWg3aZ9R8FNtZv6Y/wAdOae4A+HxZC0cJxCNTZZYa3r5H5yrDQ06GLfkqtyFR13DOP1GEFryQP5SSRHKF2fCvayk8RUOQ9bj1C8jZVLbAnn9OausxoEX807T5FlcHtzXtIzBwIO4Ij1UDXaNHD1C8lw3FHtENcYN8s2PWNFfp8a5t8wltXsrcelnHN/cPUKhieOgWYJ6mwXD0+LNO8eRRP8AiLdjPdG1BuOmfx6pM+EDlH3U6PtPFqjb7Fv1B0XKDFZnQCJ7qu/ibI1n1+ydLsVvo7Crx15uC1o6X+aA/i1T95+S5dnF2CYn85If/GJdGnUp3En5HT1eMVf3n4D5ITuKVII946/UrmsZjHiL+cj6qk/HuO5+SN6rCDazoq2MGpd6lUqvERJv2jmsR9TefKwQi4ne3f8AOSPIx7Eb7cX4ZOgCoVMcbwLJcPqiHNJAnQdTyVLEtLDDvLXRZR1fk0OixVxr9hCB74m5JQH1Y80N0mVW8NpZzSJsoB3X0hVmt6/nyTvIAjmpeoh7QznfmqDVqRuoBwnWLfnmgVXDfT8/NFD1GXtCGtoLmeQhAq1nXDQO5OyYviNeyCXSftCixkXY28EjtzQataTrc7apBokgSI1OimSIMn02HXqgRXNL/oPp/dOoOxMbn1I+EpJ5Am2oxo8Tj2JJPmkzHUjvcWkW+qoYktOZrmObG/u/mRr5qsyi5xH8M92ggEeiS9iNl2JYNz8x5gn6IlGqzXM2RtoPlb1WlwahT93lfRkjdwg+hCNVwNM6U2B0Wlo+MKHqpOgM5u9xHMEH5JBpbEA3V2nwtrS0ta3MNYLmD4wFLFcKqun3Yibk5gfkfkqWqgoARIHw5pw4jb4Ki7gmIzy5sCZt9JWkcHUkZY/6gRf1bMKvNFcsQQ4ogGGgjnoR1VdmKcNuqsnDVP8Alu7ggjzEyqdep7u5Dm9C0jfqfgrjqxfAUXsPVc7WAOf2CssGbwgy47aH/CzaWNYXEcrExp3Wph69Jp8Ig8yOfM6qZ6j6QURp1/dGXa6CCRZJ9WkRLs3dokfLsj4zF/x3QWuY0Q0zqbXJNoKerjXZxH6N7a66R5LN6zTqv7ApGrpAJHPKbeoRaNdst/iNIkQIcD2NoRHY9znFpLTTI10I/IUhijDYykD9VgfCjyy7X9/8EWMVxCnoII3N48pEqjlEEg/Eaeq0Bh6Zvkbfss7EYbxAsZLDBkWyjc6x/hTDVXCwOwfvDO/whCdUOhP55Iz8FF/ewe1tO9kB1Jp/UPEN/LVaLUTGSwzM7g3Np6mOhhaGK4k2S1zC6Oyxn1XU7sa4uPO5jzFk7m1HgnKQ46kiAD3NlLW6VvgKLtKjna4tkAbSCfgg06DiBliNNb21nsicLoVGuJcQ1veZHKBp3RcbxWhS/UHWm7BI8Q9fgolOSdLJMpPoqjh7nSWiezr22uehT06Dt2jlHit3MI/DOI03sqGnmADgJcN3WjrMyj1MTe8QJ31DR8ueqnySumgi5dlJ2Fd4iNj4RAvfQdU3u2y0OFwJNxF51HPRO7HZiWMuR3nYmDpuVVq48ZsoBIeLGNoAumnJl2Wq1HMBFt5MWAEfQmFChgwGEuyy7SIFokRa5+6zjjgGkggNLjrFgBAEC8/dGdjm5A8kaEXJEkbDQ6EeiPlVADdhyC6AABynYXAO6pVcQLAROl+auYLHthxdFiN5HUyPmqtZkvkReXTFrjntCtPOQBhjN2gnmQfskol7uh6wEkwo18FjJaNDG/QWkeiu064JgCd7EqzwT/TbGvyl5ZQA/cZd1OVm/crtuFf6dYekQaj31SOZyNns2/qVP49gcA+lOhcOgj6hWQHRv3Ihemn2Tw2mQx/UUGt7FYY/oD6bv3NcT6h0j4JfjugPNXVi39UR5olOpP6ch2W9xz/T6s79D2VR/wC2+On8pPWQub4jga1BpDqVRrWxJMxyBzC2sLOWi0gRLFYzK3UkEXAt5HqsyrxsAw0ENgR5H1WbiMQXknXz2H+VcwnB3VG5yQAQbXkXgW7z6IjppLJQQ+0hIsBsBIv1Nuiv4XjbSDnBBB20I81i4zhuSMhzSQIFnAnT69lF9A0yBUbvbkQIm+9h8Vfjh0FI2KPG6JeWkuGYzJuOgELVcKUSSPNsgnlusLBcOp1bkACL2No5XGy0MPw/3VNzG1DkJzZR4TBOgPlp3UNQ4EkYHEWOu0Nc4TJJmJ5W0T8HZoADLhJF7N2uTYLfxDGWNNrnOAOUgnQibn6qeCokNcTmJaHGXb9J+Se/FBQXDU6cNhxNrGZHb5IvuacBpbIIJN51sQfVVpawFrbNaJh3Kb+pP9lXxPEIaYsM2WBBFoJGkAW7pU2IuVMa3NEQALaWi5lCxXEwGyIIDg3bft1WLxnFjIHwJDZB6m5F7ncbb9llcOx3vHtBAhzwYv8AqmxlWtPFiN7ideo5zWssD4g63KSD8Va4dx5jGNpln8SSC4a32MG0Kphahb+kydNZ1JNpAvNrKVbDUfetAY7KQ4kTMu6QjqgaTWTSxWOc6Ljz69+ypsNWpWFJr2XbIuRedBbW6HgBId7qmYzkc9LQS7VCqV3U8QwDwFwyy0nQmZkRySVZRmoFzieBqUY97Pi0g6wJM8lUwWWrSIIAa8uaCNZgbmbi+xWlgXe8DjUIeSTsbAOLZneYBnqg8SIY2WZYbmcWmxOYRIGmpF+6lNcdmkVSzyCbXa2lEuEOmQSIyCBJNwIA7rNxGN/ngAHYXtlkkAjnvYXRMrH08pqXeM36cziOQaG3HIzzWFx3GZ6rg39AAg62tczubaLWMQNrA4prGF0Ee8kl2Yanw6t0iwA6FYWL4hLiZteSNS3S/oVWpOIa0Ayc8DLqecg7zA8wnxzhmAdrrmlpvc7ArRRyATFVCxjD4gTm8JiwBjftySfjG+6hrpOedCIGXnpBPnY8wo4LEwfGP5YzQJ8RkmHaoOMaPeZWDK28AA+KN4k3lH7Ajh6pOYOJFxIOhv8ADmt2jh8zZLnBvqCNReflyXMh7nHLc3jz+i7Lgg92wtIBLRBNjG4kEdVMwNHieF97VdUbYOMgEaCIG/RJVBjp5+pSWdT9jLeH/wBRq41D/KofqCj1v9R6pjK2oT1qnSOg5rmq3stjGHxYarbk0uHq2Ve9mOGUhVd/vM1Ngbo9r25jMZRAsV1vjAjSZ7f1XDR/b3hO3bn8Fepe1Jc2SXA8sxNyYF7KpxfBUC4DCgGleXMDngOdGUum/ntIWUeEPa2QZzEAQ2ZJE5bD9XiFisrbHR0LMfiahinTaRzcXfUo+L4di3sc1zRkIggNF+mY2XScD9m3NoUw6rUuASM7gL7QDsFbPs1Tb4soLpAklztTF57pNN9geWs4ZkzF1gAQLgmdJse9+inxPHeB8G4m7TvEjpF3Gy1fbLDOpPGgmWg2a20T0B6dey5TiLXup5yDlgTEAExAMaxAgHRSogG4HjHB0kybmNZ0AJ6arSqYtlQgOyuA8WkyeQI8lzvDal3Ntcb/ACPnF+is4Cg9zi1okhriYvZoknlEBDjbKOkoY+mxoIABMk76QPstrA1wQCSPEQAYHI75en1XD8Xw7m5W7FoM85vrGsa9ltcBY8hjNNZPWJuDtYieqFAR6LXFBtMlwk3AJc4wcoItmtcrlK+JBw5LGgPaIfIEjeYJteJ2WpxKi4YYPMiHakxLssTa0GCPguQq4wh9UNDWF/hlxMugZXNI6TZU+RZM+rWcM4Jh4pzp+0ZoDibCDoLmAubxHEiXc/FPQnQm86rWw+ILi8mplIaWNbESCIDtNr67rCx8B12xsCLAgWnqeqpIRoniTnsyvEkjLF5i5g2+EpuAUhmL3EhrHAg31vbQ8uazXPi38wsI36lX8LxYtpFsGJlrRub3PqENYwBsYeocj3B0gPGsg6ana/XVdN7OO957upLc1MFuUAXDpMz2K4tuNeWubm7zIgnWba3Wv7N4ksBIJDoI1gERJH0WU44GjrHUHszChlAc4vOYkkudr2QBgKzq7az2hxa0AZQRDmukGNDvr6K1wrjVV7JbVqAbDOfujPxlTd7j3efuvOlquMmrz+iHLJXxznspOYG5ZvEAQXuLiZi15XJYnFPfTqU7+HSzQ7LMnMeUyfJbfFuJOb4ocREPIPiAJuRfQXuuaxeDfmaWuMH9Tr3DjrAO47D4rs01SyUBx3EjMiA1zABM5ZHIGSRrdYdSnBJLWxsYIbMGLne+nZa3EsNFFh0F5bLZm0mBeO/NZFbEZWlpALus2MwYEwV0xGR4a7I9tRziIMiBmM7WkT6oFao50unfcieW+99E7QSbgQRI2Gv3BHkoZZgTrOvxvHRUII5peMzjEQL7zYR6KbMQ4GxuLtIJEGxsToZQwcjdiLGPzqVGjVkkkeXXugC1QouLszbCdzItAFx3XYvBZQABzaEuMSed1yGEzBwAaImBz6LvqOGGUAi8XGq5f5E9rTJbOc/3nNjvT+6dbx4ZT/aPzzTqPyI+ivIcdg/bHGss2s7Xck/MlX6ftZxGo6GvLnAZrBpjab91g0MEbGDPL87Favs5h6zqkUS0OLTJcQ0BoI3d5LslHDaWRv6Ok4Z7RY8uyOxOR0AkFrTqNCIvogcUqVRlDqxcHPEQA2HG8gDS/kq2J4BW957x2IoZx+15Om0NaRuiUqDm3dWZbYD7gLCtS7sWToKfEXmG/wC7xB28NR1u+UWR8zt61d3eq/fzWdR41SZAyl3W3/xlArcda4kzB/pPyCxlDVXbDa/ZH2iozTkZnDW7i6/7hJ12/wALKwzW1GNZ4hUIIJzSC0XiCbaC1tOSvVgajSA8Hs4CxmbEyFmu4a5v6WukXEZrHSeScZUqbyLgyGhzHOEaSD2OuhV2hiHUpDCWhwDXaHVomZExePNVsYwg3MuH6nAzJOxjfZBYZkOOpub7QLhdF3kvo2a9aXD+M5zZmSN7zr3cI6rV4bjKl2tqWfYjKJMwXE7x+keU7Ll6LxMCNDta9j6Cy2+GvIMyQY25bKJScVyJukdpieJ4irRdSqupuaZ1blIOpuHADX4lcbUqF1Rwez9QHiYeTRl35RM8ucreZXcWgExzG7pPayysVwnMHw0tFrjTKI2AkmNVlp/yLxISlZnYxznwHeBjXFpMNBINy0gXJmL9VhY2nmqPkfpk2giIna0RyWziqXuXy9oLSC6w0ga5Js0kC50WVi6UOJf+oicoJNje/wBl1xkMqUGyHPJgiIB3kxblAlTGGJaToG6Tvrp8EShhc7XHOAWtLgHWkCIDSNXfqMW0VMOMX073VAWqVWWmSb8vrzC0cNXLculrHva3LRVsBhCRI2gRBguLxAnTTmdvTc4Jw+XgOcImGktJD3HoYm4O6iTSQUbfCHijQL35oLtTyNx00utc1W5Q4Ew4SOo6I2C920upgtc6JcYGmkDtCo8awbXuY5jiC39uWx5gSvO1NOEvk2EtNVdmfiao977wTlAObNZpDm325iIOpHJZuPqtyPzZQTliHScrCcpLb3m8kmxRvaLGZGNzOqZ3CJMXvA3AAv8AqjYLmWcQqNBFPxZwJ8Mmb5RvpPxXXpL42IuVeHlzxkLWvmfEMsc2nRs6aynbgmUXO95VBDmENGUnMNCLHaIg8rFSdxWqWBtR5g6tIGa2+Yj9uwGyyKtUSTq0CWz315RrZaLI0NxOo0ubkADQ3KLuPcGSfRRpcOytLybbRrOXMJGsa3VetTAc5pgxeRfr8ksTWEiCTFvh9loBPEtEGbGZ05iPRCw5AuDvBafn81F9TwkeSI6jcGbakf2Hb4oEXadaIg2Lhubct9l2raxABdLgRawt1MXXL8C4S6oCQ8MI1JBM7j5LpadOoQA8NeBeQQ2frtPmVy6zi8EsutMiZHr/AHToRdTGpjpZJcmSaKD8NSJ0b6xr2PZVsRwVjjLTEcr/ACWk+g0m5d5xHpCkcMSIDi0TYNj0Mpx1Gu2FnPngtSbHzkhSbwuB4nweQMrfdgnn/wAwHu36ghKnhqoM+A9hHlotPNfY1+zKp8Cm4eY7GVbp8FYNZP5yC0KrnjVtt4hBoY1rjDZPnbWLqXLUY9snwDGGDP00yOzQfU6qdUvNsuu5I+SsHqT629ZsmrYfMBDnN6z97rO1fyQuOTm+IYAlpIa2eYj4ALAoksdESQYg3uZH0C77/YuykZr84A/O6wq3swSbm51h3VdenrR4ZSkUOFuhhOWXOAGmjRp2JEnrK6fAYxu7MvQj6hU8FwuoyzQ2BaCBoFeZhakgxBFxlIAM2uND5qJ6ib6Dea9Gs3YD0sPqqXE8Wahysa4DSCCIP7i4bdOgSZWrftab7lGFWpu1k8pWa1JLpA9RgqdBpdnqsJ8GV3JxMS8+QjsuR9osFkeHMaGMc4taBJG0O7kwPILutQQQBIix+qz+K8OFWlkJdLRLTacwFuiWnr7ZZFu9nnAqk2nbnF9Z9Qp4ClmLc0ZZuXyG+G+UHtHqqzwWuINiJEfOV3nC8I6lQZDmTkBJLRIJ25QF3aursX7KboqcPxoo1XNr0s1Rz6bxm0IEFsibzlyz1K9j9nMHQZh2Us7KsASTDpcGhpI5WAHYLx5zXmqys51N7mghoJAiTr1iTCIKocZdDTzZmHmCCoWsnyPej2HGezVB/wCkFh5t09CsPFeyFSfAabh1zNPwBXAYei7+TEVhGv8AEeL+sLRweMxAP/i3GP5bHfqJWcvA81QriL284HXoUhUzU2tJymXk5oaX5YcN8p5bDdcnwOjVrktpt/iC8nLDi6IDSSIO8X0XZcdx1WtTY15FRrH+8DXCQ5wBABvpdZPBPaetSYKRYQA7MTL4cP2uYZbliBYWj11hOG34jtMp4r2Pe0MNcPBIMtDIuNmnpvr9qvE6TaTAAzNReQBc5m7lvUbhehs/1EY4AVKIPnIvyzDksriXEcBVomnToGg7LDajWB2UC0WdI0CeG7bHS6PMcW1occplsWnUN/PmFWwYGcAnwuMH5fVbXtCKbCQHF5Jn3mgIM2cCJzCR0gWVD2dqU/en39qZaRykkttO0ibwe3LZZQig39UaiVscMwz6lUMYwPOzfiROw7qrwjBuruLGZc7iAwExJc6DBmLSDfkvevZj2Vp0aIzAZyIdljmbyJmbG5Sn6Q0rOQ4dwRwaPDTZIvlk331Rq3CXgeF4J7H7ru38BpnRzh6fZU6nsxP/AJx/7fsVyvRfNWNxgujhDgMRsKfmT9kl2jvZV3/O+DvumS8X+osev7OLY6LwPzzRW4jmB6IppDp3QXYUONiesyJ7LipGJZpuGxMeiI2kD+FVXYYti5/PmmdUI0khJxYg7qV/8/RRfT3gR2CZuIE31SGLEc+uiW1gM7CjUtBPna3wQKuG/a4g84B+3zVv3w3081LMDoD5IUpIrfJ8syXUKwiC06yTPSIsiZ6jRBYJ5tj7ytLPOgkjQKbXDktFP2hWY9LE1M8ljhtew9AN/wAhFq8Qa0w5rgdLNMeq02ybQOevzTOAP8s9dUb16Ha9GZTxTHWa4AzEmPuEXIASRN+ZMn42R6eFpEz7tgPOADKJUwTXGYNrAgyhzjXY8GfXrWIDXaTOblz6d1i1alUmzwdrO+a3K3DXiYcb2uNjtZVcUwsZlc0N0GeAZ9dFrpOPXIJWczjuFy4uJk6kgzolTY6wzE8hJPZb7sRSpsAaQ5xNtJMEToLaq2zxCQ2S0CRvefTdavUaWUGTmnUjMm3cAd07WuuQTGhjS66PEUGBs1N4MXsTaCTOqnhMPTI8IgbwJnoEvIhHPNY6LT1GnqotpkEOvrM9ei6E4QmPdtIH82a0i25Rf9iByjlE6xuSSl5UBnYLHOkA53dRB+ELWkH+W3Lz6pU8MBcQDzgD+6K4GwBB3m09PmsJSTeBFR9IExI7Rt6KliHBp/8A5AnnNleq4IuFnZTpYTr26rPrcOrnkW7Hb4FXCvYyrxRtJ9JzHMyA3Bj+YWBkdZXGYumQ4gx5Lt6uGrhkGI0nTyWHieCOdeR5T9F1aM1HllJlfgGFY5/jMANkX3Gi6enUptNqz2n/AKXRfyWBheHPZOam57TeW2EeYRK2GIiGOA83X9ITm23akJs6fDY7ED9GNf2cc3zP0Wm32lxrBesx39TW/YSuHpPcAbx80QOe4C5PK/3SU5+x72d0322xcXbTn+j/APSdcH/E5kdElXkf0PezsW1d79EmVSfO0AXnZZOMxrcsMJabSZkkbi8wo4zE5qeZjj3m4PppO65YfxZPItpsZrw4wNDmkQJ3GqkTBiB0ieWqzeHcWbWHua5ioLST+q2h68lu8Gp5XFrnkUyIa4HxNPVbS/jUqsfjwVX0gRJtHb83USwaghF4jgX0nw/xT+l+zhzCC68WMTe/TquR32ZkWuO0IorDke5MJ4Gwv5FQrNmw7RvKnb6AI54MWP5/ZTFOwkgH5dIVSnhzIn0kEdEOqS0kASe+/mr8YGtAAiZO2wQwTENF+fPsdFQpvNiQZ3E89hdWCdItF7dTyPdJ6bAs0hzIuPzT6JNMEy09IP0QXMBEB577dlIeETIna9uUz5KKEHc/9wtsT16KLqwiIBHI9+qC97SZc65trY9pSeHG7bjbbzSrsCjiuDU6ha4y3eNBtOnYC3JMOGCnpNtufpr6clpMBtJ2t/nkpe+bmNzpHSZWi1prBcZtFB+GeBL2lzQZkEGBqLR8e6r/APFG2EE7eEG3ktao/MNInUGCqxwtMzLQJ5alUpxf+SK3xfKGGMDhaxnkSDOkWSzSNR6eSZ2BBBDSQDtrlhSw2Ga2A65JPisBBuND8Psnt03wylFT4B+7dfXv8vJC8/nI9FR4txz3VQtHiFoHzkoLOLOqXptBdBJGpjsPy6r8eXJL02agxWUQA49+/op06pdYgLDxWKxB/TTLZOtjryEWURRxQcQGh3WXQYOseqPF9oW37OjrMbsXX02Vc2/x52PNUcLhaxB95lH/AEgncnzJ1VqhQJBzugbQZ8QFutys2kuxOiDqrjYEm/x7KD/D+rN87I1NhabuaRroAe1ks5JknToYj7oJwVK1NpuGgxzG0bqvUwrYgiP6eXZabsI+5BEbzr6c0wY4SC0dxp6hNyoDKdgWfu+SS03UhP6W+p+6dPdL2M4v/iQcQDa0SdI2n7q0zFOpuzfy6EfRc9SaKjth4c09hdanDq5NMA6i0ncQIHle/TsvTWDU0cTSa8ZmGOTuXQ9Fq8E486cla9gJMQe5053WBSBpusJY6xaT6q/SwWezWuMGx1iUSlFLI7o9Ew3ERGWqPeUHRB3ZyI+6ycewsflEmmbsfIGbuOypcOxNRrBScwjKIB1m99dvuU7m1HESG5eR+kFcOs4y+/smbi+CyHCAfla6Yj9ses3+iahSLba20vHZS/2ztZjoND1XPVGQGrVEguBn4KxQcNPn+d0wwtpuPIIeXLImXb6wtE0BcNEEWP8AmB9lWNKBAde2o15qw2nEOzbXjXRJxz2ANjYm5N9k7AHTzaS22liAOf1QndJnodfyyvikXCwHeSFA4CCL95Ntlm2BBlZwHlYR87Wum94Sfz/MIj8KRqeogG6iKZGuv0WVuwIPqO6z9dD5BEpskS50biYjyQnuiwkkXi1giaj5/wCE+AJjCwZvcqb5sYI5Hn8UEVCNBbudVP8A3BJgRbt6fROgHaXH+Ua6Wj81UjQH5fr9lJuJB/lk9BA85QH4wT4mgxcenJKgTozOIcEbUdIMGdSDEcu/3VrC4GnSDYAkWk676dP7Kw4gxOp069ByQ6tEEkzPPysBKt6kqpvA3JvkY1Gzv8/P+6RxDBvA56dfW6L7iB+rTQ8uwQzTABzNB5RaYPz+ygkdtWRIiNv5he6arVBB3JMbaja35ooPdqLC2g66+cqvUpeLQzOpIgnWBaVokgJPoti1/n3gphRvYkRp9/zmnoYYNObxDudh5cyVKpVbO2vbXlO6GA9V+sOvb8/Oarta6SdbxM9LaX56onuW3duBruBIAjpokKYA1E8zy5HkTdCsYMuftEeX1KZE9+BsPMkfBJVgDzDBuIfAJA/siYPTz+ySS9KXBq+DrvZgS4Tex18l1FIX9E6S4tb/ADJfJXw7peZvbfzRaujP6j806Sx7JDN1PcfJRrPM6n8JSSUyETa0ECRP+FBo8Lu/1akkpAuYdoIuBqfmEgPAP6j8nJJInyhodgkifywU6w1/OSSSI8gO43Hc/NEcPCfzdOkpfIFGtoP6R8isebpJKkDNkN+Q+YWdiTeNr/MpklaAjTPi9fmUfENA0Ef4KdJIANf9QG1/klVNj+bBJJQyWHpfpd/T9Cg1jd35skkkADDOPh8//p91fpCXvB0G3mUklfQ0V6p1G3LzWXN42ltv/UUklSAu4j9Tev3U3tHisNvkkkmDBU6zgLOPqUkkldFH/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Tree>
    <p:extLst>
      <p:ext uri="{BB962C8B-B14F-4D97-AF65-F5344CB8AC3E}">
        <p14:creationId xmlns:p14="http://schemas.microsoft.com/office/powerpoint/2010/main" val="33022757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C:\Users\Katty\Desktop\jamanco fotos\2014-03-08 15.41.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7000"/>
            <a:ext cx="9144000" cy="1219200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57200" y="332656"/>
            <a:ext cx="8229600" cy="780696"/>
          </a:xfrm>
        </p:spPr>
        <p:txBody>
          <a:bodyPr>
            <a:normAutofit fontScale="90000"/>
          </a:bodyPr>
          <a:lstStyle/>
          <a:p>
            <a:pPr algn="ctr"/>
            <a:r>
              <a:rPr lang="es-ES" dirty="0" smtClean="0">
                <a:solidFill>
                  <a:schemeClr val="bg1"/>
                </a:solidFill>
              </a:rPr>
              <a:t>Estudio de Mercado </a:t>
            </a:r>
            <a:endParaRPr lang="es-ES" dirty="0">
              <a:solidFill>
                <a:schemeClr val="bg1"/>
              </a:solidFill>
            </a:endParaRP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875676881"/>
              </p:ext>
            </p:extLst>
          </p:nvPr>
        </p:nvGraphicFramePr>
        <p:xfrm>
          <a:off x="457200" y="1935163"/>
          <a:ext cx="8229600" cy="4389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3 Marcador de pie de página"/>
          <p:cNvSpPr>
            <a:spLocks noGrp="1"/>
          </p:cNvSpPr>
          <p:nvPr>
            <p:ph type="ftr" sz="quarter" idx="11"/>
          </p:nvPr>
        </p:nvSpPr>
        <p:spPr/>
        <p:txBody>
          <a:bodyPr/>
          <a:lstStyle/>
          <a:p>
            <a:r>
              <a:rPr lang="es-ES" smtClean="0"/>
              <a:t>TERJAMANCO S.A</a:t>
            </a:r>
            <a:endParaRPr lang="es-ES"/>
          </a:p>
        </p:txBody>
      </p:sp>
    </p:spTree>
    <p:extLst>
      <p:ext uri="{BB962C8B-B14F-4D97-AF65-F5344CB8AC3E}">
        <p14:creationId xmlns:p14="http://schemas.microsoft.com/office/powerpoint/2010/main" val="29702433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60648"/>
            <a:ext cx="8136904" cy="864096"/>
          </a:xfrm>
        </p:spPr>
        <p:txBody>
          <a:bodyPr>
            <a:normAutofit/>
          </a:bodyPr>
          <a:lstStyle/>
          <a:p>
            <a:pPr algn="ctr"/>
            <a:r>
              <a:rPr lang="es-ES" sz="4400" dirty="0" smtClean="0"/>
              <a:t>Análisis de la Oferta </a:t>
            </a:r>
            <a:endParaRPr lang="es-ES" sz="4400" dirty="0"/>
          </a:p>
        </p:txBody>
      </p:sp>
      <p:sp>
        <p:nvSpPr>
          <p:cNvPr id="4" name="3 Marcador de pie de página"/>
          <p:cNvSpPr>
            <a:spLocks noGrp="1"/>
          </p:cNvSpPr>
          <p:nvPr>
            <p:ph type="ftr" sz="quarter" idx="11"/>
          </p:nvPr>
        </p:nvSpPr>
        <p:spPr/>
        <p:txBody>
          <a:bodyPr/>
          <a:lstStyle/>
          <a:p>
            <a:r>
              <a:rPr lang="es-ES" smtClean="0"/>
              <a:t>TERJAMANCO S.A</a:t>
            </a:r>
            <a:endParaRPr lang="es-ES"/>
          </a:p>
        </p:txBody>
      </p:sp>
      <p:graphicFrame>
        <p:nvGraphicFramePr>
          <p:cNvPr id="9" name="8 Diagrama"/>
          <p:cNvGraphicFramePr/>
          <p:nvPr>
            <p:extLst>
              <p:ext uri="{D42A27DB-BD31-4B8C-83A1-F6EECF244321}">
                <p14:modId xmlns:p14="http://schemas.microsoft.com/office/powerpoint/2010/main" val="3856363721"/>
              </p:ext>
            </p:extLst>
          </p:nvPr>
        </p:nvGraphicFramePr>
        <p:xfrm>
          <a:off x="1524000" y="1397000"/>
          <a:ext cx="5784304" cy="4768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AutoShape 3" descr="data:image/jpeg;base64,/9j/4AAQSkZJRgABAQAAAQABAAD/2wCEAAkGBxQSEhUUExMVFBQXFxQYFxcXGBQYFBQXFhQXFxQVFRYYHCggGBolHBQUITEhJSkrLi4uGB8zODMsNygtLisBCgoKDg0OFxAQGywkHBwsLCwsLCwsLCwsLCwsLCwsLCwsLCwsLCwsLCwsLCwsLCwsLCwsLCwsNzc3LDcsNywsK//AABEIAMIBBAMBIgACEQEDEQH/xAAbAAACAwEBAQAAAAAAAAAAAAADBAACBQEGB//EAEIQAAEDAgMECAMFBQgCAwAAAAEAAhEDIQQSMQVBUWEGEyIycYGRobHB8BRCUtHhBxUjcvEWM0NikqKy0oLiU2Nz/8QAGQEAAwEBAQAAAAAAAAAAAAAAAAECAwQF/8QAIhEBAQACAQUBAAMBAAAAAAAAAAECERIDEyExQVEEFGEi/9oADAMBAAIRAxEAPwDfAXYR304VWheg4VGJ/DJQMR6JISptWhSTAohL4N9085TVKZFxwlWcVQOSNRtNWAhWlVqlMOEqEITlA9AdIXAuBymZAXFkTrEDOrIAzaiPTqJPMrMeloNAPVs4SfWLmdTxBh70riHKhqpetUVyFRM0ogYk2vTDKlkydc5RxQC5S5QNrOegPqIzqJiUs9hTTXOsVXuUDEOq1MlX1EEvXHlAcUwabVUSmdRPQa9ZnJKimtTEUJuCs2o2FmpGsRmsQqSPSN0GbwhTDqhSzDC69yRwVz1wVEIPQX1EA6KiqXJEVkSnVQNjOco1whDrP4IAqIGzWZdKVDkzSaSmFCpnR20FWpThIaBc9WZUQw26saJQWxxWXHVCghh4IrASg3Q5UrBHY1Ve2UyLMRgFyEanZADp0kyxoCqKoVXVgkHaj0LrAg1KqAaiaRqrgkqz1eo9JVqioKVHpdz1x70Co9PYXzqJUuURsaeoGMPFBc6SlGEI9MKK0xmxHIjHBXds+plz5Dl4jhxSd1MylVcLGgyouuqJFtVXGIVI0bD0Oo4IAdKE5xQQlXkhMrQpnVSEA3TqzvUSjDlKZL5QD2CeJgrTpPWBRfBWhSxCVhytBwhKVGyifaAh1KoSNRjQE40ghZ7q66zEFFLbQgIBAlLdcd5XTURD2OVR6HnUa46Jk4QuteN6u5AqPCZVeo4QlnO5qr6qTq1U0jVHoL6sIL68JOrWTBmpiEtUqpZz0MvQNCuqIL6io96HKFSLlyiGXKJbMN/S7DNI/iZp4NdA8bLbwm0WuAc14IOhBBC+LApjD4pzO64gcJKx579qk16ffsP0/p0yKVRkAM75MNJ0A0j3RNhinWqAlzS10kAEXOoEjkfZfBW4928n1T371fTjI9zZa0nKSA6ReQNfNYZY2X/mt8epPsfcOk+DZRLXNMB02nhvHK6wm4scQvln9oKkRmJiw5CZhcZt2oDZxW3Tup5ZdTzfD6uMQERtYcV8vpdJqg1MhNu6XQIaDPEwtdxlX0YuBQHleAb0tfbQq39s3/h909luPdk8lzrCvEjpo78Pur0umf4myjYte5pVU21/NeFZ0wp/hITdDpdTJiY9UhuPXmqeKqapWLS2sHCQQRyIPsmn1CA0gzmbmAIIPeIiD4IP20BVPFFbVWXjS5j3NFwIv4tB+aqzPE5Sgmu6qrMqBY3XlcOKKA321lcVVgDForMemNth9dBqV1nHG81w4idUAzUcCgval6mICXqYxOEJUISdeqECrikuTOpQehHVUN1Rc6snRBewhBiF6vTul2pmlKD2O2mFEenRsoguUfH10FcuV2FybbICm8V93+Rv/EJUBMYh1xO5rfgErU/Qk3hMKXkNAkkgAb5JgBKNcjYXFFhDmmCCCORBmUsrdeGmOt+XpNrdCMXhy1tSk6XNLhlh1mxmnLMRInxXmK9PLbevo2x/2q4imC6sBWMBoLoaRvJsLzA9AvBbb2j9orVKuUN6xznENsBmMwFnhllvyvOY68EMyIx6EQuSt5WFmx8ysCgByvK0mSLiKHrudBBTGBdTzjrs+S85IzTFomyfJPFG1yNCQvUdINoPGFwRD3AmkZvc9s71mddgB/hV3eL2j4LT2hjKDaFAvomozIRTaXuBb2jrl1KVpyNDptturh8cerccuSmS112E5BNvLVVoftEMQ+j/AKHfIhK9KNpsZXIq4dlZ5a0h7i6QC2wjksbE7eY5rmtwmHZIIkM7Q5hx0KJlTs8t93TwE/3Ejm8A/wDFEPTmhl/uX5uALY9f0XgSVyU+Rae3qdN2Xig7lLxHwVqPTimbPoub/KQfiAvESFWEcy09/hulVB5iXU/54j1C0/tkizgRyIK+WLsxvR3D0+nOxJQH4h3BeL2Xt6pRcD/eD8Ly4jyvZev2Z04wxA66iWHeWjM3x4+yqZyiyo6seCr15WpV2xgahAY4Ec+zviLhXyUT3YtbUG6radVmU6yYaZ5Ij6IGkLjnt8E1QdlMHgjBgHBZhqAKfauaYrVFRRZP21RLafD5mxs/miWG+VuO6J4j/I7wcfmAl6vRrFD/AAifBzD6CVxaro0yHvV8Qbjwb8ArV8BVZ36b2+LT8dEzR2XVq3p0nvER2Wudo2SLDhdL0NeYRartTlCoxuTNRDspOeXPipJsHAHsxySjokwIuYE6XsPJBfVg4R5/IqpZOhXS0xG+VGMAN0E71JIVWs4p3CM6x4Y2MxMCSAJ5k2Hmj7W2ZVw1Q0q7MjxBLSWmxEggtJBsly0XlkubH5rkpmmQTlAJ4f0WvgujFSpc9gcTrHgtMZanLOY+2ASt/ZXR2r15ZVoEhgJe0vDPuyIcDfUWC2cPsehQvHWOH3naDwC1dn7HNV/bBa2GmL5ndox4XC6J09eayvVZVHZNJw/h4PO7eDUfbzmELbNQUqVLPhWGGuGRxfFOCbc9PdfSf3aaLB2CxumkX19VldS11ZwcA4FgkEAjvFTeN9CdTKW7eG6S7UDKsOoUahLGEOe0kgEWAvoFj19tBzS0YbDtkESKYzDmDNivd1ujtHFF5fIc1waHDcMjSBHmV57aPQKqy9JweOBsUphb6X3pvVeQJUY1NYvZdWkYfTcPKyB7KLLFcpfShKvh6Je4NAkkqhIV8PXc0y0wYInkdVO1SDYbq31chJaLieHAkHch43DGm8tdu37iOISVXFEPJiCd/EbloVpPecXxYTw3eASlXlPpfXdC60CdFHNjf5KNS2jSzhxXGktuHEcIJ8lYnfwXHX5BLYGbtOu3/Ef5mQU3T6SVB3gHecLNcy/9UKoxXM7BqVus6Qg6gj3VK23ie6Lc5WApKru0u3HoafSEgXY087qLzweon3R2o0W0XtawguBOYmHEaGB8Ct3o5tWpQz1Krs47gZUNR7O00mYa4EG1ikq2Jszss7p3CO87SER2JBo9xl3jcYs081hfLpks8tettGriMOarKtHDGkMppZ3dZXgTnGYEOcZiJGiytm7Wr0CarKr6ZzRLGtLpIBed26bSlhiBA7DIk27cGzb97VFZVApXaD/Fd+L8LefNTj+Fn5yi2Aa2vUb17qdFrsxNQ06hNpjM1hkyR7rO2thhTqvY1/WNaYa9rXNDhEggOuNdCnn12GOxEA6OPE8eadrYOuKoeXuFEtkMh2Ujq41FtU/ouMvh5lx1niPmugaLfrAZmkzo6wnl+qAK9IEZnEHg5uvkWo5Dtf6yKYMyCtEvpAzWqVKh3hrXeF3FCxJpvfLHsMwMgkOnTTLHDetfZmz2vpdoG9TKfAubP/EqpdeWVwtvHa2zttYdhAbh3NJcG6NmeJM+K2HbRD3ll7cBDSd4WXXwTBiA0CwGcfzQi4Q/xneL/mqy6uXxp0/42Et3CtDpI2k92eiKhBsS6APBsQE6z9oRDs32c6BsZ+BmdOa8ZtasWvdwzckfZDS8OJM8NEXq532n+v07fT1WP/aXXdAbT1MkVHOdugRpGnui47pVWp0aOIDGOdUY8uBmAGPIsvN0cM11QggdweGq9GNmtqUWMdIaGPaI3B5kpc7FT+PLBNpdMamCqjLSp1A5rKhD5iSwWtqLJKp+0asCZoM42JFjeLDmgdKcM1zXOIlzacDWbCyS+y0zd4Gjdf5G/qjnYWXQxvixpn9ornN7WFa5pJHft7t5rNxm3sPW72DyH8THgR5ZUGlhmZLgZBVqRwgsEHwsjvwbcpygac9xEfNV3svTP+vhq2fGcKbDcAjWxMwmcFs6tUh1KjnAOpy5ZB4ON0XYGyHVnZiwOYNQXZZPrOkr3Gz6TadPLGUDdmmBuuSpt+jDDbxWK6J1w4BrA4EAkywQZJy95TF7Aq0qHWOOUjVliRzkGIXvBiGjePVqDtNhfTyNDSHWdmPjy8ENbhNPIbJ2b1dIYqvhmV6Eg3rtY4jMWZS1rs93Ru+7wVcLs+iclStVbSo1C45aRbUqMYHEEObMh05YF5AJ3XzNpYE0XlrrbxGhB0ukwzXks9Utz8dqOg20VDUKuGzp77lVoJMKtpqB/H2U6rgu1sO5t7eqjWk7t06+sISgaEKpSjQomS1t35x81V0+GiBAo8FFbrPqFEbU2ThZ3ut4ePzKu7CkiMzo1iLaQjilU4j1U6qpwnzH5rn1l/pbyLNwBtcqlOm58j7sny0n4Jzq37wfilsMTlNjqdAVUysn0cvKfYhI7Rkz7Jp1F5EGrU0jvGI3CEBriOPmNFcVv8yXck+FyU+yQWjO68+NoRjggdTPMiT6pari4c2STqJBO/zTH2k8/X9Uc4fIGvgmtEwSdLTN+YTeBxbmNawU3QHTMOnnuQm4k8T7ldp4sg8p3zwuE8Mt1WOUnw2+o4vL45ReLeXJWpVXBxdlEkk/egTuhKGu4nsi0/iPsEaX8vOfknbdtJ1Mt+CGL2R1huTrNh+ivgdn9WS29wTfknIP4j5BUdRaTmMzpru4K5uluyq0qTgT2Y+vBMvxFbK0MIZHKZ9VKJjQhGElHGqmeQWJe9+oAtFj+afPRw1KTTnb2mWhpMa751SjqZO5M0cTXYA1tR4buAc4AeQTmP6LnaJT6NBzerDotJOXSBrJNgrP2ANGOzcRLGehcb6cFp9HsQ54qCoS8GAQS4u0Pdv6rRdhqYMio9vIsaY/3c1pjMWeVys1GJs7BGiHNIAmD3mOt/4JbpQ3+A6BN2aXPeC9HTFMWNTMRvNKPg5Wa6n+ME//AJn/ALI1NlLlJqx8wp/yu/0n8l74EQPJPPrUh98f6D+aXrY6i0gZ9f8A6/8A2RZv6c3PjI2hsIYh2YszRAtUY3yILgd6Fg+i2GqiASxwsQHteOUkTHqtV2Ipjul3ek9lt5EAGTbyXPt7p7LGx+JzoOvDMLJ6xRZlawMX0ZpUw4FzgQDbOyeVtUCh0apuY1+eo0nhlix0EhF2xtFzqpLyCYGhHyQaGNI7ry3wJ+SnU2qG8NsCmwyTnH4XAEX+f5q76eFacrqY8QyQBwsQh/vGr/8AK/8A1FAe4uMuMnibp716Fx2fZhsG4RNFs6zTqieRujfufCaB+FOnGfdyyHPHAITnDe0JzJPBoO6FB5c5tVjWyYDQC0DldRZTi38A91FPj8XvIPD7cD3kNbAvuAAF9XHTwTVTaLM2UlnO97idwg6heVdMAXjSBYefqqBkafQWHFWnsw8ESDI81nUcW2lTJJvmdAve6RoYCo5gIljSARYmZtu8Pgr1dkPIk1LZQYMzMX5ApzqQteVK233Z5A7MaHeeMrRwu1WVDGUieQuvP4nDkENEkW1IsTzFgiYevVpjsugb4hXtXhvY/E0qXeaJIkQ0cVzB7TpP0aGnTQX9Pq6QxDqlfK0taAbF2sT4aCyC3BdU4gzI5WHORos71MYJpt1Nq02/eGsef5I/XtsZF72vI3LzTaxpunKAeQE3Hgq1MUeBM+Px1CXc/IHpftbAJkHkBf0StbalMEQJ48QsB1QxmDbTE87mLeBRWYoxdpjfOnulepkWmvhtrscYLTraPZabqf8AlHsV5XO3UATxk/IrSobZIFyDG+8+p1Tx6v6NNfquUqZSDpZY/wC8qlTNHZbu53A1858kSntCqBJggHiD9BVerIGs3z9EUVeSyaO2QYB462A/RakfQVzLY0boV2sOZriHeHwK0KfSGpoXE+Z+axIJU6k8FQa79tPJu4j0MqDa5nX/AGs/JZBbG74pZ+NaH5LyCAfEm2/6kcUtm3nbTd+IeTG/9VSvtAm4cPHKBf0WeKZiT/Xx+t663nA8gmRt20H37bh4WWbimF5nM8nxKPnjf7LrqltAgqzzhd515obqAHJPGp/TVBLQd3ogaKZiNy6K3iivYDpKGaJ3SfZBuGseKhq8gUJzb7vmuFpQBw+dyiWNJRBMMORWVA0ghsnWHC3jrxlO1dhVGkf3bo5nTnZCqYWsBHVk2iRw4arOyq3+Btx1TvBxm86cEIYqpxnXnrOsqVsJUZ3qb28nNc2RxhyvRyxEieF/RTqQaVY6QQ4SdxJgC90bCVA03aCI33vxPJBawkgTeYjTU8eC3KOy6RcKZqhrrXBBnS8RbfvRT0Tp1+w6ABeLC0/ErtVxOUm5iALiLb1q4fAMpnJIqQTDgYvbUTM3EeaR2m0dY6BkcYjeHeccf1XPZ5ToMYkO7WSeW6UB1XLJG8cjrzS5e6SOE+HBEq05ptfml2bK4HRtrXm6fChfOImB53KK6JFwZbNrwb2PBAxDgTLZBgZmgdkW1HAKYeiXGzczuUnmVGvprsbZpDZnfEAHgeaL1LS09kA7hAM/pddfScBlkBxPcMiXWETETHNF2dga+fujsyCXEQ3idVUg2RrUP8wAiRcERvjnO5D6l8ghwPC/ktbE1YblcGm8wBMx3ieWiQqZqYEh2XQTEW48DbeiWgkDkdmLCRJsLfmtWltsRam4AcC0x8Fn9YZ+pK4GmTbXdwW+OX6G7R26zUh1vCT4QVh/bM1QnO8Ncbn7wtcWVmMAmRBVXFukAqrno436W1KYbIeDAtYyYHMK+xagqy91NuadY4QQF5vqgToR5xHjK0NkYjJviAecydYU522E9U8y03GhA3f0WXTbV6wNPdJ1B05kbwrUcWI0k/Q+S0qbJsbE8rQefFYzPKEoWjS03KoadtQTeeIj691ethQQDmgiTbfGg8ErWw5u4OgybWMqp1soa7qTZg6nxPirOa0WlUyEgQL3h0Ru389ErUw9Qm+v6GEXq5UjOJc4RlAPAHdG+UOajZLjyHIHVUbQcDN93KPfwTVaiCINyYkT8AVG6ClZwABcA6Zu2LRx4hAAae7Cm0MIWtzU5c+Gg6ZQGyXGIgSsnCbUAbJaZB03X1yza06c1vhaGsaB+gokxt1o0a487fmotth6HqBrp4WRGNUaiAotXOnaqaZKE/ZzHatafIJkK7XKdte3jPbOfsOk7Vo8BZA/s5TF2t+caXvvW2SVUHx9U9Iy4/GJjNjl7WhryzJMRz1JPEpet0fqBha4tcZlrh3hOokTZena077ea71W+UuERp4U7JrM0bI4SNTvugVaNVpP8NwJ4AkR5bl9CdSC4MKOH6ouEKx4DC02nUFpAOYbgOQN928pjZDR1maDlbeef3ZjevcOwjHDtAR4Slm7Ipgy1oaQQRYbtOSzy6W/Q0phwyTVeGu7IAmZbeRPt6BCY5jHPJytc5/aJgWNxfdHDjzVsVskvaW5jBIJvrG625KVujzjMvN/P181lejkD1BrSQWHK0ye0W2ERBINrT6rJ2lhhWY4iWwZbMBr8ogxz0TdPAPaGtIBaBcbzwiNL3WbiNm1s3EEmb2E8Ba+iXbylANHYBFPMHsmBIJytaDEdo2JM6JDEMcxxDrEbpHyst3HMqOLQ5rywTuzAO4iCCUvgg3SowuLTJJGoy7pub28/NVrL6IwXVLwZVusA4LdxT6FR0uGY9qDJBE6B08DC5W2bSuWNnsgGwhtoJAJEu3yeCO5NjbCJBn4JZ8g+CZfhC08eUEOA3Egjeu1aDt7YtPluWssUvg9oubaSByMevr7L0OGxxLQZmRadRGs8V5R1MnlwmyLhsSWG9wJgbp58lOWG/QseixGLdbQcgD9cUN+IykmCQBrwJFr+Kw2Y55mbknTS15W9sfFtq0y0kg3GWSbQLwQRrKxvTsS63GEw2TJM6bvoIj6rmmbkG8/KJ3LTrYUOh5BBZwNyLa7zoboePqU2MzFgAOlj2iZ4aqdky34ppd3nTwt8OK5Wx1+/rpvieNrJDaWIyumQ0EzEWaTuk6HknMJgg8MdIIOpkAERcacoVcRV3Yi8ONjFhrFtRw19Fk7cAnMJ4C9ojQBOYWhme6m7stuW6SACI36XCW23gnyQAC1t2wROWQCLXkE+F1eHihjtcODfOfkor06BcJDQoug3vM/C3qiMd5oDXSi5lW2k6f5R2Ezoi+KVBRGOS2L08jjWiJDgOV5XGIDaiJTdO9PcLjZ8GJ4KzG2v+qjX8Pr1UlMnZV2/RUYuweKQW1XMnFWY1CqEncYS9Kwx5UN9YfdPn+So1qI1k2hWaI0vzU7dUwk9KgRMFcDeUqxCNTZA5/BAy44zypkt9WQzh28J8kzk3ojWwJhU5Lds6pgKZN2j0Sx2QwmwWuWclxjRr9SjULwxa+w2ONwd2p0jhwS9fYQIgPc3gRB9iF6EtG9RlO+qXCUtPJV+jj5kvBi1x+qWfsB5sADxiQZXsCw+Ksyn4J8YbwFXYNQHulw3gEX5aytrYezGsLZp5XEAkuDjuki1gLBb7qQRKADTPpySuJaCFJoGZjSNxtAtIsCPBJPxVIvEMAdYgA2md1vE+i02VruzOyjsxbMLF2YRzBHoh16ND7rB/NoTyCjtw9V5fHY3r3Cmwh17kizDe8RYrtKqxjQ3TMezy1sIkRJGg+8tR2EY11g6znEZSADmAnNa+nugDCAaZhMAibNhhZNPge1Pkpy6VvpBBrs0uMtIMaG5OgmLHS3O6O1zSDIJkwDAsTbUcxoiYtrwMjCcuRwk94y1rQ4wbkFp9uCXqNPaMO0eAGuEdok5yI7wn2HBLt0mbiqbgQGwAABBsQRu0UVMbSe9xd1bt182sWmBYTwUT45J5Vu4fulaFLRvgoouiqxQi074QWlcUWWbt6YoRCooiLcm6apGyiieLHqLtR2KKK2IlT5LoUUQVGA7J+t6UrDRRRQ3wRmoR1FFULrI1dGiiiKycYrPHZ8/wA1FEQgn6FcbofBRRMKt0+uKk3aoomatUaoTtB5KKIBGv3neKGFFFDqnp2pr5D4IZK4ohF9DNEtvz+SXeLLqipz5IwW+uKiiiEv/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0878" y="1340767"/>
            <a:ext cx="2123122" cy="1465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AutoShape 6" descr="data:image/jpeg;base64,/9j/4AAQSkZJRgABAQAAAQABAAD/2wCEAAkGBhQSERUUExQWFRUWGBoYGBgYGBscFxgcGhkYGhsYHRkaGyYeHRolHBkYHy8gIycpLCwtGCIxNTAqNSYrLCkBCQoKDgwOGg8PGikkHCQsLCwsKSwsLCwsLCwpKSwsLCksLCwsLCwsLCwsLCwpLCwsLCksLCwsLCwsLCksLCwsLP/AABEIARMAtwMBIgACEQEDEQH/xAAcAAACAgMBAQAAAAAAAAAAAAAEBQMGAAIHAQj/xAA/EAABAgQFAgQEBQMDBAAHAAABAhEAAyExBAUSQVEiYQYTcYEykaGxQlLB0fAUI+EHM/FicoKSFRYXJEOisv/EABgBAAMBAQAAAAAAAAAAAAAAAAECAwAE/8QAJBEBAQACAgMAAQQDAAAAAAAAAAECESExAxJBUSIyYXETcuH/2gAMAwEAAhEDEQA/AOHoUQXG0bzlglxR7iPQhnEaSyHrbeMzSLZkCgZKVFQGgLATfUSQxIJYAaqGK3MwtHBBuWeoHMOfCC3WtHIu5AB7tAvQwNmmLUZjFhUqI2c799o88MknEAAkFSVh/wDxP7QX4pwo81atbgmj/EaelqUiDwlJfEgs+kKI9WYfeB8adrXl2ECAoDgvxTf5wrzaaZfUWKjZw4DB+aUixYeRoSSd6fv6WhFmig7qJa/W7Vq3y4iUPVbOHWtyQakF1WrW/cVgfG4TSaVH2MWWcEhKVElzUvSnoIV5wSCQsBIZkpH3L1aHlLYSGPUiDsFkc6cNUtBKSdL7PFkm5EnDyEhtU1VVKo/dAew70hrlIGlfT4enGV5oQdJqOW5biFxlHg/KOj5bjFTEJA6UsRQgdTaUp9G9Ilw+GWtfUEq0lmSKAcAgVhfc2nOJaYZ5NN0K3NR6R0HMfAUqaNYBRMUWOkhrVcdhCHNfBUzDspCgoAh3of8AMH2hfVP/AFoNAoU2evsIjmAlSUhibt/n5wt1kUZu55HtDLCjSApn9WP1BeEp8TD+pYEBIOni4gXG5nL0E6dJap77+20Bz83VpKAlAsHf51vFYznMdZ0I+BPFAo8tAxm2tC4zFaiW9STc/sO0Cx7HkXTZGRkZGYzzDLTJXpNUmqVbKH79oBmymMdVk+H0zpKkKZ1ggE7ECih6GOZ42UUnSoMpJIPqIEu2s0CeG2SKAcvwCG25jbKMnROQslZSpJAajVsfm8S4nwtOlqHlkL4IofkYFs6FF4glqEwu+3oWDBQ7NFr8KeHjIRrmUXMYhO4TcP3N2gNeTgTZerqUnTXZnqCmzcEekWmap1EGmnfZn+8Jb8NI0UoEjh6mKrm8smY+lyCGq79gPSLDNx8isvWlRenUA4azcP8AaFKsxSyjKUnUotsSkJoSB+veFYDiJCpaEqWQ70ALgAFy4FzFYxU0zJhNyo/NzB+eZprOgWBvz6dvvBPhnAI1hanJSCoBukbAk71sO0UnE2HazZVJMqWiUkPpFTtqJqf5xGmPxIKikqdk1BIZ1C7NetoL1gJfZnPt+H3gGdKd5hAZRfva31ETMIyVTMApnSabkjj2+0MZU4qLBVAXJUfSnypC3K0MUFIq7V70+0MJ0rSpmJrvZnH/ACfSBe2h9hseVVKWSB01oTYn0ABMJ/FWNUpISk1UL2vtB+ImBKAAQ6uoq/CAAwAreEmegq8rSXAckA3UwfqO3zgCRY/AlDarKDs5Z/8AH6xXMVmU5Cm1KTTYsSDUO0W7NpazJVpqUhyrZI3H84ih4hRKiSGesVx5JeEhmEpKiupNqueezQNHseRQrIyMjIzMjI2KWjIzOz4IFAAKjqQQH20qep37RV/G+ShU0FISFrcJAPxkB2Btqag5jPE+aYnDzgSoGWtLpGlkkcFhcQnzzPFYgILMlL6auXfdrGgaE1od7KcmzDyZoKn01Srlj+xi8yZqSsLJBAqK9rhjFaRgBjEqmfDNT8bJ6V366WJao5rvAkqdMkdBZtjccG0azbS6Pf6mcpZ0qDah8Qb8T+u30gzNccdExWoChcgG96fZ4rcvHHS1X5SafKH2N8Mz5aEgBK00o4LgkVGxcVG8LoyhrUSSTvWHeT5NPKVKTLYKDalHSwN2G8N8TkyZk5K0MTLCApIIGohwDalg/MM8Vm4SUJIKzVyKAFqb2uKwbn+GmKp//B/JJVNKVBP5bE8V7w6y4IKQpJ6ll72DUS0VnNczVNVWgS4Skev1MWXKMPSUhQIIANqgnvGv8hDCbJSxAdywPB4b9Yhxk8kFgGTRIcnb4js8HTk1DF2D1BpT6bwqXM1UBKmrQ6Uv2G/6tCUxtgLpqWSCS3t6mDMwSPMPxEjq7C4hJgZ8xUxKU0CgLglupyflSLHPWlKSVE/Cx2cndhC0YimKKyhJSQkVUpw5f8P0G0Ks/mKXMlpcJADkVqdh9vlEpxetQAI0hy7F0l/l7wuTMSteoErrdbOw4b0EFqnzacEyjK3UGBrRqmoDP68xU8flJ0pmIqlQc1+E7+zw/wAfi0vRgCaggpLDccpvaJ8NlMuYpJKwUs+kFgyeWq3ZoeXRe1J/opjPoUwDvpLNy/EQtHTcJmoWVU/tJuTY1YJ02AZ6Q6wOVysWwElAQBcpSyQ9CGEaeT+B9HGpcsksLmGCMKmXVRBPAt2js0/wxhjLVhpElGs1KtIBHKlKuPaE+c+CpMoJTISVzS/Td2v6De8G5Wj/AI3LZsmZMtLV/wCp+8eRbhLUnoVRQ+IG49o9ge+vgeq2+KcCiZh0zVB/Lr0hyRYp9FFqxVk5UnEJC5ySFn8rJCQ5LW4tBfhLxIFpGFnEgqBTLmVdzZJ4sAD6Rst5ZUjSVFNXUpzV6RRND4fy9MpawhSlBlEBQvQBgoEAqYK2iRWEMtY8xDyyekEOFA7cOOIXyMYqXPlr0qOiZWtDquG/7SflHQM2w4VhmKQ4cgDuAX9SDCUypYzwSmbMQJDBC7h7MHLcuLCL2cv8qS3xCWUpRSulKWHya+7xTslx5TNlJUXSZiQT2LgDteLlnU4eUCFskgEm34Q1IWiqebZKkap7l1BKWLCgd7Vr3ig5hmBSpSdRQXBs9qAPw0dFxONBSJZIBIB0ixa5qO4+sVHxHlbuL7iF3q8nmO8eCPIcq82YFqVQL7OWqXq4i6YPDvMUvgPCTIZCNGkMFgjUoUIOxr2pxFkwyWSSdg3eo25G8NbsshLmU1tTlip/cAH/ABCzBzNKQxLq5Z2G4GwiTF4zWo9Dgbv/APr61jzzAgKURU2SL8UatoDD8iU6yKuRQvZnNrcQ5x8szQQlKVKp0uzbOS7cwn8Pyj/UJAooirBgA3F2g7xBmk6SjVJQhi5UoqBpUDpLbB4X6JWcvUEKKqCxTUP2d6wNjUaUEaXchkJJDuWZwKknanvAeXYCdiZpE5SwEsoguzPalqGLN5ctDdKQlL7dT2FbvDdB2G8MZEcXiZYVKWlEsha9blLJYhILtU7cRbMfhkLXiJjpSPhegFAH7/KN/CQZU2UFE0SocijEGJV5Gpc1lAGSXUoF9Ws09GAr3MJll8Wxx/TwDw+Vf1OHSkHSrpJpRn+0WvCTkyEJkpSHNtvVR7RqJKZUpk/hHqTCyfM/pkKnTS8xW35QPwj7kwN8qTDU5T+KPEUvC4dQT/uKsB8S1H6mFIxicBh/PxS3nrFQPwuKS0+m5iDKZWknMMXRVTJQqyE/nIP4jtwPWOe+Oc+m4qdrUlSJf/4wQQCPzV5is5Tyvrykk5qZ6lzFAalrNntpBq3H6xkNvCHhhQk61kpUtilPCeSOTGQdxHlH/wDK6pmMMqUvSlI8wLZiEhtBahJ1MKRdswwJ0AkjWwK9IoSLkA1Ad/nEUueNaJw+Ap6lU+FQ1BYN2dqbMYd4iRpYqfqITStT+kUI52rDsvSXDjUDUMST9WLRZclUZiFoBNRQOelSAyQ52bp9orOf5qmXMVLUlYpqGoMSfY/C+/aJfDuZf3XUnQlYdSqsa9ArY9xC2DNAMynqlTgLCimHIV+4jqPiaSFyB5aQsr0lNQHChUJ2pHMc7x4VNMsp1L1Mki9a24o8X/Jsz8vBSJi/hQCCGYp61ILE7h3jaZVc8QhKZRUrRNQoEPdikhSTf/EB+JsSELSw1E7CGOLzfBSyqW6pjq1P5fSD2ZiTQV3iXGeK8OtLS5g1AUCkFJ9iREfJLuajo8Nkl3VEmYwy5uoDTSoO47xZ5xmGQWdBUxJb4QRWv0eK7MWrFTkpsVEJfhyxPoLx1DNMCJE5DadB00VRw2k7V5aCTLTnE3DCTKDdQSSXURc194BnZgUqSSl1NqsOws9Iuni7w5LTL1SKKclKQOklnIY7/vHLpiy5cknd4fGbTvC8+EMZqUtZJCElKQKEupyS221YkzXDzZs5AmgCSkAsmusjsbV5iTBSUysKhKANaglSjQEON/TiDJE7WgE6wgEUcDVS6mrpHETt5PJwjwObpExctmXMKiLMwBHVXcVicy3IJrfsAfl607wGcPLTO8xKEud2qx3MNFTwZZJrdjZibfQwGb+DJ+nGqv1pVfs37RfELcxzLwriinFyzTSSU1YFyDYR06XLFxAz4q/i6RTAzUq/2hPmSfOKQr4X+Y/zDLFz2ftSEomapjmoFm3hFaixuDE6cFTz/ZljXo2UX6Qe27dopefeJE47HyJSkvKRMAYfiq3yp8ngrxl4sAC5aFB7Fj9I18EeGEy0oxMx/MPUgU6U/mPc/aK48TdQ8l3+mLTiHCmBA29N48gbFpBUaOTwCY9hCNMkzjWTJmsoqBWnfchSW4sR7xccVK82SwoWSQd6Vp7tHHchwSpU0qmLmYeWlQSJqRqKSXYA20ltxsI6KcViJMhQSqWsollSFKcatJBL1It/BHV0g8lTE4gKCSl1OlyLEigJuA/3ilZthcSpZkzpYQSWACbADpCA9QanUeYtGTp/tonugmb1KCC6SdRL9iKhjxBHjrBKXL85Cm0hywch2Godq1F4IEmfCWjyFaR5gGnX+ItRu5PN4DzvxCPIEhFgpS3ezswJ4B1GHWbZXowqCSmctCAp10ASWLgACz0DxXV/6f5hiJXnS8MpaVdQqkFXfQSC3AjCqszEvZ1dwIDXMJNv57RZv/p5jCklSQhQ/AtTKHqLCIstwycBP14uQtSgHlsxSFCyjViIX3nxX/Fl3eIgwKZuHbXLIUoaepJcA2Nv4I7HLwicbIlEljoSS1VB0jVT/uq3pHMF5xNnzEzJK1lZW62LDRwoHite8ezPFeJk4h9TaDQ0ZVXBIG+x2IvEuz3CSblXzxLgTJShDhWksC5c0YFj6B+8c08QZXqLCWdY/GkDQR3asdRzidKxmBTi0MQPjapSCXIO4IU0U3FlWlyBQsb29Wd/eN1SdxHlk0CQjWCCE6TU0KSzN3cGN5c5SZYBWkckoB27ERFgsQh1IpWrA7va/FPaMmTBrZVUpr3erU4gUI9kCY3UXq7kF4nM5TMlnUd7MBYxqZhIcgvere0QT1KIB3v2bcwZGtb5HhFnFI1gdKqNuBVw9hHTfN0igvFA8MYn/wC5STWiv0rFyxmZoAqWifk7dPh/aDzXFgBnvFI8U+LPKT5MlVfxK39B3h3LQJy1zFKZKftzHKsxn65q1CxUW9HpB8eHteS+XL1nCbK5Imz0hRo7l9wKt7x1FGP1pbQABRyxb50jnvhEjzF0S+kVUHYEsTSu8O8ww5VZSVJBDlxp7AA/8RTyTd058afjMElXQfVmA+pD+0ZFdkTFAkJ0hg/SE6bs9KRkT0fZtkGcpn4ObLmhSlHpOlJdqMpwyQRy8OxOlAFB1LbQCpVSUFJSocD4Rq5pFUyfHeWDqUyj+EEaWDCtGHpeoh/halKmcJB/7iFXp+U94rctUkmxvhOZIXI0qJlrZR07lKCWUkNVLfrDjB41C8ItRJ8tSFVIqCzFLfmtSK94Q8OK/rzPVMToShejSTqGoKSNmASH+QiPwzmExGIRKw6kLE6YSQag1rMO4UBX2hvYNbWfwlkv9RLRLmJdEtCBMJNSoMoSvQU1fLeOhFS5dUJCkAB0iiht07H0pG2V5amVKCEUAF/UuSe5LmD/AOlYRuQ4LMbhZOLlkEsRQLAZaD3B+xjknjfC+Wo4bFJSFEEypo/25o5HB2KTbvHWsVh0+Z5gHWAziji1eWqz2iveL8rlY3DqkTWD1lr3QsWUPse0LZKph5Lh/T5rVrkTTpJSpJ/nqIln4lUwureN8ZglJnqlTlaVoJQSXNUuwpsaV7iA1z2DCG7Ls5wedCUCqUtSS2kpdkrBukpsRe8W3KM4wk+Wy1KlLY36pZqWHLtuW945i8bpnkUBIHrD4/pmuL/amfkx8t3lNf68f8XlWLSokJIKk0Om4Y0P/EEGTqWmrpLKbcX/AF2ihomFJCkqqOIuGQ+IBOJQU6SlLpY0LM9OYlcSW8nOGsp6GjMWuQ/rR4AxM0JUWo9D1NQhmLRIrFX/AJ/OIX4htW5uw47u31gQKPy2YEzpaxUkt3rDrHywS/MVXLC+IQLEVa+0W2ah4j5O3T4f2k2cESsLNYlywvzRo5xNFTHQPEStUpYH8YxScThjUuHSzjetvWLeJLzHHhGQjrWokEdIYOA439YNxUnUpgtQADtpv9B94Q5LmnlEjTqCrNd9oLV4koBoBrUEbdi9IbKXfCUsE4jLlgfCFJ7hvsTHkAzPERKj0sNhqNP3jI2sh3DIrSgpVQ0qE3c2ccji0OsHikhAcrJDkkm7gAPSpaK3KBVMAI6SWqPkojduIYYdR1aSQL8MkduO8Ts+BDSX4gmYNR0AE6Trdy9wK8jb3h9/orlqjiVzVF0pl9I/6lKZ/cfeKljMudJU7uzkVof1aL1/o6rRiJ6bBUtJA40qY/QiNjuTQSOySlNEkzFAiAwthEM2ZFJW0BzvMUyJS5qyyUJKj7beu3vHF53+rC50wpXJEtBPSQo6hwTsfaOoeLZSZ+HmSVkgLSQ423B9iI4PjsgMhfVMExqBgRDTWgr3xrNE6ZLxCGJWNCyPzoo59U6YrJTFjnt5GkimpSvkAPvFcUeIMZpBOGwuqpt/KQNDLAjoHqYYEc3D77cNG+UYlUmYF6SRYjsYII/xGbxhOcRmCwnUgBQNfiSFf+oLvaK1iMzWo3Kez/eLp/p/kycTjEpWAUISVkHdmCQezl46hmPg/DTh/ckoV30gH5isQyzmF0th47nNuMeBZSl4grJJCRvyWH2eLxOlsCeI8mZLIwk5aJCSlNCXL1bvtA+bYrTL9Yhnl7Zbjowx9MdUpm1QsngxXF4QrWdKQVDSXNks5J42tDvG4hpPrSFeDxqElalqAcsz1LD7RbBz+WlubSvLmhYbqOphsx/Ugw1kokTE69AOokqKvwjeoVQ8UhRnOKSsp0lwAzNzU/V4lyrEp8tQJ0rBcFgXB2/nMUynCUpicnw0wDQVA9nI+sZAk7FrJZKgon8qdHzIofnGRuW4O8LIo6g6QzKaoINAaetDyIEx4aZq+HUSyRfTQAHjmJcQhUtJc9Ki1DxWouK8iD0Bc2WCoJBKexVQdOkjZmNawl/hi2aoyVM53oCSC9zT1iyeEM9Rh8RKmVCNRQsksll71NgQIrmHUfLKfjSltIYuVcj5+tIFGOSnVLLoUmjFiDWxAFwY1x2O30yjFOl4hxGJpHM/B/jcy5MtE9ThiytwAWAV+/pFnxmdoUHChBjAvE+YgA1q0cmzLEa5prSLT4qzpOxctFRy/DKnzdCAVLNwPwjkmwHrBAJjJalSCQDc/wDqDeEMWDO8LOlf2lS1JSm7glzs5t7QhXLh4OWNjSHOGQAgen+YTwzk4kW7Bvs0MROqMao7/tGi5wF3HsfaPCSikwFKrsoEHtftGFbf9P8AGeXjB/1oUn7KH2jp682pHEctzDyZqF/lUD7b/SLbj/FiAkKD6VEhKmLFrgHch45vNjbdx1+HOTHkTmuIPmrL3L/SK5nWaalBMa4jxDLVVzCbF5jLKn6ifkIGOFbPyS9VPmmIJAAsm/rFemrckwdjMzChpSlh3uYXRfGac2V3WRNhZulYJDgGv8EQx6IchxjcxWlRAIA2IG3pve8ZGYTDmZKTsxIc/D6+u0ZCaFa8SgFBqAdiQPrC+ZPKaoqkEPXqIDlx27dolmJC6FRHaz+8AS5OlRqTqSQ5pXYtYjYxz2Gz72mm4/rDEGrhn6gWdSmNC0S43w0Fq81CVTEgapukAm/w6QdVjVQp94X4pCg+li7gV23bbmNsonzZalzASNCXBILhIoTf0pvD40pxiMoBBc6AUhpSSykh6O4e3/MZleXElZEwFNHKjvvVIvbiIMHP1kKUdSy7F2Z7DgpIcEMKl4avLTLC0hgvUlXTZSQHfgvvvGHsBnmVIQCUKCyliaix5tR7l/SEmDw6mUtB8rSHBCixALKqkkkuUgbFu0GzZJlrMzWJiXCiksH7KBdw+0MsozcS5qETAhKdJAIASUqO5arc7PWKTQCPCWdGYFJmqKykADVVq/mNTvQmBPEmXrnqSlGjS5AAQx5ckBtrw3zDCykK86WpCUrCNdRpKnI1palQXIHEa5ViEBZUZiVpQNSQaPU+5YsGsQ8G5agybVrA+DiFEzEhSUkOnzAkHl1NQWr6wAc1OGnoVJCSmWoLSFIdOprvdQrQvsDFy8QZ8VjSJRSkFiFB2LuljWlLlzxFWT4dmYgjyyFggMUlwDQVBqw+cDG77HKaPfFOTZjjhInKwyEliAlCuqrHUoKUWBageNs2/wBPMRMwn9TNKziUuZiZhBdFk6dLgEcfaL94eBRJlyiX0AIB3dO/a1AaxZZWLln+2W1KB6TdTXbmNvba0+Yp2VzEp1KDJdncQP8A1Sm06jpBcB6Py3MfRmZeCpU5H+3KULlKgBX1Ajj2eeAcUiYtRkolSwSxC06AB3cm3MNL+QquhQZxY3HB/YwPNPyh/hMgfBTsQX6VhKW+FSR8Z5oSlj6xXVwdlaxgRSJZQDVaCEpGlw1/4YLASlowQX5D7u8anBHmMy35ZPSZSUgdIAANNLtX3jIqCMQuXRKqcXHyjIT1Ha6zcO2ncjcd6H5GAvKSpi5DerfJ4ZFSlJcfCCK73f5QKZOqYXoBUntVvWIq8IU4EqLlSXZgWqP0tEK8GVJKQDalKEP2vYGsHS8MxZJJPG1e/MSSsUAw4cGtBCt6SgsFlRljUa0qHA783taGEuqFI1BLh/cf4ePUyStVSWu1/wCcxtMy0EHjub1sGrAt5b044QyBp8vzBLmSX0qUe5+I7mze8Ez8qTOPmoQiWksZSRdTP1qFku1r81jfAYVyuWsugpoLuRWj1BEa+EMEsomIW4D60OesGr2sDSnJiku5st/k0yXKhoMkq/tatbEPVgdLHvw0GJyeSpwuYUhIodASQTYam5albRtIeWh07k8khwLclm3EVrNE4rQqaJhlygogoLJWw/EoAtU9/nBmwt0smEy+V5UtKdC/LH9xiXUo6tm6gT7jmN8PkQwy0lCNA1dTUPlqqQqpcP1J3DQm8MZ2cOUid1Slo3LlLnUkBqiux5izywZ07Wz6gXL9Ommkh+Qfm/EaMaIkgoKR01JvZ/8AMbCWJhTqHUCwL2cO78xX848bSJCOlQmzHolJG3J2hT4N8ZifilS5qz5s0pTKsEJZyUgNRRLB/wAVqQdDt0SZm4R0TCRQkqahYP7Gn0iSSnVJUzKCtxZSVCh9GiHGSEgKV8RZtm7t6/pAnhjFrVKYnqVqLE1UCWBc1ZmgwCjMMOnyzL6JaC4LgaFchgRtHHfEWUCROUlJBQXKCC4KdqvTisdpzLD6ySpJVpskjpSahync7cRQzlyJc0gpC0lwsq320jgitrNDTgt5UWVlUxSUrCelZKUk0BUlnSO4cH0MZOllCikhiCx39njquHy0yJJGHSjSqyVhCnVpbWNf4gKagQfpCLOMrR5MgBKdRnaAkvpQDqKkFrkqF/RoO2sUkTaFg30jMPPDEEk/aDx4emTSvyQ+hWkh3r2LM1rwqxmBXKWUTE6VDYt+kNsuj/I8jlTzqWt2p5Yoexd6iMivSZxTYmMgCvuDkAOliBs5Z2ub29o3WuXqUGAUkUIrtz+X+cx7LSHbswJN27vSlohAS003BdILENpdGljsC5jlXZIlMSSomuodhyO0CY9knULksAebuTtDDDydQ1ODQXcUG4HsaQHPllSAGcl6nnYwWES8W96B/ra/ESpnlxxAyjoV2YW/zz+seHEqZRAcM7cMHaBo2xUif1El2p3UOPeJMFmHkzTMqEm6TU/TaFkrOkkK1JOlKUqUe5akbyp3nJCkPpLhjc7W+vtG1YS61wuMnEoICkrBlrrU7VFRsXBgSQkIUpGgTErUCHbuzK3FCw5ilypypcxJQ4IegqS3b2NO8WHJs0SpZAOhTOgF1JNXUEsxBD+rPDS7Tle+IssRLWhCG1lTkOyas1fzVgjLc0UnDiQoTUTHKAzDpcrA8y1ibdUNjgpZkqK1ElRJUrSFqHZgCdNI0xGEk4iTM8makf7elDKZJS4/EBVrcEd4pJpiPD/6ZqnqdKwhBdwvU6aV9S4MWXw/4F/o1Aq8mYQQUkS2Wk1d1F6Cjbu8EZHiZmFEtC1+YJqx0iWssosKrYpDNcl6F3iw4mdpcE9Rc924jW0ZIzHYgeTMsGSS+1qmKfgc/CJuHnTiiRLSAlIWepSQAHA7gX7w+yKfNmTZhUU+UAyUsClt9R3V2sB6wPnmQSMYkJmDQQQUrBSCGowFmajWjMk8X+IZKZSV/wC6iYQn+2XJCixIKS9A5pUNFEzDFyJk5MuTqFKIIKdKeTq7Vo5NYcYTCYbCIKJc7zNJJKqGtqNQAdt4V41cvFKSVIUsAukpSrV8xt2hthpYMMlREtBLtwwFN+d41x0hCClZSNJbWxqkgsJgPNWPI9IzzUSx8QLCg4o1P5tCjE4udMAEopYUUVJJp87QGaeK/DiJrqDpUlOorS1RYaqgGpvdor+I8GS/LOlalTSKOwSD3394fJlKCvLUpanACQzDSLjk++wEFTcuUlQ6dVCdPcc9oaBXNZmST00MpY/8S3ztGR0KZLmKBWsUozvawYNSMjezaKhJJXpr2DsL9hv+8bJQfK0lTF6g1uS7v6gtttEs9QdwpyUqBDFVEhwaGj2iByJYKWJANdq2Hpx6RzKwTOL0oKJFD2a36xGkggJa1DVqbVvtveNZEpSw4AokEja570594mEmg2UBVquW+Q3jGCTlaS1S1gL05UTCjM84GpgCkMPUbEFjUNBmdTihkhaFAqDJSC41O4UbO5JuWtEQwkpSpiFGqa8hnvRi44gz81DLLnRdmE9ASQmoURYmrHixFonw+KnAOkoQEjf0HtTjaF+LliXMUlICwk9KgSweobvBGJVLTKI06l6r6qC4dgfi/aKa+Bttk88lRKnJe+zcfrBmE1BI0/EC47B7vCnKCoruwZzxSnvUiGwdJ1D9H/yLwuc1WPfDHiIyp6UTDqklTF/wlW/cOXINxFszdUxC1IkeWHqkEOH6S2hPuSrk0tHNRNcU5ofw73sYcZV4mXJKrlJYan6k0qyr6bjs1IGOWhjqE9QMgTCUkoYK0/m7Dar+kQ5SkeYsqoVOWNWY0vfmK94NzVDTgAHUdR1D43cvW9jbiG83NgpSESknUokFQSogbV0/h/aKdm6M8yw6pklUuRNTJWoPrYVUBv2sHuIqOBylaJhExYmzEiqmUKEFy5JL+kMJkybUawCT09FD7Eu8HGUlM0OQFAagoqDW+fZxGsrBcHlSi2sAhXwpU1tnbkQ6wuQSyXUBZmA0pb2rEeFxIM1jYgkc0ZhaovV4Z97AfOAJNi8jkhfwu5dv5t2ib/4MhSSNKUUagatqNB5kBR1LPoHoBGmIxSAzBxzRo0oaJcVkICEsOoWXW43P6izPHgnqmjVoYhTL6qBtv+2xHIMOcNiQep2NuzcNzCXMZ+lboDA0UmvWj8wYWFW9SIO2kB5mg+Ws0LNy1VCMgLM8482WqUEVJFOrpYu9wx2YxkHQKxhp2kEMKkV3arD+VgTEYIrGlB+KYSa9mYe33g4YcGYah1CnqNmG+3tEUiUUOBcipNy7X7tWIHTrkf2wkFgR1M49Bt3jwtp4AAFQ5LVcp3AY7xGucv8A9XrsWZgA3EalRJ0u7UFXoe38q0CDstzmegJY1WAklRDajajXcG/aBTMKU6ZeoTFEOagmvB22940nJd1q1BWtkg2pQfYxNhZql4hOoVrpJpWo+9G7xTSN7azsQpMvy9AS6dSlsHJBLF/X7xFluFBYkP8AE/uG9fQxtmUyYZhRMZrgkNtZhfZn7RFJn+QClx1FwGdmsX/aD847AJJnzE9DEi4TXvxUc+0NzMcJuFXIIs/AML8RLCsQUpGoAMNNKAXfgV9hB0uUiWHMz4nCQDTh/V94Oc2zccAU3O9KMKUjaUkfDVg9fW9t9o2mSFaHsCGB55MFSZOlLaSHBVXfgMYixXj8WpAASwq4INQbFjetKQ7yzxJPS2o6xR3ooA/icUcwtnZeVFWpJZIFSKO53HzjJeWrWvUwIDChb0qNqgxQZtfcLnSVuHKVABxM+Kp53DwyzbFo1dDElISktSibvxFSkYIlJSTr21KFS3HAiSViFyqC1ik2NPvesD3V9Vgw89tWkmgGk+lPdjDeTnSlfE4IDMLHu/6RV8HmGuWxUkLSfRwTRubwR/WkHTuz9xXjjvB22llxeaIWnpcBN3BZ/aB1YrUzKFKMSK9qwjTNUVaQrSVVu2qCZMrW6SbAcEvtU+8FjmfmJtLSVNQlmQP/ACLAnsHjSZhXQRNJSDQhIqr1Wa+gATAmJmzAkaSWFGG/zhZMzSdM1IYEgUoxEENtMfiAP7aAGBo1DTtaMhdNw6h/uIKe4FPctGQdFBysWAQAD1HpBFQN6cxGmb/cUCG7jdrg8xFhjpqqlKMzgNYi4MBYzGAMwXW5BsDEJFLlobMWoKBArQDn1B/n0jMcsgAksTxQ96h7tCidOZBCXURcAuTXfhPpxByR0oBILCpDUsYawlyS4laEoLgKoS1Deo+8VZalA60kUUlTC4etPQgwdiEHWVOFE8iw7P23iDGYVktQP1bOWpT6Q+E9SWtMTmYmPrAcuQbkGjelBDBOVGbLDsVJAbYFLuXLVobwjl4bULgE7b7/ACtEWpQNy47w/r+ANZyxKmk0DAAXBGoO/LjmB8RPSU/E5STQihcu4Gw/lIXrUSSTUxOvBKCdRBr2t6wfWRjPC5wpSdBIBD9XA4A5ix4HOkKSFMRtW/rSKfh8ucJJ6Qd/+YcS8bLlIACgNNPhJejkdldzE8pPimOXKyozuWL9I7gAU3eBVZ5KQs6ak16QLeu/vFGxeNUs1JbYbQZknVMJJ+F1evb7Rrhqbo3yLavxCQQShm539+RWE48XrM0akjTrqwrp/LX5x7MmTCXSQ7FSnHSwNA13/aF0mYorCtCWcgkP7mvELjr6X3qfxDOKvLWhVDbYp3AP3eA8Bj1ompVrIWSXUS7gs4NzVodZll+qSWYF+anSCT7DjvFclzylBSpD6mIe4I3G8Ux1ZoNrTm+cuUnUHCwfRx69LNWDMlzsS8U5W8pSCCpSqAvS/oRFSwiJSkr85S0rFUgB9R+72+8CTJ4ZkgBiS/4lPztAnjkG/l3FeICgGq/8+UeypjEE/wCYqWSeJEKw6QCnzUo0hBUxUUigBatOIBkeNleYBNl6QpmbVqelWNwbBmtGkuzLzMSUFyKGxJLjsY9iq534vKCEgpVyVGoI9LjuPeMg6Apn4cjqp+W+1nbesA4nqBclyG9hTjmsETppJYk6SXAZmDN63BvxAhU9diSSXdItQH9YlCZ3kHh5Oi4cXJFn2BpQ7QKtIJ1KWwKmINSw3YUbaGSZulJe/AGxLvfiteTCiZL1qZPq3NLg8dorjyU1nYLpJdrEVFOB78Rk3DuHWXPIHS5pWrX+0eS1FKQa6Q1DQEC78bR7PluzuHoRy6d9jz2doTYAGZdGLs56k9uf40L5tVFn+8MApiUFRYWYgsHBUH39oDxFFEJsaU3is7MIyvKvO/EBVmue5bgQ7xWHSZIDpABqzgnS+9q0vzCzw3NKVqZqhq39RDjCDSCk0boI2VUkEdzURLyW7CgDIBkp2TWj1FD87QhmXpbaHOIlnUU0AHURx7b0gJIK1/ElzQlrfRobC6aASIKyvFiWvUf52PaIp0jSL9W4a37xCExXuCtKJFSdRUFWAOxqxAHJJ9o0wKyFKRs7ijAOAW/b1hVlKak/P+cwbjMOQDpOwJvWnMQuPOgo9WKAd2a/pWvze3rC04tJmgqJldBAITYkFqcVq8E4bFgAJKFPaot3DVO0aGQ6nLnSaDZiNu7i0aalGXksnTNOpAO9bGjCyhff2aA0qaLFPw4UgnTS4e4YMVabvAKcsSZWpy79tywDcxSZwblsbkgQVy1zCoNVRClJKX+FaWpS1P3gfFYhYnLTIC2UQajUtTDc71rBUiWySAfhpSx/6TVi7g9o9y3A4hRVMlKCCgMGLOTUir+pgTJpdl8vHBav7oO+oCj9+xdvlGRY5GU+bpdOgoSxJSFByXL87l9njIbcHVDF06B7Hnl394inKBppv3pVtv5eJZ6nbZmFtlHnmkb4jKKsVEBh6CjUaIDljvotQ2pXQBv2NaMOP1gKdidK3UDQUAI70NDDNWAVUlQI4ar7P23jMNkhUoEqS72bYbgw8shfWoJ0lwLhJZ3N3YtTeJ8QtxRipyz8N96CnrBuIysBVzsxuPT/ADSAZ0gkEAarvXqBsT8qQNluNLZq9QVqYLBOzG3yqYHwEjUtILtqAJFw9qwxlZXU1ISfzDu1/n8o8lZaooYKZQIpUWdmIsamH9oaSm2HwiUA+WAHAD81vX+ViES1q6gvln3ILB3/AA+kESiUp0rNdJHB/giKZOKdIJBD3IrtT6xDnYWcl5ClLUSpGprDgXA9mMQnLQVVdJpeoJ7Hj/EM0SQoMkaQAR3A3+dI0/pFytAURUar2DlvmIeX8Gk+g5uShRd2JDkd/nzEGByklZEzp+3o43huMQ/UxUNWktcgX2vEyUg1Y1dufpBmV6HgL5QSCEsGatnP7xJNXpSOGc2qDwTE82Uokkgijt9N7vEEwsDvSgJFuP27wsuyZdh1pf4QvYOwp+g2dmiGfizpCfxi1LvuORWJZQcuFlPrV2qxD7CkeYhI0BRd+oAgVD0FAbXhoV7KlFypVFqDDsRRvQteCETncK+Kl2D0cn19OBA2XzCQHNu5BJFBTsIk88EB2OqirXdXUWq9PqIW8ihxmXqUroOlQ7mrC9S7vRoOwucKw48vTqcA0c6lKd6+rCIcHN1KICtTmznpowBLdo8VgFqUllkKYsSWGrn2qIMvymls6WpGLUQCVOSKsX9Q/EZAWBkGWnSVP/NoyBqL7pZhkuqtXSH+cTJmGoejD6msZGQPoRvKSNB/m4EeZerUQ9aN+sZGQWbYsugk30ivsY9lpGh2qQf/AORGRkD4MeyUDRLDBqn6qgGYGFKN/iMjIM7ZAqYSlzcEt84LnSw6abEx7GQJ3U53UeC/2wf+4fJv3gc1Ul/zAeztGRkPB+C8tHST/wBYH0MOcRISmQCAASTVq/CqMjIWnx6IVzCWcvGvlggvXpV9BGRkad1zUPhT/ZQr8RueeoRti1kWLWFOCpcZGQaBTjxoPTSvPaDs5wqUrkMANSUlXclbF/aMjItOjRJlkw+dO7GnzVDXJahRN3A+8ZGRK9nx/caRkZGQFn//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205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10901" y="3068961"/>
            <a:ext cx="1743075"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2775" y="1340767"/>
            <a:ext cx="1104900" cy="156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0075" y="3239629"/>
            <a:ext cx="1578168" cy="2106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24129" y="5013176"/>
            <a:ext cx="1296750" cy="1693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28210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2169</TotalTime>
  <Words>2085</Words>
  <Application>Microsoft Office PowerPoint</Application>
  <PresentationFormat>Presentación en pantalla (4:3)</PresentationFormat>
  <Paragraphs>232</Paragraphs>
  <Slides>27</Slides>
  <Notes>1</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27</vt:i4>
      </vt:variant>
    </vt:vector>
  </HeadingPairs>
  <TitlesOfParts>
    <vt:vector size="29" baseType="lpstr">
      <vt:lpstr>Flujo</vt:lpstr>
      <vt:lpstr>Documento</vt:lpstr>
      <vt:lpstr>Presentación de PowerPoint</vt:lpstr>
      <vt:lpstr>RESUMEN</vt:lpstr>
      <vt:lpstr>Presentación de PowerPoint</vt:lpstr>
      <vt:lpstr>Análisis Situacional</vt:lpstr>
      <vt:lpstr>Presentación de PowerPoint</vt:lpstr>
      <vt:lpstr>Presentación de PowerPoint</vt:lpstr>
      <vt:lpstr>Presentación de PowerPoint</vt:lpstr>
      <vt:lpstr>Estudio de Mercado </vt:lpstr>
      <vt:lpstr>Análisis de la Oferta </vt:lpstr>
      <vt:lpstr>Análisis de la Demanda</vt:lpstr>
      <vt:lpstr>Diseño de la Investigación</vt:lpstr>
      <vt:lpstr>Resultados obtenidos del estudio de mercado  </vt:lpstr>
      <vt:lpstr>Conclusiones del estudio de mercado </vt:lpstr>
      <vt:lpstr>Análisis de Problemas TERJAMANCO S.A </vt:lpstr>
      <vt:lpstr>PROPUESTA DE FORTALECIMIENTO DE LA GESTIÓN PARA TERJAMANCO S.A ANÁLISIS FODA</vt:lpstr>
      <vt:lpstr>Plan Estratégico</vt:lpstr>
      <vt:lpstr>  Objetivos Estratégicos </vt:lpstr>
      <vt:lpstr>Presentación de PowerPoint</vt:lpstr>
      <vt:lpstr>Presentación de PowerPoint</vt:lpstr>
      <vt:lpstr>Presentación de PowerPoint</vt:lpstr>
      <vt:lpstr>ORGANIGRAMA ESTRUCTURAL </vt:lpstr>
      <vt:lpstr>PORTAFOLIO DE PRODUCTOS </vt:lpstr>
      <vt:lpstr>Análisis de Objetivos TERJAMANCO S.A </vt:lpstr>
      <vt:lpstr>Inversiones en el Proyecto</vt:lpstr>
      <vt:lpstr>Evaluación Económica y Financiera </vt:lpstr>
      <vt:lpstr>CONCLUSIONES </vt:lpstr>
      <vt:lpstr>RECOMENDACIONES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Katty</dc:creator>
  <cp:lastModifiedBy>Katty</cp:lastModifiedBy>
  <cp:revision>49</cp:revision>
  <dcterms:created xsi:type="dcterms:W3CDTF">2014-04-18T18:25:13Z</dcterms:created>
  <dcterms:modified xsi:type="dcterms:W3CDTF">2014-05-15T17:37:00Z</dcterms:modified>
</cp:coreProperties>
</file>