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6.xml" ContentType="application/vnd.ms-office.drawingml.diagramDrawing+xml"/>
  <Override PartName="/ppt/diagrams/drawing11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84" r:id="rId1"/>
  </p:sldMasterIdLst>
  <p:notesMasterIdLst>
    <p:notesMasterId r:id="rId30"/>
  </p:notesMasterIdLst>
  <p:sldIdLst>
    <p:sldId id="257" r:id="rId2"/>
    <p:sldId id="326" r:id="rId3"/>
    <p:sldId id="259" r:id="rId4"/>
    <p:sldId id="260" r:id="rId5"/>
    <p:sldId id="312" r:id="rId6"/>
    <p:sldId id="322" r:id="rId7"/>
    <p:sldId id="268" r:id="rId8"/>
    <p:sldId id="317" r:id="rId9"/>
    <p:sldId id="323" r:id="rId10"/>
    <p:sldId id="313" r:id="rId11"/>
    <p:sldId id="318" r:id="rId12"/>
    <p:sldId id="325" r:id="rId13"/>
    <p:sldId id="270" r:id="rId14"/>
    <p:sldId id="30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297" r:id="rId25"/>
    <p:sldId id="298" r:id="rId26"/>
    <p:sldId id="294" r:id="rId27"/>
    <p:sldId id="285" r:id="rId28"/>
    <p:sldId id="295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EE5"/>
    <a:srgbClr val="005996"/>
    <a:srgbClr val="C6E1FA"/>
    <a:srgbClr val="093679"/>
    <a:srgbClr val="034873"/>
    <a:srgbClr val="1A001A"/>
    <a:srgbClr val="360036"/>
    <a:srgbClr val="073055"/>
    <a:srgbClr val="ADD5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191" autoAdjust="0"/>
    <p:restoredTop sz="94660"/>
  </p:normalViewPr>
  <p:slideViewPr>
    <p:cSldViewPr>
      <p:cViewPr>
        <p:scale>
          <a:sx n="66" d="100"/>
          <a:sy n="66" d="100"/>
        </p:scale>
        <p:origin x="-82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B7458-5E13-4F4E-AA35-244595547946}" type="doc">
      <dgm:prSet loTypeId="urn:microsoft.com/office/officeart/2005/8/layout/list1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7FF2FE62-CBCF-488B-AE40-F144D4A7FEE2}">
      <dgm:prSet phldrT="[Texto]" custT="1"/>
      <dgm:spPr/>
      <dgm:t>
        <a:bodyPr/>
        <a:lstStyle/>
        <a:p>
          <a:r>
            <a:rPr lang="es-ES" sz="2000" dirty="0" smtClean="0">
              <a:latin typeface="Calibri" pitchFamily="34" charset="0"/>
            </a:rPr>
            <a:t>1. SUBSECRETARÍA DE PRODUCCIÓN FAMILIAR CAMPESINA</a:t>
          </a:r>
        </a:p>
        <a:p>
          <a:r>
            <a:rPr lang="es-ES" sz="2000" dirty="0" smtClean="0">
              <a:latin typeface="Calibri" pitchFamily="34" charset="0"/>
            </a:rPr>
            <a:t>2. PROBLEMA  DE LA INVESTIGACIÓN</a:t>
          </a:r>
        </a:p>
        <a:p>
          <a:r>
            <a:rPr lang="es-ES" sz="2000" dirty="0" smtClean="0">
              <a:latin typeface="Calibri" pitchFamily="34" charset="0"/>
            </a:rPr>
            <a:t>3. OBJETIVO DE LA INVESTIGACIÓN</a:t>
          </a:r>
        </a:p>
        <a:p>
          <a:r>
            <a:rPr lang="es-ES" sz="2000" dirty="0" smtClean="0">
              <a:latin typeface="Calibri" pitchFamily="34" charset="0"/>
            </a:rPr>
            <a:t>4. METODOLOGIA DE LA INVESTIGACIÓN</a:t>
          </a:r>
        </a:p>
        <a:p>
          <a:r>
            <a:rPr lang="es-ES" sz="2000" dirty="0" smtClean="0">
              <a:latin typeface="Calibri" pitchFamily="34" charset="0"/>
            </a:rPr>
            <a:t>5. MARCO TEÓRICO, ANÁLISIS Y PROPUESTAS</a:t>
          </a:r>
        </a:p>
        <a:p>
          <a:r>
            <a:rPr lang="es-ES" sz="2000" dirty="0" smtClean="0">
              <a:latin typeface="Calibri" pitchFamily="34" charset="0"/>
            </a:rPr>
            <a:t>   ♦ DIRECCIONAMIENTO ESTRATÉGICO</a:t>
          </a:r>
        </a:p>
        <a:p>
          <a:r>
            <a:rPr lang="es-ES" sz="2000" dirty="0" smtClean="0">
              <a:latin typeface="Calibri" pitchFamily="34" charset="0"/>
            </a:rPr>
            <a:t>   ♦ PROCESO</a:t>
          </a:r>
        </a:p>
        <a:p>
          <a:r>
            <a:rPr lang="es-ES" sz="2000" dirty="0" smtClean="0">
              <a:latin typeface="Calibri" pitchFamily="34" charset="0"/>
            </a:rPr>
            <a:t>   ♦ PROCEDIMIENTO</a:t>
          </a:r>
        </a:p>
        <a:p>
          <a:r>
            <a:rPr lang="es-ES" sz="2000" dirty="0" smtClean="0">
              <a:latin typeface="Calibri" pitchFamily="34" charset="0"/>
            </a:rPr>
            <a:t>6. PROPUESTA DE MEJORA- PRODUCTO DEL PROYECTO</a:t>
          </a:r>
        </a:p>
        <a:p>
          <a:r>
            <a:rPr lang="es-ES" sz="2000" dirty="0" smtClean="0">
              <a:latin typeface="Calibri" pitchFamily="34" charset="0"/>
            </a:rPr>
            <a:t>7. PERSPECTIVA DEL PROYECTO</a:t>
          </a:r>
        </a:p>
        <a:p>
          <a:r>
            <a:rPr lang="es-ES" sz="2000" dirty="0" smtClean="0">
              <a:latin typeface="Calibri" pitchFamily="34" charset="0"/>
            </a:rPr>
            <a:t>8. CONCLUSIONES</a:t>
          </a:r>
        </a:p>
        <a:p>
          <a:r>
            <a:rPr lang="es-ES" sz="2000" dirty="0" smtClean="0">
              <a:latin typeface="Calibri" pitchFamily="34" charset="0"/>
            </a:rPr>
            <a:t>9. RECOMENDACIONES</a:t>
          </a:r>
          <a:endParaRPr lang="es-ES" sz="2000" dirty="0">
            <a:latin typeface="Calibri" pitchFamily="34" charset="0"/>
          </a:endParaRPr>
        </a:p>
      </dgm:t>
    </dgm:pt>
    <dgm:pt modelId="{48867695-B4E7-4A9B-8445-C06D40118681}" type="parTrans" cxnId="{A83C3DAA-2618-4DA3-8F19-6BCC17E47494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A7100869-1D96-4262-B84A-AFC20D72FD91}" type="sibTrans" cxnId="{A83C3DAA-2618-4DA3-8F19-6BCC17E47494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69FE5E47-C9B8-4E84-BA61-725CF8243293}" type="pres">
      <dgm:prSet presAssocID="{2B1B7458-5E13-4F4E-AA35-2445955479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667B5C5-0B9C-4B19-9141-AED864EEAC4B}" type="pres">
      <dgm:prSet presAssocID="{7FF2FE62-CBCF-488B-AE40-F144D4A7FEE2}" presName="parentLin" presStyleCnt="0"/>
      <dgm:spPr/>
    </dgm:pt>
    <dgm:pt modelId="{1BB06964-0166-4E6E-98DA-3051CAF37329}" type="pres">
      <dgm:prSet presAssocID="{7FF2FE62-CBCF-488B-AE40-F144D4A7FEE2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C1FFB925-89FB-40E7-8E12-00EA35D00591}" type="pres">
      <dgm:prSet presAssocID="{7FF2FE62-CBCF-488B-AE40-F144D4A7FEE2}" presName="parentText" presStyleLbl="node1" presStyleIdx="0" presStyleCnt="1" custScaleX="135883" custScaleY="2000000" custLinFactY="100000" custLinFactNeighborX="-21285" custLinFactNeighborY="1433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85457F-F991-406F-B240-2EFC4031B96D}" type="pres">
      <dgm:prSet presAssocID="{7FF2FE62-CBCF-488B-AE40-F144D4A7FEE2}" presName="negativeSpace" presStyleCnt="0"/>
      <dgm:spPr/>
    </dgm:pt>
    <dgm:pt modelId="{679DF269-5CE7-4228-9EA7-990C273CF95B}" type="pres">
      <dgm:prSet presAssocID="{7FF2FE62-CBCF-488B-AE40-F144D4A7FEE2}" presName="childText" presStyleLbl="conFgAcc1" presStyleIdx="0" presStyleCnt="1" custScaleX="87411" custScaleY="315812" custLinFactY="38361" custLinFactNeighborX="2751" custLinFactNeighborY="100000">
        <dgm:presLayoutVars>
          <dgm:bulletEnabled val="1"/>
        </dgm:presLayoutVars>
      </dgm:prSet>
      <dgm:spPr>
        <a:prstGeom prst="roundRect">
          <a:avLst/>
        </a:prstGeom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300000">
          <a:bevelT w="139700" h="139700"/>
        </a:sp3d>
      </dgm:spPr>
    </dgm:pt>
  </dgm:ptLst>
  <dgm:cxnLst>
    <dgm:cxn modelId="{A83C3DAA-2618-4DA3-8F19-6BCC17E47494}" srcId="{2B1B7458-5E13-4F4E-AA35-244595547946}" destId="{7FF2FE62-CBCF-488B-AE40-F144D4A7FEE2}" srcOrd="0" destOrd="0" parTransId="{48867695-B4E7-4A9B-8445-C06D40118681}" sibTransId="{A7100869-1D96-4262-B84A-AFC20D72FD91}"/>
    <dgm:cxn modelId="{C33BF20E-4435-4EB1-B2F9-EDCFC0AC01F8}" type="presOf" srcId="{2B1B7458-5E13-4F4E-AA35-244595547946}" destId="{69FE5E47-C9B8-4E84-BA61-725CF8243293}" srcOrd="0" destOrd="0" presId="urn:microsoft.com/office/officeart/2005/8/layout/list1"/>
    <dgm:cxn modelId="{60A2D6F8-8B73-4D04-94E7-427E3DFD2325}" type="presOf" srcId="{7FF2FE62-CBCF-488B-AE40-F144D4A7FEE2}" destId="{1BB06964-0166-4E6E-98DA-3051CAF37329}" srcOrd="0" destOrd="0" presId="urn:microsoft.com/office/officeart/2005/8/layout/list1"/>
    <dgm:cxn modelId="{A6960231-0940-4D3D-BCA5-5155B6B2341F}" type="presOf" srcId="{7FF2FE62-CBCF-488B-AE40-F144D4A7FEE2}" destId="{C1FFB925-89FB-40E7-8E12-00EA35D00591}" srcOrd="1" destOrd="0" presId="urn:microsoft.com/office/officeart/2005/8/layout/list1"/>
    <dgm:cxn modelId="{83ABE9B1-FAAA-438A-9184-F96230730FD4}" type="presParOf" srcId="{69FE5E47-C9B8-4E84-BA61-725CF8243293}" destId="{D667B5C5-0B9C-4B19-9141-AED864EEAC4B}" srcOrd="0" destOrd="0" presId="urn:microsoft.com/office/officeart/2005/8/layout/list1"/>
    <dgm:cxn modelId="{AC9883B9-B41C-4C4D-8AF6-0ADACBEBB8CA}" type="presParOf" srcId="{D667B5C5-0B9C-4B19-9141-AED864EEAC4B}" destId="{1BB06964-0166-4E6E-98DA-3051CAF37329}" srcOrd="0" destOrd="0" presId="urn:microsoft.com/office/officeart/2005/8/layout/list1"/>
    <dgm:cxn modelId="{BA1E4DA8-FA1E-4D2A-8C7C-1778ABA48380}" type="presParOf" srcId="{D667B5C5-0B9C-4B19-9141-AED864EEAC4B}" destId="{C1FFB925-89FB-40E7-8E12-00EA35D00591}" srcOrd="1" destOrd="0" presId="urn:microsoft.com/office/officeart/2005/8/layout/list1"/>
    <dgm:cxn modelId="{DF3DD706-4045-4A13-A9BE-8A75DF74A91B}" type="presParOf" srcId="{69FE5E47-C9B8-4E84-BA61-725CF8243293}" destId="{5485457F-F991-406F-B240-2EFC4031B96D}" srcOrd="1" destOrd="0" presId="urn:microsoft.com/office/officeart/2005/8/layout/list1"/>
    <dgm:cxn modelId="{E534F233-F3C9-413C-B8BE-22A6C35DA7B5}" type="presParOf" srcId="{69FE5E47-C9B8-4E84-BA61-725CF8243293}" destId="{679DF269-5CE7-4228-9EA7-990C273CF95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227582-E548-43BC-B0F1-68A3D76B4BDB}" type="doc">
      <dgm:prSet loTypeId="urn:microsoft.com/office/officeart/2005/8/layout/hChevron3" loCatId="process" qsTypeId="urn:microsoft.com/office/officeart/2005/8/quickstyle/3d1" qsCatId="3D" csTypeId="urn:microsoft.com/office/officeart/2005/8/colors/accent1_4" csCatId="accent1" phldr="1"/>
      <dgm:spPr/>
    </dgm:pt>
    <dgm:pt modelId="{721676EE-7BB3-4CB5-AD20-F5F0EB7133C5}">
      <dgm:prSet phldrT="[Texto]" custT="1"/>
      <dgm:spPr>
        <a:solidFill>
          <a:srgbClr val="073055"/>
        </a:solidFill>
      </dgm:spPr>
      <dgm:t>
        <a:bodyPr/>
        <a:lstStyle/>
        <a:p>
          <a:pPr algn="just"/>
          <a:r>
            <a:rPr lang="es-ES" sz="1800" dirty="0" smtClean="0">
              <a:latin typeface="Calibri" pitchFamily="34" charset="0"/>
            </a:rPr>
            <a:t>Son la secuencia de actividades orientadas a generar un valor añadido </a:t>
          </a:r>
          <a:endParaRPr lang="es-ES" sz="1800" dirty="0"/>
        </a:p>
      </dgm:t>
    </dgm:pt>
    <dgm:pt modelId="{83FB68A2-DEF8-4E36-ADA6-3B65F4983FE5}" type="parTrans" cxnId="{D4A70BFC-0333-459E-AA7B-406F311087AB}">
      <dgm:prSet/>
      <dgm:spPr/>
      <dgm:t>
        <a:bodyPr/>
        <a:lstStyle/>
        <a:p>
          <a:pPr algn="just"/>
          <a:endParaRPr lang="es-ES" sz="1800"/>
        </a:p>
      </dgm:t>
    </dgm:pt>
    <dgm:pt modelId="{F58F3BEB-05D9-4250-8D90-4C5C42BBFCBD}" type="sibTrans" cxnId="{D4A70BFC-0333-459E-AA7B-406F311087AB}">
      <dgm:prSet/>
      <dgm:spPr/>
      <dgm:t>
        <a:bodyPr/>
        <a:lstStyle/>
        <a:p>
          <a:pPr algn="just"/>
          <a:endParaRPr lang="es-ES" sz="1800"/>
        </a:p>
      </dgm:t>
    </dgm:pt>
    <dgm:pt modelId="{75D6113F-54A0-4EB4-A5F1-6593458D9153}">
      <dgm:prSet phldrT="[Texto]" custT="1"/>
      <dgm:spPr>
        <a:solidFill>
          <a:srgbClr val="073055"/>
        </a:solidFill>
      </dgm:spPr>
      <dgm:t>
        <a:bodyPr/>
        <a:lstStyle/>
        <a:p>
          <a:pPr algn="just"/>
          <a:r>
            <a:rPr lang="es-ES" sz="1800" dirty="0" smtClean="0">
              <a:latin typeface="Calibri" pitchFamily="34" charset="0"/>
            </a:rPr>
            <a:t>Entrada para conseguir un resultado</a:t>
          </a:r>
          <a:endParaRPr lang="es-ES" sz="1800" dirty="0"/>
        </a:p>
      </dgm:t>
    </dgm:pt>
    <dgm:pt modelId="{8166558F-CEE2-4EC1-9E90-96AFCCBC46FA}" type="parTrans" cxnId="{4BE0BC2D-430E-4639-8144-CBB0ED625DA5}">
      <dgm:prSet/>
      <dgm:spPr/>
      <dgm:t>
        <a:bodyPr/>
        <a:lstStyle/>
        <a:p>
          <a:pPr algn="just"/>
          <a:endParaRPr lang="es-ES" sz="1800"/>
        </a:p>
      </dgm:t>
    </dgm:pt>
    <dgm:pt modelId="{5D79D80A-7914-4BD9-984E-ABA7F7C1E195}" type="sibTrans" cxnId="{4BE0BC2D-430E-4639-8144-CBB0ED625DA5}">
      <dgm:prSet/>
      <dgm:spPr/>
      <dgm:t>
        <a:bodyPr/>
        <a:lstStyle/>
        <a:p>
          <a:pPr algn="just"/>
          <a:endParaRPr lang="es-ES" sz="1800"/>
        </a:p>
      </dgm:t>
    </dgm:pt>
    <dgm:pt modelId="{78B24163-4770-4F88-BC8C-F21C181090A7}">
      <dgm:prSet phldrT="[Texto]" custT="1"/>
      <dgm:spPr>
        <a:solidFill>
          <a:srgbClr val="073055"/>
        </a:solidFill>
      </dgm:spPr>
      <dgm:t>
        <a:bodyPr/>
        <a:lstStyle/>
        <a:p>
          <a:pPr algn="just"/>
          <a:r>
            <a:rPr lang="es-ES" sz="1800" dirty="0" smtClean="0">
              <a:latin typeface="Calibri" pitchFamily="34" charset="0"/>
            </a:rPr>
            <a:t>Salida o producto que a su vez satisfaga los requerimientos del cliente </a:t>
          </a:r>
          <a:r>
            <a:rPr lang="es-ES_tradnl" sz="1800" dirty="0" smtClean="0">
              <a:latin typeface="Calibri" pitchFamily="34" charset="0"/>
            </a:rPr>
            <a:t>(SNAP)</a:t>
          </a:r>
          <a:endParaRPr lang="es-ES" sz="1800" dirty="0"/>
        </a:p>
      </dgm:t>
    </dgm:pt>
    <dgm:pt modelId="{FC35B4AD-5F99-4FC9-B685-35BDF13226EF}" type="parTrans" cxnId="{ED877C75-E559-40BD-9A6C-4A31AF16DCAA}">
      <dgm:prSet/>
      <dgm:spPr/>
      <dgm:t>
        <a:bodyPr/>
        <a:lstStyle/>
        <a:p>
          <a:pPr algn="just"/>
          <a:endParaRPr lang="es-ES" sz="1800"/>
        </a:p>
      </dgm:t>
    </dgm:pt>
    <dgm:pt modelId="{8D4BCE92-A41E-4F12-9903-EDC2E4305F07}" type="sibTrans" cxnId="{ED877C75-E559-40BD-9A6C-4A31AF16DCAA}">
      <dgm:prSet/>
      <dgm:spPr/>
      <dgm:t>
        <a:bodyPr/>
        <a:lstStyle/>
        <a:p>
          <a:pPr algn="just"/>
          <a:endParaRPr lang="es-ES" sz="1800"/>
        </a:p>
      </dgm:t>
    </dgm:pt>
    <dgm:pt modelId="{CC25A5B3-3260-4A3E-A9DF-0B974B7DF661}" type="pres">
      <dgm:prSet presAssocID="{2B227582-E548-43BC-B0F1-68A3D76B4BDB}" presName="Name0" presStyleCnt="0">
        <dgm:presLayoutVars>
          <dgm:dir/>
          <dgm:resizeHandles val="exact"/>
        </dgm:presLayoutVars>
      </dgm:prSet>
      <dgm:spPr/>
    </dgm:pt>
    <dgm:pt modelId="{824826ED-56CC-4BC8-A685-101B1011D92E}" type="pres">
      <dgm:prSet presAssocID="{721676EE-7BB3-4CB5-AD20-F5F0EB7133C5}" presName="parTxOnly" presStyleLbl="node1" presStyleIdx="0" presStyleCnt="3" custScaleX="147137" custScaleY="207510" custLinFactNeighborY="-26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057289-E27A-4C4B-8196-8FBAC593A110}" type="pres">
      <dgm:prSet presAssocID="{F58F3BEB-05D9-4250-8D90-4C5C42BBFCBD}" presName="parSpace" presStyleCnt="0"/>
      <dgm:spPr/>
    </dgm:pt>
    <dgm:pt modelId="{71E91B52-674F-4FF8-832A-E0846C54ADDB}" type="pres">
      <dgm:prSet presAssocID="{75D6113F-54A0-4EB4-A5F1-6593458D9153}" presName="parTxOnly" presStyleLbl="node1" presStyleIdx="1" presStyleCnt="3" custScaleX="149349" custScaleY="207510" custLinFactNeighborY="-26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AB3F37-AC93-4C2D-A282-1D6EAEAAF364}" type="pres">
      <dgm:prSet presAssocID="{5D79D80A-7914-4BD9-984E-ABA7F7C1E195}" presName="parSpace" presStyleCnt="0"/>
      <dgm:spPr/>
    </dgm:pt>
    <dgm:pt modelId="{AFE9A334-FACF-4604-AC76-B51585B4D27A}" type="pres">
      <dgm:prSet presAssocID="{78B24163-4770-4F88-BC8C-F21C181090A7}" presName="parTxOnly" presStyleLbl="node1" presStyleIdx="2" presStyleCnt="3" custScaleX="173244" custScaleY="207510" custLinFactNeighborY="-26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E0BC2D-430E-4639-8144-CBB0ED625DA5}" srcId="{2B227582-E548-43BC-B0F1-68A3D76B4BDB}" destId="{75D6113F-54A0-4EB4-A5F1-6593458D9153}" srcOrd="1" destOrd="0" parTransId="{8166558F-CEE2-4EC1-9E90-96AFCCBC46FA}" sibTransId="{5D79D80A-7914-4BD9-984E-ABA7F7C1E195}"/>
    <dgm:cxn modelId="{ED877C75-E559-40BD-9A6C-4A31AF16DCAA}" srcId="{2B227582-E548-43BC-B0F1-68A3D76B4BDB}" destId="{78B24163-4770-4F88-BC8C-F21C181090A7}" srcOrd="2" destOrd="0" parTransId="{FC35B4AD-5F99-4FC9-B685-35BDF13226EF}" sibTransId="{8D4BCE92-A41E-4F12-9903-EDC2E4305F07}"/>
    <dgm:cxn modelId="{ABCEC112-F6EC-4165-8D56-0C6861CF773E}" type="presOf" srcId="{78B24163-4770-4F88-BC8C-F21C181090A7}" destId="{AFE9A334-FACF-4604-AC76-B51585B4D27A}" srcOrd="0" destOrd="0" presId="urn:microsoft.com/office/officeart/2005/8/layout/hChevron3"/>
    <dgm:cxn modelId="{6338D3C8-F273-4B58-915F-61C9430255B8}" type="presOf" srcId="{75D6113F-54A0-4EB4-A5F1-6593458D9153}" destId="{71E91B52-674F-4FF8-832A-E0846C54ADDB}" srcOrd="0" destOrd="0" presId="urn:microsoft.com/office/officeart/2005/8/layout/hChevron3"/>
    <dgm:cxn modelId="{5A9A31EC-EA66-41A0-AED1-BCD26A022C9A}" type="presOf" srcId="{721676EE-7BB3-4CB5-AD20-F5F0EB7133C5}" destId="{824826ED-56CC-4BC8-A685-101B1011D92E}" srcOrd="0" destOrd="0" presId="urn:microsoft.com/office/officeart/2005/8/layout/hChevron3"/>
    <dgm:cxn modelId="{D4A70BFC-0333-459E-AA7B-406F311087AB}" srcId="{2B227582-E548-43BC-B0F1-68A3D76B4BDB}" destId="{721676EE-7BB3-4CB5-AD20-F5F0EB7133C5}" srcOrd="0" destOrd="0" parTransId="{83FB68A2-DEF8-4E36-ADA6-3B65F4983FE5}" sibTransId="{F58F3BEB-05D9-4250-8D90-4C5C42BBFCBD}"/>
    <dgm:cxn modelId="{7C90AFCE-375E-4149-A867-232E22A52A15}" type="presOf" srcId="{2B227582-E548-43BC-B0F1-68A3D76B4BDB}" destId="{CC25A5B3-3260-4A3E-A9DF-0B974B7DF661}" srcOrd="0" destOrd="0" presId="urn:microsoft.com/office/officeart/2005/8/layout/hChevron3"/>
    <dgm:cxn modelId="{E69ABD15-357D-4394-B845-164B04BA14ED}" type="presParOf" srcId="{CC25A5B3-3260-4A3E-A9DF-0B974B7DF661}" destId="{824826ED-56CC-4BC8-A685-101B1011D92E}" srcOrd="0" destOrd="0" presId="urn:microsoft.com/office/officeart/2005/8/layout/hChevron3"/>
    <dgm:cxn modelId="{DB964C59-2975-454F-B96F-12E7A358BA7A}" type="presParOf" srcId="{CC25A5B3-3260-4A3E-A9DF-0B974B7DF661}" destId="{13057289-E27A-4C4B-8196-8FBAC593A110}" srcOrd="1" destOrd="0" presId="urn:microsoft.com/office/officeart/2005/8/layout/hChevron3"/>
    <dgm:cxn modelId="{43580D97-2C7B-438A-8937-257641CBEB8A}" type="presParOf" srcId="{CC25A5B3-3260-4A3E-A9DF-0B974B7DF661}" destId="{71E91B52-674F-4FF8-832A-E0846C54ADDB}" srcOrd="2" destOrd="0" presId="urn:microsoft.com/office/officeart/2005/8/layout/hChevron3"/>
    <dgm:cxn modelId="{33458308-5637-4693-A38E-69BDA3D8BF7B}" type="presParOf" srcId="{CC25A5B3-3260-4A3E-A9DF-0B974B7DF661}" destId="{21AB3F37-AC93-4C2D-A282-1D6EAEAAF364}" srcOrd="3" destOrd="0" presId="urn:microsoft.com/office/officeart/2005/8/layout/hChevron3"/>
    <dgm:cxn modelId="{949D85F6-42D2-4C03-B6AA-4F6C42904BB4}" type="presParOf" srcId="{CC25A5B3-3260-4A3E-A9DF-0B974B7DF661}" destId="{AFE9A334-FACF-4604-AC76-B51585B4D27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19B61D-ED6A-470E-A371-56F53F22B62C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</dgm:pt>
    <dgm:pt modelId="{19E763CF-C9DB-47F2-9220-B37AFCC3496A}">
      <dgm:prSet phldrT="[Texto]" custT="1"/>
      <dgm:spPr>
        <a:solidFill>
          <a:srgbClr val="034873"/>
        </a:solidFill>
      </dgm:spPr>
      <dgm:t>
        <a:bodyPr/>
        <a:lstStyle/>
        <a:p>
          <a:r>
            <a:rPr lang="es-ES" sz="2600" dirty="0" smtClean="0">
              <a:latin typeface="Calibri" pitchFamily="34" charset="0"/>
            </a:rPr>
            <a:t>Indicadores de procesos</a:t>
          </a:r>
          <a:endParaRPr lang="es-ES" sz="2600" dirty="0">
            <a:latin typeface="Calibri" pitchFamily="34" charset="0"/>
          </a:endParaRPr>
        </a:p>
      </dgm:t>
    </dgm:pt>
    <dgm:pt modelId="{F3BF8B1C-AE50-41DF-923F-7054151AE353}" type="sibTrans" cxnId="{2E721CDB-83A4-4CDE-B1E0-08797BD3B34B}">
      <dgm:prSet/>
      <dgm:spPr/>
      <dgm:t>
        <a:bodyPr/>
        <a:lstStyle/>
        <a:p>
          <a:endParaRPr lang="es-ES" sz="2600">
            <a:latin typeface="Calibri" pitchFamily="34" charset="0"/>
          </a:endParaRPr>
        </a:p>
      </dgm:t>
    </dgm:pt>
    <dgm:pt modelId="{907C6C42-026A-4EA9-8962-5EF27617AD08}" type="parTrans" cxnId="{2E721CDB-83A4-4CDE-B1E0-08797BD3B34B}">
      <dgm:prSet/>
      <dgm:spPr/>
      <dgm:t>
        <a:bodyPr/>
        <a:lstStyle/>
        <a:p>
          <a:endParaRPr lang="es-ES" sz="2600">
            <a:latin typeface="Calibri" pitchFamily="34" charset="0"/>
          </a:endParaRPr>
        </a:p>
      </dgm:t>
    </dgm:pt>
    <dgm:pt modelId="{FEE9CBF1-E9A7-45C8-B728-73DCEF23A361}">
      <dgm:prSet phldrT="[Texto]" custT="1"/>
      <dgm:spPr>
        <a:solidFill>
          <a:srgbClr val="034873"/>
        </a:solidFill>
      </dgm:spPr>
      <dgm:t>
        <a:bodyPr/>
        <a:lstStyle/>
        <a:p>
          <a:r>
            <a:rPr lang="es-ES" sz="2600" dirty="0" smtClean="0">
              <a:latin typeface="Calibri" pitchFamily="34" charset="0"/>
            </a:rPr>
            <a:t>Diagramas de</a:t>
          </a:r>
        </a:p>
        <a:p>
          <a:r>
            <a:rPr lang="es-ES" sz="2600" dirty="0" smtClean="0">
              <a:latin typeface="Calibri" pitchFamily="34" charset="0"/>
            </a:rPr>
            <a:t> flujo</a:t>
          </a:r>
          <a:endParaRPr lang="es-ES" sz="2600" dirty="0">
            <a:latin typeface="Calibri" pitchFamily="34" charset="0"/>
          </a:endParaRPr>
        </a:p>
      </dgm:t>
    </dgm:pt>
    <dgm:pt modelId="{BB12D7A7-E057-45E0-9691-9F97FDB55DDD}" type="sibTrans" cxnId="{DAFD520D-E38A-4649-A15D-767D09F35A7B}">
      <dgm:prSet/>
      <dgm:spPr/>
      <dgm:t>
        <a:bodyPr/>
        <a:lstStyle/>
        <a:p>
          <a:endParaRPr lang="es-ES" sz="2600">
            <a:latin typeface="Calibri" pitchFamily="34" charset="0"/>
          </a:endParaRPr>
        </a:p>
      </dgm:t>
    </dgm:pt>
    <dgm:pt modelId="{51CDA22F-D3C4-4927-B9FE-DC2A12332222}" type="parTrans" cxnId="{DAFD520D-E38A-4649-A15D-767D09F35A7B}">
      <dgm:prSet/>
      <dgm:spPr/>
      <dgm:t>
        <a:bodyPr/>
        <a:lstStyle/>
        <a:p>
          <a:endParaRPr lang="es-ES" sz="2600">
            <a:latin typeface="Calibri" pitchFamily="34" charset="0"/>
          </a:endParaRPr>
        </a:p>
      </dgm:t>
    </dgm:pt>
    <dgm:pt modelId="{BBFB86FC-B6E9-45C2-8BC9-EB581145884D}">
      <dgm:prSet phldrT="[Texto]" custT="1"/>
      <dgm:spPr>
        <a:solidFill>
          <a:srgbClr val="034873"/>
        </a:solidFill>
      </dgm:spPr>
      <dgm:t>
        <a:bodyPr/>
        <a:lstStyle/>
        <a:p>
          <a:r>
            <a:rPr lang="es-ES" sz="2600" dirty="0" smtClean="0">
              <a:latin typeface="Calibri" pitchFamily="34" charset="0"/>
            </a:rPr>
            <a:t>Inventario de procesos </a:t>
          </a:r>
          <a:endParaRPr lang="es-ES" sz="2600" dirty="0">
            <a:latin typeface="Calibri" pitchFamily="34" charset="0"/>
          </a:endParaRPr>
        </a:p>
      </dgm:t>
    </dgm:pt>
    <dgm:pt modelId="{B839FC8C-AA05-4F30-8A01-256BF18DCD6D}" type="sibTrans" cxnId="{A9E3EC3A-1635-456B-850E-F5C61A2790A1}">
      <dgm:prSet/>
      <dgm:spPr/>
      <dgm:t>
        <a:bodyPr/>
        <a:lstStyle/>
        <a:p>
          <a:endParaRPr lang="es-ES" sz="2600">
            <a:latin typeface="Calibri" pitchFamily="34" charset="0"/>
          </a:endParaRPr>
        </a:p>
      </dgm:t>
    </dgm:pt>
    <dgm:pt modelId="{C7A8BDB2-59B7-48C7-9294-ADFBCBD2F803}" type="parTrans" cxnId="{A9E3EC3A-1635-456B-850E-F5C61A2790A1}">
      <dgm:prSet/>
      <dgm:spPr/>
      <dgm:t>
        <a:bodyPr/>
        <a:lstStyle/>
        <a:p>
          <a:endParaRPr lang="es-ES" sz="2600">
            <a:latin typeface="Calibri" pitchFamily="34" charset="0"/>
          </a:endParaRPr>
        </a:p>
      </dgm:t>
    </dgm:pt>
    <dgm:pt modelId="{0958F0DC-C4AB-4926-8C48-A3C757F5429A}">
      <dgm:prSet phldrT="[Texto]" custT="1"/>
      <dgm:spPr>
        <a:solidFill>
          <a:srgbClr val="034873"/>
        </a:solidFill>
      </dgm:spPr>
      <dgm:t>
        <a:bodyPr/>
        <a:lstStyle/>
        <a:p>
          <a:r>
            <a:rPr lang="es-ES" sz="2600" dirty="0" smtClean="0">
              <a:latin typeface="Calibri" pitchFamily="34" charset="0"/>
            </a:rPr>
            <a:t>Mapa de procesos</a:t>
          </a:r>
          <a:endParaRPr lang="es-ES" sz="2600" dirty="0">
            <a:latin typeface="Calibri" pitchFamily="34" charset="0"/>
          </a:endParaRPr>
        </a:p>
      </dgm:t>
    </dgm:pt>
    <dgm:pt modelId="{1479652D-B3DB-4791-AE0D-DF57A4BBE996}" type="sibTrans" cxnId="{214A3565-71E3-4C44-8E10-CFE101EC655F}">
      <dgm:prSet/>
      <dgm:spPr/>
      <dgm:t>
        <a:bodyPr/>
        <a:lstStyle/>
        <a:p>
          <a:endParaRPr lang="es-ES" sz="2600">
            <a:latin typeface="Calibri" pitchFamily="34" charset="0"/>
          </a:endParaRPr>
        </a:p>
      </dgm:t>
    </dgm:pt>
    <dgm:pt modelId="{A7C64EE4-83A0-4B7B-B5C2-602EEB7FE981}" type="parTrans" cxnId="{214A3565-71E3-4C44-8E10-CFE101EC655F}">
      <dgm:prSet/>
      <dgm:spPr/>
      <dgm:t>
        <a:bodyPr/>
        <a:lstStyle/>
        <a:p>
          <a:endParaRPr lang="es-ES" sz="2600">
            <a:latin typeface="Calibri" pitchFamily="34" charset="0"/>
          </a:endParaRPr>
        </a:p>
      </dgm:t>
    </dgm:pt>
    <dgm:pt modelId="{083F8F58-AFE4-46DB-9588-6487AFCB7B79}">
      <dgm:prSet phldrT="[Texto]" custT="1"/>
      <dgm:spPr>
        <a:solidFill>
          <a:srgbClr val="C6E1FA"/>
        </a:solidFill>
      </dgm:spPr>
      <dgm:t>
        <a:bodyPr/>
        <a:lstStyle/>
        <a:p>
          <a:pPr algn="just"/>
          <a:r>
            <a:rPr lang="es-ES" sz="2600" dirty="0" smtClean="0">
              <a:latin typeface="Calibri" pitchFamily="34" charset="0"/>
            </a:rPr>
            <a:t>Desarrollada en base a la cadena de valor.</a:t>
          </a:r>
          <a:endParaRPr lang="es-ES" sz="2600" dirty="0">
            <a:latin typeface="Calibri" pitchFamily="34" charset="0"/>
          </a:endParaRPr>
        </a:p>
      </dgm:t>
    </dgm:pt>
    <dgm:pt modelId="{9F543C7B-189C-42F7-8F8A-2C249A8FE819}" type="parTrans" cxnId="{AD01933B-700E-467E-B7B9-04A85D8B3AB3}">
      <dgm:prSet/>
      <dgm:spPr/>
      <dgm:t>
        <a:bodyPr/>
        <a:lstStyle/>
        <a:p>
          <a:endParaRPr lang="es-ES" sz="2600"/>
        </a:p>
      </dgm:t>
    </dgm:pt>
    <dgm:pt modelId="{78CC68CD-9BF0-46AF-BE1D-020A96BB6BA7}" type="sibTrans" cxnId="{AD01933B-700E-467E-B7B9-04A85D8B3AB3}">
      <dgm:prSet/>
      <dgm:spPr/>
      <dgm:t>
        <a:bodyPr/>
        <a:lstStyle/>
        <a:p>
          <a:endParaRPr lang="es-ES" sz="2600"/>
        </a:p>
      </dgm:t>
    </dgm:pt>
    <dgm:pt modelId="{2BB590EF-6451-4B76-9D14-5F5FD0723AA6}">
      <dgm:prSet phldrT="[Texto]" custT="1"/>
      <dgm:spPr>
        <a:solidFill>
          <a:srgbClr val="C6E1FA"/>
        </a:solidFill>
      </dgm:spPr>
      <dgm:t>
        <a:bodyPr/>
        <a:lstStyle/>
        <a:p>
          <a:pPr algn="just"/>
          <a:r>
            <a:rPr lang="es-ES" sz="2600" dirty="0" smtClean="0">
              <a:latin typeface="Calibri" pitchFamily="34" charset="0"/>
            </a:rPr>
            <a:t>Desarrollado en base al mapa de procesos actual y muestra productos no procesos.</a:t>
          </a:r>
          <a:endParaRPr lang="es-ES" sz="2600" dirty="0">
            <a:latin typeface="Calibri" pitchFamily="34" charset="0"/>
          </a:endParaRPr>
        </a:p>
      </dgm:t>
    </dgm:pt>
    <dgm:pt modelId="{93BC2A26-FC7A-418D-B851-15D82B1300F1}" type="parTrans" cxnId="{D7C418D2-47D7-412F-A366-7677FFBF6954}">
      <dgm:prSet/>
      <dgm:spPr/>
      <dgm:t>
        <a:bodyPr/>
        <a:lstStyle/>
        <a:p>
          <a:endParaRPr lang="es-ES" sz="2600"/>
        </a:p>
      </dgm:t>
    </dgm:pt>
    <dgm:pt modelId="{10D363D2-7370-488C-A438-7F00A9DEDFB0}" type="sibTrans" cxnId="{D7C418D2-47D7-412F-A366-7677FFBF6954}">
      <dgm:prSet/>
      <dgm:spPr/>
      <dgm:t>
        <a:bodyPr/>
        <a:lstStyle/>
        <a:p>
          <a:endParaRPr lang="es-ES" sz="2600"/>
        </a:p>
      </dgm:t>
    </dgm:pt>
    <dgm:pt modelId="{3CD50F05-68C5-4FD0-83E5-A55C3E1EEBBF}">
      <dgm:prSet phldrT="[Texto]" custT="1"/>
      <dgm:spPr>
        <a:solidFill>
          <a:srgbClr val="C6E1FA"/>
        </a:solidFill>
      </dgm:spPr>
      <dgm:t>
        <a:bodyPr/>
        <a:lstStyle/>
        <a:p>
          <a:pPr algn="just"/>
          <a:r>
            <a:rPr lang="es-ES" sz="2500" dirty="0" smtClean="0">
              <a:latin typeface="Calibri" pitchFamily="34" charset="0"/>
            </a:rPr>
            <a:t>Desarrollados en base al inventario actual y sin una retroalimentación con los funcionarios.</a:t>
          </a:r>
          <a:endParaRPr lang="es-ES" sz="2500" dirty="0">
            <a:latin typeface="Calibri" pitchFamily="34" charset="0"/>
          </a:endParaRPr>
        </a:p>
      </dgm:t>
    </dgm:pt>
    <dgm:pt modelId="{E5B9CABA-99D5-4ABA-859F-0DB60F5AA5C1}" type="parTrans" cxnId="{9944871B-121A-4D59-B378-8F6C8465129A}">
      <dgm:prSet/>
      <dgm:spPr/>
      <dgm:t>
        <a:bodyPr/>
        <a:lstStyle/>
        <a:p>
          <a:endParaRPr lang="es-ES" sz="2600"/>
        </a:p>
      </dgm:t>
    </dgm:pt>
    <dgm:pt modelId="{F4748971-04EF-4E8B-9092-1DB974A5CE29}" type="sibTrans" cxnId="{9944871B-121A-4D59-B378-8F6C8465129A}">
      <dgm:prSet/>
      <dgm:spPr/>
      <dgm:t>
        <a:bodyPr/>
        <a:lstStyle/>
        <a:p>
          <a:endParaRPr lang="es-ES" sz="2600"/>
        </a:p>
      </dgm:t>
    </dgm:pt>
    <dgm:pt modelId="{A1A001EA-894F-4CD5-AC14-524579E9F485}">
      <dgm:prSet phldrT="[Texto]" custT="1"/>
      <dgm:spPr>
        <a:solidFill>
          <a:srgbClr val="C6E1FA"/>
        </a:solidFill>
      </dgm:spPr>
      <dgm:t>
        <a:bodyPr/>
        <a:lstStyle/>
        <a:p>
          <a:pPr algn="just"/>
          <a:r>
            <a:rPr lang="es-ES" sz="2600" dirty="0" smtClean="0">
              <a:latin typeface="Calibri" pitchFamily="34" charset="0"/>
            </a:rPr>
            <a:t>No cuenta con indicadores para sus procesos.</a:t>
          </a:r>
          <a:endParaRPr lang="es-ES" sz="2600" dirty="0">
            <a:latin typeface="Calibri" pitchFamily="34" charset="0"/>
          </a:endParaRPr>
        </a:p>
      </dgm:t>
    </dgm:pt>
    <dgm:pt modelId="{C29F73BC-CADD-4345-84D2-E29AC63B5C57}" type="parTrans" cxnId="{3CAC6592-9A34-4259-B51D-5E35739013A1}">
      <dgm:prSet/>
      <dgm:spPr/>
      <dgm:t>
        <a:bodyPr/>
        <a:lstStyle/>
        <a:p>
          <a:endParaRPr lang="es-ES" sz="2600"/>
        </a:p>
      </dgm:t>
    </dgm:pt>
    <dgm:pt modelId="{4320AAF5-8817-411E-8417-8EF3E9D478F9}" type="sibTrans" cxnId="{3CAC6592-9A34-4259-B51D-5E35739013A1}">
      <dgm:prSet/>
      <dgm:spPr/>
      <dgm:t>
        <a:bodyPr/>
        <a:lstStyle/>
        <a:p>
          <a:endParaRPr lang="es-ES" sz="2600"/>
        </a:p>
      </dgm:t>
    </dgm:pt>
    <dgm:pt modelId="{38F427A9-31D2-427F-867A-46ED1D8A994F}" type="pres">
      <dgm:prSet presAssocID="{A719B61D-ED6A-470E-A371-56F53F22B62C}" presName="Name0" presStyleCnt="0">
        <dgm:presLayoutVars>
          <dgm:dir/>
          <dgm:animLvl val="lvl"/>
          <dgm:resizeHandles val="exact"/>
        </dgm:presLayoutVars>
      </dgm:prSet>
      <dgm:spPr/>
    </dgm:pt>
    <dgm:pt modelId="{B462A97E-BAF3-4A62-B958-BD6E374C5AB0}" type="pres">
      <dgm:prSet presAssocID="{0958F0DC-C4AB-4926-8C48-A3C757F5429A}" presName="linNode" presStyleCnt="0"/>
      <dgm:spPr/>
    </dgm:pt>
    <dgm:pt modelId="{3326CAF2-D8F7-4B8C-97FB-D8DBB25B3B97}" type="pres">
      <dgm:prSet presAssocID="{0958F0DC-C4AB-4926-8C48-A3C757F5429A}" presName="parentText" presStyleLbl="node1" presStyleIdx="0" presStyleCnt="4" custScaleX="835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4D309B-8DAB-4F93-89EF-FBC292169771}" type="pres">
      <dgm:prSet presAssocID="{0958F0DC-C4AB-4926-8C48-A3C757F5429A}" presName="descendantText" presStyleLbl="alignAccFollowNode1" presStyleIdx="0" presStyleCnt="4" custLinFactNeighborX="47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EA8A14-B85C-4DD1-8B29-4C145C9C542A}" type="pres">
      <dgm:prSet presAssocID="{1479652D-B3DB-4791-AE0D-DF57A4BBE996}" presName="sp" presStyleCnt="0"/>
      <dgm:spPr/>
    </dgm:pt>
    <dgm:pt modelId="{1C54D369-3678-404A-9DD3-F819684FAD72}" type="pres">
      <dgm:prSet presAssocID="{BBFB86FC-B6E9-45C2-8BC9-EB581145884D}" presName="linNode" presStyleCnt="0"/>
      <dgm:spPr/>
    </dgm:pt>
    <dgm:pt modelId="{820A920F-AAA9-443E-906F-C6C0F514F2D3}" type="pres">
      <dgm:prSet presAssocID="{BBFB86FC-B6E9-45C2-8BC9-EB581145884D}" presName="parentText" presStyleLbl="node1" presStyleIdx="1" presStyleCnt="4" custScaleX="835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AFC8AF-F6DE-490B-9C23-2A3D007CDDB5}" type="pres">
      <dgm:prSet presAssocID="{BBFB86FC-B6E9-45C2-8BC9-EB581145884D}" presName="descendantText" presStyleLbl="alignAccFollowNode1" presStyleIdx="1" presStyleCnt="4" custScaleY="124327" custLinFactNeighborX="47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BDC66-AA26-4505-8C00-05FFF2765E15}" type="pres">
      <dgm:prSet presAssocID="{B839FC8C-AA05-4F30-8A01-256BF18DCD6D}" presName="sp" presStyleCnt="0"/>
      <dgm:spPr/>
    </dgm:pt>
    <dgm:pt modelId="{80C2AA3F-82EC-4B32-90A3-24D738C7C614}" type="pres">
      <dgm:prSet presAssocID="{FEE9CBF1-E9A7-45C8-B728-73DCEF23A361}" presName="linNode" presStyleCnt="0"/>
      <dgm:spPr/>
    </dgm:pt>
    <dgm:pt modelId="{C95B9CD6-5FFD-499D-9812-FEC5329C51E3}" type="pres">
      <dgm:prSet presAssocID="{FEE9CBF1-E9A7-45C8-B728-73DCEF23A361}" presName="parentText" presStyleLbl="node1" presStyleIdx="2" presStyleCnt="4" custScaleX="835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D53970-BE84-40BD-B258-3AA66B48E0AD}" type="pres">
      <dgm:prSet presAssocID="{FEE9CBF1-E9A7-45C8-B728-73DCEF23A361}" presName="descendantText" presStyleLbl="alignAccFollowNode1" presStyleIdx="2" presStyleCnt="4" custLinFactNeighborX="47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88141-9000-481C-AFFF-8FABA8454EBC}" type="pres">
      <dgm:prSet presAssocID="{BB12D7A7-E057-45E0-9691-9F97FDB55DDD}" presName="sp" presStyleCnt="0"/>
      <dgm:spPr/>
    </dgm:pt>
    <dgm:pt modelId="{EE4E8D4D-BCF8-4D71-B14C-1D5C2233CAE7}" type="pres">
      <dgm:prSet presAssocID="{19E763CF-C9DB-47F2-9220-B37AFCC3496A}" presName="linNode" presStyleCnt="0"/>
      <dgm:spPr/>
    </dgm:pt>
    <dgm:pt modelId="{9CFA08A5-F525-45E4-847F-A9F07D3BBA6F}" type="pres">
      <dgm:prSet presAssocID="{19E763CF-C9DB-47F2-9220-B37AFCC3496A}" presName="parentText" presStyleLbl="node1" presStyleIdx="3" presStyleCnt="4" custScaleX="835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BD6680-2DA9-4111-BF03-CA85E4A1B35B}" type="pres">
      <dgm:prSet presAssocID="{19E763CF-C9DB-47F2-9220-B37AFCC3496A}" presName="descendantText" presStyleLbl="alignAccFollowNode1" presStyleIdx="3" presStyleCnt="4" custLinFactNeighborX="47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BCCBFC-208A-4428-BABF-A50449DB1AA5}" type="presOf" srcId="{A1A001EA-894F-4CD5-AC14-524579E9F485}" destId="{3FBD6680-2DA9-4111-BF03-CA85E4A1B35B}" srcOrd="0" destOrd="0" presId="urn:microsoft.com/office/officeart/2005/8/layout/vList5"/>
    <dgm:cxn modelId="{A22EBA0C-E545-46D9-AB2C-4EF0F8D33B70}" type="presOf" srcId="{083F8F58-AFE4-46DB-9588-6487AFCB7B79}" destId="{204D309B-8DAB-4F93-89EF-FBC292169771}" srcOrd="0" destOrd="0" presId="urn:microsoft.com/office/officeart/2005/8/layout/vList5"/>
    <dgm:cxn modelId="{3CAC6592-9A34-4259-B51D-5E35739013A1}" srcId="{19E763CF-C9DB-47F2-9220-B37AFCC3496A}" destId="{A1A001EA-894F-4CD5-AC14-524579E9F485}" srcOrd="0" destOrd="0" parTransId="{C29F73BC-CADD-4345-84D2-E29AC63B5C57}" sibTransId="{4320AAF5-8817-411E-8417-8EF3E9D478F9}"/>
    <dgm:cxn modelId="{9944871B-121A-4D59-B378-8F6C8465129A}" srcId="{FEE9CBF1-E9A7-45C8-B728-73DCEF23A361}" destId="{3CD50F05-68C5-4FD0-83E5-A55C3E1EEBBF}" srcOrd="0" destOrd="0" parTransId="{E5B9CABA-99D5-4ABA-859F-0DB60F5AA5C1}" sibTransId="{F4748971-04EF-4E8B-9092-1DB974A5CE29}"/>
    <dgm:cxn modelId="{2E721CDB-83A4-4CDE-B1E0-08797BD3B34B}" srcId="{A719B61D-ED6A-470E-A371-56F53F22B62C}" destId="{19E763CF-C9DB-47F2-9220-B37AFCC3496A}" srcOrd="3" destOrd="0" parTransId="{907C6C42-026A-4EA9-8962-5EF27617AD08}" sibTransId="{F3BF8B1C-AE50-41DF-923F-7054151AE353}"/>
    <dgm:cxn modelId="{AD01933B-700E-467E-B7B9-04A85D8B3AB3}" srcId="{0958F0DC-C4AB-4926-8C48-A3C757F5429A}" destId="{083F8F58-AFE4-46DB-9588-6487AFCB7B79}" srcOrd="0" destOrd="0" parTransId="{9F543C7B-189C-42F7-8F8A-2C249A8FE819}" sibTransId="{78CC68CD-9BF0-46AF-BE1D-020A96BB6BA7}"/>
    <dgm:cxn modelId="{DAFD520D-E38A-4649-A15D-767D09F35A7B}" srcId="{A719B61D-ED6A-470E-A371-56F53F22B62C}" destId="{FEE9CBF1-E9A7-45C8-B728-73DCEF23A361}" srcOrd="2" destOrd="0" parTransId="{51CDA22F-D3C4-4927-B9FE-DC2A12332222}" sibTransId="{BB12D7A7-E057-45E0-9691-9F97FDB55DDD}"/>
    <dgm:cxn modelId="{A9E3EC3A-1635-456B-850E-F5C61A2790A1}" srcId="{A719B61D-ED6A-470E-A371-56F53F22B62C}" destId="{BBFB86FC-B6E9-45C2-8BC9-EB581145884D}" srcOrd="1" destOrd="0" parTransId="{C7A8BDB2-59B7-48C7-9294-ADFBCBD2F803}" sibTransId="{B839FC8C-AA05-4F30-8A01-256BF18DCD6D}"/>
    <dgm:cxn modelId="{A3DB7EFB-B915-4706-8F0B-233D5BB682A4}" type="presOf" srcId="{A719B61D-ED6A-470E-A371-56F53F22B62C}" destId="{38F427A9-31D2-427F-867A-46ED1D8A994F}" srcOrd="0" destOrd="0" presId="urn:microsoft.com/office/officeart/2005/8/layout/vList5"/>
    <dgm:cxn modelId="{E2358F10-B208-4752-A687-D3E87DC1DC00}" type="presOf" srcId="{19E763CF-C9DB-47F2-9220-B37AFCC3496A}" destId="{9CFA08A5-F525-45E4-847F-A9F07D3BBA6F}" srcOrd="0" destOrd="0" presId="urn:microsoft.com/office/officeart/2005/8/layout/vList5"/>
    <dgm:cxn modelId="{214A3565-71E3-4C44-8E10-CFE101EC655F}" srcId="{A719B61D-ED6A-470E-A371-56F53F22B62C}" destId="{0958F0DC-C4AB-4926-8C48-A3C757F5429A}" srcOrd="0" destOrd="0" parTransId="{A7C64EE4-83A0-4B7B-B5C2-602EEB7FE981}" sibTransId="{1479652D-B3DB-4791-AE0D-DF57A4BBE996}"/>
    <dgm:cxn modelId="{F094ADCA-C209-4AFA-B643-28908B3190F9}" type="presOf" srcId="{BBFB86FC-B6E9-45C2-8BC9-EB581145884D}" destId="{820A920F-AAA9-443E-906F-C6C0F514F2D3}" srcOrd="0" destOrd="0" presId="urn:microsoft.com/office/officeart/2005/8/layout/vList5"/>
    <dgm:cxn modelId="{2567A480-A387-4F2E-B78D-DB84C7DD9DBC}" type="presOf" srcId="{FEE9CBF1-E9A7-45C8-B728-73DCEF23A361}" destId="{C95B9CD6-5FFD-499D-9812-FEC5329C51E3}" srcOrd="0" destOrd="0" presId="urn:microsoft.com/office/officeart/2005/8/layout/vList5"/>
    <dgm:cxn modelId="{F2FA0137-80B0-4F72-AFCC-1C6CBABDE91D}" type="presOf" srcId="{2BB590EF-6451-4B76-9D14-5F5FD0723AA6}" destId="{B9AFC8AF-F6DE-490B-9C23-2A3D007CDDB5}" srcOrd="0" destOrd="0" presId="urn:microsoft.com/office/officeart/2005/8/layout/vList5"/>
    <dgm:cxn modelId="{809D6BCA-50A9-4DD5-BF05-F4B8010C9623}" type="presOf" srcId="{0958F0DC-C4AB-4926-8C48-A3C757F5429A}" destId="{3326CAF2-D8F7-4B8C-97FB-D8DBB25B3B97}" srcOrd="0" destOrd="0" presId="urn:microsoft.com/office/officeart/2005/8/layout/vList5"/>
    <dgm:cxn modelId="{AEA19528-0912-4B35-A98A-8A2CA1C6BCEA}" type="presOf" srcId="{3CD50F05-68C5-4FD0-83E5-A55C3E1EEBBF}" destId="{1ED53970-BE84-40BD-B258-3AA66B48E0AD}" srcOrd="0" destOrd="0" presId="urn:microsoft.com/office/officeart/2005/8/layout/vList5"/>
    <dgm:cxn modelId="{D7C418D2-47D7-412F-A366-7677FFBF6954}" srcId="{BBFB86FC-B6E9-45C2-8BC9-EB581145884D}" destId="{2BB590EF-6451-4B76-9D14-5F5FD0723AA6}" srcOrd="0" destOrd="0" parTransId="{93BC2A26-FC7A-418D-B851-15D82B1300F1}" sibTransId="{10D363D2-7370-488C-A438-7F00A9DEDFB0}"/>
    <dgm:cxn modelId="{139B2DD1-90CA-4D25-A747-78852681F21D}" type="presParOf" srcId="{38F427A9-31D2-427F-867A-46ED1D8A994F}" destId="{B462A97E-BAF3-4A62-B958-BD6E374C5AB0}" srcOrd="0" destOrd="0" presId="urn:microsoft.com/office/officeart/2005/8/layout/vList5"/>
    <dgm:cxn modelId="{2E74044F-87BD-49CE-9D2F-E5C3B4555DC7}" type="presParOf" srcId="{B462A97E-BAF3-4A62-B958-BD6E374C5AB0}" destId="{3326CAF2-D8F7-4B8C-97FB-D8DBB25B3B97}" srcOrd="0" destOrd="0" presId="urn:microsoft.com/office/officeart/2005/8/layout/vList5"/>
    <dgm:cxn modelId="{C28FE432-E290-4DD6-B11C-A978FEE0CCF7}" type="presParOf" srcId="{B462A97E-BAF3-4A62-B958-BD6E374C5AB0}" destId="{204D309B-8DAB-4F93-89EF-FBC292169771}" srcOrd="1" destOrd="0" presId="urn:microsoft.com/office/officeart/2005/8/layout/vList5"/>
    <dgm:cxn modelId="{30E6B343-CEFA-4FF1-BD64-5A0BF70D10FB}" type="presParOf" srcId="{38F427A9-31D2-427F-867A-46ED1D8A994F}" destId="{A7EA8A14-B85C-4DD1-8B29-4C145C9C542A}" srcOrd="1" destOrd="0" presId="urn:microsoft.com/office/officeart/2005/8/layout/vList5"/>
    <dgm:cxn modelId="{FE775573-6233-499F-9242-60C38B47C31D}" type="presParOf" srcId="{38F427A9-31D2-427F-867A-46ED1D8A994F}" destId="{1C54D369-3678-404A-9DD3-F819684FAD72}" srcOrd="2" destOrd="0" presId="urn:microsoft.com/office/officeart/2005/8/layout/vList5"/>
    <dgm:cxn modelId="{B5D90451-1316-4C4E-8299-23C261A20EE5}" type="presParOf" srcId="{1C54D369-3678-404A-9DD3-F819684FAD72}" destId="{820A920F-AAA9-443E-906F-C6C0F514F2D3}" srcOrd="0" destOrd="0" presId="urn:microsoft.com/office/officeart/2005/8/layout/vList5"/>
    <dgm:cxn modelId="{D821AA4A-B09C-4106-BCB7-7F396702FD12}" type="presParOf" srcId="{1C54D369-3678-404A-9DD3-F819684FAD72}" destId="{B9AFC8AF-F6DE-490B-9C23-2A3D007CDDB5}" srcOrd="1" destOrd="0" presId="urn:microsoft.com/office/officeart/2005/8/layout/vList5"/>
    <dgm:cxn modelId="{AC81B649-8759-4CC7-9DA7-597C381E6BD1}" type="presParOf" srcId="{38F427A9-31D2-427F-867A-46ED1D8A994F}" destId="{95BBDC66-AA26-4505-8C00-05FFF2765E15}" srcOrd="3" destOrd="0" presId="urn:microsoft.com/office/officeart/2005/8/layout/vList5"/>
    <dgm:cxn modelId="{DCDC3006-8C5D-4E63-A169-F95F1F18B8B0}" type="presParOf" srcId="{38F427A9-31D2-427F-867A-46ED1D8A994F}" destId="{80C2AA3F-82EC-4B32-90A3-24D738C7C614}" srcOrd="4" destOrd="0" presId="urn:microsoft.com/office/officeart/2005/8/layout/vList5"/>
    <dgm:cxn modelId="{EAF6049B-6F87-4FDA-A0B3-87B18CD5BA4D}" type="presParOf" srcId="{80C2AA3F-82EC-4B32-90A3-24D738C7C614}" destId="{C95B9CD6-5FFD-499D-9812-FEC5329C51E3}" srcOrd="0" destOrd="0" presId="urn:microsoft.com/office/officeart/2005/8/layout/vList5"/>
    <dgm:cxn modelId="{0FB8EEFF-BACB-40FD-9E4C-1F55EE5FD4F9}" type="presParOf" srcId="{80C2AA3F-82EC-4B32-90A3-24D738C7C614}" destId="{1ED53970-BE84-40BD-B258-3AA66B48E0AD}" srcOrd="1" destOrd="0" presId="urn:microsoft.com/office/officeart/2005/8/layout/vList5"/>
    <dgm:cxn modelId="{41557284-5D8B-4A29-9301-E29D44EFD837}" type="presParOf" srcId="{38F427A9-31D2-427F-867A-46ED1D8A994F}" destId="{B8C88141-9000-481C-AFFF-8FABA8454EBC}" srcOrd="5" destOrd="0" presId="urn:microsoft.com/office/officeart/2005/8/layout/vList5"/>
    <dgm:cxn modelId="{916A5909-4549-4D2C-94E7-5AB6E9776CD6}" type="presParOf" srcId="{38F427A9-31D2-427F-867A-46ED1D8A994F}" destId="{EE4E8D4D-BCF8-4D71-B14C-1D5C2233CAE7}" srcOrd="6" destOrd="0" presId="urn:microsoft.com/office/officeart/2005/8/layout/vList5"/>
    <dgm:cxn modelId="{F1C433CB-9C6B-415A-ADEF-540A86B37F22}" type="presParOf" srcId="{EE4E8D4D-BCF8-4D71-B14C-1D5C2233CAE7}" destId="{9CFA08A5-F525-45E4-847F-A9F07D3BBA6F}" srcOrd="0" destOrd="0" presId="urn:microsoft.com/office/officeart/2005/8/layout/vList5"/>
    <dgm:cxn modelId="{22818B7E-39DC-4B08-A169-DA07B4F7C0AD}" type="presParOf" srcId="{EE4E8D4D-BCF8-4D71-B14C-1D5C2233CAE7}" destId="{3FBD6680-2DA9-4111-BF03-CA85E4A1B3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7284B8-C1A1-4CB9-9218-65F8B6905083}" type="doc">
      <dgm:prSet loTypeId="urn:microsoft.com/office/officeart/2005/8/layout/vList2" loCatId="list" qsTypeId="urn:microsoft.com/office/officeart/2005/8/quickstyle/3d1" qsCatId="3D" csTypeId="urn:microsoft.com/office/officeart/2005/8/colors/accent5_4" csCatId="accent5" phldr="1"/>
      <dgm:spPr/>
    </dgm:pt>
    <dgm:pt modelId="{D91A0277-4058-4FB1-B32B-EB263CB5F5D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/>
          <a:r>
            <a:rPr lang="es-ES_tradnl" sz="3000" dirty="0" smtClean="0">
              <a:latin typeface="Calibri" pitchFamily="34" charset="0"/>
            </a:rPr>
            <a:t>Se refieren a formas específicas de llevar a cabo las distintas actividades </a:t>
          </a:r>
          <a:r>
            <a:rPr lang="es-ES_tradnl" sz="2400" dirty="0" smtClean="0">
              <a:latin typeface="Calibri" pitchFamily="34" charset="0"/>
            </a:rPr>
            <a:t>(José Ruiz Canela López )</a:t>
          </a:r>
          <a:endParaRPr lang="es-ES" sz="2000" dirty="0">
            <a:latin typeface="Calibri" pitchFamily="34" charset="0"/>
          </a:endParaRPr>
        </a:p>
      </dgm:t>
    </dgm:pt>
    <dgm:pt modelId="{9CDF5EF0-72CD-489C-9F05-AFEA6582F2A3}" type="parTrans" cxnId="{33923E8E-121B-4B7B-B2F2-95DD58AC0507}">
      <dgm:prSet/>
      <dgm:spPr/>
      <dgm:t>
        <a:bodyPr/>
        <a:lstStyle/>
        <a:p>
          <a:pPr algn="just"/>
          <a:endParaRPr lang="es-ES"/>
        </a:p>
      </dgm:t>
    </dgm:pt>
    <dgm:pt modelId="{0EF8AF10-55B9-4A2E-AE24-696A98559849}" type="sibTrans" cxnId="{33923E8E-121B-4B7B-B2F2-95DD58AC0507}">
      <dgm:prSet/>
      <dgm:spPr/>
      <dgm:t>
        <a:bodyPr/>
        <a:lstStyle/>
        <a:p>
          <a:pPr algn="just"/>
          <a:endParaRPr lang="es-ES"/>
        </a:p>
      </dgm:t>
    </dgm:pt>
    <dgm:pt modelId="{BAAC5E56-ECAA-4498-A065-73F9DD684E02}" type="pres">
      <dgm:prSet presAssocID="{9F7284B8-C1A1-4CB9-9218-65F8B6905083}" presName="linear" presStyleCnt="0">
        <dgm:presLayoutVars>
          <dgm:animLvl val="lvl"/>
          <dgm:resizeHandles val="exact"/>
        </dgm:presLayoutVars>
      </dgm:prSet>
      <dgm:spPr/>
    </dgm:pt>
    <dgm:pt modelId="{9CA53096-AE89-4CE3-9A2D-EC4A88329178}" type="pres">
      <dgm:prSet presAssocID="{D91A0277-4058-4FB1-B32B-EB263CB5F5D3}" presName="parentText" presStyleLbl="node1" presStyleIdx="0" presStyleCnt="1" custScaleY="130500" custLinFactNeighborY="28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1B0F5B-7DDE-4B92-9820-4075F8723801}" type="presOf" srcId="{9F7284B8-C1A1-4CB9-9218-65F8B6905083}" destId="{BAAC5E56-ECAA-4498-A065-73F9DD684E02}" srcOrd="0" destOrd="0" presId="urn:microsoft.com/office/officeart/2005/8/layout/vList2"/>
    <dgm:cxn modelId="{6097404D-FCBC-4906-8A33-3F24F3EE9A4F}" type="presOf" srcId="{D91A0277-4058-4FB1-B32B-EB263CB5F5D3}" destId="{9CA53096-AE89-4CE3-9A2D-EC4A88329178}" srcOrd="0" destOrd="0" presId="urn:microsoft.com/office/officeart/2005/8/layout/vList2"/>
    <dgm:cxn modelId="{33923E8E-121B-4B7B-B2F2-95DD58AC0507}" srcId="{9F7284B8-C1A1-4CB9-9218-65F8B6905083}" destId="{D91A0277-4058-4FB1-B32B-EB263CB5F5D3}" srcOrd="0" destOrd="0" parTransId="{9CDF5EF0-72CD-489C-9F05-AFEA6582F2A3}" sibTransId="{0EF8AF10-55B9-4A2E-AE24-696A98559849}"/>
    <dgm:cxn modelId="{56299BCD-6A68-47C7-B2D6-65F8C3835215}" type="presParOf" srcId="{BAAC5E56-ECAA-4498-A065-73F9DD684E02}" destId="{9CA53096-AE89-4CE3-9A2D-EC4A883291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19B61D-ED6A-470E-A371-56F53F22B62C}" type="doc">
      <dgm:prSet loTypeId="urn:microsoft.com/office/officeart/2005/8/layout/vList5" loCatId="list" qsTypeId="urn:microsoft.com/office/officeart/2005/8/quickstyle/3d1" qsCatId="3D" csTypeId="urn:microsoft.com/office/officeart/2005/8/colors/accent1_4" csCatId="accent1" phldr="1"/>
      <dgm:spPr/>
    </dgm:pt>
    <dgm:pt modelId="{7E2CA47A-D8A1-47DD-8A9E-F438700C36B6}">
      <dgm:prSet phldrT="[Texto]" custT="1"/>
      <dgm:spPr>
        <a:solidFill>
          <a:srgbClr val="034873"/>
        </a:solidFill>
      </dgm:spPr>
      <dgm:t>
        <a:bodyPr/>
        <a:lstStyle/>
        <a:p>
          <a:r>
            <a:rPr lang="es-ES" sz="2400" dirty="0" smtClean="0">
              <a:latin typeface="Calibri" pitchFamily="34" charset="0"/>
            </a:rPr>
            <a:t>Manual de procedimientos</a:t>
          </a:r>
          <a:endParaRPr lang="es-ES" sz="2400" dirty="0">
            <a:latin typeface="Calibri" pitchFamily="34" charset="0"/>
          </a:endParaRPr>
        </a:p>
      </dgm:t>
    </dgm:pt>
    <dgm:pt modelId="{887A9A2F-C15E-4510-A189-CFDEE910F9CA}" type="parTrans" cxnId="{8E1ED510-E8C8-42EC-B5F3-90AFE30AA4B7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74ED97CC-1A39-42DD-8108-5D9AC2D0501E}" type="sibTrans" cxnId="{8E1ED510-E8C8-42EC-B5F3-90AFE30AA4B7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D6145E85-663B-4796-AA4B-32B1B3A338DE}">
      <dgm:prSet phldrT="[Texto]" custT="1"/>
      <dgm:spPr/>
      <dgm:t>
        <a:bodyPr/>
        <a:lstStyle/>
        <a:p>
          <a:pPr algn="just"/>
          <a:r>
            <a:rPr lang="es-ES" sz="2600" dirty="0" smtClean="0">
              <a:latin typeface="Calibri" pitchFamily="34" charset="0"/>
            </a:rPr>
            <a:t>No cuenta con un manual de procedimientos la SPFC</a:t>
          </a:r>
          <a:endParaRPr lang="es-ES" sz="2600" dirty="0">
            <a:latin typeface="Calibri" pitchFamily="34" charset="0"/>
          </a:endParaRPr>
        </a:p>
      </dgm:t>
    </dgm:pt>
    <dgm:pt modelId="{4117633C-D241-48A3-84FC-707A348BC2B3}" type="parTrans" cxnId="{B1FB3514-A6E5-4002-87A1-C37EB041CBC5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31D8B80D-84CB-4EAF-B7E1-CBFC4D5EBCD0}" type="sibTrans" cxnId="{B1FB3514-A6E5-4002-87A1-C37EB041CBC5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2320F406-574C-4B5C-871A-596C26989CD3}">
      <dgm:prSet phldrT="[Texto]" custT="1"/>
      <dgm:spPr>
        <a:solidFill>
          <a:srgbClr val="034873"/>
        </a:solidFill>
      </dgm:spPr>
      <dgm:t>
        <a:bodyPr/>
        <a:lstStyle/>
        <a:p>
          <a:r>
            <a:rPr lang="es-ES" sz="2400" dirty="0" smtClean="0">
              <a:latin typeface="Calibri" pitchFamily="34" charset="0"/>
            </a:rPr>
            <a:t>Inventario de procedimientos</a:t>
          </a:r>
          <a:endParaRPr lang="es-ES" sz="2400" dirty="0">
            <a:latin typeface="Calibri" pitchFamily="34" charset="0"/>
          </a:endParaRPr>
        </a:p>
      </dgm:t>
    </dgm:pt>
    <dgm:pt modelId="{97C10B82-86FF-4936-9DAC-87BBFDDFCB03}" type="parTrans" cxnId="{F3ED3878-F2FE-440F-BFA5-9130F51FC31D}">
      <dgm:prSet/>
      <dgm:spPr/>
      <dgm:t>
        <a:bodyPr/>
        <a:lstStyle/>
        <a:p>
          <a:endParaRPr lang="es-ES"/>
        </a:p>
      </dgm:t>
    </dgm:pt>
    <dgm:pt modelId="{035A46BE-D098-40DF-8E34-4C5F56C2B875}" type="sibTrans" cxnId="{F3ED3878-F2FE-440F-BFA5-9130F51FC31D}">
      <dgm:prSet/>
      <dgm:spPr/>
      <dgm:t>
        <a:bodyPr/>
        <a:lstStyle/>
        <a:p>
          <a:endParaRPr lang="es-ES"/>
        </a:p>
      </dgm:t>
    </dgm:pt>
    <dgm:pt modelId="{14F0341D-E888-4C44-AC41-BBC81C062EE8}">
      <dgm:prSet phldrT="[Texto]" custT="1"/>
      <dgm:spPr/>
      <dgm:t>
        <a:bodyPr/>
        <a:lstStyle/>
        <a:p>
          <a:pPr algn="just"/>
          <a:r>
            <a:rPr lang="es-ES" sz="2600" dirty="0" smtClean="0">
              <a:latin typeface="Calibri" pitchFamily="34" charset="0"/>
            </a:rPr>
            <a:t>No cuentan con procedimientos y por lo tanto tampoco con un inventario</a:t>
          </a:r>
          <a:endParaRPr lang="es-ES" sz="2600" dirty="0">
            <a:latin typeface="Calibri" pitchFamily="34" charset="0"/>
          </a:endParaRPr>
        </a:p>
      </dgm:t>
    </dgm:pt>
    <dgm:pt modelId="{9FE4EB4E-D1AF-47EE-92D8-9D71B3539F41}" type="parTrans" cxnId="{96006B85-16E9-4DDC-9D8E-111B6E1306A3}">
      <dgm:prSet/>
      <dgm:spPr/>
      <dgm:t>
        <a:bodyPr/>
        <a:lstStyle/>
        <a:p>
          <a:endParaRPr lang="es-ES"/>
        </a:p>
      </dgm:t>
    </dgm:pt>
    <dgm:pt modelId="{6D2F4002-6DCE-4AB9-BEE9-63B998AF40CA}" type="sibTrans" cxnId="{96006B85-16E9-4DDC-9D8E-111B6E1306A3}">
      <dgm:prSet/>
      <dgm:spPr/>
      <dgm:t>
        <a:bodyPr/>
        <a:lstStyle/>
        <a:p>
          <a:endParaRPr lang="es-ES"/>
        </a:p>
      </dgm:t>
    </dgm:pt>
    <dgm:pt modelId="{38F427A9-31D2-427F-867A-46ED1D8A994F}" type="pres">
      <dgm:prSet presAssocID="{A719B61D-ED6A-470E-A371-56F53F22B62C}" presName="Name0" presStyleCnt="0">
        <dgm:presLayoutVars>
          <dgm:dir/>
          <dgm:animLvl val="lvl"/>
          <dgm:resizeHandles val="exact"/>
        </dgm:presLayoutVars>
      </dgm:prSet>
      <dgm:spPr/>
    </dgm:pt>
    <dgm:pt modelId="{EBA60C46-4D18-4145-A921-D2F157CD470F}" type="pres">
      <dgm:prSet presAssocID="{2320F406-574C-4B5C-871A-596C26989CD3}" presName="linNode" presStyleCnt="0"/>
      <dgm:spPr/>
    </dgm:pt>
    <dgm:pt modelId="{547AE7A2-F298-42F2-A3D1-C692A324FED4}" type="pres">
      <dgm:prSet presAssocID="{2320F406-574C-4B5C-871A-596C26989CD3}" presName="parentText" presStyleLbl="node1" presStyleIdx="0" presStyleCnt="2" custScaleX="835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F0B37A-1226-4C1E-B17A-1C82AC212496}" type="pres">
      <dgm:prSet presAssocID="{2320F406-574C-4B5C-871A-596C26989CD3}" presName="descendantText" presStyleLbl="alignAccFollowNode1" presStyleIdx="0" presStyleCnt="2" custLinFactNeighborX="47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6350A3-6D3F-4A96-B9FE-A38E0239EC6D}" type="pres">
      <dgm:prSet presAssocID="{035A46BE-D098-40DF-8E34-4C5F56C2B875}" presName="sp" presStyleCnt="0"/>
      <dgm:spPr/>
    </dgm:pt>
    <dgm:pt modelId="{C640BA12-36A0-490C-8EB1-E322045C49EF}" type="pres">
      <dgm:prSet presAssocID="{7E2CA47A-D8A1-47DD-8A9E-F438700C36B6}" presName="linNode" presStyleCnt="0"/>
      <dgm:spPr/>
    </dgm:pt>
    <dgm:pt modelId="{2096659C-A6A6-49CB-8126-361644A4C0AC}" type="pres">
      <dgm:prSet presAssocID="{7E2CA47A-D8A1-47DD-8A9E-F438700C36B6}" presName="parentText" presStyleLbl="node1" presStyleIdx="1" presStyleCnt="2" custScaleX="835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0AEF7-BC10-4692-BDF8-47EA58100A5D}" type="pres">
      <dgm:prSet presAssocID="{7E2CA47A-D8A1-47DD-8A9E-F438700C36B6}" presName="descendantText" presStyleLbl="alignAccFollowNode1" presStyleIdx="1" presStyleCnt="2" custLinFactNeighborX="47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A538C9-E218-4ED1-B9E9-1F508A2EBCC8}" type="presOf" srcId="{A719B61D-ED6A-470E-A371-56F53F22B62C}" destId="{38F427A9-31D2-427F-867A-46ED1D8A994F}" srcOrd="0" destOrd="0" presId="urn:microsoft.com/office/officeart/2005/8/layout/vList5"/>
    <dgm:cxn modelId="{98D38D1A-244C-4F0C-8287-C0065D75654D}" type="presOf" srcId="{7E2CA47A-D8A1-47DD-8A9E-F438700C36B6}" destId="{2096659C-A6A6-49CB-8126-361644A4C0AC}" srcOrd="0" destOrd="0" presId="urn:microsoft.com/office/officeart/2005/8/layout/vList5"/>
    <dgm:cxn modelId="{F3ED3878-F2FE-440F-BFA5-9130F51FC31D}" srcId="{A719B61D-ED6A-470E-A371-56F53F22B62C}" destId="{2320F406-574C-4B5C-871A-596C26989CD3}" srcOrd="0" destOrd="0" parTransId="{97C10B82-86FF-4936-9DAC-87BBFDDFCB03}" sibTransId="{035A46BE-D098-40DF-8E34-4C5F56C2B875}"/>
    <dgm:cxn modelId="{3585357C-0974-406A-828E-B849333A9FE6}" type="presOf" srcId="{D6145E85-663B-4796-AA4B-32B1B3A338DE}" destId="{48D0AEF7-BC10-4692-BDF8-47EA58100A5D}" srcOrd="0" destOrd="0" presId="urn:microsoft.com/office/officeart/2005/8/layout/vList5"/>
    <dgm:cxn modelId="{B1FB3514-A6E5-4002-87A1-C37EB041CBC5}" srcId="{7E2CA47A-D8A1-47DD-8A9E-F438700C36B6}" destId="{D6145E85-663B-4796-AA4B-32B1B3A338DE}" srcOrd="0" destOrd="0" parTransId="{4117633C-D241-48A3-84FC-707A348BC2B3}" sibTransId="{31D8B80D-84CB-4EAF-B7E1-CBFC4D5EBCD0}"/>
    <dgm:cxn modelId="{96006B85-16E9-4DDC-9D8E-111B6E1306A3}" srcId="{2320F406-574C-4B5C-871A-596C26989CD3}" destId="{14F0341D-E888-4C44-AC41-BBC81C062EE8}" srcOrd="0" destOrd="0" parTransId="{9FE4EB4E-D1AF-47EE-92D8-9D71B3539F41}" sibTransId="{6D2F4002-6DCE-4AB9-BEE9-63B998AF40CA}"/>
    <dgm:cxn modelId="{61FC3566-389B-4A02-B391-BD70CB2191F3}" type="presOf" srcId="{2320F406-574C-4B5C-871A-596C26989CD3}" destId="{547AE7A2-F298-42F2-A3D1-C692A324FED4}" srcOrd="0" destOrd="0" presId="urn:microsoft.com/office/officeart/2005/8/layout/vList5"/>
    <dgm:cxn modelId="{3FDDE551-8F73-4722-B38A-A8ED246CF6BF}" type="presOf" srcId="{14F0341D-E888-4C44-AC41-BBC81C062EE8}" destId="{F1F0B37A-1226-4C1E-B17A-1C82AC212496}" srcOrd="0" destOrd="0" presId="urn:microsoft.com/office/officeart/2005/8/layout/vList5"/>
    <dgm:cxn modelId="{8E1ED510-E8C8-42EC-B5F3-90AFE30AA4B7}" srcId="{A719B61D-ED6A-470E-A371-56F53F22B62C}" destId="{7E2CA47A-D8A1-47DD-8A9E-F438700C36B6}" srcOrd="1" destOrd="0" parTransId="{887A9A2F-C15E-4510-A189-CFDEE910F9CA}" sibTransId="{74ED97CC-1A39-42DD-8108-5D9AC2D0501E}"/>
    <dgm:cxn modelId="{1A27CD39-2684-41C1-8B63-F35C753447E9}" type="presParOf" srcId="{38F427A9-31D2-427F-867A-46ED1D8A994F}" destId="{EBA60C46-4D18-4145-A921-D2F157CD470F}" srcOrd="0" destOrd="0" presId="urn:microsoft.com/office/officeart/2005/8/layout/vList5"/>
    <dgm:cxn modelId="{B6DAEBB1-0507-4E2C-BCA4-B3F5901E4627}" type="presParOf" srcId="{EBA60C46-4D18-4145-A921-D2F157CD470F}" destId="{547AE7A2-F298-42F2-A3D1-C692A324FED4}" srcOrd="0" destOrd="0" presId="urn:microsoft.com/office/officeart/2005/8/layout/vList5"/>
    <dgm:cxn modelId="{2877397C-4C58-4D0F-811A-4DA69AE29B23}" type="presParOf" srcId="{EBA60C46-4D18-4145-A921-D2F157CD470F}" destId="{F1F0B37A-1226-4C1E-B17A-1C82AC212496}" srcOrd="1" destOrd="0" presId="urn:microsoft.com/office/officeart/2005/8/layout/vList5"/>
    <dgm:cxn modelId="{95BD3756-6614-4EC8-A449-B368209AD810}" type="presParOf" srcId="{38F427A9-31D2-427F-867A-46ED1D8A994F}" destId="{EC6350A3-6D3F-4A96-B9FE-A38E0239EC6D}" srcOrd="1" destOrd="0" presId="urn:microsoft.com/office/officeart/2005/8/layout/vList5"/>
    <dgm:cxn modelId="{71CFFFF6-AD8E-485E-A72C-1F9AF6D57777}" type="presParOf" srcId="{38F427A9-31D2-427F-867A-46ED1D8A994F}" destId="{C640BA12-36A0-490C-8EB1-E322045C49EF}" srcOrd="2" destOrd="0" presId="urn:microsoft.com/office/officeart/2005/8/layout/vList5"/>
    <dgm:cxn modelId="{71745DD7-5813-4196-86F2-26048F9FAE45}" type="presParOf" srcId="{C640BA12-36A0-490C-8EB1-E322045C49EF}" destId="{2096659C-A6A6-49CB-8126-361644A4C0AC}" srcOrd="0" destOrd="0" presId="urn:microsoft.com/office/officeart/2005/8/layout/vList5"/>
    <dgm:cxn modelId="{01DAC605-8078-4B17-A37D-D5252F0D08DA}" type="presParOf" srcId="{C640BA12-36A0-490C-8EB1-E322045C49EF}" destId="{48D0AEF7-BC10-4692-BDF8-47EA58100A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25664F-A536-41CC-AE50-99587B9A9913}" type="doc">
      <dgm:prSet loTypeId="urn:microsoft.com/office/officeart/2005/8/layout/bProcess4" loCatId="process" qsTypeId="urn:microsoft.com/office/officeart/2005/8/quickstyle/3d1" qsCatId="3D" csTypeId="urn:microsoft.com/office/officeart/2005/8/colors/accent1_4" csCatId="accent1" phldr="1"/>
      <dgm:spPr/>
    </dgm:pt>
    <dgm:pt modelId="{12DC17D4-A7D6-4B28-9AE6-FADF068C1DBE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endParaRPr lang="es-ES" sz="1050" dirty="0" smtClean="0">
            <a:latin typeface="Calibri" pitchFamily="34" charset="0"/>
          </a:endParaRPr>
        </a:p>
        <a:p>
          <a:pPr algn="ctr"/>
          <a:r>
            <a:rPr lang="es-ES" sz="2400" dirty="0" smtClean="0">
              <a:latin typeface="Calibri" pitchFamily="34" charset="0"/>
            </a:rPr>
            <a:t>MACROPROCESOS</a:t>
          </a:r>
          <a:endParaRPr lang="es-ES" sz="2400" dirty="0">
            <a:latin typeface="Calibri" pitchFamily="34" charset="0"/>
          </a:endParaRPr>
        </a:p>
      </dgm:t>
    </dgm:pt>
    <dgm:pt modelId="{82B6C4CF-62A2-496C-8FD7-55C668B8D872}" type="parTrans" cxnId="{73D57A99-97EF-4C4D-B285-11ED9829065C}">
      <dgm:prSet/>
      <dgm:spPr/>
      <dgm:t>
        <a:bodyPr/>
        <a:lstStyle/>
        <a:p>
          <a:pPr algn="ctr"/>
          <a:endParaRPr lang="es-ES" sz="2400">
            <a:latin typeface="Calibri" pitchFamily="34" charset="0"/>
          </a:endParaRPr>
        </a:p>
      </dgm:t>
    </dgm:pt>
    <dgm:pt modelId="{77741990-9D88-4C60-B261-C358383F8D57}" type="sibTrans" cxnId="{73D57A99-97EF-4C4D-B285-11ED9829065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endParaRPr lang="es-ES" sz="2400">
            <a:latin typeface="Calibri" pitchFamily="34" charset="0"/>
          </a:endParaRPr>
        </a:p>
      </dgm:t>
    </dgm:pt>
    <dgm:pt modelId="{E71834E3-8CEF-47BB-A84C-5EECC28ABABE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just"/>
          <a:r>
            <a:rPr lang="es-ES" sz="2200" dirty="0" smtClean="0">
              <a:latin typeface="Calibri" pitchFamily="34" charset="0"/>
            </a:rPr>
            <a:t>Elaborar propuesta de política y normativa técnica (B.1)</a:t>
          </a:r>
          <a:endParaRPr lang="es-ES" sz="2200" dirty="0">
            <a:latin typeface="Calibri" pitchFamily="34" charset="0"/>
          </a:endParaRPr>
        </a:p>
      </dgm:t>
    </dgm:pt>
    <dgm:pt modelId="{A5A7579F-FF7E-4F4A-ACF6-13DD374617ED}" type="parTrans" cxnId="{BDABA095-C428-47C7-A207-A583199960F9}">
      <dgm:prSet/>
      <dgm:spPr/>
      <dgm:t>
        <a:bodyPr/>
        <a:lstStyle/>
        <a:p>
          <a:pPr algn="ctr"/>
          <a:endParaRPr lang="es-ES" sz="2400">
            <a:latin typeface="Calibri" pitchFamily="34" charset="0"/>
          </a:endParaRPr>
        </a:p>
      </dgm:t>
    </dgm:pt>
    <dgm:pt modelId="{ED009E67-551C-45AA-9905-5AABE677D1D1}" type="sibTrans" cxnId="{BDABA095-C428-47C7-A207-A583199960F9}">
      <dgm:prSet/>
      <dgm:spPr/>
      <dgm:t>
        <a:bodyPr/>
        <a:lstStyle/>
        <a:p>
          <a:pPr algn="ctr"/>
          <a:endParaRPr lang="es-ES" sz="2400">
            <a:latin typeface="Calibri" pitchFamily="34" charset="0"/>
          </a:endParaRPr>
        </a:p>
      </dgm:t>
    </dgm:pt>
    <dgm:pt modelId="{302D5D3E-0BB8-4850-B8F7-16EE76BC9FA4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s-ES" sz="2200" dirty="0" smtClean="0">
              <a:latin typeface="Calibri" pitchFamily="34" charset="0"/>
            </a:rPr>
            <a:t>REGULACIÓN (B)</a:t>
          </a:r>
          <a:endParaRPr lang="es-ES" sz="2200" dirty="0">
            <a:latin typeface="Calibri" pitchFamily="34" charset="0"/>
          </a:endParaRPr>
        </a:p>
      </dgm:t>
    </dgm:pt>
    <dgm:pt modelId="{E616916B-0EAA-4D35-A20C-3240525BF06E}" type="parTrans" cxnId="{3CDC4518-98BC-472D-944A-F7C2A39EEFD5}">
      <dgm:prSet/>
      <dgm:spPr/>
      <dgm:t>
        <a:bodyPr/>
        <a:lstStyle/>
        <a:p>
          <a:pPr algn="ctr"/>
          <a:endParaRPr lang="es-ES" sz="2400">
            <a:latin typeface="Calibri" pitchFamily="34" charset="0"/>
          </a:endParaRPr>
        </a:p>
      </dgm:t>
    </dgm:pt>
    <dgm:pt modelId="{879AFC84-4269-4C33-ABCD-77FBB62B1B4C}" type="sibTrans" cxnId="{3CDC4518-98BC-472D-944A-F7C2A39EEFD5}">
      <dgm:prSet/>
      <dgm:spPr/>
      <dgm:t>
        <a:bodyPr/>
        <a:lstStyle/>
        <a:p>
          <a:pPr algn="ctr"/>
          <a:endParaRPr lang="es-ES" sz="2400">
            <a:latin typeface="Calibri" pitchFamily="34" charset="0"/>
          </a:endParaRPr>
        </a:p>
      </dgm:t>
    </dgm:pt>
    <dgm:pt modelId="{27E92D74-83F9-4DA8-BA1A-6046724D2BFE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s-ES" sz="2400" dirty="0" smtClean="0">
              <a:latin typeface="Calibri" pitchFamily="34" charset="0"/>
            </a:rPr>
            <a:t>PROCESO</a:t>
          </a:r>
          <a:endParaRPr lang="es-ES" sz="2400" dirty="0">
            <a:latin typeface="Calibri" pitchFamily="34" charset="0"/>
          </a:endParaRPr>
        </a:p>
      </dgm:t>
    </dgm:pt>
    <dgm:pt modelId="{BB9F9B97-7F2A-4455-9BDD-6DE5B9EFFFB4}" type="parTrans" cxnId="{E165FD65-9FAA-40AB-AE5D-D443B8AB246F}">
      <dgm:prSet/>
      <dgm:spPr/>
      <dgm:t>
        <a:bodyPr/>
        <a:lstStyle/>
        <a:p>
          <a:pPr algn="ctr"/>
          <a:endParaRPr lang="es-ES" sz="2400"/>
        </a:p>
      </dgm:t>
    </dgm:pt>
    <dgm:pt modelId="{A905C718-DFA9-4EC4-90EC-4AE062A53963}" type="sibTrans" cxnId="{E165FD65-9FAA-40AB-AE5D-D443B8AB246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endParaRPr lang="es-ES" sz="2400"/>
        </a:p>
      </dgm:t>
    </dgm:pt>
    <dgm:pt modelId="{B629603A-5726-424F-B810-C05B3A3BC632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es-ES" sz="2400" dirty="0" smtClean="0">
              <a:latin typeface="Calibri" pitchFamily="34" charset="0"/>
            </a:rPr>
            <a:t>PROCEDIMIENTO</a:t>
          </a:r>
          <a:endParaRPr lang="es-ES" sz="2400" dirty="0">
            <a:latin typeface="Calibri" pitchFamily="34" charset="0"/>
          </a:endParaRPr>
        </a:p>
      </dgm:t>
    </dgm:pt>
    <dgm:pt modelId="{DCEB6EF2-0692-44D3-ACC2-115ECDAE5268}" type="parTrans" cxnId="{534B122C-049D-4F3F-9AF9-DFA663F2E642}">
      <dgm:prSet/>
      <dgm:spPr/>
      <dgm:t>
        <a:bodyPr/>
        <a:lstStyle/>
        <a:p>
          <a:pPr algn="ctr"/>
          <a:endParaRPr lang="es-ES" sz="2400"/>
        </a:p>
      </dgm:t>
    </dgm:pt>
    <dgm:pt modelId="{F979E992-7439-4B5F-AE22-37A1B95F4960}" type="sibTrans" cxnId="{534B122C-049D-4F3F-9AF9-DFA663F2E642}">
      <dgm:prSet/>
      <dgm:spPr/>
      <dgm:t>
        <a:bodyPr/>
        <a:lstStyle/>
        <a:p>
          <a:pPr algn="ctr"/>
          <a:endParaRPr lang="es-ES" sz="2400"/>
        </a:p>
      </dgm:t>
    </dgm:pt>
    <dgm:pt modelId="{EB55A0A3-86B5-41D1-BC7D-D7E27077F9B2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just"/>
          <a:r>
            <a:rPr lang="es-ES" sz="2200" dirty="0" smtClean="0">
              <a:latin typeface="Calibri" pitchFamily="34" charset="0"/>
            </a:rPr>
            <a:t>Realizar consultas o estudios con especialistas (P-B1-04)</a:t>
          </a:r>
          <a:endParaRPr lang="es-ES" sz="2200" dirty="0">
            <a:latin typeface="Calibri" pitchFamily="34" charset="0"/>
          </a:endParaRPr>
        </a:p>
      </dgm:t>
    </dgm:pt>
    <dgm:pt modelId="{F1BA1331-44B6-4127-83BE-5D31E0C6F4CD}" type="sibTrans" cxnId="{1C4CB373-1C07-4466-BD5D-0E620781E554}">
      <dgm:prSet/>
      <dgm:spPr/>
      <dgm:t>
        <a:bodyPr/>
        <a:lstStyle/>
        <a:p>
          <a:pPr algn="ctr"/>
          <a:endParaRPr lang="es-ES" sz="2400">
            <a:latin typeface="Calibri" pitchFamily="34" charset="0"/>
          </a:endParaRPr>
        </a:p>
      </dgm:t>
    </dgm:pt>
    <dgm:pt modelId="{B1773BF4-04DC-49ED-A47E-BED88B679E17}" type="parTrans" cxnId="{1C4CB373-1C07-4466-BD5D-0E620781E554}">
      <dgm:prSet/>
      <dgm:spPr/>
      <dgm:t>
        <a:bodyPr/>
        <a:lstStyle/>
        <a:p>
          <a:pPr algn="ctr"/>
          <a:endParaRPr lang="es-ES" sz="2400">
            <a:latin typeface="Calibri" pitchFamily="34" charset="0"/>
          </a:endParaRPr>
        </a:p>
      </dgm:t>
    </dgm:pt>
    <dgm:pt modelId="{06A8F469-FD52-4BA6-A326-E054B2988872}" type="pres">
      <dgm:prSet presAssocID="{3B25664F-A536-41CC-AE50-99587B9A9913}" presName="Name0" presStyleCnt="0">
        <dgm:presLayoutVars>
          <dgm:dir/>
          <dgm:resizeHandles/>
        </dgm:presLayoutVars>
      </dgm:prSet>
      <dgm:spPr/>
    </dgm:pt>
    <dgm:pt modelId="{A84FD7CC-2D2A-47FB-A75E-1DFD21EAD41B}" type="pres">
      <dgm:prSet presAssocID="{12DC17D4-A7D6-4B28-9AE6-FADF068C1DBE}" presName="compNode" presStyleCnt="0"/>
      <dgm:spPr/>
    </dgm:pt>
    <dgm:pt modelId="{63875B4C-7C7A-40DB-B977-9CE7E0A54080}" type="pres">
      <dgm:prSet presAssocID="{12DC17D4-A7D6-4B28-9AE6-FADF068C1DBE}" presName="dummyConnPt" presStyleCnt="0"/>
      <dgm:spPr/>
    </dgm:pt>
    <dgm:pt modelId="{FC36EDD3-EA6C-4F19-8B2C-814B31EA7D83}" type="pres">
      <dgm:prSet presAssocID="{12DC17D4-A7D6-4B28-9AE6-FADF068C1DBE}" presName="node" presStyleLbl="node1" presStyleIdx="0" presStyleCnt="3" custScaleX="110101" custScaleY="772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A982C1-5D07-4980-BE78-DFF0B3F5ABCC}" type="pres">
      <dgm:prSet presAssocID="{77741990-9D88-4C60-B261-C358383F8D57}" presName="sibTrans" presStyleLbl="bgSibTrans2D1" presStyleIdx="0" presStyleCnt="2"/>
      <dgm:spPr/>
      <dgm:t>
        <a:bodyPr/>
        <a:lstStyle/>
        <a:p>
          <a:endParaRPr lang="es-ES"/>
        </a:p>
      </dgm:t>
    </dgm:pt>
    <dgm:pt modelId="{06AA22C2-45BF-4CA5-8534-ECAE81BA0FB8}" type="pres">
      <dgm:prSet presAssocID="{27E92D74-83F9-4DA8-BA1A-6046724D2BFE}" presName="compNode" presStyleCnt="0"/>
      <dgm:spPr/>
    </dgm:pt>
    <dgm:pt modelId="{0F312EF8-C291-4810-BF51-E59FA7E464EA}" type="pres">
      <dgm:prSet presAssocID="{27E92D74-83F9-4DA8-BA1A-6046724D2BFE}" presName="dummyConnPt" presStyleCnt="0"/>
      <dgm:spPr/>
    </dgm:pt>
    <dgm:pt modelId="{5171B57F-51E0-4F3C-9667-0DB6DF3897AB}" type="pres">
      <dgm:prSet presAssocID="{27E92D74-83F9-4DA8-BA1A-6046724D2BFE}" presName="node" presStyleLbl="node1" presStyleIdx="1" presStyleCnt="3" custScaleX="1101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C5F2EA-C876-4E69-A3B4-899AD6B25E0A}" type="pres">
      <dgm:prSet presAssocID="{A905C718-DFA9-4EC4-90EC-4AE062A53963}" presName="sibTrans" presStyleLbl="bgSibTrans2D1" presStyleIdx="1" presStyleCnt="2"/>
      <dgm:spPr/>
      <dgm:t>
        <a:bodyPr/>
        <a:lstStyle/>
        <a:p>
          <a:endParaRPr lang="es-ES"/>
        </a:p>
      </dgm:t>
    </dgm:pt>
    <dgm:pt modelId="{39C54E72-8AE0-4635-ADCA-F0A66F7FF9C3}" type="pres">
      <dgm:prSet presAssocID="{B629603A-5726-424F-B810-C05B3A3BC632}" presName="compNode" presStyleCnt="0"/>
      <dgm:spPr/>
    </dgm:pt>
    <dgm:pt modelId="{DEF3781C-7D47-4CBE-8FA1-BA084114A42D}" type="pres">
      <dgm:prSet presAssocID="{B629603A-5726-424F-B810-C05B3A3BC632}" presName="dummyConnPt" presStyleCnt="0"/>
      <dgm:spPr/>
    </dgm:pt>
    <dgm:pt modelId="{F0195924-DAC3-4DC2-A99E-93069EEB7829}" type="pres">
      <dgm:prSet presAssocID="{B629603A-5726-424F-B810-C05B3A3BC632}" presName="node" presStyleLbl="node1" presStyleIdx="2" presStyleCnt="3" custScaleX="1101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65FD65-9FAA-40AB-AE5D-D443B8AB246F}" srcId="{3B25664F-A536-41CC-AE50-99587B9A9913}" destId="{27E92D74-83F9-4DA8-BA1A-6046724D2BFE}" srcOrd="1" destOrd="0" parTransId="{BB9F9B97-7F2A-4455-9BDD-6DE5B9EFFFB4}" sibTransId="{A905C718-DFA9-4EC4-90EC-4AE062A53963}"/>
    <dgm:cxn modelId="{534B122C-049D-4F3F-9AF9-DFA663F2E642}" srcId="{3B25664F-A536-41CC-AE50-99587B9A9913}" destId="{B629603A-5726-424F-B810-C05B3A3BC632}" srcOrd="2" destOrd="0" parTransId="{DCEB6EF2-0692-44D3-ACC2-115ECDAE5268}" sibTransId="{F979E992-7439-4B5F-AE22-37A1B95F4960}"/>
    <dgm:cxn modelId="{F1C3A05C-54AC-4878-87CB-2EEB0B7BE786}" type="presOf" srcId="{27E92D74-83F9-4DA8-BA1A-6046724D2BFE}" destId="{5171B57F-51E0-4F3C-9667-0DB6DF3897AB}" srcOrd="0" destOrd="0" presId="urn:microsoft.com/office/officeart/2005/8/layout/bProcess4"/>
    <dgm:cxn modelId="{BDABA095-C428-47C7-A207-A583199960F9}" srcId="{27E92D74-83F9-4DA8-BA1A-6046724D2BFE}" destId="{E71834E3-8CEF-47BB-A84C-5EECC28ABABE}" srcOrd="0" destOrd="0" parTransId="{A5A7579F-FF7E-4F4A-ACF6-13DD374617ED}" sibTransId="{ED009E67-551C-45AA-9905-5AABE677D1D1}"/>
    <dgm:cxn modelId="{BB8076A5-07C1-4E32-A28E-53739A2E6448}" type="presOf" srcId="{302D5D3E-0BB8-4850-B8F7-16EE76BC9FA4}" destId="{FC36EDD3-EA6C-4F19-8B2C-814B31EA7D83}" srcOrd="0" destOrd="1" presId="urn:microsoft.com/office/officeart/2005/8/layout/bProcess4"/>
    <dgm:cxn modelId="{E4EE85D1-A366-472D-BD43-C7C81857E960}" type="presOf" srcId="{12DC17D4-A7D6-4B28-9AE6-FADF068C1DBE}" destId="{FC36EDD3-EA6C-4F19-8B2C-814B31EA7D83}" srcOrd="0" destOrd="0" presId="urn:microsoft.com/office/officeart/2005/8/layout/bProcess4"/>
    <dgm:cxn modelId="{3DE4C8EE-3AA9-4988-8870-EE42230E16CE}" type="presOf" srcId="{77741990-9D88-4C60-B261-C358383F8D57}" destId="{B9A982C1-5D07-4980-BE78-DFF0B3F5ABCC}" srcOrd="0" destOrd="0" presId="urn:microsoft.com/office/officeart/2005/8/layout/bProcess4"/>
    <dgm:cxn modelId="{613C89BE-B588-4947-AD7D-8315D415EBA5}" type="presOf" srcId="{B629603A-5726-424F-B810-C05B3A3BC632}" destId="{F0195924-DAC3-4DC2-A99E-93069EEB7829}" srcOrd="0" destOrd="0" presId="urn:microsoft.com/office/officeart/2005/8/layout/bProcess4"/>
    <dgm:cxn modelId="{3CDC4518-98BC-472D-944A-F7C2A39EEFD5}" srcId="{12DC17D4-A7D6-4B28-9AE6-FADF068C1DBE}" destId="{302D5D3E-0BB8-4850-B8F7-16EE76BC9FA4}" srcOrd="0" destOrd="0" parTransId="{E616916B-0EAA-4D35-A20C-3240525BF06E}" sibTransId="{879AFC84-4269-4C33-ABCD-77FBB62B1B4C}"/>
    <dgm:cxn modelId="{3544EC00-911D-4CC3-916C-3B33B9A5DDDA}" type="presOf" srcId="{EB55A0A3-86B5-41D1-BC7D-D7E27077F9B2}" destId="{F0195924-DAC3-4DC2-A99E-93069EEB7829}" srcOrd="0" destOrd="1" presId="urn:microsoft.com/office/officeart/2005/8/layout/bProcess4"/>
    <dgm:cxn modelId="{B0AF68CF-102B-4F88-AEC3-81CC27F63A7A}" type="presOf" srcId="{3B25664F-A536-41CC-AE50-99587B9A9913}" destId="{06A8F469-FD52-4BA6-A326-E054B2988872}" srcOrd="0" destOrd="0" presId="urn:microsoft.com/office/officeart/2005/8/layout/bProcess4"/>
    <dgm:cxn modelId="{EA34868D-6292-4DE5-B4EB-E1BABDA3F6D1}" type="presOf" srcId="{A905C718-DFA9-4EC4-90EC-4AE062A53963}" destId="{65C5F2EA-C876-4E69-A3B4-899AD6B25E0A}" srcOrd="0" destOrd="0" presId="urn:microsoft.com/office/officeart/2005/8/layout/bProcess4"/>
    <dgm:cxn modelId="{73D57A99-97EF-4C4D-B285-11ED9829065C}" srcId="{3B25664F-A536-41CC-AE50-99587B9A9913}" destId="{12DC17D4-A7D6-4B28-9AE6-FADF068C1DBE}" srcOrd="0" destOrd="0" parTransId="{82B6C4CF-62A2-496C-8FD7-55C668B8D872}" sibTransId="{77741990-9D88-4C60-B261-C358383F8D57}"/>
    <dgm:cxn modelId="{EF58A018-6534-478C-A40D-8DE656B452FD}" type="presOf" srcId="{E71834E3-8CEF-47BB-A84C-5EECC28ABABE}" destId="{5171B57F-51E0-4F3C-9667-0DB6DF3897AB}" srcOrd="0" destOrd="1" presId="urn:microsoft.com/office/officeart/2005/8/layout/bProcess4"/>
    <dgm:cxn modelId="{1C4CB373-1C07-4466-BD5D-0E620781E554}" srcId="{B629603A-5726-424F-B810-C05B3A3BC632}" destId="{EB55A0A3-86B5-41D1-BC7D-D7E27077F9B2}" srcOrd="0" destOrd="0" parTransId="{B1773BF4-04DC-49ED-A47E-BED88B679E17}" sibTransId="{F1BA1331-44B6-4127-83BE-5D31E0C6F4CD}"/>
    <dgm:cxn modelId="{A7CB9CBC-DA97-4FBB-AEA8-2D79859501F3}" type="presParOf" srcId="{06A8F469-FD52-4BA6-A326-E054B2988872}" destId="{A84FD7CC-2D2A-47FB-A75E-1DFD21EAD41B}" srcOrd="0" destOrd="0" presId="urn:microsoft.com/office/officeart/2005/8/layout/bProcess4"/>
    <dgm:cxn modelId="{D02069FF-AA89-4C62-9446-388009B208CE}" type="presParOf" srcId="{A84FD7CC-2D2A-47FB-A75E-1DFD21EAD41B}" destId="{63875B4C-7C7A-40DB-B977-9CE7E0A54080}" srcOrd="0" destOrd="0" presId="urn:microsoft.com/office/officeart/2005/8/layout/bProcess4"/>
    <dgm:cxn modelId="{D140FB0F-5B71-48C4-BBBA-65CE87269DD8}" type="presParOf" srcId="{A84FD7CC-2D2A-47FB-A75E-1DFD21EAD41B}" destId="{FC36EDD3-EA6C-4F19-8B2C-814B31EA7D83}" srcOrd="1" destOrd="0" presId="urn:microsoft.com/office/officeart/2005/8/layout/bProcess4"/>
    <dgm:cxn modelId="{68E8E304-E80B-4658-8B04-3042356DF24E}" type="presParOf" srcId="{06A8F469-FD52-4BA6-A326-E054B2988872}" destId="{B9A982C1-5D07-4980-BE78-DFF0B3F5ABCC}" srcOrd="1" destOrd="0" presId="urn:microsoft.com/office/officeart/2005/8/layout/bProcess4"/>
    <dgm:cxn modelId="{218C1690-3FC9-4045-95EF-27BDFB1B74DF}" type="presParOf" srcId="{06A8F469-FD52-4BA6-A326-E054B2988872}" destId="{06AA22C2-45BF-4CA5-8534-ECAE81BA0FB8}" srcOrd="2" destOrd="0" presId="urn:microsoft.com/office/officeart/2005/8/layout/bProcess4"/>
    <dgm:cxn modelId="{70DC9C24-1075-4BA3-8127-46A08F14C661}" type="presParOf" srcId="{06AA22C2-45BF-4CA5-8534-ECAE81BA0FB8}" destId="{0F312EF8-C291-4810-BF51-E59FA7E464EA}" srcOrd="0" destOrd="0" presId="urn:microsoft.com/office/officeart/2005/8/layout/bProcess4"/>
    <dgm:cxn modelId="{D6070842-A03E-405A-817F-DBF2B56CF87B}" type="presParOf" srcId="{06AA22C2-45BF-4CA5-8534-ECAE81BA0FB8}" destId="{5171B57F-51E0-4F3C-9667-0DB6DF3897AB}" srcOrd="1" destOrd="0" presId="urn:microsoft.com/office/officeart/2005/8/layout/bProcess4"/>
    <dgm:cxn modelId="{F3A8C428-496E-455D-8FED-C1FE6C1FC0F6}" type="presParOf" srcId="{06A8F469-FD52-4BA6-A326-E054B2988872}" destId="{65C5F2EA-C876-4E69-A3B4-899AD6B25E0A}" srcOrd="3" destOrd="0" presId="urn:microsoft.com/office/officeart/2005/8/layout/bProcess4"/>
    <dgm:cxn modelId="{4C083184-4090-49D6-83B7-25A6954776FF}" type="presParOf" srcId="{06A8F469-FD52-4BA6-A326-E054B2988872}" destId="{39C54E72-8AE0-4635-ADCA-F0A66F7FF9C3}" srcOrd="4" destOrd="0" presId="urn:microsoft.com/office/officeart/2005/8/layout/bProcess4"/>
    <dgm:cxn modelId="{6D6DA8F9-0D8D-4D09-86A6-F1E9A8BDA121}" type="presParOf" srcId="{39C54E72-8AE0-4635-ADCA-F0A66F7FF9C3}" destId="{DEF3781C-7D47-4CBE-8FA1-BA084114A42D}" srcOrd="0" destOrd="0" presId="urn:microsoft.com/office/officeart/2005/8/layout/bProcess4"/>
    <dgm:cxn modelId="{D390539A-E2AF-468E-BC07-2993F92F4708}" type="presParOf" srcId="{39C54E72-8AE0-4635-ADCA-F0A66F7FF9C3}" destId="{F0195924-DAC3-4DC2-A99E-93069EEB782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D3C4856-E673-4C7C-86F0-FB304D717266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E75CFB94-ABB0-40AB-8AB6-2202B5E94EEA}">
      <dgm:prSet phldrT="[Texto]"/>
      <dgm:spPr/>
      <dgm:t>
        <a:bodyPr/>
        <a:lstStyle/>
        <a:p>
          <a:r>
            <a:rPr lang="es-EC" dirty="0" smtClean="0"/>
            <a:t>Direccionamiento Estratégico</a:t>
          </a:r>
          <a:endParaRPr lang="es-EC" dirty="0"/>
        </a:p>
      </dgm:t>
    </dgm:pt>
    <dgm:pt modelId="{7CE9FF68-A360-4AD3-83C9-202E1B7B265D}" type="parTrans" cxnId="{B385ACE5-C9B2-4E4F-9BB8-8A5D2C87394C}">
      <dgm:prSet/>
      <dgm:spPr/>
      <dgm:t>
        <a:bodyPr/>
        <a:lstStyle/>
        <a:p>
          <a:endParaRPr lang="es-EC"/>
        </a:p>
      </dgm:t>
    </dgm:pt>
    <dgm:pt modelId="{0EAD32DB-C073-47DA-81EB-FAAFA9D89641}" type="sibTrans" cxnId="{B385ACE5-C9B2-4E4F-9BB8-8A5D2C87394C}">
      <dgm:prSet/>
      <dgm:spPr/>
      <dgm:t>
        <a:bodyPr/>
        <a:lstStyle/>
        <a:p>
          <a:endParaRPr lang="es-EC"/>
        </a:p>
      </dgm:t>
    </dgm:pt>
    <dgm:pt modelId="{880F6BF9-68F1-4E91-AAF9-8BBA5F3E603D}">
      <dgm:prSet phldrT="[Texto]"/>
      <dgm:spPr/>
      <dgm:t>
        <a:bodyPr/>
        <a:lstStyle/>
        <a:p>
          <a:r>
            <a:rPr lang="es-EC" dirty="0" smtClean="0"/>
            <a:t>Seguimiento y Evaluación (Indicadores)</a:t>
          </a:r>
          <a:endParaRPr lang="es-EC" dirty="0"/>
        </a:p>
      </dgm:t>
    </dgm:pt>
    <dgm:pt modelId="{E0AB790B-C065-4BB8-8458-919180334140}" type="parTrans" cxnId="{D77CEFC6-5FBB-4013-9D86-E8A21507D6E3}">
      <dgm:prSet/>
      <dgm:spPr/>
      <dgm:t>
        <a:bodyPr/>
        <a:lstStyle/>
        <a:p>
          <a:endParaRPr lang="es-EC"/>
        </a:p>
      </dgm:t>
    </dgm:pt>
    <dgm:pt modelId="{8376714F-A42E-4177-A99D-83CC5C8FDD77}" type="sibTrans" cxnId="{D77CEFC6-5FBB-4013-9D86-E8A21507D6E3}">
      <dgm:prSet/>
      <dgm:spPr/>
      <dgm:t>
        <a:bodyPr/>
        <a:lstStyle/>
        <a:p>
          <a:endParaRPr lang="es-EC"/>
        </a:p>
      </dgm:t>
    </dgm:pt>
    <dgm:pt modelId="{77A6D040-8237-416F-8F7B-0E6A1E5D4E48}">
      <dgm:prSet phldrT="[Texto]"/>
      <dgm:spPr/>
      <dgm:t>
        <a:bodyPr/>
        <a:lstStyle/>
        <a:p>
          <a:r>
            <a:rPr lang="es-EC" dirty="0" smtClean="0"/>
            <a:t>Generación de Procedimientos</a:t>
          </a:r>
          <a:endParaRPr lang="es-EC" dirty="0"/>
        </a:p>
      </dgm:t>
    </dgm:pt>
    <dgm:pt modelId="{FE921A34-CC76-44F5-8A37-FB5306E96ECE}" type="parTrans" cxnId="{FBA02F43-43F3-422E-BF7E-CA11B78CC707}">
      <dgm:prSet/>
      <dgm:spPr/>
      <dgm:t>
        <a:bodyPr/>
        <a:lstStyle/>
        <a:p>
          <a:endParaRPr lang="es-EC"/>
        </a:p>
      </dgm:t>
    </dgm:pt>
    <dgm:pt modelId="{C9AFB570-D157-4932-87F2-2DD14F4ADF69}" type="sibTrans" cxnId="{FBA02F43-43F3-422E-BF7E-CA11B78CC707}">
      <dgm:prSet/>
      <dgm:spPr/>
      <dgm:t>
        <a:bodyPr/>
        <a:lstStyle/>
        <a:p>
          <a:endParaRPr lang="es-EC"/>
        </a:p>
      </dgm:t>
    </dgm:pt>
    <dgm:pt modelId="{A11AE207-1016-45E6-86E3-9686D964D663}" type="pres">
      <dgm:prSet presAssocID="{6D3C4856-E673-4C7C-86F0-FB304D717266}" presName="CompostProcess" presStyleCnt="0">
        <dgm:presLayoutVars>
          <dgm:dir/>
          <dgm:resizeHandles val="exact"/>
        </dgm:presLayoutVars>
      </dgm:prSet>
      <dgm:spPr/>
    </dgm:pt>
    <dgm:pt modelId="{7092A46E-C9C0-4F03-B2CE-C10879520BDE}" type="pres">
      <dgm:prSet presAssocID="{6D3C4856-E673-4C7C-86F0-FB304D717266}" presName="arrow" presStyleLbl="bgShp" presStyleIdx="0" presStyleCnt="1"/>
      <dgm:spPr/>
    </dgm:pt>
    <dgm:pt modelId="{940D4747-32A6-46FD-AD9B-D98AB3E895C7}" type="pres">
      <dgm:prSet presAssocID="{6D3C4856-E673-4C7C-86F0-FB304D717266}" presName="linearProcess" presStyleCnt="0"/>
      <dgm:spPr/>
    </dgm:pt>
    <dgm:pt modelId="{6EFDAD38-79B8-4625-8B37-2BB6E3B0520F}" type="pres">
      <dgm:prSet presAssocID="{E75CFB94-ABB0-40AB-8AB6-2202B5E94EE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5FAA9A-1D71-44E7-8C5E-39D2DA498136}" type="pres">
      <dgm:prSet presAssocID="{0EAD32DB-C073-47DA-81EB-FAAFA9D89641}" presName="sibTrans" presStyleCnt="0"/>
      <dgm:spPr/>
    </dgm:pt>
    <dgm:pt modelId="{97962BDC-21DE-4F1D-A1FE-7EEDEC390A48}" type="pres">
      <dgm:prSet presAssocID="{880F6BF9-68F1-4E91-AAF9-8BBA5F3E603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D8410F-714F-468D-BD77-89C19EC1152F}" type="pres">
      <dgm:prSet presAssocID="{8376714F-A42E-4177-A99D-83CC5C8FDD77}" presName="sibTrans" presStyleCnt="0"/>
      <dgm:spPr/>
    </dgm:pt>
    <dgm:pt modelId="{7A010877-0721-4A66-8D20-BB20F8E0126D}" type="pres">
      <dgm:prSet presAssocID="{77A6D040-8237-416F-8F7B-0E6A1E5D4E4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866818-1893-4948-897B-3E0FC71BD0E2}" type="presOf" srcId="{880F6BF9-68F1-4E91-AAF9-8BBA5F3E603D}" destId="{97962BDC-21DE-4F1D-A1FE-7EEDEC390A48}" srcOrd="0" destOrd="0" presId="urn:microsoft.com/office/officeart/2005/8/layout/hProcess9"/>
    <dgm:cxn modelId="{FBA02F43-43F3-422E-BF7E-CA11B78CC707}" srcId="{6D3C4856-E673-4C7C-86F0-FB304D717266}" destId="{77A6D040-8237-416F-8F7B-0E6A1E5D4E48}" srcOrd="2" destOrd="0" parTransId="{FE921A34-CC76-44F5-8A37-FB5306E96ECE}" sibTransId="{C9AFB570-D157-4932-87F2-2DD14F4ADF69}"/>
    <dgm:cxn modelId="{ABB4C3E3-EE9C-4B17-ADDB-8032108CD43E}" type="presOf" srcId="{6D3C4856-E673-4C7C-86F0-FB304D717266}" destId="{A11AE207-1016-45E6-86E3-9686D964D663}" srcOrd="0" destOrd="0" presId="urn:microsoft.com/office/officeart/2005/8/layout/hProcess9"/>
    <dgm:cxn modelId="{B385ACE5-C9B2-4E4F-9BB8-8A5D2C87394C}" srcId="{6D3C4856-E673-4C7C-86F0-FB304D717266}" destId="{E75CFB94-ABB0-40AB-8AB6-2202B5E94EEA}" srcOrd="0" destOrd="0" parTransId="{7CE9FF68-A360-4AD3-83C9-202E1B7B265D}" sibTransId="{0EAD32DB-C073-47DA-81EB-FAAFA9D89641}"/>
    <dgm:cxn modelId="{D77CEFC6-5FBB-4013-9D86-E8A21507D6E3}" srcId="{6D3C4856-E673-4C7C-86F0-FB304D717266}" destId="{880F6BF9-68F1-4E91-AAF9-8BBA5F3E603D}" srcOrd="1" destOrd="0" parTransId="{E0AB790B-C065-4BB8-8458-919180334140}" sibTransId="{8376714F-A42E-4177-A99D-83CC5C8FDD77}"/>
    <dgm:cxn modelId="{E7FB965A-E2D9-499B-AADB-EAAECFF4DDC7}" type="presOf" srcId="{E75CFB94-ABB0-40AB-8AB6-2202B5E94EEA}" destId="{6EFDAD38-79B8-4625-8B37-2BB6E3B0520F}" srcOrd="0" destOrd="0" presId="urn:microsoft.com/office/officeart/2005/8/layout/hProcess9"/>
    <dgm:cxn modelId="{AF8BFFF9-0579-42CE-B434-1D03834DC118}" type="presOf" srcId="{77A6D040-8237-416F-8F7B-0E6A1E5D4E48}" destId="{7A010877-0721-4A66-8D20-BB20F8E0126D}" srcOrd="0" destOrd="0" presId="urn:microsoft.com/office/officeart/2005/8/layout/hProcess9"/>
    <dgm:cxn modelId="{17CF55EB-4656-47AE-A222-0A42A5364F4D}" type="presParOf" srcId="{A11AE207-1016-45E6-86E3-9686D964D663}" destId="{7092A46E-C9C0-4F03-B2CE-C10879520BDE}" srcOrd="0" destOrd="0" presId="urn:microsoft.com/office/officeart/2005/8/layout/hProcess9"/>
    <dgm:cxn modelId="{292BF235-790F-4438-B1F3-D7A165712F93}" type="presParOf" srcId="{A11AE207-1016-45E6-86E3-9686D964D663}" destId="{940D4747-32A6-46FD-AD9B-D98AB3E895C7}" srcOrd="1" destOrd="0" presId="urn:microsoft.com/office/officeart/2005/8/layout/hProcess9"/>
    <dgm:cxn modelId="{EA24F85A-52D8-4419-88F1-EFFD44865974}" type="presParOf" srcId="{940D4747-32A6-46FD-AD9B-D98AB3E895C7}" destId="{6EFDAD38-79B8-4625-8B37-2BB6E3B0520F}" srcOrd="0" destOrd="0" presId="urn:microsoft.com/office/officeart/2005/8/layout/hProcess9"/>
    <dgm:cxn modelId="{997CEDE7-2001-4666-AA48-04FC4904B7F2}" type="presParOf" srcId="{940D4747-32A6-46FD-AD9B-D98AB3E895C7}" destId="{C75FAA9A-1D71-44E7-8C5E-39D2DA498136}" srcOrd="1" destOrd="0" presId="urn:microsoft.com/office/officeart/2005/8/layout/hProcess9"/>
    <dgm:cxn modelId="{93C4576C-99E7-48A4-A4F9-24012E190D6C}" type="presParOf" srcId="{940D4747-32A6-46FD-AD9B-D98AB3E895C7}" destId="{97962BDC-21DE-4F1D-A1FE-7EEDEC390A48}" srcOrd="2" destOrd="0" presId="urn:microsoft.com/office/officeart/2005/8/layout/hProcess9"/>
    <dgm:cxn modelId="{303EFEE5-A45B-458B-820A-A5E1913A8146}" type="presParOf" srcId="{940D4747-32A6-46FD-AD9B-D98AB3E895C7}" destId="{25D8410F-714F-468D-BD77-89C19EC1152F}" srcOrd="3" destOrd="0" presId="urn:microsoft.com/office/officeart/2005/8/layout/hProcess9"/>
    <dgm:cxn modelId="{5480E83A-608D-4817-839D-CD6439B4B46B}" type="presParOf" srcId="{940D4747-32A6-46FD-AD9B-D98AB3E895C7}" destId="{7A010877-0721-4A66-8D20-BB20F8E012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3C4856-E673-4C7C-86F0-FB304D717266}" type="doc">
      <dgm:prSet loTypeId="urn:microsoft.com/office/officeart/2005/8/layout/default" loCatId="list" qsTypeId="urn:microsoft.com/office/officeart/2005/8/quickstyle/3d1" qsCatId="3D" csTypeId="urn:microsoft.com/office/officeart/2005/8/colors/accent0_3" csCatId="mainScheme" phldr="1"/>
      <dgm:spPr/>
    </dgm:pt>
    <dgm:pt modelId="{E75CFB94-ABB0-40AB-8AB6-2202B5E94EEA}">
      <dgm:prSet phldrT="[Texto]"/>
      <dgm:spPr/>
      <dgm:t>
        <a:bodyPr/>
        <a:lstStyle/>
        <a:p>
          <a:r>
            <a:rPr lang="es-EC" dirty="0" smtClean="0"/>
            <a:t>Propuesta de Direccionamiento Estratégico</a:t>
          </a:r>
          <a:endParaRPr lang="es-EC" dirty="0"/>
        </a:p>
      </dgm:t>
    </dgm:pt>
    <dgm:pt modelId="{7CE9FF68-A360-4AD3-83C9-202E1B7B265D}" type="parTrans" cxnId="{B385ACE5-C9B2-4E4F-9BB8-8A5D2C87394C}">
      <dgm:prSet/>
      <dgm:spPr/>
      <dgm:t>
        <a:bodyPr/>
        <a:lstStyle/>
        <a:p>
          <a:endParaRPr lang="es-EC"/>
        </a:p>
      </dgm:t>
    </dgm:pt>
    <dgm:pt modelId="{0EAD32DB-C073-47DA-81EB-FAAFA9D89641}" type="sibTrans" cxnId="{B385ACE5-C9B2-4E4F-9BB8-8A5D2C87394C}">
      <dgm:prSet/>
      <dgm:spPr/>
      <dgm:t>
        <a:bodyPr/>
        <a:lstStyle/>
        <a:p>
          <a:endParaRPr lang="es-EC"/>
        </a:p>
      </dgm:t>
    </dgm:pt>
    <dgm:pt modelId="{77A6D040-8237-416F-8F7B-0E6A1E5D4E48}">
      <dgm:prSet phldrT="[Texto]"/>
      <dgm:spPr/>
      <dgm:t>
        <a:bodyPr/>
        <a:lstStyle/>
        <a:p>
          <a:r>
            <a:rPr lang="es-EC" dirty="0" smtClean="0"/>
            <a:t>Propuesta de Procesos</a:t>
          </a:r>
          <a:endParaRPr lang="es-EC" dirty="0"/>
        </a:p>
      </dgm:t>
    </dgm:pt>
    <dgm:pt modelId="{FE921A34-CC76-44F5-8A37-FB5306E96ECE}" type="parTrans" cxnId="{FBA02F43-43F3-422E-BF7E-CA11B78CC707}">
      <dgm:prSet/>
      <dgm:spPr/>
      <dgm:t>
        <a:bodyPr/>
        <a:lstStyle/>
        <a:p>
          <a:endParaRPr lang="es-EC"/>
        </a:p>
      </dgm:t>
    </dgm:pt>
    <dgm:pt modelId="{C9AFB570-D157-4932-87F2-2DD14F4ADF69}" type="sibTrans" cxnId="{FBA02F43-43F3-422E-BF7E-CA11B78CC707}">
      <dgm:prSet/>
      <dgm:spPr/>
      <dgm:t>
        <a:bodyPr/>
        <a:lstStyle/>
        <a:p>
          <a:endParaRPr lang="es-EC"/>
        </a:p>
      </dgm:t>
    </dgm:pt>
    <dgm:pt modelId="{3CF67EBC-59EF-4B76-AAFB-D744E4DB3D73}">
      <dgm:prSet phldrT="[Texto]"/>
      <dgm:spPr/>
      <dgm:t>
        <a:bodyPr/>
        <a:lstStyle/>
        <a:p>
          <a:r>
            <a:rPr lang="es-EC" dirty="0" smtClean="0"/>
            <a:t>Propuesta de medición de procesos</a:t>
          </a:r>
          <a:endParaRPr lang="es-EC" dirty="0"/>
        </a:p>
      </dgm:t>
    </dgm:pt>
    <dgm:pt modelId="{572A37E3-51BD-4C73-A8F5-74A387AE6252}" type="parTrans" cxnId="{A3C66534-A3B7-419F-80D4-615138C12BBC}">
      <dgm:prSet/>
      <dgm:spPr/>
      <dgm:t>
        <a:bodyPr/>
        <a:lstStyle/>
        <a:p>
          <a:endParaRPr lang="es-EC"/>
        </a:p>
      </dgm:t>
    </dgm:pt>
    <dgm:pt modelId="{26B257B0-FC1F-42B3-B91B-60D473C6B15F}" type="sibTrans" cxnId="{A3C66534-A3B7-419F-80D4-615138C12BBC}">
      <dgm:prSet/>
      <dgm:spPr/>
      <dgm:t>
        <a:bodyPr/>
        <a:lstStyle/>
        <a:p>
          <a:endParaRPr lang="es-EC"/>
        </a:p>
      </dgm:t>
    </dgm:pt>
    <dgm:pt modelId="{B96EE01C-94FC-4101-965A-C20F834C1CB4}">
      <dgm:prSet phldrT="[Texto]"/>
      <dgm:spPr/>
      <dgm:t>
        <a:bodyPr/>
        <a:lstStyle/>
        <a:p>
          <a:r>
            <a:rPr lang="es-EC" dirty="0" smtClean="0"/>
            <a:t>Manual de Procedimientos</a:t>
          </a:r>
          <a:endParaRPr lang="es-EC" dirty="0"/>
        </a:p>
      </dgm:t>
    </dgm:pt>
    <dgm:pt modelId="{B9BEBC83-7F72-457B-90E7-19FC1D0E309E}" type="parTrans" cxnId="{C66B8ABA-61DA-46B2-BC96-68C1EFD316DC}">
      <dgm:prSet/>
      <dgm:spPr/>
      <dgm:t>
        <a:bodyPr/>
        <a:lstStyle/>
        <a:p>
          <a:endParaRPr lang="es-EC"/>
        </a:p>
      </dgm:t>
    </dgm:pt>
    <dgm:pt modelId="{0BF4336B-4AFB-40F0-9359-0B65517976A1}" type="sibTrans" cxnId="{C66B8ABA-61DA-46B2-BC96-68C1EFD316DC}">
      <dgm:prSet/>
      <dgm:spPr/>
      <dgm:t>
        <a:bodyPr/>
        <a:lstStyle/>
        <a:p>
          <a:endParaRPr lang="es-EC"/>
        </a:p>
      </dgm:t>
    </dgm:pt>
    <dgm:pt modelId="{12256327-5AE1-4A35-8ABE-D94ECA3BA681}" type="pres">
      <dgm:prSet presAssocID="{6D3C4856-E673-4C7C-86F0-FB304D717266}" presName="diagram" presStyleCnt="0">
        <dgm:presLayoutVars>
          <dgm:dir/>
          <dgm:resizeHandles val="exact"/>
        </dgm:presLayoutVars>
      </dgm:prSet>
      <dgm:spPr/>
    </dgm:pt>
    <dgm:pt modelId="{BC2E16A0-F2CD-46F4-8D76-597FBF079EED}" type="pres">
      <dgm:prSet presAssocID="{E75CFB94-ABB0-40AB-8AB6-2202B5E94EE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A1A756-E284-429D-BD16-3D47753F607E}" type="pres">
      <dgm:prSet presAssocID="{0EAD32DB-C073-47DA-81EB-FAAFA9D89641}" presName="sibTrans" presStyleCnt="0"/>
      <dgm:spPr/>
    </dgm:pt>
    <dgm:pt modelId="{6F768C14-2EE7-4862-A625-88448BE8A671}" type="pres">
      <dgm:prSet presAssocID="{77A6D040-8237-416F-8F7B-0E6A1E5D4E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B6B848-121D-4B5C-9AC0-508E221973C4}" type="pres">
      <dgm:prSet presAssocID="{C9AFB570-D157-4932-87F2-2DD14F4ADF69}" presName="sibTrans" presStyleCnt="0"/>
      <dgm:spPr/>
    </dgm:pt>
    <dgm:pt modelId="{998A360A-6845-4EE7-B2D0-7AC6B20C6C56}" type="pres">
      <dgm:prSet presAssocID="{3CF67EBC-59EF-4B76-AAFB-D744E4DB3D7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11FCCB-8FA4-4F88-8CEB-9BED2E4D11A1}" type="pres">
      <dgm:prSet presAssocID="{26B257B0-FC1F-42B3-B91B-60D473C6B15F}" presName="sibTrans" presStyleCnt="0"/>
      <dgm:spPr/>
    </dgm:pt>
    <dgm:pt modelId="{AF174A90-A861-49ED-85EE-7D24B4E8C771}" type="pres">
      <dgm:prSet presAssocID="{B96EE01C-94FC-4101-965A-C20F834C1C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18A44F-A5D6-4C2D-B326-FE48C51852B1}" type="presOf" srcId="{6D3C4856-E673-4C7C-86F0-FB304D717266}" destId="{12256327-5AE1-4A35-8ABE-D94ECA3BA681}" srcOrd="0" destOrd="0" presId="urn:microsoft.com/office/officeart/2005/8/layout/default"/>
    <dgm:cxn modelId="{A3C66534-A3B7-419F-80D4-615138C12BBC}" srcId="{6D3C4856-E673-4C7C-86F0-FB304D717266}" destId="{3CF67EBC-59EF-4B76-AAFB-D744E4DB3D73}" srcOrd="2" destOrd="0" parTransId="{572A37E3-51BD-4C73-A8F5-74A387AE6252}" sibTransId="{26B257B0-FC1F-42B3-B91B-60D473C6B15F}"/>
    <dgm:cxn modelId="{FBA02F43-43F3-422E-BF7E-CA11B78CC707}" srcId="{6D3C4856-E673-4C7C-86F0-FB304D717266}" destId="{77A6D040-8237-416F-8F7B-0E6A1E5D4E48}" srcOrd="1" destOrd="0" parTransId="{FE921A34-CC76-44F5-8A37-FB5306E96ECE}" sibTransId="{C9AFB570-D157-4932-87F2-2DD14F4ADF69}"/>
    <dgm:cxn modelId="{670E44E8-37D3-4F39-BD4E-49781D72500C}" type="presOf" srcId="{77A6D040-8237-416F-8F7B-0E6A1E5D4E48}" destId="{6F768C14-2EE7-4862-A625-88448BE8A671}" srcOrd="0" destOrd="0" presId="urn:microsoft.com/office/officeart/2005/8/layout/default"/>
    <dgm:cxn modelId="{C66B8ABA-61DA-46B2-BC96-68C1EFD316DC}" srcId="{6D3C4856-E673-4C7C-86F0-FB304D717266}" destId="{B96EE01C-94FC-4101-965A-C20F834C1CB4}" srcOrd="3" destOrd="0" parTransId="{B9BEBC83-7F72-457B-90E7-19FC1D0E309E}" sibTransId="{0BF4336B-4AFB-40F0-9359-0B65517976A1}"/>
    <dgm:cxn modelId="{AA73D0F9-18B5-41E2-8E10-EAC5EFCE6FDB}" type="presOf" srcId="{3CF67EBC-59EF-4B76-AAFB-D744E4DB3D73}" destId="{998A360A-6845-4EE7-B2D0-7AC6B20C6C56}" srcOrd="0" destOrd="0" presId="urn:microsoft.com/office/officeart/2005/8/layout/default"/>
    <dgm:cxn modelId="{B385ACE5-C9B2-4E4F-9BB8-8A5D2C87394C}" srcId="{6D3C4856-E673-4C7C-86F0-FB304D717266}" destId="{E75CFB94-ABB0-40AB-8AB6-2202B5E94EEA}" srcOrd="0" destOrd="0" parTransId="{7CE9FF68-A360-4AD3-83C9-202E1B7B265D}" sibTransId="{0EAD32DB-C073-47DA-81EB-FAAFA9D89641}"/>
    <dgm:cxn modelId="{901457C0-2003-4395-A00C-0192290A84CB}" type="presOf" srcId="{B96EE01C-94FC-4101-965A-C20F834C1CB4}" destId="{AF174A90-A861-49ED-85EE-7D24B4E8C771}" srcOrd="0" destOrd="0" presId="urn:microsoft.com/office/officeart/2005/8/layout/default"/>
    <dgm:cxn modelId="{5235D5E8-55E9-4D61-A245-3DD198B2C135}" type="presOf" srcId="{E75CFB94-ABB0-40AB-8AB6-2202B5E94EEA}" destId="{BC2E16A0-F2CD-46F4-8D76-597FBF079EED}" srcOrd="0" destOrd="0" presId="urn:microsoft.com/office/officeart/2005/8/layout/default"/>
    <dgm:cxn modelId="{81414419-0105-4DD7-8B1A-92B6D4A9364F}" type="presParOf" srcId="{12256327-5AE1-4A35-8ABE-D94ECA3BA681}" destId="{BC2E16A0-F2CD-46F4-8D76-597FBF079EED}" srcOrd="0" destOrd="0" presId="urn:microsoft.com/office/officeart/2005/8/layout/default"/>
    <dgm:cxn modelId="{2B1319C5-58E4-455F-A59C-7D31C4FE2284}" type="presParOf" srcId="{12256327-5AE1-4A35-8ABE-D94ECA3BA681}" destId="{90A1A756-E284-429D-BD16-3D47753F607E}" srcOrd="1" destOrd="0" presId="urn:microsoft.com/office/officeart/2005/8/layout/default"/>
    <dgm:cxn modelId="{38D0F678-F11B-4421-AE03-59F2C5A5F031}" type="presParOf" srcId="{12256327-5AE1-4A35-8ABE-D94ECA3BA681}" destId="{6F768C14-2EE7-4862-A625-88448BE8A671}" srcOrd="2" destOrd="0" presId="urn:microsoft.com/office/officeart/2005/8/layout/default"/>
    <dgm:cxn modelId="{0F4918E2-DDE2-49EE-9E30-A8A830FC6367}" type="presParOf" srcId="{12256327-5AE1-4A35-8ABE-D94ECA3BA681}" destId="{3FB6B848-121D-4B5C-9AC0-508E221973C4}" srcOrd="3" destOrd="0" presId="urn:microsoft.com/office/officeart/2005/8/layout/default"/>
    <dgm:cxn modelId="{052924DA-246A-4359-AB14-118F7776D3CD}" type="presParOf" srcId="{12256327-5AE1-4A35-8ABE-D94ECA3BA681}" destId="{998A360A-6845-4EE7-B2D0-7AC6B20C6C56}" srcOrd="4" destOrd="0" presId="urn:microsoft.com/office/officeart/2005/8/layout/default"/>
    <dgm:cxn modelId="{E5ACE7B1-9766-4F1D-9D4A-B3661045CB77}" type="presParOf" srcId="{12256327-5AE1-4A35-8ABE-D94ECA3BA681}" destId="{5511FCCB-8FA4-4F88-8CEB-9BED2E4D11A1}" srcOrd="5" destOrd="0" presId="urn:microsoft.com/office/officeart/2005/8/layout/default"/>
    <dgm:cxn modelId="{5275F569-711D-45CB-9BDC-9DCAD50F9E20}" type="presParOf" srcId="{12256327-5AE1-4A35-8ABE-D94ECA3BA681}" destId="{AF174A90-A861-49ED-85EE-7D24B4E8C77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7DD9E83-FAE7-46C2-A7BE-6802C2EDBB01}" type="doc">
      <dgm:prSet loTypeId="urn:microsoft.com/office/officeart/2005/8/layout/balance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93F851E-7614-4EA9-9138-673688A2FD99}">
      <dgm:prSet phldrT="[Texto]"/>
      <dgm:spPr/>
      <dgm:t>
        <a:bodyPr/>
        <a:lstStyle/>
        <a:p>
          <a:r>
            <a:rPr lang="es-MX" dirty="0" smtClean="0"/>
            <a:t>ANTES</a:t>
          </a:r>
          <a:endParaRPr lang="es-MX" dirty="0"/>
        </a:p>
      </dgm:t>
    </dgm:pt>
    <dgm:pt modelId="{637F376F-F5A6-4CFC-9A1B-D37259A5E72A}" type="parTrans" cxnId="{6D883414-4752-4858-9F86-CE1E72CFDFB5}">
      <dgm:prSet/>
      <dgm:spPr/>
      <dgm:t>
        <a:bodyPr/>
        <a:lstStyle/>
        <a:p>
          <a:endParaRPr lang="es-MX"/>
        </a:p>
      </dgm:t>
    </dgm:pt>
    <dgm:pt modelId="{F61C2D66-5907-49E9-AD50-07F5B2A977F2}" type="sibTrans" cxnId="{6D883414-4752-4858-9F86-CE1E72CFDFB5}">
      <dgm:prSet/>
      <dgm:spPr/>
      <dgm:t>
        <a:bodyPr/>
        <a:lstStyle/>
        <a:p>
          <a:endParaRPr lang="es-MX"/>
        </a:p>
      </dgm:t>
    </dgm:pt>
    <dgm:pt modelId="{36F17F08-C629-4F8C-839A-45C6ABC9AE07}">
      <dgm:prSet phldrT="[Texto]" custT="1"/>
      <dgm:spPr/>
      <dgm:t>
        <a:bodyPr/>
        <a:lstStyle/>
        <a:p>
          <a:r>
            <a:rPr lang="es-MX" sz="1400" dirty="0" smtClean="0"/>
            <a:t>Desconocimiento de importancia de procesos y procedimientos</a:t>
          </a:r>
          <a:endParaRPr lang="es-MX" sz="1400" dirty="0"/>
        </a:p>
      </dgm:t>
    </dgm:pt>
    <dgm:pt modelId="{327AC4F0-2172-4CA3-9139-72D09D6AF3BD}" type="parTrans" cxnId="{3DD45D09-28EE-43A4-A088-014DE80531FA}">
      <dgm:prSet/>
      <dgm:spPr/>
      <dgm:t>
        <a:bodyPr/>
        <a:lstStyle/>
        <a:p>
          <a:endParaRPr lang="es-MX"/>
        </a:p>
      </dgm:t>
    </dgm:pt>
    <dgm:pt modelId="{D42DB7C5-BA2A-43ED-83E2-2AB2949C0F50}" type="sibTrans" cxnId="{3DD45D09-28EE-43A4-A088-014DE80531FA}">
      <dgm:prSet/>
      <dgm:spPr/>
      <dgm:t>
        <a:bodyPr/>
        <a:lstStyle/>
        <a:p>
          <a:endParaRPr lang="es-MX"/>
        </a:p>
      </dgm:t>
    </dgm:pt>
    <dgm:pt modelId="{77F27083-3EDB-4B94-8044-199C23831107}">
      <dgm:prSet phldrT="[Texto]"/>
      <dgm:spPr/>
      <dgm:t>
        <a:bodyPr/>
        <a:lstStyle/>
        <a:p>
          <a:r>
            <a:rPr lang="es-MX" dirty="0" smtClean="0"/>
            <a:t>DESPUÉS</a:t>
          </a:r>
          <a:endParaRPr lang="es-MX" dirty="0"/>
        </a:p>
      </dgm:t>
    </dgm:pt>
    <dgm:pt modelId="{4C5D6C6C-2007-4B6B-B44D-1603A7973F20}" type="parTrans" cxnId="{C2FA6D7A-75A0-4EBA-9804-E6DC0508EC8A}">
      <dgm:prSet/>
      <dgm:spPr/>
      <dgm:t>
        <a:bodyPr/>
        <a:lstStyle/>
        <a:p>
          <a:endParaRPr lang="es-MX"/>
        </a:p>
      </dgm:t>
    </dgm:pt>
    <dgm:pt modelId="{73C59C3D-8EB7-4B5C-AC61-2347BAE36D4C}" type="sibTrans" cxnId="{C2FA6D7A-75A0-4EBA-9804-E6DC0508EC8A}">
      <dgm:prSet/>
      <dgm:spPr/>
      <dgm:t>
        <a:bodyPr/>
        <a:lstStyle/>
        <a:p>
          <a:endParaRPr lang="es-MX"/>
        </a:p>
      </dgm:t>
    </dgm:pt>
    <dgm:pt modelId="{AE174961-18DF-43B7-8516-E9655308D1E0}">
      <dgm:prSet phldrT="[Texto]" custT="1"/>
      <dgm:spPr/>
      <dgm:t>
        <a:bodyPr/>
        <a:lstStyle/>
        <a:p>
          <a:r>
            <a:rPr lang="es-MX" sz="1400" dirty="0" smtClean="0"/>
            <a:t>Manual de Procesos depurado y generación de Manual de Procedimientos.</a:t>
          </a:r>
          <a:endParaRPr lang="es-MX" sz="1400" dirty="0"/>
        </a:p>
      </dgm:t>
    </dgm:pt>
    <dgm:pt modelId="{10C1960C-2B46-4315-9BF5-066C1E651DAA}" type="parTrans" cxnId="{5DE736DD-B314-47EE-92D5-C05D22D620A5}">
      <dgm:prSet/>
      <dgm:spPr/>
      <dgm:t>
        <a:bodyPr/>
        <a:lstStyle/>
        <a:p>
          <a:endParaRPr lang="es-MX"/>
        </a:p>
      </dgm:t>
    </dgm:pt>
    <dgm:pt modelId="{6E609C1C-74C4-41AF-89E2-343DF002F7C6}" type="sibTrans" cxnId="{5DE736DD-B314-47EE-92D5-C05D22D620A5}">
      <dgm:prSet/>
      <dgm:spPr/>
      <dgm:t>
        <a:bodyPr/>
        <a:lstStyle/>
        <a:p>
          <a:endParaRPr lang="es-MX"/>
        </a:p>
      </dgm:t>
    </dgm:pt>
    <dgm:pt modelId="{F749E8A6-381F-488C-9969-191CCF80245C}">
      <dgm:prSet phldrT="[Texto]" custT="1"/>
      <dgm:spPr/>
      <dgm:t>
        <a:bodyPr/>
        <a:lstStyle/>
        <a:p>
          <a:r>
            <a:rPr lang="es-MX" sz="1400" dirty="0" smtClean="0"/>
            <a:t>Mayor interés por generar documentación de procesos y procedimientos</a:t>
          </a:r>
          <a:endParaRPr lang="es-MX" sz="1400" dirty="0"/>
        </a:p>
      </dgm:t>
    </dgm:pt>
    <dgm:pt modelId="{9F7DA2CA-CF83-4A9E-ACC8-DBAA245D5C15}" type="parTrans" cxnId="{05972107-A3EC-4803-9A37-86C4AEBD61A5}">
      <dgm:prSet/>
      <dgm:spPr/>
      <dgm:t>
        <a:bodyPr/>
        <a:lstStyle/>
        <a:p>
          <a:endParaRPr lang="es-MX"/>
        </a:p>
      </dgm:t>
    </dgm:pt>
    <dgm:pt modelId="{668AD3D7-B14E-405E-BCAB-37EE9CF355BD}" type="sibTrans" cxnId="{05972107-A3EC-4803-9A37-86C4AEBD61A5}">
      <dgm:prSet/>
      <dgm:spPr/>
      <dgm:t>
        <a:bodyPr/>
        <a:lstStyle/>
        <a:p>
          <a:endParaRPr lang="es-MX"/>
        </a:p>
      </dgm:t>
    </dgm:pt>
    <dgm:pt modelId="{7A70405E-7708-4EEF-AE0F-8A0EB626F33C}">
      <dgm:prSet phldrT="[Texto]" custT="1"/>
      <dgm:spPr/>
      <dgm:t>
        <a:bodyPr/>
        <a:lstStyle/>
        <a:p>
          <a:r>
            <a:rPr lang="es-MX" sz="1400" dirty="0" smtClean="0"/>
            <a:t>Manual de Procesos sin depurar</a:t>
          </a:r>
          <a:endParaRPr lang="es-MX" sz="1400" dirty="0"/>
        </a:p>
      </dgm:t>
    </dgm:pt>
    <dgm:pt modelId="{11F7EF96-2C37-4077-AA41-5FB8798AB8BF}" type="parTrans" cxnId="{36C31356-E492-4689-9922-C7FF203F7EFA}">
      <dgm:prSet/>
      <dgm:spPr/>
      <dgm:t>
        <a:bodyPr/>
        <a:lstStyle/>
        <a:p>
          <a:endParaRPr lang="es-EC"/>
        </a:p>
      </dgm:t>
    </dgm:pt>
    <dgm:pt modelId="{1CD6DA9C-FF08-440B-B8BD-DB1AFB0D9177}" type="sibTrans" cxnId="{36C31356-E492-4689-9922-C7FF203F7EFA}">
      <dgm:prSet/>
      <dgm:spPr/>
      <dgm:t>
        <a:bodyPr/>
        <a:lstStyle/>
        <a:p>
          <a:endParaRPr lang="es-EC"/>
        </a:p>
      </dgm:t>
    </dgm:pt>
    <dgm:pt modelId="{A63D6A6C-5BD9-4DE8-BCD1-42E8D3D81467}">
      <dgm:prSet phldrT="[Texto]" custT="1"/>
      <dgm:spPr/>
      <dgm:t>
        <a:bodyPr/>
        <a:lstStyle/>
        <a:p>
          <a:r>
            <a:rPr lang="es-MX" sz="1400" dirty="0" smtClean="0"/>
            <a:t>Elementos diseñados para el cumplimiento del Direccionamiento del MAGAP</a:t>
          </a:r>
          <a:endParaRPr lang="es-MX" sz="1400" dirty="0"/>
        </a:p>
      </dgm:t>
    </dgm:pt>
    <dgm:pt modelId="{D4F835DC-712C-46D7-8896-A712C6C38D4C}" type="parTrans" cxnId="{2F759BA8-3F86-41E1-9149-AB17754F3E9C}">
      <dgm:prSet/>
      <dgm:spPr/>
      <dgm:t>
        <a:bodyPr/>
        <a:lstStyle/>
        <a:p>
          <a:endParaRPr lang="es-EC"/>
        </a:p>
      </dgm:t>
    </dgm:pt>
    <dgm:pt modelId="{1B9EBD94-BE85-4151-9EDC-C3DD861B2618}" type="sibTrans" cxnId="{2F759BA8-3F86-41E1-9149-AB17754F3E9C}">
      <dgm:prSet/>
      <dgm:spPr/>
      <dgm:t>
        <a:bodyPr/>
        <a:lstStyle/>
        <a:p>
          <a:endParaRPr lang="es-EC"/>
        </a:p>
      </dgm:t>
    </dgm:pt>
    <dgm:pt modelId="{20713B4C-953F-42C3-81F6-ED0A7FCEAFBC}">
      <dgm:prSet phldrT="[Texto]" custT="1"/>
      <dgm:spPr/>
      <dgm:t>
        <a:bodyPr/>
        <a:lstStyle/>
        <a:p>
          <a:r>
            <a:rPr lang="es-MX" sz="1400" dirty="0" smtClean="0"/>
            <a:t>Direccionamientos estratégicos no relacionados (MAGAP-SPFC)</a:t>
          </a:r>
          <a:endParaRPr lang="es-MX" sz="1400" dirty="0"/>
        </a:p>
      </dgm:t>
    </dgm:pt>
    <dgm:pt modelId="{20B50D95-A39D-4F38-90F3-D5A85BE4AB18}" type="parTrans" cxnId="{1A1D351A-0871-46E0-80FD-14762AAD6DF0}">
      <dgm:prSet/>
      <dgm:spPr/>
      <dgm:t>
        <a:bodyPr/>
        <a:lstStyle/>
        <a:p>
          <a:endParaRPr lang="es-EC"/>
        </a:p>
      </dgm:t>
    </dgm:pt>
    <dgm:pt modelId="{2235BBC1-ABF8-4153-9375-82938122EB41}" type="sibTrans" cxnId="{1A1D351A-0871-46E0-80FD-14762AAD6DF0}">
      <dgm:prSet/>
      <dgm:spPr/>
      <dgm:t>
        <a:bodyPr/>
        <a:lstStyle/>
        <a:p>
          <a:endParaRPr lang="es-EC"/>
        </a:p>
      </dgm:t>
    </dgm:pt>
    <dgm:pt modelId="{3B1A21BA-6F4A-4439-84ED-2EFCA4C88313}">
      <dgm:prSet phldrT="[Texto]" custT="1"/>
      <dgm:spPr/>
      <dgm:t>
        <a:bodyPr/>
        <a:lstStyle/>
        <a:p>
          <a:r>
            <a:rPr lang="es-MX" sz="1400" dirty="0" smtClean="0"/>
            <a:t>Elaboración de indicadores para medición de procesos.</a:t>
          </a:r>
          <a:endParaRPr lang="es-MX" sz="1400" dirty="0"/>
        </a:p>
      </dgm:t>
    </dgm:pt>
    <dgm:pt modelId="{0000FECB-2A0D-4427-AC77-6AAF832EF93D}" type="parTrans" cxnId="{0E916D24-F886-4B99-BD69-32E3A026A777}">
      <dgm:prSet/>
      <dgm:spPr/>
      <dgm:t>
        <a:bodyPr/>
        <a:lstStyle/>
        <a:p>
          <a:endParaRPr lang="es-EC"/>
        </a:p>
      </dgm:t>
    </dgm:pt>
    <dgm:pt modelId="{C75E5E39-11A1-45C5-904F-3B3F2DCEE5E9}" type="sibTrans" cxnId="{0E916D24-F886-4B99-BD69-32E3A026A777}">
      <dgm:prSet/>
      <dgm:spPr/>
      <dgm:t>
        <a:bodyPr/>
        <a:lstStyle/>
        <a:p>
          <a:endParaRPr lang="es-EC"/>
        </a:p>
      </dgm:t>
    </dgm:pt>
    <dgm:pt modelId="{CC0DDC42-0652-43AB-9092-9061BE1A41A8}" type="pres">
      <dgm:prSet presAssocID="{C7DD9E83-FAE7-46C2-A7BE-6802C2EDBB0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F87F7E-198D-46C5-BA68-ED4631E57DC5}" type="pres">
      <dgm:prSet presAssocID="{C7DD9E83-FAE7-46C2-A7BE-6802C2EDBB01}" presName="dummyMaxCanvas" presStyleCnt="0"/>
      <dgm:spPr/>
      <dgm:t>
        <a:bodyPr/>
        <a:lstStyle/>
        <a:p>
          <a:endParaRPr lang="es-EC"/>
        </a:p>
      </dgm:t>
    </dgm:pt>
    <dgm:pt modelId="{BF20C054-1127-435D-98DE-C396931BA961}" type="pres">
      <dgm:prSet presAssocID="{C7DD9E83-FAE7-46C2-A7BE-6802C2EDBB01}" presName="parentComposite" presStyleCnt="0"/>
      <dgm:spPr/>
      <dgm:t>
        <a:bodyPr/>
        <a:lstStyle/>
        <a:p>
          <a:endParaRPr lang="es-EC"/>
        </a:p>
      </dgm:t>
    </dgm:pt>
    <dgm:pt modelId="{161678B5-73B4-4058-9DE0-264048E34137}" type="pres">
      <dgm:prSet presAssocID="{C7DD9E83-FAE7-46C2-A7BE-6802C2EDBB0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4ACBB5A8-738B-4E67-928B-558492F7110F}" type="pres">
      <dgm:prSet presAssocID="{C7DD9E83-FAE7-46C2-A7BE-6802C2EDBB0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5801BAA1-D89F-4F0C-8E7F-EE22D82139C9}" type="pres">
      <dgm:prSet presAssocID="{C7DD9E83-FAE7-46C2-A7BE-6802C2EDBB01}" presName="childrenComposite" presStyleCnt="0"/>
      <dgm:spPr/>
      <dgm:t>
        <a:bodyPr/>
        <a:lstStyle/>
        <a:p>
          <a:endParaRPr lang="es-EC"/>
        </a:p>
      </dgm:t>
    </dgm:pt>
    <dgm:pt modelId="{C0D23F23-5942-46EC-B148-4BEE2AD24AE6}" type="pres">
      <dgm:prSet presAssocID="{C7DD9E83-FAE7-46C2-A7BE-6802C2EDBB01}" presName="dummyMaxCanvas_ChildArea" presStyleCnt="0"/>
      <dgm:spPr/>
      <dgm:t>
        <a:bodyPr/>
        <a:lstStyle/>
        <a:p>
          <a:endParaRPr lang="es-EC"/>
        </a:p>
      </dgm:t>
    </dgm:pt>
    <dgm:pt modelId="{5380A034-C74C-43B7-958E-9274F15CE918}" type="pres">
      <dgm:prSet presAssocID="{C7DD9E83-FAE7-46C2-A7BE-6802C2EDBB01}" presName="fulcrum" presStyleLbl="alignAccFollowNode1" presStyleIdx="2" presStyleCnt="4" custScaleY="28035" custLinFactNeighborX="-3026" custLinFactNeighborY="41603"/>
      <dgm:spPr/>
      <dgm:t>
        <a:bodyPr/>
        <a:lstStyle/>
        <a:p>
          <a:endParaRPr lang="es-EC"/>
        </a:p>
      </dgm:t>
    </dgm:pt>
    <dgm:pt modelId="{367AD89C-07DD-424D-869E-516046987B40}" type="pres">
      <dgm:prSet presAssocID="{C7DD9E83-FAE7-46C2-A7BE-6802C2EDBB01}" presName="balance_34" presStyleLbl="alignAccFollowNode1" presStyleIdx="3" presStyleCnt="4" custLinFactY="2253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324E54-DC8D-44D9-83E3-4640688DAEAB}" type="pres">
      <dgm:prSet presAssocID="{C7DD9E83-FAE7-46C2-A7BE-6802C2EDBB01}" presName="right_34_1" presStyleLbl="node1" presStyleIdx="0" presStyleCnt="7" custScaleX="117626" custScaleY="128586" custLinFactNeighborX="-2122" custLinFactNeighborY="737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16FC1E-46DC-44F8-AE33-0EC02EA53443}" type="pres">
      <dgm:prSet presAssocID="{C7DD9E83-FAE7-46C2-A7BE-6802C2EDBB01}" presName="right_34_2" presStyleLbl="node1" presStyleIdx="1" presStyleCnt="7" custScaleX="117626" custScaleY="142754" custLinFactNeighborX="-2435" custLinFactNeighborY="429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668DF1-2D64-49CC-B59D-155D65B60FE7}" type="pres">
      <dgm:prSet presAssocID="{C7DD9E83-FAE7-46C2-A7BE-6802C2EDBB01}" presName="right_34_3" presStyleLbl="node1" presStyleIdx="2" presStyleCnt="7" custScaleX="117626" custScaleY="131748" custLinFactNeighborX="-1335" custLinFactNeighborY="138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974616-F162-4F38-A3B5-BBF7FA7FE438}" type="pres">
      <dgm:prSet presAssocID="{C7DD9E83-FAE7-46C2-A7BE-6802C2EDBB01}" presName="right_34_4" presStyleLbl="node1" presStyleIdx="3" presStyleCnt="7" custScaleX="117626" custScaleY="124032" custLinFactNeighborY="-67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DA8332-9577-4E50-B356-277005B72C81}" type="pres">
      <dgm:prSet presAssocID="{C7DD9E83-FAE7-46C2-A7BE-6802C2EDBB01}" presName="left_34_1" presStyleLbl="node1" presStyleIdx="4" presStyleCnt="7" custScaleX="117626" custScaleY="113472" custLinFactNeighborY="867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0D0B5A-A3DF-40DD-AE74-38565117019E}" type="pres">
      <dgm:prSet presAssocID="{C7DD9E83-FAE7-46C2-A7BE-6802C2EDBB01}" presName="left_34_2" presStyleLbl="node1" presStyleIdx="5" presStyleCnt="7" custScaleX="117626" custScaleY="127898" custLinFactNeighborY="693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CD95DE-50A1-4524-8768-C3556F355C34}" type="pres">
      <dgm:prSet presAssocID="{C7DD9E83-FAE7-46C2-A7BE-6802C2EDBB01}" presName="left_34_3" presStyleLbl="node1" presStyleIdx="6" presStyleCnt="7" custScaleX="117626" custScaleY="142066" custLinFactNeighborX="-948" custLinFactNeighborY="424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2FA6D7A-75A0-4EBA-9804-E6DC0508EC8A}" srcId="{C7DD9E83-FAE7-46C2-A7BE-6802C2EDBB01}" destId="{77F27083-3EDB-4B94-8044-199C23831107}" srcOrd="1" destOrd="0" parTransId="{4C5D6C6C-2007-4B6B-B44D-1603A7973F20}" sibTransId="{73C59C3D-8EB7-4B5C-AC61-2347BAE36D4C}"/>
    <dgm:cxn modelId="{71A7A095-68BD-45C8-A135-E1E624FA593E}" type="presOf" srcId="{AE174961-18DF-43B7-8516-E9655308D1E0}" destId="{4716FC1E-46DC-44F8-AE33-0EC02EA53443}" srcOrd="0" destOrd="0" presId="urn:microsoft.com/office/officeart/2005/8/layout/balance1"/>
    <dgm:cxn modelId="{13588195-06F7-4C12-9B2A-EA3D924D895C}" type="presOf" srcId="{A63D6A6C-5BD9-4DE8-BCD1-42E8D3D81467}" destId="{32668DF1-2D64-49CC-B59D-155D65B60FE7}" srcOrd="0" destOrd="0" presId="urn:microsoft.com/office/officeart/2005/8/layout/balance1"/>
    <dgm:cxn modelId="{919B64FB-87C4-4E13-8F53-C7DDA51E7D34}" type="presOf" srcId="{C7DD9E83-FAE7-46C2-A7BE-6802C2EDBB01}" destId="{CC0DDC42-0652-43AB-9092-9061BE1A41A8}" srcOrd="0" destOrd="0" presId="urn:microsoft.com/office/officeart/2005/8/layout/balance1"/>
    <dgm:cxn modelId="{AF098BD2-9ABF-4132-97FD-B7F472F23873}" type="presOf" srcId="{20713B4C-953F-42C3-81F6-ED0A7FCEAFBC}" destId="{5E0D0B5A-A3DF-40DD-AE74-38565117019E}" srcOrd="0" destOrd="0" presId="urn:microsoft.com/office/officeart/2005/8/layout/balance1"/>
    <dgm:cxn modelId="{4DA138C8-FC7B-46B5-969E-ADB7215F6315}" type="presOf" srcId="{36F17F08-C629-4F8C-839A-45C6ABC9AE07}" destId="{A7CD95DE-50A1-4524-8768-C3556F355C34}" srcOrd="0" destOrd="0" presId="urn:microsoft.com/office/officeart/2005/8/layout/balance1"/>
    <dgm:cxn modelId="{5DE736DD-B314-47EE-92D5-C05D22D620A5}" srcId="{77F27083-3EDB-4B94-8044-199C23831107}" destId="{AE174961-18DF-43B7-8516-E9655308D1E0}" srcOrd="1" destOrd="0" parTransId="{10C1960C-2B46-4315-9BF5-066C1E651DAA}" sibTransId="{6E609C1C-74C4-41AF-89E2-343DF002F7C6}"/>
    <dgm:cxn modelId="{6D883414-4752-4858-9F86-CE1E72CFDFB5}" srcId="{C7DD9E83-FAE7-46C2-A7BE-6802C2EDBB01}" destId="{193F851E-7614-4EA9-9138-673688A2FD99}" srcOrd="0" destOrd="0" parTransId="{637F376F-F5A6-4CFC-9A1B-D37259A5E72A}" sibTransId="{F61C2D66-5907-49E9-AD50-07F5B2A977F2}"/>
    <dgm:cxn modelId="{36C31356-E492-4689-9922-C7FF203F7EFA}" srcId="{193F851E-7614-4EA9-9138-673688A2FD99}" destId="{7A70405E-7708-4EEF-AE0F-8A0EB626F33C}" srcOrd="0" destOrd="0" parTransId="{11F7EF96-2C37-4077-AA41-5FB8798AB8BF}" sibTransId="{1CD6DA9C-FF08-440B-B8BD-DB1AFB0D9177}"/>
    <dgm:cxn modelId="{1A1D351A-0871-46E0-80FD-14762AAD6DF0}" srcId="{193F851E-7614-4EA9-9138-673688A2FD99}" destId="{20713B4C-953F-42C3-81F6-ED0A7FCEAFBC}" srcOrd="1" destOrd="0" parTransId="{20B50D95-A39D-4F38-90F3-D5A85BE4AB18}" sibTransId="{2235BBC1-ABF8-4153-9375-82938122EB41}"/>
    <dgm:cxn modelId="{05972107-A3EC-4803-9A37-86C4AEBD61A5}" srcId="{77F27083-3EDB-4B94-8044-199C23831107}" destId="{F749E8A6-381F-488C-9969-191CCF80245C}" srcOrd="3" destOrd="0" parTransId="{9F7DA2CA-CF83-4A9E-ACC8-DBAA245D5C15}" sibTransId="{668AD3D7-B14E-405E-BCAB-37EE9CF355BD}"/>
    <dgm:cxn modelId="{0E916D24-F886-4B99-BD69-32E3A026A777}" srcId="{77F27083-3EDB-4B94-8044-199C23831107}" destId="{3B1A21BA-6F4A-4439-84ED-2EFCA4C88313}" srcOrd="0" destOrd="0" parTransId="{0000FECB-2A0D-4427-AC77-6AAF832EF93D}" sibTransId="{C75E5E39-11A1-45C5-904F-3B3F2DCEE5E9}"/>
    <dgm:cxn modelId="{2F759BA8-3F86-41E1-9149-AB17754F3E9C}" srcId="{77F27083-3EDB-4B94-8044-199C23831107}" destId="{A63D6A6C-5BD9-4DE8-BCD1-42E8D3D81467}" srcOrd="2" destOrd="0" parTransId="{D4F835DC-712C-46D7-8896-A712C6C38D4C}" sibTransId="{1B9EBD94-BE85-4151-9EDC-C3DD861B2618}"/>
    <dgm:cxn modelId="{A7ECFEC9-FC51-4BEA-B13E-AB5FE03D68BE}" type="presOf" srcId="{77F27083-3EDB-4B94-8044-199C23831107}" destId="{4ACBB5A8-738B-4E67-928B-558492F7110F}" srcOrd="0" destOrd="0" presId="urn:microsoft.com/office/officeart/2005/8/layout/balance1"/>
    <dgm:cxn modelId="{CAE08860-A86A-41E7-B1D4-4A5D630D7F6E}" type="presOf" srcId="{7A70405E-7708-4EEF-AE0F-8A0EB626F33C}" destId="{DFDA8332-9577-4E50-B356-277005B72C81}" srcOrd="0" destOrd="0" presId="urn:microsoft.com/office/officeart/2005/8/layout/balance1"/>
    <dgm:cxn modelId="{75C8A5CD-B888-4864-A6A0-079C1B9A6106}" type="presOf" srcId="{F749E8A6-381F-488C-9969-191CCF80245C}" destId="{A6974616-F162-4F38-A3B5-BBF7FA7FE438}" srcOrd="0" destOrd="0" presId="urn:microsoft.com/office/officeart/2005/8/layout/balance1"/>
    <dgm:cxn modelId="{3DD45D09-28EE-43A4-A088-014DE80531FA}" srcId="{193F851E-7614-4EA9-9138-673688A2FD99}" destId="{36F17F08-C629-4F8C-839A-45C6ABC9AE07}" srcOrd="2" destOrd="0" parTransId="{327AC4F0-2172-4CA3-9139-72D09D6AF3BD}" sibTransId="{D42DB7C5-BA2A-43ED-83E2-2AB2949C0F50}"/>
    <dgm:cxn modelId="{E0BFD757-DE9C-4F0F-A65B-2E92EC98889D}" type="presOf" srcId="{3B1A21BA-6F4A-4439-84ED-2EFCA4C88313}" destId="{06324E54-DC8D-44D9-83E3-4640688DAEAB}" srcOrd="0" destOrd="0" presId="urn:microsoft.com/office/officeart/2005/8/layout/balance1"/>
    <dgm:cxn modelId="{35395631-9C2D-4976-9484-617D36311B5F}" type="presOf" srcId="{193F851E-7614-4EA9-9138-673688A2FD99}" destId="{161678B5-73B4-4058-9DE0-264048E34137}" srcOrd="0" destOrd="0" presId="urn:microsoft.com/office/officeart/2005/8/layout/balance1"/>
    <dgm:cxn modelId="{9C125495-CCFC-42E7-A1DC-E222167ECC7B}" type="presParOf" srcId="{CC0DDC42-0652-43AB-9092-9061BE1A41A8}" destId="{4CF87F7E-198D-46C5-BA68-ED4631E57DC5}" srcOrd="0" destOrd="0" presId="urn:microsoft.com/office/officeart/2005/8/layout/balance1"/>
    <dgm:cxn modelId="{54229C83-E17A-437E-972D-D27A22AAB855}" type="presParOf" srcId="{CC0DDC42-0652-43AB-9092-9061BE1A41A8}" destId="{BF20C054-1127-435D-98DE-C396931BA961}" srcOrd="1" destOrd="0" presId="urn:microsoft.com/office/officeart/2005/8/layout/balance1"/>
    <dgm:cxn modelId="{1A343301-F761-47E3-933E-39C566B879B1}" type="presParOf" srcId="{BF20C054-1127-435D-98DE-C396931BA961}" destId="{161678B5-73B4-4058-9DE0-264048E34137}" srcOrd="0" destOrd="0" presId="urn:microsoft.com/office/officeart/2005/8/layout/balance1"/>
    <dgm:cxn modelId="{E3DFC787-3A55-4205-B782-0092EF4E2696}" type="presParOf" srcId="{BF20C054-1127-435D-98DE-C396931BA961}" destId="{4ACBB5A8-738B-4E67-928B-558492F7110F}" srcOrd="1" destOrd="0" presId="urn:microsoft.com/office/officeart/2005/8/layout/balance1"/>
    <dgm:cxn modelId="{F809FAE9-0F97-43F6-A397-4E65CEA4DF72}" type="presParOf" srcId="{CC0DDC42-0652-43AB-9092-9061BE1A41A8}" destId="{5801BAA1-D89F-4F0C-8E7F-EE22D82139C9}" srcOrd="2" destOrd="0" presId="urn:microsoft.com/office/officeart/2005/8/layout/balance1"/>
    <dgm:cxn modelId="{5726D9A9-D844-4D26-BA8B-68ECBEB46786}" type="presParOf" srcId="{5801BAA1-D89F-4F0C-8E7F-EE22D82139C9}" destId="{C0D23F23-5942-46EC-B148-4BEE2AD24AE6}" srcOrd="0" destOrd="0" presId="urn:microsoft.com/office/officeart/2005/8/layout/balance1"/>
    <dgm:cxn modelId="{54C572DE-354B-4B27-AF98-871B3A475226}" type="presParOf" srcId="{5801BAA1-D89F-4F0C-8E7F-EE22D82139C9}" destId="{5380A034-C74C-43B7-958E-9274F15CE918}" srcOrd="1" destOrd="0" presId="urn:microsoft.com/office/officeart/2005/8/layout/balance1"/>
    <dgm:cxn modelId="{1F905E05-2267-44F4-AC05-65877D3B7945}" type="presParOf" srcId="{5801BAA1-D89F-4F0C-8E7F-EE22D82139C9}" destId="{367AD89C-07DD-424D-869E-516046987B40}" srcOrd="2" destOrd="0" presId="urn:microsoft.com/office/officeart/2005/8/layout/balance1"/>
    <dgm:cxn modelId="{5D0F531E-7397-46DD-8F80-8A9964BF4930}" type="presParOf" srcId="{5801BAA1-D89F-4F0C-8E7F-EE22D82139C9}" destId="{06324E54-DC8D-44D9-83E3-4640688DAEAB}" srcOrd="3" destOrd="0" presId="urn:microsoft.com/office/officeart/2005/8/layout/balance1"/>
    <dgm:cxn modelId="{F63C684A-CAC4-4999-8D67-6CD44D60FB3D}" type="presParOf" srcId="{5801BAA1-D89F-4F0C-8E7F-EE22D82139C9}" destId="{4716FC1E-46DC-44F8-AE33-0EC02EA53443}" srcOrd="4" destOrd="0" presId="urn:microsoft.com/office/officeart/2005/8/layout/balance1"/>
    <dgm:cxn modelId="{18AC63EA-737B-444E-B5DF-5691745704D1}" type="presParOf" srcId="{5801BAA1-D89F-4F0C-8E7F-EE22D82139C9}" destId="{32668DF1-2D64-49CC-B59D-155D65B60FE7}" srcOrd="5" destOrd="0" presId="urn:microsoft.com/office/officeart/2005/8/layout/balance1"/>
    <dgm:cxn modelId="{E1B3BFA3-F64D-4276-8847-269D89C1D151}" type="presParOf" srcId="{5801BAA1-D89F-4F0C-8E7F-EE22D82139C9}" destId="{A6974616-F162-4F38-A3B5-BBF7FA7FE438}" srcOrd="6" destOrd="0" presId="urn:microsoft.com/office/officeart/2005/8/layout/balance1"/>
    <dgm:cxn modelId="{40C2DF1F-8FAA-4CF6-8CF4-DDF11D23D255}" type="presParOf" srcId="{5801BAA1-D89F-4F0C-8E7F-EE22D82139C9}" destId="{DFDA8332-9577-4E50-B356-277005B72C81}" srcOrd="7" destOrd="0" presId="urn:microsoft.com/office/officeart/2005/8/layout/balance1"/>
    <dgm:cxn modelId="{89493BDB-E517-4C49-94D4-19EF4C301C2D}" type="presParOf" srcId="{5801BAA1-D89F-4F0C-8E7F-EE22D82139C9}" destId="{5E0D0B5A-A3DF-40DD-AE74-38565117019E}" srcOrd="8" destOrd="0" presId="urn:microsoft.com/office/officeart/2005/8/layout/balance1"/>
    <dgm:cxn modelId="{B272CD5D-8027-4C9C-BCD2-811441F728E1}" type="presParOf" srcId="{5801BAA1-D89F-4F0C-8E7F-EE22D82139C9}" destId="{A7CD95DE-50A1-4524-8768-C3556F355C34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95A5D36-F038-4536-99D4-1BEF894B1581}" type="doc">
      <dgm:prSet loTypeId="urn:microsoft.com/office/officeart/2005/8/layout/default#1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5CA36702-8357-4885-8D36-71DE7A9F2C8D}">
      <dgm:prSet phldrT="[Texto]" custT="1"/>
      <dgm:spPr/>
      <dgm:t>
        <a:bodyPr/>
        <a:lstStyle/>
        <a:p>
          <a:pPr algn="ctr"/>
          <a:r>
            <a:rPr kumimoji="0" lang="es-ES_tradnl" sz="18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No existía una definición clara entre un proceso y un procedimiento</a:t>
          </a:r>
          <a:endParaRPr lang="es-MX" sz="1800" dirty="0"/>
        </a:p>
      </dgm:t>
    </dgm:pt>
    <dgm:pt modelId="{A2A25651-40B5-408F-84D2-EB210491A59C}" type="parTrans" cxnId="{9FB78983-3CFC-46B4-BC51-9C432DB263EF}">
      <dgm:prSet/>
      <dgm:spPr/>
      <dgm:t>
        <a:bodyPr/>
        <a:lstStyle/>
        <a:p>
          <a:pPr algn="ctr"/>
          <a:endParaRPr lang="es-MX" sz="1800"/>
        </a:p>
      </dgm:t>
    </dgm:pt>
    <dgm:pt modelId="{D29A371B-CBFE-49A3-9A60-DEEE69A97BF8}" type="sibTrans" cxnId="{9FB78983-3CFC-46B4-BC51-9C432DB263EF}">
      <dgm:prSet/>
      <dgm:spPr/>
      <dgm:t>
        <a:bodyPr/>
        <a:lstStyle/>
        <a:p>
          <a:pPr algn="ctr"/>
          <a:endParaRPr lang="es-MX" sz="1800"/>
        </a:p>
      </dgm:t>
    </dgm:pt>
    <dgm:pt modelId="{F7CE5A7D-A722-4BB0-91D2-1FA4B33ABB60}">
      <dgm:prSet phldrT="[Texto]" custT="1"/>
      <dgm:spPr/>
      <dgm:t>
        <a:bodyPr/>
        <a:lstStyle/>
        <a:p>
          <a:pPr algn="ctr"/>
          <a:r>
            <a:rPr kumimoji="0" lang="es-ES_tradnl" sz="18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La documentación de procesos existente generó una base para el desarrollo del manual de procedimientos.</a:t>
          </a:r>
          <a:endParaRPr lang="es-MX" sz="1800" dirty="0"/>
        </a:p>
      </dgm:t>
    </dgm:pt>
    <dgm:pt modelId="{A632D737-749F-4EE1-A916-FCD65C1AAD27}" type="parTrans" cxnId="{3AA4D4E7-1825-474A-B690-C96A05ECA3F9}">
      <dgm:prSet/>
      <dgm:spPr/>
      <dgm:t>
        <a:bodyPr/>
        <a:lstStyle/>
        <a:p>
          <a:pPr algn="ctr"/>
          <a:endParaRPr lang="es-MX" sz="1800"/>
        </a:p>
      </dgm:t>
    </dgm:pt>
    <dgm:pt modelId="{0542ADE1-D31E-4842-B942-0E04F577B95C}" type="sibTrans" cxnId="{3AA4D4E7-1825-474A-B690-C96A05ECA3F9}">
      <dgm:prSet/>
      <dgm:spPr/>
      <dgm:t>
        <a:bodyPr/>
        <a:lstStyle/>
        <a:p>
          <a:pPr algn="ctr"/>
          <a:endParaRPr lang="es-MX" sz="1800"/>
        </a:p>
      </dgm:t>
    </dgm:pt>
    <dgm:pt modelId="{E42FCFE5-7FF4-417C-A63D-F518B19ADF90}">
      <dgm:prSet phldrT="[Texto]" custT="1"/>
      <dgm:spPr/>
      <dgm:t>
        <a:bodyPr/>
        <a:lstStyle/>
        <a:p>
          <a:pPr algn="ctr" rtl="0"/>
          <a:r>
            <a:rPr kumimoji="0" lang="es-ES_tradnl" sz="18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Los procesos que fueron levantados inicialmente (25 procesos) no respondían a las necesidades de la gestión la </a:t>
          </a:r>
          <a:r>
            <a:rPr kumimoji="0" lang="es-ES_tradnl" sz="18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SPFC.</a:t>
          </a:r>
          <a:endParaRPr lang="es-MX" sz="1800" dirty="0"/>
        </a:p>
      </dgm:t>
    </dgm:pt>
    <dgm:pt modelId="{F5E07C34-982C-45B0-BD21-E672FDFE38F4}" type="parTrans" cxnId="{A00AA213-D11A-48B9-ABDA-E60AD0BAD34D}">
      <dgm:prSet/>
      <dgm:spPr/>
      <dgm:t>
        <a:bodyPr/>
        <a:lstStyle/>
        <a:p>
          <a:pPr algn="ctr"/>
          <a:endParaRPr lang="es-MX" sz="1800"/>
        </a:p>
      </dgm:t>
    </dgm:pt>
    <dgm:pt modelId="{74A0C251-7C23-4193-A472-C147DCD090F0}" type="sibTrans" cxnId="{A00AA213-D11A-48B9-ABDA-E60AD0BAD34D}">
      <dgm:prSet/>
      <dgm:spPr/>
      <dgm:t>
        <a:bodyPr/>
        <a:lstStyle/>
        <a:p>
          <a:pPr algn="ctr"/>
          <a:endParaRPr lang="es-MX" sz="1800"/>
        </a:p>
      </dgm:t>
    </dgm:pt>
    <dgm:pt modelId="{C14E4974-5093-4E8E-880E-6550CF5AACF8}">
      <dgm:prSet phldrT="[Texto]" custT="1"/>
      <dgm:spPr/>
      <dgm:t>
        <a:bodyPr/>
        <a:lstStyle/>
        <a:p>
          <a:pPr algn="ctr" rtl="0"/>
          <a:r>
            <a:rPr kumimoji="0" lang="es-ES_tradnl" sz="18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No existían </a:t>
          </a:r>
          <a:r>
            <a:rPr kumimoji="0" lang="es-ES_tradnl" sz="18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indicadores </a:t>
          </a:r>
          <a:r>
            <a:rPr kumimoji="0" lang="es-ES_tradnl" sz="18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 que le permita a la SPFC realizar de </a:t>
          </a:r>
          <a:r>
            <a:rPr kumimoji="0" lang="es-ES_tradnl" sz="18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medición </a:t>
          </a:r>
          <a:r>
            <a:rPr kumimoji="0" lang="es-ES_tradnl" sz="18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.</a:t>
          </a:r>
          <a:endParaRPr lang="es-MX" sz="1800" dirty="0"/>
        </a:p>
      </dgm:t>
    </dgm:pt>
    <dgm:pt modelId="{C61FB0F3-147C-4DD5-92CD-689ECB76DD9A}" type="parTrans" cxnId="{7A785C4A-8E15-44AA-976B-C7BA1C366097}">
      <dgm:prSet/>
      <dgm:spPr/>
      <dgm:t>
        <a:bodyPr/>
        <a:lstStyle/>
        <a:p>
          <a:pPr algn="ctr"/>
          <a:endParaRPr lang="es-MX" sz="1800"/>
        </a:p>
      </dgm:t>
    </dgm:pt>
    <dgm:pt modelId="{1DF0ABE3-CC64-4CE1-BA2C-EC5A3CD349D4}" type="sibTrans" cxnId="{7A785C4A-8E15-44AA-976B-C7BA1C366097}">
      <dgm:prSet/>
      <dgm:spPr/>
      <dgm:t>
        <a:bodyPr/>
        <a:lstStyle/>
        <a:p>
          <a:pPr algn="ctr"/>
          <a:endParaRPr lang="es-MX" sz="1800"/>
        </a:p>
      </dgm:t>
    </dgm:pt>
    <dgm:pt modelId="{9B609C34-E3FF-49B2-82FB-DB2B7910CFAD}">
      <dgm:prSet phldrT="[Texto]" custT="1"/>
      <dgm:spPr/>
      <dgm:t>
        <a:bodyPr/>
        <a:lstStyle/>
        <a:p>
          <a:pPr algn="ctr" rtl="0"/>
          <a:r>
            <a:rPr kumimoji="0" lang="es-ES_tradnl" sz="18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Los procesos existentes de la SPFC  no reflejan la gestión que realiza la Subsecretaria con las direcciones zonales.</a:t>
          </a:r>
          <a:endParaRPr lang="es-MX" sz="1800" dirty="0"/>
        </a:p>
      </dgm:t>
    </dgm:pt>
    <dgm:pt modelId="{53BEE1AF-8822-402F-9170-3F97013428FD}" type="parTrans" cxnId="{47C25E8A-8DA9-4840-BE19-12103B86C988}">
      <dgm:prSet/>
      <dgm:spPr/>
      <dgm:t>
        <a:bodyPr/>
        <a:lstStyle/>
        <a:p>
          <a:pPr algn="ctr"/>
          <a:endParaRPr lang="es-MX" sz="1800"/>
        </a:p>
      </dgm:t>
    </dgm:pt>
    <dgm:pt modelId="{82868414-A58F-4DF9-B037-13A3274D0FE4}" type="sibTrans" cxnId="{47C25E8A-8DA9-4840-BE19-12103B86C988}">
      <dgm:prSet/>
      <dgm:spPr/>
      <dgm:t>
        <a:bodyPr/>
        <a:lstStyle/>
        <a:p>
          <a:pPr algn="ctr"/>
          <a:endParaRPr lang="es-MX" sz="1800"/>
        </a:p>
      </dgm:t>
    </dgm:pt>
    <dgm:pt modelId="{2EE299E4-469F-4220-9972-B5BF93770431}" type="pres">
      <dgm:prSet presAssocID="{195A5D36-F038-4536-99D4-1BEF894B15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80C2058-5866-453F-8529-BE789F0D4DC8}" type="pres">
      <dgm:prSet presAssocID="{5CA36702-8357-4885-8D36-71DE7A9F2C8D}" presName="node" presStyleLbl="node1" presStyleIdx="0" presStyleCnt="5" custScaleX="13477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FE8B27DA-F633-4EA9-AC18-3D5345D8B762}" type="pres">
      <dgm:prSet presAssocID="{D29A371B-CBFE-49A3-9A60-DEEE69A97BF8}" presName="sibTrans" presStyleCnt="0"/>
      <dgm:spPr/>
      <dgm:t>
        <a:bodyPr/>
        <a:lstStyle/>
        <a:p>
          <a:endParaRPr lang="es-ES"/>
        </a:p>
      </dgm:t>
    </dgm:pt>
    <dgm:pt modelId="{6CB6B98C-D419-4688-A4A3-0A061780E86C}" type="pres">
      <dgm:prSet presAssocID="{F7CE5A7D-A722-4BB0-91D2-1FA4B33ABB60}" presName="node" presStyleLbl="node1" presStyleIdx="1" presStyleCnt="5" custScaleX="13477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D5BE0EDC-50B3-4DDD-B9F6-B0A4A981B5BC}" type="pres">
      <dgm:prSet presAssocID="{0542ADE1-D31E-4842-B942-0E04F577B95C}" presName="sibTrans" presStyleCnt="0"/>
      <dgm:spPr/>
      <dgm:t>
        <a:bodyPr/>
        <a:lstStyle/>
        <a:p>
          <a:endParaRPr lang="es-ES"/>
        </a:p>
      </dgm:t>
    </dgm:pt>
    <dgm:pt modelId="{89CF1138-B9F4-42D1-8515-277F4CF633B2}" type="pres">
      <dgm:prSet presAssocID="{E42FCFE5-7FF4-417C-A63D-F518B19ADF90}" presName="node" presStyleLbl="node1" presStyleIdx="2" presStyleCnt="5" custScaleX="13477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47026B48-9100-4D63-80FC-B3C0F877BE12}" type="pres">
      <dgm:prSet presAssocID="{74A0C251-7C23-4193-A472-C147DCD090F0}" presName="sibTrans" presStyleCnt="0"/>
      <dgm:spPr/>
      <dgm:t>
        <a:bodyPr/>
        <a:lstStyle/>
        <a:p>
          <a:endParaRPr lang="es-ES"/>
        </a:p>
      </dgm:t>
    </dgm:pt>
    <dgm:pt modelId="{0E396364-71FF-4CD6-AB01-B218DA2DD132}" type="pres">
      <dgm:prSet presAssocID="{C14E4974-5093-4E8E-880E-6550CF5AACF8}" presName="node" presStyleLbl="node1" presStyleIdx="3" presStyleCnt="5" custScaleX="13477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F3B1D094-8730-4A2B-950C-D826BBC565B0}" type="pres">
      <dgm:prSet presAssocID="{1DF0ABE3-CC64-4CE1-BA2C-EC5A3CD349D4}" presName="sibTrans" presStyleCnt="0"/>
      <dgm:spPr/>
      <dgm:t>
        <a:bodyPr/>
        <a:lstStyle/>
        <a:p>
          <a:endParaRPr lang="es-ES"/>
        </a:p>
      </dgm:t>
    </dgm:pt>
    <dgm:pt modelId="{EF663181-3550-488D-920A-14BA9A5EEDE1}" type="pres">
      <dgm:prSet presAssocID="{9B609C34-E3FF-49B2-82FB-DB2B7910CFAD}" presName="node" presStyleLbl="node1" presStyleIdx="4" presStyleCnt="5" custScaleX="13477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</dgm:ptLst>
  <dgm:cxnLst>
    <dgm:cxn modelId="{C74E93E4-D464-46F5-BFA3-F5AA1A7F630F}" type="presOf" srcId="{9B609C34-E3FF-49B2-82FB-DB2B7910CFAD}" destId="{EF663181-3550-488D-920A-14BA9A5EEDE1}" srcOrd="0" destOrd="0" presId="urn:microsoft.com/office/officeart/2005/8/layout/default#1"/>
    <dgm:cxn modelId="{C257138C-A6F7-466D-88EC-8F7C7CECD7EF}" type="presOf" srcId="{F7CE5A7D-A722-4BB0-91D2-1FA4B33ABB60}" destId="{6CB6B98C-D419-4688-A4A3-0A061780E86C}" srcOrd="0" destOrd="0" presId="urn:microsoft.com/office/officeart/2005/8/layout/default#1"/>
    <dgm:cxn modelId="{7A785C4A-8E15-44AA-976B-C7BA1C366097}" srcId="{195A5D36-F038-4536-99D4-1BEF894B1581}" destId="{C14E4974-5093-4E8E-880E-6550CF5AACF8}" srcOrd="3" destOrd="0" parTransId="{C61FB0F3-147C-4DD5-92CD-689ECB76DD9A}" sibTransId="{1DF0ABE3-CC64-4CE1-BA2C-EC5A3CD349D4}"/>
    <dgm:cxn modelId="{5D7B347B-7003-4FFB-B837-0EC78E09106F}" type="presOf" srcId="{5CA36702-8357-4885-8D36-71DE7A9F2C8D}" destId="{880C2058-5866-453F-8529-BE789F0D4DC8}" srcOrd="0" destOrd="0" presId="urn:microsoft.com/office/officeart/2005/8/layout/default#1"/>
    <dgm:cxn modelId="{47C25E8A-8DA9-4840-BE19-12103B86C988}" srcId="{195A5D36-F038-4536-99D4-1BEF894B1581}" destId="{9B609C34-E3FF-49B2-82FB-DB2B7910CFAD}" srcOrd="4" destOrd="0" parTransId="{53BEE1AF-8822-402F-9170-3F97013428FD}" sibTransId="{82868414-A58F-4DF9-B037-13A3274D0FE4}"/>
    <dgm:cxn modelId="{7C422FA1-F903-45C8-8FB8-51459782E09C}" type="presOf" srcId="{E42FCFE5-7FF4-417C-A63D-F518B19ADF90}" destId="{89CF1138-B9F4-42D1-8515-277F4CF633B2}" srcOrd="0" destOrd="0" presId="urn:microsoft.com/office/officeart/2005/8/layout/default#1"/>
    <dgm:cxn modelId="{E91FFF54-0121-4EF4-8315-F38B2C4E44BE}" type="presOf" srcId="{195A5D36-F038-4536-99D4-1BEF894B1581}" destId="{2EE299E4-469F-4220-9972-B5BF93770431}" srcOrd="0" destOrd="0" presId="urn:microsoft.com/office/officeart/2005/8/layout/default#1"/>
    <dgm:cxn modelId="{A00AA213-D11A-48B9-ABDA-E60AD0BAD34D}" srcId="{195A5D36-F038-4536-99D4-1BEF894B1581}" destId="{E42FCFE5-7FF4-417C-A63D-F518B19ADF90}" srcOrd="2" destOrd="0" parTransId="{F5E07C34-982C-45B0-BD21-E672FDFE38F4}" sibTransId="{74A0C251-7C23-4193-A472-C147DCD090F0}"/>
    <dgm:cxn modelId="{9FB78983-3CFC-46B4-BC51-9C432DB263EF}" srcId="{195A5D36-F038-4536-99D4-1BEF894B1581}" destId="{5CA36702-8357-4885-8D36-71DE7A9F2C8D}" srcOrd="0" destOrd="0" parTransId="{A2A25651-40B5-408F-84D2-EB210491A59C}" sibTransId="{D29A371B-CBFE-49A3-9A60-DEEE69A97BF8}"/>
    <dgm:cxn modelId="{C14C87A1-7535-4A77-85B0-7EA87F47CF99}" type="presOf" srcId="{C14E4974-5093-4E8E-880E-6550CF5AACF8}" destId="{0E396364-71FF-4CD6-AB01-B218DA2DD132}" srcOrd="0" destOrd="0" presId="urn:microsoft.com/office/officeart/2005/8/layout/default#1"/>
    <dgm:cxn modelId="{3AA4D4E7-1825-474A-B690-C96A05ECA3F9}" srcId="{195A5D36-F038-4536-99D4-1BEF894B1581}" destId="{F7CE5A7D-A722-4BB0-91D2-1FA4B33ABB60}" srcOrd="1" destOrd="0" parTransId="{A632D737-749F-4EE1-A916-FCD65C1AAD27}" sibTransId="{0542ADE1-D31E-4842-B942-0E04F577B95C}"/>
    <dgm:cxn modelId="{37732F4D-C9DE-48A6-87EE-AFBC7558FD98}" type="presParOf" srcId="{2EE299E4-469F-4220-9972-B5BF93770431}" destId="{880C2058-5866-453F-8529-BE789F0D4DC8}" srcOrd="0" destOrd="0" presId="urn:microsoft.com/office/officeart/2005/8/layout/default#1"/>
    <dgm:cxn modelId="{67F9EF63-EA3A-4BFD-A1E8-FADF752BDE4F}" type="presParOf" srcId="{2EE299E4-469F-4220-9972-B5BF93770431}" destId="{FE8B27DA-F633-4EA9-AC18-3D5345D8B762}" srcOrd="1" destOrd="0" presId="urn:microsoft.com/office/officeart/2005/8/layout/default#1"/>
    <dgm:cxn modelId="{7B4E14C6-DD22-4F7E-9481-939944CDB544}" type="presParOf" srcId="{2EE299E4-469F-4220-9972-B5BF93770431}" destId="{6CB6B98C-D419-4688-A4A3-0A061780E86C}" srcOrd="2" destOrd="0" presId="urn:microsoft.com/office/officeart/2005/8/layout/default#1"/>
    <dgm:cxn modelId="{29AE4776-70C2-48EA-96D5-0DD6C1F2D537}" type="presParOf" srcId="{2EE299E4-469F-4220-9972-B5BF93770431}" destId="{D5BE0EDC-50B3-4DDD-B9F6-B0A4A981B5BC}" srcOrd="3" destOrd="0" presId="urn:microsoft.com/office/officeart/2005/8/layout/default#1"/>
    <dgm:cxn modelId="{C494791A-1D47-4B02-B155-E55B77DF78AF}" type="presParOf" srcId="{2EE299E4-469F-4220-9972-B5BF93770431}" destId="{89CF1138-B9F4-42D1-8515-277F4CF633B2}" srcOrd="4" destOrd="0" presId="urn:microsoft.com/office/officeart/2005/8/layout/default#1"/>
    <dgm:cxn modelId="{B945E26D-7F95-4271-8C17-A21CD3554250}" type="presParOf" srcId="{2EE299E4-469F-4220-9972-B5BF93770431}" destId="{47026B48-9100-4D63-80FC-B3C0F877BE12}" srcOrd="5" destOrd="0" presId="urn:microsoft.com/office/officeart/2005/8/layout/default#1"/>
    <dgm:cxn modelId="{2E58EF20-7A53-4D2A-A136-8048E0C7967D}" type="presParOf" srcId="{2EE299E4-469F-4220-9972-B5BF93770431}" destId="{0E396364-71FF-4CD6-AB01-B218DA2DD132}" srcOrd="6" destOrd="0" presId="urn:microsoft.com/office/officeart/2005/8/layout/default#1"/>
    <dgm:cxn modelId="{47F5F0E7-5C06-41EF-BBED-DBA71F64978C}" type="presParOf" srcId="{2EE299E4-469F-4220-9972-B5BF93770431}" destId="{F3B1D094-8730-4A2B-950C-D826BBC565B0}" srcOrd="7" destOrd="0" presId="urn:microsoft.com/office/officeart/2005/8/layout/default#1"/>
    <dgm:cxn modelId="{4C22DADA-EAD8-4067-9ECF-86BC0A7BD733}" type="presParOf" srcId="{2EE299E4-469F-4220-9972-B5BF93770431}" destId="{EF663181-3550-488D-920A-14BA9A5EEDE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2510C4B-7658-4FE4-BE24-C24054860E0C}" type="doc">
      <dgm:prSet loTypeId="urn:microsoft.com/office/officeart/2005/8/layout/matrix3" loCatId="matrix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F4E91A6C-9806-4512-AB3D-FDCB475C2244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kumimoji="0" lang="es-ES_tradnl" sz="20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Una comprensión de los términos de administración por procesos por parte de los funcionarios del MAGAP permitirá que ellos se involucren en su  desarrollo y mejoramiento.</a:t>
          </a:r>
          <a:endParaRPr lang="es-MX" sz="2000" dirty="0"/>
        </a:p>
      </dgm:t>
    </dgm:pt>
    <dgm:pt modelId="{71DEC868-2803-4827-8CFA-E0A2A9A0AEE2}" type="parTrans" cxnId="{92E4D238-9E74-4FA1-A470-082DE529DC0C}">
      <dgm:prSet/>
      <dgm:spPr/>
      <dgm:t>
        <a:bodyPr/>
        <a:lstStyle/>
        <a:p>
          <a:endParaRPr lang="es-MX" sz="2000"/>
        </a:p>
      </dgm:t>
    </dgm:pt>
    <dgm:pt modelId="{2C0E06D4-80C5-4881-9697-7B7B042C1FB5}" type="sibTrans" cxnId="{92E4D238-9E74-4FA1-A470-082DE529DC0C}">
      <dgm:prSet/>
      <dgm:spPr/>
      <dgm:t>
        <a:bodyPr/>
        <a:lstStyle/>
        <a:p>
          <a:endParaRPr lang="es-MX" sz="2000"/>
        </a:p>
      </dgm:t>
    </dgm:pt>
    <dgm:pt modelId="{33C41B3C-08BC-4A5F-9E88-99ACBCEAE9D2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kumimoji="0" lang="es-ES_tradnl" sz="20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Mantener una socialización continua  de la documentación de procesos de todas las Subsecretarías y diferentes unidades que forman parte del  MAGAP, permitiendo una mejor coordinación en su gestión.</a:t>
          </a:r>
          <a:endParaRPr lang="es-MX" sz="2000" dirty="0"/>
        </a:p>
      </dgm:t>
    </dgm:pt>
    <dgm:pt modelId="{DE4EC5BA-9C1A-4428-BD6E-D2428D3B7E11}" type="parTrans" cxnId="{0082BA16-884D-4A99-8AEF-28AAF62E04C4}">
      <dgm:prSet/>
      <dgm:spPr/>
      <dgm:t>
        <a:bodyPr/>
        <a:lstStyle/>
        <a:p>
          <a:endParaRPr lang="es-MX" sz="2000"/>
        </a:p>
      </dgm:t>
    </dgm:pt>
    <dgm:pt modelId="{2D567466-1EF3-4422-BC03-529B0958E775}" type="sibTrans" cxnId="{0082BA16-884D-4A99-8AEF-28AAF62E04C4}">
      <dgm:prSet/>
      <dgm:spPr/>
      <dgm:t>
        <a:bodyPr/>
        <a:lstStyle/>
        <a:p>
          <a:endParaRPr lang="es-MX" sz="2000"/>
        </a:p>
      </dgm:t>
    </dgm:pt>
    <dgm:pt modelId="{8D8E8E0D-F46C-4C7B-BF5E-11E42A0026EC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kumimoji="0" lang="es-ES_tradnl" sz="20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Todas las entidades que involucra el MAGAP deberían mantener documentación de procesos coherente y de fácil uso para todos los funcionarios.</a:t>
          </a:r>
          <a:endParaRPr lang="es-MX" sz="2000" dirty="0"/>
        </a:p>
      </dgm:t>
    </dgm:pt>
    <dgm:pt modelId="{7BDCDF95-0676-4739-AE87-5B5BC2DF3BE3}" type="parTrans" cxnId="{D53976CE-A529-4F8C-81D1-CB64097E6997}">
      <dgm:prSet/>
      <dgm:spPr/>
      <dgm:t>
        <a:bodyPr/>
        <a:lstStyle/>
        <a:p>
          <a:endParaRPr lang="es-MX" sz="2000"/>
        </a:p>
      </dgm:t>
    </dgm:pt>
    <dgm:pt modelId="{3D719EC1-33BB-46EF-93F9-543005190D45}" type="sibTrans" cxnId="{D53976CE-A529-4F8C-81D1-CB64097E6997}">
      <dgm:prSet/>
      <dgm:spPr/>
      <dgm:t>
        <a:bodyPr/>
        <a:lstStyle/>
        <a:p>
          <a:endParaRPr lang="es-MX" sz="2000"/>
        </a:p>
      </dgm:t>
    </dgm:pt>
    <dgm:pt modelId="{4F9285C2-4CD3-4D0F-9F91-40AAA532E4B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kumimoji="0" lang="es-ES_tradnl" sz="2000" b="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El manual de procedimientos será de beneficio para la gestión de los funcionarios de la SPFC,  por lo tanto convendría difundirlo y aplicarlo. </a:t>
          </a:r>
          <a:endParaRPr lang="es-MX" sz="2000" dirty="0"/>
        </a:p>
      </dgm:t>
    </dgm:pt>
    <dgm:pt modelId="{41B515B2-F7F3-4730-BAFE-7DD1E89BC3B9}" type="parTrans" cxnId="{5742506B-7B64-4E04-8F69-3DEE65524A89}">
      <dgm:prSet/>
      <dgm:spPr/>
      <dgm:t>
        <a:bodyPr/>
        <a:lstStyle/>
        <a:p>
          <a:endParaRPr lang="es-MX" sz="2000"/>
        </a:p>
      </dgm:t>
    </dgm:pt>
    <dgm:pt modelId="{FE000D81-C5CB-41C1-90BF-6B94278433DE}" type="sibTrans" cxnId="{5742506B-7B64-4E04-8F69-3DEE65524A89}">
      <dgm:prSet/>
      <dgm:spPr/>
      <dgm:t>
        <a:bodyPr/>
        <a:lstStyle/>
        <a:p>
          <a:endParaRPr lang="es-MX" sz="2000"/>
        </a:p>
      </dgm:t>
    </dgm:pt>
    <dgm:pt modelId="{E0FDC428-BC7F-43AF-AD99-209C13906F58}" type="pres">
      <dgm:prSet presAssocID="{F2510C4B-7658-4FE4-BE24-C24054860E0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952B6C1-663E-461D-8113-41D7BD5AA9CB}" type="pres">
      <dgm:prSet presAssocID="{F2510C4B-7658-4FE4-BE24-C24054860E0C}" presName="diamond" presStyleLbl="bgShp" presStyleIdx="0" presStyleCnt="1"/>
      <dgm:spPr/>
      <dgm:t>
        <a:bodyPr/>
        <a:lstStyle/>
        <a:p>
          <a:endParaRPr lang="es-ES"/>
        </a:p>
      </dgm:t>
    </dgm:pt>
    <dgm:pt modelId="{9A54ADBC-A9FD-4F6B-BEDF-AACA0D54763D}" type="pres">
      <dgm:prSet presAssocID="{F2510C4B-7658-4FE4-BE24-C24054860E0C}" presName="quad1" presStyleLbl="node1" presStyleIdx="0" presStyleCnt="4" custScaleX="157663" custLinFactNeighborX="-29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1B5F46-3AB3-40FD-80C4-8EF9719E7A55}" type="pres">
      <dgm:prSet presAssocID="{F2510C4B-7658-4FE4-BE24-C24054860E0C}" presName="quad2" presStyleLbl="node1" presStyleIdx="1" presStyleCnt="4" custScaleX="157663" custLinFactNeighborX="23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E09456-3637-4D6F-8483-4B8D56721AC1}" type="pres">
      <dgm:prSet presAssocID="{F2510C4B-7658-4FE4-BE24-C24054860E0C}" presName="quad3" presStyleLbl="node1" presStyleIdx="2" presStyleCnt="4" custScaleX="157663" custLinFactNeighborX="-29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E9CBB9-A034-4855-84DF-071B3E3FCF08}" type="pres">
      <dgm:prSet presAssocID="{F2510C4B-7658-4FE4-BE24-C24054860E0C}" presName="quad4" presStyleLbl="node1" presStyleIdx="3" presStyleCnt="4" custScaleX="157663" custLinFactNeighborX="23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42506B-7B64-4E04-8F69-3DEE65524A89}" srcId="{F2510C4B-7658-4FE4-BE24-C24054860E0C}" destId="{4F9285C2-4CD3-4D0F-9F91-40AAA532E4B5}" srcOrd="3" destOrd="0" parTransId="{41B515B2-F7F3-4730-BAFE-7DD1E89BC3B9}" sibTransId="{FE000D81-C5CB-41C1-90BF-6B94278433DE}"/>
    <dgm:cxn modelId="{0082BA16-884D-4A99-8AEF-28AAF62E04C4}" srcId="{F2510C4B-7658-4FE4-BE24-C24054860E0C}" destId="{33C41B3C-08BC-4A5F-9E88-99ACBCEAE9D2}" srcOrd="1" destOrd="0" parTransId="{DE4EC5BA-9C1A-4428-BD6E-D2428D3B7E11}" sibTransId="{2D567466-1EF3-4422-BC03-529B0958E775}"/>
    <dgm:cxn modelId="{92E4D238-9E74-4FA1-A470-082DE529DC0C}" srcId="{F2510C4B-7658-4FE4-BE24-C24054860E0C}" destId="{F4E91A6C-9806-4512-AB3D-FDCB475C2244}" srcOrd="0" destOrd="0" parTransId="{71DEC868-2803-4827-8CFA-E0A2A9A0AEE2}" sibTransId="{2C0E06D4-80C5-4881-9697-7B7B042C1FB5}"/>
    <dgm:cxn modelId="{BFF9E194-AD5A-4BEB-8D62-E8B317920D3E}" type="presOf" srcId="{F2510C4B-7658-4FE4-BE24-C24054860E0C}" destId="{E0FDC428-BC7F-43AF-AD99-209C13906F58}" srcOrd="0" destOrd="0" presId="urn:microsoft.com/office/officeart/2005/8/layout/matrix3"/>
    <dgm:cxn modelId="{74B74B2C-E741-42F5-98FE-A4CACB21B546}" type="presOf" srcId="{4F9285C2-4CD3-4D0F-9F91-40AAA532E4B5}" destId="{57E9CBB9-A034-4855-84DF-071B3E3FCF08}" srcOrd="0" destOrd="0" presId="urn:microsoft.com/office/officeart/2005/8/layout/matrix3"/>
    <dgm:cxn modelId="{51B27848-53C4-4EA8-8349-8F5BFE1F454A}" type="presOf" srcId="{33C41B3C-08BC-4A5F-9E88-99ACBCEAE9D2}" destId="{041B5F46-3AB3-40FD-80C4-8EF9719E7A55}" srcOrd="0" destOrd="0" presId="urn:microsoft.com/office/officeart/2005/8/layout/matrix3"/>
    <dgm:cxn modelId="{D53976CE-A529-4F8C-81D1-CB64097E6997}" srcId="{F2510C4B-7658-4FE4-BE24-C24054860E0C}" destId="{8D8E8E0D-F46C-4C7B-BF5E-11E42A0026EC}" srcOrd="2" destOrd="0" parTransId="{7BDCDF95-0676-4739-AE87-5B5BC2DF3BE3}" sibTransId="{3D719EC1-33BB-46EF-93F9-543005190D45}"/>
    <dgm:cxn modelId="{E2DF817F-2232-4493-BF0C-884B8BFC9BB8}" type="presOf" srcId="{F4E91A6C-9806-4512-AB3D-FDCB475C2244}" destId="{9A54ADBC-A9FD-4F6B-BEDF-AACA0D54763D}" srcOrd="0" destOrd="0" presId="urn:microsoft.com/office/officeart/2005/8/layout/matrix3"/>
    <dgm:cxn modelId="{6E77C67D-2200-428F-8D2A-599F178CB39F}" type="presOf" srcId="{8D8E8E0D-F46C-4C7B-BF5E-11E42A0026EC}" destId="{E1E09456-3637-4D6F-8483-4B8D56721AC1}" srcOrd="0" destOrd="0" presId="urn:microsoft.com/office/officeart/2005/8/layout/matrix3"/>
    <dgm:cxn modelId="{99251CF0-5B5B-46F5-BF4A-C9A9679A1612}" type="presParOf" srcId="{E0FDC428-BC7F-43AF-AD99-209C13906F58}" destId="{4952B6C1-663E-461D-8113-41D7BD5AA9CB}" srcOrd="0" destOrd="0" presId="urn:microsoft.com/office/officeart/2005/8/layout/matrix3"/>
    <dgm:cxn modelId="{E646022D-5FB6-4C6F-8191-7A84C705DFE0}" type="presParOf" srcId="{E0FDC428-BC7F-43AF-AD99-209C13906F58}" destId="{9A54ADBC-A9FD-4F6B-BEDF-AACA0D54763D}" srcOrd="1" destOrd="0" presId="urn:microsoft.com/office/officeart/2005/8/layout/matrix3"/>
    <dgm:cxn modelId="{4459252D-8DF5-43C4-A923-4B59D0716937}" type="presParOf" srcId="{E0FDC428-BC7F-43AF-AD99-209C13906F58}" destId="{041B5F46-3AB3-40FD-80C4-8EF9719E7A55}" srcOrd="2" destOrd="0" presId="urn:microsoft.com/office/officeart/2005/8/layout/matrix3"/>
    <dgm:cxn modelId="{4E922B48-46E9-428E-B052-FE1F0245AE8C}" type="presParOf" srcId="{E0FDC428-BC7F-43AF-AD99-209C13906F58}" destId="{E1E09456-3637-4D6F-8483-4B8D56721AC1}" srcOrd="3" destOrd="0" presId="urn:microsoft.com/office/officeart/2005/8/layout/matrix3"/>
    <dgm:cxn modelId="{099A32D6-73E8-433E-B210-64EED3B0F43F}" type="presParOf" srcId="{E0FDC428-BC7F-43AF-AD99-209C13906F58}" destId="{57E9CBB9-A034-4855-84DF-071B3E3FCF0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7E61D-5092-4C77-8F62-D1C90BDAF00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MX"/>
        </a:p>
      </dgm:t>
    </dgm:pt>
    <dgm:pt modelId="{ADD4FDA4-8AED-439C-B545-70259079E99E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S_tradnl" sz="2200" dirty="0" smtClean="0"/>
            <a:t>Entidad que gestiona las políticas, fomento, desarrollo y monitoreo para la producción familiar campesina.</a:t>
          </a:r>
        </a:p>
      </dgm:t>
    </dgm:pt>
    <dgm:pt modelId="{7E593D96-5BB3-41E7-B16B-BF6FA131E8A5}" type="parTrans" cxnId="{B5910723-DE62-433A-BEC3-0C5E5C31870A}">
      <dgm:prSet/>
      <dgm:spPr/>
      <dgm:t>
        <a:bodyPr/>
        <a:lstStyle/>
        <a:p>
          <a:endParaRPr lang="es-MX"/>
        </a:p>
      </dgm:t>
    </dgm:pt>
    <dgm:pt modelId="{FD27405C-A507-400A-861F-CDD1CB27A7D6}" type="sibTrans" cxnId="{B5910723-DE62-433A-BEC3-0C5E5C31870A}">
      <dgm:prSet/>
      <dgm:spPr/>
      <dgm:t>
        <a:bodyPr/>
        <a:lstStyle/>
        <a:p>
          <a:endParaRPr lang="es-MX"/>
        </a:p>
      </dgm:t>
    </dgm:pt>
    <dgm:pt modelId="{9E6024EF-AF75-44CF-B101-9D2C4270E957}" type="pres">
      <dgm:prSet presAssocID="{73C7E61D-5092-4C77-8F62-D1C90BDAF00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2526C80D-1793-484B-9B35-C0548DBCF893}" type="pres">
      <dgm:prSet presAssocID="{ADD4FDA4-8AED-439C-B545-70259079E99E}" presName="composite" presStyleCnt="0">
        <dgm:presLayoutVars>
          <dgm:chMax val="1"/>
          <dgm:chPref val="1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86428674-54FE-444C-A7D0-C100608D98B0}" type="pres">
      <dgm:prSet presAssocID="{ADD4FDA4-8AED-439C-B545-70259079E99E}" presName="Accent" presStyleLbl="trAlignAcc1" presStyleIdx="0" presStyleCnt="1" custScaleX="220080" custScaleY="289881" custLinFactNeighborX="-68" custLinFactNeighborY="888">
        <dgm:presLayoutVars>
          <dgm:chMax val="0"/>
          <dgm:chPref val="0"/>
        </dgm:presLayoutVars>
      </dgm:prSet>
      <dgm:spPr>
        <a:solidFill>
          <a:schemeClr val="accent3">
            <a:lumMod val="75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B1FDBA3C-2993-4C53-91B3-6F1C71FF8DA7}" type="pres">
      <dgm:prSet presAssocID="{ADD4FDA4-8AED-439C-B545-70259079E99E}" presName="Image" presStyleLbl="alignImgPlace1" presStyleIdx="0" presStyleCnt="1" custScaleX="207596" custScaleY="170236" custLinFactNeighborX="-2733" custLinFactNeighborY="-76869">
        <dgm:presLayoutVars>
          <dgm:chMax val="0"/>
          <dgm:chPref val="0"/>
        </dgm:presLayoutVars>
      </dgm:prSet>
      <dgm:spPr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2ABE4B2A-614D-4C25-A11D-666D93EABC51}" type="pres">
      <dgm:prSet presAssocID="{ADD4FDA4-8AED-439C-B545-70259079E99E}" presName="Child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C0C2A133-145E-4137-B7C7-92DAB3146436}" type="pres">
      <dgm:prSet presAssocID="{ADD4FDA4-8AED-439C-B545-70259079E99E}" presName="Child" presStyleLbl="node1" presStyleIdx="0" presStyleCnt="0">
        <dgm:presLayoutVars>
          <dgm:chMax val="0"/>
          <dgm:chPref val="0"/>
          <dgm:bulletEnabled val="1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4EC8D56C-E180-4729-A712-11C026A0BDEC}" type="pres">
      <dgm:prSet presAssocID="{ADD4FDA4-8AED-439C-B545-70259079E99E}" presName="Parent" presStyleLbl="revTx" presStyleIdx="0" presStyleCnt="1" custScaleX="234045" custScaleY="561221" custLinFactNeighborY="5115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3F5CD34-66F5-4E8B-ACA0-1B6C43214780}" type="presOf" srcId="{ADD4FDA4-8AED-439C-B545-70259079E99E}" destId="{4EC8D56C-E180-4729-A712-11C026A0BDEC}" srcOrd="0" destOrd="0" presId="urn:microsoft.com/office/officeart/2008/layout/CaptionedPictures"/>
    <dgm:cxn modelId="{16A747A2-1EBE-49CF-A37A-9662C420CF25}" type="presOf" srcId="{73C7E61D-5092-4C77-8F62-D1C90BDAF00E}" destId="{9E6024EF-AF75-44CF-B101-9D2C4270E957}" srcOrd="0" destOrd="0" presId="urn:microsoft.com/office/officeart/2008/layout/CaptionedPictures"/>
    <dgm:cxn modelId="{B5910723-DE62-433A-BEC3-0C5E5C31870A}" srcId="{73C7E61D-5092-4C77-8F62-D1C90BDAF00E}" destId="{ADD4FDA4-8AED-439C-B545-70259079E99E}" srcOrd="0" destOrd="0" parTransId="{7E593D96-5BB3-41E7-B16B-BF6FA131E8A5}" sibTransId="{FD27405C-A507-400A-861F-CDD1CB27A7D6}"/>
    <dgm:cxn modelId="{3C405E83-6F40-4B19-BDBB-C68E4D5F0C6D}" type="presParOf" srcId="{9E6024EF-AF75-44CF-B101-9D2C4270E957}" destId="{2526C80D-1793-484B-9B35-C0548DBCF893}" srcOrd="0" destOrd="0" presId="urn:microsoft.com/office/officeart/2008/layout/CaptionedPictures"/>
    <dgm:cxn modelId="{D7AF1864-2495-4710-9772-5B8E27671F75}" type="presParOf" srcId="{2526C80D-1793-484B-9B35-C0548DBCF893}" destId="{86428674-54FE-444C-A7D0-C100608D98B0}" srcOrd="0" destOrd="0" presId="urn:microsoft.com/office/officeart/2008/layout/CaptionedPictures"/>
    <dgm:cxn modelId="{86B81DA1-A9C3-4F8B-BF7C-06E40B9F8F45}" type="presParOf" srcId="{2526C80D-1793-484B-9B35-C0548DBCF893}" destId="{B1FDBA3C-2993-4C53-91B3-6F1C71FF8DA7}" srcOrd="1" destOrd="0" presId="urn:microsoft.com/office/officeart/2008/layout/CaptionedPictures"/>
    <dgm:cxn modelId="{2547634F-C457-45FF-913B-3C2E1E4FB723}" type="presParOf" srcId="{2526C80D-1793-484B-9B35-C0548DBCF893}" destId="{2ABE4B2A-614D-4C25-A11D-666D93EABC51}" srcOrd="2" destOrd="0" presId="urn:microsoft.com/office/officeart/2008/layout/CaptionedPictures"/>
    <dgm:cxn modelId="{42527FBE-42C8-426B-909D-01CE734DDB87}" type="presParOf" srcId="{2ABE4B2A-614D-4C25-A11D-666D93EABC51}" destId="{C0C2A133-145E-4137-B7C7-92DAB3146436}" srcOrd="0" destOrd="0" presId="urn:microsoft.com/office/officeart/2008/layout/CaptionedPictures"/>
    <dgm:cxn modelId="{EA553F0E-8CAA-464C-9B67-D1E72782EA66}" type="presParOf" srcId="{2ABE4B2A-614D-4C25-A11D-666D93EABC51}" destId="{4EC8D56C-E180-4729-A712-11C026A0BDE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EA8B37-B60B-48E5-9B2A-86B625AFA185}" type="doc">
      <dgm:prSet loTypeId="urn:microsoft.com/office/officeart/2005/8/layout/orgChart1" loCatId="hierarchy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3D6CE9B-0930-4ED9-89F7-62E98B83434B}">
      <dgm:prSet phldrT="[Texto]" custT="1"/>
      <dgm:spPr>
        <a:solidFill>
          <a:schemeClr val="accent1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MX" sz="2200" dirty="0" smtClean="0">
              <a:latin typeface="Calibri" pitchFamily="34" charset="0"/>
            </a:rPr>
            <a:t>SUBSECRETARÍA DE PRODUCCIÓN FAMILIAR CAMPESINA</a:t>
          </a:r>
          <a:endParaRPr lang="es-ES" sz="2200" dirty="0">
            <a:latin typeface="Calibri" pitchFamily="34" charset="0"/>
          </a:endParaRPr>
        </a:p>
      </dgm:t>
    </dgm:pt>
    <dgm:pt modelId="{2EAE2932-38E9-49B0-ABC3-C2B92BA84E85}" type="parTrans" cxnId="{D181F300-0F89-4F23-ABA9-0ED3DA7A47AA}">
      <dgm:prSet/>
      <dgm:spPr/>
      <dgm:t>
        <a:bodyPr/>
        <a:lstStyle/>
        <a:p>
          <a:endParaRPr lang="es-ES"/>
        </a:p>
      </dgm:t>
    </dgm:pt>
    <dgm:pt modelId="{EF8D738F-EA18-43AA-83C1-37332442D221}" type="sibTrans" cxnId="{D181F300-0F89-4F23-ABA9-0ED3DA7A47AA}">
      <dgm:prSet/>
      <dgm:spPr/>
      <dgm:t>
        <a:bodyPr/>
        <a:lstStyle/>
        <a:p>
          <a:endParaRPr lang="es-ES"/>
        </a:p>
      </dgm:t>
    </dgm:pt>
    <dgm:pt modelId="{88B8B746-4483-4F56-A418-F095B9FC1BBC}">
      <dgm:prSet phldrT="[Texto]" custT="1"/>
      <dgm:spPr>
        <a:solidFill>
          <a:schemeClr val="accent1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ES" sz="1200" dirty="0" smtClean="0">
              <a:latin typeface="Calibri" pitchFamily="34" charset="0"/>
            </a:rPr>
            <a:t>DIRECCIÓN DE POLÍTICAS Y NORMATIVAS TÉCNICAS</a:t>
          </a:r>
          <a:endParaRPr lang="es-ES" sz="1200" dirty="0">
            <a:latin typeface="Calibri" pitchFamily="34" charset="0"/>
          </a:endParaRPr>
        </a:p>
      </dgm:t>
    </dgm:pt>
    <dgm:pt modelId="{D2004F3B-125B-42B7-BDFC-BA06D3C2CAA2}" type="parTrans" cxnId="{8791C182-369F-4A7D-B9CF-E93CD9CC09AA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41496C19-1C7A-40F9-B737-481CED5BC872}" type="sibTrans" cxnId="{8791C182-369F-4A7D-B9CF-E93CD9CC09AA}">
      <dgm:prSet/>
      <dgm:spPr/>
      <dgm:t>
        <a:bodyPr/>
        <a:lstStyle/>
        <a:p>
          <a:endParaRPr lang="es-ES"/>
        </a:p>
      </dgm:t>
    </dgm:pt>
    <dgm:pt modelId="{754F142F-FBA8-4350-B17B-18B0D4E4E272}">
      <dgm:prSet phldrT="[Texto]" custT="1"/>
      <dgm:spPr>
        <a:solidFill>
          <a:schemeClr val="accent1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ES" sz="1200" dirty="0" smtClean="0">
              <a:latin typeface="Calibri" pitchFamily="34" charset="0"/>
            </a:rPr>
            <a:t>DIRECCIÓN DE LA GESTIÓN DE LA PRODUCCIÓN FAMILIAR CAMPESINA</a:t>
          </a:r>
          <a:endParaRPr lang="es-ES" sz="1200" dirty="0">
            <a:latin typeface="Calibri" pitchFamily="34" charset="0"/>
          </a:endParaRPr>
        </a:p>
      </dgm:t>
    </dgm:pt>
    <dgm:pt modelId="{25F0A9AC-822B-46A9-B085-386F38EAB926}" type="parTrans" cxnId="{8229B148-09CD-4E97-A4DE-60FA75C0ECB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6787E4E7-3CBA-4A10-9BDC-FD1A245C1A79}" type="sibTrans" cxnId="{8229B148-09CD-4E97-A4DE-60FA75C0ECB7}">
      <dgm:prSet/>
      <dgm:spPr/>
      <dgm:t>
        <a:bodyPr/>
        <a:lstStyle/>
        <a:p>
          <a:endParaRPr lang="es-ES"/>
        </a:p>
      </dgm:t>
    </dgm:pt>
    <dgm:pt modelId="{8D8E6F95-DCE2-43B6-A9AF-C64C927AF1B9}">
      <dgm:prSet phldrT="[Texto]" custT="1"/>
      <dgm:spPr>
        <a:solidFill>
          <a:schemeClr val="accent1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ES" sz="1200" dirty="0" smtClean="0">
              <a:latin typeface="Calibri" pitchFamily="34" charset="0"/>
            </a:rPr>
            <a:t>DIRECCIÓN DE SEGUIMIENTO Y EVALUACIÓN DE LA PRODUCCIÓN FAMILIAR CAMPESINA Y EMPREDIMIENTO ASOCIATIVO RURAL</a:t>
          </a:r>
          <a:endParaRPr lang="es-ES" sz="1200" dirty="0">
            <a:latin typeface="Calibri" pitchFamily="34" charset="0"/>
          </a:endParaRPr>
        </a:p>
      </dgm:t>
    </dgm:pt>
    <dgm:pt modelId="{69700DD5-3115-4BE7-B441-585B1DD5A753}" type="parTrans" cxnId="{052E0E22-BE99-44ED-92DB-F56965C12E56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D7BF6CBA-0624-43E7-81ED-CDD116F61B00}" type="sibTrans" cxnId="{052E0E22-BE99-44ED-92DB-F56965C12E56}">
      <dgm:prSet/>
      <dgm:spPr/>
      <dgm:t>
        <a:bodyPr/>
        <a:lstStyle/>
        <a:p>
          <a:endParaRPr lang="es-ES"/>
        </a:p>
      </dgm:t>
    </dgm:pt>
    <dgm:pt modelId="{19CA3244-765F-46DA-AA6F-F212C1DE7BA5}">
      <dgm:prSet phldrT="[Texto]" custT="1"/>
      <dgm:spPr>
        <a:solidFill>
          <a:schemeClr val="accent1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ES" sz="1200" dirty="0" smtClean="0">
              <a:latin typeface="Calibri" pitchFamily="34" charset="0"/>
            </a:rPr>
            <a:t>DIRECCIÓN DE EMPRENDIMIENTO ASOCIATIVO RURAL</a:t>
          </a:r>
          <a:endParaRPr lang="es-ES" sz="1200" dirty="0">
            <a:latin typeface="Calibri" pitchFamily="34" charset="0"/>
          </a:endParaRPr>
        </a:p>
      </dgm:t>
    </dgm:pt>
    <dgm:pt modelId="{D2FE17F4-76B8-49D9-A8F8-EEFAC44016E7}" type="parTrans" cxnId="{6275666E-ED4D-460B-AF1E-774DCE28D47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_tradnl">
            <a:solidFill>
              <a:schemeClr val="accent1">
                <a:lumMod val="50000"/>
              </a:schemeClr>
            </a:solidFill>
          </a:endParaRPr>
        </a:p>
      </dgm:t>
    </dgm:pt>
    <dgm:pt modelId="{D602918D-1606-480A-8455-CE78DC4C0BD0}" type="sibTrans" cxnId="{6275666E-ED4D-460B-AF1E-774DCE28D47D}">
      <dgm:prSet/>
      <dgm:spPr/>
      <dgm:t>
        <a:bodyPr/>
        <a:lstStyle/>
        <a:p>
          <a:endParaRPr lang="es-ES_tradnl"/>
        </a:p>
      </dgm:t>
    </dgm:pt>
    <dgm:pt modelId="{3B813E1A-A76F-4E4C-A579-0267F4A8F336}" type="pres">
      <dgm:prSet presAssocID="{FCEA8B37-B60B-48E5-9B2A-86B625AFA1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2361AD8-339F-4BF5-AA53-53B58483FADB}" type="pres">
      <dgm:prSet presAssocID="{F3D6CE9B-0930-4ED9-89F7-62E98B83434B}" presName="hierRoot1" presStyleCnt="0">
        <dgm:presLayoutVars>
          <dgm:hierBranch val="init"/>
        </dgm:presLayoutVars>
      </dgm:prSet>
      <dgm:spPr/>
    </dgm:pt>
    <dgm:pt modelId="{469EBE56-3BD7-45C2-B43C-9F4968A6BE59}" type="pres">
      <dgm:prSet presAssocID="{F3D6CE9B-0930-4ED9-89F7-62E98B83434B}" presName="rootComposite1" presStyleCnt="0"/>
      <dgm:spPr/>
    </dgm:pt>
    <dgm:pt modelId="{E17C2869-2B0B-4464-B488-C2414FA80800}" type="pres">
      <dgm:prSet presAssocID="{F3D6CE9B-0930-4ED9-89F7-62E98B83434B}" presName="rootText1" presStyleLbl="node0" presStyleIdx="0" presStyleCnt="1" custScaleX="593753" custScaleY="372621" custLinFactY="-11321" custLinFactNeighborX="-3873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F3774D06-6702-4FEA-A766-E7BDD8DAFAA2}" type="pres">
      <dgm:prSet presAssocID="{F3D6CE9B-0930-4ED9-89F7-62E98B83434B}" presName="rootConnector1" presStyleLbl="node1" presStyleIdx="0" presStyleCnt="0"/>
      <dgm:spPr/>
      <dgm:t>
        <a:bodyPr/>
        <a:lstStyle/>
        <a:p>
          <a:endParaRPr lang="es-EC"/>
        </a:p>
      </dgm:t>
    </dgm:pt>
    <dgm:pt modelId="{38467CBD-F0AD-4E28-AB95-25C1247614C3}" type="pres">
      <dgm:prSet presAssocID="{F3D6CE9B-0930-4ED9-89F7-62E98B83434B}" presName="hierChild2" presStyleCnt="0"/>
      <dgm:spPr/>
    </dgm:pt>
    <dgm:pt modelId="{D854EE62-9FB6-48F2-B7D9-FE0AFEC13424}" type="pres">
      <dgm:prSet presAssocID="{D2004F3B-125B-42B7-BDFC-BA06D3C2CAA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1A74C06-903C-4BB5-BDAB-79584E00752C}" type="pres">
      <dgm:prSet presAssocID="{88B8B746-4483-4F56-A418-F095B9FC1BBC}" presName="hierRoot2" presStyleCnt="0">
        <dgm:presLayoutVars>
          <dgm:hierBranch val="init"/>
        </dgm:presLayoutVars>
      </dgm:prSet>
      <dgm:spPr/>
    </dgm:pt>
    <dgm:pt modelId="{FC66D444-0097-4EBC-BC7C-4C94FD668DC3}" type="pres">
      <dgm:prSet presAssocID="{88B8B746-4483-4F56-A418-F095B9FC1BBC}" presName="rootComposite" presStyleCnt="0"/>
      <dgm:spPr/>
    </dgm:pt>
    <dgm:pt modelId="{D0289CF1-9E42-40AE-AAC2-E54203D11017}" type="pres">
      <dgm:prSet presAssocID="{88B8B746-4483-4F56-A418-F095B9FC1BBC}" presName="rootText" presStyleLbl="node2" presStyleIdx="0" presStyleCnt="4" custScaleX="164884" custScaleY="67469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5936B483-95B6-4ECF-B0FA-44BC75952525}" type="pres">
      <dgm:prSet presAssocID="{88B8B746-4483-4F56-A418-F095B9FC1BBC}" presName="rootConnector" presStyleLbl="node2" presStyleIdx="0" presStyleCnt="4"/>
      <dgm:spPr/>
      <dgm:t>
        <a:bodyPr/>
        <a:lstStyle/>
        <a:p>
          <a:endParaRPr lang="es-EC"/>
        </a:p>
      </dgm:t>
    </dgm:pt>
    <dgm:pt modelId="{7F7B2116-9922-454B-AAFE-50F5C9ED545A}" type="pres">
      <dgm:prSet presAssocID="{88B8B746-4483-4F56-A418-F095B9FC1BBC}" presName="hierChild4" presStyleCnt="0"/>
      <dgm:spPr/>
    </dgm:pt>
    <dgm:pt modelId="{20E7DD33-B805-46EA-9CFE-11C2E880398E}" type="pres">
      <dgm:prSet presAssocID="{88B8B746-4483-4F56-A418-F095B9FC1BBC}" presName="hierChild5" presStyleCnt="0"/>
      <dgm:spPr/>
    </dgm:pt>
    <dgm:pt modelId="{7B605D0B-729D-46B8-A531-39E2AA97A028}" type="pres">
      <dgm:prSet presAssocID="{25F0A9AC-822B-46A9-B085-386F38EAB926}" presName="Name37" presStyleLbl="parChTrans1D2" presStyleIdx="1" presStyleCnt="4"/>
      <dgm:spPr/>
      <dgm:t>
        <a:bodyPr/>
        <a:lstStyle/>
        <a:p>
          <a:endParaRPr lang="es-EC"/>
        </a:p>
      </dgm:t>
    </dgm:pt>
    <dgm:pt modelId="{CA103703-4405-4BC9-B8C5-C6BD13DA4BC0}" type="pres">
      <dgm:prSet presAssocID="{754F142F-FBA8-4350-B17B-18B0D4E4E272}" presName="hierRoot2" presStyleCnt="0">
        <dgm:presLayoutVars>
          <dgm:hierBranch val="init"/>
        </dgm:presLayoutVars>
      </dgm:prSet>
      <dgm:spPr/>
    </dgm:pt>
    <dgm:pt modelId="{B4924074-0731-44C6-96B2-77C6000D3B8D}" type="pres">
      <dgm:prSet presAssocID="{754F142F-FBA8-4350-B17B-18B0D4E4E272}" presName="rootComposite" presStyleCnt="0"/>
      <dgm:spPr/>
    </dgm:pt>
    <dgm:pt modelId="{B2184F2D-AB3F-4A3F-9AC1-04A5FD9F5351}" type="pres">
      <dgm:prSet presAssocID="{754F142F-FBA8-4350-B17B-18B0D4E4E272}" presName="rootText" presStyleLbl="node2" presStyleIdx="1" presStyleCnt="4" custScaleX="211442" custScaleY="67469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E9C615DB-16DF-44D2-995A-16376B341132}" type="pres">
      <dgm:prSet presAssocID="{754F142F-FBA8-4350-B17B-18B0D4E4E272}" presName="rootConnector" presStyleLbl="node2" presStyleIdx="1" presStyleCnt="4"/>
      <dgm:spPr/>
      <dgm:t>
        <a:bodyPr/>
        <a:lstStyle/>
        <a:p>
          <a:endParaRPr lang="es-EC"/>
        </a:p>
      </dgm:t>
    </dgm:pt>
    <dgm:pt modelId="{D02B0B39-6BBC-496E-B3DE-7C3754E577F3}" type="pres">
      <dgm:prSet presAssocID="{754F142F-FBA8-4350-B17B-18B0D4E4E272}" presName="hierChild4" presStyleCnt="0"/>
      <dgm:spPr/>
    </dgm:pt>
    <dgm:pt modelId="{771DC972-FD5D-494F-8F85-B3FEF95FF1E1}" type="pres">
      <dgm:prSet presAssocID="{754F142F-FBA8-4350-B17B-18B0D4E4E272}" presName="hierChild5" presStyleCnt="0"/>
      <dgm:spPr/>
    </dgm:pt>
    <dgm:pt modelId="{5B3A0B4D-1118-4E02-BC7B-468AF93E9B2D}" type="pres">
      <dgm:prSet presAssocID="{D2FE17F4-76B8-49D9-A8F8-EEFAC44016E7}" presName="Name37" presStyleLbl="parChTrans1D2" presStyleIdx="2" presStyleCnt="4"/>
      <dgm:spPr/>
      <dgm:t>
        <a:bodyPr/>
        <a:lstStyle/>
        <a:p>
          <a:endParaRPr lang="es-ES_tradnl"/>
        </a:p>
      </dgm:t>
    </dgm:pt>
    <dgm:pt modelId="{84C9E5EA-F7AC-4763-9059-C2E09D97EF0F}" type="pres">
      <dgm:prSet presAssocID="{19CA3244-765F-46DA-AA6F-F212C1DE7BA5}" presName="hierRoot2" presStyleCnt="0">
        <dgm:presLayoutVars>
          <dgm:hierBranch val="init"/>
        </dgm:presLayoutVars>
      </dgm:prSet>
      <dgm:spPr/>
    </dgm:pt>
    <dgm:pt modelId="{9B7BEB9D-99E2-42B1-A5D3-777B36E1F90B}" type="pres">
      <dgm:prSet presAssocID="{19CA3244-765F-46DA-AA6F-F212C1DE7BA5}" presName="rootComposite" presStyleCnt="0"/>
      <dgm:spPr/>
    </dgm:pt>
    <dgm:pt modelId="{ED3B55C5-2B84-4AE0-BBA5-95E4D48A186D}" type="pres">
      <dgm:prSet presAssocID="{19CA3244-765F-46DA-AA6F-F212C1DE7BA5}" presName="rootText" presStyleLbl="node2" presStyleIdx="2" presStyleCnt="4" custScaleX="228754" custScaleY="674691" custLinFactNeighborX="3514" custLinFactNeighborY="-604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_tradnl"/>
        </a:p>
      </dgm:t>
    </dgm:pt>
    <dgm:pt modelId="{4A05EAA4-BFA9-4465-9927-944FFD3480C5}" type="pres">
      <dgm:prSet presAssocID="{19CA3244-765F-46DA-AA6F-F212C1DE7BA5}" presName="rootConnector" presStyleLbl="node2" presStyleIdx="2" presStyleCnt="4"/>
      <dgm:spPr/>
      <dgm:t>
        <a:bodyPr/>
        <a:lstStyle/>
        <a:p>
          <a:endParaRPr lang="es-ES_tradnl"/>
        </a:p>
      </dgm:t>
    </dgm:pt>
    <dgm:pt modelId="{1DF776CA-4AAA-4DF3-BA6E-F7B92480F3D9}" type="pres">
      <dgm:prSet presAssocID="{19CA3244-765F-46DA-AA6F-F212C1DE7BA5}" presName="hierChild4" presStyleCnt="0"/>
      <dgm:spPr/>
    </dgm:pt>
    <dgm:pt modelId="{703C7D6E-9E2C-4553-98BA-A986405EBAD0}" type="pres">
      <dgm:prSet presAssocID="{19CA3244-765F-46DA-AA6F-F212C1DE7BA5}" presName="hierChild5" presStyleCnt="0"/>
      <dgm:spPr/>
    </dgm:pt>
    <dgm:pt modelId="{758AE676-6172-46A4-9482-1E44B50F8510}" type="pres">
      <dgm:prSet presAssocID="{69700DD5-3115-4BE7-B441-585B1DD5A753}" presName="Name37" presStyleLbl="parChTrans1D2" presStyleIdx="3" presStyleCnt="4"/>
      <dgm:spPr/>
      <dgm:t>
        <a:bodyPr/>
        <a:lstStyle/>
        <a:p>
          <a:endParaRPr lang="es-EC"/>
        </a:p>
      </dgm:t>
    </dgm:pt>
    <dgm:pt modelId="{5B8678CC-AC48-4346-A16D-D2789FFD0646}" type="pres">
      <dgm:prSet presAssocID="{8D8E6F95-DCE2-43B6-A9AF-C64C927AF1B9}" presName="hierRoot2" presStyleCnt="0">
        <dgm:presLayoutVars>
          <dgm:hierBranch val="init"/>
        </dgm:presLayoutVars>
      </dgm:prSet>
      <dgm:spPr/>
    </dgm:pt>
    <dgm:pt modelId="{11D9EE5E-99E6-497A-87EA-D650DA947D5C}" type="pres">
      <dgm:prSet presAssocID="{8D8E6F95-DCE2-43B6-A9AF-C64C927AF1B9}" presName="rootComposite" presStyleCnt="0"/>
      <dgm:spPr/>
    </dgm:pt>
    <dgm:pt modelId="{6F8E3209-66B6-41EF-8B35-8F6D290CE907}" type="pres">
      <dgm:prSet presAssocID="{8D8E6F95-DCE2-43B6-A9AF-C64C927AF1B9}" presName="rootText" presStyleLbl="node2" presStyleIdx="3" presStyleCnt="4" custScaleX="217811" custScaleY="67469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45B23E90-3DC2-4E00-9014-E8D2107A076D}" type="pres">
      <dgm:prSet presAssocID="{8D8E6F95-DCE2-43B6-A9AF-C64C927AF1B9}" presName="rootConnector" presStyleLbl="node2" presStyleIdx="3" presStyleCnt="4"/>
      <dgm:spPr/>
      <dgm:t>
        <a:bodyPr/>
        <a:lstStyle/>
        <a:p>
          <a:endParaRPr lang="es-EC"/>
        </a:p>
      </dgm:t>
    </dgm:pt>
    <dgm:pt modelId="{8F266751-BE03-4DA0-8E5C-C24156BC96B1}" type="pres">
      <dgm:prSet presAssocID="{8D8E6F95-DCE2-43B6-A9AF-C64C927AF1B9}" presName="hierChild4" presStyleCnt="0"/>
      <dgm:spPr/>
    </dgm:pt>
    <dgm:pt modelId="{0F90A4E0-F49D-4C4C-ABA6-58FBFD88B870}" type="pres">
      <dgm:prSet presAssocID="{8D8E6F95-DCE2-43B6-A9AF-C64C927AF1B9}" presName="hierChild5" presStyleCnt="0"/>
      <dgm:spPr/>
    </dgm:pt>
    <dgm:pt modelId="{5BA06365-756F-410E-B4DF-4165A4144769}" type="pres">
      <dgm:prSet presAssocID="{F3D6CE9B-0930-4ED9-89F7-62E98B83434B}" presName="hierChild3" presStyleCnt="0"/>
      <dgm:spPr/>
    </dgm:pt>
  </dgm:ptLst>
  <dgm:cxnLst>
    <dgm:cxn modelId="{23E7D060-FC01-4A3F-A70A-C1ADF99684F7}" type="presOf" srcId="{F3D6CE9B-0930-4ED9-89F7-62E98B83434B}" destId="{E17C2869-2B0B-4464-B488-C2414FA80800}" srcOrd="0" destOrd="0" presId="urn:microsoft.com/office/officeart/2005/8/layout/orgChart1"/>
    <dgm:cxn modelId="{3E7851BF-7941-4EC8-9004-823CAEB52DD5}" type="presOf" srcId="{FCEA8B37-B60B-48E5-9B2A-86B625AFA185}" destId="{3B813E1A-A76F-4E4C-A579-0267F4A8F336}" srcOrd="0" destOrd="0" presId="urn:microsoft.com/office/officeart/2005/8/layout/orgChart1"/>
    <dgm:cxn modelId="{66D30514-694B-4995-AD84-BB1895865CFF}" type="presOf" srcId="{88B8B746-4483-4F56-A418-F095B9FC1BBC}" destId="{5936B483-95B6-4ECF-B0FA-44BC75952525}" srcOrd="1" destOrd="0" presId="urn:microsoft.com/office/officeart/2005/8/layout/orgChart1"/>
    <dgm:cxn modelId="{F6F54403-DFD7-4452-9110-99657D863923}" type="presOf" srcId="{25F0A9AC-822B-46A9-B085-386F38EAB926}" destId="{7B605D0B-729D-46B8-A531-39E2AA97A028}" srcOrd="0" destOrd="0" presId="urn:microsoft.com/office/officeart/2005/8/layout/orgChart1"/>
    <dgm:cxn modelId="{402497AB-CF5D-4717-B61E-F8FF00B313E0}" type="presOf" srcId="{754F142F-FBA8-4350-B17B-18B0D4E4E272}" destId="{B2184F2D-AB3F-4A3F-9AC1-04A5FD9F5351}" srcOrd="0" destOrd="0" presId="urn:microsoft.com/office/officeart/2005/8/layout/orgChart1"/>
    <dgm:cxn modelId="{052E0E22-BE99-44ED-92DB-F56965C12E56}" srcId="{F3D6CE9B-0930-4ED9-89F7-62E98B83434B}" destId="{8D8E6F95-DCE2-43B6-A9AF-C64C927AF1B9}" srcOrd="3" destOrd="0" parTransId="{69700DD5-3115-4BE7-B441-585B1DD5A753}" sibTransId="{D7BF6CBA-0624-43E7-81ED-CDD116F61B00}"/>
    <dgm:cxn modelId="{98008F1E-2CF6-4DB8-9239-E893180F7F32}" type="presOf" srcId="{19CA3244-765F-46DA-AA6F-F212C1DE7BA5}" destId="{4A05EAA4-BFA9-4465-9927-944FFD3480C5}" srcOrd="1" destOrd="0" presId="urn:microsoft.com/office/officeart/2005/8/layout/orgChart1"/>
    <dgm:cxn modelId="{4CA11FBA-EE42-4C88-B803-E86002D3BAE5}" type="presOf" srcId="{8D8E6F95-DCE2-43B6-A9AF-C64C927AF1B9}" destId="{6F8E3209-66B6-41EF-8B35-8F6D290CE907}" srcOrd="0" destOrd="0" presId="urn:microsoft.com/office/officeart/2005/8/layout/orgChart1"/>
    <dgm:cxn modelId="{4EE6B813-A094-4EBD-BA53-29EB548EAA60}" type="presOf" srcId="{F3D6CE9B-0930-4ED9-89F7-62E98B83434B}" destId="{F3774D06-6702-4FEA-A766-E7BDD8DAFAA2}" srcOrd="1" destOrd="0" presId="urn:microsoft.com/office/officeart/2005/8/layout/orgChart1"/>
    <dgm:cxn modelId="{8229B148-09CD-4E97-A4DE-60FA75C0ECB7}" srcId="{F3D6CE9B-0930-4ED9-89F7-62E98B83434B}" destId="{754F142F-FBA8-4350-B17B-18B0D4E4E272}" srcOrd="1" destOrd="0" parTransId="{25F0A9AC-822B-46A9-B085-386F38EAB926}" sibTransId="{6787E4E7-3CBA-4A10-9BDC-FD1A245C1A79}"/>
    <dgm:cxn modelId="{0A3A27EA-7E2C-4290-AF04-5CA62C81B451}" type="presOf" srcId="{8D8E6F95-DCE2-43B6-A9AF-C64C927AF1B9}" destId="{45B23E90-3DC2-4E00-9014-E8D2107A076D}" srcOrd="1" destOrd="0" presId="urn:microsoft.com/office/officeart/2005/8/layout/orgChart1"/>
    <dgm:cxn modelId="{F6F1FCF2-46F0-4450-A761-050460FDE610}" type="presOf" srcId="{19CA3244-765F-46DA-AA6F-F212C1DE7BA5}" destId="{ED3B55C5-2B84-4AE0-BBA5-95E4D48A186D}" srcOrd="0" destOrd="0" presId="urn:microsoft.com/office/officeart/2005/8/layout/orgChart1"/>
    <dgm:cxn modelId="{CC691C3B-31CF-4D84-B97F-95BB2E662397}" type="presOf" srcId="{D2FE17F4-76B8-49D9-A8F8-EEFAC44016E7}" destId="{5B3A0B4D-1118-4E02-BC7B-468AF93E9B2D}" srcOrd="0" destOrd="0" presId="urn:microsoft.com/office/officeart/2005/8/layout/orgChart1"/>
    <dgm:cxn modelId="{9295A015-A36B-4D44-88AB-576E9E28AE53}" type="presOf" srcId="{D2004F3B-125B-42B7-BDFC-BA06D3C2CAA2}" destId="{D854EE62-9FB6-48F2-B7D9-FE0AFEC13424}" srcOrd="0" destOrd="0" presId="urn:microsoft.com/office/officeart/2005/8/layout/orgChart1"/>
    <dgm:cxn modelId="{98A8008C-DB1E-4C4A-A0AC-1D06913B89EF}" type="presOf" srcId="{754F142F-FBA8-4350-B17B-18B0D4E4E272}" destId="{E9C615DB-16DF-44D2-995A-16376B341132}" srcOrd="1" destOrd="0" presId="urn:microsoft.com/office/officeart/2005/8/layout/orgChart1"/>
    <dgm:cxn modelId="{DE93BEEB-5B5C-4AF4-B8B2-D8B60699EB59}" type="presOf" srcId="{88B8B746-4483-4F56-A418-F095B9FC1BBC}" destId="{D0289CF1-9E42-40AE-AAC2-E54203D11017}" srcOrd="0" destOrd="0" presId="urn:microsoft.com/office/officeart/2005/8/layout/orgChart1"/>
    <dgm:cxn modelId="{8791C182-369F-4A7D-B9CF-E93CD9CC09AA}" srcId="{F3D6CE9B-0930-4ED9-89F7-62E98B83434B}" destId="{88B8B746-4483-4F56-A418-F095B9FC1BBC}" srcOrd="0" destOrd="0" parTransId="{D2004F3B-125B-42B7-BDFC-BA06D3C2CAA2}" sibTransId="{41496C19-1C7A-40F9-B737-481CED5BC872}"/>
    <dgm:cxn modelId="{6275666E-ED4D-460B-AF1E-774DCE28D47D}" srcId="{F3D6CE9B-0930-4ED9-89F7-62E98B83434B}" destId="{19CA3244-765F-46DA-AA6F-F212C1DE7BA5}" srcOrd="2" destOrd="0" parTransId="{D2FE17F4-76B8-49D9-A8F8-EEFAC44016E7}" sibTransId="{D602918D-1606-480A-8455-CE78DC4C0BD0}"/>
    <dgm:cxn modelId="{D181F300-0F89-4F23-ABA9-0ED3DA7A47AA}" srcId="{FCEA8B37-B60B-48E5-9B2A-86B625AFA185}" destId="{F3D6CE9B-0930-4ED9-89F7-62E98B83434B}" srcOrd="0" destOrd="0" parTransId="{2EAE2932-38E9-49B0-ABC3-C2B92BA84E85}" sibTransId="{EF8D738F-EA18-43AA-83C1-37332442D221}"/>
    <dgm:cxn modelId="{40E64798-6B70-4CE7-8B9A-E0A8A55EE22A}" type="presOf" srcId="{69700DD5-3115-4BE7-B441-585B1DD5A753}" destId="{758AE676-6172-46A4-9482-1E44B50F8510}" srcOrd="0" destOrd="0" presId="urn:microsoft.com/office/officeart/2005/8/layout/orgChart1"/>
    <dgm:cxn modelId="{A6E073EE-1BDE-4DF3-B1DC-BDDB75DA508E}" type="presParOf" srcId="{3B813E1A-A76F-4E4C-A579-0267F4A8F336}" destId="{02361AD8-339F-4BF5-AA53-53B58483FADB}" srcOrd="0" destOrd="0" presId="urn:microsoft.com/office/officeart/2005/8/layout/orgChart1"/>
    <dgm:cxn modelId="{7EFEF5B6-FFDD-4CFD-9EDE-0EC9D7F580D8}" type="presParOf" srcId="{02361AD8-339F-4BF5-AA53-53B58483FADB}" destId="{469EBE56-3BD7-45C2-B43C-9F4968A6BE59}" srcOrd="0" destOrd="0" presId="urn:microsoft.com/office/officeart/2005/8/layout/orgChart1"/>
    <dgm:cxn modelId="{54815B7F-8250-4AA3-B240-1D45030CBE17}" type="presParOf" srcId="{469EBE56-3BD7-45C2-B43C-9F4968A6BE59}" destId="{E17C2869-2B0B-4464-B488-C2414FA80800}" srcOrd="0" destOrd="0" presId="urn:microsoft.com/office/officeart/2005/8/layout/orgChart1"/>
    <dgm:cxn modelId="{FA258B72-2AAC-497E-A91D-C9770E58D9CA}" type="presParOf" srcId="{469EBE56-3BD7-45C2-B43C-9F4968A6BE59}" destId="{F3774D06-6702-4FEA-A766-E7BDD8DAFAA2}" srcOrd="1" destOrd="0" presId="urn:microsoft.com/office/officeart/2005/8/layout/orgChart1"/>
    <dgm:cxn modelId="{D5A74E65-416F-4382-B02B-A5843D9C4AB9}" type="presParOf" srcId="{02361AD8-339F-4BF5-AA53-53B58483FADB}" destId="{38467CBD-F0AD-4E28-AB95-25C1247614C3}" srcOrd="1" destOrd="0" presId="urn:microsoft.com/office/officeart/2005/8/layout/orgChart1"/>
    <dgm:cxn modelId="{20B9CEF6-DC00-476F-8330-51D3D1A5E681}" type="presParOf" srcId="{38467CBD-F0AD-4E28-AB95-25C1247614C3}" destId="{D854EE62-9FB6-48F2-B7D9-FE0AFEC13424}" srcOrd="0" destOrd="0" presId="urn:microsoft.com/office/officeart/2005/8/layout/orgChart1"/>
    <dgm:cxn modelId="{F6617687-0408-4318-B318-798EA33409AD}" type="presParOf" srcId="{38467CBD-F0AD-4E28-AB95-25C1247614C3}" destId="{21A74C06-903C-4BB5-BDAB-79584E00752C}" srcOrd="1" destOrd="0" presId="urn:microsoft.com/office/officeart/2005/8/layout/orgChart1"/>
    <dgm:cxn modelId="{B36E500D-425F-441E-929B-B4D358FAC755}" type="presParOf" srcId="{21A74C06-903C-4BB5-BDAB-79584E00752C}" destId="{FC66D444-0097-4EBC-BC7C-4C94FD668DC3}" srcOrd="0" destOrd="0" presId="urn:microsoft.com/office/officeart/2005/8/layout/orgChart1"/>
    <dgm:cxn modelId="{5BA87DF4-D547-4A61-8106-6DC0009C6082}" type="presParOf" srcId="{FC66D444-0097-4EBC-BC7C-4C94FD668DC3}" destId="{D0289CF1-9E42-40AE-AAC2-E54203D11017}" srcOrd="0" destOrd="0" presId="urn:microsoft.com/office/officeart/2005/8/layout/orgChart1"/>
    <dgm:cxn modelId="{1991FB7E-D536-4364-A5E3-A22B219B0D75}" type="presParOf" srcId="{FC66D444-0097-4EBC-BC7C-4C94FD668DC3}" destId="{5936B483-95B6-4ECF-B0FA-44BC75952525}" srcOrd="1" destOrd="0" presId="urn:microsoft.com/office/officeart/2005/8/layout/orgChart1"/>
    <dgm:cxn modelId="{3E15B5BD-7F84-4998-A8D9-8A72B89BE653}" type="presParOf" srcId="{21A74C06-903C-4BB5-BDAB-79584E00752C}" destId="{7F7B2116-9922-454B-AAFE-50F5C9ED545A}" srcOrd="1" destOrd="0" presId="urn:microsoft.com/office/officeart/2005/8/layout/orgChart1"/>
    <dgm:cxn modelId="{9894E8AF-55AC-4943-A89E-71EC34990FC3}" type="presParOf" srcId="{21A74C06-903C-4BB5-BDAB-79584E00752C}" destId="{20E7DD33-B805-46EA-9CFE-11C2E880398E}" srcOrd="2" destOrd="0" presId="urn:microsoft.com/office/officeart/2005/8/layout/orgChart1"/>
    <dgm:cxn modelId="{3585AE40-519A-4686-AE74-5FB50E073351}" type="presParOf" srcId="{38467CBD-F0AD-4E28-AB95-25C1247614C3}" destId="{7B605D0B-729D-46B8-A531-39E2AA97A028}" srcOrd="2" destOrd="0" presId="urn:microsoft.com/office/officeart/2005/8/layout/orgChart1"/>
    <dgm:cxn modelId="{F25724C7-E8A3-4322-A0E7-C8A92B776E27}" type="presParOf" srcId="{38467CBD-F0AD-4E28-AB95-25C1247614C3}" destId="{CA103703-4405-4BC9-B8C5-C6BD13DA4BC0}" srcOrd="3" destOrd="0" presId="urn:microsoft.com/office/officeart/2005/8/layout/orgChart1"/>
    <dgm:cxn modelId="{165D0C2C-291F-4D36-A788-1F572B68E1D5}" type="presParOf" srcId="{CA103703-4405-4BC9-B8C5-C6BD13DA4BC0}" destId="{B4924074-0731-44C6-96B2-77C6000D3B8D}" srcOrd="0" destOrd="0" presId="urn:microsoft.com/office/officeart/2005/8/layout/orgChart1"/>
    <dgm:cxn modelId="{B2A8311B-32FF-4B73-A7E0-397C10C6451B}" type="presParOf" srcId="{B4924074-0731-44C6-96B2-77C6000D3B8D}" destId="{B2184F2D-AB3F-4A3F-9AC1-04A5FD9F5351}" srcOrd="0" destOrd="0" presId="urn:microsoft.com/office/officeart/2005/8/layout/orgChart1"/>
    <dgm:cxn modelId="{66FE4D61-4A43-4968-B860-9EE54B4ADCED}" type="presParOf" srcId="{B4924074-0731-44C6-96B2-77C6000D3B8D}" destId="{E9C615DB-16DF-44D2-995A-16376B341132}" srcOrd="1" destOrd="0" presId="urn:microsoft.com/office/officeart/2005/8/layout/orgChart1"/>
    <dgm:cxn modelId="{3EAD4B70-EF37-45C1-9772-31E055E3D95C}" type="presParOf" srcId="{CA103703-4405-4BC9-B8C5-C6BD13DA4BC0}" destId="{D02B0B39-6BBC-496E-B3DE-7C3754E577F3}" srcOrd="1" destOrd="0" presId="urn:microsoft.com/office/officeart/2005/8/layout/orgChart1"/>
    <dgm:cxn modelId="{45756695-506A-44D6-AE46-F3CD50D290BC}" type="presParOf" srcId="{CA103703-4405-4BC9-B8C5-C6BD13DA4BC0}" destId="{771DC972-FD5D-494F-8F85-B3FEF95FF1E1}" srcOrd="2" destOrd="0" presId="urn:microsoft.com/office/officeart/2005/8/layout/orgChart1"/>
    <dgm:cxn modelId="{DA22852B-DF83-4DB5-94F4-1090ED28501F}" type="presParOf" srcId="{38467CBD-F0AD-4E28-AB95-25C1247614C3}" destId="{5B3A0B4D-1118-4E02-BC7B-468AF93E9B2D}" srcOrd="4" destOrd="0" presId="urn:microsoft.com/office/officeart/2005/8/layout/orgChart1"/>
    <dgm:cxn modelId="{8017B6A4-8C48-408B-B15D-557E9E0826B5}" type="presParOf" srcId="{38467CBD-F0AD-4E28-AB95-25C1247614C3}" destId="{84C9E5EA-F7AC-4763-9059-C2E09D97EF0F}" srcOrd="5" destOrd="0" presId="urn:microsoft.com/office/officeart/2005/8/layout/orgChart1"/>
    <dgm:cxn modelId="{C16F5A4C-A11D-44DC-8AF1-3AD29370296F}" type="presParOf" srcId="{84C9E5EA-F7AC-4763-9059-C2E09D97EF0F}" destId="{9B7BEB9D-99E2-42B1-A5D3-777B36E1F90B}" srcOrd="0" destOrd="0" presId="urn:microsoft.com/office/officeart/2005/8/layout/orgChart1"/>
    <dgm:cxn modelId="{19FFD309-62CB-4787-8342-F23B7D711B97}" type="presParOf" srcId="{9B7BEB9D-99E2-42B1-A5D3-777B36E1F90B}" destId="{ED3B55C5-2B84-4AE0-BBA5-95E4D48A186D}" srcOrd="0" destOrd="0" presId="urn:microsoft.com/office/officeart/2005/8/layout/orgChart1"/>
    <dgm:cxn modelId="{FDB809C0-0281-43EE-A781-F69C6A579891}" type="presParOf" srcId="{9B7BEB9D-99E2-42B1-A5D3-777B36E1F90B}" destId="{4A05EAA4-BFA9-4465-9927-944FFD3480C5}" srcOrd="1" destOrd="0" presId="urn:microsoft.com/office/officeart/2005/8/layout/orgChart1"/>
    <dgm:cxn modelId="{933CBBC7-D277-4DC2-9C0A-03E3FB65D598}" type="presParOf" srcId="{84C9E5EA-F7AC-4763-9059-C2E09D97EF0F}" destId="{1DF776CA-4AAA-4DF3-BA6E-F7B92480F3D9}" srcOrd="1" destOrd="0" presId="urn:microsoft.com/office/officeart/2005/8/layout/orgChart1"/>
    <dgm:cxn modelId="{B769CB50-8604-4F3A-B7DE-DDE87FC34B0B}" type="presParOf" srcId="{84C9E5EA-F7AC-4763-9059-C2E09D97EF0F}" destId="{703C7D6E-9E2C-4553-98BA-A986405EBAD0}" srcOrd="2" destOrd="0" presId="urn:microsoft.com/office/officeart/2005/8/layout/orgChart1"/>
    <dgm:cxn modelId="{DDC4657A-137E-429A-B25A-4F0B6185AB02}" type="presParOf" srcId="{38467CBD-F0AD-4E28-AB95-25C1247614C3}" destId="{758AE676-6172-46A4-9482-1E44B50F8510}" srcOrd="6" destOrd="0" presId="urn:microsoft.com/office/officeart/2005/8/layout/orgChart1"/>
    <dgm:cxn modelId="{38E5EB9C-855A-4052-92F4-AB649D954F9C}" type="presParOf" srcId="{38467CBD-F0AD-4E28-AB95-25C1247614C3}" destId="{5B8678CC-AC48-4346-A16D-D2789FFD0646}" srcOrd="7" destOrd="0" presId="urn:microsoft.com/office/officeart/2005/8/layout/orgChart1"/>
    <dgm:cxn modelId="{CA54FEB7-BECC-4843-8E6F-B74D4CEC4A6F}" type="presParOf" srcId="{5B8678CC-AC48-4346-A16D-D2789FFD0646}" destId="{11D9EE5E-99E6-497A-87EA-D650DA947D5C}" srcOrd="0" destOrd="0" presId="urn:microsoft.com/office/officeart/2005/8/layout/orgChart1"/>
    <dgm:cxn modelId="{A7765B7D-D9CC-4AE3-BFB8-D31B30BF45B8}" type="presParOf" srcId="{11D9EE5E-99E6-497A-87EA-D650DA947D5C}" destId="{6F8E3209-66B6-41EF-8B35-8F6D290CE907}" srcOrd="0" destOrd="0" presId="urn:microsoft.com/office/officeart/2005/8/layout/orgChart1"/>
    <dgm:cxn modelId="{98AB6A8E-8AED-4AC1-9490-E144E3A57695}" type="presParOf" srcId="{11D9EE5E-99E6-497A-87EA-D650DA947D5C}" destId="{45B23E90-3DC2-4E00-9014-E8D2107A076D}" srcOrd="1" destOrd="0" presId="urn:microsoft.com/office/officeart/2005/8/layout/orgChart1"/>
    <dgm:cxn modelId="{B7AD63BE-F370-4DE0-9B0B-1248DF2290EA}" type="presParOf" srcId="{5B8678CC-AC48-4346-A16D-D2789FFD0646}" destId="{8F266751-BE03-4DA0-8E5C-C24156BC96B1}" srcOrd="1" destOrd="0" presId="urn:microsoft.com/office/officeart/2005/8/layout/orgChart1"/>
    <dgm:cxn modelId="{C8FF6CA3-353B-4868-81BD-BE3DA841CEC2}" type="presParOf" srcId="{5B8678CC-AC48-4346-A16D-D2789FFD0646}" destId="{0F90A4E0-F49D-4C4C-ABA6-58FBFD88B870}" srcOrd="2" destOrd="0" presId="urn:microsoft.com/office/officeart/2005/8/layout/orgChart1"/>
    <dgm:cxn modelId="{DFEC1022-A12B-42F1-8D55-BEC7995204DF}" type="presParOf" srcId="{02361AD8-339F-4BF5-AA53-53B58483FADB}" destId="{5BA06365-756F-410E-B4DF-4165A41447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D1696-C492-4EE8-9D3E-0BB8DBF18681}" type="doc">
      <dgm:prSet loTypeId="urn:microsoft.com/office/officeart/2005/8/layout/arrow6" loCatId="relationship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FD569C51-E04B-4B4C-B310-D44562421C83}">
      <dgm:prSet phldrT="[Texto]" custT="1"/>
      <dgm:spPr/>
      <dgm:t>
        <a:bodyPr/>
        <a:lstStyle/>
        <a:p>
          <a:pPr algn="ctr"/>
          <a:r>
            <a:rPr lang="es-ES_tradnl" sz="2000" dirty="0" smtClean="0">
              <a:latin typeface="Calibri" pitchFamily="34" charset="0"/>
            </a:rPr>
            <a:t>CAUSA</a:t>
          </a:r>
          <a:endParaRPr lang="es-MX" sz="2000" dirty="0">
            <a:latin typeface="Calibri" pitchFamily="34" charset="0"/>
          </a:endParaRPr>
        </a:p>
      </dgm:t>
    </dgm:pt>
    <dgm:pt modelId="{0B71C47F-3FA6-4E1A-8790-652CBA95999B}" type="parTrans" cxnId="{958C3210-D01D-4166-A92F-4EE61C08A3BE}">
      <dgm:prSet/>
      <dgm:spPr/>
      <dgm:t>
        <a:bodyPr/>
        <a:lstStyle/>
        <a:p>
          <a:pPr algn="just"/>
          <a:endParaRPr lang="es-MX" sz="2000">
            <a:latin typeface="Calibri" pitchFamily="34" charset="0"/>
          </a:endParaRPr>
        </a:p>
      </dgm:t>
    </dgm:pt>
    <dgm:pt modelId="{4F1C4F78-E87E-43FF-A45B-6186A6533E65}" type="sibTrans" cxnId="{958C3210-D01D-4166-A92F-4EE61C08A3BE}">
      <dgm:prSet/>
      <dgm:spPr/>
      <dgm:t>
        <a:bodyPr/>
        <a:lstStyle/>
        <a:p>
          <a:pPr algn="just"/>
          <a:endParaRPr lang="es-MX" sz="2000">
            <a:latin typeface="Calibri" pitchFamily="34" charset="0"/>
          </a:endParaRPr>
        </a:p>
      </dgm:t>
    </dgm:pt>
    <dgm:pt modelId="{CDCB9C5E-C812-4E9C-BF6F-83F108E92A1B}">
      <dgm:prSet phldrT="[Texto]" custT="1"/>
      <dgm:spPr/>
      <dgm:t>
        <a:bodyPr/>
        <a:lstStyle/>
        <a:p>
          <a:pPr algn="ctr"/>
          <a:r>
            <a:rPr lang="es-MX" sz="2000" dirty="0" smtClean="0">
              <a:latin typeface="Calibri" pitchFamily="34" charset="0"/>
            </a:rPr>
            <a:t>EFECTO</a:t>
          </a:r>
          <a:endParaRPr lang="es-MX" sz="2000" dirty="0">
            <a:latin typeface="Calibri" pitchFamily="34" charset="0"/>
          </a:endParaRPr>
        </a:p>
      </dgm:t>
    </dgm:pt>
    <dgm:pt modelId="{176C87F5-91B6-43F6-BAE8-CFDE12AB5E2F}" type="parTrans" cxnId="{E42C01E3-7646-4E10-8FC4-F1237FD6B851}">
      <dgm:prSet/>
      <dgm:spPr/>
      <dgm:t>
        <a:bodyPr/>
        <a:lstStyle/>
        <a:p>
          <a:pPr algn="just"/>
          <a:endParaRPr lang="es-ES"/>
        </a:p>
      </dgm:t>
    </dgm:pt>
    <dgm:pt modelId="{43A3AB53-0586-461C-BE00-B4EC21DEF829}" type="sibTrans" cxnId="{E42C01E3-7646-4E10-8FC4-F1237FD6B851}">
      <dgm:prSet/>
      <dgm:spPr/>
      <dgm:t>
        <a:bodyPr/>
        <a:lstStyle/>
        <a:p>
          <a:pPr algn="just"/>
          <a:endParaRPr lang="es-ES"/>
        </a:p>
      </dgm:t>
    </dgm:pt>
    <dgm:pt modelId="{02A16DA0-A8C7-4917-BE99-11B123C405B1}">
      <dgm:prSet phldrT="[Texto]" custT="1"/>
      <dgm:spPr/>
      <dgm:t>
        <a:bodyPr/>
        <a:lstStyle/>
        <a:p>
          <a:pPr algn="just"/>
          <a:r>
            <a:rPr lang="es-MX" sz="2000" dirty="0" smtClean="0">
              <a:latin typeface="Calibri" pitchFamily="34" charset="0"/>
            </a:rPr>
            <a:t>Exigencia de mantener procesos y procedimientos</a:t>
          </a:r>
          <a:endParaRPr lang="es-MX" sz="2000" dirty="0">
            <a:latin typeface="Calibri" pitchFamily="34" charset="0"/>
          </a:endParaRPr>
        </a:p>
      </dgm:t>
    </dgm:pt>
    <dgm:pt modelId="{9828D925-F2FE-4A27-BF75-F04046788CF8}" type="parTrans" cxnId="{832BDDA6-B031-4941-8F80-42113A73BA64}">
      <dgm:prSet/>
      <dgm:spPr/>
      <dgm:t>
        <a:bodyPr/>
        <a:lstStyle/>
        <a:p>
          <a:pPr algn="just"/>
          <a:endParaRPr lang="es-ES"/>
        </a:p>
      </dgm:t>
    </dgm:pt>
    <dgm:pt modelId="{9319212F-D654-456E-9EF3-ACA4A07A44F4}" type="sibTrans" cxnId="{832BDDA6-B031-4941-8F80-42113A73BA64}">
      <dgm:prSet/>
      <dgm:spPr/>
      <dgm:t>
        <a:bodyPr/>
        <a:lstStyle/>
        <a:p>
          <a:pPr algn="just"/>
          <a:endParaRPr lang="es-ES"/>
        </a:p>
      </dgm:t>
    </dgm:pt>
    <dgm:pt modelId="{F4DE7572-37FE-4F62-B052-FFF67DC0BCBD}">
      <dgm:prSet phldrT="[Texto]" custT="1"/>
      <dgm:spPr/>
      <dgm:t>
        <a:bodyPr/>
        <a:lstStyle/>
        <a:p>
          <a:pPr algn="just"/>
          <a:r>
            <a:rPr lang="es-ES_tradnl" sz="2000" dirty="0" smtClean="0">
              <a:latin typeface="Calibri" pitchFamily="34" charset="0"/>
            </a:rPr>
            <a:t>Adopción de una gestión organizacional por procesos por parte del MAGAP</a:t>
          </a:r>
          <a:endParaRPr lang="es-MX" sz="2000" dirty="0">
            <a:latin typeface="Calibri" pitchFamily="34" charset="0"/>
          </a:endParaRPr>
        </a:p>
      </dgm:t>
    </dgm:pt>
    <dgm:pt modelId="{CDAB318C-273B-46EA-94E4-A6181ED6AFB8}" type="parTrans" cxnId="{89CDA715-8671-47BE-AD15-218DD99310F2}">
      <dgm:prSet/>
      <dgm:spPr/>
      <dgm:t>
        <a:bodyPr/>
        <a:lstStyle/>
        <a:p>
          <a:pPr algn="just"/>
          <a:endParaRPr lang="es-ES"/>
        </a:p>
      </dgm:t>
    </dgm:pt>
    <dgm:pt modelId="{18AC8965-D75C-4D40-8D05-F146A55B579E}" type="sibTrans" cxnId="{89CDA715-8671-47BE-AD15-218DD99310F2}">
      <dgm:prSet/>
      <dgm:spPr/>
      <dgm:t>
        <a:bodyPr/>
        <a:lstStyle/>
        <a:p>
          <a:pPr algn="just"/>
          <a:endParaRPr lang="es-ES"/>
        </a:p>
      </dgm:t>
    </dgm:pt>
    <dgm:pt modelId="{6282B9FA-5BD1-4AA5-858F-7C690F70F7DF}">
      <dgm:prSet phldrT="[Texto]" custT="1"/>
      <dgm:spPr/>
      <dgm:t>
        <a:bodyPr/>
        <a:lstStyle/>
        <a:p>
          <a:pPr algn="just"/>
          <a:r>
            <a:rPr lang="es-MX" sz="2000" dirty="0" smtClean="0">
              <a:latin typeface="Calibri" pitchFamily="34" charset="0"/>
            </a:rPr>
            <a:t>Existencia de procesos y no de procedimientos</a:t>
          </a:r>
          <a:endParaRPr lang="es-MX" sz="2000" dirty="0">
            <a:latin typeface="Calibri" pitchFamily="34" charset="0"/>
          </a:endParaRPr>
        </a:p>
      </dgm:t>
    </dgm:pt>
    <dgm:pt modelId="{E51DE71E-F129-41E9-9251-1C9E6AD499EA}" type="parTrans" cxnId="{8A66F76B-6FC0-47A9-8394-5E27E0C7E25B}">
      <dgm:prSet/>
      <dgm:spPr/>
      <dgm:t>
        <a:bodyPr/>
        <a:lstStyle/>
        <a:p>
          <a:pPr algn="just"/>
          <a:endParaRPr lang="es-ES"/>
        </a:p>
      </dgm:t>
    </dgm:pt>
    <dgm:pt modelId="{77DD69CE-09B1-49AC-BA15-277150A93C8F}" type="sibTrans" cxnId="{8A66F76B-6FC0-47A9-8394-5E27E0C7E25B}">
      <dgm:prSet/>
      <dgm:spPr/>
      <dgm:t>
        <a:bodyPr/>
        <a:lstStyle/>
        <a:p>
          <a:pPr algn="just"/>
          <a:endParaRPr lang="es-ES"/>
        </a:p>
      </dgm:t>
    </dgm:pt>
    <dgm:pt modelId="{B72C4DD9-E450-4F7F-A55F-D42002167EB2}">
      <dgm:prSet phldrT="[Texto]" custT="1"/>
      <dgm:spPr/>
      <dgm:t>
        <a:bodyPr/>
        <a:lstStyle/>
        <a:p>
          <a:pPr algn="just"/>
          <a:r>
            <a:rPr lang="es-MX" sz="2000" dirty="0" smtClean="0">
              <a:latin typeface="Calibri" pitchFamily="34" charset="0"/>
            </a:rPr>
            <a:t>Alinearse a la disposición adoptada por el MAGAP</a:t>
          </a:r>
          <a:endParaRPr lang="es-MX" sz="2000" dirty="0">
            <a:latin typeface="Calibri" pitchFamily="34" charset="0"/>
          </a:endParaRPr>
        </a:p>
      </dgm:t>
    </dgm:pt>
    <dgm:pt modelId="{FA16152C-E737-4E93-819A-B991C7819DD9}" type="parTrans" cxnId="{9411F41B-BCF9-40AA-8ED8-23C2EEA4EB02}">
      <dgm:prSet/>
      <dgm:spPr/>
      <dgm:t>
        <a:bodyPr/>
        <a:lstStyle/>
        <a:p>
          <a:pPr algn="just"/>
          <a:endParaRPr lang="es-ES"/>
        </a:p>
      </dgm:t>
    </dgm:pt>
    <dgm:pt modelId="{4C7F0F8F-5797-497A-AD29-FFF2E2775A19}" type="sibTrans" cxnId="{9411F41B-BCF9-40AA-8ED8-23C2EEA4EB02}">
      <dgm:prSet/>
      <dgm:spPr/>
      <dgm:t>
        <a:bodyPr/>
        <a:lstStyle/>
        <a:p>
          <a:pPr algn="just"/>
          <a:endParaRPr lang="es-ES"/>
        </a:p>
      </dgm:t>
    </dgm:pt>
    <dgm:pt modelId="{C4F776E5-FA68-4035-A6EB-1ABA9CC75C5C}" type="pres">
      <dgm:prSet presAssocID="{FC8D1696-C492-4EE8-9D3E-0BB8DBF1868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97274D-A28D-4112-A8FA-D74EE2643C0A}" type="pres">
      <dgm:prSet presAssocID="{FC8D1696-C492-4EE8-9D3E-0BB8DBF18681}" presName="ribbon" presStyleLbl="node1" presStyleIdx="0" presStyleCnt="1" custScaleY="127983" custLinFactNeighborY="2277"/>
      <dgm:spPr/>
      <dgm:t>
        <a:bodyPr/>
        <a:lstStyle/>
        <a:p>
          <a:endParaRPr lang="es-ES"/>
        </a:p>
      </dgm:t>
    </dgm:pt>
    <dgm:pt modelId="{7D361029-AFC8-4F70-BFF9-38010D1FE447}" type="pres">
      <dgm:prSet presAssocID="{FC8D1696-C492-4EE8-9D3E-0BB8DBF18681}" presName="leftArrowText" presStyleLbl="node1" presStyleIdx="0" presStyleCnt="1" custScaleX="119013" custScaleY="151061" custLinFactNeighborX="3811" custLinFactNeighborY="-105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2BD111-CB8B-46AC-837E-B78B60B30B9F}" type="pres">
      <dgm:prSet presAssocID="{FC8D1696-C492-4EE8-9D3E-0BB8DBF18681}" presName="rightArrowText" presStyleLbl="node1" presStyleIdx="0" presStyleCnt="1" custScaleX="107223" custScaleY="204104" custLinFactNeighborX="6057" custLinFactNeighborY="562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621CB5-7FF2-4375-B987-7C794CF43709}" type="presOf" srcId="{FC8D1696-C492-4EE8-9D3E-0BB8DBF18681}" destId="{C4F776E5-FA68-4035-A6EB-1ABA9CC75C5C}" srcOrd="0" destOrd="0" presId="urn:microsoft.com/office/officeart/2005/8/layout/arrow6"/>
    <dgm:cxn modelId="{EBE088B8-A377-49F1-B612-F1AADA296E4E}" type="presOf" srcId="{B72C4DD9-E450-4F7F-A55F-D42002167EB2}" destId="{2C2BD111-CB8B-46AC-837E-B78B60B30B9F}" srcOrd="0" destOrd="1" presId="urn:microsoft.com/office/officeart/2005/8/layout/arrow6"/>
    <dgm:cxn modelId="{9411F41B-BCF9-40AA-8ED8-23C2EEA4EB02}" srcId="{CDCB9C5E-C812-4E9C-BF6F-83F108E92A1B}" destId="{B72C4DD9-E450-4F7F-A55F-D42002167EB2}" srcOrd="0" destOrd="0" parTransId="{FA16152C-E737-4E93-819A-B991C7819DD9}" sibTransId="{4C7F0F8F-5797-497A-AD29-FFF2E2775A19}"/>
    <dgm:cxn modelId="{2C6979A1-1BAC-47C9-A52D-53DFF681FDB5}" type="presOf" srcId="{6282B9FA-5BD1-4AA5-858F-7C690F70F7DF}" destId="{2C2BD111-CB8B-46AC-837E-B78B60B30B9F}" srcOrd="0" destOrd="2" presId="urn:microsoft.com/office/officeart/2005/8/layout/arrow6"/>
    <dgm:cxn modelId="{832BDDA6-B031-4941-8F80-42113A73BA64}" srcId="{FD569C51-E04B-4B4C-B310-D44562421C83}" destId="{02A16DA0-A8C7-4917-BE99-11B123C405B1}" srcOrd="1" destOrd="0" parTransId="{9828D925-F2FE-4A27-BF75-F04046788CF8}" sibTransId="{9319212F-D654-456E-9EF3-ACA4A07A44F4}"/>
    <dgm:cxn modelId="{87168E02-8A91-4D7A-8677-D80B3FF97EB2}" type="presOf" srcId="{FD569C51-E04B-4B4C-B310-D44562421C83}" destId="{7D361029-AFC8-4F70-BFF9-38010D1FE447}" srcOrd="0" destOrd="0" presId="urn:microsoft.com/office/officeart/2005/8/layout/arrow6"/>
    <dgm:cxn modelId="{E830A52F-F7DA-425E-ADF1-9C85C2707196}" type="presOf" srcId="{F4DE7572-37FE-4F62-B052-FFF67DC0BCBD}" destId="{7D361029-AFC8-4F70-BFF9-38010D1FE447}" srcOrd="0" destOrd="1" presId="urn:microsoft.com/office/officeart/2005/8/layout/arrow6"/>
    <dgm:cxn modelId="{F01B8B34-28A5-4888-AC14-54B274C1BD3B}" type="presOf" srcId="{CDCB9C5E-C812-4E9C-BF6F-83F108E92A1B}" destId="{2C2BD111-CB8B-46AC-837E-B78B60B30B9F}" srcOrd="0" destOrd="0" presId="urn:microsoft.com/office/officeart/2005/8/layout/arrow6"/>
    <dgm:cxn modelId="{89CDA715-8671-47BE-AD15-218DD99310F2}" srcId="{FD569C51-E04B-4B4C-B310-D44562421C83}" destId="{F4DE7572-37FE-4F62-B052-FFF67DC0BCBD}" srcOrd="0" destOrd="0" parTransId="{CDAB318C-273B-46EA-94E4-A6181ED6AFB8}" sibTransId="{18AC8965-D75C-4D40-8D05-F146A55B579E}"/>
    <dgm:cxn modelId="{8A66F76B-6FC0-47A9-8394-5E27E0C7E25B}" srcId="{CDCB9C5E-C812-4E9C-BF6F-83F108E92A1B}" destId="{6282B9FA-5BD1-4AA5-858F-7C690F70F7DF}" srcOrd="1" destOrd="0" parTransId="{E51DE71E-F129-41E9-9251-1C9E6AD499EA}" sibTransId="{77DD69CE-09B1-49AC-BA15-277150A93C8F}"/>
    <dgm:cxn modelId="{E42C01E3-7646-4E10-8FC4-F1237FD6B851}" srcId="{FC8D1696-C492-4EE8-9D3E-0BB8DBF18681}" destId="{CDCB9C5E-C812-4E9C-BF6F-83F108E92A1B}" srcOrd="1" destOrd="0" parTransId="{176C87F5-91B6-43F6-BAE8-CFDE12AB5E2F}" sibTransId="{43A3AB53-0586-461C-BE00-B4EC21DEF829}"/>
    <dgm:cxn modelId="{958C3210-D01D-4166-A92F-4EE61C08A3BE}" srcId="{FC8D1696-C492-4EE8-9D3E-0BB8DBF18681}" destId="{FD569C51-E04B-4B4C-B310-D44562421C83}" srcOrd="0" destOrd="0" parTransId="{0B71C47F-3FA6-4E1A-8790-652CBA95999B}" sibTransId="{4F1C4F78-E87E-43FF-A45B-6186A6533E65}"/>
    <dgm:cxn modelId="{AF1E7DAB-5540-4815-8880-B7F3FE0F74A4}" type="presOf" srcId="{02A16DA0-A8C7-4917-BE99-11B123C405B1}" destId="{7D361029-AFC8-4F70-BFF9-38010D1FE447}" srcOrd="0" destOrd="2" presId="urn:microsoft.com/office/officeart/2005/8/layout/arrow6"/>
    <dgm:cxn modelId="{BA9B4826-E2F4-4219-9BB0-7B1D8E479B08}" type="presParOf" srcId="{C4F776E5-FA68-4035-A6EB-1ABA9CC75C5C}" destId="{C397274D-A28D-4112-A8FA-D74EE2643C0A}" srcOrd="0" destOrd="0" presId="urn:microsoft.com/office/officeart/2005/8/layout/arrow6"/>
    <dgm:cxn modelId="{519F1266-354F-4117-86A4-46B77C28816D}" type="presParOf" srcId="{C4F776E5-FA68-4035-A6EB-1ABA9CC75C5C}" destId="{7D361029-AFC8-4F70-BFF9-38010D1FE447}" srcOrd="1" destOrd="0" presId="urn:microsoft.com/office/officeart/2005/8/layout/arrow6"/>
    <dgm:cxn modelId="{15F82302-7D95-48C4-AB5F-CC5F5E49E868}" type="presParOf" srcId="{C4F776E5-FA68-4035-A6EB-1ABA9CC75C5C}" destId="{2C2BD111-CB8B-46AC-837E-B78B60B30B9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BE742C-45AD-4296-9424-AD0B8B2AD760}" type="doc">
      <dgm:prSet loTypeId="urn:microsoft.com/office/officeart/2005/8/layout/vList5" loCatId="list" qsTypeId="urn:microsoft.com/office/officeart/2005/8/quickstyle/3d1" qsCatId="3D" csTypeId="urn:microsoft.com/office/officeart/2005/8/colors/accent2_4" csCatId="accent2" phldr="1"/>
      <dgm:spPr/>
    </dgm:pt>
    <dgm:pt modelId="{17664445-B1BC-40CA-8C2E-7CB24D95479E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scene3d>
          <a:camera prst="orthographicFront"/>
          <a:lightRig rig="flat" dir="t"/>
        </a:scene3d>
        <a:sp3d extrusionH="12700" prstMaterial="plastic">
          <a:bevelT w="50800" h="50800" prst="coolSlant"/>
        </a:sp3d>
      </dgm:spPr>
      <dgm:t>
        <a:bodyPr/>
        <a:lstStyle/>
        <a:p>
          <a:pPr algn="just"/>
          <a:r>
            <a:rPr lang="es-ES_tradnl" sz="2400" dirty="0" smtClean="0">
              <a:latin typeface="Calibri" pitchFamily="34" charset="0"/>
            </a:rPr>
            <a:t>Contribuir a la gestión administrativa de la Subsecretaría de Producción Familiar Campesina, a través de la elaboración de un manual de procedimientos. </a:t>
          </a:r>
          <a:endParaRPr lang="es-ES" sz="2400" dirty="0">
            <a:latin typeface="Calibri" pitchFamily="34" charset="0"/>
          </a:endParaRPr>
        </a:p>
      </dgm:t>
    </dgm:pt>
    <dgm:pt modelId="{E64BF40E-F4D4-48A3-9B6E-A1F306A7F217}" type="parTrans" cxnId="{5229A60A-7D96-424A-8EC9-170F3071F73B}">
      <dgm:prSet/>
      <dgm:spPr/>
      <dgm:t>
        <a:bodyPr/>
        <a:lstStyle/>
        <a:p>
          <a:endParaRPr lang="es-ES" sz="2400">
            <a:latin typeface="Calibri" pitchFamily="34" charset="0"/>
          </a:endParaRPr>
        </a:p>
      </dgm:t>
    </dgm:pt>
    <dgm:pt modelId="{B3BADE51-0058-44C1-9D18-45948A944F31}" type="sibTrans" cxnId="{5229A60A-7D96-424A-8EC9-170F3071F73B}">
      <dgm:prSet/>
      <dgm:spPr/>
      <dgm:t>
        <a:bodyPr/>
        <a:lstStyle/>
        <a:p>
          <a:endParaRPr lang="es-ES" sz="2400">
            <a:latin typeface="Calibri" pitchFamily="34" charset="0"/>
          </a:endParaRPr>
        </a:p>
      </dgm:t>
    </dgm:pt>
    <dgm:pt modelId="{FA80DE14-8F2E-4D63-B222-EC9BF9E36306}">
      <dgm:prSet phldrT="[Texto]" custT="1"/>
      <dgm:spPr>
        <a:scene3d>
          <a:camera prst="orthographicFront"/>
          <a:lightRig rig="flat" dir="t"/>
        </a:scene3d>
        <a:sp3d prstMaterial="plastic">
          <a:bevelT w="120900" h="88900" prst="coolSlant"/>
          <a:bevelB w="88900" h="31750" prst="angle"/>
        </a:sp3d>
      </dgm:spPr>
      <dgm:t>
        <a:bodyPr/>
        <a:lstStyle/>
        <a:p>
          <a:pPr algn="ctr"/>
          <a:r>
            <a:rPr lang="es-ES" sz="2400" dirty="0" smtClean="0">
              <a:latin typeface="Calibri" pitchFamily="34" charset="0"/>
            </a:rPr>
            <a:t>OBJETIVO GENERAL</a:t>
          </a:r>
          <a:endParaRPr lang="es-ES" sz="2400" dirty="0">
            <a:latin typeface="Calibri" pitchFamily="34" charset="0"/>
          </a:endParaRPr>
        </a:p>
      </dgm:t>
    </dgm:pt>
    <dgm:pt modelId="{C02A7903-8AF6-4E4B-9494-D8D0507DB195}" type="parTrans" cxnId="{434FBE5E-6029-477E-AC5B-1FC633401071}">
      <dgm:prSet/>
      <dgm:spPr/>
      <dgm:t>
        <a:bodyPr/>
        <a:lstStyle/>
        <a:p>
          <a:endParaRPr lang="es-ES" sz="2400">
            <a:latin typeface="Calibri" pitchFamily="34" charset="0"/>
          </a:endParaRPr>
        </a:p>
      </dgm:t>
    </dgm:pt>
    <dgm:pt modelId="{A7B815E0-E6F5-4F8A-A2AC-A3C0125E02BE}" type="sibTrans" cxnId="{434FBE5E-6029-477E-AC5B-1FC633401071}">
      <dgm:prSet/>
      <dgm:spPr/>
      <dgm:t>
        <a:bodyPr/>
        <a:lstStyle/>
        <a:p>
          <a:endParaRPr lang="es-ES" sz="2400">
            <a:latin typeface="Calibri" pitchFamily="34" charset="0"/>
          </a:endParaRPr>
        </a:p>
      </dgm:t>
    </dgm:pt>
    <dgm:pt modelId="{F79D38F4-1319-4D27-990C-EA2E24026ACC}" type="pres">
      <dgm:prSet presAssocID="{7ABE742C-45AD-4296-9424-AD0B8B2AD760}" presName="Name0" presStyleCnt="0">
        <dgm:presLayoutVars>
          <dgm:dir/>
          <dgm:animLvl val="lvl"/>
          <dgm:resizeHandles val="exact"/>
        </dgm:presLayoutVars>
      </dgm:prSet>
      <dgm:spPr/>
    </dgm:pt>
    <dgm:pt modelId="{60DBBD8B-2E86-4309-B710-84EB80E589B1}" type="pres">
      <dgm:prSet presAssocID="{FA80DE14-8F2E-4D63-B222-EC9BF9E36306}" presName="linNode" presStyleCnt="0"/>
      <dgm:spPr/>
    </dgm:pt>
    <dgm:pt modelId="{26DD27AC-4D2F-4267-8D5C-DEF251C57DC1}" type="pres">
      <dgm:prSet presAssocID="{FA80DE14-8F2E-4D63-B222-EC9BF9E36306}" presName="parentText" presStyleLbl="node1" presStyleIdx="0" presStyleCnt="1" custScaleX="68257" custScaleY="91394" custLinFactNeighborX="-202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17B8C8CE-D4A1-40CC-818F-3AFA87BEDF6D}" type="pres">
      <dgm:prSet presAssocID="{FA80DE14-8F2E-4D63-B222-EC9BF9E36306}" presName="descendantText" presStyleLbl="alignAccFollowNode1" presStyleIdx="0" presStyleCnt="1" custScaleX="116577" custScaleY="115854" custLinFactNeighborX="11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434FBE5E-6029-477E-AC5B-1FC633401071}" srcId="{7ABE742C-45AD-4296-9424-AD0B8B2AD760}" destId="{FA80DE14-8F2E-4D63-B222-EC9BF9E36306}" srcOrd="0" destOrd="0" parTransId="{C02A7903-8AF6-4E4B-9494-D8D0507DB195}" sibTransId="{A7B815E0-E6F5-4F8A-A2AC-A3C0125E02BE}"/>
    <dgm:cxn modelId="{F31CAB7D-0BB1-4649-A28B-B5BC035C0636}" type="presOf" srcId="{FA80DE14-8F2E-4D63-B222-EC9BF9E36306}" destId="{26DD27AC-4D2F-4267-8D5C-DEF251C57DC1}" srcOrd="0" destOrd="0" presId="urn:microsoft.com/office/officeart/2005/8/layout/vList5"/>
    <dgm:cxn modelId="{37AD4AB5-0F43-47D4-ADBE-DC53015A8ACF}" type="presOf" srcId="{17664445-B1BC-40CA-8C2E-7CB24D95479E}" destId="{17B8C8CE-D4A1-40CC-818F-3AFA87BEDF6D}" srcOrd="0" destOrd="0" presId="urn:microsoft.com/office/officeart/2005/8/layout/vList5"/>
    <dgm:cxn modelId="{5229A60A-7D96-424A-8EC9-170F3071F73B}" srcId="{FA80DE14-8F2E-4D63-B222-EC9BF9E36306}" destId="{17664445-B1BC-40CA-8C2E-7CB24D95479E}" srcOrd="0" destOrd="0" parTransId="{E64BF40E-F4D4-48A3-9B6E-A1F306A7F217}" sibTransId="{B3BADE51-0058-44C1-9D18-45948A944F31}"/>
    <dgm:cxn modelId="{B317F87E-27B0-4BD7-90A4-7BEDD34FD730}" type="presOf" srcId="{7ABE742C-45AD-4296-9424-AD0B8B2AD760}" destId="{F79D38F4-1319-4D27-990C-EA2E24026ACC}" srcOrd="0" destOrd="0" presId="urn:microsoft.com/office/officeart/2005/8/layout/vList5"/>
    <dgm:cxn modelId="{286C5C5C-F569-411D-8A52-00DF4FE888C6}" type="presParOf" srcId="{F79D38F4-1319-4D27-990C-EA2E24026ACC}" destId="{60DBBD8B-2E86-4309-B710-84EB80E589B1}" srcOrd="0" destOrd="0" presId="urn:microsoft.com/office/officeart/2005/8/layout/vList5"/>
    <dgm:cxn modelId="{0202039E-A0D5-4CEC-9BD1-B46082C2EAC6}" type="presParOf" srcId="{60DBBD8B-2E86-4309-B710-84EB80E589B1}" destId="{26DD27AC-4D2F-4267-8D5C-DEF251C57DC1}" srcOrd="0" destOrd="0" presId="urn:microsoft.com/office/officeart/2005/8/layout/vList5"/>
    <dgm:cxn modelId="{4E4F5882-076D-41F9-9450-B908D311DC8C}" type="presParOf" srcId="{60DBBD8B-2E86-4309-B710-84EB80E589B1}" destId="{17B8C8CE-D4A1-40CC-818F-3AFA87BEDF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BE742C-45AD-4296-9424-AD0B8B2AD760}" type="doc">
      <dgm:prSet loTypeId="urn:microsoft.com/office/officeart/2005/8/layout/hList1" loCatId="list" qsTypeId="urn:microsoft.com/office/officeart/2005/8/quickstyle/3d1" qsCatId="3D" csTypeId="urn:microsoft.com/office/officeart/2005/8/colors/accent2_4" csCatId="accent2" phldr="1"/>
      <dgm:spPr/>
    </dgm:pt>
    <dgm:pt modelId="{FA80DE14-8F2E-4D63-B222-EC9BF9E36306}">
      <dgm:prSet phldrT="[Texto]" custT="1"/>
      <dgm:spPr/>
      <dgm:t>
        <a:bodyPr/>
        <a:lstStyle/>
        <a:p>
          <a:pPr algn="ctr"/>
          <a:r>
            <a:rPr lang="es-ES" sz="2400" dirty="0" smtClean="0">
              <a:latin typeface="Calibri" pitchFamily="34" charset="0"/>
            </a:rPr>
            <a:t>OBJETIVOS ESPECÍFICOS</a:t>
          </a:r>
          <a:endParaRPr lang="es-ES" sz="2400" dirty="0">
            <a:latin typeface="Calibri" pitchFamily="34" charset="0"/>
          </a:endParaRPr>
        </a:p>
      </dgm:t>
    </dgm:pt>
    <dgm:pt modelId="{C02A7903-8AF6-4E4B-9494-D8D0507DB195}" type="parTrans" cxnId="{434FBE5E-6029-477E-AC5B-1FC633401071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A7B815E0-E6F5-4F8A-A2AC-A3C0125E02BE}" type="sibTrans" cxnId="{434FBE5E-6029-477E-AC5B-1FC633401071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4F194150-ABD5-4775-A403-7B626CD1C4F7}">
      <dgm:prSet custT="1"/>
      <dgm:spPr>
        <a:solidFill>
          <a:srgbClr val="ADD5F9"/>
        </a:solidFill>
        <a:ln>
          <a:noFill/>
        </a:ln>
        <a:effectLst/>
        <a:scene3d>
          <a:camera prst="orthographicFront"/>
          <a:lightRig rig="chilly" dir="t"/>
        </a:scene3d>
        <a:sp3d extrusionH="6350" prstMaterial="dkEdge">
          <a:bevelT w="120900" h="88900"/>
          <a:bevelB w="88900" h="31750" prst="angle"/>
        </a:sp3d>
      </dgm:spPr>
      <dgm:t>
        <a:bodyPr/>
        <a:lstStyle/>
        <a:p>
          <a:pPr algn="just"/>
          <a:r>
            <a:rPr lang="es-ES" sz="2000" dirty="0" smtClean="0">
              <a:latin typeface="Calibri" pitchFamily="34" charset="0"/>
            </a:rPr>
            <a:t>Analizar la situación actual de la documentación de los procesos existentes.</a:t>
          </a:r>
          <a:endParaRPr lang="es-ES" sz="2000" dirty="0">
            <a:latin typeface="Calibri" pitchFamily="34" charset="0"/>
          </a:endParaRPr>
        </a:p>
      </dgm:t>
    </dgm:pt>
    <dgm:pt modelId="{A0C6FCB0-59B2-4710-813F-9333BE4F8FF5}" type="parTrans" cxnId="{CF9C71AB-2FEB-4970-80F0-3771E993B672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8F15DCBE-E6E6-4640-92E4-FA0FE585D7F9}" type="sibTrans" cxnId="{CF9C71AB-2FEB-4970-80F0-3771E993B672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EAD31357-6E37-4D8B-BD92-210C1EB3C8F3}">
      <dgm:prSet custT="1"/>
      <dgm:spPr>
        <a:solidFill>
          <a:srgbClr val="ADD5F9"/>
        </a:solidFill>
        <a:ln>
          <a:noFill/>
        </a:ln>
        <a:effectLst/>
        <a:scene3d>
          <a:camera prst="orthographicFront"/>
          <a:lightRig rig="chilly" dir="t"/>
        </a:scene3d>
        <a:sp3d extrusionH="6350" prstMaterial="dkEdge">
          <a:bevelT w="120900" h="88900"/>
          <a:bevelB w="88900" h="31750" prst="angle"/>
        </a:sp3d>
      </dgm:spPr>
      <dgm:t>
        <a:bodyPr/>
        <a:lstStyle/>
        <a:p>
          <a:pPr algn="just"/>
          <a:r>
            <a:rPr lang="es-ES" sz="2000" dirty="0" smtClean="0">
              <a:latin typeface="Calibri" pitchFamily="34" charset="0"/>
            </a:rPr>
            <a:t>Definir los procedimientos necesarios para la operación de los procesos en la SPFC.</a:t>
          </a:r>
          <a:endParaRPr lang="es-ES" sz="2000" dirty="0">
            <a:latin typeface="Calibri" pitchFamily="34" charset="0"/>
          </a:endParaRPr>
        </a:p>
      </dgm:t>
    </dgm:pt>
    <dgm:pt modelId="{B2BEF1EF-D010-42CE-8CF7-1B4252D888D4}" type="parTrans" cxnId="{8B1A60F6-57C6-4139-BAB8-33D3F37687C5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C7D8593F-1B21-4F91-8C9D-D4F088BD182D}" type="sibTrans" cxnId="{8B1A60F6-57C6-4139-BAB8-33D3F37687C5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C2B160D2-3FBA-4340-8F43-B8F0B6F7A3F8}">
      <dgm:prSet custT="1"/>
      <dgm:spPr>
        <a:solidFill>
          <a:srgbClr val="ADD5F9"/>
        </a:solidFill>
        <a:ln>
          <a:noFill/>
        </a:ln>
        <a:effectLst/>
        <a:scene3d>
          <a:camera prst="orthographicFront"/>
          <a:lightRig rig="chilly" dir="t"/>
        </a:scene3d>
        <a:sp3d extrusionH="6350" prstMaterial="dkEdge">
          <a:bevelT w="120900" h="88900"/>
          <a:bevelB w="88900" h="31750" prst="angle"/>
        </a:sp3d>
      </dgm:spPr>
      <dgm:t>
        <a:bodyPr/>
        <a:lstStyle/>
        <a:p>
          <a:pPr algn="just"/>
          <a:r>
            <a:rPr lang="es-ES" sz="2000" dirty="0" smtClean="0">
              <a:latin typeface="Calibri" pitchFamily="34" charset="0"/>
            </a:rPr>
            <a:t>Desarrollar el Manual de Procedimientos para la SPFC.</a:t>
          </a:r>
          <a:endParaRPr lang="es-ES" sz="2000" dirty="0">
            <a:latin typeface="Calibri" pitchFamily="34" charset="0"/>
          </a:endParaRPr>
        </a:p>
      </dgm:t>
    </dgm:pt>
    <dgm:pt modelId="{5DA66596-D7D2-4CBB-9D8F-1B099A36E0B4}" type="parTrans" cxnId="{DB89DBD3-F816-4B88-BD78-4DF8699EF6A7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EA61A994-C428-4013-99C1-73BF2A69F094}" type="sibTrans" cxnId="{DB89DBD3-F816-4B88-BD78-4DF8699EF6A7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0DBB4950-0A7D-4F6E-A0B4-5C6FC3AD6CB0}">
      <dgm:prSet custT="1"/>
      <dgm:spPr>
        <a:solidFill>
          <a:srgbClr val="ADD5F9"/>
        </a:solidFill>
        <a:ln>
          <a:noFill/>
        </a:ln>
        <a:effectLst/>
        <a:scene3d>
          <a:camera prst="orthographicFront"/>
          <a:lightRig rig="chilly" dir="t"/>
        </a:scene3d>
        <a:sp3d extrusionH="6350" prstMaterial="dkEdge">
          <a:bevelT w="120900" h="88900"/>
          <a:bevelB w="88900" h="31750" prst="angle"/>
        </a:sp3d>
      </dgm:spPr>
      <dgm:t>
        <a:bodyPr/>
        <a:lstStyle/>
        <a:p>
          <a:pPr algn="just"/>
          <a:r>
            <a:rPr lang="es-ES" sz="2000" dirty="0" smtClean="0">
              <a:latin typeface="Calibri" pitchFamily="34" charset="0"/>
            </a:rPr>
            <a:t>Realizar un sistema de medición de los procesos planteados.</a:t>
          </a:r>
          <a:endParaRPr lang="es-ES" sz="2000" dirty="0">
            <a:latin typeface="Calibri" pitchFamily="34" charset="0"/>
          </a:endParaRPr>
        </a:p>
      </dgm:t>
    </dgm:pt>
    <dgm:pt modelId="{EB40BE43-D224-4E24-9B44-5D6F190812A1}" type="parTrans" cxnId="{74848CB0-FA76-4058-AB29-7984D7A28645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45ED900C-7ACC-467B-A299-AB476BD42B95}" type="sibTrans" cxnId="{74848CB0-FA76-4058-AB29-7984D7A28645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B433AC4C-B41F-401F-9DEB-44E93D7C77FC}">
      <dgm:prSet custT="1"/>
      <dgm:spPr>
        <a:solidFill>
          <a:srgbClr val="ADD5F9"/>
        </a:solidFill>
        <a:ln>
          <a:noFill/>
        </a:ln>
        <a:effectLst/>
        <a:scene3d>
          <a:camera prst="orthographicFront"/>
          <a:lightRig rig="chilly" dir="t"/>
        </a:scene3d>
        <a:sp3d extrusionH="6350" prstMaterial="dkEdge">
          <a:bevelT w="120900" h="88900"/>
          <a:bevelB w="88900" h="31750" prst="angle"/>
        </a:sp3d>
      </dgm:spPr>
      <dgm:t>
        <a:bodyPr/>
        <a:lstStyle/>
        <a:p>
          <a:pPr algn="just"/>
          <a:r>
            <a:rPr lang="es-ES" sz="2000" dirty="0" smtClean="0">
              <a:latin typeface="Calibri" pitchFamily="34" charset="0"/>
            </a:rPr>
            <a:t>Recopilar información necesaria de los procesos.</a:t>
          </a:r>
          <a:endParaRPr lang="es-ES" sz="2000" dirty="0">
            <a:latin typeface="Calibri" pitchFamily="34" charset="0"/>
          </a:endParaRPr>
        </a:p>
      </dgm:t>
    </dgm:pt>
    <dgm:pt modelId="{B86F2EB7-0CF6-4CEC-BA7D-8FF53314BC6D}" type="sibTrans" cxnId="{CE7E7B45-F115-4710-840F-10D8D3F3FB9D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B43715BA-9577-4A83-BB14-C7A55853026E}" type="parTrans" cxnId="{CE7E7B45-F115-4710-840F-10D8D3F3FB9D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5EC378A5-3035-410A-860D-20578410738E}" type="pres">
      <dgm:prSet presAssocID="{7ABE742C-45AD-4296-9424-AD0B8B2AD760}" presName="Name0" presStyleCnt="0">
        <dgm:presLayoutVars>
          <dgm:dir/>
          <dgm:animLvl val="lvl"/>
          <dgm:resizeHandles val="exact"/>
        </dgm:presLayoutVars>
      </dgm:prSet>
      <dgm:spPr/>
    </dgm:pt>
    <dgm:pt modelId="{E65D2182-D580-4532-B565-6AAB8FD7E5BA}" type="pres">
      <dgm:prSet presAssocID="{FA80DE14-8F2E-4D63-B222-EC9BF9E36306}" presName="composite" presStyleCnt="0"/>
      <dgm:spPr/>
    </dgm:pt>
    <dgm:pt modelId="{A9709575-90BA-4B03-BCB5-56D27A221339}" type="pres">
      <dgm:prSet presAssocID="{FA80DE14-8F2E-4D63-B222-EC9BF9E36306}" presName="parTx" presStyleLbl="alignNode1" presStyleIdx="0" presStyleCnt="1" custLinFactNeighborY="-26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550D03-2ACD-41FA-85F6-86616ADF554F}" type="pres">
      <dgm:prSet presAssocID="{FA80DE14-8F2E-4D63-B222-EC9BF9E36306}" presName="desTx" presStyleLbl="alignAccFollowNode1" presStyleIdx="0" presStyleCnt="1" custLinFactNeighborY="50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716417-B7AA-46C1-B373-0A4ED8D2DC3E}" type="presOf" srcId="{7ABE742C-45AD-4296-9424-AD0B8B2AD760}" destId="{5EC378A5-3035-410A-860D-20578410738E}" srcOrd="0" destOrd="0" presId="urn:microsoft.com/office/officeart/2005/8/layout/hList1"/>
    <dgm:cxn modelId="{CE7E7B45-F115-4710-840F-10D8D3F3FB9D}" srcId="{FA80DE14-8F2E-4D63-B222-EC9BF9E36306}" destId="{B433AC4C-B41F-401F-9DEB-44E93D7C77FC}" srcOrd="0" destOrd="0" parTransId="{B43715BA-9577-4A83-BB14-C7A55853026E}" sibTransId="{B86F2EB7-0CF6-4CEC-BA7D-8FF53314BC6D}"/>
    <dgm:cxn modelId="{CF9C71AB-2FEB-4970-80F0-3771E993B672}" srcId="{FA80DE14-8F2E-4D63-B222-EC9BF9E36306}" destId="{4F194150-ABD5-4775-A403-7B626CD1C4F7}" srcOrd="1" destOrd="0" parTransId="{A0C6FCB0-59B2-4710-813F-9333BE4F8FF5}" sibTransId="{8F15DCBE-E6E6-4640-92E4-FA0FE585D7F9}"/>
    <dgm:cxn modelId="{B5CF819F-E3AD-44B1-A1AD-48EB0B61A60F}" type="presOf" srcId="{4F194150-ABD5-4775-A403-7B626CD1C4F7}" destId="{48550D03-2ACD-41FA-85F6-86616ADF554F}" srcOrd="0" destOrd="1" presId="urn:microsoft.com/office/officeart/2005/8/layout/hList1"/>
    <dgm:cxn modelId="{434FBE5E-6029-477E-AC5B-1FC633401071}" srcId="{7ABE742C-45AD-4296-9424-AD0B8B2AD760}" destId="{FA80DE14-8F2E-4D63-B222-EC9BF9E36306}" srcOrd="0" destOrd="0" parTransId="{C02A7903-8AF6-4E4B-9494-D8D0507DB195}" sibTransId="{A7B815E0-E6F5-4F8A-A2AC-A3C0125E02BE}"/>
    <dgm:cxn modelId="{DB89DBD3-F816-4B88-BD78-4DF8699EF6A7}" srcId="{FA80DE14-8F2E-4D63-B222-EC9BF9E36306}" destId="{C2B160D2-3FBA-4340-8F43-B8F0B6F7A3F8}" srcOrd="3" destOrd="0" parTransId="{5DA66596-D7D2-4CBB-9D8F-1B099A36E0B4}" sibTransId="{EA61A994-C428-4013-99C1-73BF2A69F094}"/>
    <dgm:cxn modelId="{8B1A60F6-57C6-4139-BAB8-33D3F37687C5}" srcId="{FA80DE14-8F2E-4D63-B222-EC9BF9E36306}" destId="{EAD31357-6E37-4D8B-BD92-210C1EB3C8F3}" srcOrd="2" destOrd="0" parTransId="{B2BEF1EF-D010-42CE-8CF7-1B4252D888D4}" sibTransId="{C7D8593F-1B21-4F91-8C9D-D4F088BD182D}"/>
    <dgm:cxn modelId="{4A2C3AB6-ECB8-4323-B843-8E94CB9BDFF0}" type="presOf" srcId="{EAD31357-6E37-4D8B-BD92-210C1EB3C8F3}" destId="{48550D03-2ACD-41FA-85F6-86616ADF554F}" srcOrd="0" destOrd="2" presId="urn:microsoft.com/office/officeart/2005/8/layout/hList1"/>
    <dgm:cxn modelId="{FDDF95CF-50AD-4DA7-BBC4-3A0F47225108}" type="presOf" srcId="{C2B160D2-3FBA-4340-8F43-B8F0B6F7A3F8}" destId="{48550D03-2ACD-41FA-85F6-86616ADF554F}" srcOrd="0" destOrd="3" presId="urn:microsoft.com/office/officeart/2005/8/layout/hList1"/>
    <dgm:cxn modelId="{74848CB0-FA76-4058-AB29-7984D7A28645}" srcId="{FA80DE14-8F2E-4D63-B222-EC9BF9E36306}" destId="{0DBB4950-0A7D-4F6E-A0B4-5C6FC3AD6CB0}" srcOrd="4" destOrd="0" parTransId="{EB40BE43-D224-4E24-9B44-5D6F190812A1}" sibTransId="{45ED900C-7ACC-467B-A299-AB476BD42B95}"/>
    <dgm:cxn modelId="{2D6D65D1-360F-4455-8B85-B5C066972086}" type="presOf" srcId="{0DBB4950-0A7D-4F6E-A0B4-5C6FC3AD6CB0}" destId="{48550D03-2ACD-41FA-85F6-86616ADF554F}" srcOrd="0" destOrd="4" presId="urn:microsoft.com/office/officeart/2005/8/layout/hList1"/>
    <dgm:cxn modelId="{E71F24E1-EFC4-47AB-B374-5C99F6C14392}" type="presOf" srcId="{FA80DE14-8F2E-4D63-B222-EC9BF9E36306}" destId="{A9709575-90BA-4B03-BCB5-56D27A221339}" srcOrd="0" destOrd="0" presId="urn:microsoft.com/office/officeart/2005/8/layout/hList1"/>
    <dgm:cxn modelId="{775DA110-7461-4791-9351-19C22E29268C}" type="presOf" srcId="{B433AC4C-B41F-401F-9DEB-44E93D7C77FC}" destId="{48550D03-2ACD-41FA-85F6-86616ADF554F}" srcOrd="0" destOrd="0" presId="urn:microsoft.com/office/officeart/2005/8/layout/hList1"/>
    <dgm:cxn modelId="{127509A1-5BE4-4B66-8B1E-4B1970940224}" type="presParOf" srcId="{5EC378A5-3035-410A-860D-20578410738E}" destId="{E65D2182-D580-4532-B565-6AAB8FD7E5BA}" srcOrd="0" destOrd="0" presId="urn:microsoft.com/office/officeart/2005/8/layout/hList1"/>
    <dgm:cxn modelId="{1EAEA8D1-C2C3-4745-A449-6B5AB270800C}" type="presParOf" srcId="{E65D2182-D580-4532-B565-6AAB8FD7E5BA}" destId="{A9709575-90BA-4B03-BCB5-56D27A221339}" srcOrd="0" destOrd="0" presId="urn:microsoft.com/office/officeart/2005/8/layout/hList1"/>
    <dgm:cxn modelId="{3F9E1E72-4A89-47E7-8244-0522BC7B9BA6}" type="presParOf" srcId="{E65D2182-D580-4532-B565-6AAB8FD7E5BA}" destId="{48550D03-2ACD-41FA-85F6-86616ADF55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C206D8-7C5E-4619-9DD4-D39F81678C69}" type="doc">
      <dgm:prSet loTypeId="urn:microsoft.com/office/officeart/2005/8/layout/list1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21238B1D-DB77-45F4-98A0-7E9AB38446F8}">
      <dgm:prSet phldrT="[Texto]" custT="1"/>
      <dgm:spPr>
        <a:solidFill>
          <a:srgbClr val="034873"/>
        </a:solidFill>
        <a:ln w="3175">
          <a:solidFill>
            <a:schemeClr val="tx1"/>
          </a:solidFill>
        </a:ln>
      </dgm:spPr>
      <dgm:t>
        <a:bodyPr/>
        <a:lstStyle/>
        <a:p>
          <a:pPr algn="just"/>
          <a:r>
            <a:rPr lang="es-ES" sz="2400" dirty="0" smtClean="0">
              <a:latin typeface="Calibri" pitchFamily="34" charset="0"/>
            </a:rPr>
            <a:t>1. Recopilación de información teórica</a:t>
          </a:r>
          <a:endParaRPr lang="es-ES" sz="2400" dirty="0">
            <a:latin typeface="Calibri" pitchFamily="34" charset="0"/>
          </a:endParaRPr>
        </a:p>
      </dgm:t>
    </dgm:pt>
    <dgm:pt modelId="{C16C2C40-81A0-4EAE-B850-EF8B76E2F47E}" type="parTrans" cxnId="{428347D7-E922-4759-A37A-E74FD8A347C3}">
      <dgm:prSet/>
      <dgm:spPr/>
      <dgm:t>
        <a:bodyPr/>
        <a:lstStyle/>
        <a:p>
          <a:pPr algn="just"/>
          <a:endParaRPr lang="es-ES" sz="2400"/>
        </a:p>
      </dgm:t>
    </dgm:pt>
    <dgm:pt modelId="{FF694D04-BB76-4287-BFA2-DB2E3A41D382}" type="sibTrans" cxnId="{428347D7-E922-4759-A37A-E74FD8A347C3}">
      <dgm:prSet/>
      <dgm:spPr/>
      <dgm:t>
        <a:bodyPr/>
        <a:lstStyle/>
        <a:p>
          <a:pPr algn="just"/>
          <a:endParaRPr lang="es-ES" sz="2400"/>
        </a:p>
      </dgm:t>
    </dgm:pt>
    <dgm:pt modelId="{1E354836-325E-4392-B130-BB7BF4DD5712}">
      <dgm:prSet phldrT="[Texto]" custT="1"/>
      <dgm:spPr>
        <a:solidFill>
          <a:srgbClr val="034873"/>
        </a:solidFill>
        <a:ln w="3175">
          <a:solidFill>
            <a:schemeClr val="tx1"/>
          </a:solidFill>
        </a:ln>
      </dgm:spPr>
      <dgm:t>
        <a:bodyPr/>
        <a:lstStyle/>
        <a:p>
          <a:pPr algn="just"/>
          <a:r>
            <a:rPr lang="es-ES" sz="2400" dirty="0" smtClean="0">
              <a:latin typeface="Calibri" pitchFamily="34" charset="0"/>
            </a:rPr>
            <a:t>2. Recopilación de información existente en el MAGAP y la SPFC</a:t>
          </a:r>
          <a:endParaRPr lang="es-ES" sz="2400" dirty="0">
            <a:latin typeface="Calibri" pitchFamily="34" charset="0"/>
          </a:endParaRPr>
        </a:p>
      </dgm:t>
    </dgm:pt>
    <dgm:pt modelId="{A0433E5B-CE9D-46C2-BDB2-00CF176808F8}" type="parTrans" cxnId="{C4650DCB-71D6-4718-AB2C-B09696BBED02}">
      <dgm:prSet/>
      <dgm:spPr/>
      <dgm:t>
        <a:bodyPr/>
        <a:lstStyle/>
        <a:p>
          <a:pPr algn="just"/>
          <a:endParaRPr lang="es-ES" sz="2400"/>
        </a:p>
      </dgm:t>
    </dgm:pt>
    <dgm:pt modelId="{556EB4AC-84BF-4107-941A-6C772782F422}" type="sibTrans" cxnId="{C4650DCB-71D6-4718-AB2C-B09696BBED02}">
      <dgm:prSet/>
      <dgm:spPr/>
      <dgm:t>
        <a:bodyPr/>
        <a:lstStyle/>
        <a:p>
          <a:pPr algn="just"/>
          <a:endParaRPr lang="es-ES" sz="2400"/>
        </a:p>
      </dgm:t>
    </dgm:pt>
    <dgm:pt modelId="{FE37AB61-2048-442C-AF0A-1EC3315ED360}">
      <dgm:prSet phldrT="[Texto]" custT="1"/>
      <dgm:spPr>
        <a:solidFill>
          <a:srgbClr val="034873"/>
        </a:solidFill>
        <a:ln w="3175">
          <a:solidFill>
            <a:schemeClr val="tx1"/>
          </a:solidFill>
        </a:ln>
      </dgm:spPr>
      <dgm:t>
        <a:bodyPr/>
        <a:lstStyle/>
        <a:p>
          <a:pPr algn="just"/>
          <a:r>
            <a:rPr lang="es-ES" sz="2400" dirty="0" smtClean="0">
              <a:latin typeface="Calibri" pitchFamily="34" charset="0"/>
            </a:rPr>
            <a:t>3. Análisis a la información de la institución en relación a la teoría</a:t>
          </a:r>
          <a:endParaRPr lang="es-ES" sz="2400" dirty="0">
            <a:latin typeface="Calibri" pitchFamily="34" charset="0"/>
          </a:endParaRPr>
        </a:p>
      </dgm:t>
    </dgm:pt>
    <dgm:pt modelId="{5F10AC82-A340-4E40-B7B5-DB060D97C451}" type="parTrans" cxnId="{01D01B82-59F7-466A-882E-A377D2097881}">
      <dgm:prSet/>
      <dgm:spPr/>
      <dgm:t>
        <a:bodyPr/>
        <a:lstStyle/>
        <a:p>
          <a:pPr algn="just"/>
          <a:endParaRPr lang="es-ES" sz="2400"/>
        </a:p>
      </dgm:t>
    </dgm:pt>
    <dgm:pt modelId="{708C86EF-860D-4365-B96D-805E76E814E4}" type="sibTrans" cxnId="{01D01B82-59F7-466A-882E-A377D2097881}">
      <dgm:prSet/>
      <dgm:spPr/>
      <dgm:t>
        <a:bodyPr/>
        <a:lstStyle/>
        <a:p>
          <a:pPr algn="just"/>
          <a:endParaRPr lang="es-ES" sz="2400"/>
        </a:p>
      </dgm:t>
    </dgm:pt>
    <dgm:pt modelId="{488C9722-2FE7-4713-869E-5D8E33C6B9E2}">
      <dgm:prSet phldrT="[Texto]" custT="1"/>
      <dgm:spPr>
        <a:solidFill>
          <a:srgbClr val="034873"/>
        </a:solidFill>
        <a:ln w="3175">
          <a:solidFill>
            <a:schemeClr val="tx1"/>
          </a:solidFill>
        </a:ln>
      </dgm:spPr>
      <dgm:t>
        <a:bodyPr/>
        <a:lstStyle/>
        <a:p>
          <a:pPr algn="just"/>
          <a:r>
            <a:rPr lang="es-ES" sz="2400" dirty="0" smtClean="0">
              <a:latin typeface="Calibri" pitchFamily="34" charset="0"/>
            </a:rPr>
            <a:t>4. Generación de propuestas en conjunto con los funcionarios de la SPFC</a:t>
          </a:r>
          <a:endParaRPr lang="es-ES" sz="2400" dirty="0">
            <a:latin typeface="Calibri" pitchFamily="34" charset="0"/>
          </a:endParaRPr>
        </a:p>
      </dgm:t>
    </dgm:pt>
    <dgm:pt modelId="{3696C16D-F9DC-4008-B942-2D1261BFC289}" type="parTrans" cxnId="{33488DCA-907E-4DFD-A063-C4B0F1D698A8}">
      <dgm:prSet/>
      <dgm:spPr/>
      <dgm:t>
        <a:bodyPr/>
        <a:lstStyle/>
        <a:p>
          <a:pPr algn="just"/>
          <a:endParaRPr lang="es-ES" sz="2400"/>
        </a:p>
      </dgm:t>
    </dgm:pt>
    <dgm:pt modelId="{389B58AB-748D-4A16-847A-E30AF8992C64}" type="sibTrans" cxnId="{33488DCA-907E-4DFD-A063-C4B0F1D698A8}">
      <dgm:prSet/>
      <dgm:spPr/>
      <dgm:t>
        <a:bodyPr/>
        <a:lstStyle/>
        <a:p>
          <a:pPr algn="just"/>
          <a:endParaRPr lang="es-ES" sz="2400"/>
        </a:p>
      </dgm:t>
    </dgm:pt>
    <dgm:pt modelId="{BED38445-6171-47E5-B4AF-CE5D8EE94321}">
      <dgm:prSet phldrT="[Texto]" custT="1"/>
      <dgm:spPr>
        <a:solidFill>
          <a:srgbClr val="034873"/>
        </a:solidFill>
        <a:ln w="3175">
          <a:solidFill>
            <a:schemeClr val="tx1"/>
          </a:solidFill>
        </a:ln>
      </dgm:spPr>
      <dgm:t>
        <a:bodyPr/>
        <a:lstStyle/>
        <a:p>
          <a:pPr algn="just"/>
          <a:r>
            <a:rPr lang="es-ES" sz="2400" dirty="0" smtClean="0">
              <a:latin typeface="Calibri" pitchFamily="34" charset="0"/>
            </a:rPr>
            <a:t>5. Levantamiento de procedimientos y generación del manual  </a:t>
          </a:r>
          <a:endParaRPr lang="es-ES" sz="2400" dirty="0">
            <a:latin typeface="Calibri" pitchFamily="34" charset="0"/>
          </a:endParaRPr>
        </a:p>
      </dgm:t>
    </dgm:pt>
    <dgm:pt modelId="{0FEECAD9-F4F6-4D12-B9A8-B700590A076E}" type="parTrans" cxnId="{72011A32-712A-4B69-BFEC-EEE739DDF1E4}">
      <dgm:prSet/>
      <dgm:spPr/>
      <dgm:t>
        <a:bodyPr/>
        <a:lstStyle/>
        <a:p>
          <a:pPr algn="just"/>
          <a:endParaRPr lang="es-ES" sz="2400"/>
        </a:p>
      </dgm:t>
    </dgm:pt>
    <dgm:pt modelId="{B06AC133-EBEF-457F-830C-D2257ECFEE84}" type="sibTrans" cxnId="{72011A32-712A-4B69-BFEC-EEE739DDF1E4}">
      <dgm:prSet/>
      <dgm:spPr/>
      <dgm:t>
        <a:bodyPr/>
        <a:lstStyle/>
        <a:p>
          <a:pPr algn="just"/>
          <a:endParaRPr lang="es-ES" sz="2400"/>
        </a:p>
      </dgm:t>
    </dgm:pt>
    <dgm:pt modelId="{79AA679E-F1AE-494C-B140-F5C06CA42F77}">
      <dgm:prSet phldrT="[Texto]" custT="1"/>
      <dgm:spPr>
        <a:solidFill>
          <a:srgbClr val="034873"/>
        </a:solidFill>
        <a:ln w="3175">
          <a:solidFill>
            <a:schemeClr val="tx1"/>
          </a:solidFill>
        </a:ln>
      </dgm:spPr>
      <dgm:t>
        <a:bodyPr/>
        <a:lstStyle/>
        <a:p>
          <a:pPr algn="just"/>
          <a:r>
            <a:rPr lang="es-ES" sz="2400" dirty="0" smtClean="0">
              <a:latin typeface="Calibri" pitchFamily="34" charset="0"/>
            </a:rPr>
            <a:t>6. Retroalimentación del manual de procedimientos con los funcionarios de la SPFC</a:t>
          </a:r>
          <a:endParaRPr lang="es-ES" sz="2400" dirty="0">
            <a:latin typeface="Calibri" pitchFamily="34" charset="0"/>
          </a:endParaRPr>
        </a:p>
      </dgm:t>
    </dgm:pt>
    <dgm:pt modelId="{FA5B5968-7A49-40D2-BF0D-4D5755956979}" type="parTrans" cxnId="{1A053D14-4B72-4ED9-9990-F6CA89C5831C}">
      <dgm:prSet/>
      <dgm:spPr/>
      <dgm:t>
        <a:bodyPr/>
        <a:lstStyle/>
        <a:p>
          <a:pPr algn="just"/>
          <a:endParaRPr lang="es-ES" sz="2400"/>
        </a:p>
      </dgm:t>
    </dgm:pt>
    <dgm:pt modelId="{375C4E9A-0DC9-4EAA-9932-5277F4248B6E}" type="sibTrans" cxnId="{1A053D14-4B72-4ED9-9990-F6CA89C5831C}">
      <dgm:prSet/>
      <dgm:spPr/>
      <dgm:t>
        <a:bodyPr/>
        <a:lstStyle/>
        <a:p>
          <a:pPr algn="just"/>
          <a:endParaRPr lang="es-ES" sz="2400"/>
        </a:p>
      </dgm:t>
    </dgm:pt>
    <dgm:pt modelId="{00BB8B07-9051-497F-9852-82F0D988CCB0}" type="pres">
      <dgm:prSet presAssocID="{ACC206D8-7C5E-4619-9DD4-D39F81678C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1B2658-F816-44C9-B075-304C72AE054E}" type="pres">
      <dgm:prSet presAssocID="{21238B1D-DB77-45F4-98A0-7E9AB38446F8}" presName="parentLin" presStyleCnt="0"/>
      <dgm:spPr/>
    </dgm:pt>
    <dgm:pt modelId="{F370C56E-2DF9-46A3-AF68-2503AED6D160}" type="pres">
      <dgm:prSet presAssocID="{21238B1D-DB77-45F4-98A0-7E9AB38446F8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CA1C43AF-9B11-43A8-9B66-E54534EF6EDE}" type="pres">
      <dgm:prSet presAssocID="{21238B1D-DB77-45F4-98A0-7E9AB38446F8}" presName="parentText" presStyleLbl="node1" presStyleIdx="0" presStyleCnt="6" custScaleX="137161" custScaleY="451286" custLinFactY="-15110" custLinFactNeighborX="-607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FB178A-F4CB-4B94-B83E-2D3962D31EEC}" type="pres">
      <dgm:prSet presAssocID="{21238B1D-DB77-45F4-98A0-7E9AB38446F8}" presName="negativeSpace" presStyleCnt="0"/>
      <dgm:spPr/>
    </dgm:pt>
    <dgm:pt modelId="{D7A0E44E-2512-4E16-B904-2217CDBECE37}" type="pres">
      <dgm:prSet presAssocID="{21238B1D-DB77-45F4-98A0-7E9AB38446F8}" presName="childText" presStyleLbl="conFgAcc1" presStyleIdx="0" presStyleCnt="6" custScaleY="58571" custLinFactY="-22946" custLinFactNeighborY="-100000">
        <dgm:presLayoutVars>
          <dgm:bulletEnabled val="1"/>
        </dgm:presLayoutVars>
      </dgm:prSet>
      <dgm:spPr>
        <a:noFill/>
        <a:ln>
          <a:noFill/>
        </a:ln>
      </dgm:spPr>
    </dgm:pt>
    <dgm:pt modelId="{0584FCA4-B57E-4560-B458-197BDEA5B0E2}" type="pres">
      <dgm:prSet presAssocID="{FF694D04-BB76-4287-BFA2-DB2E3A41D382}" presName="spaceBetweenRectangles" presStyleCnt="0"/>
      <dgm:spPr/>
    </dgm:pt>
    <dgm:pt modelId="{1568551F-607B-41AF-984A-382F9A46F714}" type="pres">
      <dgm:prSet presAssocID="{1E354836-325E-4392-B130-BB7BF4DD5712}" presName="parentLin" presStyleCnt="0"/>
      <dgm:spPr/>
    </dgm:pt>
    <dgm:pt modelId="{B16BE128-0E16-40D5-8F8E-2A1019630CF5}" type="pres">
      <dgm:prSet presAssocID="{1E354836-325E-4392-B130-BB7BF4DD5712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FC4E38B0-EE47-43E1-9328-0EA8D5589BCE}" type="pres">
      <dgm:prSet presAssocID="{1E354836-325E-4392-B130-BB7BF4DD5712}" presName="parentText" presStyleLbl="node1" presStyleIdx="1" presStyleCnt="6" custScaleX="137161" custScaleY="451286" custLinFactNeighborX="-60743" custLinFactNeighborY="-6025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35496F-5AE8-4E2D-8DED-8B5056E2184B}" type="pres">
      <dgm:prSet presAssocID="{1E354836-325E-4392-B130-BB7BF4DD5712}" presName="negativeSpace" presStyleCnt="0"/>
      <dgm:spPr/>
    </dgm:pt>
    <dgm:pt modelId="{88630041-91AF-470E-915C-5FD97FD8082C}" type="pres">
      <dgm:prSet presAssocID="{1E354836-325E-4392-B130-BB7BF4DD5712}" presName="childText" presStyleLbl="conFgAcc1" presStyleIdx="1" presStyleCnt="6" custScaleY="58571" custLinFactNeighborY="-56065">
        <dgm:presLayoutVars>
          <dgm:bulletEnabled val="1"/>
        </dgm:presLayoutVars>
      </dgm:prSet>
      <dgm:spPr>
        <a:noFill/>
        <a:ln>
          <a:noFill/>
        </a:ln>
      </dgm:spPr>
    </dgm:pt>
    <dgm:pt modelId="{60F366B7-AF47-471B-8C10-DA821857DDEC}" type="pres">
      <dgm:prSet presAssocID="{556EB4AC-84BF-4107-941A-6C772782F422}" presName="spaceBetweenRectangles" presStyleCnt="0"/>
      <dgm:spPr/>
    </dgm:pt>
    <dgm:pt modelId="{7CD4B04C-6FF2-4BFD-BFA6-E8F8CFD0ED37}" type="pres">
      <dgm:prSet presAssocID="{FE37AB61-2048-442C-AF0A-1EC3315ED360}" presName="parentLin" presStyleCnt="0"/>
      <dgm:spPr/>
    </dgm:pt>
    <dgm:pt modelId="{76BFBBFB-378B-41BD-934D-1D793CE77235}" type="pres">
      <dgm:prSet presAssocID="{FE37AB61-2048-442C-AF0A-1EC3315ED360}" presName="parentLeftMargin" presStyleLbl="node1" presStyleIdx="1" presStyleCnt="6"/>
      <dgm:spPr/>
      <dgm:t>
        <a:bodyPr/>
        <a:lstStyle/>
        <a:p>
          <a:endParaRPr lang="es-ES"/>
        </a:p>
      </dgm:t>
    </dgm:pt>
    <dgm:pt modelId="{142053B6-8594-409B-9D3A-9F7E0AABADD6}" type="pres">
      <dgm:prSet presAssocID="{FE37AB61-2048-442C-AF0A-1EC3315ED360}" presName="parentText" presStyleLbl="node1" presStyleIdx="2" presStyleCnt="6" custScaleX="137161" custScaleY="451286" custLinFactNeighborX="-60743" custLinFactNeighborY="-4197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9E38D0-AA3C-40F2-9B0A-F88990E14AC1}" type="pres">
      <dgm:prSet presAssocID="{FE37AB61-2048-442C-AF0A-1EC3315ED360}" presName="negativeSpace" presStyleCnt="0"/>
      <dgm:spPr/>
    </dgm:pt>
    <dgm:pt modelId="{7E1916DE-31E5-4C5A-8DE6-A022209FDCC4}" type="pres">
      <dgm:prSet presAssocID="{FE37AB61-2048-442C-AF0A-1EC3315ED360}" presName="childText" presStyleLbl="conFgAcc1" presStyleIdx="2" presStyleCnt="6" custScaleY="58571">
        <dgm:presLayoutVars>
          <dgm:bulletEnabled val="1"/>
        </dgm:presLayoutVars>
      </dgm:prSet>
      <dgm:spPr>
        <a:noFill/>
        <a:ln>
          <a:noFill/>
        </a:ln>
      </dgm:spPr>
    </dgm:pt>
    <dgm:pt modelId="{2E9811DF-26DA-477F-B711-4804FCCFC350}" type="pres">
      <dgm:prSet presAssocID="{708C86EF-860D-4365-B96D-805E76E814E4}" presName="spaceBetweenRectangles" presStyleCnt="0"/>
      <dgm:spPr/>
    </dgm:pt>
    <dgm:pt modelId="{300DF538-5B16-46B4-A816-93EABBDC1E20}" type="pres">
      <dgm:prSet presAssocID="{488C9722-2FE7-4713-869E-5D8E33C6B9E2}" presName="parentLin" presStyleCnt="0"/>
      <dgm:spPr/>
    </dgm:pt>
    <dgm:pt modelId="{0891E137-853A-4F1B-96F5-7E33A21349FA}" type="pres">
      <dgm:prSet presAssocID="{488C9722-2FE7-4713-869E-5D8E33C6B9E2}" presName="parentLeftMargin" presStyleLbl="node1" presStyleIdx="2" presStyleCnt="6"/>
      <dgm:spPr/>
      <dgm:t>
        <a:bodyPr/>
        <a:lstStyle/>
        <a:p>
          <a:endParaRPr lang="es-ES"/>
        </a:p>
      </dgm:t>
    </dgm:pt>
    <dgm:pt modelId="{4D4464FC-28BE-4D02-8856-E3C6868DE57D}" type="pres">
      <dgm:prSet presAssocID="{488C9722-2FE7-4713-869E-5D8E33C6B9E2}" presName="parentText" presStyleLbl="node1" presStyleIdx="3" presStyleCnt="6" custScaleX="136570" custScaleY="390237" custLinFactNeighborX="-60504" custLinFactNeighborY="-33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2E3C1D-45E6-48C9-925E-E8B7270BCB2E}" type="pres">
      <dgm:prSet presAssocID="{488C9722-2FE7-4713-869E-5D8E33C6B9E2}" presName="negativeSpace" presStyleCnt="0"/>
      <dgm:spPr/>
    </dgm:pt>
    <dgm:pt modelId="{992535BE-FE64-4B34-A932-568B58F77FBA}" type="pres">
      <dgm:prSet presAssocID="{488C9722-2FE7-4713-869E-5D8E33C6B9E2}" presName="childText" presStyleLbl="conFg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F8B53702-6D7B-478C-A3A2-8EEC78452ECA}" type="pres">
      <dgm:prSet presAssocID="{389B58AB-748D-4A16-847A-E30AF8992C64}" presName="spaceBetweenRectangles" presStyleCnt="0"/>
      <dgm:spPr/>
    </dgm:pt>
    <dgm:pt modelId="{53E656D3-659A-4F88-A02F-5A60AD9AEB2F}" type="pres">
      <dgm:prSet presAssocID="{BED38445-6171-47E5-B4AF-CE5D8EE94321}" presName="parentLin" presStyleCnt="0"/>
      <dgm:spPr/>
    </dgm:pt>
    <dgm:pt modelId="{288F7E01-1C8F-427E-94BC-EEAF3493CECE}" type="pres">
      <dgm:prSet presAssocID="{BED38445-6171-47E5-B4AF-CE5D8EE94321}" presName="parentLeftMargin" presStyleLbl="node1" presStyleIdx="3" presStyleCnt="6"/>
      <dgm:spPr/>
      <dgm:t>
        <a:bodyPr/>
        <a:lstStyle/>
        <a:p>
          <a:endParaRPr lang="es-ES"/>
        </a:p>
      </dgm:t>
    </dgm:pt>
    <dgm:pt modelId="{E744C5E7-C3BA-4AF6-BC62-F3204CCD0D6A}" type="pres">
      <dgm:prSet presAssocID="{BED38445-6171-47E5-B4AF-CE5D8EE94321}" presName="parentText" presStyleLbl="node1" presStyleIdx="4" presStyleCnt="6" custScaleX="136570" custScaleY="390237" custLinFactNeighborX="-60504" custLinFactNeighborY="-1630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626241-078C-4E5C-88ED-D6AE720BA4FA}" type="pres">
      <dgm:prSet presAssocID="{BED38445-6171-47E5-B4AF-CE5D8EE94321}" presName="negativeSpace" presStyleCnt="0"/>
      <dgm:spPr/>
    </dgm:pt>
    <dgm:pt modelId="{66E4BE2D-3F6D-48C8-A12A-FFBC9574F6B7}" type="pres">
      <dgm:prSet presAssocID="{BED38445-6171-47E5-B4AF-CE5D8EE94321}" presName="childText" presStyleLbl="conFg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7803765E-B752-4C51-A3CE-969C5B7467DF}" type="pres">
      <dgm:prSet presAssocID="{B06AC133-EBEF-457F-830C-D2257ECFEE84}" presName="spaceBetweenRectangles" presStyleCnt="0"/>
      <dgm:spPr/>
    </dgm:pt>
    <dgm:pt modelId="{2E36F730-D378-4AD9-9554-F9B1EE928001}" type="pres">
      <dgm:prSet presAssocID="{79AA679E-F1AE-494C-B140-F5C06CA42F77}" presName="parentLin" presStyleCnt="0"/>
      <dgm:spPr/>
    </dgm:pt>
    <dgm:pt modelId="{55311EEA-6C6E-40E0-8020-D46417A7F3C0}" type="pres">
      <dgm:prSet presAssocID="{79AA679E-F1AE-494C-B140-F5C06CA42F77}" presName="parentLeftMargin" presStyleLbl="node1" presStyleIdx="4" presStyleCnt="6"/>
      <dgm:spPr/>
      <dgm:t>
        <a:bodyPr/>
        <a:lstStyle/>
        <a:p>
          <a:endParaRPr lang="es-ES"/>
        </a:p>
      </dgm:t>
    </dgm:pt>
    <dgm:pt modelId="{EEF2EBA4-ECB4-4650-B955-6BFEA9EBF106}" type="pres">
      <dgm:prSet presAssocID="{79AA679E-F1AE-494C-B140-F5C06CA42F77}" presName="parentText" presStyleLbl="node1" presStyleIdx="5" presStyleCnt="6" custScaleX="136570" custScaleY="390237" custLinFactNeighborX="-60504" custLinFactNeighborY="331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C9269D-91A3-47FA-99D1-293CC05BA075}" type="pres">
      <dgm:prSet presAssocID="{79AA679E-F1AE-494C-B140-F5C06CA42F77}" presName="negativeSpace" presStyleCnt="0"/>
      <dgm:spPr/>
    </dgm:pt>
    <dgm:pt modelId="{6543E4DA-9CF0-4C59-BFF0-14F7430A46C1}" type="pres">
      <dgm:prSet presAssocID="{79AA679E-F1AE-494C-B140-F5C06CA42F77}" presName="childText" presStyleLbl="conFg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AD9AB3D6-C957-40A0-98F6-FC0F1EC32083}" type="presOf" srcId="{ACC206D8-7C5E-4619-9DD4-D39F81678C69}" destId="{00BB8B07-9051-497F-9852-82F0D988CCB0}" srcOrd="0" destOrd="0" presId="urn:microsoft.com/office/officeart/2005/8/layout/list1"/>
    <dgm:cxn modelId="{428347D7-E922-4759-A37A-E74FD8A347C3}" srcId="{ACC206D8-7C5E-4619-9DD4-D39F81678C69}" destId="{21238B1D-DB77-45F4-98A0-7E9AB38446F8}" srcOrd="0" destOrd="0" parTransId="{C16C2C40-81A0-4EAE-B850-EF8B76E2F47E}" sibTransId="{FF694D04-BB76-4287-BFA2-DB2E3A41D382}"/>
    <dgm:cxn modelId="{72011A32-712A-4B69-BFEC-EEE739DDF1E4}" srcId="{ACC206D8-7C5E-4619-9DD4-D39F81678C69}" destId="{BED38445-6171-47E5-B4AF-CE5D8EE94321}" srcOrd="4" destOrd="0" parTransId="{0FEECAD9-F4F6-4D12-B9A8-B700590A076E}" sibTransId="{B06AC133-EBEF-457F-830C-D2257ECFEE84}"/>
    <dgm:cxn modelId="{01D01B82-59F7-466A-882E-A377D2097881}" srcId="{ACC206D8-7C5E-4619-9DD4-D39F81678C69}" destId="{FE37AB61-2048-442C-AF0A-1EC3315ED360}" srcOrd="2" destOrd="0" parTransId="{5F10AC82-A340-4E40-B7B5-DB060D97C451}" sibTransId="{708C86EF-860D-4365-B96D-805E76E814E4}"/>
    <dgm:cxn modelId="{51F6486F-C9AC-4B85-A0BC-58327B4104EF}" type="presOf" srcId="{21238B1D-DB77-45F4-98A0-7E9AB38446F8}" destId="{F370C56E-2DF9-46A3-AF68-2503AED6D160}" srcOrd="0" destOrd="0" presId="urn:microsoft.com/office/officeart/2005/8/layout/list1"/>
    <dgm:cxn modelId="{C2D2E52A-EA29-4E5E-8D1C-F2AEF6C390A9}" type="presOf" srcId="{FE37AB61-2048-442C-AF0A-1EC3315ED360}" destId="{142053B6-8594-409B-9D3A-9F7E0AABADD6}" srcOrd="1" destOrd="0" presId="urn:microsoft.com/office/officeart/2005/8/layout/list1"/>
    <dgm:cxn modelId="{CD62C297-66ED-4B78-AD25-A92BE2CB45F1}" type="presOf" srcId="{BED38445-6171-47E5-B4AF-CE5D8EE94321}" destId="{E744C5E7-C3BA-4AF6-BC62-F3204CCD0D6A}" srcOrd="1" destOrd="0" presId="urn:microsoft.com/office/officeart/2005/8/layout/list1"/>
    <dgm:cxn modelId="{1A053D14-4B72-4ED9-9990-F6CA89C5831C}" srcId="{ACC206D8-7C5E-4619-9DD4-D39F81678C69}" destId="{79AA679E-F1AE-494C-B140-F5C06CA42F77}" srcOrd="5" destOrd="0" parTransId="{FA5B5968-7A49-40D2-BF0D-4D5755956979}" sibTransId="{375C4E9A-0DC9-4EAA-9932-5277F4248B6E}"/>
    <dgm:cxn modelId="{18C26C85-337A-4CD6-A9E7-B908FE0122F2}" type="presOf" srcId="{79AA679E-F1AE-494C-B140-F5C06CA42F77}" destId="{55311EEA-6C6E-40E0-8020-D46417A7F3C0}" srcOrd="0" destOrd="0" presId="urn:microsoft.com/office/officeart/2005/8/layout/list1"/>
    <dgm:cxn modelId="{1162B46F-2EAD-4173-B284-A88B37E7DC5C}" type="presOf" srcId="{488C9722-2FE7-4713-869E-5D8E33C6B9E2}" destId="{0891E137-853A-4F1B-96F5-7E33A21349FA}" srcOrd="0" destOrd="0" presId="urn:microsoft.com/office/officeart/2005/8/layout/list1"/>
    <dgm:cxn modelId="{33488DCA-907E-4DFD-A063-C4B0F1D698A8}" srcId="{ACC206D8-7C5E-4619-9DD4-D39F81678C69}" destId="{488C9722-2FE7-4713-869E-5D8E33C6B9E2}" srcOrd="3" destOrd="0" parTransId="{3696C16D-F9DC-4008-B942-2D1261BFC289}" sibTransId="{389B58AB-748D-4A16-847A-E30AF8992C64}"/>
    <dgm:cxn modelId="{F83761DC-589E-403C-8F5A-C91AEB1B4FF0}" type="presOf" srcId="{BED38445-6171-47E5-B4AF-CE5D8EE94321}" destId="{288F7E01-1C8F-427E-94BC-EEAF3493CECE}" srcOrd="0" destOrd="0" presId="urn:microsoft.com/office/officeart/2005/8/layout/list1"/>
    <dgm:cxn modelId="{8990D6D8-FAE1-4CDC-AE50-311A2D23F3DD}" type="presOf" srcId="{FE37AB61-2048-442C-AF0A-1EC3315ED360}" destId="{76BFBBFB-378B-41BD-934D-1D793CE77235}" srcOrd="0" destOrd="0" presId="urn:microsoft.com/office/officeart/2005/8/layout/list1"/>
    <dgm:cxn modelId="{E5F23510-3A7B-4B09-AA54-5CE03368357D}" type="presOf" srcId="{79AA679E-F1AE-494C-B140-F5C06CA42F77}" destId="{EEF2EBA4-ECB4-4650-B955-6BFEA9EBF106}" srcOrd="1" destOrd="0" presId="urn:microsoft.com/office/officeart/2005/8/layout/list1"/>
    <dgm:cxn modelId="{AD14E65D-E25D-4258-B24B-40239A1C0645}" type="presOf" srcId="{488C9722-2FE7-4713-869E-5D8E33C6B9E2}" destId="{4D4464FC-28BE-4D02-8856-E3C6868DE57D}" srcOrd="1" destOrd="0" presId="urn:microsoft.com/office/officeart/2005/8/layout/list1"/>
    <dgm:cxn modelId="{CDB77A07-A3CE-49D5-BD0E-98BC203BC6B1}" type="presOf" srcId="{1E354836-325E-4392-B130-BB7BF4DD5712}" destId="{FC4E38B0-EE47-43E1-9328-0EA8D5589BCE}" srcOrd="1" destOrd="0" presId="urn:microsoft.com/office/officeart/2005/8/layout/list1"/>
    <dgm:cxn modelId="{61F1A259-EDD7-45A6-8D45-FECC7686C985}" type="presOf" srcId="{1E354836-325E-4392-B130-BB7BF4DD5712}" destId="{B16BE128-0E16-40D5-8F8E-2A1019630CF5}" srcOrd="0" destOrd="0" presId="urn:microsoft.com/office/officeart/2005/8/layout/list1"/>
    <dgm:cxn modelId="{C4650DCB-71D6-4718-AB2C-B09696BBED02}" srcId="{ACC206D8-7C5E-4619-9DD4-D39F81678C69}" destId="{1E354836-325E-4392-B130-BB7BF4DD5712}" srcOrd="1" destOrd="0" parTransId="{A0433E5B-CE9D-46C2-BDB2-00CF176808F8}" sibTransId="{556EB4AC-84BF-4107-941A-6C772782F422}"/>
    <dgm:cxn modelId="{0E734A33-AE5B-472B-AC7A-1920F2A1C5F5}" type="presOf" srcId="{21238B1D-DB77-45F4-98A0-7E9AB38446F8}" destId="{CA1C43AF-9B11-43A8-9B66-E54534EF6EDE}" srcOrd="1" destOrd="0" presId="urn:microsoft.com/office/officeart/2005/8/layout/list1"/>
    <dgm:cxn modelId="{0D750AC1-E902-41D5-A8CE-C21F354596BA}" type="presParOf" srcId="{00BB8B07-9051-497F-9852-82F0D988CCB0}" destId="{D11B2658-F816-44C9-B075-304C72AE054E}" srcOrd="0" destOrd="0" presId="urn:microsoft.com/office/officeart/2005/8/layout/list1"/>
    <dgm:cxn modelId="{21D7D487-D7BA-429B-A493-8E2A179BD893}" type="presParOf" srcId="{D11B2658-F816-44C9-B075-304C72AE054E}" destId="{F370C56E-2DF9-46A3-AF68-2503AED6D160}" srcOrd="0" destOrd="0" presId="urn:microsoft.com/office/officeart/2005/8/layout/list1"/>
    <dgm:cxn modelId="{94BF3C82-562F-4ABA-8036-7EA8C21FAAC1}" type="presParOf" srcId="{D11B2658-F816-44C9-B075-304C72AE054E}" destId="{CA1C43AF-9B11-43A8-9B66-E54534EF6EDE}" srcOrd="1" destOrd="0" presId="urn:microsoft.com/office/officeart/2005/8/layout/list1"/>
    <dgm:cxn modelId="{86ECA28A-7345-4F66-9446-391383E2330D}" type="presParOf" srcId="{00BB8B07-9051-497F-9852-82F0D988CCB0}" destId="{35FB178A-F4CB-4B94-B83E-2D3962D31EEC}" srcOrd="1" destOrd="0" presId="urn:microsoft.com/office/officeart/2005/8/layout/list1"/>
    <dgm:cxn modelId="{72B25C77-47FB-4C48-BFAC-72DEFC9DB25D}" type="presParOf" srcId="{00BB8B07-9051-497F-9852-82F0D988CCB0}" destId="{D7A0E44E-2512-4E16-B904-2217CDBECE37}" srcOrd="2" destOrd="0" presId="urn:microsoft.com/office/officeart/2005/8/layout/list1"/>
    <dgm:cxn modelId="{4BF21045-4A03-47C1-BE69-C089C7611FC3}" type="presParOf" srcId="{00BB8B07-9051-497F-9852-82F0D988CCB0}" destId="{0584FCA4-B57E-4560-B458-197BDEA5B0E2}" srcOrd="3" destOrd="0" presId="urn:microsoft.com/office/officeart/2005/8/layout/list1"/>
    <dgm:cxn modelId="{5D853187-FEA9-45EA-8948-3877D8C6C550}" type="presParOf" srcId="{00BB8B07-9051-497F-9852-82F0D988CCB0}" destId="{1568551F-607B-41AF-984A-382F9A46F714}" srcOrd="4" destOrd="0" presId="urn:microsoft.com/office/officeart/2005/8/layout/list1"/>
    <dgm:cxn modelId="{8CDF1B47-7554-40B6-A985-5F06D63F542A}" type="presParOf" srcId="{1568551F-607B-41AF-984A-382F9A46F714}" destId="{B16BE128-0E16-40D5-8F8E-2A1019630CF5}" srcOrd="0" destOrd="0" presId="urn:microsoft.com/office/officeart/2005/8/layout/list1"/>
    <dgm:cxn modelId="{F6926420-F793-4B26-986B-A499647E8F91}" type="presParOf" srcId="{1568551F-607B-41AF-984A-382F9A46F714}" destId="{FC4E38B0-EE47-43E1-9328-0EA8D5589BCE}" srcOrd="1" destOrd="0" presId="urn:microsoft.com/office/officeart/2005/8/layout/list1"/>
    <dgm:cxn modelId="{5F1CFF2A-1AC0-4DDD-A8E1-38A93746BFC1}" type="presParOf" srcId="{00BB8B07-9051-497F-9852-82F0D988CCB0}" destId="{9D35496F-5AE8-4E2D-8DED-8B5056E2184B}" srcOrd="5" destOrd="0" presId="urn:microsoft.com/office/officeart/2005/8/layout/list1"/>
    <dgm:cxn modelId="{CFCE9845-A4BF-46EE-BCD7-9388284D2ABD}" type="presParOf" srcId="{00BB8B07-9051-497F-9852-82F0D988CCB0}" destId="{88630041-91AF-470E-915C-5FD97FD8082C}" srcOrd="6" destOrd="0" presId="urn:microsoft.com/office/officeart/2005/8/layout/list1"/>
    <dgm:cxn modelId="{0B9EEC9D-BBC1-4430-9EB9-DFB3575CF7F0}" type="presParOf" srcId="{00BB8B07-9051-497F-9852-82F0D988CCB0}" destId="{60F366B7-AF47-471B-8C10-DA821857DDEC}" srcOrd="7" destOrd="0" presId="urn:microsoft.com/office/officeart/2005/8/layout/list1"/>
    <dgm:cxn modelId="{E03A5E68-391B-4962-A165-88E899E40FA4}" type="presParOf" srcId="{00BB8B07-9051-497F-9852-82F0D988CCB0}" destId="{7CD4B04C-6FF2-4BFD-BFA6-E8F8CFD0ED37}" srcOrd="8" destOrd="0" presId="urn:microsoft.com/office/officeart/2005/8/layout/list1"/>
    <dgm:cxn modelId="{A4D0C747-DEEF-44F6-828B-155E02251858}" type="presParOf" srcId="{7CD4B04C-6FF2-4BFD-BFA6-E8F8CFD0ED37}" destId="{76BFBBFB-378B-41BD-934D-1D793CE77235}" srcOrd="0" destOrd="0" presId="urn:microsoft.com/office/officeart/2005/8/layout/list1"/>
    <dgm:cxn modelId="{CA51DFCC-F0FE-46EA-95C6-8E3109C574ED}" type="presParOf" srcId="{7CD4B04C-6FF2-4BFD-BFA6-E8F8CFD0ED37}" destId="{142053B6-8594-409B-9D3A-9F7E0AABADD6}" srcOrd="1" destOrd="0" presId="urn:microsoft.com/office/officeart/2005/8/layout/list1"/>
    <dgm:cxn modelId="{3AC72724-AA7D-49A4-ACE5-6D1DC07979A5}" type="presParOf" srcId="{00BB8B07-9051-497F-9852-82F0D988CCB0}" destId="{E59E38D0-AA3C-40F2-9B0A-F88990E14AC1}" srcOrd="9" destOrd="0" presId="urn:microsoft.com/office/officeart/2005/8/layout/list1"/>
    <dgm:cxn modelId="{371B2FA8-9762-4421-9B8B-171593884608}" type="presParOf" srcId="{00BB8B07-9051-497F-9852-82F0D988CCB0}" destId="{7E1916DE-31E5-4C5A-8DE6-A022209FDCC4}" srcOrd="10" destOrd="0" presId="urn:microsoft.com/office/officeart/2005/8/layout/list1"/>
    <dgm:cxn modelId="{90034971-541B-45B2-9533-314F91CC4A12}" type="presParOf" srcId="{00BB8B07-9051-497F-9852-82F0D988CCB0}" destId="{2E9811DF-26DA-477F-B711-4804FCCFC350}" srcOrd="11" destOrd="0" presId="urn:microsoft.com/office/officeart/2005/8/layout/list1"/>
    <dgm:cxn modelId="{961A1C4D-2EFA-417D-8921-CBC6AC424994}" type="presParOf" srcId="{00BB8B07-9051-497F-9852-82F0D988CCB0}" destId="{300DF538-5B16-46B4-A816-93EABBDC1E20}" srcOrd="12" destOrd="0" presId="urn:microsoft.com/office/officeart/2005/8/layout/list1"/>
    <dgm:cxn modelId="{E71C064E-ACBA-44CB-BBC2-1F2E5D677931}" type="presParOf" srcId="{300DF538-5B16-46B4-A816-93EABBDC1E20}" destId="{0891E137-853A-4F1B-96F5-7E33A21349FA}" srcOrd="0" destOrd="0" presId="urn:microsoft.com/office/officeart/2005/8/layout/list1"/>
    <dgm:cxn modelId="{FE85E9F7-80ED-4FD6-B3F7-BA72D2B75C2E}" type="presParOf" srcId="{300DF538-5B16-46B4-A816-93EABBDC1E20}" destId="{4D4464FC-28BE-4D02-8856-E3C6868DE57D}" srcOrd="1" destOrd="0" presId="urn:microsoft.com/office/officeart/2005/8/layout/list1"/>
    <dgm:cxn modelId="{2B27C641-554E-47CE-BC30-134900BFEE03}" type="presParOf" srcId="{00BB8B07-9051-497F-9852-82F0D988CCB0}" destId="{E22E3C1D-45E6-48C9-925E-E8B7270BCB2E}" srcOrd="13" destOrd="0" presId="urn:microsoft.com/office/officeart/2005/8/layout/list1"/>
    <dgm:cxn modelId="{4FD2738C-50DB-4C4B-A102-606CC7D58FDC}" type="presParOf" srcId="{00BB8B07-9051-497F-9852-82F0D988CCB0}" destId="{992535BE-FE64-4B34-A932-568B58F77FBA}" srcOrd="14" destOrd="0" presId="urn:microsoft.com/office/officeart/2005/8/layout/list1"/>
    <dgm:cxn modelId="{62C4BA59-2235-48AD-9000-6BD66359EFF3}" type="presParOf" srcId="{00BB8B07-9051-497F-9852-82F0D988CCB0}" destId="{F8B53702-6D7B-478C-A3A2-8EEC78452ECA}" srcOrd="15" destOrd="0" presId="urn:microsoft.com/office/officeart/2005/8/layout/list1"/>
    <dgm:cxn modelId="{A53E8570-8A2F-4573-B50B-1433C67D2A85}" type="presParOf" srcId="{00BB8B07-9051-497F-9852-82F0D988CCB0}" destId="{53E656D3-659A-4F88-A02F-5A60AD9AEB2F}" srcOrd="16" destOrd="0" presId="urn:microsoft.com/office/officeart/2005/8/layout/list1"/>
    <dgm:cxn modelId="{B65B9E33-D97B-42F0-8C61-DA59A72D3EE2}" type="presParOf" srcId="{53E656D3-659A-4F88-A02F-5A60AD9AEB2F}" destId="{288F7E01-1C8F-427E-94BC-EEAF3493CECE}" srcOrd="0" destOrd="0" presId="urn:microsoft.com/office/officeart/2005/8/layout/list1"/>
    <dgm:cxn modelId="{3A2D151C-3508-49B1-B79F-D96FC3059DDE}" type="presParOf" srcId="{53E656D3-659A-4F88-A02F-5A60AD9AEB2F}" destId="{E744C5E7-C3BA-4AF6-BC62-F3204CCD0D6A}" srcOrd="1" destOrd="0" presId="urn:microsoft.com/office/officeart/2005/8/layout/list1"/>
    <dgm:cxn modelId="{57116A0B-C4F2-4BD4-85BA-F3B44ABB6441}" type="presParOf" srcId="{00BB8B07-9051-497F-9852-82F0D988CCB0}" destId="{A4626241-078C-4E5C-88ED-D6AE720BA4FA}" srcOrd="17" destOrd="0" presId="urn:microsoft.com/office/officeart/2005/8/layout/list1"/>
    <dgm:cxn modelId="{0786F921-B566-48A8-9DEB-ACAB5092087B}" type="presParOf" srcId="{00BB8B07-9051-497F-9852-82F0D988CCB0}" destId="{66E4BE2D-3F6D-48C8-A12A-FFBC9574F6B7}" srcOrd="18" destOrd="0" presId="urn:microsoft.com/office/officeart/2005/8/layout/list1"/>
    <dgm:cxn modelId="{FB22BF5E-3FFB-4881-A04A-E89FF220F4D7}" type="presParOf" srcId="{00BB8B07-9051-497F-9852-82F0D988CCB0}" destId="{7803765E-B752-4C51-A3CE-969C5B7467DF}" srcOrd="19" destOrd="0" presId="urn:microsoft.com/office/officeart/2005/8/layout/list1"/>
    <dgm:cxn modelId="{20ACC4BF-C6EF-4307-83BD-7C585880D25E}" type="presParOf" srcId="{00BB8B07-9051-497F-9852-82F0D988CCB0}" destId="{2E36F730-D378-4AD9-9554-F9B1EE928001}" srcOrd="20" destOrd="0" presId="urn:microsoft.com/office/officeart/2005/8/layout/list1"/>
    <dgm:cxn modelId="{84D17B43-7D4F-41EA-80D4-9B24D2032526}" type="presParOf" srcId="{2E36F730-D378-4AD9-9554-F9B1EE928001}" destId="{55311EEA-6C6E-40E0-8020-D46417A7F3C0}" srcOrd="0" destOrd="0" presId="urn:microsoft.com/office/officeart/2005/8/layout/list1"/>
    <dgm:cxn modelId="{210EC09C-14B7-4369-B8B8-BA10F14126AA}" type="presParOf" srcId="{2E36F730-D378-4AD9-9554-F9B1EE928001}" destId="{EEF2EBA4-ECB4-4650-B955-6BFEA9EBF106}" srcOrd="1" destOrd="0" presId="urn:microsoft.com/office/officeart/2005/8/layout/list1"/>
    <dgm:cxn modelId="{08EC143D-4068-46F7-A1EE-3DC052A1C2D9}" type="presParOf" srcId="{00BB8B07-9051-497F-9852-82F0D988CCB0}" destId="{5FC9269D-91A3-47FA-99D1-293CC05BA075}" srcOrd="21" destOrd="0" presId="urn:microsoft.com/office/officeart/2005/8/layout/list1"/>
    <dgm:cxn modelId="{E67CFD0C-A619-4FC9-BC20-9C15EE082E08}" type="presParOf" srcId="{00BB8B07-9051-497F-9852-82F0D988CCB0}" destId="{6543E4DA-9CF0-4C59-BFF0-14F7430A46C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93D33C-A41B-40D9-8EB1-CAA022EAA821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DADB1B70-F603-495D-8FAC-D46360B82F67}">
      <dgm:prSet phldrT="[Texto]" custT="1"/>
      <dgm:spPr/>
      <dgm:t>
        <a:bodyPr/>
        <a:lstStyle/>
        <a:p>
          <a:pPr algn="ctr"/>
          <a:r>
            <a:rPr lang="es-ES" sz="3300" b="0" dirty="0" smtClean="0">
              <a:latin typeface="Calibri" pitchFamily="34" charset="0"/>
            </a:rPr>
            <a:t>POLÍTICAS</a:t>
          </a:r>
          <a:endParaRPr lang="es-ES" sz="3300" b="0" dirty="0">
            <a:latin typeface="Calibri" pitchFamily="34" charset="0"/>
          </a:endParaRPr>
        </a:p>
      </dgm:t>
    </dgm:pt>
    <dgm:pt modelId="{52C946EF-4F42-427A-B77F-29CBF2014949}" type="parTrans" cxnId="{90C4B745-2D04-404C-8AA0-77127D06B255}">
      <dgm:prSet/>
      <dgm:spPr/>
      <dgm:t>
        <a:bodyPr/>
        <a:lstStyle/>
        <a:p>
          <a:pPr algn="ctr"/>
          <a:endParaRPr lang="es-ES" sz="3300" b="0">
            <a:latin typeface="Calibri" pitchFamily="34" charset="0"/>
          </a:endParaRPr>
        </a:p>
      </dgm:t>
    </dgm:pt>
    <dgm:pt modelId="{1D389904-1CE6-4ACC-8F38-50D3DD46B5BD}" type="sibTrans" cxnId="{90C4B745-2D04-404C-8AA0-77127D06B255}">
      <dgm:prSet/>
      <dgm:spPr/>
      <dgm:t>
        <a:bodyPr/>
        <a:lstStyle/>
        <a:p>
          <a:pPr algn="ctr"/>
          <a:endParaRPr lang="es-ES" sz="3300" b="0">
            <a:latin typeface="Calibri" pitchFamily="34" charset="0"/>
          </a:endParaRPr>
        </a:p>
      </dgm:t>
    </dgm:pt>
    <dgm:pt modelId="{F617FF37-79D7-4794-94E7-741DA896B49E}">
      <dgm:prSet phldrT="[Texto]" custT="1"/>
      <dgm:spPr/>
      <dgm:t>
        <a:bodyPr/>
        <a:lstStyle/>
        <a:p>
          <a:pPr algn="ctr"/>
          <a:r>
            <a:rPr lang="es-ES" sz="3300" b="0" dirty="0" smtClean="0">
              <a:latin typeface="Calibri" pitchFamily="34" charset="0"/>
            </a:rPr>
            <a:t>VALORES </a:t>
          </a:r>
          <a:endParaRPr lang="es-ES" sz="3300" b="0" dirty="0">
            <a:latin typeface="Calibri" pitchFamily="34" charset="0"/>
          </a:endParaRPr>
        </a:p>
      </dgm:t>
    </dgm:pt>
    <dgm:pt modelId="{0D7C9EEA-8923-4184-B736-AC9AF161C1CA}" type="parTrans" cxnId="{D6E8967B-4442-4514-B116-E128775F6C54}">
      <dgm:prSet/>
      <dgm:spPr/>
      <dgm:t>
        <a:bodyPr/>
        <a:lstStyle/>
        <a:p>
          <a:pPr algn="ctr"/>
          <a:endParaRPr lang="es-ES" sz="3300" b="0">
            <a:latin typeface="Calibri" pitchFamily="34" charset="0"/>
          </a:endParaRPr>
        </a:p>
      </dgm:t>
    </dgm:pt>
    <dgm:pt modelId="{B0CC2702-D0FE-4C61-BED6-0F737EED6A97}" type="sibTrans" cxnId="{D6E8967B-4442-4514-B116-E128775F6C54}">
      <dgm:prSet/>
      <dgm:spPr/>
      <dgm:t>
        <a:bodyPr/>
        <a:lstStyle/>
        <a:p>
          <a:pPr algn="ctr"/>
          <a:endParaRPr lang="es-ES" sz="3300" b="0">
            <a:latin typeface="Calibri" pitchFamily="34" charset="0"/>
          </a:endParaRPr>
        </a:p>
      </dgm:t>
    </dgm:pt>
    <dgm:pt modelId="{B4A0DD0F-A73F-4215-8486-9FEA89DFFE55}">
      <dgm:prSet phldrT="[Texto]" custT="1"/>
      <dgm:spPr/>
      <dgm:t>
        <a:bodyPr/>
        <a:lstStyle/>
        <a:p>
          <a:pPr algn="ctr"/>
          <a:r>
            <a:rPr lang="es-ES" sz="3300" b="0" dirty="0" smtClean="0">
              <a:latin typeface="Calibri" pitchFamily="34" charset="0"/>
            </a:rPr>
            <a:t>PRINCIPIOS</a:t>
          </a:r>
          <a:endParaRPr lang="es-ES" sz="3300" b="0" dirty="0">
            <a:latin typeface="Calibri" pitchFamily="34" charset="0"/>
          </a:endParaRPr>
        </a:p>
      </dgm:t>
    </dgm:pt>
    <dgm:pt modelId="{99D008A7-1B86-46D3-B90E-408F80582F74}" type="parTrans" cxnId="{5AFA03BC-D35D-44FD-B399-527B1690FA04}">
      <dgm:prSet/>
      <dgm:spPr/>
      <dgm:t>
        <a:bodyPr/>
        <a:lstStyle/>
        <a:p>
          <a:pPr algn="ctr"/>
          <a:endParaRPr lang="es-ES" sz="3300" b="0">
            <a:latin typeface="Calibri" pitchFamily="34" charset="0"/>
          </a:endParaRPr>
        </a:p>
      </dgm:t>
    </dgm:pt>
    <dgm:pt modelId="{DEB65F70-3E86-4122-8C7A-E006E37E5779}" type="sibTrans" cxnId="{5AFA03BC-D35D-44FD-B399-527B1690FA04}">
      <dgm:prSet/>
      <dgm:spPr/>
      <dgm:t>
        <a:bodyPr/>
        <a:lstStyle/>
        <a:p>
          <a:pPr algn="ctr"/>
          <a:endParaRPr lang="es-ES" sz="3300" b="0">
            <a:latin typeface="Calibri" pitchFamily="34" charset="0"/>
          </a:endParaRPr>
        </a:p>
      </dgm:t>
    </dgm:pt>
    <dgm:pt modelId="{24F4E2E8-914A-4603-B686-D3C957D4F6CA}" type="pres">
      <dgm:prSet presAssocID="{BE93D33C-A41B-40D9-8EB1-CAA022EAA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C3C7B9-7308-49BE-A3A6-9141A8D24619}" type="pres">
      <dgm:prSet presAssocID="{DADB1B70-F603-495D-8FAC-D46360B82F67}" presName="parentText" presStyleLbl="node1" presStyleIdx="0" presStyleCnt="3" custScaleY="127461" custLinFactY="-177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299C57-01F3-44F4-8C3A-0FE4E2C39D62}" type="pres">
      <dgm:prSet presAssocID="{1D389904-1CE6-4ACC-8F38-50D3DD46B5BD}" presName="spacer" presStyleCnt="0"/>
      <dgm:spPr/>
    </dgm:pt>
    <dgm:pt modelId="{04A43EC8-8454-4745-958B-F630BD48C9AC}" type="pres">
      <dgm:prSet presAssocID="{F617FF37-79D7-4794-94E7-741DA896B49E}" presName="parentText" presStyleLbl="node1" presStyleIdx="1" presStyleCnt="3" custScaleY="12746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C6584B-0D4B-4278-AC44-300A76709B9D}" type="pres">
      <dgm:prSet presAssocID="{B0CC2702-D0FE-4C61-BED6-0F737EED6A97}" presName="spacer" presStyleCnt="0"/>
      <dgm:spPr/>
    </dgm:pt>
    <dgm:pt modelId="{C34AE226-8CB8-4B61-80D0-9D08BA987A29}" type="pres">
      <dgm:prSet presAssocID="{B4A0DD0F-A73F-4215-8486-9FEA89DFFE55}" presName="parentText" presStyleLbl="node1" presStyleIdx="2" presStyleCnt="3" custScaleY="127461" custLinFactY="1777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FA03BC-D35D-44FD-B399-527B1690FA04}" srcId="{BE93D33C-A41B-40D9-8EB1-CAA022EAA821}" destId="{B4A0DD0F-A73F-4215-8486-9FEA89DFFE55}" srcOrd="2" destOrd="0" parTransId="{99D008A7-1B86-46D3-B90E-408F80582F74}" sibTransId="{DEB65F70-3E86-4122-8C7A-E006E37E5779}"/>
    <dgm:cxn modelId="{B53AB428-A03E-4B92-9FE9-C020030A92B5}" type="presOf" srcId="{F617FF37-79D7-4794-94E7-741DA896B49E}" destId="{04A43EC8-8454-4745-958B-F630BD48C9AC}" srcOrd="0" destOrd="0" presId="urn:microsoft.com/office/officeart/2005/8/layout/vList2"/>
    <dgm:cxn modelId="{90C4B745-2D04-404C-8AA0-77127D06B255}" srcId="{BE93D33C-A41B-40D9-8EB1-CAA022EAA821}" destId="{DADB1B70-F603-495D-8FAC-D46360B82F67}" srcOrd="0" destOrd="0" parTransId="{52C946EF-4F42-427A-B77F-29CBF2014949}" sibTransId="{1D389904-1CE6-4ACC-8F38-50D3DD46B5BD}"/>
    <dgm:cxn modelId="{862B69E5-DF7A-4F0D-BC0F-AFE5840065B5}" type="presOf" srcId="{DADB1B70-F603-495D-8FAC-D46360B82F67}" destId="{ABC3C7B9-7308-49BE-A3A6-9141A8D24619}" srcOrd="0" destOrd="0" presId="urn:microsoft.com/office/officeart/2005/8/layout/vList2"/>
    <dgm:cxn modelId="{D6E8967B-4442-4514-B116-E128775F6C54}" srcId="{BE93D33C-A41B-40D9-8EB1-CAA022EAA821}" destId="{F617FF37-79D7-4794-94E7-741DA896B49E}" srcOrd="1" destOrd="0" parTransId="{0D7C9EEA-8923-4184-B736-AC9AF161C1CA}" sibTransId="{B0CC2702-D0FE-4C61-BED6-0F737EED6A97}"/>
    <dgm:cxn modelId="{EEAB5E64-2CBF-4886-8CF9-750EB93AEC2D}" type="presOf" srcId="{B4A0DD0F-A73F-4215-8486-9FEA89DFFE55}" destId="{C34AE226-8CB8-4B61-80D0-9D08BA987A29}" srcOrd="0" destOrd="0" presId="urn:microsoft.com/office/officeart/2005/8/layout/vList2"/>
    <dgm:cxn modelId="{D81B241A-7314-4FFD-A308-79EDA0F34409}" type="presOf" srcId="{BE93D33C-A41B-40D9-8EB1-CAA022EAA821}" destId="{24F4E2E8-914A-4603-B686-D3C957D4F6CA}" srcOrd="0" destOrd="0" presId="urn:microsoft.com/office/officeart/2005/8/layout/vList2"/>
    <dgm:cxn modelId="{D72630EE-5651-43D6-8402-61E6465E9C5F}" type="presParOf" srcId="{24F4E2E8-914A-4603-B686-D3C957D4F6CA}" destId="{ABC3C7B9-7308-49BE-A3A6-9141A8D24619}" srcOrd="0" destOrd="0" presId="urn:microsoft.com/office/officeart/2005/8/layout/vList2"/>
    <dgm:cxn modelId="{DEE1F451-779B-4950-B57D-1857CE79D41A}" type="presParOf" srcId="{24F4E2E8-914A-4603-B686-D3C957D4F6CA}" destId="{C0299C57-01F3-44F4-8C3A-0FE4E2C39D62}" srcOrd="1" destOrd="0" presId="urn:microsoft.com/office/officeart/2005/8/layout/vList2"/>
    <dgm:cxn modelId="{97506D44-FDA5-4E1D-B6D4-C0021BF1EFD7}" type="presParOf" srcId="{24F4E2E8-914A-4603-B686-D3C957D4F6CA}" destId="{04A43EC8-8454-4745-958B-F630BD48C9AC}" srcOrd="2" destOrd="0" presId="urn:microsoft.com/office/officeart/2005/8/layout/vList2"/>
    <dgm:cxn modelId="{C16B38F8-CF81-48C9-8E3D-42F6F26F08D3}" type="presParOf" srcId="{24F4E2E8-914A-4603-B686-D3C957D4F6CA}" destId="{DCC6584B-0D4B-4278-AC44-300A76709B9D}" srcOrd="3" destOrd="0" presId="urn:microsoft.com/office/officeart/2005/8/layout/vList2"/>
    <dgm:cxn modelId="{93086AA5-A28F-4F09-B041-45FF4272FB27}" type="presParOf" srcId="{24F4E2E8-914A-4603-B686-D3C957D4F6CA}" destId="{C34AE226-8CB8-4B61-80D0-9D08BA987A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19B61D-ED6A-470E-A371-56F53F22B62C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</dgm:pt>
    <dgm:pt modelId="{0958F0DC-C4AB-4926-8C48-A3C757F5429A}">
      <dgm:prSet phldrT="[Texto]" custT="1"/>
      <dgm:spPr>
        <a:solidFill>
          <a:srgbClr val="034873"/>
        </a:solidFill>
      </dgm:spPr>
      <dgm:t>
        <a:bodyPr/>
        <a:lstStyle/>
        <a:p>
          <a:r>
            <a:rPr lang="es-ES" sz="2600" dirty="0" smtClean="0">
              <a:latin typeface="Calibri" pitchFamily="34" charset="0"/>
            </a:rPr>
            <a:t>Misión</a:t>
          </a:r>
          <a:endParaRPr lang="es-ES" sz="2600" dirty="0">
            <a:latin typeface="Calibri" pitchFamily="34" charset="0"/>
          </a:endParaRPr>
        </a:p>
      </dgm:t>
    </dgm:pt>
    <dgm:pt modelId="{A7C64EE4-83A0-4B7B-B5C2-602EEB7FE981}" type="parTrans" cxnId="{214A3565-71E3-4C44-8E10-CFE101EC655F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1479652D-B3DB-4791-AE0D-DF57A4BBE996}" type="sibTrans" cxnId="{214A3565-71E3-4C44-8E10-CFE101EC655F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FEE9CBF1-E9A7-45C8-B728-73DCEF23A361}">
      <dgm:prSet phldrT="[Texto]" custT="1"/>
      <dgm:spPr>
        <a:solidFill>
          <a:srgbClr val="034873"/>
        </a:solidFill>
      </dgm:spPr>
      <dgm:t>
        <a:bodyPr/>
        <a:lstStyle/>
        <a:p>
          <a:r>
            <a:rPr lang="es-ES" sz="2600" dirty="0" smtClean="0">
              <a:latin typeface="Calibri" pitchFamily="34" charset="0"/>
            </a:rPr>
            <a:t>Objetivos operativos</a:t>
          </a:r>
          <a:endParaRPr lang="es-ES" sz="2600" dirty="0">
            <a:latin typeface="Calibri" pitchFamily="34" charset="0"/>
          </a:endParaRPr>
        </a:p>
      </dgm:t>
    </dgm:pt>
    <dgm:pt modelId="{51CDA22F-D3C4-4927-B9FE-DC2A12332222}" type="parTrans" cxnId="{DAFD520D-E38A-4649-A15D-767D09F35A7B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BB12D7A7-E057-45E0-9691-9F97FDB55DDD}" type="sibTrans" cxnId="{DAFD520D-E38A-4649-A15D-767D09F35A7B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19E763CF-C9DB-47F2-9220-B37AFCC3496A}">
      <dgm:prSet phldrT="[Texto]" custT="1"/>
      <dgm:spPr>
        <a:solidFill>
          <a:srgbClr val="034873"/>
        </a:solidFill>
      </dgm:spPr>
      <dgm:t>
        <a:bodyPr/>
        <a:lstStyle/>
        <a:p>
          <a:r>
            <a:rPr lang="es-ES" sz="2600" dirty="0" smtClean="0">
              <a:latin typeface="Calibri" pitchFamily="34" charset="0"/>
            </a:rPr>
            <a:t>Cadena de valor</a:t>
          </a:r>
          <a:endParaRPr lang="es-ES" sz="2600" dirty="0">
            <a:latin typeface="Calibri" pitchFamily="34" charset="0"/>
          </a:endParaRPr>
        </a:p>
      </dgm:t>
    </dgm:pt>
    <dgm:pt modelId="{907C6C42-026A-4EA9-8962-5EF27617AD08}" type="parTrans" cxnId="{2E721CDB-83A4-4CDE-B1E0-08797BD3B34B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F3BF8B1C-AE50-41DF-923F-7054151AE353}" type="sibTrans" cxnId="{2E721CDB-83A4-4CDE-B1E0-08797BD3B34B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290B977E-BAD2-4D63-BEC9-240089011DA3}">
      <dgm:prSet phldrT="[Texto]" custT="1"/>
      <dgm:spPr/>
      <dgm:t>
        <a:bodyPr/>
        <a:lstStyle/>
        <a:p>
          <a:pPr algn="just"/>
          <a:r>
            <a:rPr lang="es-ES" sz="2600" dirty="0" smtClean="0">
              <a:latin typeface="Calibri" pitchFamily="34" charset="0"/>
            </a:rPr>
            <a:t>La misión tanto del MAGAP como de la SPFC es coherente en su desarrollo</a:t>
          </a:r>
          <a:endParaRPr lang="es-ES" sz="2600" dirty="0">
            <a:latin typeface="Calibri" pitchFamily="34" charset="0"/>
          </a:endParaRPr>
        </a:p>
      </dgm:t>
    </dgm:pt>
    <dgm:pt modelId="{E3EA1238-F5EA-4BA7-86F1-E6D815DBAEC0}" type="parTrans" cxnId="{D2004074-F57E-4F04-8628-ECB8AE56EE66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89738516-A9FD-47A2-AF0A-645F057A3643}" type="sibTrans" cxnId="{D2004074-F57E-4F04-8628-ECB8AE56EE66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BBFB86FC-B6E9-45C2-8BC9-EB581145884D}">
      <dgm:prSet phldrT="[Texto]" custT="1"/>
      <dgm:spPr>
        <a:solidFill>
          <a:srgbClr val="034873"/>
        </a:solidFill>
      </dgm:spPr>
      <dgm:t>
        <a:bodyPr/>
        <a:lstStyle/>
        <a:p>
          <a:r>
            <a:rPr lang="es-ES" sz="2600" dirty="0" smtClean="0">
              <a:latin typeface="Calibri" pitchFamily="34" charset="0"/>
            </a:rPr>
            <a:t>Visión</a:t>
          </a:r>
          <a:endParaRPr lang="es-ES" sz="2600" dirty="0">
            <a:latin typeface="Calibri" pitchFamily="34" charset="0"/>
          </a:endParaRPr>
        </a:p>
      </dgm:t>
    </dgm:pt>
    <dgm:pt modelId="{C7A8BDB2-59B7-48C7-9294-ADFBCBD2F803}" type="parTrans" cxnId="{A9E3EC3A-1635-456B-850E-F5C61A2790A1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B839FC8C-AA05-4F30-8A01-256BF18DCD6D}" type="sibTrans" cxnId="{A9E3EC3A-1635-456B-850E-F5C61A2790A1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4A7F044D-889C-40BC-BFE4-980247E228E7}">
      <dgm:prSet phldrT="[Texto]" custT="1"/>
      <dgm:spPr/>
      <dgm:t>
        <a:bodyPr/>
        <a:lstStyle/>
        <a:p>
          <a:pPr algn="just"/>
          <a:r>
            <a:rPr lang="es-ES" sz="2600" dirty="0" smtClean="0">
              <a:latin typeface="Calibri" pitchFamily="34" charset="0"/>
            </a:rPr>
            <a:t>La visión del MAGAP y la SPFC carecen de los componentes básicos y no guardan relación entre ellas</a:t>
          </a:r>
          <a:endParaRPr lang="es-ES" sz="2600" dirty="0">
            <a:latin typeface="Calibri" pitchFamily="34" charset="0"/>
          </a:endParaRPr>
        </a:p>
      </dgm:t>
    </dgm:pt>
    <dgm:pt modelId="{73887926-0A3A-44A7-A9D0-B336D558D56C}" type="parTrans" cxnId="{54190622-B936-4459-AC03-148F4026B1BC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DEF1B6DA-AE31-485B-A7B2-CAA82C628D8F}" type="sibTrans" cxnId="{54190622-B936-4459-AC03-148F4026B1BC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863FC63C-0D0A-4683-9A71-5C1F3D607455}">
      <dgm:prSet phldrT="[Texto]" custT="1"/>
      <dgm:spPr/>
      <dgm:t>
        <a:bodyPr/>
        <a:lstStyle/>
        <a:p>
          <a:pPr algn="just"/>
          <a:r>
            <a:rPr lang="es-ES" sz="2600" dirty="0" smtClean="0">
              <a:latin typeface="Calibri" pitchFamily="34" charset="0"/>
            </a:rPr>
            <a:t>La SPFC no cuenta con objetivos operativos</a:t>
          </a:r>
          <a:endParaRPr lang="es-ES" sz="2600" dirty="0">
            <a:latin typeface="Calibri" pitchFamily="34" charset="0"/>
          </a:endParaRPr>
        </a:p>
      </dgm:t>
    </dgm:pt>
    <dgm:pt modelId="{7F15568C-3B9F-4CB5-9872-421662FF1463}" type="parTrans" cxnId="{0EC8CBD4-17DD-4FF6-BF79-3A0D19DDCFEB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2D277D8D-26CA-4480-A5CB-788D5BFFFE5E}" type="sibTrans" cxnId="{0EC8CBD4-17DD-4FF6-BF79-3A0D19DDCFEB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49449B4B-B35C-4837-97D7-305A967ED231}">
      <dgm:prSet phldrT="[Texto]" custT="1"/>
      <dgm:spPr/>
      <dgm:t>
        <a:bodyPr/>
        <a:lstStyle/>
        <a:p>
          <a:pPr algn="just"/>
          <a:r>
            <a:rPr lang="es-ES" sz="2600" dirty="0" smtClean="0">
              <a:latin typeface="Calibri" pitchFamily="34" charset="0"/>
            </a:rPr>
            <a:t>Su desarrollo no guarda relación con la teoría utilizada</a:t>
          </a:r>
          <a:endParaRPr lang="es-ES" sz="2600" dirty="0">
            <a:latin typeface="Calibri" pitchFamily="34" charset="0"/>
          </a:endParaRPr>
        </a:p>
      </dgm:t>
    </dgm:pt>
    <dgm:pt modelId="{13B5D95B-B9E1-420D-AF06-FBB07710EF39}" type="parTrans" cxnId="{CE20768A-AABF-48A2-B6E1-FFC4744E4CF9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3E2138CD-D8C7-4DA6-A063-A33B3EFD4052}" type="sibTrans" cxnId="{CE20768A-AABF-48A2-B6E1-FFC4744E4CF9}">
      <dgm:prSet/>
      <dgm:spPr/>
      <dgm:t>
        <a:bodyPr/>
        <a:lstStyle/>
        <a:p>
          <a:endParaRPr lang="es-ES" sz="2000">
            <a:latin typeface="Calibri" pitchFamily="34" charset="0"/>
          </a:endParaRPr>
        </a:p>
      </dgm:t>
    </dgm:pt>
    <dgm:pt modelId="{38F427A9-31D2-427F-867A-46ED1D8A994F}" type="pres">
      <dgm:prSet presAssocID="{A719B61D-ED6A-470E-A371-56F53F22B62C}" presName="Name0" presStyleCnt="0">
        <dgm:presLayoutVars>
          <dgm:dir/>
          <dgm:animLvl val="lvl"/>
          <dgm:resizeHandles val="exact"/>
        </dgm:presLayoutVars>
      </dgm:prSet>
      <dgm:spPr/>
    </dgm:pt>
    <dgm:pt modelId="{B462A97E-BAF3-4A62-B958-BD6E374C5AB0}" type="pres">
      <dgm:prSet presAssocID="{0958F0DC-C4AB-4926-8C48-A3C757F5429A}" presName="linNode" presStyleCnt="0"/>
      <dgm:spPr/>
    </dgm:pt>
    <dgm:pt modelId="{3326CAF2-D8F7-4B8C-97FB-D8DBB25B3B97}" type="pres">
      <dgm:prSet presAssocID="{0958F0DC-C4AB-4926-8C48-A3C757F5429A}" presName="parentText" presStyleLbl="node1" presStyleIdx="0" presStyleCnt="4" custScaleX="83575" custScaleY="882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4D309B-8DAB-4F93-89EF-FBC292169771}" type="pres">
      <dgm:prSet presAssocID="{0958F0DC-C4AB-4926-8C48-A3C757F5429A}" presName="descendantText" presStyleLbl="alignAccFollowNode1" presStyleIdx="0" presStyleCnt="4" custLinFactNeighborX="47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EA8A14-B85C-4DD1-8B29-4C145C9C542A}" type="pres">
      <dgm:prSet presAssocID="{1479652D-B3DB-4791-AE0D-DF57A4BBE996}" presName="sp" presStyleCnt="0"/>
      <dgm:spPr/>
    </dgm:pt>
    <dgm:pt modelId="{1C54D369-3678-404A-9DD3-F819684FAD72}" type="pres">
      <dgm:prSet presAssocID="{BBFB86FC-B6E9-45C2-8BC9-EB581145884D}" presName="linNode" presStyleCnt="0"/>
      <dgm:spPr/>
    </dgm:pt>
    <dgm:pt modelId="{820A920F-AAA9-443E-906F-C6C0F514F2D3}" type="pres">
      <dgm:prSet presAssocID="{BBFB86FC-B6E9-45C2-8BC9-EB581145884D}" presName="parentText" presStyleLbl="node1" presStyleIdx="1" presStyleCnt="4" custScaleX="83575" custScaleY="882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AFC8AF-F6DE-490B-9C23-2A3D007CDDB5}" type="pres">
      <dgm:prSet presAssocID="{BBFB86FC-B6E9-45C2-8BC9-EB581145884D}" presName="descendantText" presStyleLbl="alignAccFollowNode1" presStyleIdx="1" presStyleCnt="4" custScaleY="124327" custLinFactNeighborX="47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BDC66-AA26-4505-8C00-05FFF2765E15}" type="pres">
      <dgm:prSet presAssocID="{B839FC8C-AA05-4F30-8A01-256BF18DCD6D}" presName="sp" presStyleCnt="0"/>
      <dgm:spPr/>
    </dgm:pt>
    <dgm:pt modelId="{80C2AA3F-82EC-4B32-90A3-24D738C7C614}" type="pres">
      <dgm:prSet presAssocID="{FEE9CBF1-E9A7-45C8-B728-73DCEF23A361}" presName="linNode" presStyleCnt="0"/>
      <dgm:spPr/>
    </dgm:pt>
    <dgm:pt modelId="{C95B9CD6-5FFD-499D-9812-FEC5329C51E3}" type="pres">
      <dgm:prSet presAssocID="{FEE9CBF1-E9A7-45C8-B728-73DCEF23A361}" presName="parentText" presStyleLbl="node1" presStyleIdx="2" presStyleCnt="4" custScaleX="83575" custScaleY="882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D53970-BE84-40BD-B258-3AA66B48E0AD}" type="pres">
      <dgm:prSet presAssocID="{FEE9CBF1-E9A7-45C8-B728-73DCEF23A361}" presName="descendantText" presStyleLbl="alignAccFollowNode1" presStyleIdx="2" presStyleCnt="4" custLinFactNeighborX="47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88141-9000-481C-AFFF-8FABA8454EBC}" type="pres">
      <dgm:prSet presAssocID="{BB12D7A7-E057-45E0-9691-9F97FDB55DDD}" presName="sp" presStyleCnt="0"/>
      <dgm:spPr/>
    </dgm:pt>
    <dgm:pt modelId="{EE4E8D4D-BCF8-4D71-B14C-1D5C2233CAE7}" type="pres">
      <dgm:prSet presAssocID="{19E763CF-C9DB-47F2-9220-B37AFCC3496A}" presName="linNode" presStyleCnt="0"/>
      <dgm:spPr/>
    </dgm:pt>
    <dgm:pt modelId="{9CFA08A5-F525-45E4-847F-A9F07D3BBA6F}" type="pres">
      <dgm:prSet presAssocID="{19E763CF-C9DB-47F2-9220-B37AFCC3496A}" presName="parentText" presStyleLbl="node1" presStyleIdx="3" presStyleCnt="4" custScaleX="83575" custScaleY="882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BD6680-2DA9-4111-BF03-CA85E4A1B35B}" type="pres">
      <dgm:prSet presAssocID="{19E763CF-C9DB-47F2-9220-B37AFCC3496A}" presName="descendantText" presStyleLbl="alignAccFollowNode1" presStyleIdx="3" presStyleCnt="4" custLinFactNeighborX="47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190622-B936-4459-AC03-148F4026B1BC}" srcId="{BBFB86FC-B6E9-45C2-8BC9-EB581145884D}" destId="{4A7F044D-889C-40BC-BFE4-980247E228E7}" srcOrd="0" destOrd="0" parTransId="{73887926-0A3A-44A7-A9D0-B336D558D56C}" sibTransId="{DEF1B6DA-AE31-485B-A7B2-CAA82C628D8F}"/>
    <dgm:cxn modelId="{7831BBFC-F8D1-4D56-AF8A-BB0BC67AF3F5}" type="presOf" srcId="{0958F0DC-C4AB-4926-8C48-A3C757F5429A}" destId="{3326CAF2-D8F7-4B8C-97FB-D8DBB25B3B97}" srcOrd="0" destOrd="0" presId="urn:microsoft.com/office/officeart/2005/8/layout/vList5"/>
    <dgm:cxn modelId="{29A20617-46A6-44B6-9D63-71078A67A42A}" type="presOf" srcId="{4A7F044D-889C-40BC-BFE4-980247E228E7}" destId="{B9AFC8AF-F6DE-490B-9C23-2A3D007CDDB5}" srcOrd="0" destOrd="0" presId="urn:microsoft.com/office/officeart/2005/8/layout/vList5"/>
    <dgm:cxn modelId="{2E721CDB-83A4-4CDE-B1E0-08797BD3B34B}" srcId="{A719B61D-ED6A-470E-A371-56F53F22B62C}" destId="{19E763CF-C9DB-47F2-9220-B37AFCC3496A}" srcOrd="3" destOrd="0" parTransId="{907C6C42-026A-4EA9-8962-5EF27617AD08}" sibTransId="{F3BF8B1C-AE50-41DF-923F-7054151AE353}"/>
    <dgm:cxn modelId="{320BBC53-78C0-4FCF-9B4A-894CA6931EA3}" type="presOf" srcId="{BBFB86FC-B6E9-45C2-8BC9-EB581145884D}" destId="{820A920F-AAA9-443E-906F-C6C0F514F2D3}" srcOrd="0" destOrd="0" presId="urn:microsoft.com/office/officeart/2005/8/layout/vList5"/>
    <dgm:cxn modelId="{D2004074-F57E-4F04-8628-ECB8AE56EE66}" srcId="{0958F0DC-C4AB-4926-8C48-A3C757F5429A}" destId="{290B977E-BAD2-4D63-BEC9-240089011DA3}" srcOrd="0" destOrd="0" parTransId="{E3EA1238-F5EA-4BA7-86F1-E6D815DBAEC0}" sibTransId="{89738516-A9FD-47A2-AF0A-645F057A3643}"/>
    <dgm:cxn modelId="{54C736D1-1F0E-4732-AC99-0C311AFD28A9}" type="presOf" srcId="{49449B4B-B35C-4837-97D7-305A967ED231}" destId="{3FBD6680-2DA9-4111-BF03-CA85E4A1B35B}" srcOrd="0" destOrd="0" presId="urn:microsoft.com/office/officeart/2005/8/layout/vList5"/>
    <dgm:cxn modelId="{D2155C22-3380-4E18-9C7A-A829DBF47A1A}" type="presOf" srcId="{FEE9CBF1-E9A7-45C8-B728-73DCEF23A361}" destId="{C95B9CD6-5FFD-499D-9812-FEC5329C51E3}" srcOrd="0" destOrd="0" presId="urn:microsoft.com/office/officeart/2005/8/layout/vList5"/>
    <dgm:cxn modelId="{DAFD520D-E38A-4649-A15D-767D09F35A7B}" srcId="{A719B61D-ED6A-470E-A371-56F53F22B62C}" destId="{FEE9CBF1-E9A7-45C8-B728-73DCEF23A361}" srcOrd="2" destOrd="0" parTransId="{51CDA22F-D3C4-4927-B9FE-DC2A12332222}" sibTransId="{BB12D7A7-E057-45E0-9691-9F97FDB55DDD}"/>
    <dgm:cxn modelId="{CE20768A-AABF-48A2-B6E1-FFC4744E4CF9}" srcId="{19E763CF-C9DB-47F2-9220-B37AFCC3496A}" destId="{49449B4B-B35C-4837-97D7-305A967ED231}" srcOrd="0" destOrd="0" parTransId="{13B5D95B-B9E1-420D-AF06-FBB07710EF39}" sibTransId="{3E2138CD-D8C7-4DA6-A063-A33B3EFD4052}"/>
    <dgm:cxn modelId="{A9E3EC3A-1635-456B-850E-F5C61A2790A1}" srcId="{A719B61D-ED6A-470E-A371-56F53F22B62C}" destId="{BBFB86FC-B6E9-45C2-8BC9-EB581145884D}" srcOrd="1" destOrd="0" parTransId="{C7A8BDB2-59B7-48C7-9294-ADFBCBD2F803}" sibTransId="{B839FC8C-AA05-4F30-8A01-256BF18DCD6D}"/>
    <dgm:cxn modelId="{76712527-1E55-4D83-8BE6-F206BEE3788B}" type="presOf" srcId="{19E763CF-C9DB-47F2-9220-B37AFCC3496A}" destId="{9CFA08A5-F525-45E4-847F-A9F07D3BBA6F}" srcOrd="0" destOrd="0" presId="urn:microsoft.com/office/officeart/2005/8/layout/vList5"/>
    <dgm:cxn modelId="{1BC9B451-64A6-463D-BC61-6218D6641B69}" type="presOf" srcId="{290B977E-BAD2-4D63-BEC9-240089011DA3}" destId="{204D309B-8DAB-4F93-89EF-FBC292169771}" srcOrd="0" destOrd="0" presId="urn:microsoft.com/office/officeart/2005/8/layout/vList5"/>
    <dgm:cxn modelId="{EAC96D92-ACF8-4699-8E70-70635089D3F6}" type="presOf" srcId="{A719B61D-ED6A-470E-A371-56F53F22B62C}" destId="{38F427A9-31D2-427F-867A-46ED1D8A994F}" srcOrd="0" destOrd="0" presId="urn:microsoft.com/office/officeart/2005/8/layout/vList5"/>
    <dgm:cxn modelId="{6469FC06-01D0-42AA-A882-1B567AD44567}" type="presOf" srcId="{863FC63C-0D0A-4683-9A71-5C1F3D607455}" destId="{1ED53970-BE84-40BD-B258-3AA66B48E0AD}" srcOrd="0" destOrd="0" presId="urn:microsoft.com/office/officeart/2005/8/layout/vList5"/>
    <dgm:cxn modelId="{214A3565-71E3-4C44-8E10-CFE101EC655F}" srcId="{A719B61D-ED6A-470E-A371-56F53F22B62C}" destId="{0958F0DC-C4AB-4926-8C48-A3C757F5429A}" srcOrd="0" destOrd="0" parTransId="{A7C64EE4-83A0-4B7B-B5C2-602EEB7FE981}" sibTransId="{1479652D-B3DB-4791-AE0D-DF57A4BBE996}"/>
    <dgm:cxn modelId="{0EC8CBD4-17DD-4FF6-BF79-3A0D19DDCFEB}" srcId="{FEE9CBF1-E9A7-45C8-B728-73DCEF23A361}" destId="{863FC63C-0D0A-4683-9A71-5C1F3D607455}" srcOrd="0" destOrd="0" parTransId="{7F15568C-3B9F-4CB5-9872-421662FF1463}" sibTransId="{2D277D8D-26CA-4480-A5CB-788D5BFFFE5E}"/>
    <dgm:cxn modelId="{FEECD02F-3EBB-4432-8C66-3F002509DF20}" type="presParOf" srcId="{38F427A9-31D2-427F-867A-46ED1D8A994F}" destId="{B462A97E-BAF3-4A62-B958-BD6E374C5AB0}" srcOrd="0" destOrd="0" presId="urn:microsoft.com/office/officeart/2005/8/layout/vList5"/>
    <dgm:cxn modelId="{263BA3F1-0067-4549-AA70-0212DE4DF8D9}" type="presParOf" srcId="{B462A97E-BAF3-4A62-B958-BD6E374C5AB0}" destId="{3326CAF2-D8F7-4B8C-97FB-D8DBB25B3B97}" srcOrd="0" destOrd="0" presId="urn:microsoft.com/office/officeart/2005/8/layout/vList5"/>
    <dgm:cxn modelId="{DD9A4025-E647-4D05-B874-9926F143A5E0}" type="presParOf" srcId="{B462A97E-BAF3-4A62-B958-BD6E374C5AB0}" destId="{204D309B-8DAB-4F93-89EF-FBC292169771}" srcOrd="1" destOrd="0" presId="urn:microsoft.com/office/officeart/2005/8/layout/vList5"/>
    <dgm:cxn modelId="{6E652CCE-E52C-4261-8100-C244A90F6A0E}" type="presParOf" srcId="{38F427A9-31D2-427F-867A-46ED1D8A994F}" destId="{A7EA8A14-B85C-4DD1-8B29-4C145C9C542A}" srcOrd="1" destOrd="0" presId="urn:microsoft.com/office/officeart/2005/8/layout/vList5"/>
    <dgm:cxn modelId="{7B24B21D-2A3E-4E48-B4C1-5979F9CB957F}" type="presParOf" srcId="{38F427A9-31D2-427F-867A-46ED1D8A994F}" destId="{1C54D369-3678-404A-9DD3-F819684FAD72}" srcOrd="2" destOrd="0" presId="urn:microsoft.com/office/officeart/2005/8/layout/vList5"/>
    <dgm:cxn modelId="{5DB6EFCF-83AB-45F2-9D3B-FC275BC4BB00}" type="presParOf" srcId="{1C54D369-3678-404A-9DD3-F819684FAD72}" destId="{820A920F-AAA9-443E-906F-C6C0F514F2D3}" srcOrd="0" destOrd="0" presId="urn:microsoft.com/office/officeart/2005/8/layout/vList5"/>
    <dgm:cxn modelId="{A2E75CDC-C8D5-4EE1-95CD-CD1DC9507FA5}" type="presParOf" srcId="{1C54D369-3678-404A-9DD3-F819684FAD72}" destId="{B9AFC8AF-F6DE-490B-9C23-2A3D007CDDB5}" srcOrd="1" destOrd="0" presId="urn:microsoft.com/office/officeart/2005/8/layout/vList5"/>
    <dgm:cxn modelId="{1C658773-0A63-4729-8476-1C7FC3774BBA}" type="presParOf" srcId="{38F427A9-31D2-427F-867A-46ED1D8A994F}" destId="{95BBDC66-AA26-4505-8C00-05FFF2765E15}" srcOrd="3" destOrd="0" presId="urn:microsoft.com/office/officeart/2005/8/layout/vList5"/>
    <dgm:cxn modelId="{D5DC0F48-4C76-4510-ACB2-D20696D36CC2}" type="presParOf" srcId="{38F427A9-31D2-427F-867A-46ED1D8A994F}" destId="{80C2AA3F-82EC-4B32-90A3-24D738C7C614}" srcOrd="4" destOrd="0" presId="urn:microsoft.com/office/officeart/2005/8/layout/vList5"/>
    <dgm:cxn modelId="{A3FF0953-6265-4336-B310-787B0E80BCFB}" type="presParOf" srcId="{80C2AA3F-82EC-4B32-90A3-24D738C7C614}" destId="{C95B9CD6-5FFD-499D-9812-FEC5329C51E3}" srcOrd="0" destOrd="0" presId="urn:microsoft.com/office/officeart/2005/8/layout/vList5"/>
    <dgm:cxn modelId="{AAC04FE9-E697-4F11-A35E-A0CD2F726FEA}" type="presParOf" srcId="{80C2AA3F-82EC-4B32-90A3-24D738C7C614}" destId="{1ED53970-BE84-40BD-B258-3AA66B48E0AD}" srcOrd="1" destOrd="0" presId="urn:microsoft.com/office/officeart/2005/8/layout/vList5"/>
    <dgm:cxn modelId="{A78DACDD-6349-42D9-9111-3DD9D39144FD}" type="presParOf" srcId="{38F427A9-31D2-427F-867A-46ED1D8A994F}" destId="{B8C88141-9000-481C-AFFF-8FABA8454EBC}" srcOrd="5" destOrd="0" presId="urn:microsoft.com/office/officeart/2005/8/layout/vList5"/>
    <dgm:cxn modelId="{A43B699F-62E2-4BC2-A07D-62486240F1D7}" type="presParOf" srcId="{38F427A9-31D2-427F-867A-46ED1D8A994F}" destId="{EE4E8D4D-BCF8-4D71-B14C-1D5C2233CAE7}" srcOrd="6" destOrd="0" presId="urn:microsoft.com/office/officeart/2005/8/layout/vList5"/>
    <dgm:cxn modelId="{69278884-9D7D-4AC4-B746-8B55C575E6B6}" type="presParOf" srcId="{EE4E8D4D-BCF8-4D71-B14C-1D5C2233CAE7}" destId="{9CFA08A5-F525-45E4-847F-A9F07D3BBA6F}" srcOrd="0" destOrd="0" presId="urn:microsoft.com/office/officeart/2005/8/layout/vList5"/>
    <dgm:cxn modelId="{202DACD8-2F79-4653-A6DA-2FD8C5086946}" type="presParOf" srcId="{EE4E8D4D-BCF8-4D71-B14C-1D5C2233CAE7}" destId="{3FBD6680-2DA9-4111-BF03-CA85E4A1B3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9DF269-5CE7-4228-9EA7-990C273CF95B}">
      <dsp:nvSpPr>
        <dsp:cNvPr id="0" name=""/>
        <dsp:cNvSpPr/>
      </dsp:nvSpPr>
      <dsp:spPr>
        <a:xfrm>
          <a:off x="204036" y="5476426"/>
          <a:ext cx="6483120" cy="7162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300000"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FB925-89FB-40E7-8E12-00EA35D00591}">
      <dsp:nvSpPr>
        <dsp:cNvPr id="0" name=""/>
        <dsp:cNvSpPr/>
      </dsp:nvSpPr>
      <dsp:spPr>
        <a:xfrm>
          <a:off x="291337" y="794413"/>
          <a:ext cx="7040963" cy="53136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shade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itchFamily="34" charset="0"/>
            </a:rPr>
            <a:t>1. SUBSECRETARÍA DE PRODUCCIÓN FAMILIAR CAMPESINA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itchFamily="34" charset="0"/>
            </a:rPr>
            <a:t>2. PROBLEMA  DE LA INVESTIGACIÓN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itchFamily="34" charset="0"/>
            </a:rPr>
            <a:t>3. OBJETIVO DE LA INVESTIGACIÓN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itchFamily="34" charset="0"/>
            </a:rPr>
            <a:t>4. DESARROLLO DE LA INVESTIGACIÓN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itchFamily="34" charset="0"/>
            </a:rPr>
            <a:t>5. SITUACIÓN ACTUAL DE LA SPFC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itchFamily="34" charset="0"/>
            </a:rPr>
            <a:t>6. MARCO TEÓRICO, ANÁLISIS Y PROPUESTAS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itchFamily="34" charset="0"/>
            </a:rPr>
            <a:t>   ♦ DIRECCIONAMIENTO ESTRATÉGICO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itchFamily="34" charset="0"/>
            </a:rPr>
            <a:t>   ♦ PROCESO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itchFamily="34" charset="0"/>
            </a:rPr>
            <a:t>   ♦ PROCEDIMIENTO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itchFamily="34" charset="0"/>
            </a:rPr>
            <a:t>7. PROPUESTA DE MEJORA- PRODUCTO DEL PROYECTO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itchFamily="34" charset="0"/>
            </a:rPr>
            <a:t>8. PERSPECTIVA DEL PROYECTO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itchFamily="34" charset="0"/>
            </a:rPr>
            <a:t>9. CONCLUSIONES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itchFamily="34" charset="0"/>
            </a:rPr>
            <a:t>10. RECOMENDACIONES</a:t>
          </a:r>
          <a:endParaRPr lang="es-ES" sz="2000" kern="1200" dirty="0">
            <a:latin typeface="Calibri" pitchFamily="34" charset="0"/>
          </a:endParaRPr>
        </a:p>
      </dsp:txBody>
      <dsp:txXfrm>
        <a:off x="291337" y="794413"/>
        <a:ext cx="7040963" cy="5313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D309B-8DAB-4F93-89EF-FBC292169771}">
      <dsp:nvSpPr>
        <dsp:cNvPr id="0" name=""/>
        <dsp:cNvSpPr/>
      </dsp:nvSpPr>
      <dsp:spPr>
        <a:xfrm rot="5400000">
          <a:off x="5279449" y="-2179386"/>
          <a:ext cx="1123999" cy="55990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2">
              <a:tint val="40000"/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Calibri" pitchFamily="34" charset="0"/>
            </a:rPr>
            <a:t>La misión tanto del MAGAP como de la SPFC es coherente en su desarrollo</a:t>
          </a:r>
          <a:endParaRPr lang="es-ES" sz="2600" kern="1200" dirty="0">
            <a:latin typeface="Calibri" pitchFamily="34" charset="0"/>
          </a:endParaRPr>
        </a:p>
      </dsp:txBody>
      <dsp:txXfrm rot="5400000">
        <a:off x="5279449" y="-2179386"/>
        <a:ext cx="1123999" cy="5599016"/>
      </dsp:txXfrm>
    </dsp:sp>
    <dsp:sp modelId="{3326CAF2-D8F7-4B8C-97FB-D8DBB25B3B97}">
      <dsp:nvSpPr>
        <dsp:cNvPr id="0" name=""/>
        <dsp:cNvSpPr/>
      </dsp:nvSpPr>
      <dsp:spPr>
        <a:xfrm>
          <a:off x="258648" y="81"/>
          <a:ext cx="2632150" cy="1240080"/>
        </a:xfrm>
        <a:prstGeom prst="roundRect">
          <a:avLst/>
        </a:prstGeom>
        <a:solidFill>
          <a:srgbClr val="034873"/>
        </a:soli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Calibri" pitchFamily="34" charset="0"/>
            </a:rPr>
            <a:t>Misión</a:t>
          </a:r>
          <a:endParaRPr lang="es-ES" sz="2600" kern="1200" dirty="0">
            <a:latin typeface="Calibri" pitchFamily="34" charset="0"/>
          </a:endParaRPr>
        </a:p>
      </dsp:txBody>
      <dsp:txXfrm>
        <a:off x="258648" y="81"/>
        <a:ext cx="2632150" cy="1240080"/>
      </dsp:txXfrm>
    </dsp:sp>
    <dsp:sp modelId="{B9AFC8AF-F6DE-490B-9C23-2A3D007CDDB5}">
      <dsp:nvSpPr>
        <dsp:cNvPr id="0" name=""/>
        <dsp:cNvSpPr/>
      </dsp:nvSpPr>
      <dsp:spPr>
        <a:xfrm rot="5400000">
          <a:off x="5142731" y="-790377"/>
          <a:ext cx="1397435" cy="5599016"/>
        </a:xfrm>
        <a:prstGeom prst="round2SameRect">
          <a:avLst/>
        </a:prstGeom>
        <a:solidFill>
          <a:schemeClr val="accent2">
            <a:tint val="40000"/>
            <a:alpha val="90000"/>
            <a:hueOff val="-484193"/>
            <a:satOff val="-44"/>
            <a:lumOff val="1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84193"/>
              <a:satOff val="-44"/>
              <a:lumOff val="13"/>
              <a:alphaOff val="0"/>
            </a:schemeClr>
          </a:solidFill>
          <a:prstDash val="solid"/>
        </a:ln>
        <a:effectLst>
          <a:glow rad="70000">
            <a:schemeClr val="accent2">
              <a:tint val="40000"/>
              <a:alpha val="90000"/>
              <a:hueOff val="-484193"/>
              <a:satOff val="-44"/>
              <a:lumOff val="13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Calibri" pitchFamily="34" charset="0"/>
            </a:rPr>
            <a:t>La visión del MAGAP y la SPFC carecen de los componentes básicos y no guardan relación entre ellas</a:t>
          </a:r>
          <a:endParaRPr lang="es-ES" sz="2600" kern="1200" dirty="0">
            <a:latin typeface="Calibri" pitchFamily="34" charset="0"/>
          </a:endParaRPr>
        </a:p>
      </dsp:txBody>
      <dsp:txXfrm rot="5400000">
        <a:off x="5142731" y="-790377"/>
        <a:ext cx="1397435" cy="5599016"/>
      </dsp:txXfrm>
    </dsp:sp>
    <dsp:sp modelId="{820A920F-AAA9-443E-906F-C6C0F514F2D3}">
      <dsp:nvSpPr>
        <dsp:cNvPr id="0" name=""/>
        <dsp:cNvSpPr/>
      </dsp:nvSpPr>
      <dsp:spPr>
        <a:xfrm>
          <a:off x="258648" y="1389090"/>
          <a:ext cx="2632150" cy="1240080"/>
        </a:xfrm>
        <a:prstGeom prst="roundRect">
          <a:avLst/>
        </a:prstGeom>
        <a:solidFill>
          <a:srgbClr val="034873"/>
        </a:solidFill>
        <a:ln>
          <a:noFill/>
        </a:ln>
        <a:effectLst>
          <a:glow rad="70000">
            <a:schemeClr val="accent2">
              <a:hueOff val="-279374"/>
              <a:satOff val="-3219"/>
              <a:lumOff val="72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Calibri" pitchFamily="34" charset="0"/>
            </a:rPr>
            <a:t>Visión</a:t>
          </a:r>
          <a:endParaRPr lang="es-ES" sz="2600" kern="1200" dirty="0">
            <a:latin typeface="Calibri" pitchFamily="34" charset="0"/>
          </a:endParaRPr>
        </a:p>
      </dsp:txBody>
      <dsp:txXfrm>
        <a:off x="258648" y="1389090"/>
        <a:ext cx="2632150" cy="1240080"/>
      </dsp:txXfrm>
    </dsp:sp>
    <dsp:sp modelId="{1ED53970-BE84-40BD-B258-3AA66B48E0AD}">
      <dsp:nvSpPr>
        <dsp:cNvPr id="0" name=""/>
        <dsp:cNvSpPr/>
      </dsp:nvSpPr>
      <dsp:spPr>
        <a:xfrm rot="5400000">
          <a:off x="5279449" y="598630"/>
          <a:ext cx="1123999" cy="5599016"/>
        </a:xfrm>
        <a:prstGeom prst="round2SameRect">
          <a:avLst/>
        </a:prstGeom>
        <a:solidFill>
          <a:schemeClr val="accent2">
            <a:tint val="40000"/>
            <a:alpha val="90000"/>
            <a:hueOff val="-968386"/>
            <a:satOff val="-89"/>
            <a:lumOff val="2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968386"/>
              <a:satOff val="-89"/>
              <a:lumOff val="26"/>
              <a:alphaOff val="0"/>
            </a:schemeClr>
          </a:solidFill>
          <a:prstDash val="solid"/>
        </a:ln>
        <a:effectLst>
          <a:glow rad="70000">
            <a:schemeClr val="accent2">
              <a:tint val="40000"/>
              <a:alpha val="90000"/>
              <a:hueOff val="-968386"/>
              <a:satOff val="-89"/>
              <a:lumOff val="2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Calibri" pitchFamily="34" charset="0"/>
            </a:rPr>
            <a:t>La SPFC no cuenta con objetivos operativos</a:t>
          </a:r>
          <a:endParaRPr lang="es-ES" sz="2600" kern="1200" dirty="0">
            <a:latin typeface="Calibri" pitchFamily="34" charset="0"/>
          </a:endParaRPr>
        </a:p>
      </dsp:txBody>
      <dsp:txXfrm rot="5400000">
        <a:off x="5279449" y="598630"/>
        <a:ext cx="1123999" cy="5599016"/>
      </dsp:txXfrm>
    </dsp:sp>
    <dsp:sp modelId="{C95B9CD6-5FFD-499D-9812-FEC5329C51E3}">
      <dsp:nvSpPr>
        <dsp:cNvPr id="0" name=""/>
        <dsp:cNvSpPr/>
      </dsp:nvSpPr>
      <dsp:spPr>
        <a:xfrm>
          <a:off x="258648" y="2778098"/>
          <a:ext cx="2632150" cy="1240080"/>
        </a:xfrm>
        <a:prstGeom prst="roundRect">
          <a:avLst/>
        </a:prstGeom>
        <a:solidFill>
          <a:srgbClr val="034873"/>
        </a:solidFill>
        <a:ln>
          <a:noFill/>
        </a:ln>
        <a:effectLst>
          <a:glow rad="70000">
            <a:schemeClr val="accent2">
              <a:hueOff val="-558749"/>
              <a:satOff val="-6439"/>
              <a:lumOff val="1439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Calibri" pitchFamily="34" charset="0"/>
            </a:rPr>
            <a:t>Objetivos operativos</a:t>
          </a:r>
          <a:endParaRPr lang="es-ES" sz="2600" kern="1200" dirty="0">
            <a:latin typeface="Calibri" pitchFamily="34" charset="0"/>
          </a:endParaRPr>
        </a:p>
      </dsp:txBody>
      <dsp:txXfrm>
        <a:off x="258648" y="2778098"/>
        <a:ext cx="2632150" cy="1240080"/>
      </dsp:txXfrm>
    </dsp:sp>
    <dsp:sp modelId="{3FBD6680-2DA9-4111-BF03-CA85E4A1B35B}">
      <dsp:nvSpPr>
        <dsp:cNvPr id="0" name=""/>
        <dsp:cNvSpPr/>
      </dsp:nvSpPr>
      <dsp:spPr>
        <a:xfrm rot="5400000">
          <a:off x="5279449" y="1908961"/>
          <a:ext cx="1123999" cy="5599016"/>
        </a:xfrm>
        <a:prstGeom prst="round2SameRect">
          <a:avLst/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>
          <a:glow rad="70000">
            <a:schemeClr val="accent2">
              <a:tint val="40000"/>
              <a:alpha val="90000"/>
              <a:hueOff val="-1452578"/>
              <a:satOff val="-133"/>
              <a:lumOff val="39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Calibri" pitchFamily="34" charset="0"/>
            </a:rPr>
            <a:t>Su desarrollo no guarda relación con la teoría utilizada</a:t>
          </a:r>
          <a:endParaRPr lang="es-ES" sz="2600" kern="1200" dirty="0">
            <a:latin typeface="Calibri" pitchFamily="34" charset="0"/>
          </a:endParaRPr>
        </a:p>
      </dsp:txBody>
      <dsp:txXfrm rot="5400000">
        <a:off x="5279449" y="1908961"/>
        <a:ext cx="1123999" cy="5599016"/>
      </dsp:txXfrm>
    </dsp:sp>
    <dsp:sp modelId="{9CFA08A5-F525-45E4-847F-A9F07D3BBA6F}">
      <dsp:nvSpPr>
        <dsp:cNvPr id="0" name=""/>
        <dsp:cNvSpPr/>
      </dsp:nvSpPr>
      <dsp:spPr>
        <a:xfrm>
          <a:off x="258648" y="4088429"/>
          <a:ext cx="2632150" cy="1240080"/>
        </a:xfrm>
        <a:prstGeom prst="roundRect">
          <a:avLst/>
        </a:prstGeom>
        <a:solidFill>
          <a:srgbClr val="034873"/>
        </a:solidFill>
        <a:ln>
          <a:noFill/>
        </a:ln>
        <a:effectLst>
          <a:glow rad="70000">
            <a:schemeClr val="accent2">
              <a:hueOff val="-838123"/>
              <a:satOff val="-9658"/>
              <a:lumOff val="2159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Calibri" pitchFamily="34" charset="0"/>
            </a:rPr>
            <a:t>Cadena de valor</a:t>
          </a:r>
          <a:endParaRPr lang="es-ES" sz="2600" kern="1200" dirty="0">
            <a:latin typeface="Calibri" pitchFamily="34" charset="0"/>
          </a:endParaRPr>
        </a:p>
      </dsp:txBody>
      <dsp:txXfrm>
        <a:off x="258648" y="4088429"/>
        <a:ext cx="2632150" cy="124008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4826ED-56CC-4BC8-A685-101B1011D92E}">
      <dsp:nvSpPr>
        <dsp:cNvPr id="0" name=""/>
        <dsp:cNvSpPr/>
      </dsp:nvSpPr>
      <dsp:spPr>
        <a:xfrm>
          <a:off x="686" y="604140"/>
          <a:ext cx="2859522" cy="1613134"/>
        </a:xfrm>
        <a:prstGeom prst="homePlate">
          <a:avLst/>
        </a:prstGeom>
        <a:solidFill>
          <a:srgbClr val="073055"/>
        </a:solidFill>
        <a:ln>
          <a:noFill/>
        </a:ln>
        <a:effectLst>
          <a:glow rad="70000">
            <a:schemeClr val="accent1">
              <a:shade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Son la secuencia de actividades orientadas a generar un valor añadido </a:t>
          </a:r>
          <a:endParaRPr lang="es-ES" sz="1800" kern="1200" dirty="0"/>
        </a:p>
      </dsp:txBody>
      <dsp:txXfrm>
        <a:off x="686" y="604140"/>
        <a:ext cx="2859522" cy="1613134"/>
      </dsp:txXfrm>
    </dsp:sp>
    <dsp:sp modelId="{71E91B52-674F-4FF8-832A-E0846C54ADDB}">
      <dsp:nvSpPr>
        <dsp:cNvPr id="0" name=""/>
        <dsp:cNvSpPr/>
      </dsp:nvSpPr>
      <dsp:spPr>
        <a:xfrm>
          <a:off x="2471520" y="604140"/>
          <a:ext cx="2902511" cy="1613134"/>
        </a:xfrm>
        <a:prstGeom prst="chevron">
          <a:avLst/>
        </a:prstGeom>
        <a:solidFill>
          <a:srgbClr val="073055"/>
        </a:solidFill>
        <a:ln>
          <a:noFill/>
        </a:ln>
        <a:effectLst>
          <a:glow rad="70000">
            <a:schemeClr val="accent1">
              <a:shade val="50000"/>
              <a:hueOff val="520350"/>
              <a:satOff val="-30057"/>
              <a:lumOff val="3302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Entrada para conseguir un resultado</a:t>
          </a:r>
          <a:endParaRPr lang="es-ES" sz="1800" kern="1200" dirty="0"/>
        </a:p>
      </dsp:txBody>
      <dsp:txXfrm>
        <a:off x="2471520" y="604140"/>
        <a:ext cx="2902511" cy="1613134"/>
      </dsp:txXfrm>
    </dsp:sp>
    <dsp:sp modelId="{AFE9A334-FACF-4604-AC76-B51585B4D27A}">
      <dsp:nvSpPr>
        <dsp:cNvPr id="0" name=""/>
        <dsp:cNvSpPr/>
      </dsp:nvSpPr>
      <dsp:spPr>
        <a:xfrm>
          <a:off x="4985344" y="604140"/>
          <a:ext cx="3366897" cy="1613134"/>
        </a:xfrm>
        <a:prstGeom prst="chevron">
          <a:avLst/>
        </a:prstGeom>
        <a:solidFill>
          <a:srgbClr val="073055"/>
        </a:solidFill>
        <a:ln>
          <a:noFill/>
        </a:ln>
        <a:effectLst>
          <a:glow rad="70000">
            <a:schemeClr val="accent1">
              <a:shade val="50000"/>
              <a:hueOff val="520350"/>
              <a:satOff val="-30057"/>
              <a:lumOff val="3302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Salida o producto que a su vez satisfaga los requerimientos del cliente </a:t>
          </a:r>
          <a:r>
            <a:rPr lang="es-ES_tradnl" sz="1800" kern="1200" dirty="0" smtClean="0">
              <a:latin typeface="Calibri" pitchFamily="34" charset="0"/>
            </a:rPr>
            <a:t>(SNAP)</a:t>
          </a:r>
          <a:endParaRPr lang="es-ES" sz="1800" kern="1200" dirty="0"/>
        </a:p>
      </dsp:txBody>
      <dsp:txXfrm>
        <a:off x="4985344" y="604140"/>
        <a:ext cx="3366897" cy="161313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D309B-8DAB-4F93-89EF-FBC292169771}">
      <dsp:nvSpPr>
        <dsp:cNvPr id="0" name=""/>
        <dsp:cNvSpPr/>
      </dsp:nvSpPr>
      <dsp:spPr>
        <a:xfrm rot="5400000">
          <a:off x="5342231" y="-2172891"/>
          <a:ext cx="998435" cy="5599016"/>
        </a:xfrm>
        <a:prstGeom prst="round2SameRect">
          <a:avLst/>
        </a:prstGeom>
        <a:solidFill>
          <a:srgbClr val="C6E1FA"/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2">
              <a:tint val="40000"/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Calibri" pitchFamily="34" charset="0"/>
            </a:rPr>
            <a:t>Desarrollada sin retroalimentación con los funcionarios.</a:t>
          </a:r>
          <a:endParaRPr lang="es-ES" sz="2600" kern="1200" dirty="0">
            <a:latin typeface="Calibri" pitchFamily="34" charset="0"/>
          </a:endParaRPr>
        </a:p>
      </dsp:txBody>
      <dsp:txXfrm rot="5400000">
        <a:off x="5342231" y="-2172891"/>
        <a:ext cx="998435" cy="5599016"/>
      </dsp:txXfrm>
    </dsp:sp>
    <dsp:sp modelId="{3326CAF2-D8F7-4B8C-97FB-D8DBB25B3B97}">
      <dsp:nvSpPr>
        <dsp:cNvPr id="0" name=""/>
        <dsp:cNvSpPr/>
      </dsp:nvSpPr>
      <dsp:spPr>
        <a:xfrm>
          <a:off x="258648" y="2594"/>
          <a:ext cx="2632150" cy="1248044"/>
        </a:xfrm>
        <a:prstGeom prst="roundRect">
          <a:avLst/>
        </a:prstGeom>
        <a:solidFill>
          <a:srgbClr val="034873"/>
        </a:soli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Calibri" pitchFamily="34" charset="0"/>
            </a:rPr>
            <a:t>Mapa de procesos</a:t>
          </a:r>
          <a:endParaRPr lang="es-ES" sz="2600" kern="1200" dirty="0">
            <a:latin typeface="Calibri" pitchFamily="34" charset="0"/>
          </a:endParaRPr>
        </a:p>
      </dsp:txBody>
      <dsp:txXfrm>
        <a:off x="258648" y="2594"/>
        <a:ext cx="2632150" cy="1248044"/>
      </dsp:txXfrm>
    </dsp:sp>
    <dsp:sp modelId="{B9AFC8AF-F6DE-490B-9C23-2A3D007CDDB5}">
      <dsp:nvSpPr>
        <dsp:cNvPr id="0" name=""/>
        <dsp:cNvSpPr/>
      </dsp:nvSpPr>
      <dsp:spPr>
        <a:xfrm rot="5400000">
          <a:off x="5220786" y="-862444"/>
          <a:ext cx="1241325" cy="5599016"/>
        </a:xfrm>
        <a:prstGeom prst="round2SameRect">
          <a:avLst/>
        </a:prstGeom>
        <a:solidFill>
          <a:srgbClr val="C6E1FA"/>
        </a:solidFill>
        <a:ln w="9525" cap="flat" cmpd="sng" algn="ctr">
          <a:solidFill>
            <a:schemeClr val="accent2">
              <a:tint val="40000"/>
              <a:alpha val="90000"/>
              <a:hueOff val="-484193"/>
              <a:satOff val="-44"/>
              <a:lumOff val="13"/>
              <a:alphaOff val="0"/>
            </a:schemeClr>
          </a:solidFill>
          <a:prstDash val="solid"/>
        </a:ln>
        <a:effectLst>
          <a:glow rad="70000">
            <a:schemeClr val="accent2">
              <a:tint val="40000"/>
              <a:alpha val="90000"/>
              <a:hueOff val="-484193"/>
              <a:satOff val="-44"/>
              <a:lumOff val="13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Calibri" pitchFamily="34" charset="0"/>
            </a:rPr>
            <a:t>Desarrollado en base al mapa de procesos actual. </a:t>
          </a:r>
          <a:endParaRPr lang="es-ES" sz="2600" kern="1200" dirty="0">
            <a:latin typeface="Calibri" pitchFamily="34" charset="0"/>
          </a:endParaRPr>
        </a:p>
      </dsp:txBody>
      <dsp:txXfrm rot="5400000">
        <a:off x="5220786" y="-862444"/>
        <a:ext cx="1241325" cy="5599016"/>
      </dsp:txXfrm>
    </dsp:sp>
    <dsp:sp modelId="{820A920F-AAA9-443E-906F-C6C0F514F2D3}">
      <dsp:nvSpPr>
        <dsp:cNvPr id="0" name=""/>
        <dsp:cNvSpPr/>
      </dsp:nvSpPr>
      <dsp:spPr>
        <a:xfrm>
          <a:off x="258648" y="1313041"/>
          <a:ext cx="2632150" cy="1248044"/>
        </a:xfrm>
        <a:prstGeom prst="roundRect">
          <a:avLst/>
        </a:prstGeom>
        <a:solidFill>
          <a:srgbClr val="034873"/>
        </a:solidFill>
        <a:ln>
          <a:noFill/>
        </a:ln>
        <a:effectLst>
          <a:glow rad="70000">
            <a:schemeClr val="accent2">
              <a:hueOff val="-279374"/>
              <a:satOff val="-3219"/>
              <a:lumOff val="72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Calibri" pitchFamily="34" charset="0"/>
            </a:rPr>
            <a:t>Inventario de procesos </a:t>
          </a:r>
          <a:endParaRPr lang="es-ES" sz="2600" kern="1200" dirty="0">
            <a:latin typeface="Calibri" pitchFamily="34" charset="0"/>
          </a:endParaRPr>
        </a:p>
      </dsp:txBody>
      <dsp:txXfrm>
        <a:off x="258648" y="1313041"/>
        <a:ext cx="2632150" cy="1248044"/>
      </dsp:txXfrm>
    </dsp:sp>
    <dsp:sp modelId="{1ED53970-BE84-40BD-B258-3AA66B48E0AD}">
      <dsp:nvSpPr>
        <dsp:cNvPr id="0" name=""/>
        <dsp:cNvSpPr/>
      </dsp:nvSpPr>
      <dsp:spPr>
        <a:xfrm rot="5400000">
          <a:off x="5342231" y="448003"/>
          <a:ext cx="998435" cy="5599016"/>
        </a:xfrm>
        <a:prstGeom prst="round2SameRect">
          <a:avLst/>
        </a:prstGeom>
        <a:solidFill>
          <a:srgbClr val="C6E1FA"/>
        </a:solidFill>
        <a:ln w="9525" cap="flat" cmpd="sng" algn="ctr">
          <a:solidFill>
            <a:schemeClr val="accent2">
              <a:tint val="40000"/>
              <a:alpha val="90000"/>
              <a:hueOff val="-968386"/>
              <a:satOff val="-89"/>
              <a:lumOff val="26"/>
              <a:alphaOff val="0"/>
            </a:schemeClr>
          </a:solidFill>
          <a:prstDash val="solid"/>
        </a:ln>
        <a:effectLst>
          <a:glow rad="70000">
            <a:schemeClr val="accent2">
              <a:tint val="40000"/>
              <a:alpha val="90000"/>
              <a:hueOff val="-968386"/>
              <a:satOff val="-89"/>
              <a:lumOff val="2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Calibri" pitchFamily="34" charset="0"/>
            </a:rPr>
            <a:t>Desarrollados en base al inventario actual.</a:t>
          </a:r>
          <a:endParaRPr lang="es-ES" sz="2600" kern="1200" dirty="0">
            <a:latin typeface="Calibri" pitchFamily="34" charset="0"/>
          </a:endParaRPr>
        </a:p>
      </dsp:txBody>
      <dsp:txXfrm rot="5400000">
        <a:off x="5342231" y="448003"/>
        <a:ext cx="998435" cy="5599016"/>
      </dsp:txXfrm>
    </dsp:sp>
    <dsp:sp modelId="{C95B9CD6-5FFD-499D-9812-FEC5329C51E3}">
      <dsp:nvSpPr>
        <dsp:cNvPr id="0" name=""/>
        <dsp:cNvSpPr/>
      </dsp:nvSpPr>
      <dsp:spPr>
        <a:xfrm>
          <a:off x="258648" y="2623489"/>
          <a:ext cx="2632150" cy="1248044"/>
        </a:xfrm>
        <a:prstGeom prst="roundRect">
          <a:avLst/>
        </a:prstGeom>
        <a:solidFill>
          <a:srgbClr val="034873"/>
        </a:solidFill>
        <a:ln>
          <a:noFill/>
        </a:ln>
        <a:effectLst>
          <a:glow rad="70000">
            <a:schemeClr val="accent2">
              <a:hueOff val="-558749"/>
              <a:satOff val="-6439"/>
              <a:lumOff val="1439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Calibri" pitchFamily="34" charset="0"/>
            </a:rPr>
            <a:t>Diagramas de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Calibri" pitchFamily="34" charset="0"/>
            </a:rPr>
            <a:t> flujo</a:t>
          </a:r>
          <a:endParaRPr lang="es-ES" sz="2600" kern="1200" dirty="0">
            <a:latin typeface="Calibri" pitchFamily="34" charset="0"/>
          </a:endParaRPr>
        </a:p>
      </dsp:txBody>
      <dsp:txXfrm>
        <a:off x="258648" y="2623489"/>
        <a:ext cx="2632150" cy="1248044"/>
      </dsp:txXfrm>
    </dsp:sp>
    <dsp:sp modelId="{3FBD6680-2DA9-4111-BF03-CA85E4A1B35B}">
      <dsp:nvSpPr>
        <dsp:cNvPr id="0" name=""/>
        <dsp:cNvSpPr/>
      </dsp:nvSpPr>
      <dsp:spPr>
        <a:xfrm rot="5400000">
          <a:off x="5342231" y="1758450"/>
          <a:ext cx="998435" cy="5599016"/>
        </a:xfrm>
        <a:prstGeom prst="round2SameRect">
          <a:avLst/>
        </a:prstGeom>
        <a:solidFill>
          <a:srgbClr val="C6E1FA"/>
        </a:solidFill>
        <a:ln w="9525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>
          <a:glow rad="70000">
            <a:schemeClr val="accent2">
              <a:tint val="40000"/>
              <a:alpha val="90000"/>
              <a:hueOff val="-1452578"/>
              <a:satOff val="-133"/>
              <a:lumOff val="39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Calibri" pitchFamily="34" charset="0"/>
            </a:rPr>
            <a:t>No cuenta con indicadores para sus procesos.</a:t>
          </a:r>
          <a:endParaRPr lang="es-ES" sz="2600" kern="1200" dirty="0">
            <a:latin typeface="Calibri" pitchFamily="34" charset="0"/>
          </a:endParaRPr>
        </a:p>
      </dsp:txBody>
      <dsp:txXfrm rot="5400000">
        <a:off x="5342231" y="1758450"/>
        <a:ext cx="998435" cy="5599016"/>
      </dsp:txXfrm>
    </dsp:sp>
    <dsp:sp modelId="{9CFA08A5-F525-45E4-847F-A9F07D3BBA6F}">
      <dsp:nvSpPr>
        <dsp:cNvPr id="0" name=""/>
        <dsp:cNvSpPr/>
      </dsp:nvSpPr>
      <dsp:spPr>
        <a:xfrm>
          <a:off x="258648" y="3933936"/>
          <a:ext cx="2632150" cy="1248044"/>
        </a:xfrm>
        <a:prstGeom prst="roundRect">
          <a:avLst/>
        </a:prstGeom>
        <a:solidFill>
          <a:srgbClr val="034873"/>
        </a:solidFill>
        <a:ln>
          <a:noFill/>
        </a:ln>
        <a:effectLst>
          <a:glow rad="70000">
            <a:schemeClr val="accent2">
              <a:hueOff val="-838123"/>
              <a:satOff val="-9658"/>
              <a:lumOff val="2159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Calibri" pitchFamily="34" charset="0"/>
            </a:rPr>
            <a:t>Indicadores de procesos</a:t>
          </a:r>
          <a:endParaRPr lang="es-ES" sz="2600" kern="1200" dirty="0">
            <a:latin typeface="Calibri" pitchFamily="34" charset="0"/>
          </a:endParaRPr>
        </a:p>
      </dsp:txBody>
      <dsp:txXfrm>
        <a:off x="258648" y="3933936"/>
        <a:ext cx="2632150" cy="124804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53096-AE89-4CE3-9A2D-EC4A88329178}">
      <dsp:nvSpPr>
        <dsp:cNvPr id="0" name=""/>
        <dsp:cNvSpPr/>
      </dsp:nvSpPr>
      <dsp:spPr>
        <a:xfrm>
          <a:off x="0" y="68259"/>
          <a:ext cx="7848872" cy="1587924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glow rad="70000">
            <a:schemeClr val="accent5">
              <a:shade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dirty="0" smtClean="0">
              <a:latin typeface="Calibri" pitchFamily="34" charset="0"/>
            </a:rPr>
            <a:t>Se refieren a formas específicas de llevar a cabo las distintas actividades </a:t>
          </a:r>
          <a:r>
            <a:rPr lang="es-ES_tradnl" sz="2400" kern="1200" dirty="0" smtClean="0">
              <a:latin typeface="Calibri" pitchFamily="34" charset="0"/>
            </a:rPr>
            <a:t>(José Ruiz Canela López )</a:t>
          </a:r>
          <a:endParaRPr lang="es-ES" sz="2000" kern="1200" dirty="0">
            <a:latin typeface="Calibri" pitchFamily="34" charset="0"/>
          </a:endParaRPr>
        </a:p>
      </dsp:txBody>
      <dsp:txXfrm>
        <a:off x="0" y="68259"/>
        <a:ext cx="7848872" cy="158792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F0B37A-1226-4C1E-B17A-1C82AC212496}">
      <dsp:nvSpPr>
        <dsp:cNvPr id="0" name=""/>
        <dsp:cNvSpPr/>
      </dsp:nvSpPr>
      <dsp:spPr>
        <a:xfrm rot="5400000">
          <a:off x="4369681" y="-1422709"/>
          <a:ext cx="1742199" cy="502327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alpha val="90000"/>
              <a:tint val="55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Calibri" pitchFamily="34" charset="0"/>
            </a:rPr>
            <a:t>No cuentan con procedimientos y por lo tanto tampoco con un inventario</a:t>
          </a:r>
          <a:endParaRPr lang="es-ES" sz="2600" kern="1200" dirty="0">
            <a:latin typeface="Calibri" pitchFamily="34" charset="0"/>
          </a:endParaRPr>
        </a:p>
      </dsp:txBody>
      <dsp:txXfrm rot="5400000">
        <a:off x="4369681" y="-1422709"/>
        <a:ext cx="1742199" cy="5023278"/>
      </dsp:txXfrm>
    </dsp:sp>
    <dsp:sp modelId="{547AE7A2-F298-42F2-A3D1-C692A324FED4}">
      <dsp:nvSpPr>
        <dsp:cNvPr id="0" name=""/>
        <dsp:cNvSpPr/>
      </dsp:nvSpPr>
      <dsp:spPr>
        <a:xfrm>
          <a:off x="232051" y="54"/>
          <a:ext cx="2361490" cy="2177749"/>
        </a:xfrm>
        <a:prstGeom prst="roundRect">
          <a:avLst/>
        </a:prstGeom>
        <a:solidFill>
          <a:srgbClr val="034873"/>
        </a:solidFill>
        <a:ln>
          <a:noFill/>
        </a:ln>
        <a:effectLst>
          <a:glow rad="70000">
            <a:schemeClr val="accent1">
              <a:shade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Inventario de procedimientos</a:t>
          </a:r>
          <a:endParaRPr lang="es-ES" sz="2400" kern="1200" dirty="0">
            <a:latin typeface="Calibri" pitchFamily="34" charset="0"/>
          </a:endParaRPr>
        </a:p>
      </dsp:txBody>
      <dsp:txXfrm>
        <a:off x="232051" y="54"/>
        <a:ext cx="2361490" cy="2177749"/>
      </dsp:txXfrm>
    </dsp:sp>
    <dsp:sp modelId="{48D0AEF7-BC10-4692-BDF8-47EA58100A5D}">
      <dsp:nvSpPr>
        <dsp:cNvPr id="0" name=""/>
        <dsp:cNvSpPr/>
      </dsp:nvSpPr>
      <dsp:spPr>
        <a:xfrm rot="5400000">
          <a:off x="4369681" y="863927"/>
          <a:ext cx="1742199" cy="502327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alpha val="90000"/>
              <a:tint val="55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Calibri" pitchFamily="34" charset="0"/>
            </a:rPr>
            <a:t>No cuenta con un manual de procedimientos la SPFC</a:t>
          </a:r>
          <a:endParaRPr lang="es-ES" sz="2600" kern="1200" dirty="0">
            <a:latin typeface="Calibri" pitchFamily="34" charset="0"/>
          </a:endParaRPr>
        </a:p>
      </dsp:txBody>
      <dsp:txXfrm rot="5400000">
        <a:off x="4369681" y="863927"/>
        <a:ext cx="1742199" cy="5023278"/>
      </dsp:txXfrm>
    </dsp:sp>
    <dsp:sp modelId="{2096659C-A6A6-49CB-8126-361644A4C0AC}">
      <dsp:nvSpPr>
        <dsp:cNvPr id="0" name=""/>
        <dsp:cNvSpPr/>
      </dsp:nvSpPr>
      <dsp:spPr>
        <a:xfrm>
          <a:off x="232051" y="2286691"/>
          <a:ext cx="2361490" cy="2177749"/>
        </a:xfrm>
        <a:prstGeom prst="roundRect">
          <a:avLst/>
        </a:prstGeom>
        <a:solidFill>
          <a:srgbClr val="034873"/>
        </a:solidFill>
        <a:ln>
          <a:noFill/>
        </a:ln>
        <a:effectLst>
          <a:glow rad="70000">
            <a:schemeClr val="accent1">
              <a:shade val="50000"/>
              <a:hueOff val="780526"/>
              <a:satOff val="-45086"/>
              <a:lumOff val="49539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Manual de procedimientos</a:t>
          </a:r>
          <a:endParaRPr lang="es-ES" sz="2400" kern="1200" dirty="0">
            <a:latin typeface="Calibri" pitchFamily="34" charset="0"/>
          </a:endParaRPr>
        </a:p>
      </dsp:txBody>
      <dsp:txXfrm>
        <a:off x="232051" y="2286691"/>
        <a:ext cx="2361490" cy="217774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A982C1-5D07-4980-BE78-DFF0B3F5ABCC}">
      <dsp:nvSpPr>
        <dsp:cNvPr id="0" name=""/>
        <dsp:cNvSpPr/>
      </dsp:nvSpPr>
      <dsp:spPr>
        <a:xfrm rot="5400000">
          <a:off x="-153341" y="1200857"/>
          <a:ext cx="2170757" cy="288151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glow rad="70000">
            <a:schemeClr val="accent1">
              <a:shade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36EDD3-EA6C-4F19-8B2C-814B31EA7D83}">
      <dsp:nvSpPr>
        <dsp:cNvPr id="0" name=""/>
        <dsp:cNvSpPr/>
      </dsp:nvSpPr>
      <dsp:spPr>
        <a:xfrm>
          <a:off x="123100" y="1354"/>
          <a:ext cx="3525085" cy="148446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glow rad="70000">
            <a:schemeClr val="accent1">
              <a:shade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>
            <a:latin typeface="Calibri" pitchFamily="34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MACROPROCESOS</a:t>
          </a:r>
          <a:endParaRPr lang="es-ES" sz="2400" kern="1200" dirty="0">
            <a:latin typeface="Calibri" pitchFamily="34" charset="0"/>
          </a:endParaRPr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Calibri" pitchFamily="34" charset="0"/>
            </a:rPr>
            <a:t>REGULACIÓN (B)</a:t>
          </a:r>
          <a:endParaRPr lang="es-ES" sz="2200" kern="1200" dirty="0">
            <a:latin typeface="Calibri" pitchFamily="34" charset="0"/>
          </a:endParaRPr>
        </a:p>
      </dsp:txBody>
      <dsp:txXfrm>
        <a:off x="123100" y="1354"/>
        <a:ext cx="3525085" cy="1484460"/>
      </dsp:txXfrm>
    </dsp:sp>
    <dsp:sp modelId="{65C5F2EA-C876-4E69-A3B4-899AD6B25E0A}">
      <dsp:nvSpPr>
        <dsp:cNvPr id="0" name=""/>
        <dsp:cNvSpPr/>
      </dsp:nvSpPr>
      <dsp:spPr>
        <a:xfrm>
          <a:off x="939633" y="2293135"/>
          <a:ext cx="4566448" cy="288151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glow rad="70000">
            <a:schemeClr val="accent1">
              <a:shade val="90000"/>
              <a:hueOff val="799951"/>
              <a:satOff val="-42523"/>
              <a:lumOff val="4198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71B57F-51E0-4F3C-9667-0DB6DF3897AB}">
      <dsp:nvSpPr>
        <dsp:cNvPr id="0" name=""/>
        <dsp:cNvSpPr/>
      </dsp:nvSpPr>
      <dsp:spPr>
        <a:xfrm>
          <a:off x="123100" y="1966067"/>
          <a:ext cx="3525085" cy="1921010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glow rad="70000">
            <a:schemeClr val="accent1">
              <a:shade val="50000"/>
              <a:hueOff val="520350"/>
              <a:satOff val="-30057"/>
              <a:lumOff val="3302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PROCESO</a:t>
          </a:r>
          <a:endParaRPr lang="es-ES" sz="2400" kern="1200" dirty="0">
            <a:latin typeface="Calibri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Calibri" pitchFamily="34" charset="0"/>
            </a:rPr>
            <a:t>Elaborar propuesta de política y normativa técnica (B.1)</a:t>
          </a:r>
          <a:endParaRPr lang="es-ES" sz="2200" kern="1200" dirty="0">
            <a:latin typeface="Calibri" pitchFamily="34" charset="0"/>
          </a:endParaRPr>
        </a:p>
      </dsp:txBody>
      <dsp:txXfrm>
        <a:off x="123100" y="1966067"/>
        <a:ext cx="3525085" cy="1921010"/>
      </dsp:txXfrm>
    </dsp:sp>
    <dsp:sp modelId="{F0195924-DAC3-4DC2-A99E-93069EEB7829}">
      <dsp:nvSpPr>
        <dsp:cNvPr id="0" name=""/>
        <dsp:cNvSpPr/>
      </dsp:nvSpPr>
      <dsp:spPr>
        <a:xfrm>
          <a:off x="4704741" y="1966067"/>
          <a:ext cx="3525085" cy="192101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glow rad="70000">
            <a:schemeClr val="accent1">
              <a:shade val="50000"/>
              <a:hueOff val="520350"/>
              <a:satOff val="-30057"/>
              <a:lumOff val="3302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PROCEDIMIENTO</a:t>
          </a:r>
          <a:endParaRPr lang="es-ES" sz="2400" kern="1200" dirty="0">
            <a:latin typeface="Calibri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Calibri" pitchFamily="34" charset="0"/>
            </a:rPr>
            <a:t>Analizar el requerimiento (P-B1-04)</a:t>
          </a:r>
          <a:endParaRPr lang="es-ES" sz="2200" kern="1200" dirty="0">
            <a:latin typeface="Calibri" pitchFamily="34" charset="0"/>
          </a:endParaRPr>
        </a:p>
      </dsp:txBody>
      <dsp:txXfrm>
        <a:off x="4704741" y="1966067"/>
        <a:ext cx="3525085" cy="192101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2A46E-C9C0-4F03-B2CE-C10879520BDE}">
      <dsp:nvSpPr>
        <dsp:cNvPr id="0" name=""/>
        <dsp:cNvSpPr/>
      </dsp:nvSpPr>
      <dsp:spPr>
        <a:xfrm>
          <a:off x="616152" y="0"/>
          <a:ext cx="6983064" cy="1889124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4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EFDAD38-79B8-4625-8B37-2BB6E3B0520F}">
      <dsp:nvSpPr>
        <dsp:cNvPr id="0" name=""/>
        <dsp:cNvSpPr/>
      </dsp:nvSpPr>
      <dsp:spPr>
        <a:xfrm>
          <a:off x="8825" y="566737"/>
          <a:ext cx="2644322" cy="7556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Direccionamiento Estratégico</a:t>
          </a:r>
          <a:endParaRPr lang="es-EC" sz="2000" kern="1200" dirty="0"/>
        </a:p>
      </dsp:txBody>
      <dsp:txXfrm>
        <a:off x="8825" y="566737"/>
        <a:ext cx="2644322" cy="755649"/>
      </dsp:txXfrm>
    </dsp:sp>
    <dsp:sp modelId="{97962BDC-21DE-4F1D-A1FE-7EEDEC390A48}">
      <dsp:nvSpPr>
        <dsp:cNvPr id="0" name=""/>
        <dsp:cNvSpPr/>
      </dsp:nvSpPr>
      <dsp:spPr>
        <a:xfrm>
          <a:off x="2785523" y="566737"/>
          <a:ext cx="2644322" cy="7556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Seguimiento y Control (Indicadores)</a:t>
          </a:r>
          <a:endParaRPr lang="es-EC" sz="2000" kern="1200" dirty="0"/>
        </a:p>
      </dsp:txBody>
      <dsp:txXfrm>
        <a:off x="2785523" y="566737"/>
        <a:ext cx="2644322" cy="755649"/>
      </dsp:txXfrm>
    </dsp:sp>
    <dsp:sp modelId="{7A010877-0721-4A66-8D20-BB20F8E0126D}">
      <dsp:nvSpPr>
        <dsp:cNvPr id="0" name=""/>
        <dsp:cNvSpPr/>
      </dsp:nvSpPr>
      <dsp:spPr>
        <a:xfrm>
          <a:off x="5562222" y="566737"/>
          <a:ext cx="2644322" cy="7556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Generación de Procedimientos</a:t>
          </a:r>
          <a:endParaRPr lang="es-EC" sz="2000" kern="1200" dirty="0"/>
        </a:p>
      </dsp:txBody>
      <dsp:txXfrm>
        <a:off x="5562222" y="566737"/>
        <a:ext cx="2644322" cy="75564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2E16A0-F2CD-46F4-8D76-597FBF079EED}">
      <dsp:nvSpPr>
        <dsp:cNvPr id="0" name=""/>
        <dsp:cNvSpPr/>
      </dsp:nvSpPr>
      <dsp:spPr>
        <a:xfrm>
          <a:off x="2406" y="371732"/>
          <a:ext cx="1909431" cy="114565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dk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dk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Propuesta de Direccionamiento Estratégico</a:t>
          </a:r>
          <a:endParaRPr lang="es-EC" sz="1800" kern="1200" dirty="0"/>
        </a:p>
      </dsp:txBody>
      <dsp:txXfrm>
        <a:off x="2406" y="371732"/>
        <a:ext cx="1909431" cy="1145659"/>
      </dsp:txXfrm>
    </dsp:sp>
    <dsp:sp modelId="{6F768C14-2EE7-4862-A625-88448BE8A671}">
      <dsp:nvSpPr>
        <dsp:cNvPr id="0" name=""/>
        <dsp:cNvSpPr/>
      </dsp:nvSpPr>
      <dsp:spPr>
        <a:xfrm>
          <a:off x="2102781" y="371732"/>
          <a:ext cx="1909431" cy="114565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dk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dk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Propuesta de Procesos</a:t>
          </a:r>
          <a:endParaRPr lang="es-EC" sz="1800" kern="1200" dirty="0"/>
        </a:p>
      </dsp:txBody>
      <dsp:txXfrm>
        <a:off x="2102781" y="371732"/>
        <a:ext cx="1909431" cy="1145659"/>
      </dsp:txXfrm>
    </dsp:sp>
    <dsp:sp modelId="{998A360A-6845-4EE7-B2D0-7AC6B20C6C56}">
      <dsp:nvSpPr>
        <dsp:cNvPr id="0" name=""/>
        <dsp:cNvSpPr/>
      </dsp:nvSpPr>
      <dsp:spPr>
        <a:xfrm>
          <a:off x="4203156" y="371732"/>
          <a:ext cx="1909431" cy="114565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dk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dk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Propuesta de medición de procesos</a:t>
          </a:r>
          <a:endParaRPr lang="es-EC" sz="1800" kern="1200" dirty="0"/>
        </a:p>
      </dsp:txBody>
      <dsp:txXfrm>
        <a:off x="4203156" y="371732"/>
        <a:ext cx="1909431" cy="1145659"/>
      </dsp:txXfrm>
    </dsp:sp>
    <dsp:sp modelId="{AF174A90-A861-49ED-85EE-7D24B4E8C771}">
      <dsp:nvSpPr>
        <dsp:cNvPr id="0" name=""/>
        <dsp:cNvSpPr/>
      </dsp:nvSpPr>
      <dsp:spPr>
        <a:xfrm>
          <a:off x="6303531" y="371732"/>
          <a:ext cx="1909431" cy="114565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dk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dk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Manual de Procedimientos</a:t>
          </a:r>
          <a:endParaRPr lang="es-EC" sz="1800" kern="1200" dirty="0"/>
        </a:p>
      </dsp:txBody>
      <dsp:txXfrm>
        <a:off x="6303531" y="371732"/>
        <a:ext cx="1909431" cy="1145659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1678B5-73B4-4058-9DE0-264048E34137}">
      <dsp:nvSpPr>
        <dsp:cNvPr id="0" name=""/>
        <dsp:cNvSpPr/>
      </dsp:nvSpPr>
      <dsp:spPr>
        <a:xfrm>
          <a:off x="2005442" y="19305"/>
          <a:ext cx="1895364" cy="10529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ANTES</a:t>
          </a:r>
          <a:endParaRPr lang="es-MX" sz="2600" kern="1200" dirty="0"/>
        </a:p>
      </dsp:txBody>
      <dsp:txXfrm>
        <a:off x="2005442" y="19305"/>
        <a:ext cx="1895364" cy="1052980"/>
      </dsp:txXfrm>
    </dsp:sp>
    <dsp:sp modelId="{4ACBB5A8-738B-4E67-928B-558492F7110F}">
      <dsp:nvSpPr>
        <dsp:cNvPr id="0" name=""/>
        <dsp:cNvSpPr/>
      </dsp:nvSpPr>
      <dsp:spPr>
        <a:xfrm>
          <a:off x="4743191" y="19305"/>
          <a:ext cx="1895364" cy="10529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DESPUÉS</a:t>
          </a:r>
          <a:endParaRPr lang="es-MX" sz="2600" kern="1200" dirty="0"/>
        </a:p>
      </dsp:txBody>
      <dsp:txXfrm>
        <a:off x="4743191" y="19305"/>
        <a:ext cx="1895364" cy="1052980"/>
      </dsp:txXfrm>
    </dsp:sp>
    <dsp:sp modelId="{5380A034-C74C-43B7-958E-9274F15CE918}">
      <dsp:nvSpPr>
        <dsp:cNvPr id="0" name=""/>
        <dsp:cNvSpPr/>
      </dsp:nvSpPr>
      <dsp:spPr>
        <a:xfrm>
          <a:off x="3864622" y="5082109"/>
          <a:ext cx="789735" cy="221402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AD89C-07DD-424D-869E-516046987B40}">
      <dsp:nvSpPr>
        <dsp:cNvPr id="0" name=""/>
        <dsp:cNvSpPr/>
      </dsp:nvSpPr>
      <dsp:spPr>
        <a:xfrm rot="240000">
          <a:off x="1913458" y="4807154"/>
          <a:ext cx="4739857" cy="3314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324E54-DC8D-44D9-83E3-4640688DAEAB}">
      <dsp:nvSpPr>
        <dsp:cNvPr id="0" name=""/>
        <dsp:cNvSpPr/>
      </dsp:nvSpPr>
      <dsp:spPr>
        <a:xfrm rot="240000">
          <a:off x="4560892" y="4033596"/>
          <a:ext cx="2206480" cy="8501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Elaboración de </a:t>
          </a:r>
          <a:r>
            <a:rPr lang="es-MX" sz="1400" kern="1200" dirty="0" smtClean="0"/>
            <a:t>indicadores </a:t>
          </a:r>
          <a:r>
            <a:rPr lang="es-MX" sz="1400" kern="1200" dirty="0" smtClean="0"/>
            <a:t>para </a:t>
          </a:r>
          <a:r>
            <a:rPr lang="es-MX" sz="1400" kern="1200" dirty="0" smtClean="0"/>
            <a:t>medición </a:t>
          </a:r>
          <a:r>
            <a:rPr lang="es-MX" sz="1400" kern="1200" dirty="0" smtClean="0"/>
            <a:t>de </a:t>
          </a:r>
          <a:r>
            <a:rPr lang="es-MX" sz="1400" kern="1200" dirty="0" smtClean="0"/>
            <a:t>procesos</a:t>
          </a:r>
          <a:r>
            <a:rPr lang="es-MX" sz="1400" kern="1200" dirty="0" smtClean="0"/>
            <a:t>.</a:t>
          </a:r>
          <a:endParaRPr lang="es-MX" sz="1400" kern="1200" dirty="0"/>
        </a:p>
      </dsp:txBody>
      <dsp:txXfrm rot="240000">
        <a:off x="4560892" y="4033596"/>
        <a:ext cx="2206480" cy="850103"/>
      </dsp:txXfrm>
    </dsp:sp>
    <dsp:sp modelId="{4716FC1E-46DC-44F8-AE33-0EC02EA53443}">
      <dsp:nvSpPr>
        <dsp:cNvPr id="0" name=""/>
        <dsp:cNvSpPr/>
      </dsp:nvSpPr>
      <dsp:spPr>
        <a:xfrm rot="240000">
          <a:off x="4611414" y="3042748"/>
          <a:ext cx="2198703" cy="9613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Manual de Procesos depurado y generación de Manual de Procedimientos.</a:t>
          </a:r>
          <a:endParaRPr lang="es-MX" sz="1400" kern="1200" dirty="0"/>
        </a:p>
      </dsp:txBody>
      <dsp:txXfrm rot="240000">
        <a:off x="4611414" y="3042748"/>
        <a:ext cx="2198703" cy="961314"/>
      </dsp:txXfrm>
    </dsp:sp>
    <dsp:sp modelId="{32668DF1-2D64-49CC-B59D-155D65B60FE7}">
      <dsp:nvSpPr>
        <dsp:cNvPr id="0" name=""/>
        <dsp:cNvSpPr/>
      </dsp:nvSpPr>
      <dsp:spPr>
        <a:xfrm rot="240000">
          <a:off x="4682181" y="2164056"/>
          <a:ext cx="2204744" cy="8749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Elementos diseñados para el cumplimiento del Direccionamiento del MAGAP</a:t>
          </a:r>
          <a:endParaRPr lang="es-MX" sz="1400" kern="1200" dirty="0"/>
        </a:p>
      </dsp:txBody>
      <dsp:txXfrm rot="240000">
        <a:off x="4682181" y="2164056"/>
        <a:ext cx="2204744" cy="874923"/>
      </dsp:txXfrm>
    </dsp:sp>
    <dsp:sp modelId="{A6974616-F162-4F38-A3B5-BBF7FA7FE438}">
      <dsp:nvSpPr>
        <dsp:cNvPr id="0" name=""/>
        <dsp:cNvSpPr/>
      </dsp:nvSpPr>
      <dsp:spPr>
        <a:xfrm rot="240000">
          <a:off x="4758367" y="1338895"/>
          <a:ext cx="2208979" cy="8143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Mayor interés por generar documentación de </a:t>
          </a:r>
          <a:r>
            <a:rPr lang="es-MX" sz="1400" kern="1200" dirty="0" smtClean="0"/>
            <a:t>procesos y procedimientos</a:t>
          </a:r>
          <a:endParaRPr lang="es-MX" sz="1400" kern="1200" dirty="0"/>
        </a:p>
      </dsp:txBody>
      <dsp:txXfrm rot="240000">
        <a:off x="4758367" y="1338895"/>
        <a:ext cx="2208979" cy="814357"/>
      </dsp:txXfrm>
    </dsp:sp>
    <dsp:sp modelId="{DFDA8332-9577-4E50-B356-277005B72C81}">
      <dsp:nvSpPr>
        <dsp:cNvPr id="0" name=""/>
        <dsp:cNvSpPr/>
      </dsp:nvSpPr>
      <dsp:spPr>
        <a:xfrm rot="240000">
          <a:off x="1859774" y="4004215"/>
          <a:ext cx="2214776" cy="7314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Manual de Procesos sin depurar</a:t>
          </a:r>
          <a:endParaRPr lang="es-MX" sz="1400" kern="1200" dirty="0"/>
        </a:p>
      </dsp:txBody>
      <dsp:txXfrm rot="240000">
        <a:off x="1859774" y="4004215"/>
        <a:ext cx="2214776" cy="731466"/>
      </dsp:txXfrm>
    </dsp:sp>
    <dsp:sp modelId="{5E0D0B5A-A3DF-40DD-AE74-38565117019E}">
      <dsp:nvSpPr>
        <dsp:cNvPr id="0" name=""/>
        <dsp:cNvSpPr/>
      </dsp:nvSpPr>
      <dsp:spPr>
        <a:xfrm rot="240000">
          <a:off x="1916382" y="3116962"/>
          <a:ext cx="2206857" cy="8447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Direccionamientos </a:t>
          </a:r>
          <a:r>
            <a:rPr lang="es-MX" sz="1400" kern="1200" dirty="0" smtClean="0"/>
            <a:t>estratégicos </a:t>
          </a:r>
          <a:r>
            <a:rPr lang="es-MX" sz="1400" kern="1200" dirty="0" smtClean="0"/>
            <a:t>no relacionados (MAGAP-SPFC)</a:t>
          </a:r>
          <a:endParaRPr lang="es-MX" sz="1400" kern="1200" dirty="0"/>
        </a:p>
      </dsp:txBody>
      <dsp:txXfrm rot="240000">
        <a:off x="1916382" y="3116962"/>
        <a:ext cx="2206857" cy="844703"/>
      </dsp:txXfrm>
    </dsp:sp>
    <dsp:sp modelId="{A7CD95DE-50A1-4524-8768-C3556F355C34}">
      <dsp:nvSpPr>
        <dsp:cNvPr id="0" name=""/>
        <dsp:cNvSpPr/>
      </dsp:nvSpPr>
      <dsp:spPr>
        <a:xfrm rot="240000">
          <a:off x="1954702" y="2157259"/>
          <a:ext cx="2199081" cy="9559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Desconocimiento de importancia de </a:t>
          </a:r>
          <a:r>
            <a:rPr lang="es-MX" sz="1400" kern="1200" dirty="0" smtClean="0"/>
            <a:t>procesos y procedimientos</a:t>
          </a:r>
          <a:endParaRPr lang="es-MX" sz="1400" kern="1200" dirty="0"/>
        </a:p>
      </dsp:txBody>
      <dsp:txXfrm rot="240000">
        <a:off x="1954702" y="2157259"/>
        <a:ext cx="2199081" cy="95591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0C2058-5866-453F-8529-BE789F0D4DC8}">
      <dsp:nvSpPr>
        <dsp:cNvPr id="0" name=""/>
        <dsp:cNvSpPr/>
      </dsp:nvSpPr>
      <dsp:spPr>
        <a:xfrm>
          <a:off x="89037" y="1764"/>
          <a:ext cx="3698196" cy="1646423"/>
        </a:xfrm>
        <a:prstGeom prst="round2Diag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shade val="8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1800" b="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No existía una definición clara entre un proceso y un procedimiento</a:t>
          </a:r>
          <a:endParaRPr lang="es-MX" sz="1800" kern="1200" dirty="0"/>
        </a:p>
      </dsp:txBody>
      <dsp:txXfrm>
        <a:off x="89037" y="1764"/>
        <a:ext cx="3698196" cy="1646423"/>
      </dsp:txXfrm>
    </dsp:sp>
    <dsp:sp modelId="{6CB6B98C-D419-4688-A4A3-0A061780E86C}">
      <dsp:nvSpPr>
        <dsp:cNvPr id="0" name=""/>
        <dsp:cNvSpPr/>
      </dsp:nvSpPr>
      <dsp:spPr>
        <a:xfrm>
          <a:off x="4061637" y="1764"/>
          <a:ext cx="3698196" cy="1646423"/>
        </a:xfrm>
        <a:prstGeom prst="round2DiagRect">
          <a:avLst/>
        </a:prstGeom>
        <a:gradFill rotWithShape="0">
          <a:gsLst>
            <a:gs pos="0">
              <a:schemeClr val="accent1">
                <a:shade val="80000"/>
                <a:hueOff val="177389"/>
                <a:satOff val="-9961"/>
                <a:lumOff val="8590"/>
                <a:alphaOff val="0"/>
                <a:tint val="73000"/>
                <a:satMod val="150000"/>
              </a:schemeClr>
            </a:gs>
            <a:gs pos="25000">
              <a:schemeClr val="accent1">
                <a:shade val="80000"/>
                <a:hueOff val="177389"/>
                <a:satOff val="-9961"/>
                <a:lumOff val="859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shade val="80000"/>
                <a:hueOff val="177389"/>
                <a:satOff val="-9961"/>
                <a:lumOff val="859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shade val="80000"/>
                <a:hueOff val="177389"/>
                <a:satOff val="-9961"/>
                <a:lumOff val="8590"/>
                <a:alphaOff val="0"/>
                <a:shade val="57000"/>
                <a:satMod val="120000"/>
              </a:schemeClr>
            </a:gs>
            <a:gs pos="80000">
              <a:schemeClr val="accent1">
                <a:shade val="80000"/>
                <a:hueOff val="177389"/>
                <a:satOff val="-9961"/>
                <a:lumOff val="8590"/>
                <a:alphaOff val="0"/>
                <a:shade val="56000"/>
                <a:satMod val="145000"/>
              </a:schemeClr>
            </a:gs>
            <a:gs pos="88000">
              <a:schemeClr val="accent1">
                <a:shade val="80000"/>
                <a:hueOff val="177389"/>
                <a:satOff val="-9961"/>
                <a:lumOff val="8590"/>
                <a:alphaOff val="0"/>
                <a:shade val="63000"/>
                <a:satMod val="160000"/>
              </a:schemeClr>
            </a:gs>
            <a:gs pos="100000">
              <a:schemeClr val="accent1">
                <a:shade val="80000"/>
                <a:hueOff val="177389"/>
                <a:satOff val="-9961"/>
                <a:lumOff val="859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shade val="80000"/>
              <a:hueOff val="177389"/>
              <a:satOff val="-9961"/>
              <a:lumOff val="859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1800" b="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La documentación de procesos existente generó una base para el desarrollo del manual de procedimientos.</a:t>
          </a:r>
          <a:endParaRPr lang="es-MX" sz="1800" kern="1200" dirty="0"/>
        </a:p>
      </dsp:txBody>
      <dsp:txXfrm>
        <a:off x="4061637" y="1764"/>
        <a:ext cx="3698196" cy="1646423"/>
      </dsp:txXfrm>
    </dsp:sp>
    <dsp:sp modelId="{89CF1138-B9F4-42D1-8515-277F4CF633B2}">
      <dsp:nvSpPr>
        <dsp:cNvPr id="0" name=""/>
        <dsp:cNvSpPr/>
      </dsp:nvSpPr>
      <dsp:spPr>
        <a:xfrm>
          <a:off x="89037" y="1922592"/>
          <a:ext cx="3698196" cy="1646423"/>
        </a:xfrm>
        <a:prstGeom prst="round2DiagRect">
          <a:avLst/>
        </a:prstGeom>
        <a:gradFill rotWithShape="0">
          <a:gsLst>
            <a:gs pos="0">
              <a:schemeClr val="accent1">
                <a:shade val="80000"/>
                <a:hueOff val="354778"/>
                <a:satOff val="-19922"/>
                <a:lumOff val="17181"/>
                <a:alphaOff val="0"/>
                <a:tint val="73000"/>
                <a:satMod val="150000"/>
              </a:schemeClr>
            </a:gs>
            <a:gs pos="25000">
              <a:schemeClr val="accent1">
                <a:shade val="80000"/>
                <a:hueOff val="354778"/>
                <a:satOff val="-19922"/>
                <a:lumOff val="17181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shade val="80000"/>
                <a:hueOff val="354778"/>
                <a:satOff val="-19922"/>
                <a:lumOff val="17181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shade val="80000"/>
                <a:hueOff val="354778"/>
                <a:satOff val="-19922"/>
                <a:lumOff val="17181"/>
                <a:alphaOff val="0"/>
                <a:shade val="57000"/>
                <a:satMod val="120000"/>
              </a:schemeClr>
            </a:gs>
            <a:gs pos="80000">
              <a:schemeClr val="accent1">
                <a:shade val="80000"/>
                <a:hueOff val="354778"/>
                <a:satOff val="-19922"/>
                <a:lumOff val="17181"/>
                <a:alphaOff val="0"/>
                <a:shade val="56000"/>
                <a:satMod val="145000"/>
              </a:schemeClr>
            </a:gs>
            <a:gs pos="88000">
              <a:schemeClr val="accent1">
                <a:shade val="80000"/>
                <a:hueOff val="354778"/>
                <a:satOff val="-19922"/>
                <a:lumOff val="17181"/>
                <a:alphaOff val="0"/>
                <a:shade val="63000"/>
                <a:satMod val="160000"/>
              </a:schemeClr>
            </a:gs>
            <a:gs pos="100000">
              <a:schemeClr val="accent1">
                <a:shade val="80000"/>
                <a:hueOff val="354778"/>
                <a:satOff val="-19922"/>
                <a:lumOff val="17181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shade val="80000"/>
              <a:hueOff val="354778"/>
              <a:satOff val="-19922"/>
              <a:lumOff val="1718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1800" b="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Los procesos que fueron levantados inicialmente (25 procesos) no respondían a las necesidades de la gestión la SPFC, por lo tanto se realizó una propuesta de procesos (10 procesos).</a:t>
          </a:r>
          <a:endParaRPr lang="es-MX" sz="1800" kern="1200" dirty="0"/>
        </a:p>
      </dsp:txBody>
      <dsp:txXfrm>
        <a:off x="89037" y="1922592"/>
        <a:ext cx="3698196" cy="1646423"/>
      </dsp:txXfrm>
    </dsp:sp>
    <dsp:sp modelId="{0E396364-71FF-4CD6-AB01-B218DA2DD132}">
      <dsp:nvSpPr>
        <dsp:cNvPr id="0" name=""/>
        <dsp:cNvSpPr/>
      </dsp:nvSpPr>
      <dsp:spPr>
        <a:xfrm>
          <a:off x="4061637" y="1922592"/>
          <a:ext cx="3698196" cy="1646423"/>
        </a:xfrm>
        <a:prstGeom prst="round2DiagRect">
          <a:avLst/>
        </a:prstGeom>
        <a:gradFill rotWithShape="0">
          <a:gsLst>
            <a:gs pos="0">
              <a:schemeClr val="accent1">
                <a:shade val="80000"/>
                <a:hueOff val="532167"/>
                <a:satOff val="-29883"/>
                <a:lumOff val="25771"/>
                <a:alphaOff val="0"/>
                <a:tint val="73000"/>
                <a:satMod val="150000"/>
              </a:schemeClr>
            </a:gs>
            <a:gs pos="25000">
              <a:schemeClr val="accent1">
                <a:shade val="80000"/>
                <a:hueOff val="532167"/>
                <a:satOff val="-29883"/>
                <a:lumOff val="25771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shade val="80000"/>
                <a:hueOff val="532167"/>
                <a:satOff val="-29883"/>
                <a:lumOff val="25771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shade val="80000"/>
                <a:hueOff val="532167"/>
                <a:satOff val="-29883"/>
                <a:lumOff val="25771"/>
                <a:alphaOff val="0"/>
                <a:shade val="57000"/>
                <a:satMod val="120000"/>
              </a:schemeClr>
            </a:gs>
            <a:gs pos="80000">
              <a:schemeClr val="accent1">
                <a:shade val="80000"/>
                <a:hueOff val="532167"/>
                <a:satOff val="-29883"/>
                <a:lumOff val="25771"/>
                <a:alphaOff val="0"/>
                <a:shade val="56000"/>
                <a:satMod val="145000"/>
              </a:schemeClr>
            </a:gs>
            <a:gs pos="88000">
              <a:schemeClr val="accent1">
                <a:shade val="80000"/>
                <a:hueOff val="532167"/>
                <a:satOff val="-29883"/>
                <a:lumOff val="25771"/>
                <a:alphaOff val="0"/>
                <a:shade val="63000"/>
                <a:satMod val="160000"/>
              </a:schemeClr>
            </a:gs>
            <a:gs pos="100000">
              <a:schemeClr val="accent1">
                <a:shade val="80000"/>
                <a:hueOff val="532167"/>
                <a:satOff val="-29883"/>
                <a:lumOff val="25771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shade val="80000"/>
              <a:hueOff val="532167"/>
              <a:satOff val="-29883"/>
              <a:lumOff val="2577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1800" b="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Para los procesos propuestos se realizaron indicadores de medición con la finalidad de mantener un seguimiento continuo.</a:t>
          </a:r>
          <a:endParaRPr lang="es-MX" sz="1800" kern="1200" dirty="0"/>
        </a:p>
      </dsp:txBody>
      <dsp:txXfrm>
        <a:off x="4061637" y="1922592"/>
        <a:ext cx="3698196" cy="1646423"/>
      </dsp:txXfrm>
    </dsp:sp>
    <dsp:sp modelId="{EF663181-3550-488D-920A-14BA9A5EEDE1}">
      <dsp:nvSpPr>
        <dsp:cNvPr id="0" name=""/>
        <dsp:cNvSpPr/>
      </dsp:nvSpPr>
      <dsp:spPr>
        <a:xfrm>
          <a:off x="2075337" y="3843419"/>
          <a:ext cx="3698196" cy="1646423"/>
        </a:xfrm>
        <a:prstGeom prst="round2DiagRect">
          <a:avLst/>
        </a:prstGeom>
        <a:gradFill rotWithShape="0">
          <a:gsLst>
            <a:gs pos="0">
              <a:schemeClr val="accent1">
                <a:shade val="80000"/>
                <a:hueOff val="709556"/>
                <a:satOff val="-39844"/>
                <a:lumOff val="34361"/>
                <a:alphaOff val="0"/>
                <a:tint val="73000"/>
                <a:satMod val="150000"/>
              </a:schemeClr>
            </a:gs>
            <a:gs pos="25000">
              <a:schemeClr val="accent1">
                <a:shade val="80000"/>
                <a:hueOff val="709556"/>
                <a:satOff val="-39844"/>
                <a:lumOff val="343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shade val="80000"/>
                <a:hueOff val="709556"/>
                <a:satOff val="-39844"/>
                <a:lumOff val="343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shade val="80000"/>
                <a:hueOff val="709556"/>
                <a:satOff val="-39844"/>
                <a:lumOff val="34361"/>
                <a:alphaOff val="0"/>
                <a:shade val="57000"/>
                <a:satMod val="120000"/>
              </a:schemeClr>
            </a:gs>
            <a:gs pos="80000">
              <a:schemeClr val="accent1">
                <a:shade val="80000"/>
                <a:hueOff val="709556"/>
                <a:satOff val="-39844"/>
                <a:lumOff val="34361"/>
                <a:alphaOff val="0"/>
                <a:shade val="56000"/>
                <a:satMod val="145000"/>
              </a:schemeClr>
            </a:gs>
            <a:gs pos="88000">
              <a:schemeClr val="accent1">
                <a:shade val="80000"/>
                <a:hueOff val="709556"/>
                <a:satOff val="-39844"/>
                <a:lumOff val="34361"/>
                <a:alphaOff val="0"/>
                <a:shade val="63000"/>
                <a:satMod val="160000"/>
              </a:schemeClr>
            </a:gs>
            <a:gs pos="100000">
              <a:schemeClr val="accent1">
                <a:shade val="80000"/>
                <a:hueOff val="709556"/>
                <a:satOff val="-39844"/>
                <a:lumOff val="34361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shade val="80000"/>
              <a:hueOff val="709556"/>
              <a:satOff val="-39844"/>
              <a:lumOff val="3436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1800" b="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Los procesos existentes de la SPFC  no reflejan la gestión que realiza la Subsecretaria con las direcciones zonales.</a:t>
          </a:r>
          <a:endParaRPr lang="es-MX" sz="1800" kern="1200" dirty="0"/>
        </a:p>
      </dsp:txBody>
      <dsp:txXfrm>
        <a:off x="2075337" y="3843419"/>
        <a:ext cx="3698196" cy="16464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428674-54FE-444C-A7D0-C100608D98B0}">
      <dsp:nvSpPr>
        <dsp:cNvPr id="0" name=""/>
        <dsp:cNvSpPr/>
      </dsp:nvSpPr>
      <dsp:spPr>
        <a:xfrm>
          <a:off x="0" y="101385"/>
          <a:ext cx="3094445" cy="4795159"/>
        </a:xfrm>
        <a:prstGeom prst="rect">
          <a:avLst/>
        </a:prstGeom>
        <a:solidFill>
          <a:schemeClr val="accent3">
            <a:lumMod val="75000"/>
            <a:alpha val="4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DBA3C-2993-4C53-91B3-6F1C71FF8DA7}">
      <dsp:nvSpPr>
        <dsp:cNvPr id="0" name=""/>
        <dsp:cNvSpPr/>
      </dsp:nvSpPr>
      <dsp:spPr>
        <a:xfrm>
          <a:off x="200076" y="519247"/>
          <a:ext cx="2627021" cy="1830408"/>
        </a:xfrm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8D56C-E180-4729-A712-11C026A0BDEC}">
      <dsp:nvSpPr>
        <dsp:cNvPr id="0" name=""/>
        <dsp:cNvSpPr/>
      </dsp:nvSpPr>
      <dsp:spPr>
        <a:xfrm>
          <a:off x="67311" y="1997056"/>
          <a:ext cx="2961720" cy="25065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Entidad que gestiona las políticas, fomento, desarrollo y monitoreo para la producción familiar campesina.</a:t>
          </a:r>
        </a:p>
      </dsp:txBody>
      <dsp:txXfrm>
        <a:off x="67311" y="1997056"/>
        <a:ext cx="2961720" cy="250657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52B6C1-663E-461D-8113-41D7BD5AA9CB}">
      <dsp:nvSpPr>
        <dsp:cNvPr id="0" name=""/>
        <dsp:cNvSpPr/>
      </dsp:nvSpPr>
      <dsp:spPr>
        <a:xfrm>
          <a:off x="1476163" y="0"/>
          <a:ext cx="6192688" cy="6192688"/>
        </a:xfrm>
        <a:prstGeom prst="diamond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tint val="55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55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55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tint val="55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tint val="55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A54ADBC-A9FD-4F6B-BEDF-AACA0D54763D}">
      <dsp:nvSpPr>
        <dsp:cNvPr id="0" name=""/>
        <dsp:cNvSpPr/>
      </dsp:nvSpPr>
      <dsp:spPr>
        <a:xfrm>
          <a:off x="648069" y="588305"/>
          <a:ext cx="3807795" cy="24151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shade val="5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shade val="5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shade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2000" b="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Una comprensión de los términos de administración por procesos por parte de los funcionarios del MAGAP permitirá que ellos se involucren en su  desarrollo y mejoramiento.</a:t>
          </a:r>
          <a:endParaRPr lang="es-MX" sz="2000" kern="1200" dirty="0"/>
        </a:p>
      </dsp:txBody>
      <dsp:txXfrm>
        <a:off x="648069" y="588305"/>
        <a:ext cx="3807795" cy="2415148"/>
      </dsp:txXfrm>
    </dsp:sp>
    <dsp:sp modelId="{041B5F46-3AB3-40FD-80C4-8EF9719E7A55}">
      <dsp:nvSpPr>
        <dsp:cNvPr id="0" name=""/>
        <dsp:cNvSpPr/>
      </dsp:nvSpPr>
      <dsp:spPr>
        <a:xfrm>
          <a:off x="4545136" y="588305"/>
          <a:ext cx="3807795" cy="24151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0263"/>
                <a:satOff val="-22543"/>
                <a:lumOff val="24770"/>
                <a:alphaOff val="0"/>
                <a:tint val="73000"/>
                <a:satMod val="150000"/>
              </a:schemeClr>
            </a:gs>
            <a:gs pos="25000">
              <a:schemeClr val="accent1">
                <a:shade val="50000"/>
                <a:hueOff val="390263"/>
                <a:satOff val="-22543"/>
                <a:lumOff val="2477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shade val="50000"/>
                <a:hueOff val="390263"/>
                <a:satOff val="-22543"/>
                <a:lumOff val="2477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shade val="50000"/>
                <a:hueOff val="390263"/>
                <a:satOff val="-22543"/>
                <a:lumOff val="24770"/>
                <a:alphaOff val="0"/>
                <a:shade val="57000"/>
                <a:satMod val="120000"/>
              </a:schemeClr>
            </a:gs>
            <a:gs pos="80000">
              <a:schemeClr val="accent1">
                <a:shade val="50000"/>
                <a:hueOff val="390263"/>
                <a:satOff val="-22543"/>
                <a:lumOff val="24770"/>
                <a:alphaOff val="0"/>
                <a:shade val="56000"/>
                <a:satMod val="145000"/>
              </a:schemeClr>
            </a:gs>
            <a:gs pos="88000">
              <a:schemeClr val="accent1">
                <a:shade val="50000"/>
                <a:hueOff val="390263"/>
                <a:satOff val="-22543"/>
                <a:lumOff val="24770"/>
                <a:alphaOff val="0"/>
                <a:shade val="63000"/>
                <a:satMod val="160000"/>
              </a:schemeClr>
            </a:gs>
            <a:gs pos="100000">
              <a:schemeClr val="accent1">
                <a:shade val="50000"/>
                <a:hueOff val="390263"/>
                <a:satOff val="-22543"/>
                <a:lumOff val="2477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shade val="50000"/>
              <a:hueOff val="390263"/>
              <a:satOff val="-22543"/>
              <a:lumOff val="2477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2000" b="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Mantener una socialización continua  de la documentación de procesos de todas las Subsecretarías y diferentes unidades que forman parte del  MAGAP, permitiendo una mejor coordinación en su gestión.</a:t>
          </a:r>
          <a:endParaRPr lang="es-MX" sz="2000" kern="1200" dirty="0"/>
        </a:p>
      </dsp:txBody>
      <dsp:txXfrm>
        <a:off x="4545136" y="588305"/>
        <a:ext cx="3807795" cy="2415148"/>
      </dsp:txXfrm>
    </dsp:sp>
    <dsp:sp modelId="{E1E09456-3637-4D6F-8483-4B8D56721AC1}">
      <dsp:nvSpPr>
        <dsp:cNvPr id="0" name=""/>
        <dsp:cNvSpPr/>
      </dsp:nvSpPr>
      <dsp:spPr>
        <a:xfrm>
          <a:off x="648069" y="3189234"/>
          <a:ext cx="3807795" cy="24151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tint val="73000"/>
                <a:satMod val="150000"/>
              </a:schemeClr>
            </a:gs>
            <a:gs pos="25000">
              <a:schemeClr val="accent1">
                <a:shade val="50000"/>
                <a:hueOff val="780526"/>
                <a:satOff val="-45086"/>
                <a:lumOff val="49539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shade val="50000"/>
                <a:hueOff val="780526"/>
                <a:satOff val="-45086"/>
                <a:lumOff val="49539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shade val="50000"/>
                <a:hueOff val="780526"/>
                <a:satOff val="-45086"/>
                <a:lumOff val="49539"/>
                <a:alphaOff val="0"/>
                <a:shade val="57000"/>
                <a:satMod val="120000"/>
              </a:schemeClr>
            </a:gs>
            <a:gs pos="80000">
              <a:schemeClr val="accent1">
                <a:shade val="50000"/>
                <a:hueOff val="780526"/>
                <a:satOff val="-45086"/>
                <a:lumOff val="49539"/>
                <a:alphaOff val="0"/>
                <a:shade val="56000"/>
                <a:satMod val="145000"/>
              </a:schemeClr>
            </a:gs>
            <a:gs pos="88000">
              <a:schemeClr val="accent1">
                <a:shade val="50000"/>
                <a:hueOff val="780526"/>
                <a:satOff val="-45086"/>
                <a:lumOff val="49539"/>
                <a:alphaOff val="0"/>
                <a:shade val="63000"/>
                <a:satMod val="160000"/>
              </a:schemeClr>
            </a:gs>
            <a:gs pos="100000">
              <a:schemeClr val="accent1">
                <a:shade val="50000"/>
                <a:hueOff val="780526"/>
                <a:satOff val="-45086"/>
                <a:lumOff val="49539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shade val="50000"/>
              <a:hueOff val="780526"/>
              <a:satOff val="-45086"/>
              <a:lumOff val="49539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2000" b="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Todas las entidades que involucra el MAGAP deberían mantener documentación de procesos coherente y de fácil uso para todos los funcionarios.</a:t>
          </a:r>
          <a:endParaRPr lang="es-MX" sz="2000" kern="1200" dirty="0"/>
        </a:p>
      </dsp:txBody>
      <dsp:txXfrm>
        <a:off x="648069" y="3189234"/>
        <a:ext cx="3807795" cy="2415148"/>
      </dsp:txXfrm>
    </dsp:sp>
    <dsp:sp modelId="{57E9CBB9-A034-4855-84DF-071B3E3FCF08}">
      <dsp:nvSpPr>
        <dsp:cNvPr id="0" name=""/>
        <dsp:cNvSpPr/>
      </dsp:nvSpPr>
      <dsp:spPr>
        <a:xfrm>
          <a:off x="4545136" y="3189234"/>
          <a:ext cx="3807795" cy="24151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0263"/>
                <a:satOff val="-22543"/>
                <a:lumOff val="24770"/>
                <a:alphaOff val="0"/>
                <a:tint val="73000"/>
                <a:satMod val="150000"/>
              </a:schemeClr>
            </a:gs>
            <a:gs pos="25000">
              <a:schemeClr val="accent1">
                <a:shade val="50000"/>
                <a:hueOff val="390263"/>
                <a:satOff val="-22543"/>
                <a:lumOff val="2477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shade val="50000"/>
                <a:hueOff val="390263"/>
                <a:satOff val="-22543"/>
                <a:lumOff val="2477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shade val="50000"/>
                <a:hueOff val="390263"/>
                <a:satOff val="-22543"/>
                <a:lumOff val="24770"/>
                <a:alphaOff val="0"/>
                <a:shade val="57000"/>
                <a:satMod val="120000"/>
              </a:schemeClr>
            </a:gs>
            <a:gs pos="80000">
              <a:schemeClr val="accent1">
                <a:shade val="50000"/>
                <a:hueOff val="390263"/>
                <a:satOff val="-22543"/>
                <a:lumOff val="24770"/>
                <a:alphaOff val="0"/>
                <a:shade val="56000"/>
                <a:satMod val="145000"/>
              </a:schemeClr>
            </a:gs>
            <a:gs pos="88000">
              <a:schemeClr val="accent1">
                <a:shade val="50000"/>
                <a:hueOff val="390263"/>
                <a:satOff val="-22543"/>
                <a:lumOff val="24770"/>
                <a:alphaOff val="0"/>
                <a:shade val="63000"/>
                <a:satMod val="160000"/>
              </a:schemeClr>
            </a:gs>
            <a:gs pos="100000">
              <a:schemeClr val="accent1">
                <a:shade val="50000"/>
                <a:hueOff val="390263"/>
                <a:satOff val="-22543"/>
                <a:lumOff val="2477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shade val="50000"/>
              <a:hueOff val="390263"/>
              <a:satOff val="-22543"/>
              <a:lumOff val="2477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2000" b="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El manual de procedimientos será de beneficio para la gestión de los funcionarios de la SPFC,  por lo tanto convendría difundirlo y aplicarlo. </a:t>
          </a:r>
          <a:endParaRPr lang="es-MX" sz="2000" kern="1200" dirty="0"/>
        </a:p>
      </dsp:txBody>
      <dsp:txXfrm>
        <a:off x="4545136" y="3189234"/>
        <a:ext cx="3807795" cy="24151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3B345F-4016-4F36-9259-A85EC2C1CC9B}">
      <dsp:nvSpPr>
        <dsp:cNvPr id="0" name=""/>
        <dsp:cNvSpPr/>
      </dsp:nvSpPr>
      <dsp:spPr>
        <a:xfrm>
          <a:off x="2676714" y="1494644"/>
          <a:ext cx="2024518" cy="466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07"/>
              </a:lnTo>
              <a:lnTo>
                <a:pt x="2024518" y="402907"/>
              </a:lnTo>
              <a:lnTo>
                <a:pt x="2024518" y="4668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AE676-6172-46A4-9482-1E44B50F8510}">
      <dsp:nvSpPr>
        <dsp:cNvPr id="0" name=""/>
        <dsp:cNvSpPr/>
      </dsp:nvSpPr>
      <dsp:spPr>
        <a:xfrm>
          <a:off x="2676714" y="1494644"/>
          <a:ext cx="536874" cy="466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07"/>
              </a:lnTo>
              <a:lnTo>
                <a:pt x="536874" y="402907"/>
              </a:lnTo>
              <a:lnTo>
                <a:pt x="536874" y="4668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05D0B-729D-46B8-A531-39E2AA97A028}">
      <dsp:nvSpPr>
        <dsp:cNvPr id="0" name=""/>
        <dsp:cNvSpPr/>
      </dsp:nvSpPr>
      <dsp:spPr>
        <a:xfrm>
          <a:off x="1778659" y="1494644"/>
          <a:ext cx="898054" cy="466850"/>
        </a:xfrm>
        <a:custGeom>
          <a:avLst/>
          <a:gdLst/>
          <a:ahLst/>
          <a:cxnLst/>
          <a:rect l="0" t="0" r="0" b="0"/>
          <a:pathLst>
            <a:path>
              <a:moveTo>
                <a:pt x="898054" y="0"/>
              </a:moveTo>
              <a:lnTo>
                <a:pt x="898054" y="402907"/>
              </a:lnTo>
              <a:lnTo>
                <a:pt x="0" y="402907"/>
              </a:lnTo>
              <a:lnTo>
                <a:pt x="0" y="4668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4EE62-9FB6-48F2-B7D9-FE0AFEC13424}">
      <dsp:nvSpPr>
        <dsp:cNvPr id="0" name=""/>
        <dsp:cNvSpPr/>
      </dsp:nvSpPr>
      <dsp:spPr>
        <a:xfrm>
          <a:off x="504888" y="1494644"/>
          <a:ext cx="2171825" cy="466850"/>
        </a:xfrm>
        <a:custGeom>
          <a:avLst/>
          <a:gdLst/>
          <a:ahLst/>
          <a:cxnLst/>
          <a:rect l="0" t="0" r="0" b="0"/>
          <a:pathLst>
            <a:path>
              <a:moveTo>
                <a:pt x="2171825" y="0"/>
              </a:moveTo>
              <a:lnTo>
                <a:pt x="2171825" y="402907"/>
              </a:lnTo>
              <a:lnTo>
                <a:pt x="0" y="402907"/>
              </a:lnTo>
              <a:lnTo>
                <a:pt x="0" y="4668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C2869-2B0B-4464-B488-C2414FA80800}">
      <dsp:nvSpPr>
        <dsp:cNvPr id="0" name=""/>
        <dsp:cNvSpPr/>
      </dsp:nvSpPr>
      <dsp:spPr>
        <a:xfrm>
          <a:off x="868780" y="360041"/>
          <a:ext cx="3615866" cy="1134602"/>
        </a:xfrm>
        <a:prstGeom prst="roundRect">
          <a:avLst/>
        </a:prstGeom>
        <a:solidFill>
          <a:schemeClr val="accent1">
            <a:lumMod val="5000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Calibri" pitchFamily="34" charset="0"/>
            </a:rPr>
            <a:t>SUBSECRETARÍA DE PRODUCCIÓN FAMILIAR CAMPESINA</a:t>
          </a:r>
          <a:endParaRPr lang="es-ES" sz="2200" kern="1200" dirty="0">
            <a:latin typeface="Calibri" pitchFamily="34" charset="0"/>
          </a:endParaRPr>
        </a:p>
      </dsp:txBody>
      <dsp:txXfrm>
        <a:off x="868780" y="360041"/>
        <a:ext cx="3615866" cy="1134602"/>
      </dsp:txXfrm>
    </dsp:sp>
    <dsp:sp modelId="{D0289CF1-9E42-40AE-AAC2-E54203D11017}">
      <dsp:nvSpPr>
        <dsp:cNvPr id="0" name=""/>
        <dsp:cNvSpPr/>
      </dsp:nvSpPr>
      <dsp:spPr>
        <a:xfrm>
          <a:off x="2828" y="1961495"/>
          <a:ext cx="1004118" cy="2054383"/>
        </a:xfrm>
        <a:prstGeom prst="roundRect">
          <a:avLst/>
        </a:prstGeom>
        <a:solidFill>
          <a:schemeClr val="accent1">
            <a:lumMod val="5000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itchFamily="34" charset="0"/>
            </a:rPr>
            <a:t>DIRECCIÓN DE POLÍTICAS Y NORMATIVAS TÉCNICAS</a:t>
          </a:r>
          <a:endParaRPr lang="es-ES" sz="1200" kern="1200" dirty="0">
            <a:latin typeface="Calibri" pitchFamily="34" charset="0"/>
          </a:endParaRPr>
        </a:p>
      </dsp:txBody>
      <dsp:txXfrm>
        <a:off x="2828" y="1961495"/>
        <a:ext cx="1004118" cy="2054383"/>
      </dsp:txXfrm>
    </dsp:sp>
    <dsp:sp modelId="{B2184F2D-AB3F-4A3F-9AC1-04A5FD9F5351}">
      <dsp:nvSpPr>
        <dsp:cNvPr id="0" name=""/>
        <dsp:cNvSpPr/>
      </dsp:nvSpPr>
      <dsp:spPr>
        <a:xfrm>
          <a:off x="1134834" y="1961495"/>
          <a:ext cx="1287649" cy="2054383"/>
        </a:xfrm>
        <a:prstGeom prst="roundRect">
          <a:avLst/>
        </a:prstGeom>
        <a:solidFill>
          <a:schemeClr val="accent1">
            <a:lumMod val="5000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itchFamily="34" charset="0"/>
            </a:rPr>
            <a:t>DIRECCIÓN DE LA GESTIÓN DE LA PRODUCCIÓN FAMILIAR CAMPESINA</a:t>
          </a:r>
          <a:endParaRPr lang="es-ES" sz="1200" kern="1200" dirty="0">
            <a:latin typeface="Calibri" pitchFamily="34" charset="0"/>
          </a:endParaRPr>
        </a:p>
      </dsp:txBody>
      <dsp:txXfrm>
        <a:off x="1134834" y="1961495"/>
        <a:ext cx="1287649" cy="2054383"/>
      </dsp:txXfrm>
    </dsp:sp>
    <dsp:sp modelId="{6F8E3209-66B6-41EF-8B35-8F6D290CE907}">
      <dsp:nvSpPr>
        <dsp:cNvPr id="0" name=""/>
        <dsp:cNvSpPr/>
      </dsp:nvSpPr>
      <dsp:spPr>
        <a:xfrm>
          <a:off x="2550370" y="1961495"/>
          <a:ext cx="1326436" cy="2054383"/>
        </a:xfrm>
        <a:prstGeom prst="roundRect">
          <a:avLst/>
        </a:prstGeom>
        <a:solidFill>
          <a:schemeClr val="accent1">
            <a:lumMod val="5000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itchFamily="34" charset="0"/>
            </a:rPr>
            <a:t>DIRECCIÓN DE SEGUIMIENTO Y EVALUACIÓN DE LA PRODUCCIÓN FAMILIAR CAMPESINA Y EMPREDIMIENTO ASOCIATIVO RURAL</a:t>
          </a:r>
          <a:endParaRPr lang="es-ES" sz="1200" kern="1200" dirty="0">
            <a:latin typeface="Calibri" pitchFamily="34" charset="0"/>
          </a:endParaRPr>
        </a:p>
      </dsp:txBody>
      <dsp:txXfrm>
        <a:off x="2550370" y="1961495"/>
        <a:ext cx="1326436" cy="2054383"/>
      </dsp:txXfrm>
    </dsp:sp>
    <dsp:sp modelId="{568AC5FE-AA1E-46A8-8705-E4337C404335}">
      <dsp:nvSpPr>
        <dsp:cNvPr id="0" name=""/>
        <dsp:cNvSpPr/>
      </dsp:nvSpPr>
      <dsp:spPr>
        <a:xfrm>
          <a:off x="4004693" y="1961495"/>
          <a:ext cx="1393077" cy="2054383"/>
        </a:xfrm>
        <a:prstGeom prst="roundRect">
          <a:avLst/>
        </a:prstGeom>
        <a:solidFill>
          <a:schemeClr val="accent1">
            <a:lumMod val="5000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itchFamily="34" charset="0"/>
            </a:rPr>
            <a:t>DIRECCIÓN DE EMPRENDIMIENTO ASOCIATIVO RURAL</a:t>
          </a:r>
          <a:endParaRPr lang="es-ES" sz="1200" kern="1200" dirty="0">
            <a:latin typeface="Calibri" pitchFamily="34" charset="0"/>
          </a:endParaRPr>
        </a:p>
      </dsp:txBody>
      <dsp:txXfrm>
        <a:off x="4004693" y="1961495"/>
        <a:ext cx="1393077" cy="20543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97274D-A28D-4112-A8FA-D74EE2643C0A}">
      <dsp:nvSpPr>
        <dsp:cNvPr id="0" name=""/>
        <dsp:cNvSpPr/>
      </dsp:nvSpPr>
      <dsp:spPr>
        <a:xfrm>
          <a:off x="0" y="-206371"/>
          <a:ext cx="8964487" cy="4589207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61029-AFC8-4F70-BFF9-38010D1FE447}">
      <dsp:nvSpPr>
        <dsp:cNvPr id="0" name=""/>
        <dsp:cNvSpPr/>
      </dsp:nvSpPr>
      <dsp:spPr>
        <a:xfrm>
          <a:off x="907249" y="288039"/>
          <a:ext cx="3520738" cy="265420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Calibri" pitchFamily="34" charset="0"/>
            </a:rPr>
            <a:t>CAUSA</a:t>
          </a:r>
          <a:endParaRPr lang="es-MX" sz="2000" kern="1200" dirty="0">
            <a:latin typeface="Calibri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>
              <a:latin typeface="Calibri" pitchFamily="34" charset="0"/>
            </a:rPr>
            <a:t>Adopción de una gestión organizacional por procesos por parte del MAGAP</a:t>
          </a:r>
          <a:endParaRPr lang="es-MX" sz="2000" kern="1200" dirty="0">
            <a:latin typeface="Calibri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Calibri" pitchFamily="34" charset="0"/>
            </a:rPr>
            <a:t>Exigencia de mantener procesos y procedimientos</a:t>
          </a:r>
          <a:endParaRPr lang="es-MX" sz="2000" kern="1200" dirty="0">
            <a:latin typeface="Calibri" pitchFamily="34" charset="0"/>
          </a:endParaRPr>
        </a:p>
      </dsp:txBody>
      <dsp:txXfrm>
        <a:off x="907249" y="288039"/>
        <a:ext cx="3520738" cy="2654201"/>
      </dsp:txXfrm>
    </dsp:sp>
    <dsp:sp modelId="{2C2BD111-CB8B-46AC-837E-B78B60B30B9F}">
      <dsp:nvSpPr>
        <dsp:cNvPr id="0" name=""/>
        <dsp:cNvSpPr/>
      </dsp:nvSpPr>
      <dsp:spPr>
        <a:xfrm>
          <a:off x="4567741" y="590276"/>
          <a:ext cx="3748676" cy="358618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alibri" pitchFamily="34" charset="0"/>
            </a:rPr>
            <a:t>EFECTO</a:t>
          </a:r>
          <a:endParaRPr lang="es-MX" sz="2000" kern="1200" dirty="0">
            <a:latin typeface="Calibri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Calibri" pitchFamily="34" charset="0"/>
            </a:rPr>
            <a:t>Alinearse a la disposición adoptada por el MAGAP</a:t>
          </a:r>
          <a:endParaRPr lang="es-MX" sz="2000" kern="1200" dirty="0">
            <a:latin typeface="Calibri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Calibri" pitchFamily="34" charset="0"/>
            </a:rPr>
            <a:t>Existencia de procesos y no de procedimientos</a:t>
          </a:r>
          <a:endParaRPr lang="es-MX" sz="2000" kern="1200" dirty="0">
            <a:latin typeface="Calibri" pitchFamily="34" charset="0"/>
          </a:endParaRPr>
        </a:p>
      </dsp:txBody>
      <dsp:txXfrm>
        <a:off x="4567741" y="590276"/>
        <a:ext cx="3748676" cy="358618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B8C8CE-D4A1-40CC-818F-3AFA87BEDF6D}">
      <dsp:nvSpPr>
        <dsp:cNvPr id="0" name=""/>
        <dsp:cNvSpPr/>
      </dsp:nvSpPr>
      <dsp:spPr>
        <a:xfrm rot="5400000">
          <a:off x="4334697" y="-2207350"/>
          <a:ext cx="1533505" cy="6070885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2">
              <a:alpha val="90000"/>
              <a:tint val="55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>
              <a:latin typeface="Calibri" pitchFamily="34" charset="0"/>
            </a:rPr>
            <a:t>Contribuir a la gestión administrativa de la Subsecretaría de Producción Familiar Campesina, a través de la elaboración de un manual de procedimientos. </a:t>
          </a:r>
          <a:endParaRPr lang="es-ES" sz="2400" kern="1200" dirty="0">
            <a:latin typeface="Calibri" pitchFamily="34" charset="0"/>
          </a:endParaRPr>
        </a:p>
      </dsp:txBody>
      <dsp:txXfrm rot="5400000">
        <a:off x="4334697" y="-2207350"/>
        <a:ext cx="1533505" cy="6070885"/>
      </dsp:txXfrm>
    </dsp:sp>
    <dsp:sp modelId="{26DD27AC-4D2F-4267-8D5C-DEF251C57DC1}">
      <dsp:nvSpPr>
        <dsp:cNvPr id="0" name=""/>
        <dsp:cNvSpPr/>
      </dsp:nvSpPr>
      <dsp:spPr>
        <a:xfrm>
          <a:off x="0" y="72004"/>
          <a:ext cx="1999442" cy="151217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shade val="5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shade val="5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shade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 prst="coolSlan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OBJETIVO GENERAL</a:t>
          </a:r>
          <a:endParaRPr lang="es-ES" sz="2400" kern="1200" dirty="0">
            <a:latin typeface="Calibri" pitchFamily="34" charset="0"/>
          </a:endParaRPr>
        </a:p>
      </dsp:txBody>
      <dsp:txXfrm>
        <a:off x="0" y="72004"/>
        <a:ext cx="1999442" cy="151217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709575-90BA-4B03-BCB5-56D27A221339}">
      <dsp:nvSpPr>
        <dsp:cNvPr id="0" name=""/>
        <dsp:cNvSpPr/>
      </dsp:nvSpPr>
      <dsp:spPr>
        <a:xfrm>
          <a:off x="0" y="0"/>
          <a:ext cx="8136904" cy="106560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shade val="5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shade val="5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2">
              <a:shade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OBJETIVOS ESPECÍFICOS</a:t>
          </a:r>
          <a:endParaRPr lang="es-ES" sz="2400" kern="1200" dirty="0">
            <a:latin typeface="Calibri" pitchFamily="34" charset="0"/>
          </a:endParaRPr>
        </a:p>
      </dsp:txBody>
      <dsp:txXfrm>
        <a:off x="0" y="0"/>
        <a:ext cx="8136904" cy="1065600"/>
      </dsp:txXfrm>
    </dsp:sp>
    <dsp:sp modelId="{48550D03-2ACD-41FA-85F6-86616ADF554F}">
      <dsp:nvSpPr>
        <dsp:cNvPr id="0" name=""/>
        <dsp:cNvSpPr/>
      </dsp:nvSpPr>
      <dsp:spPr>
        <a:xfrm>
          <a:off x="0" y="1090831"/>
          <a:ext cx="8136904" cy="2437560"/>
        </a:xfrm>
        <a:prstGeom prst="rect">
          <a:avLst/>
        </a:prstGeom>
        <a:solidFill>
          <a:srgbClr val="ADD5F9"/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extrusionH="6350" prstMaterial="dkEdge">
          <a:bevelT w="120900" h="88900"/>
          <a:bevelB w="88900" h="3175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Calibri" pitchFamily="34" charset="0"/>
            </a:rPr>
            <a:t>Recopilar información necesaria de los procesos.</a:t>
          </a:r>
          <a:endParaRPr lang="es-ES" sz="2000" kern="1200" dirty="0">
            <a:latin typeface="Calibri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Calibri" pitchFamily="34" charset="0"/>
            </a:rPr>
            <a:t>Analizar la situación actual de la documentación de los procesos existentes.</a:t>
          </a:r>
          <a:endParaRPr lang="es-ES" sz="2000" kern="1200" dirty="0">
            <a:latin typeface="Calibri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Calibri" pitchFamily="34" charset="0"/>
            </a:rPr>
            <a:t>Definir los procedimientos necesarios para la operación de los procesos en la SPFC.</a:t>
          </a:r>
          <a:endParaRPr lang="es-ES" sz="2000" kern="1200" dirty="0">
            <a:latin typeface="Calibri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Calibri" pitchFamily="34" charset="0"/>
            </a:rPr>
            <a:t>Desarrollar el Manual de Procedimientos para la SPFC.</a:t>
          </a:r>
          <a:endParaRPr lang="es-ES" sz="2000" kern="1200" dirty="0">
            <a:latin typeface="Calibri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Calibri" pitchFamily="34" charset="0"/>
            </a:rPr>
            <a:t>Realizar un sistema de medición de los procesos planteados.</a:t>
          </a:r>
          <a:endParaRPr lang="es-ES" sz="2000" kern="1200" dirty="0">
            <a:latin typeface="Calibri" pitchFamily="34" charset="0"/>
          </a:endParaRPr>
        </a:p>
      </dsp:txBody>
      <dsp:txXfrm>
        <a:off x="0" y="1090831"/>
        <a:ext cx="8136904" cy="24375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A0E44E-2512-4E16-B904-2217CDBECE37}">
      <dsp:nvSpPr>
        <dsp:cNvPr id="0" name=""/>
        <dsp:cNvSpPr/>
      </dsp:nvSpPr>
      <dsp:spPr>
        <a:xfrm>
          <a:off x="0" y="991562"/>
          <a:ext cx="7920880" cy="8855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1C43AF-9B11-43A8-9B66-E54534EF6EDE}">
      <dsp:nvSpPr>
        <dsp:cNvPr id="0" name=""/>
        <dsp:cNvSpPr/>
      </dsp:nvSpPr>
      <dsp:spPr>
        <a:xfrm>
          <a:off x="153804" y="144015"/>
          <a:ext cx="7523355" cy="799317"/>
        </a:xfrm>
        <a:prstGeom prst="roundRect">
          <a:avLst/>
        </a:prstGeom>
        <a:solidFill>
          <a:srgbClr val="034873"/>
        </a:solidFill>
        <a:ln w="3175">
          <a:solidFill>
            <a:schemeClr val="tx1"/>
          </a:solidFill>
        </a:ln>
        <a:effectLst>
          <a:glow rad="70000">
            <a:schemeClr val="accen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1. Recopilación de información teórica</a:t>
          </a:r>
          <a:endParaRPr lang="es-ES" sz="2400" kern="1200" dirty="0">
            <a:latin typeface="Calibri" pitchFamily="34" charset="0"/>
          </a:endParaRPr>
        </a:p>
      </dsp:txBody>
      <dsp:txXfrm>
        <a:off x="153804" y="144015"/>
        <a:ext cx="7523355" cy="799317"/>
      </dsp:txXfrm>
    </dsp:sp>
    <dsp:sp modelId="{88630041-91AF-470E-915C-5FD97FD8082C}">
      <dsp:nvSpPr>
        <dsp:cNvPr id="0" name=""/>
        <dsp:cNvSpPr/>
      </dsp:nvSpPr>
      <dsp:spPr>
        <a:xfrm>
          <a:off x="0" y="1872208"/>
          <a:ext cx="7920880" cy="8855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4E38B0-EE47-43E1-9328-0EA8D5589BCE}">
      <dsp:nvSpPr>
        <dsp:cNvPr id="0" name=""/>
        <dsp:cNvSpPr/>
      </dsp:nvSpPr>
      <dsp:spPr>
        <a:xfrm>
          <a:off x="153804" y="1072892"/>
          <a:ext cx="7523355" cy="799317"/>
        </a:xfrm>
        <a:prstGeom prst="roundRect">
          <a:avLst/>
        </a:prstGeom>
        <a:solidFill>
          <a:srgbClr val="034873"/>
        </a:solidFill>
        <a:ln w="3175">
          <a:solidFill>
            <a:schemeClr val="tx1"/>
          </a:solidFill>
        </a:ln>
        <a:effectLst>
          <a:glow rad="70000">
            <a:schemeClr val="accent1">
              <a:alpha val="90000"/>
              <a:hueOff val="0"/>
              <a:satOff val="0"/>
              <a:lumOff val="0"/>
              <a:alphaOff val="-800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2. Recopilación de información existente en el MAGAP y la SPFC</a:t>
          </a:r>
          <a:endParaRPr lang="es-ES" sz="2400" kern="1200" dirty="0">
            <a:latin typeface="Calibri" pitchFamily="34" charset="0"/>
          </a:endParaRPr>
        </a:p>
      </dsp:txBody>
      <dsp:txXfrm>
        <a:off x="153804" y="1072892"/>
        <a:ext cx="7523355" cy="799317"/>
      </dsp:txXfrm>
    </dsp:sp>
    <dsp:sp modelId="{7E1916DE-31E5-4C5A-8DE6-A022209FDCC4}">
      <dsp:nvSpPr>
        <dsp:cNvPr id="0" name=""/>
        <dsp:cNvSpPr/>
      </dsp:nvSpPr>
      <dsp:spPr>
        <a:xfrm>
          <a:off x="0" y="2722090"/>
          <a:ext cx="7920880" cy="8855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053B6-8594-409B-9D3A-9F7E0AABADD6}">
      <dsp:nvSpPr>
        <dsp:cNvPr id="0" name=""/>
        <dsp:cNvSpPr/>
      </dsp:nvSpPr>
      <dsp:spPr>
        <a:xfrm>
          <a:off x="153804" y="1936988"/>
          <a:ext cx="7523355" cy="799317"/>
        </a:xfrm>
        <a:prstGeom prst="roundRect">
          <a:avLst/>
        </a:prstGeom>
        <a:solidFill>
          <a:srgbClr val="034873"/>
        </a:solidFill>
        <a:ln w="3175">
          <a:solidFill>
            <a:schemeClr val="tx1"/>
          </a:solidFill>
        </a:ln>
        <a:effectLst>
          <a:glow rad="70000">
            <a:schemeClr val="accent1">
              <a:alpha val="90000"/>
              <a:hueOff val="0"/>
              <a:satOff val="0"/>
              <a:lumOff val="0"/>
              <a:alphaOff val="-1600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3. Análisis de la teoría en relación a la información de la institución</a:t>
          </a:r>
          <a:endParaRPr lang="es-ES" sz="2400" kern="1200" dirty="0">
            <a:latin typeface="Calibri" pitchFamily="34" charset="0"/>
          </a:endParaRPr>
        </a:p>
      </dsp:txBody>
      <dsp:txXfrm>
        <a:off x="153804" y="1936988"/>
        <a:ext cx="7523355" cy="799317"/>
      </dsp:txXfrm>
    </dsp:sp>
    <dsp:sp modelId="{992535BE-FE64-4B34-A932-568B58F77FBA}">
      <dsp:nvSpPr>
        <dsp:cNvPr id="0" name=""/>
        <dsp:cNvSpPr/>
      </dsp:nvSpPr>
      <dsp:spPr>
        <a:xfrm>
          <a:off x="0" y="3445677"/>
          <a:ext cx="7920880" cy="1512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4464FC-28BE-4D02-8856-E3C6868DE57D}">
      <dsp:nvSpPr>
        <dsp:cNvPr id="0" name=""/>
        <dsp:cNvSpPr/>
      </dsp:nvSpPr>
      <dsp:spPr>
        <a:xfrm>
          <a:off x="155352" y="2837205"/>
          <a:ext cx="7520518" cy="691187"/>
        </a:xfrm>
        <a:prstGeom prst="roundRect">
          <a:avLst/>
        </a:prstGeom>
        <a:solidFill>
          <a:srgbClr val="034873"/>
        </a:solidFill>
        <a:ln w="3175">
          <a:solidFill>
            <a:schemeClr val="tx1"/>
          </a:solidFill>
        </a:ln>
        <a:effectLst>
          <a:glow rad="70000">
            <a:schemeClr val="accent1">
              <a:alpha val="90000"/>
              <a:hueOff val="0"/>
              <a:satOff val="0"/>
              <a:lumOff val="0"/>
              <a:alphaOff val="-2400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4. Generación de propuestas en conjunto con los funcionarios de la SPFC</a:t>
          </a:r>
          <a:endParaRPr lang="es-ES" sz="2400" kern="1200" dirty="0">
            <a:latin typeface="Calibri" pitchFamily="34" charset="0"/>
          </a:endParaRPr>
        </a:p>
      </dsp:txBody>
      <dsp:txXfrm>
        <a:off x="155352" y="2837205"/>
        <a:ext cx="7520518" cy="691187"/>
      </dsp:txXfrm>
    </dsp:sp>
    <dsp:sp modelId="{66E4BE2D-3F6D-48C8-A12A-FFBC9574F6B7}">
      <dsp:nvSpPr>
        <dsp:cNvPr id="0" name=""/>
        <dsp:cNvSpPr/>
      </dsp:nvSpPr>
      <dsp:spPr>
        <a:xfrm>
          <a:off x="0" y="4231905"/>
          <a:ext cx="7920880" cy="1512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44C5E7-C3BA-4AF6-BC62-F3204CCD0D6A}">
      <dsp:nvSpPr>
        <dsp:cNvPr id="0" name=""/>
        <dsp:cNvSpPr/>
      </dsp:nvSpPr>
      <dsp:spPr>
        <a:xfrm>
          <a:off x="155352" y="3600400"/>
          <a:ext cx="7520518" cy="691187"/>
        </a:xfrm>
        <a:prstGeom prst="roundRect">
          <a:avLst/>
        </a:prstGeom>
        <a:solidFill>
          <a:srgbClr val="034873"/>
        </a:solidFill>
        <a:ln w="3175">
          <a:solidFill>
            <a:schemeClr val="tx1"/>
          </a:solidFill>
        </a:ln>
        <a:effectLst>
          <a:glow rad="70000">
            <a:schemeClr val="accent1">
              <a:alpha val="90000"/>
              <a:hueOff val="0"/>
              <a:satOff val="0"/>
              <a:lumOff val="0"/>
              <a:alphaOff val="-3200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5. Levantamiento de procedimientos y generación del manual  </a:t>
          </a:r>
          <a:endParaRPr lang="es-ES" sz="2400" kern="1200" dirty="0">
            <a:latin typeface="Calibri" pitchFamily="34" charset="0"/>
          </a:endParaRPr>
        </a:p>
      </dsp:txBody>
      <dsp:txXfrm>
        <a:off x="155352" y="3600400"/>
        <a:ext cx="7520518" cy="691187"/>
      </dsp:txXfrm>
    </dsp:sp>
    <dsp:sp modelId="{6543E4DA-9CF0-4C59-BFF0-14F7430A46C1}">
      <dsp:nvSpPr>
        <dsp:cNvPr id="0" name=""/>
        <dsp:cNvSpPr/>
      </dsp:nvSpPr>
      <dsp:spPr>
        <a:xfrm>
          <a:off x="0" y="5018133"/>
          <a:ext cx="7920880" cy="1512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F2EBA4-ECB4-4650-B955-6BFEA9EBF106}">
      <dsp:nvSpPr>
        <dsp:cNvPr id="0" name=""/>
        <dsp:cNvSpPr/>
      </dsp:nvSpPr>
      <dsp:spPr>
        <a:xfrm>
          <a:off x="155352" y="4421380"/>
          <a:ext cx="7520518" cy="691187"/>
        </a:xfrm>
        <a:prstGeom prst="roundRect">
          <a:avLst/>
        </a:prstGeom>
        <a:solidFill>
          <a:srgbClr val="034873"/>
        </a:solidFill>
        <a:ln w="3175">
          <a:solidFill>
            <a:schemeClr val="tx1"/>
          </a:solidFill>
        </a:ln>
        <a:effectLst>
          <a:glow rad="70000">
            <a:schemeClr val="accent1">
              <a:alpha val="90000"/>
              <a:hueOff val="0"/>
              <a:satOff val="0"/>
              <a:lumOff val="0"/>
              <a:alphaOff val="-4000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6. Retroalimentación del manual de procedimientos con los funcionarios de la SPFC</a:t>
          </a:r>
          <a:endParaRPr lang="es-ES" sz="2400" kern="1200" dirty="0">
            <a:latin typeface="Calibri" pitchFamily="34" charset="0"/>
          </a:endParaRPr>
        </a:p>
      </dsp:txBody>
      <dsp:txXfrm>
        <a:off x="155352" y="4421380"/>
        <a:ext cx="7520518" cy="69118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C3C7B9-7308-49BE-A3A6-9141A8D24619}">
      <dsp:nvSpPr>
        <dsp:cNvPr id="0" name=""/>
        <dsp:cNvSpPr/>
      </dsp:nvSpPr>
      <dsp:spPr>
        <a:xfrm>
          <a:off x="0" y="0"/>
          <a:ext cx="2952328" cy="102601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dk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dk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0" kern="1200" dirty="0" smtClean="0">
              <a:latin typeface="Calibri" pitchFamily="34" charset="0"/>
            </a:rPr>
            <a:t>POLÍTICAS</a:t>
          </a:r>
          <a:endParaRPr lang="es-ES" sz="3300" b="0" kern="1200" dirty="0">
            <a:latin typeface="Calibri" pitchFamily="34" charset="0"/>
          </a:endParaRPr>
        </a:p>
      </dsp:txBody>
      <dsp:txXfrm>
        <a:off x="0" y="0"/>
        <a:ext cx="2952328" cy="1026010"/>
      </dsp:txXfrm>
    </dsp:sp>
    <dsp:sp modelId="{04A43EC8-8454-4745-958B-F630BD48C9AC}">
      <dsp:nvSpPr>
        <dsp:cNvPr id="0" name=""/>
        <dsp:cNvSpPr/>
      </dsp:nvSpPr>
      <dsp:spPr>
        <a:xfrm>
          <a:off x="0" y="1179182"/>
          <a:ext cx="2952328" cy="102601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dk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dk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0" kern="1200" dirty="0" smtClean="0">
              <a:latin typeface="Calibri" pitchFamily="34" charset="0"/>
            </a:rPr>
            <a:t>VALORES </a:t>
          </a:r>
          <a:endParaRPr lang="es-ES" sz="3300" b="0" kern="1200" dirty="0">
            <a:latin typeface="Calibri" pitchFamily="34" charset="0"/>
          </a:endParaRPr>
        </a:p>
      </dsp:txBody>
      <dsp:txXfrm>
        <a:off x="0" y="1179182"/>
        <a:ext cx="2952328" cy="1026010"/>
      </dsp:txXfrm>
    </dsp:sp>
    <dsp:sp modelId="{C34AE226-8CB8-4B61-80D0-9D08BA987A29}">
      <dsp:nvSpPr>
        <dsp:cNvPr id="0" name=""/>
        <dsp:cNvSpPr/>
      </dsp:nvSpPr>
      <dsp:spPr>
        <a:xfrm>
          <a:off x="0" y="2358365"/>
          <a:ext cx="2952328" cy="102601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dk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dk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0" kern="1200" dirty="0" smtClean="0">
              <a:latin typeface="Calibri" pitchFamily="34" charset="0"/>
            </a:rPr>
            <a:t>PRINCIPIOS</a:t>
          </a:r>
          <a:endParaRPr lang="es-ES" sz="3300" b="0" kern="1200" dirty="0">
            <a:latin typeface="Calibri" pitchFamily="34" charset="0"/>
          </a:endParaRPr>
        </a:p>
      </dsp:txBody>
      <dsp:txXfrm>
        <a:off x="0" y="2358365"/>
        <a:ext cx="2952328" cy="1026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E2AC-5AED-4418-B720-5B838C31487C}" type="datetimeFigureOut">
              <a:rPr lang="es-EC" smtClean="0"/>
              <a:pPr/>
              <a:t>25/02/2014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46F16-1CB4-4435-A4BF-D9CFF4F23C7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46F16-1CB4-4435-A4BF-D9CFF4F23C7F}" type="slidenum">
              <a:rPr lang="es-EC" smtClean="0"/>
              <a:pPr/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46F16-1CB4-4435-A4BF-D9CFF4F23C7F}" type="slidenum">
              <a:rPr lang="es-EC" smtClean="0"/>
              <a:pPr/>
              <a:t>25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CDD-A333-4419-82CB-6847FD961433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B0B-8598-4D33-8B21-57126DAC00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CDD-A333-4419-82CB-6847FD961433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B0B-8598-4D33-8B21-57126DAC00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CDD-A333-4419-82CB-6847FD961433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B0B-8598-4D33-8B21-57126DAC00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CDD-A333-4419-82CB-6847FD961433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B0B-8598-4D33-8B21-57126DAC00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CDD-A333-4419-82CB-6847FD961433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B0B-8598-4D33-8B21-57126DAC00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CDD-A333-4419-82CB-6847FD961433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B0B-8598-4D33-8B21-57126DAC00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CDD-A333-4419-82CB-6847FD961433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B0B-8598-4D33-8B21-57126DAC00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CDD-A333-4419-82CB-6847FD961433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DCB0B-8598-4D33-8B21-57126DAC00F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CDD-A333-4419-82CB-6847FD961433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B0B-8598-4D33-8B21-57126DAC00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CDD-A333-4419-82CB-6847FD961433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43DCB0B-8598-4D33-8B21-57126DAC00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A458CDD-A333-4419-82CB-6847FD961433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B0B-8598-4D33-8B21-57126DAC00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A458CDD-A333-4419-82CB-6847FD961433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3DCB0B-8598-4D33-8B21-57126DAC00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microsoft.com/office/2007/relationships/diagramDrawing" Target="../diagrams/drawing11.xml"/><Relationship Id="rId4" Type="http://schemas.openxmlformats.org/officeDocument/2006/relationships/image" Target="../media/image10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diagramDrawing" Target="../diagrams/drawing13.xml"/><Relationship Id="rId3" Type="http://schemas.openxmlformats.org/officeDocument/2006/relationships/diagramData" Target="../diagrams/data12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diagramLayout" Target="../diagrams/layout15.xml"/><Relationship Id="rId7" Type="http://schemas.openxmlformats.org/officeDocument/2006/relationships/diagramLayout" Target="../diagrams/layout16.xml"/><Relationship Id="rId12" Type="http://schemas.microsoft.com/office/2007/relationships/diagramDrawing" Target="../diagrams/drawing17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6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15.xml"/><Relationship Id="rId9" Type="http://schemas.openxmlformats.org/officeDocument/2006/relationships/diagramColors" Target="../diagrams/colors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36.jpe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10" Type="http://schemas.microsoft.com/office/2007/relationships/diagramDrawing" Target="../diagrams/drawing18.xml"/><Relationship Id="rId4" Type="http://schemas.openxmlformats.org/officeDocument/2006/relationships/image" Target="../media/image37.jpeg"/><Relationship Id="rId9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8.xml"/><Relationship Id="rId5" Type="http://schemas.openxmlformats.org/officeDocument/2006/relationships/image" Target="../media/image7.png"/><Relationship Id="rId10" Type="http://schemas.microsoft.com/office/2007/relationships/diagramDrawing" Target="../diagrams/drawing9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5536" y="116632"/>
            <a:ext cx="8496944" cy="6478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UNIVERSIDAD DE LAS FUERZAS ARMADAS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ESPE</a:t>
            </a:r>
            <a:r>
              <a:rPr kumimoji="0" lang="es-MX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s-MX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ES" sz="28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s-ES" sz="28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lang="es-ES" sz="2800" b="1" cap="all" dirty="0" smtClean="0">
              <a:ln w="3175" cmpd="sng">
                <a:noFill/>
              </a:ln>
              <a:latin typeface="Calibri" pitchFamily="34" charset="0"/>
              <a:ea typeface="+mj-ea"/>
              <a:cs typeface="+mj-cs"/>
            </a:endParaRPr>
          </a:p>
          <a:p>
            <a:pPr lvl="0" algn="ctr" defTabSz="457200">
              <a:spcBef>
                <a:spcPct val="0"/>
              </a:spcBef>
              <a:defRPr/>
            </a:pPr>
            <a:endParaRPr lang="es-ES" sz="2800" b="1" cap="all" dirty="0" smtClean="0">
              <a:ln w="3175" cmpd="sng">
                <a:noFill/>
              </a:ln>
              <a:latin typeface="Calibri" pitchFamily="34" charset="0"/>
            </a:endParaRPr>
          </a:p>
          <a:p>
            <a:pPr algn="ctr" defTabSz="457200">
              <a:spcBef>
                <a:spcPct val="0"/>
              </a:spcBef>
            </a:pPr>
            <a:endParaRPr lang="es-ES" sz="1000" dirty="0" smtClean="0">
              <a:latin typeface="Calibri" pitchFamily="34" charset="0"/>
            </a:endParaRPr>
          </a:p>
          <a:p>
            <a:pPr algn="ctr" defTabSz="457200">
              <a:spcBef>
                <a:spcPct val="0"/>
              </a:spcBef>
            </a:pPr>
            <a:r>
              <a:rPr lang="es-ES" sz="2400" dirty="0" smtClean="0">
                <a:latin typeface="Calibri" pitchFamily="34" charset="0"/>
              </a:rPr>
              <a:t>“ELABORACIÓN DE UN MANUAL DE PROCEDIMIENTOS PARA LA SUBSECRETARÍA DE PRODUCCIÓN FAMILIAR CAMPESINA DEL MINISTERIO DE AGRICULTURA, GANADERÍA, ACUACULTURA Y PESCA”</a:t>
            </a:r>
            <a:endParaRPr lang="es-MX" sz="2400" dirty="0" smtClean="0">
              <a:latin typeface="Calibri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s-ES" sz="15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ES" sz="26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ALBA NATHALI BALSECA LOZADA</a:t>
            </a:r>
            <a:r>
              <a:rPr kumimoji="0" lang="es-MX" sz="2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s-MX" sz="2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ES" sz="26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VANESSA CRISTINA ENRÍQUEZ CHANGO</a:t>
            </a:r>
            <a:r>
              <a:rPr kumimoji="0" lang="es-ES" sz="15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s-ES" sz="15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ES" sz="15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s-ES" sz="15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ES" sz="26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DIRECTOR: ING. JAIME CADENA</a:t>
            </a:r>
            <a:r>
              <a:rPr kumimoji="0" lang="es-MX" sz="2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s-MX" sz="2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ES" sz="26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CODIRECTOR: ING. EDDY GUZMÁN</a:t>
            </a:r>
            <a:endParaRPr kumimoji="0" lang="es-MX" sz="26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3851920" y="1772816"/>
            <a:ext cx="1728192" cy="1512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188640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971600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124000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70648" cy="692696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alibri" pitchFamily="34" charset="0"/>
              </a:rPr>
              <a:t>PROCESO</a:t>
            </a:r>
            <a:endParaRPr lang="es-ES" sz="3600" dirty="0">
              <a:latin typeface="Calibri" pitchFamily="34" charset="0"/>
            </a:endParaRPr>
          </a:p>
        </p:txBody>
      </p:sp>
      <p:sp>
        <p:nvSpPr>
          <p:cNvPr id="10" name="9 Flecha a la derecha con bandas"/>
          <p:cNvSpPr/>
          <p:nvPr/>
        </p:nvSpPr>
        <p:spPr>
          <a:xfrm rot="20294721">
            <a:off x="2367049" y="4691678"/>
            <a:ext cx="726335" cy="675442"/>
          </a:xfrm>
          <a:prstGeom prst="stripedRightArrow">
            <a:avLst>
              <a:gd name="adj1" fmla="val 48146"/>
              <a:gd name="adj2" fmla="val 435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12" name="11 Flecha a la derecha con bandas"/>
          <p:cNvSpPr/>
          <p:nvPr/>
        </p:nvSpPr>
        <p:spPr>
          <a:xfrm rot="1287288">
            <a:off x="5534459" y="4834577"/>
            <a:ext cx="726335" cy="675442"/>
          </a:xfrm>
          <a:prstGeom prst="stripedRightArrow">
            <a:avLst>
              <a:gd name="adj1" fmla="val 48146"/>
              <a:gd name="adj2" fmla="val 435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34" name="Picture 2" descr="https://encrypted-tbn1.gstatic.com/images?q=tbn:ANd9GcSEMMFzoHhn25nd5ZGlHMLVH2Aw_XGQOsXvtpW974nuebMunCc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335" y="4509120"/>
            <a:ext cx="2628111" cy="2348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encrypted-tbn1.gstatic.com/images?q=tbn:ANd9GcQeL5-8ih9pEIpaPF2NTeaW-Pegd5S-1gN2IPMYWOQosM2vyQ2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89040"/>
            <a:ext cx="2619375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12 Diagrama"/>
          <p:cNvGraphicFramePr/>
          <p:nvPr/>
        </p:nvGraphicFramePr>
        <p:xfrm>
          <a:off x="395536" y="1124744"/>
          <a:ext cx="835292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http://comidasaludable.net/wp-content/uploads/2013/02/canasta-frutas.jpg"/>
          <p:cNvPicPr>
            <a:picLocks noChangeAspect="1" noChangeArrowheads="1"/>
          </p:cNvPicPr>
          <p:nvPr/>
        </p:nvPicPr>
        <p:blipFill>
          <a:blip r:embed="rId9" cstate="print"/>
          <a:srcRect l="3774" r="5032"/>
          <a:stretch>
            <a:fillRect/>
          </a:stretch>
        </p:blipFill>
        <p:spPr bwMode="auto">
          <a:xfrm>
            <a:off x="6156176" y="4337720"/>
            <a:ext cx="3064465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107504" y="72008"/>
            <a:ext cx="936104" cy="836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971600" y="908720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124000" y="980728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 Título"/>
          <p:cNvSpPr txBox="1">
            <a:spLocks/>
          </p:cNvSpPr>
          <p:nvPr/>
        </p:nvSpPr>
        <p:spPr>
          <a:xfrm>
            <a:off x="1187624" y="188640"/>
            <a:ext cx="7704856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000" dirty="0" smtClean="0">
                <a:latin typeface="Calibri" pitchFamily="34" charset="0"/>
              </a:rPr>
              <a:t>ANÁLISIS</a:t>
            </a:r>
            <a:endParaRPr lang="es-ES" sz="4000" dirty="0">
              <a:latin typeface="Calibri" pitchFamily="34" charset="0"/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179512" y="1412776"/>
          <a:ext cx="87484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894" y="1052736"/>
            <a:ext cx="5618044" cy="54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9" descr="http://blogs.espe.edu.ec/wp-content/uploads/2013/09/Logo-RP-UFA-ESP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188640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1179240" y="836712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1331640" y="908720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6 Título"/>
          <p:cNvSpPr txBox="1">
            <a:spLocks/>
          </p:cNvSpPr>
          <p:nvPr/>
        </p:nvSpPr>
        <p:spPr>
          <a:xfrm>
            <a:off x="1115616" y="188640"/>
            <a:ext cx="7470648" cy="692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PROPUESTA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188640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971600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124000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70648" cy="692696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alibri" pitchFamily="34" charset="0"/>
              </a:rPr>
              <a:t>PROCEDIMIENTO</a:t>
            </a:r>
            <a:endParaRPr lang="es-ES" sz="3600" dirty="0">
              <a:latin typeface="Calibri" pitchFamily="34" charset="0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683568" y="1556792"/>
          <a:ext cx="784887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18" name="AutoShape 38" descr="data:image/jpeg;base64,/9j/4AAQSkZJRgABAQAAAQABAAD/2wCEAAkGBhQSERUUExQWFBUWFBcWFxgXFBcYFxgYGBgaGBgXFxgXHCYfFxojGhQXHy8gIycpLCwsGB4xNTAqNSYrLCkBCQoKDgwOGg8PGiwkHyUsLCwsLCwtLCkpKSwsLCwsLCwsKSwsLCwpLCwsLCwsLCwsKiwsLCwsLCwsLCwsLCwsLP/AABEIARYAtgMBIgACEQEDEQH/xAAcAAAABwEBAAAAAAAAAAAAAAAAAQIDBAUGBwj/xABLEAABAwIDBQUEBgUKBQQDAAABAgMRACEEEjEFBkFRYRMicYGRMqGxwQcUI0LR8FJUcpLhFRckYnN0stLj8TM0gpOkU2SiwkNEY//EABoBAAIDAQEAAAAAAAAAAAAAAAABAgMEBQb/xAA7EQABAgQCBQoFAwMFAAAAAAABAAIDBBEhEjEFE0FRoRQVMlJhcYGRsdEiIzM0wXLh8AZDYhYkQoLx/9oADAMBAAIRAxEAPwDVxRxRgUYFSUUAKMCgBWZ342240htjD/8AMYlfZoN+4PvL6ROvieFCFdYnbDDZIcdbQRqFLAI8ppeB2o08jO04hxOkpUCAeRjQ1mEfRXhewCFZy7OZT+bvlfEwZGXoR771k9vbHewDqVtvl1KEQtIbSg9lmmDlso94mTxpVTouqfym3MZh61KSZ0rHubqpebQ6y4YUlKkmdQRIPvqdu9jFtuHDumSBKTzFFUlo6EUdCmkkkUKOKEUJoRRUdChCKhR0KEIVTbxb1MYNI7UkqVZDaBmWo9B7pNWO0ccllpbq/ZbQVnwAm3WstudsMuOuY/Ed91xagzIIDbQJSkoSoApJA4iY5EmkhFgvpJQ5Kvqz4QlRCyACW4BKitPCAkkgSY4VYYrfNhIBSrOkgEEXEGoW/mysO4kZ2UKdWQlKohf7wufOqjcHZQS5i8E6ArsVIUk8cqwTHwPmaSdlsdk7cbxAlB04VY1jsbswYJ9pbdkrVlUPGtkmmEkUUKVFCpIRAUMwoyKwQQI0AmLRrUHuwroSMlysuGKlKbK5rX7Y2n2DRWlPaHMlISDclRge8isVt/aeIZxbWKcYNlNspw/aJupSXsjwUmRopxMRU7Z+zlPLS2iJPTTmTTm92xk4DFbPxKZU0HQ2+TpJzBCiNAAHXb9arDi41U5uSZK0BfVx2UpbzUh/evEp1wTg9T8E1m8Vt4qcdU4yqHGy2UkGwIIOo611vsMPiE5YbdT0AV6R7qwO+26v1dQcRdowjmUkWAJ4ggRPSKg/GBUFKRlYUxE1b3FpOVq/lVO7u9y8Nh0MdkpwNyAq4OUqJAiDoDHlR4reoreQ6GVgo4ATNRO172bMZ/Si8xHPympGzkSZ/RBPmQQB+eRqnWP3rtn+n2gV1nD91aH6Ql/qyvf/AJaL+cNz9WV6n/LUaKcbAJvoQQfMRUsb96r5iZ1z5funh9IS/wBXV6n/AC0Y+kBf6sr1P4VWZcuYEkGCDHPkelICu7EnUmOHQjnUda/erv8AT8PrlXCd/HTcYZXr/CjG/TpH/LK/e/hUVlGVAB1uSOUgRPkB604I51LG/f6KvmOF1jwTqt+Xh/8ArG/NX8KSd+n/ANW8O/8AwqPiUSm33T7j/GPWn93djfWn0NyrKAVLM6JHBPIkkDzPKo44hNK+iHaFl2MMR7zQZ5Kt3l31f+rkrwoCO0SmVKOXN7SQqAOKc0dKvsFiNpIw7RGBGUNpACXUqISAItM6RVr9K2zUHZam0BIUlSFtpF5KDc/uqOvO+tSt1t9WXmWQJT3EpCtUlQSBBM2M8xWmhpQled1RfeG004rC47auJddQ4pgAtmMuYanmJmmsDj328W9iAz33glJSViBlAAiL8K6XvXsRLzSnkJh1u5I+8nr1FYdxsEzwN9fWKqdjac115OQlpmHiBcDtFvZVW3t53HOzDjYTCsyYVMlN4PKpifpFWB/wh61MwO77GKdCXAe6lSkwoiDKUzbWyuNVm+O7jWGQ0pue8VBUmZsCkjlFx6VB5igYgbLnTsuyBGMNuQpn3KU19JYjvIgyRbxt7qFc+XqfE0Kva8kBZMIXfRWExK0lapn2laae0b1vBWCdR3lftH40Rjku7oIVc/w/K1e4bKZeWJkJSBIiJN/z0qt+kXEFxX1ciEhAMH2SVTlJ5gREUrdDaYaeKVGEuDLPIzb4+sVot4t3RiEynKlwCAogmBmB0BE8R5m1AuyycwWQZ/FHFWkfinC65fuoXsLBUoAIVKMpkwTKkqVAzJJmxHE9I67vHhw7g3QoatKVHEFIKhwgd5E+ZrObF3DKFAuqSQFZglIOoNrnhImrbe/awaYKLFbqcgHJP3legjxJoFQCXKqOYMSPChyt6HPxrwuVzgYFH9YeYPyFSEoAEJED1nqTxNE3TiRe1Z168k7UgmgKDmGULm/LTXyp0sHWDFJFRvSXEpN1CT0MT40EMJBmCTwkggeXHzoUf591CSNR99JCqUUSNQOpIHxN6SjDkKJPK5sB48qKoslZoP548K1v0eNp7R+AAezRxP6R+ZFZMoiOvW3qKsdibVOHeS5eLhQ/qnWOo1qTDQ1WKegujS72MzI9DVWe/wDmLwCiS2pq3jKp16FOvSsRszZXYZ4cUpKoOUiwITlJEak29BrXYsRhmMW0CYcTqCDBB8dQZJtPS9V+C3RYaXnAUpQNsyiQIOoBgTxmDVxYSbZFcGW0hAhQ2iKw42Vp/P2KscGSGu/r2He8cqZ981y9L9uBHWflW03q24lCCyhSS4uyu8BA5eJrDOCOlRim9Ft0LBc1jojhTFSnhW/FWm7j84tFo+xc0mPaaOh8Kh/SYuzA/aPuSPnR7EXGMa6odH/xB/8ArUb6S1/aMD+q58U0nn5JXL0sKTR7h6Ln6/aPiaFBftK8aFNnRC5a7+KwWITC1ftH3mfnW9rBYwfaL/bV/itU42xdzQPTf3BNCtBgN63WjkMLSDAzGCANO9+NZ0mn1nRXr4jX1qlpIXoo8CHGGGIKhaV/fhwghDaEnmVFXoIE1ncViFOFSlqKlWMnXWI6C+lNZvz+FLWIEcSRPQfn5UFxOargSkGAfltoePFMpVT7KrHnYeRn8KYCacZN45iPDkaitjhZOpURcHpQOut9etEbWPPzpSEZuQA1oUe1JdEHyB9RSZoKMkn8xFqApKYyTGLV9oZ4QB0EfxnzpBJ9kqEAmNY8rT/vS8WgkBQ4WV5aH5eQqP21ybXHIR4iqzmrWioCkYNy5HAgz4gSD8qeC6bw7OUEnVQgDkOZ8fxpVSGSg6hNlJw2NcaCi2tSDlJlJI5XjQwOdNO7x4laSF4hcRpZM35oAPvokGPn4EXqE82UEjUEWMTI18qZJ2KsQYTnVc0E7yBXzSHFT3iZJN9Z8TUppRKATrJT5CI+MVDbBUco4eUcyo8vGp0AAAaD3niff8KQVz6WCLBLjG4Xqt0HzYc/AUj6SF/as/sL/wAQpLa4xeDP/wDdQ9WnBTP0jL+1a/YX/iq530SvE6X+6PcFi1e0rx+QoUXFXj8hR1JnRC5a9AVgtomHHP7Rf+I1vorn20WwX3IWJ7RXdnW5sJtPSpxsgu3oD6j+78ppSZFqUhwjSkAZQApSUmNCQD/DzoyIMGs69XYp0YlXP3CfWKIKpCaJxIgyco0m/ui5oQAEfaiY40oKqO2xoQoKAmVTYaWPLzp9ERKSFRGnDy1pKRonU4lXM2pRdJ/2+QpqjT+FJKgRlUa/m1KmY/PCmloTm9uFcpPpMR76WhOWylBPQzPuFvOhFksGNDHuo1PK5z43/wBqSUn5zzHQ8aI0JWRXo1ET40CLawOJ8fC8/hSWmgfZMgGTNsvjOg60k0pRpJdPAkeBP40oLBsFAnlBHDhOtJimhEpwnUzST+fzNKWabdyWClQdbAmPHlQmFFxGIAfwZ/8AdoT5lKh86j7/AD84lA5NT6rV+FFtxBSvCqkR9cYUL6gcfCom+ypxh/sW/wDE5Vp+kV4zTH3R7gqHifH5ChQOpoVJnRC5S9B1zPaoH1h6TH2i4tMnMbV02ubbaYWMS7lBIUtfsidTcHlUo+QXc/p40jPH+P5Cr3L3kkzefiTzqZhTLY6EgeAgj0kioyWVq7sERzBATOszUyIAA0Aj3yT5kzWcL1zyLBKn8+dR9oT3OWU+uYz8vdT80S2s6Y4gyn5jz+QplRaaEFQoFhNjE20PG03incJZxMaZo8jY+6i7JwQYUIsDBt06U9hMOU95Vj90cRNpPK2g61AKxzrFPilMm9teHjBj3xSRRZoipKkqC3B42jhe/DypWbjN5HC0RqTTzmGVmzImDrGonUHp8jSEYdwnLBAmbghI6kmoUV2MZ1UvDTk8FGPMX9/xpwm3WiSIAA4ceZOp/PIUJqSoJrdNYod1Pir1hP4Go6uYnjPLyvepxSCCmdYg8iND8vOov1Zzkq3X4R8qi4KxjgBQplRg90mxEE2PP41YP2UfE0y0wZzr11AOpPM9OPWllVMBJxqUQVeoTyIcVM+2ZjW54etTQabxLGYhSfasDe9tCPh5Uym00Kz+3TlQk37rzZ/+XGhvif6Yf7Fv4rob2sqRhyogjvoPMG/MWmi3wP8ASx1w7R966s/tFeP04QZqo3BUytaFBWtCpM6IXHXoOufbZ/5h39tVdArn+2gfrLv7Z+FWxcl1tAn57v0/kKOVSNabceA1oE08WgNRJ1Mkxfhas69dYJhtySfd4TTopYQnW9+HLjrxoLQCJFo1E9dRRRPEEkK5WNAGkgfnzo8wAJOgEmON4A6STSTRKf5aj8mKcCait40GQpISDxGYkesz7qcTtATGW3OTm8eXl76jVMtO5PRSgqiUPSxB6GgKagjWsAfnlSA7fpqPK1SAkAC0nW8wPQ0nKj2vKP48ulFEYgkA0WanSAQYsQOZggeNMFX58qEC6Ir/AD+TTanuGh4cqWeM6AEnwAvTIx4m6BHQnN6kwT5UFTArsTyHLTz/AApRXUVWMAMJSCOZkE+ABt76fJBAUNDOvA6EUIIpmqPfdf8ARf8ArT+PyqPvWr+lJ/uzX/2pzflyMMBzcSPcT8qj7zH+lI/urXzq4/SK8Zpj7nwCrTR0RNHSh9ELlhegqwW3FTiHOiiPn8631c/26mMS7+3PqkGrouS6ugvuHfpPqFDKafVwPQe6x+FMg04hfA6fDwrOvXEJR1OnpbyFEmwJ6R62/PhQCk8z6D8aQtybCw/NzSQBsSZpRGZKhxi3UgzHupBVRhf586SsUNJlJiOHC/kaNatNLDh4/e5mpH1ZJMyUzwABAPSSLdKUy0lJmcx4WgDqZNzUKKzGE8lMJSDwAnzk+6aFJ7TnRg1JVUT69AekeYt+HrQzX1HPS3wpDbuoOnTUHnQKk8yPIfjTVdEpPE8gZ9IHvNRwqluPcBp8eppE0lMBKyzInUFM+It76r0q1FhYi49w5Gp/nSXWEqMnMCdYi559KRCm11M1BUnui41Nov6xUphENp6kq8jAHwmgnCJBkkq5CI/eMmR0FOlRJvTAom5wOSzm+6v6MOrif8JqHvCr+kM/3Nqpe/f/AC6f7Uf4VVA28ft2J/U2fhV/9srxGmPuj3BRzQoUKUMfCFzQvQtYHepRTilwJnL4+yK39c+3yxCxiyEk+wkwLg2M246VbG6K6ugfuT+k+oUDDG0EzEinqgfygr7oyga5RNzxJIsOQ+NS8PiMyZOoMGOMixjhofSstV7JzSLlKNIP40sqpnFYrIBFiom/ICNOpnXpQkNySFGQSIvBHD82p2aiDaRAlQzT7JV6f9Q6VH/lpXHveMD0IFqjUBWFpVoDQT+fWqRe01nkPAfjTKsWs/eV6n5UsYRgKv3FxFp+VLZXaCdDFZ360v8ATV+8fxpbOPcTos/H40sSZYaLRhVJiqNO13OMHyj4RUprbI+8CPC4/GniCgWkKxn8+VMl08iIIHQzaj+ugJzJIJJgHWIF/O4pkbQP3oXyk8ec8R0+FOqADmpk0U1GTjFg9644pIAt0sItUpaIP55U0iKZolCm3HSNBNL6CmHcUrOUoJABKQBxItc8Z62oTAqqDfS+HTfR5NuN0LPuj31B24uXsMeeCZ/wmpO+WJzNJGUAhwSeZyqGnDTSoO2VfaYT+5s/BVaG/TK8Vpkf7o13D0SZvQptxUGhRD6IXJXoyud78Wxk3/4aDYwfvaGuh1id7xOIggKHZoIB5yoG48KnGFWrraCdhmvA/hZNJtx9bR1HOrHCNZUX1UQfIA5fiT6UaWkTORM+cehtUTGbVAJHtHje3rWSzble3c7FYBK2lisgganTp1qmUom5MmnMXi85BiIEaz8q3uyvoiLzDTv1kJ7RtDmXsZjOkKic4mJquhefhVEaagyrQ6KaV7CfRc8mjrpn8yh/Wx/2P9Sj/mSP65/4/wDqU9U/d6LNzzJdfgfZcyBoV03+ZM/rn/j/AOrRj6E//d/+P/qU9U/cjnmT6/B3suY0K6gn6FBxxZ/7H+pSx9CqP1pX/aH+ejVP3Jc9SfX4H2XLKFdUH0Ko/Wlf9of5qj4X6K8M44ttONUXGzC0dmAoeROnUUtW5HPUn1j5H2XNBRRXUsf9DzTTS3PrDhKRYZEiSbJGvEkU+d1sFh2uydBU5FyADlVHXXrU2wHFVRdOyzQMALuHquZ4FwqWEKPtcTwgXk+Anyq5WvMSRWkxG4OHdQF4Zzs30wS2q7auqT7SArgbxERrWQfxnZOKbdQptSSQoHgesfKkWlnSWqXnYU1XVnLZtClT+fKo2MZ788Fd63X2h4zPqKlpIIkXn8KBuIIBHLrzBFxTWppoarI71j7NMf8AqD0yqqu2qrv4T+6t/FdX2+raewRCYPaibmPZVwNZvaB72G/sEf4l1pYPlrxemjWaPcErE60KVidaFEPohcoL0ZWN3sQTiLCQG06X4q/EVsZqixzRVirJJ7qZgVa5uIUVsjMmWi6wCqxT7uVJPIVna9AY3czCYtmFhKVkWWkgLHj+lHJVcd2xukvD4lLHaIXmcShKknXMQASOGul6wxobhfYvZSWlIMwcPRduP4P/AIq/ZmxnsQrKy0pwjXKLDxOg869A7u4ZTeEw6FjKtDDaVC1ilABFrcKzmF2j9XUNnbPZzvNAdst0KQ02CkEOrUBLqlk2SnWFXAFSk71u4ZSm8ehGaAWlYVLrpeTfOewAUtsI7skkjvC9XwoWC681pLSRnCGgUaDbetVQqNs3aTeIaQ80rO2tOZKgDceBuD0N6wOL3zx+KecGzmj2bSkoHaYYjOspCldqp1xsspGYCAkqOuhFXLkrZYrbJTjWMMEgh1l51Spunsy2AAOMlz3VbRWCxLOPO1kEOYXMnCOFILTsBpbzcpJDl3O4AFWGvd5XO18DiFvKKdoDDDKnsG0paMqg5lPBwErSTAhJTYazQii0tCqrdja6sQwFOJCHULW08kaJdbVlVlm+U2UJ4KFDerahw2DedFlJR3f2lEJT71Cok0FVOHDMR4Y3Mmnmmto734dlwtStxwe0hptTik/tZbA9KzDO0cMnGF5tZQtRK1IdCmlE5bjviDMcDYeFanYmy04NhDaE5nFXWritwjMpS1GTGvPgKfxiUOfZ4lhKwbpGTtkGPFPdUOoGtibxS5hdTF/PFbDqBVrQT21F+3DTLsr4pbmIS8loJWhwZgpwoUCnuCQNSQCqD5VlNo4PO6qedW2J3OwrqSWEnCvJ9lbQLaknhKbBST77waj7spOLZWl7uYhl1TLqkgQpSdF5eo5RodKta+hoVF8FmAxIZNswRQiuR21H8oqvEYfs8ihwM+ItmB8r+QrLfS2ykYtCki6mUZ/ESEnxygDyFbzbWCRh0Dt3EpQtWRK9AFkEjN+iISbzFZ/bO668a12oOdSiACCIBTABJ4yOHXWiK3G0gK+Qj8njNiu6OVfXyzWC2M93SkqAg2kxY/xmrIoI1FWWyvo1WHJeeQ2gGDF1nnANh4yfCtdtbd5GEbR9XAIgALV3lnjr93wECqIcJxsbL0cfS8tDHwHEey3ErlO92zXVsDI04v7QE5W1qgAG9k6Vice4MzIn2UAEcUkKVIPI9K9DbI2i42cxVOkgmqX6acBhHMN26ggPdmCgpA7SQfZVFym510ua1BlBReUnJnlMUxKUXHHlA6XoVA2fxoVFrcIoswXpfPUFW3EYZ9Slk3bSAACZueVPhdZbetwB1BP6HzNSe7CKrTo2XbMRxDdWl8lJ2vv0sJUWW0i2q72n9EW99YT+V3C+H1qzuBaVyeJSQQIFgLaCrdK8wII6eRrP4nDlCsp8jzHOsEZznXXuZaTgQKhjffzXeNgth/Eqx7TiS09hmm8g9oLbWtXeOkgOFMdKzO8eyWk47GurQ4+pGzg+02t10pUrO6FoCQqCiUt9y4HKTXO9jbx4jCklh1SJ1Fik+KTIJ6612LAbN/lDC4bELccaxAQYeZIQsBRhSYIKSk5RYg3ANjWmFFD7bV5DSOjXSZxA1aTbf4qJszdhk4ZDhx7/APwwQ4ziQywgR/8AjZR9klAmwUDpeaZ2TvIzhHsSt1ajh8UpGIYfDbi0ufZIaWk5EWXmakCLhQIq8w+4eCTlKsM06tIEuONNlxZH31kJAKjrMVfgQIFhVy5KzeNcy7XwqyYS9hMQ0JEStK2nQL8cucx0PKs9iNkKO0MY19SweOWsof7R9wpU024kIQ0oFldgppZASdCDxrcbY2K1iUBDoPdUFoUlRQtCxotC03SbkeBINjRbG2C3hgvJmUpxedxxxZW4tUQCpR5AAACABoKSFzhO6OJT2rKmy60nHB5zDsuKZ7dpWGbT9iVrBUltyAQVAHLwsKuGWW3dk4zDtLxCy0VktYhJ7dkiHUskmStIA7qpVINiYrR7f3aU861iGHvq+JaCkJWUBxKm1xmbWgkZhIBBBBBpzd7d36t2q3HC+/iFhbzhSEhRSkISlKBZKEpEASTzJpEVFFbDiGG9rxsIPknsNi+1w7L6JPdS5A1IKYWnxAJMc0ilLYXlK0YiynUuSsJUgNWltIGWAUzCiSZMmYiqDCYlWy1KadSo4NSypp1IzBnNctuAXCZmD19LJO8WAHf+sMxJN3NDxKUE2PGw41AO35rXFlnVrDBLdhArbcdxG1WiXgCp5XcQEaqscqZUVKnQXsD151RbgZnEYjEkQMRiFrQIj7Md1JI9fSoWJxjm1SG2QpvBTLrpBSp6PuNg3y8z+EFe00YhW0GsGw4WMKjDJW5kABCcy05QuJSTlSBBHE8KhiqQdnqrxBww3QyQHEVP+LW3of8AInZ72Vv5s1zHdnhWiEpQvtXnD7KISQlJ/SVCiY4QJ1FL3XH1ZIbaUpTKfaccSBJv7IHDQdOdazZzTaUQ0AADB4+vM1j/AKWsZ2eCAScp7RBBFtDJ+Aq2gbV6zQ3xI4ZKjKtu87SrjE7OQ6mUQFaidCflNVmy8S6+S2UJUEKKVBcZkEagxKkzqDxBBEgg0zuVtsvMpzWMCQeB4/nrRb1bHKlB5Ci08kQl1FlRqEqAjMnW0+EVZW1Qs4YGPLIttncr3HbuDsz2baUrg6GZ8FKuDXFN+38ra84vBF+JNX22vpMxuFayOBDhzBPfBGZJm6Foi45EEjiNCeZ747wqxIbJATMkpBJggwLnpTa6ycWFqnUqD2jJUmzhc+VHVhs7Z4iReaFRBBuqgu7BdU22WgtdxMCNfP51aZqqtoznMCbCqJpxayo3qUtGfBfjYaFVqcAASZN9BpSXdmBVjBHIiakMnUdfjwpZFcvXPXT51mutwHssxtvZobylIEGQYHHUfOtlu19KbWGwrTKmXFKQkglKkwe8Tx8ar8RhUuJKVaH1HUVnHt3HQe6AocIMHzBqyHGIuunAm4E7C1U2bg1rlXyXR/552P8A0Hf3kUP552P1d395Fc1Xu88kSUx0m58OHvqA40UmFAg8iI+NXcodvWmFo7R0Y0hmv/Zda/noY/V3fVH40P56GP1d395Fcjmjo179608ySm4+ZXW/56Wf1d395NA/TSz+ru/vJrkdHRr3o5klOqfMrrJ+mhn9Xc/eTUB36S8CpedWz0lX6RS0T65a5rQpGM5TboeVbkCPErrCfpnaFhhlx+2n8KvRtrtkJdDfZKcbTmBMqygqLYJA/rlUf1q5Ruzu6p51JWkhod5RNpA+6B1MDzrp9apdzn/EV53SkOUgkMl89prXwVnsbEqzwDA/3rNb/Ol95CLFLfe4+0RCfQT+8Ku23+zQVHgJPkKyLz5WpSlaqJUfPh5aeVRm4uBtBmVyoEV0KIIjcwmtkLXh3AoHumyhf3da6SHkutA6gjhXNzVxu5tosqyqkoPoD8qol5m+F6nMxnTD9Y7NL2/u8hxKkLTmQrgfcQdQRzF643vnuQ7hoWiXWRPeA7yP7QDQf1hbw0r0U4UrEi8ifzzqnxWEAJiupmslV5z2JiCJ5UK6Rt3cbDBRcQ63hcxgpUPsyeaIuk2005RxFKia1s1UbTWrPAJ0EQYvVqDVVtZk5grhp5/7VknPp+KizNRlPLNtCJzEWJjmaWw6VAzciDJ1iYg89ajmL28L6fjUrCtQkk6qiPDn5mPSuQrUaBQccKUSNZAnlY6elLSaPJmSU8TEeI0+Y86SFEbfUkTqDIvcT+N6bfEmHBn0MKuI18qSRw4z5+FOtM5lWsOJ5CnVMEg1CiYrdtonu5k8RBmxuNfGoit1ZMBzjxT+BrQuLk/nSiijEQt8PSU1DsHnxv6rLndxebKFJJmOXGjTu4oz3xbW38a0GLQArNEgmfPiPzzpkEcvDpTxlXnTE31+A9lAwe7SCCVKUYjSADwPPpVlhdltI9lAnmbn1NTMO3lTfVUGOQGnrPwoyaiXErJFnI8Wz3k+nkrrd91qyVrCCpUAn2SY7oJ+6NdedW2S8dY6Vj+zzJKeNiPEfiJFXGwt4UJQUvqIUkHKqCSq3sePX8K6ErMAfA5YnBHvLtIpKW0/tKHTgk/HyFVLovbTUek0w66XnVKNpMnkB+RFSFXM1kjRNY8u8lICibApnFklcTEGBewg1IUIpjFpuFxIOviNR8/OqU1Gx2+T+EbzoyrAWkKQr2VAmDcXB6jzBrTbE31YxaESeydXMNLUJJTrkVo4PQ9BWD3rA7A2++mOl/fWdxWFzJwg4Fxz3EV15NxLPFRc21VuN7cEMS6CDZEpHLqfcB5UKdbRAFCt9FSrqmXUyoJtcH2vZhIKjPkDT01FedeD7P1e7vfyDu65b+1b2Z1qmMwPbQrTJwRGihhNLHsyBOe7epCd33ldmUsyHLpVlgAf1pjL5imXtlOhC3MpUG15VhIJWDmj2YzETxFovpWn2/tdhpxbTrjyVvoQCUE/YiCElEakrn2ZPO1THxjTjkhNsMMpUTkhXdIUn9KZII8KxmVZ2rSJcUDnWBBIqaVApYGlzsHnkVjl7FeC2kFtQLolNrDos6IPjFJGxnsziSgp7KCsq7qYMwUqNlacJq73p3jxrONZbZalsk5EymMR3QSCY7mWT8at96Prv2SsJcAK7RAyElRAy3XaAZkg1HkrDXOylyWmrxEDGCQcWVDttbd37bELIJ2JiFZCGSoOCQcgNv65Ps/9UUz/ACe5kcUEd1pRSsJuUqFrpHePQxfhWq2/thhp1bTrjyV4hCASgmGBBCCmNSVzMT1sKlYj66cegIEYUZSpRCO93TmH6UzFPkrN5URL2DnWBBIqaVA2C1zsHnkVjV7IeCkILaszicyR063hJ6KiiVsd4BwqaWA37cpiJEiP0/8Apmr3erebGM41ptpmWyYSJSfrEhMiYlGUk/HSrHexOPV2KsEYiQ6gFEycvFYiBcWvUTKsvc2UxKH5eItAeK1LrCm+1t3f3ELLsbCxCgkpZWUrEplPDUEhXsnxg0hOz3YWrsj9mYVDfeSZ5anxANafeDbTDTymHFPBeICMykE/ZCMqCjnKgdAb68qmPoxpx6cpjCgAqJKIV3YIj25ny+FHJG7yoiWsHOsCCRW1QKZbzsHntWMXst4KSFNuAq07ijqeJ4X50TmzHpUC0sZAColJgA6GfKtFvVtzGtYppLDconupBBD4IGaSfYyk++fCfvccflZVgwCRmDqJRNwMt12gGdL3FIyrb3KYlT8urmjECbuypv3e/cQsgzsd9QBDThB0IQb0gYdyVjISUf8AElF06+1aRobmtbtva7LDikvOPJU+0hJyzDQhQCkRqrMTMToOkv4xeO+uNJaH9HhBWshF4nPP3hIi3Ojkjd5URLkipsCCQTYGlMjtOzisavBOJyjs1JnQZCJ6jnrSFMKzFOVWcCSkJOaOeXWK1O928mJw+IZQ02chUmDY9sTq2Ld0jn15CrHebaTzLKHWmA4o91xJSVFKSk27tyM0Cjkjb3QJV9GG3x5XHH+cbLBlBKQqDBMAwYJ5ePSlIbUJGU29oETFuIOnnW3O0UMpaK3E4dLjKUpaCAnK4u5WUkSkJ05XM1C2rtZ1h1hCWEPuOtpS66lBhVwDcCCCBNzajkg3ptlnPNB202ZZ3NBbbdc330UDhjZM50XAE69KqcJh5RgzyW+fhWi+mFlKHiEgJSltmABAAzKEADxqHsZkLwuHUI7peHqoVrl4eAYVVMQhDDaHMA+anJcFCgGKFa1iVk4/lixM8hMeNQNpY5Ta23G1FChmyqAuJEcRyJqxqm3jKO5mm86CeV9RVcToldPRFDNsBG/0OxaHCfSMFAdth0OuN+yuQD43Scp8Kq9pb4Yl5SvtChCrZEWAHKfaPjNUCW0pGbMMpEA3JPlrNOpUCJSZE+Y8QdKy4ivYMkJeG7E1nnendWw8Fc4Xe/FNICEud0WGZIUU/sk6edRmN4cSgkofcBUZVcGTzhUifKq4UYT1gC56CliKu5NBFTgF87C617X0iJhBxGGQ64myFggX53By+VVW1N8sU8VfaFtCvuIsAI0ze0fGRWfQylUhCiSeBBHmJpeZJMBQJ5Xv0B0PrRjJVTJCWhuxNZftqadwOStsNvdim2w2l3uj2SUpKkiNEqIJio2H29iGyooeWkqMqII7yuZnU9ag0KVStAl4Qr8AvnYXW0wv0jHKntsOh1xA7q5CTPOCk5fI1TbR3xxL5US6pCFWyIMJHCJ9r33qoVhZF1ZeI1nzilIwhBMwAYuePhFBc4qmHJSsN2JrRXz8q5eCtMBvbiWW+zQ73BZIKUqKRySSJA6UzhN5cS2pSkOqBWZVp3jpJEa9agOtEeHA8KbApVKvEvBNTgF87C/etrhvpCSpKPrOGS64j2VjLrzhQ7p8Kqtq79Yp1Rh0spVYIRGnHvEZieoiqFKJ+ZOkcyab+rz7Kgu40vF/WnjcqWaPlmOxBo8bgdwNgtFsnffEMJSiUuoToHBJTa2VWvrNOM7/AGMStSs6VZr5VIlAt90Agj1rO5eRBI1AUCethRZqMRUjJS7iSWCpzstyN78HikoONbUl1AIzICiDOsFNwDAsfWkbR+k1YOXDNpS2EwkuAzbiEgwBpasQaQ42TEEJnSSBPrUsZWcaLlgakEjYCatHcFC362m4+wtx1ZWuUJmwsFyBblJqZuqC3hmxzGY+d6q94MMSwtPNxsacSpNulazDsBKEp5ACtEHJea04A2YDW5YR+UpL4NCgWRQq5cNWgFQds7M7ZFrKSZHzB8aswmjiouFRRWwIjoMQRGGhCxJ2S5mP2SovEFM9JPjTuC2e6CZQQCkjhc2itd2VDs6o1IXoefo5FKN4+6zJwa/0D6Ul3BrKFDKZ7vDWD/tWpyUeSnqgkNORtzePusT/ACc5H/DXM8hEfGZpK9nuWhCtLyBrxiOFbjJRdnUdS1W8/wAfqt4+6yysMswcpmEzbjlE++i+qr/RV6VrMlGE09UFAaci9VvH3Wbcw5Kj3VRPLhRBhXEK6W/MVpwmjy0tUEDTcXqjj7rLllWUjKeBFjrP4Ux9XV+ir901sMtEUUaoKY05EH/EcVjcUyrs4CVe0J7p0hXDx+VQuwWBISsKuDCFC3jW/wAlEUVHUjerW6feB0AufnDKSRlCrQQcihf0qxeQZ9k3g6HlNa0oostAg9qDp9xzYPNY/J0PofwqFiWVKcVMgZiJymAAbaDSK3ZTSFCnqe1A0+Qa4OP7LF4TArdUgKnI2oKvMHLcAc7xfpWkCanFumlN1ewYRReenpl01GMV1uzcFHy0KeyUKsWFThR0KFJCKKOhQpKSAFHQoUk6oUKOhQnVCjoUKSKo6OhQoTqhQoUKE0U0RNChQkEU0gqoUKEVRE0VChTUURFNqoUKaimzQoUKa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0" name="Picture 2" descr="https://encrypted-tbn1.gstatic.com/images?q=tbn:ANd9GcTfMZvP93v1OKkq9gX4NJIWbT5oBaTAUQ94JeakQGXWBKq9sBj6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5177" y="5220032"/>
            <a:ext cx="1743103" cy="13573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412" name="Picture 4" descr="https://encrypted-tbn0.gstatic.com/images?q=tbn:ANd9GcTVH64qGxBGO9WffF9PXPJPkR4QmsoohXMvJ922IKsy3kajhqzN2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1839" y="3429000"/>
            <a:ext cx="1957417" cy="17280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414" name="Picture 6" descr="https://encrypted-tbn3.gstatic.com/images?q=tbn:ANd9GcQnjNIPKfy2873ku9HVz46GapGB-CFqm_X3NXva-0Pi4rW0NnP25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3526674"/>
            <a:ext cx="2000264" cy="13310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416" name="Picture 8" descr="https://encrypted-tbn2.gstatic.com/images?q=tbn:ANd9GcRjd07Kr2sAxuwWNBorL42weg-qm-XdI2fHP16FL3t1vrBShBabg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3571876"/>
            <a:ext cx="1975262" cy="13144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20 Imagen" descr="índic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8685" y="5220032"/>
            <a:ext cx="1795832" cy="13573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426" name="Picture 18" descr="https://encrypted-tbn1.gstatic.com/images?q=tbn:ANd9GcQdcvpjJNVixZn89YZVNrohBYsoJ4LUr_xO0fKv7EZCGCP_5F6X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5429264"/>
            <a:ext cx="2071702" cy="111709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188640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971600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124000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 Título"/>
          <p:cNvSpPr txBox="1">
            <a:spLocks/>
          </p:cNvSpPr>
          <p:nvPr/>
        </p:nvSpPr>
        <p:spPr>
          <a:xfrm>
            <a:off x="1349824" y="188640"/>
            <a:ext cx="6966592" cy="6926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3600" dirty="0" smtClean="0">
                <a:latin typeface="Calibri" pitchFamily="34" charset="0"/>
              </a:rPr>
              <a:t>ANÁLISIS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539552" y="1484784"/>
          <a:ext cx="78488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321296" y="116632"/>
            <a:ext cx="7427168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PROPUESTA </a:t>
            </a:r>
            <a:r>
              <a:rPr kumimoji="0" lang="es-MX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s-MX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MANUAL DE PROCEDIMIENTOS</a:t>
            </a:r>
            <a:endParaRPr kumimoji="0" lang="es-MX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260648"/>
            <a:ext cx="1080120" cy="1008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1035224" y="1268760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1187624" y="1340768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/>
          <p:cNvPicPr/>
          <p:nvPr/>
        </p:nvPicPr>
        <p:blipFill>
          <a:blip r:embed="rId3" cstate="print"/>
          <a:srcRect l="6667" t="36236" r="19825" b="32584"/>
          <a:stretch>
            <a:fillRect/>
          </a:stretch>
        </p:blipFill>
        <p:spPr bwMode="auto">
          <a:xfrm>
            <a:off x="827584" y="2348880"/>
            <a:ext cx="3672408" cy="1008112"/>
          </a:xfrm>
          <a:prstGeom prst="rect">
            <a:avLst/>
          </a:prstGeom>
          <a:noFill/>
          <a:ln w="76200">
            <a:solidFill>
              <a:srgbClr val="EFEEE5"/>
            </a:solidFill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 cstate="print"/>
          <a:srcRect l="20018" t="21067" r="23088" b="7303"/>
          <a:stretch>
            <a:fillRect/>
          </a:stretch>
        </p:blipFill>
        <p:spPr bwMode="auto">
          <a:xfrm>
            <a:off x="827584" y="3429000"/>
            <a:ext cx="3672408" cy="3240360"/>
          </a:xfrm>
          <a:prstGeom prst="rect">
            <a:avLst/>
          </a:prstGeom>
          <a:noFill/>
          <a:ln w="76200">
            <a:solidFill>
              <a:srgbClr val="EFEEE5"/>
            </a:solidFill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5" cstate="print"/>
          <a:srcRect l="21754" t="21629" r="33158" b="8708"/>
          <a:stretch>
            <a:fillRect/>
          </a:stretch>
        </p:blipFill>
        <p:spPr bwMode="auto">
          <a:xfrm>
            <a:off x="4860032" y="3429000"/>
            <a:ext cx="3672408" cy="3240360"/>
          </a:xfrm>
          <a:prstGeom prst="rect">
            <a:avLst/>
          </a:prstGeom>
          <a:noFill/>
          <a:ln w="76200">
            <a:solidFill>
              <a:srgbClr val="EFEEE5"/>
            </a:solidFill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3" cstate="print"/>
          <a:srcRect l="6667" t="36236" r="19825" b="32584"/>
          <a:stretch>
            <a:fillRect/>
          </a:stretch>
        </p:blipFill>
        <p:spPr bwMode="auto">
          <a:xfrm>
            <a:off x="4860032" y="2348880"/>
            <a:ext cx="3672408" cy="1008112"/>
          </a:xfrm>
          <a:prstGeom prst="rect">
            <a:avLst/>
          </a:prstGeom>
          <a:noFill/>
          <a:ln w="76200">
            <a:solidFill>
              <a:srgbClr val="EFEEE5"/>
            </a:solidFill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755576" y="1628800"/>
            <a:ext cx="2448272" cy="523220"/>
          </a:xfrm>
          <a:prstGeom prst="rect">
            <a:avLst/>
          </a:prstGeom>
          <a:solidFill>
            <a:srgbClr val="0059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alibri" pitchFamily="34" charset="0"/>
              </a:rPr>
              <a:t>FORMATO</a:t>
            </a:r>
            <a:endParaRPr lang="es-ES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03648" y="418336"/>
            <a:ext cx="7427168" cy="778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PROPUESTA </a:t>
            </a:r>
            <a:r>
              <a:rPr kumimoji="0" lang="es-MX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s-MX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MX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MANUAL DE PROCEDIMIENTOS</a:t>
            </a:r>
            <a:endParaRPr kumimoji="0" lang="es-MX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260648"/>
            <a:ext cx="1080120" cy="1008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1035224" y="1484784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1187624" y="1556792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827584" y="1700808"/>
            <a:ext cx="2232248" cy="646331"/>
          </a:xfrm>
          <a:prstGeom prst="rect">
            <a:avLst/>
          </a:prstGeom>
          <a:solidFill>
            <a:srgbClr val="0059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u="sng" dirty="0" smtClean="0">
                <a:latin typeface="Calibri" pitchFamily="34" charset="0"/>
              </a:rPr>
              <a:t>EJEMPLO</a:t>
            </a:r>
            <a:endParaRPr lang="es-ES" sz="3600" u="sng" dirty="0">
              <a:latin typeface="Calibri" pitchFamily="34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611560" y="2492896"/>
          <a:ext cx="83529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778416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Calibri" pitchFamily="34" charset="0"/>
              </a:rPr>
              <a:t>MANUAL DE PROCEDIMIENTOS</a:t>
            </a:r>
            <a:endParaRPr lang="es-MX" sz="4000" dirty="0">
              <a:latin typeface="Calibri" pitchFamily="34" charset="0"/>
            </a:endParaRPr>
          </a:p>
        </p:txBody>
      </p:sp>
      <p:pic>
        <p:nvPicPr>
          <p:cNvPr id="10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139" b="15601"/>
          <a:stretch/>
        </p:blipFill>
        <p:spPr bwMode="auto">
          <a:xfrm>
            <a:off x="251520" y="116632"/>
            <a:ext cx="1008112" cy="936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1035224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187624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-410" t="18957" r="2703" b="19901"/>
          <a:stretch/>
        </p:blipFill>
        <p:spPr bwMode="auto">
          <a:xfrm>
            <a:off x="5500694" y="3214686"/>
            <a:ext cx="3500430" cy="3357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l="35725" t="22656" r="32979" b="9961"/>
          <a:stretch>
            <a:fillRect/>
          </a:stretch>
        </p:blipFill>
        <p:spPr bwMode="auto">
          <a:xfrm>
            <a:off x="785786" y="1180583"/>
            <a:ext cx="4572032" cy="5534565"/>
          </a:xfrm>
          <a:prstGeom prst="rect">
            <a:avLst/>
          </a:prstGeom>
          <a:ln w="38100" cap="sq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6228184" y="2204864"/>
            <a:ext cx="2232248" cy="646331"/>
          </a:xfrm>
          <a:prstGeom prst="rect">
            <a:avLst/>
          </a:prstGeom>
          <a:solidFill>
            <a:srgbClr val="0059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u="sng" dirty="0" smtClean="0">
                <a:latin typeface="Calibri" pitchFamily="34" charset="0"/>
              </a:rPr>
              <a:t>EJEMPLO</a:t>
            </a:r>
            <a:endParaRPr lang="es-ES" sz="3600" u="sng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778416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Calibri" pitchFamily="34" charset="0"/>
              </a:rPr>
              <a:t>MANUAL DE PROCEDIMIENTOS</a:t>
            </a:r>
            <a:endParaRPr lang="es-MX" sz="4000" dirty="0">
              <a:latin typeface="Calibri" pitchFamily="34" charset="0"/>
            </a:endParaRPr>
          </a:p>
        </p:txBody>
      </p:sp>
      <p:pic>
        <p:nvPicPr>
          <p:cNvPr id="10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139" b="15601"/>
          <a:stretch/>
        </p:blipFill>
        <p:spPr bwMode="auto">
          <a:xfrm>
            <a:off x="251520" y="116632"/>
            <a:ext cx="1008112" cy="936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1035224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187624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 l="34590" t="24414" r="31918" b="13086"/>
          <a:stretch>
            <a:fillRect/>
          </a:stretch>
        </p:blipFill>
        <p:spPr bwMode="auto">
          <a:xfrm>
            <a:off x="357158" y="1264780"/>
            <a:ext cx="5194882" cy="5450368"/>
          </a:xfrm>
          <a:prstGeom prst="rect">
            <a:avLst/>
          </a:prstGeom>
          <a:ln w="38100" cap="sq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16 Imagen" descr="C:\Users\User\Desktop\TESIS\FOTOS\DSC000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286124"/>
            <a:ext cx="3571900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CuadroTexto"/>
          <p:cNvSpPr txBox="1"/>
          <p:nvPr/>
        </p:nvSpPr>
        <p:spPr>
          <a:xfrm>
            <a:off x="6228184" y="2204864"/>
            <a:ext cx="2232248" cy="646331"/>
          </a:xfrm>
          <a:prstGeom prst="rect">
            <a:avLst/>
          </a:prstGeom>
          <a:solidFill>
            <a:srgbClr val="0059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u="sng" dirty="0" smtClean="0">
                <a:latin typeface="Calibri" pitchFamily="34" charset="0"/>
              </a:rPr>
              <a:t>EJEMPLO</a:t>
            </a:r>
            <a:endParaRPr lang="es-ES" sz="3600" u="sng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778416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Calibri" pitchFamily="34" charset="0"/>
              </a:rPr>
              <a:t>MANUAL DE PROCEDIMIENTOS</a:t>
            </a:r>
            <a:endParaRPr lang="es-MX" sz="4000" dirty="0">
              <a:latin typeface="Calibri" pitchFamily="34" charset="0"/>
            </a:endParaRPr>
          </a:p>
        </p:txBody>
      </p:sp>
      <p:pic>
        <p:nvPicPr>
          <p:cNvPr id="10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139" b="15601"/>
          <a:stretch/>
        </p:blipFill>
        <p:spPr bwMode="auto">
          <a:xfrm>
            <a:off x="251520" y="116632"/>
            <a:ext cx="1008112" cy="936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1035224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187624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 l="35688" t="23437" r="31918" b="9179"/>
          <a:stretch>
            <a:fillRect/>
          </a:stretch>
        </p:blipFill>
        <p:spPr bwMode="auto">
          <a:xfrm>
            <a:off x="571472" y="1214422"/>
            <a:ext cx="4643470" cy="5430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15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6223" t="22749" r="5627" b="25588"/>
          <a:stretch/>
        </p:blipFill>
        <p:spPr bwMode="auto">
          <a:xfrm>
            <a:off x="5357818" y="3214686"/>
            <a:ext cx="3786182" cy="3286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228184" y="2204864"/>
            <a:ext cx="2232248" cy="646331"/>
          </a:xfrm>
          <a:prstGeom prst="rect">
            <a:avLst/>
          </a:prstGeom>
          <a:solidFill>
            <a:srgbClr val="0059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u="sng" dirty="0" smtClean="0">
                <a:latin typeface="Calibri" pitchFamily="34" charset="0"/>
              </a:rPr>
              <a:t>EJEMPLO</a:t>
            </a:r>
            <a:endParaRPr lang="es-ES" sz="3600" u="sng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52128" y="332656"/>
            <a:ext cx="6948264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CONTENIDO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Imagen 9" descr="http://blogs.espe.edu.ec/wp-content/uploads/2013/09/Logo-RP-UFA-ESP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260648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971600" y="1052736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1124000" y="1124744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5 Diagrama"/>
          <p:cNvGraphicFramePr/>
          <p:nvPr/>
        </p:nvGraphicFramePr>
        <p:xfrm>
          <a:off x="467544" y="548680"/>
          <a:ext cx="741682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778416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Calibri" pitchFamily="34" charset="0"/>
              </a:rPr>
              <a:t>MANUAL DE PROCEDIMIENTOS</a:t>
            </a:r>
            <a:endParaRPr lang="es-MX" sz="4000" dirty="0">
              <a:latin typeface="Calibri" pitchFamily="34" charset="0"/>
            </a:endParaRPr>
          </a:p>
        </p:txBody>
      </p:sp>
      <p:pic>
        <p:nvPicPr>
          <p:cNvPr id="10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139" b="15601"/>
          <a:stretch/>
        </p:blipFill>
        <p:spPr bwMode="auto">
          <a:xfrm>
            <a:off x="251520" y="116632"/>
            <a:ext cx="1008112" cy="936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1035224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187624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l="35139" t="27344" r="31918" b="14062"/>
          <a:stretch>
            <a:fillRect/>
          </a:stretch>
        </p:blipFill>
        <p:spPr bwMode="auto">
          <a:xfrm>
            <a:off x="500034" y="1357298"/>
            <a:ext cx="5143536" cy="5143536"/>
          </a:xfrm>
          <a:prstGeom prst="rect">
            <a:avLst/>
          </a:prstGeom>
          <a:ln w="38100" cap="sq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1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8045" r="17484"/>
          <a:stretch/>
        </p:blipFill>
        <p:spPr bwMode="auto">
          <a:xfrm>
            <a:off x="5786446" y="3286124"/>
            <a:ext cx="3282957" cy="29289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228184" y="2204864"/>
            <a:ext cx="2232248" cy="646331"/>
          </a:xfrm>
          <a:prstGeom prst="rect">
            <a:avLst/>
          </a:prstGeom>
          <a:solidFill>
            <a:srgbClr val="0059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u="sng" dirty="0" smtClean="0">
                <a:latin typeface="Calibri" pitchFamily="34" charset="0"/>
              </a:rPr>
              <a:t>EJEMPLO</a:t>
            </a:r>
            <a:endParaRPr lang="es-ES" sz="3600" u="sng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778416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Calibri" pitchFamily="34" charset="0"/>
              </a:rPr>
              <a:t>MANUAL DE PROCEDIMIENTOS</a:t>
            </a:r>
            <a:endParaRPr lang="es-MX" sz="4000" dirty="0">
              <a:latin typeface="Calibri" pitchFamily="34" charset="0"/>
            </a:endParaRPr>
          </a:p>
        </p:txBody>
      </p:sp>
      <p:pic>
        <p:nvPicPr>
          <p:cNvPr id="10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139" b="15601"/>
          <a:stretch/>
        </p:blipFill>
        <p:spPr bwMode="auto">
          <a:xfrm>
            <a:off x="251520" y="116632"/>
            <a:ext cx="1008112" cy="936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1035224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187624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35139" t="28320" r="31918" b="13086"/>
          <a:stretch>
            <a:fillRect/>
          </a:stretch>
        </p:blipFill>
        <p:spPr bwMode="auto">
          <a:xfrm>
            <a:off x="428596" y="1428736"/>
            <a:ext cx="5072098" cy="5072098"/>
          </a:xfrm>
          <a:prstGeom prst="rect">
            <a:avLst/>
          </a:prstGeom>
          <a:ln w="38100" cap="sq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14 Imagen" descr="C:\Users\User\Desktop\TESIS\FOTOS\DSC000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4117" y="3214686"/>
            <a:ext cx="3519883" cy="2857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CuadroTexto"/>
          <p:cNvSpPr txBox="1"/>
          <p:nvPr/>
        </p:nvSpPr>
        <p:spPr>
          <a:xfrm>
            <a:off x="6228184" y="2204864"/>
            <a:ext cx="2232248" cy="646331"/>
          </a:xfrm>
          <a:prstGeom prst="rect">
            <a:avLst/>
          </a:prstGeom>
          <a:solidFill>
            <a:srgbClr val="0059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u="sng" dirty="0" smtClean="0">
                <a:latin typeface="Calibri" pitchFamily="34" charset="0"/>
              </a:rPr>
              <a:t>EJEMPLO</a:t>
            </a:r>
            <a:endParaRPr lang="es-ES" sz="3600" u="sng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778416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Calibri" pitchFamily="34" charset="0"/>
              </a:rPr>
              <a:t>MANUAL DE PROCEDIMIENTOS</a:t>
            </a:r>
            <a:endParaRPr lang="es-MX" sz="4000" dirty="0">
              <a:latin typeface="Calibri" pitchFamily="34" charset="0"/>
            </a:endParaRPr>
          </a:p>
        </p:txBody>
      </p:sp>
      <p:pic>
        <p:nvPicPr>
          <p:cNvPr id="10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139" b="15601"/>
          <a:stretch/>
        </p:blipFill>
        <p:spPr bwMode="auto">
          <a:xfrm>
            <a:off x="251520" y="116632"/>
            <a:ext cx="1008112" cy="936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1035224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187624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35688" t="22461" r="31918" b="20898"/>
          <a:stretch>
            <a:fillRect/>
          </a:stretch>
        </p:blipFill>
        <p:spPr bwMode="auto">
          <a:xfrm>
            <a:off x="500034" y="1357298"/>
            <a:ext cx="5086878" cy="5000660"/>
          </a:xfrm>
          <a:prstGeom prst="rect">
            <a:avLst/>
          </a:prstGeom>
          <a:ln w="38100" cap="sq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14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9905" r="13676"/>
          <a:stretch/>
        </p:blipFill>
        <p:spPr bwMode="auto">
          <a:xfrm>
            <a:off x="5715008" y="3143248"/>
            <a:ext cx="3428992" cy="3143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228184" y="2204864"/>
            <a:ext cx="2232248" cy="646331"/>
          </a:xfrm>
          <a:prstGeom prst="rect">
            <a:avLst/>
          </a:prstGeom>
          <a:solidFill>
            <a:srgbClr val="0059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u="sng" dirty="0" smtClean="0">
                <a:latin typeface="Calibri" pitchFamily="34" charset="0"/>
              </a:rPr>
              <a:t>EJEMPLO</a:t>
            </a:r>
            <a:endParaRPr lang="es-ES" sz="3600" u="sng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778416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Calibri" pitchFamily="34" charset="0"/>
              </a:rPr>
              <a:t>MANUAL DE PROCEDIMIENTOS</a:t>
            </a:r>
            <a:endParaRPr lang="es-MX" sz="4000" dirty="0">
              <a:latin typeface="Calibri" pitchFamily="34" charset="0"/>
            </a:endParaRPr>
          </a:p>
        </p:txBody>
      </p:sp>
      <p:pic>
        <p:nvPicPr>
          <p:cNvPr id="10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139" b="15601"/>
          <a:stretch/>
        </p:blipFill>
        <p:spPr bwMode="auto">
          <a:xfrm>
            <a:off x="251520" y="116632"/>
            <a:ext cx="1008112" cy="936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1035224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187624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 descr="C:\Users\User\Desktop\TESIS\FOTOS\DSC00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071810"/>
            <a:ext cx="3357554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 l="35139" t="23437" r="31918" b="16015"/>
          <a:stretch>
            <a:fillRect/>
          </a:stretch>
        </p:blipFill>
        <p:spPr bwMode="auto">
          <a:xfrm>
            <a:off x="525383" y="1357298"/>
            <a:ext cx="5046749" cy="5214974"/>
          </a:xfrm>
          <a:prstGeom prst="rect">
            <a:avLst/>
          </a:prstGeom>
          <a:ln w="38100" cap="sq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6228184" y="2204864"/>
            <a:ext cx="2232248" cy="646331"/>
          </a:xfrm>
          <a:prstGeom prst="rect">
            <a:avLst/>
          </a:prstGeom>
          <a:solidFill>
            <a:srgbClr val="0059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u="sng" dirty="0" smtClean="0">
                <a:latin typeface="Calibri" pitchFamily="34" charset="0"/>
              </a:rPr>
              <a:t>EJEMPLO</a:t>
            </a:r>
            <a:endParaRPr lang="es-ES" sz="3600" u="sng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0"/>
            <a:ext cx="7470648" cy="1143000"/>
          </a:xfrm>
        </p:spPr>
        <p:txBody>
          <a:bodyPr>
            <a:normAutofit/>
          </a:bodyPr>
          <a:lstStyle/>
          <a:p>
            <a:r>
              <a:rPr lang="es-MX" sz="4400" dirty="0" smtClean="0">
                <a:latin typeface="Calibri" pitchFamily="34" charset="0"/>
              </a:rPr>
              <a:t>PROPUESTA DE MEJORA</a:t>
            </a:r>
            <a:endParaRPr lang="es-MX" sz="4400" dirty="0">
              <a:latin typeface="Calibri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133800" y="3284984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dirty="0" smtClean="0">
                <a:latin typeface="Calibri" pitchFamily="34" charset="0"/>
              </a:rPr>
              <a:t>PRODUCTO DEL PROYECTO</a:t>
            </a:r>
            <a:endParaRPr lang="es-MX" sz="4400" dirty="0">
              <a:latin typeface="Calibri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57158" y="1357298"/>
          <a:ext cx="8215370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500034" y="4500570"/>
          <a:ext cx="8215370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Imagen 9" descr="http://blogs.espe.edu.ec/wp-content/uploads/2013/09/Logo-RP-UFA-ESPE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188640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971600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24000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891208" y="422108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043608" y="429309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96693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encrypted-tbn0.gstatic.com/images?q=tbn:ANd9GcSaD4KVt2BwMWkmLSzQrnH5-VTshNrUveu_vTXWL764ao03gXhL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9599">
            <a:off x="6851733" y="3648762"/>
            <a:ext cx="2202813" cy="293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encrypted-tbn1.gstatic.com/images?q=tbn:ANd9GcQ0Eak6-srevYPMsX4hiGnt-uWk76zZVQ0zpyXuoIojCutYDuCT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1526">
            <a:off x="146054" y="1932301"/>
            <a:ext cx="2620011" cy="206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3800" y="130304"/>
            <a:ext cx="7470648" cy="850424"/>
          </a:xfrm>
        </p:spPr>
        <p:txBody>
          <a:bodyPr>
            <a:normAutofit/>
          </a:bodyPr>
          <a:lstStyle/>
          <a:p>
            <a:r>
              <a:rPr lang="es-MX" sz="4000" dirty="0" smtClean="0">
                <a:latin typeface="Calibri" pitchFamily="34" charset="0"/>
              </a:rPr>
              <a:t>PERSPECTIVA DEL PROYECTO</a:t>
            </a:r>
            <a:endParaRPr lang="es-MX" sz="4000" dirty="0">
              <a:latin typeface="Calibri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2882635513"/>
              </p:ext>
            </p:extLst>
          </p:nvPr>
        </p:nvGraphicFramePr>
        <p:xfrm>
          <a:off x="-71470" y="1214422"/>
          <a:ext cx="8643998" cy="530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Imagen 9" descr="http://blogs.espe.edu.ec/wp-content/uploads/2013/09/Logo-RP-UFA-ESPE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188640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971600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24000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58711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e.laprensa.e3.pe/ima/0/0/0/0/4/4877.jpg"/>
          <p:cNvPicPr>
            <a:picLocks noChangeAspect="1" noChangeArrowheads="1"/>
          </p:cNvPicPr>
          <p:nvPr/>
        </p:nvPicPr>
        <p:blipFill>
          <a:blip r:embed="rId2" cstate="print"/>
          <a:srcRect r="20221"/>
          <a:stretch>
            <a:fillRect/>
          </a:stretch>
        </p:blipFill>
        <p:spPr bwMode="auto">
          <a:xfrm>
            <a:off x="6588224" y="4690431"/>
            <a:ext cx="2196751" cy="2338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9" descr="http://blogs.espe.edu.ec/wp-content/uploads/2013/09/Logo-RP-UFA-ESP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188640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971600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1124000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6 Título"/>
          <p:cNvSpPr txBox="1">
            <a:spLocks/>
          </p:cNvSpPr>
          <p:nvPr/>
        </p:nvSpPr>
        <p:spPr>
          <a:xfrm>
            <a:off x="1115616" y="188640"/>
            <a:ext cx="7470648" cy="692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7200" y="3140968"/>
            <a:ext cx="7467600" cy="1828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s-MX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xmlns="" val="368258433"/>
              </p:ext>
            </p:extLst>
          </p:nvPr>
        </p:nvGraphicFramePr>
        <p:xfrm>
          <a:off x="611560" y="1142984"/>
          <a:ext cx="7848872" cy="549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6 Título"/>
          <p:cNvSpPr txBox="1">
            <a:spLocks/>
          </p:cNvSpPr>
          <p:nvPr/>
        </p:nvSpPr>
        <p:spPr>
          <a:xfrm>
            <a:off x="1268016" y="341040"/>
            <a:ext cx="7470648" cy="692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CONCLUSIONES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188640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971600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1124000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6 Título"/>
          <p:cNvSpPr txBox="1">
            <a:spLocks/>
          </p:cNvSpPr>
          <p:nvPr/>
        </p:nvSpPr>
        <p:spPr>
          <a:xfrm>
            <a:off x="1115616" y="188640"/>
            <a:ext cx="7470648" cy="692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RECOMENDACIONES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2031619992"/>
              </p:ext>
            </p:extLst>
          </p:nvPr>
        </p:nvGraphicFramePr>
        <p:xfrm>
          <a:off x="-36512" y="908720"/>
          <a:ext cx="914501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42844" y="142852"/>
            <a:ext cx="6286544" cy="43577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606681">
            <a:off x="487854" y="501160"/>
            <a:ext cx="4929222" cy="280831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GRACIAS POR </a:t>
            </a:r>
            <a:b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</a:br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SU ATENCIÓN</a:t>
            </a:r>
            <a:endParaRPr lang="es-E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" name="AutoShape 2" descr="http://4.bp.blogspot.com/-kkyuSUKdmXo/UsYBv2g9hjI/AAAAAAAAEu4/IXfpfF0qFEI/s1600/AGRICULTORES+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www.canalibase.org.br/wp-content/uploads/2013/12/seguran%C3%A7a-alimentar.jpg"/>
          <p:cNvPicPr>
            <a:picLocks noChangeAspect="1" noChangeArrowheads="1"/>
          </p:cNvPicPr>
          <p:nvPr/>
        </p:nvPicPr>
        <p:blipFill>
          <a:blip r:embed="rId2" cstate="print"/>
          <a:srcRect t="11593" b="12188"/>
          <a:stretch>
            <a:fillRect/>
          </a:stretch>
        </p:blipFill>
        <p:spPr bwMode="auto">
          <a:xfrm>
            <a:off x="5939136" y="764704"/>
            <a:ext cx="3204864" cy="2902517"/>
          </a:xfrm>
          <a:prstGeom prst="dodecagon">
            <a:avLst/>
          </a:prstGeom>
          <a:noFill/>
          <a:ln w="28575" cmpd="sng">
            <a:solidFill>
              <a:schemeClr val="bg1"/>
            </a:solidFill>
          </a:ln>
        </p:spPr>
      </p:pic>
      <p:pic>
        <p:nvPicPr>
          <p:cNvPr id="1032" name="Picture 8" descr="http://comunidades.mda.gov.br/dotlrn/clubs/redestematicasdeater/comercializao/contents/770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312368" cy="2726123"/>
          </a:xfrm>
          <a:prstGeom prst="dodecagon">
            <a:avLst/>
          </a:prstGeom>
          <a:noFill/>
          <a:ln w="28575" cmpd="sng">
            <a:solidFill>
              <a:schemeClr val="bg1"/>
            </a:solidFill>
          </a:ln>
        </p:spPr>
      </p:pic>
      <p:pic>
        <p:nvPicPr>
          <p:cNvPr id="1034" name="Picture 10" descr="http://www.freshplaza.com/2012/0327/mic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7072"/>
            <a:ext cx="2949458" cy="2348880"/>
          </a:xfrm>
          <a:prstGeom prst="dodecagon">
            <a:avLst/>
          </a:prstGeom>
          <a:noFill/>
          <a:ln w="28575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7667352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432415999"/>
              </p:ext>
            </p:extLst>
          </p:nvPr>
        </p:nvGraphicFramePr>
        <p:xfrm>
          <a:off x="251520" y="1700808"/>
          <a:ext cx="30963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3571868" y="1628800"/>
          <a:ext cx="5400600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948264" cy="1052736"/>
          </a:xfrm>
        </p:spPr>
        <p:txBody>
          <a:bodyPr>
            <a:noAutofit/>
          </a:bodyPr>
          <a:lstStyle/>
          <a:p>
            <a:r>
              <a:rPr lang="es-MX" sz="3200" dirty="0" smtClean="0">
                <a:latin typeface="Calibri" pitchFamily="34" charset="0"/>
              </a:rPr>
              <a:t>SUBSECRETARÍA DE PRODUCCIÓN FAMILIAR CAMPESINA</a:t>
            </a:r>
            <a:endParaRPr lang="es-MX" sz="3200" dirty="0">
              <a:latin typeface="Calibri" pitchFamily="34" charset="0"/>
            </a:endParaRPr>
          </a:p>
        </p:txBody>
      </p:sp>
      <p:pic>
        <p:nvPicPr>
          <p:cNvPr id="10" name="Imagen 9" descr="http://blogs.espe.edu.ec/wp-content/uploads/2013/09/Logo-RP-UFA-ESPE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260648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971600" y="1196752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124000" y="1268760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Diagram group"/>
          <p:cNvGrpSpPr/>
          <p:nvPr/>
        </p:nvGrpSpPr>
        <p:grpSpPr>
          <a:xfrm>
            <a:off x="7215206" y="642918"/>
            <a:ext cx="1599263" cy="1058080"/>
            <a:chOff x="200076" y="411235"/>
            <a:chExt cx="2627021" cy="183040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12 Rectángulo"/>
            <p:cNvSpPr/>
            <p:nvPr/>
          </p:nvSpPr>
          <p:spPr>
            <a:xfrm>
              <a:off x="200076" y="411235"/>
              <a:ext cx="2627021" cy="1830408"/>
            </a:xfrm>
            <a:prstGeom prst="rect">
              <a:avLst/>
            </a:prstGeom>
            <a:blipFill rotWithShape="0">
              <a:blip r:embed="rId11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xmlns="" val="597926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www.codnet.com.ar/wp-content/uploads/2013/06/mejora-de-procesos-industri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5313">
            <a:off x="2225222" y="4676471"/>
            <a:ext cx="2802698" cy="2072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603504" cy="648072"/>
          </a:xfrm>
        </p:spPr>
        <p:txBody>
          <a:bodyPr>
            <a:normAutofit/>
          </a:bodyPr>
          <a:lstStyle/>
          <a:p>
            <a:pPr lvl="0"/>
            <a:r>
              <a:rPr lang="es-MX" sz="3600" dirty="0" smtClean="0">
                <a:latin typeface="Calibri" pitchFamily="34" charset="0"/>
              </a:rPr>
              <a:t>PROBLEMA DE LA INVESTIGACI</a:t>
            </a:r>
            <a:r>
              <a:rPr lang="es-ES" sz="3600" dirty="0" smtClean="0">
                <a:latin typeface="Calibri" pitchFamily="34" charset="0"/>
              </a:rPr>
              <a:t>Ó</a:t>
            </a:r>
            <a:r>
              <a:rPr lang="es-MX" sz="3600" dirty="0" smtClean="0">
                <a:latin typeface="Calibri" pitchFamily="34" charset="0"/>
              </a:rPr>
              <a:t>N</a:t>
            </a:r>
            <a:endParaRPr lang="es-MX" sz="3600" dirty="0">
              <a:latin typeface="Calibri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870733928"/>
              </p:ext>
            </p:extLst>
          </p:nvPr>
        </p:nvGraphicFramePr>
        <p:xfrm>
          <a:off x="72009" y="1340768"/>
          <a:ext cx="8964487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9" descr="http://blogs.espe.edu.ec/wp-content/uploads/2013/09/Logo-RP-UFA-ESPE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260648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971600" y="1052736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24000" y="1124744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48704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323528" y="188640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1251248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403648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70648" cy="692696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alibri" pitchFamily="34" charset="0"/>
              </a:rPr>
              <a:t>OBJETIVOS </a:t>
            </a:r>
            <a:r>
              <a:rPr lang="es-MX" sz="3600" dirty="0" smtClean="0">
                <a:latin typeface="Calibri" pitchFamily="34" charset="0"/>
              </a:rPr>
              <a:t>DE LA INVESTIGACI</a:t>
            </a:r>
            <a:r>
              <a:rPr lang="es-ES" sz="3600" dirty="0" smtClean="0">
                <a:latin typeface="Calibri" pitchFamily="34" charset="0"/>
              </a:rPr>
              <a:t>Ó</a:t>
            </a:r>
            <a:r>
              <a:rPr lang="es-MX" sz="3600" dirty="0" smtClean="0">
                <a:latin typeface="Calibri" pitchFamily="34" charset="0"/>
              </a:rPr>
              <a:t>N</a:t>
            </a:r>
            <a:r>
              <a:rPr lang="es-ES" sz="3600" dirty="0" smtClean="0">
                <a:latin typeface="Calibri" pitchFamily="34" charset="0"/>
              </a:rPr>
              <a:t> </a:t>
            </a:r>
            <a:endParaRPr lang="es-ES" sz="3600" dirty="0">
              <a:latin typeface="Calibri" pitchFamily="3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611560" y="1268760"/>
          <a:ext cx="813690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15 Diagrama"/>
          <p:cNvGraphicFramePr/>
          <p:nvPr/>
        </p:nvGraphicFramePr>
        <p:xfrm>
          <a:off x="611560" y="3140968"/>
          <a:ext cx="813690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188640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971600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1124000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6 Título"/>
          <p:cNvSpPr txBox="1">
            <a:spLocks/>
          </p:cNvSpPr>
          <p:nvPr/>
        </p:nvSpPr>
        <p:spPr>
          <a:xfrm>
            <a:off x="1349824" y="188640"/>
            <a:ext cx="6966592" cy="69269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METODOLOGIA DE</a:t>
            </a:r>
            <a:r>
              <a:rPr kumimoji="0" lang="es-E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LA INVESTIGACIÓN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827584" y="1268760"/>
          <a:ext cx="792088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188640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971600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124000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70648" cy="692696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alibri" pitchFamily="34" charset="0"/>
              </a:rPr>
              <a:t>DIRECCIONAMIENTO ESTRATÉGICO</a:t>
            </a:r>
            <a:endParaRPr lang="es-ES" sz="3600" dirty="0">
              <a:latin typeface="Calibri" pitchFamily="34" charset="0"/>
            </a:endParaRPr>
          </a:p>
        </p:txBody>
      </p:sp>
      <p:pic>
        <p:nvPicPr>
          <p:cNvPr id="22532" name="Picture 4" descr="http://mundodelatecnologia.com/images/mundo%20rompecabez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84784"/>
            <a:ext cx="1944216" cy="2108981"/>
          </a:xfrm>
          <a:prstGeom prst="rect">
            <a:avLst/>
          </a:prstGeom>
          <a:noFill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71519">
            <a:off x="322507" y="2108924"/>
            <a:ext cx="2821483" cy="2063192"/>
          </a:xfrm>
          <a:prstGeom prst="notchedRightArrow">
            <a:avLst>
              <a:gd name="adj1" fmla="val 70239"/>
              <a:gd name="adj2" fmla="val 32083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861048"/>
            <a:ext cx="2448272" cy="12961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16 Diagrama"/>
          <p:cNvGraphicFramePr/>
          <p:nvPr/>
        </p:nvGraphicFramePr>
        <p:xfrm>
          <a:off x="5868144" y="1772816"/>
          <a:ext cx="295232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 descr="http://blogs.espe.edu.ec/wp-content/uploads/2013/09/Logo-RP-UFA-ESP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107504" y="72008"/>
            <a:ext cx="936104" cy="836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971600" y="908720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124000" y="980728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 Título"/>
          <p:cNvSpPr txBox="1">
            <a:spLocks/>
          </p:cNvSpPr>
          <p:nvPr/>
        </p:nvSpPr>
        <p:spPr>
          <a:xfrm>
            <a:off x="1187624" y="188640"/>
            <a:ext cx="7704856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ANÁLISIS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179512" y="1268760"/>
          <a:ext cx="87484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512" t="31871" r="14677" b="14735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9" descr="http://blogs.espe.edu.ec/wp-content/uploads/2013/09/Logo-RP-UFA-ESP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9" b="15601"/>
          <a:stretch/>
        </p:blipFill>
        <p:spPr bwMode="auto">
          <a:xfrm>
            <a:off x="251520" y="188640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971600" y="980728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1124000" y="1052736"/>
            <a:ext cx="72728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6 Título"/>
          <p:cNvSpPr txBox="1">
            <a:spLocks/>
          </p:cNvSpPr>
          <p:nvPr/>
        </p:nvSpPr>
        <p:spPr>
          <a:xfrm>
            <a:off x="1115616" y="188640"/>
            <a:ext cx="7470648" cy="692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PROPUESTA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1849</TotalTime>
  <Words>870</Words>
  <Application>Microsoft Office PowerPoint</Application>
  <PresentationFormat>Presentación en pantalla (4:3)</PresentationFormat>
  <Paragraphs>144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Técnico</vt:lpstr>
      <vt:lpstr>Diapositiva 1</vt:lpstr>
      <vt:lpstr>Diapositiva 2</vt:lpstr>
      <vt:lpstr>SUBSECRETARÍA DE PRODUCCIÓN FAMILIAR CAMPESINA</vt:lpstr>
      <vt:lpstr>PROBLEMA DE LA INVESTIGACIÓN</vt:lpstr>
      <vt:lpstr>OBJETIVOS DE LA INVESTIGACIÓN </vt:lpstr>
      <vt:lpstr>Diapositiva 6</vt:lpstr>
      <vt:lpstr>DIRECCIONAMIENTO ESTRATÉGICO</vt:lpstr>
      <vt:lpstr>Diapositiva 8</vt:lpstr>
      <vt:lpstr>Diapositiva 9</vt:lpstr>
      <vt:lpstr>PROCESO</vt:lpstr>
      <vt:lpstr>Diapositiva 11</vt:lpstr>
      <vt:lpstr>Diapositiva 12</vt:lpstr>
      <vt:lpstr>PROCEDIMIENTO</vt:lpstr>
      <vt:lpstr>Diapositiva 14</vt:lpstr>
      <vt:lpstr>Diapositiva 15</vt:lpstr>
      <vt:lpstr>Diapositiva 16</vt:lpstr>
      <vt:lpstr>MANUAL DE PROCEDIMIENTOS</vt:lpstr>
      <vt:lpstr>MANUAL DE PROCEDIMIENTOS</vt:lpstr>
      <vt:lpstr>MANUAL DE PROCEDIMIENTOS</vt:lpstr>
      <vt:lpstr>MANUAL DE PROCEDIMIENTOS</vt:lpstr>
      <vt:lpstr>MANUAL DE PROCEDIMIENTOS</vt:lpstr>
      <vt:lpstr>MANUAL DE PROCEDIMIENTOS</vt:lpstr>
      <vt:lpstr>MANUAL DE PROCEDIMIENTOS</vt:lpstr>
      <vt:lpstr>PROPUESTA DE MEJORA</vt:lpstr>
      <vt:lpstr>PERSPECTIVA DEL PROYECTO</vt:lpstr>
      <vt:lpstr>Diapositiva 26</vt:lpstr>
      <vt:lpstr>Diapositiva 27</vt:lpstr>
      <vt:lpstr>GRACIAS POR 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138</cp:revision>
  <dcterms:created xsi:type="dcterms:W3CDTF">2014-02-10T09:18:41Z</dcterms:created>
  <dcterms:modified xsi:type="dcterms:W3CDTF">2014-02-25T23:51:50Z</dcterms:modified>
</cp:coreProperties>
</file>