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36"/>
  </p:notesMasterIdLst>
  <p:sldIdLst>
    <p:sldId id="256" r:id="rId2"/>
    <p:sldId id="259" r:id="rId3"/>
    <p:sldId id="257" r:id="rId4"/>
    <p:sldId id="262" r:id="rId5"/>
    <p:sldId id="260" r:id="rId6"/>
    <p:sldId id="261" r:id="rId7"/>
    <p:sldId id="287" r:id="rId8"/>
    <p:sldId id="264" r:id="rId9"/>
    <p:sldId id="290" r:id="rId10"/>
    <p:sldId id="288" r:id="rId11"/>
    <p:sldId id="286" r:id="rId12"/>
    <p:sldId id="263" r:id="rId13"/>
    <p:sldId id="301" r:id="rId14"/>
    <p:sldId id="266" r:id="rId15"/>
    <p:sldId id="297" r:id="rId16"/>
    <p:sldId id="294" r:id="rId17"/>
    <p:sldId id="293" r:id="rId18"/>
    <p:sldId id="272" r:id="rId19"/>
    <p:sldId id="279" r:id="rId20"/>
    <p:sldId id="280" r:id="rId21"/>
    <p:sldId id="302" r:id="rId22"/>
    <p:sldId id="273" r:id="rId23"/>
    <p:sldId id="298" r:id="rId24"/>
    <p:sldId id="274" r:id="rId25"/>
    <p:sldId id="300" r:id="rId26"/>
    <p:sldId id="283" r:id="rId27"/>
    <p:sldId id="285" r:id="rId28"/>
    <p:sldId id="284" r:id="rId29"/>
    <p:sldId id="295" r:id="rId30"/>
    <p:sldId id="296" r:id="rId31"/>
    <p:sldId id="282" r:id="rId32"/>
    <p:sldId id="269" r:id="rId33"/>
    <p:sldId id="270" r:id="rId34"/>
    <p:sldId id="292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1E038-3450-4783-B6B9-B6429EE07C5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5CA3F15-4BA6-47DA-B097-D291887D9CA4}">
      <dgm:prSet phldrT="[Texto]" custT="1"/>
      <dgm:spPr/>
      <dgm:t>
        <a:bodyPr/>
        <a:lstStyle/>
        <a:p>
          <a:endParaRPr lang="es-EC" sz="11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1100" b="1" dirty="0" smtClean="0">
              <a:latin typeface="Arial" panose="020B0604020202020204" pitchFamily="34" charset="0"/>
              <a:cs typeface="Arial" panose="020B0604020202020204" pitchFamily="34" charset="0"/>
            </a:rPr>
            <a:t>DISEÑO DE UN SISTEMA DE COSTOS POR ÓRDENES DE PRODUCCIÓN PARA UNA EMPRESA PYMES DEDICADA A LA FABRICACIÓN Y COMERCIALIZACIÓN DE PRODUCTOS TEXTILES. CASO EMPRESA NICOTEX.</a:t>
          </a:r>
          <a:br>
            <a:rPr lang="es-EC" sz="11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C" sz="11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C" sz="11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EC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2C0F3-659E-4F4F-9AA6-01CAFD5350D5}" type="parTrans" cxnId="{86282F07-C021-4105-AFE8-6D1673DF60C8}">
      <dgm:prSet/>
      <dgm:spPr/>
      <dgm:t>
        <a:bodyPr/>
        <a:lstStyle/>
        <a:p>
          <a:endParaRPr lang="es-EC"/>
        </a:p>
      </dgm:t>
    </dgm:pt>
    <dgm:pt modelId="{9C08E934-E0C8-475A-8982-28BF08BDE9BF}" type="sibTrans" cxnId="{86282F07-C021-4105-AFE8-6D1673DF60C8}">
      <dgm:prSet/>
      <dgm:spPr/>
      <dgm:t>
        <a:bodyPr/>
        <a:lstStyle/>
        <a:p>
          <a:endParaRPr lang="es-EC"/>
        </a:p>
      </dgm:t>
    </dgm:pt>
    <dgm:pt modelId="{7D99D3A5-8078-44D1-B522-C70289236F93}">
      <dgm:prSet phldrT="[Texto]"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CAPITULO 1</a:t>
          </a:r>
        </a:p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INTRODUCCIÓN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C9439-9B8F-4E0B-B29A-F2ABC2883C82}" type="parTrans" cxnId="{D9894861-4C5F-4E53-8670-8BFEEDF42211}">
      <dgm:prSet/>
      <dgm:spPr/>
      <dgm:t>
        <a:bodyPr/>
        <a:lstStyle/>
        <a:p>
          <a:endParaRPr lang="es-EC" dirty="0"/>
        </a:p>
      </dgm:t>
    </dgm:pt>
    <dgm:pt modelId="{B63C90EE-992B-454A-AB4B-8E14088F3F97}" type="sibTrans" cxnId="{D9894861-4C5F-4E53-8670-8BFEEDF42211}">
      <dgm:prSet/>
      <dgm:spPr/>
      <dgm:t>
        <a:bodyPr/>
        <a:lstStyle/>
        <a:p>
          <a:endParaRPr lang="es-EC"/>
        </a:p>
      </dgm:t>
    </dgm:pt>
    <dgm:pt modelId="{7B41B928-C90D-4F71-881C-B4DCA7F18A69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CAPITULO 4 </a:t>
          </a:r>
        </a:p>
        <a:p>
          <a:pPr algn="ctr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APLICACIÓN DE UN SISTEMA DE COSTOS POR ÓRDENES DE PRODUCCIÓN A LA EMPRESA NICOTEX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4AE12-8972-452F-8F0E-E1303ADD9148}" type="parTrans" cxnId="{8FC5B566-2EF5-4AE7-9116-F099A50E4458}">
      <dgm:prSet/>
      <dgm:spPr/>
      <dgm:t>
        <a:bodyPr/>
        <a:lstStyle/>
        <a:p>
          <a:endParaRPr lang="es-EC" dirty="0"/>
        </a:p>
      </dgm:t>
    </dgm:pt>
    <dgm:pt modelId="{EB52CC14-7DFE-478F-9D5B-C28E8B05AB01}" type="sibTrans" cxnId="{8FC5B566-2EF5-4AE7-9116-F099A50E4458}">
      <dgm:prSet/>
      <dgm:spPr/>
      <dgm:t>
        <a:bodyPr/>
        <a:lstStyle/>
        <a:p>
          <a:endParaRPr lang="es-EC"/>
        </a:p>
      </dgm:t>
    </dgm:pt>
    <dgm:pt modelId="{8F2D06C6-DEB1-4F11-A0F9-32C5D5D47D13}">
      <dgm:prSet phldrT="[Texto]"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CAPITULO 3</a:t>
          </a:r>
        </a:p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DISEÑO DEL SITEMA DE COSTOS POR ÓRDENES DE PRODUCCIÓ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07426-82FF-409E-86A8-6CA660C567F9}" type="parTrans" cxnId="{7B385AB7-BFD4-4683-A7D2-767EC8020DF9}">
      <dgm:prSet/>
      <dgm:spPr/>
      <dgm:t>
        <a:bodyPr/>
        <a:lstStyle/>
        <a:p>
          <a:endParaRPr lang="es-EC" dirty="0"/>
        </a:p>
      </dgm:t>
    </dgm:pt>
    <dgm:pt modelId="{D53033FC-5E78-4FF9-9930-260A645F6B81}" type="sibTrans" cxnId="{7B385AB7-BFD4-4683-A7D2-767EC8020DF9}">
      <dgm:prSet/>
      <dgm:spPr/>
      <dgm:t>
        <a:bodyPr/>
        <a:lstStyle/>
        <a:p>
          <a:endParaRPr lang="es-EC"/>
        </a:p>
      </dgm:t>
    </dgm:pt>
    <dgm:pt modelId="{0C796F6F-2921-43A5-8B8A-86329F47C9C0}">
      <dgm:prSet phldrT="[Texto]"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CAPITULO 2 </a:t>
          </a:r>
        </a:p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MARCO TEÓRICO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FDC07-4A46-4F2F-A866-CC66CB407351}" type="parTrans" cxnId="{AC8CB53E-0C71-446F-B5E1-4864F8D6E89B}">
      <dgm:prSet/>
      <dgm:spPr/>
      <dgm:t>
        <a:bodyPr/>
        <a:lstStyle/>
        <a:p>
          <a:endParaRPr lang="es-EC" dirty="0"/>
        </a:p>
      </dgm:t>
    </dgm:pt>
    <dgm:pt modelId="{AB6C70B6-3C01-4A00-98B9-4A607AC12ECD}" type="sibTrans" cxnId="{AC8CB53E-0C71-446F-B5E1-4864F8D6E89B}">
      <dgm:prSet/>
      <dgm:spPr/>
      <dgm:t>
        <a:bodyPr/>
        <a:lstStyle/>
        <a:p>
          <a:endParaRPr lang="es-EC"/>
        </a:p>
      </dgm:t>
    </dgm:pt>
    <dgm:pt modelId="{4C3E9359-60FC-41F7-8BC4-8437127503BB}">
      <dgm:prSet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CAPITULO 5</a:t>
          </a:r>
        </a:p>
        <a:p>
          <a:r>
            <a:rPr lang="es-EC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EC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F40D3-2918-43D1-B840-513228A8A1A7}" type="parTrans" cxnId="{00AD973B-A68F-48CD-93B1-1CB87C0D89F3}">
      <dgm:prSet/>
      <dgm:spPr/>
      <dgm:t>
        <a:bodyPr/>
        <a:lstStyle/>
        <a:p>
          <a:endParaRPr lang="es-EC" dirty="0"/>
        </a:p>
      </dgm:t>
    </dgm:pt>
    <dgm:pt modelId="{D9AB9AC2-124B-4323-8637-DECFDCAE206C}" type="sibTrans" cxnId="{00AD973B-A68F-48CD-93B1-1CB87C0D89F3}">
      <dgm:prSet/>
      <dgm:spPr/>
      <dgm:t>
        <a:bodyPr/>
        <a:lstStyle/>
        <a:p>
          <a:endParaRPr lang="es-EC"/>
        </a:p>
      </dgm:t>
    </dgm:pt>
    <dgm:pt modelId="{A4BE099F-D6B9-4C15-B16C-6EA2486D984E}" type="pres">
      <dgm:prSet presAssocID="{5381E038-3450-4783-B6B9-B6429EE07C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749F7A-22A4-4D09-99C0-7425B55ED411}" type="pres">
      <dgm:prSet presAssocID="{F5CA3F15-4BA6-47DA-B097-D291887D9CA4}" presName="centerShape" presStyleLbl="node0" presStyleIdx="0" presStyleCnt="1" custScaleX="194720" custLinFactNeighborX="6626" custLinFactNeighborY="-259"/>
      <dgm:spPr/>
      <dgm:t>
        <a:bodyPr/>
        <a:lstStyle/>
        <a:p>
          <a:endParaRPr lang="es-EC"/>
        </a:p>
      </dgm:t>
    </dgm:pt>
    <dgm:pt modelId="{A275633A-0879-42D5-BBB2-BAEBCD6B4456}" type="pres">
      <dgm:prSet presAssocID="{96AC9439-9B8F-4E0B-B29A-F2ABC2883C82}" presName="parTrans" presStyleLbl="sibTrans2D1" presStyleIdx="0" presStyleCnt="5"/>
      <dgm:spPr/>
      <dgm:t>
        <a:bodyPr/>
        <a:lstStyle/>
        <a:p>
          <a:endParaRPr lang="es-EC"/>
        </a:p>
      </dgm:t>
    </dgm:pt>
    <dgm:pt modelId="{C01BB609-2356-42C2-A69D-B74C17BBA42D}" type="pres">
      <dgm:prSet presAssocID="{96AC9439-9B8F-4E0B-B29A-F2ABC2883C82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0EAB220F-2DB4-4DEA-A438-44AAF7F26354}" type="pres">
      <dgm:prSet presAssocID="{7D99D3A5-8078-44D1-B522-C70289236F93}" presName="node" presStyleLbl="node1" presStyleIdx="0" presStyleCnt="5" custScaleX="113674" custScaleY="98317" custRadScaleRad="95049" custRadScaleInc="116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CF45AF-446D-4785-87A5-1A13EDA8DF1D}" type="pres">
      <dgm:prSet presAssocID="{421F40D3-2918-43D1-B840-513228A8A1A7}" presName="parTrans" presStyleLbl="sibTrans2D1" presStyleIdx="1" presStyleCnt="5"/>
      <dgm:spPr/>
      <dgm:t>
        <a:bodyPr/>
        <a:lstStyle/>
        <a:p>
          <a:endParaRPr lang="es-EC"/>
        </a:p>
      </dgm:t>
    </dgm:pt>
    <dgm:pt modelId="{86786C9B-4DAC-49FC-8B81-14957C963981}" type="pres">
      <dgm:prSet presAssocID="{421F40D3-2918-43D1-B840-513228A8A1A7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9EAF4F2A-BE90-4539-9A1D-1348934E65FD}" type="pres">
      <dgm:prSet presAssocID="{4C3E9359-60FC-41F7-8BC4-8437127503BB}" presName="node" presStyleLbl="node1" presStyleIdx="1" presStyleCnt="5" custScaleX="135432" custRadScaleRad="134441" custRadScaleInc="15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85FB09-968D-4768-B6BA-617364B16AF3}" type="pres">
      <dgm:prSet presAssocID="{9BB4AE12-8972-452F-8F0E-E1303ADD9148}" presName="parTrans" presStyleLbl="sibTrans2D1" presStyleIdx="2" presStyleCnt="5"/>
      <dgm:spPr/>
      <dgm:t>
        <a:bodyPr/>
        <a:lstStyle/>
        <a:p>
          <a:endParaRPr lang="es-EC"/>
        </a:p>
      </dgm:t>
    </dgm:pt>
    <dgm:pt modelId="{2B312EA1-48B8-4CE0-99BB-092B3EBA87C2}" type="pres">
      <dgm:prSet presAssocID="{9BB4AE12-8972-452F-8F0E-E1303ADD9148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3A5CDED7-8DB2-4B41-8E3B-547F319294CC}" type="pres">
      <dgm:prSet presAssocID="{7B41B928-C90D-4F71-881C-B4DCA7F18A69}" presName="node" presStyleLbl="node1" presStyleIdx="2" presStyleCnt="5" custScaleX="125570" custRadScaleRad="125046" custRadScaleInc="-458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AAD24B-4F45-447A-98CF-F05724007A9D}" type="pres">
      <dgm:prSet presAssocID="{F9E07426-82FF-409E-86A8-6CA660C567F9}" presName="parTrans" presStyleLbl="sibTrans2D1" presStyleIdx="3" presStyleCnt="5"/>
      <dgm:spPr/>
      <dgm:t>
        <a:bodyPr/>
        <a:lstStyle/>
        <a:p>
          <a:endParaRPr lang="es-EC"/>
        </a:p>
      </dgm:t>
    </dgm:pt>
    <dgm:pt modelId="{A2DCBB50-51E8-468F-87CF-6A2FA760BBFB}" type="pres">
      <dgm:prSet presAssocID="{F9E07426-82FF-409E-86A8-6CA660C567F9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C27B2C5C-FFAD-4016-AF48-D5A6EA129B93}" type="pres">
      <dgm:prSet presAssocID="{8F2D06C6-DEB1-4F11-A0F9-32C5D5D47D13}" presName="node" presStyleLbl="node1" presStyleIdx="3" presStyleCnt="5" custRadScaleRad="115556" custRadScaleInc="456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465DAA-D71A-487E-9226-37BFED2DE29B}" type="pres">
      <dgm:prSet presAssocID="{2D6FDC07-4A46-4F2F-A866-CC66CB407351}" presName="parTrans" presStyleLbl="sibTrans2D1" presStyleIdx="4" presStyleCnt="5"/>
      <dgm:spPr/>
      <dgm:t>
        <a:bodyPr/>
        <a:lstStyle/>
        <a:p>
          <a:endParaRPr lang="es-EC"/>
        </a:p>
      </dgm:t>
    </dgm:pt>
    <dgm:pt modelId="{373C6712-6040-4533-A3B3-F503C39AA0A1}" type="pres">
      <dgm:prSet presAssocID="{2D6FDC07-4A46-4F2F-A866-CC66CB407351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EA6C3008-8F51-4EC6-A4D3-A31717C5D34E}" type="pres">
      <dgm:prSet presAssocID="{0C796F6F-2921-43A5-8B8A-86329F47C9C0}" presName="node" presStyleLbl="node1" presStyleIdx="4" presStyleCnt="5" custRadScaleRad="118515" custRadScaleInc="51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8FF646-ACA8-48D1-8D49-0996C1CCC680}" type="presOf" srcId="{2D6FDC07-4A46-4F2F-A866-CC66CB407351}" destId="{373C6712-6040-4533-A3B3-F503C39AA0A1}" srcOrd="1" destOrd="0" presId="urn:microsoft.com/office/officeart/2005/8/layout/radial5"/>
    <dgm:cxn modelId="{AC8CB53E-0C71-446F-B5E1-4864F8D6E89B}" srcId="{F5CA3F15-4BA6-47DA-B097-D291887D9CA4}" destId="{0C796F6F-2921-43A5-8B8A-86329F47C9C0}" srcOrd="4" destOrd="0" parTransId="{2D6FDC07-4A46-4F2F-A866-CC66CB407351}" sibTransId="{AB6C70B6-3C01-4A00-98B9-4A607AC12ECD}"/>
    <dgm:cxn modelId="{C109D1A7-0095-4CF5-AF93-1041AAB18AF3}" type="presOf" srcId="{F5CA3F15-4BA6-47DA-B097-D291887D9CA4}" destId="{2A749F7A-22A4-4D09-99C0-7425B55ED411}" srcOrd="0" destOrd="0" presId="urn:microsoft.com/office/officeart/2005/8/layout/radial5"/>
    <dgm:cxn modelId="{A3B29C89-5227-4C8D-8E98-7B17C3909994}" type="presOf" srcId="{4C3E9359-60FC-41F7-8BC4-8437127503BB}" destId="{9EAF4F2A-BE90-4539-9A1D-1348934E65FD}" srcOrd="0" destOrd="0" presId="urn:microsoft.com/office/officeart/2005/8/layout/radial5"/>
    <dgm:cxn modelId="{A7453BEF-EE44-4426-9C5B-FE4E1183E603}" type="presOf" srcId="{7B41B928-C90D-4F71-881C-B4DCA7F18A69}" destId="{3A5CDED7-8DB2-4B41-8E3B-547F319294CC}" srcOrd="0" destOrd="0" presId="urn:microsoft.com/office/officeart/2005/8/layout/radial5"/>
    <dgm:cxn modelId="{D9894861-4C5F-4E53-8670-8BFEEDF42211}" srcId="{F5CA3F15-4BA6-47DA-B097-D291887D9CA4}" destId="{7D99D3A5-8078-44D1-B522-C70289236F93}" srcOrd="0" destOrd="0" parTransId="{96AC9439-9B8F-4E0B-B29A-F2ABC2883C82}" sibTransId="{B63C90EE-992B-454A-AB4B-8E14088F3F97}"/>
    <dgm:cxn modelId="{BB559EC5-B0C6-4022-9DBD-911A6319BBDA}" type="presOf" srcId="{421F40D3-2918-43D1-B840-513228A8A1A7}" destId="{51CF45AF-446D-4785-87A5-1A13EDA8DF1D}" srcOrd="0" destOrd="0" presId="urn:microsoft.com/office/officeart/2005/8/layout/radial5"/>
    <dgm:cxn modelId="{7B385AB7-BFD4-4683-A7D2-767EC8020DF9}" srcId="{F5CA3F15-4BA6-47DA-B097-D291887D9CA4}" destId="{8F2D06C6-DEB1-4F11-A0F9-32C5D5D47D13}" srcOrd="3" destOrd="0" parTransId="{F9E07426-82FF-409E-86A8-6CA660C567F9}" sibTransId="{D53033FC-5E78-4FF9-9930-260A645F6B81}"/>
    <dgm:cxn modelId="{00AD973B-A68F-48CD-93B1-1CB87C0D89F3}" srcId="{F5CA3F15-4BA6-47DA-B097-D291887D9CA4}" destId="{4C3E9359-60FC-41F7-8BC4-8437127503BB}" srcOrd="1" destOrd="0" parTransId="{421F40D3-2918-43D1-B840-513228A8A1A7}" sibTransId="{D9AB9AC2-124B-4323-8637-DECFDCAE206C}"/>
    <dgm:cxn modelId="{8F28E62D-0C92-4137-8D91-E56FA1EFE614}" type="presOf" srcId="{9BB4AE12-8972-452F-8F0E-E1303ADD9148}" destId="{2B312EA1-48B8-4CE0-99BB-092B3EBA87C2}" srcOrd="1" destOrd="0" presId="urn:microsoft.com/office/officeart/2005/8/layout/radial5"/>
    <dgm:cxn modelId="{FD171796-DE39-448A-9E7C-4C264A1048AF}" type="presOf" srcId="{421F40D3-2918-43D1-B840-513228A8A1A7}" destId="{86786C9B-4DAC-49FC-8B81-14957C963981}" srcOrd="1" destOrd="0" presId="urn:microsoft.com/office/officeart/2005/8/layout/radial5"/>
    <dgm:cxn modelId="{861A2B08-4F6F-4B29-9803-AE02E51B98B7}" type="presOf" srcId="{8F2D06C6-DEB1-4F11-A0F9-32C5D5D47D13}" destId="{C27B2C5C-FFAD-4016-AF48-D5A6EA129B93}" srcOrd="0" destOrd="0" presId="urn:microsoft.com/office/officeart/2005/8/layout/radial5"/>
    <dgm:cxn modelId="{5F671372-EE5A-4F91-93F8-FAF9DBAB5F00}" type="presOf" srcId="{5381E038-3450-4783-B6B9-B6429EE07C54}" destId="{A4BE099F-D6B9-4C15-B16C-6EA2486D984E}" srcOrd="0" destOrd="0" presId="urn:microsoft.com/office/officeart/2005/8/layout/radial5"/>
    <dgm:cxn modelId="{8FC5B566-2EF5-4AE7-9116-F099A50E4458}" srcId="{F5CA3F15-4BA6-47DA-B097-D291887D9CA4}" destId="{7B41B928-C90D-4F71-881C-B4DCA7F18A69}" srcOrd="2" destOrd="0" parTransId="{9BB4AE12-8972-452F-8F0E-E1303ADD9148}" sibTransId="{EB52CC14-7DFE-478F-9D5B-C28E8B05AB01}"/>
    <dgm:cxn modelId="{BD9E190D-75DB-4D96-AB4F-2EDB0E872B6C}" type="presOf" srcId="{96AC9439-9B8F-4E0B-B29A-F2ABC2883C82}" destId="{C01BB609-2356-42C2-A69D-B74C17BBA42D}" srcOrd="1" destOrd="0" presId="urn:microsoft.com/office/officeart/2005/8/layout/radial5"/>
    <dgm:cxn modelId="{66F4B899-95D8-48D6-A01B-0FAFCFCA899A}" type="presOf" srcId="{9BB4AE12-8972-452F-8F0E-E1303ADD9148}" destId="{4F85FB09-968D-4768-B6BA-617364B16AF3}" srcOrd="0" destOrd="0" presId="urn:microsoft.com/office/officeart/2005/8/layout/radial5"/>
    <dgm:cxn modelId="{8E396E2A-DADF-4239-9B0E-310D8E8B0533}" type="presOf" srcId="{2D6FDC07-4A46-4F2F-A866-CC66CB407351}" destId="{A9465DAA-D71A-487E-9226-37BFED2DE29B}" srcOrd="0" destOrd="0" presId="urn:microsoft.com/office/officeart/2005/8/layout/radial5"/>
    <dgm:cxn modelId="{86282F07-C021-4105-AFE8-6D1673DF60C8}" srcId="{5381E038-3450-4783-B6B9-B6429EE07C54}" destId="{F5CA3F15-4BA6-47DA-B097-D291887D9CA4}" srcOrd="0" destOrd="0" parTransId="{C972C0F3-659E-4F4F-9AA6-01CAFD5350D5}" sibTransId="{9C08E934-E0C8-475A-8982-28BF08BDE9BF}"/>
    <dgm:cxn modelId="{29977E8D-8770-4C2A-B8ED-DBC7720EDBAC}" type="presOf" srcId="{0C796F6F-2921-43A5-8B8A-86329F47C9C0}" destId="{EA6C3008-8F51-4EC6-A4D3-A31717C5D34E}" srcOrd="0" destOrd="0" presId="urn:microsoft.com/office/officeart/2005/8/layout/radial5"/>
    <dgm:cxn modelId="{9E99B5C0-7DD8-45CF-A6A2-F3C744BB680C}" type="presOf" srcId="{F9E07426-82FF-409E-86A8-6CA660C567F9}" destId="{A2AAD24B-4F45-447A-98CF-F05724007A9D}" srcOrd="0" destOrd="0" presId="urn:microsoft.com/office/officeart/2005/8/layout/radial5"/>
    <dgm:cxn modelId="{1566FE5B-0ECA-4530-B071-DEABE32C08E8}" type="presOf" srcId="{96AC9439-9B8F-4E0B-B29A-F2ABC2883C82}" destId="{A275633A-0879-42D5-BBB2-BAEBCD6B4456}" srcOrd="0" destOrd="0" presId="urn:microsoft.com/office/officeart/2005/8/layout/radial5"/>
    <dgm:cxn modelId="{4EB09DE6-A73E-45A8-91DC-5BC0FD08A7BF}" type="presOf" srcId="{7D99D3A5-8078-44D1-B522-C70289236F93}" destId="{0EAB220F-2DB4-4DEA-A438-44AAF7F26354}" srcOrd="0" destOrd="0" presId="urn:microsoft.com/office/officeart/2005/8/layout/radial5"/>
    <dgm:cxn modelId="{E604B67B-B816-4B1E-AB77-DF63592AC52E}" type="presOf" srcId="{F9E07426-82FF-409E-86A8-6CA660C567F9}" destId="{A2DCBB50-51E8-468F-87CF-6A2FA760BBFB}" srcOrd="1" destOrd="0" presId="urn:microsoft.com/office/officeart/2005/8/layout/radial5"/>
    <dgm:cxn modelId="{472260FE-FF26-470B-BA89-5B069EFCA19D}" type="presParOf" srcId="{A4BE099F-D6B9-4C15-B16C-6EA2486D984E}" destId="{2A749F7A-22A4-4D09-99C0-7425B55ED411}" srcOrd="0" destOrd="0" presId="urn:microsoft.com/office/officeart/2005/8/layout/radial5"/>
    <dgm:cxn modelId="{5CAB9582-4520-4C8F-B442-FBF37D13DCC8}" type="presParOf" srcId="{A4BE099F-D6B9-4C15-B16C-6EA2486D984E}" destId="{A275633A-0879-42D5-BBB2-BAEBCD6B4456}" srcOrd="1" destOrd="0" presId="urn:microsoft.com/office/officeart/2005/8/layout/radial5"/>
    <dgm:cxn modelId="{C63FFE0B-E7E1-48D3-B597-CBB5F3A627A4}" type="presParOf" srcId="{A275633A-0879-42D5-BBB2-BAEBCD6B4456}" destId="{C01BB609-2356-42C2-A69D-B74C17BBA42D}" srcOrd="0" destOrd="0" presId="urn:microsoft.com/office/officeart/2005/8/layout/radial5"/>
    <dgm:cxn modelId="{795349FF-9066-4859-A05A-D34805816B47}" type="presParOf" srcId="{A4BE099F-D6B9-4C15-B16C-6EA2486D984E}" destId="{0EAB220F-2DB4-4DEA-A438-44AAF7F26354}" srcOrd="2" destOrd="0" presId="urn:microsoft.com/office/officeart/2005/8/layout/radial5"/>
    <dgm:cxn modelId="{BE89696B-7535-4CC5-8CEA-A9A2117329DC}" type="presParOf" srcId="{A4BE099F-D6B9-4C15-B16C-6EA2486D984E}" destId="{51CF45AF-446D-4785-87A5-1A13EDA8DF1D}" srcOrd="3" destOrd="0" presId="urn:microsoft.com/office/officeart/2005/8/layout/radial5"/>
    <dgm:cxn modelId="{2522EE69-8317-49C4-8597-F2024FE99E57}" type="presParOf" srcId="{51CF45AF-446D-4785-87A5-1A13EDA8DF1D}" destId="{86786C9B-4DAC-49FC-8B81-14957C963981}" srcOrd="0" destOrd="0" presId="urn:microsoft.com/office/officeart/2005/8/layout/radial5"/>
    <dgm:cxn modelId="{A2F34C34-7C4F-430F-9875-18E8885D5A03}" type="presParOf" srcId="{A4BE099F-D6B9-4C15-B16C-6EA2486D984E}" destId="{9EAF4F2A-BE90-4539-9A1D-1348934E65FD}" srcOrd="4" destOrd="0" presId="urn:microsoft.com/office/officeart/2005/8/layout/radial5"/>
    <dgm:cxn modelId="{CDD37356-EA76-42C3-9A4E-8FC86C149E5A}" type="presParOf" srcId="{A4BE099F-D6B9-4C15-B16C-6EA2486D984E}" destId="{4F85FB09-968D-4768-B6BA-617364B16AF3}" srcOrd="5" destOrd="0" presId="urn:microsoft.com/office/officeart/2005/8/layout/radial5"/>
    <dgm:cxn modelId="{3E8DF506-7E6B-47D9-A1FF-B9024AF211EE}" type="presParOf" srcId="{4F85FB09-968D-4768-B6BA-617364B16AF3}" destId="{2B312EA1-48B8-4CE0-99BB-092B3EBA87C2}" srcOrd="0" destOrd="0" presId="urn:microsoft.com/office/officeart/2005/8/layout/radial5"/>
    <dgm:cxn modelId="{E6E559AD-F6DB-477C-B2AD-0BA2123FEA8C}" type="presParOf" srcId="{A4BE099F-D6B9-4C15-B16C-6EA2486D984E}" destId="{3A5CDED7-8DB2-4B41-8E3B-547F319294CC}" srcOrd="6" destOrd="0" presId="urn:microsoft.com/office/officeart/2005/8/layout/radial5"/>
    <dgm:cxn modelId="{78A5AB0C-C670-42A8-BA56-64D1CD8C8563}" type="presParOf" srcId="{A4BE099F-D6B9-4C15-B16C-6EA2486D984E}" destId="{A2AAD24B-4F45-447A-98CF-F05724007A9D}" srcOrd="7" destOrd="0" presId="urn:microsoft.com/office/officeart/2005/8/layout/radial5"/>
    <dgm:cxn modelId="{F18AE50F-0155-48EB-AAB2-1B68960FBB8B}" type="presParOf" srcId="{A2AAD24B-4F45-447A-98CF-F05724007A9D}" destId="{A2DCBB50-51E8-468F-87CF-6A2FA760BBFB}" srcOrd="0" destOrd="0" presId="urn:microsoft.com/office/officeart/2005/8/layout/radial5"/>
    <dgm:cxn modelId="{64D2A08B-EE6C-410C-8637-64FFE93C78EE}" type="presParOf" srcId="{A4BE099F-D6B9-4C15-B16C-6EA2486D984E}" destId="{C27B2C5C-FFAD-4016-AF48-D5A6EA129B93}" srcOrd="8" destOrd="0" presId="urn:microsoft.com/office/officeart/2005/8/layout/radial5"/>
    <dgm:cxn modelId="{78DA257F-70C5-4ABF-817A-831BDEFA8A0C}" type="presParOf" srcId="{A4BE099F-D6B9-4C15-B16C-6EA2486D984E}" destId="{A9465DAA-D71A-487E-9226-37BFED2DE29B}" srcOrd="9" destOrd="0" presId="urn:microsoft.com/office/officeart/2005/8/layout/radial5"/>
    <dgm:cxn modelId="{3B51FE1E-D3D6-4D3C-986A-FE319F74496F}" type="presParOf" srcId="{A9465DAA-D71A-487E-9226-37BFED2DE29B}" destId="{373C6712-6040-4533-A3B3-F503C39AA0A1}" srcOrd="0" destOrd="0" presId="urn:microsoft.com/office/officeart/2005/8/layout/radial5"/>
    <dgm:cxn modelId="{6F8E0864-E30C-461D-A17D-DFFD81926A40}" type="presParOf" srcId="{A4BE099F-D6B9-4C15-B16C-6EA2486D984E}" destId="{EA6C3008-8F51-4EC6-A4D3-A31717C5D34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B0786C-0714-494E-96A6-A2224468883C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18A54C2-298D-4F0A-A422-DAC5F0729D08}">
      <dgm:prSet phldrT="[Texto]"/>
      <dgm:spPr/>
      <dgm:t>
        <a:bodyPr/>
        <a:lstStyle/>
        <a:p>
          <a:pPr algn="l"/>
          <a:r>
            <a:rPr lang="es-EC" sz="1300" dirty="0" smtClean="0"/>
            <a:t>        INFORMACIÓN</a:t>
          </a:r>
          <a:endParaRPr lang="es-EC" sz="1300" dirty="0"/>
        </a:p>
      </dgm:t>
    </dgm:pt>
    <dgm:pt modelId="{EC22F070-084D-4829-B1C3-553460511E38}" type="parTrans" cxnId="{6E8D655C-9787-426B-8F90-F25C68F9503B}">
      <dgm:prSet/>
      <dgm:spPr/>
      <dgm:t>
        <a:bodyPr/>
        <a:lstStyle/>
        <a:p>
          <a:endParaRPr lang="es-EC"/>
        </a:p>
      </dgm:t>
    </dgm:pt>
    <dgm:pt modelId="{90698B9F-82F7-4BA8-8925-ED61FFDF5BB8}" type="sibTrans" cxnId="{6E8D655C-9787-426B-8F90-F25C68F9503B}">
      <dgm:prSet/>
      <dgm:spPr/>
      <dgm:t>
        <a:bodyPr/>
        <a:lstStyle/>
        <a:p>
          <a:endParaRPr lang="es-EC"/>
        </a:p>
      </dgm:t>
    </dgm:pt>
    <dgm:pt modelId="{DD08E7DA-2538-4319-861D-97E5B05930E3}">
      <dgm:prSet phldrT="[Texto]"/>
      <dgm:spPr/>
      <dgm:t>
        <a:bodyPr/>
        <a:lstStyle/>
        <a:p>
          <a:r>
            <a:rPr lang="es-EC" dirty="0" smtClean="0"/>
            <a:t>IMPLEMENTACIÓN DE FROMULARIOS DE CONTROL.</a:t>
          </a:r>
        </a:p>
        <a:p>
          <a:r>
            <a:rPr lang="es-EC" dirty="0" smtClean="0"/>
            <a:t>CÁLCULO  Y DISTRIBUCIÓN DE LOS COSTOS.</a:t>
          </a:r>
          <a:endParaRPr lang="es-EC" dirty="0"/>
        </a:p>
      </dgm:t>
    </dgm:pt>
    <dgm:pt modelId="{B5E045C3-62B7-4684-8A88-2BE59B2BD5EE}" type="parTrans" cxnId="{928FA466-8F3F-4A4D-AFE6-B95506169570}">
      <dgm:prSet/>
      <dgm:spPr/>
      <dgm:t>
        <a:bodyPr/>
        <a:lstStyle/>
        <a:p>
          <a:endParaRPr lang="es-EC"/>
        </a:p>
      </dgm:t>
    </dgm:pt>
    <dgm:pt modelId="{778F3E1D-79C6-4B02-A6E3-7BCEAF39E969}" type="sibTrans" cxnId="{928FA466-8F3F-4A4D-AFE6-B95506169570}">
      <dgm:prSet/>
      <dgm:spPr/>
      <dgm:t>
        <a:bodyPr/>
        <a:lstStyle/>
        <a:p>
          <a:endParaRPr lang="es-EC"/>
        </a:p>
      </dgm:t>
    </dgm:pt>
    <dgm:pt modelId="{CE2D31E7-534D-4F71-9898-57685FEB9364}">
      <dgm:prSet phldrT="[Texto]"/>
      <dgm:spPr/>
      <dgm:t>
        <a:bodyPr/>
        <a:lstStyle/>
        <a:p>
          <a:r>
            <a:rPr lang="es-EC" dirty="0" smtClean="0"/>
            <a:t>REGISTRO TRANSACCIÓNES.</a:t>
          </a:r>
        </a:p>
        <a:p>
          <a:r>
            <a:rPr lang="es-EC" dirty="0" smtClean="0"/>
            <a:t>ELABORACIÓN DE ESTADOS.</a:t>
          </a:r>
        </a:p>
        <a:p>
          <a:r>
            <a:rPr lang="es-EC" dirty="0" smtClean="0"/>
            <a:t>COMPARACIÓN ESTADO DE PÉRDIDAS Y GANACIAS NOVIEMBRE 2013</a:t>
          </a:r>
          <a:endParaRPr lang="es-EC" dirty="0"/>
        </a:p>
      </dgm:t>
    </dgm:pt>
    <dgm:pt modelId="{FD8EA43D-C703-420C-B139-9DF2D14757EC}" type="parTrans" cxnId="{9205B9C4-C9C3-44E1-BAFF-756EBA6A46B5}">
      <dgm:prSet/>
      <dgm:spPr/>
      <dgm:t>
        <a:bodyPr/>
        <a:lstStyle/>
        <a:p>
          <a:endParaRPr lang="es-EC"/>
        </a:p>
      </dgm:t>
    </dgm:pt>
    <dgm:pt modelId="{41567333-EB9B-434B-809B-2A5C5C3FABF1}" type="sibTrans" cxnId="{9205B9C4-C9C3-44E1-BAFF-756EBA6A46B5}">
      <dgm:prSet/>
      <dgm:spPr/>
      <dgm:t>
        <a:bodyPr/>
        <a:lstStyle/>
        <a:p>
          <a:endParaRPr lang="es-EC"/>
        </a:p>
      </dgm:t>
    </dgm:pt>
    <dgm:pt modelId="{70BEC712-A512-4F92-B566-84169B60A995}">
      <dgm:prSet phldrT="[Texto]" custT="1"/>
      <dgm:spPr/>
      <dgm:t>
        <a:bodyPr/>
        <a:lstStyle/>
        <a:p>
          <a:pPr algn="ctr"/>
          <a:r>
            <a:rPr lang="es-EC" sz="1400" dirty="0" smtClean="0"/>
            <a:t>BALANCES (NOVIEMBRE)- EMPRESA</a:t>
          </a:r>
          <a:endParaRPr lang="es-EC" sz="1400" dirty="0"/>
        </a:p>
      </dgm:t>
    </dgm:pt>
    <dgm:pt modelId="{6507E450-C662-4D78-BEA2-33FDA159893E}" type="sibTrans" cxnId="{2427D131-B777-42B9-8190-B243C6A4AB01}">
      <dgm:prSet/>
      <dgm:spPr/>
      <dgm:t>
        <a:bodyPr/>
        <a:lstStyle/>
        <a:p>
          <a:endParaRPr lang="es-EC"/>
        </a:p>
      </dgm:t>
    </dgm:pt>
    <dgm:pt modelId="{81D93CDA-CAEA-40F2-BB38-D6C8C7E5E729}" type="parTrans" cxnId="{2427D131-B777-42B9-8190-B243C6A4AB01}">
      <dgm:prSet/>
      <dgm:spPr/>
      <dgm:t>
        <a:bodyPr/>
        <a:lstStyle/>
        <a:p>
          <a:endParaRPr lang="es-EC"/>
        </a:p>
      </dgm:t>
    </dgm:pt>
    <dgm:pt modelId="{0CF8E6F8-E03C-4927-960A-7009CF52DCA8}">
      <dgm:prSet phldrT="[Texto]" custT="1"/>
      <dgm:spPr/>
      <dgm:t>
        <a:bodyPr/>
        <a:lstStyle/>
        <a:p>
          <a:pPr algn="ctr"/>
          <a:r>
            <a:rPr lang="es-EC" sz="1400" dirty="0" smtClean="0"/>
            <a:t>CLASIFICACIÓN DE LOS GASTOS REPORTADOS.</a:t>
          </a:r>
          <a:endParaRPr lang="es-EC" sz="1400" dirty="0"/>
        </a:p>
      </dgm:t>
    </dgm:pt>
    <dgm:pt modelId="{581C6C06-7A37-491A-BE22-90841DFA8C50}" type="sibTrans" cxnId="{B55428BB-AC62-488E-95E3-0B5A13061A83}">
      <dgm:prSet/>
      <dgm:spPr/>
      <dgm:t>
        <a:bodyPr/>
        <a:lstStyle/>
        <a:p>
          <a:endParaRPr lang="es-EC"/>
        </a:p>
      </dgm:t>
    </dgm:pt>
    <dgm:pt modelId="{80719E6E-2AB2-44D9-B0EE-A092102E7DDC}" type="parTrans" cxnId="{B55428BB-AC62-488E-95E3-0B5A13061A83}">
      <dgm:prSet/>
      <dgm:spPr/>
      <dgm:t>
        <a:bodyPr/>
        <a:lstStyle/>
        <a:p>
          <a:endParaRPr lang="es-EC"/>
        </a:p>
      </dgm:t>
    </dgm:pt>
    <dgm:pt modelId="{CCC335EB-D6A4-422F-B1A5-E54D8A263557}" type="pres">
      <dgm:prSet presAssocID="{52B0786C-0714-494E-96A6-A222446888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FFEC95-E473-44DC-8D79-DFB23F924427}" type="pres">
      <dgm:prSet presAssocID="{618A54C2-298D-4F0A-A422-DAC5F0729D08}" presName="composite" presStyleCnt="0"/>
      <dgm:spPr/>
    </dgm:pt>
    <dgm:pt modelId="{08FC2F70-84B0-4538-B3EF-11116CED3FFE}" type="pres">
      <dgm:prSet presAssocID="{618A54C2-298D-4F0A-A422-DAC5F0729D08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C"/>
        </a:p>
      </dgm:t>
    </dgm:pt>
    <dgm:pt modelId="{74CFBA34-23AA-4979-A0F8-6D794BF6A526}" type="pres">
      <dgm:prSet presAssocID="{618A54C2-298D-4F0A-A422-DAC5F0729D08}" presName="txNode" presStyleLbl="node1" presStyleIdx="0" presStyleCnt="3" custLinFactNeighborX="2338" custLinFactNeighborY="14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2341E6-EA5B-4294-912B-788BC8932B6E}" type="pres">
      <dgm:prSet presAssocID="{90698B9F-82F7-4BA8-8925-ED61FFDF5BB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15CA98E-4941-4B24-9805-C324822A5ED6}" type="pres">
      <dgm:prSet presAssocID="{90698B9F-82F7-4BA8-8925-ED61FFDF5BB8}" presName="connTx" presStyleLbl="sibTrans2D1" presStyleIdx="0" presStyleCnt="2"/>
      <dgm:spPr/>
      <dgm:t>
        <a:bodyPr/>
        <a:lstStyle/>
        <a:p>
          <a:endParaRPr lang="es-EC"/>
        </a:p>
      </dgm:t>
    </dgm:pt>
    <dgm:pt modelId="{3D8EDBF9-13A8-407E-827E-3EF7BB895C93}" type="pres">
      <dgm:prSet presAssocID="{DD08E7DA-2538-4319-861D-97E5B05930E3}" presName="composite" presStyleCnt="0"/>
      <dgm:spPr/>
    </dgm:pt>
    <dgm:pt modelId="{AE103D08-23B9-47AE-90E8-9410A2D96CEE}" type="pres">
      <dgm:prSet presAssocID="{DD08E7DA-2538-4319-861D-97E5B05930E3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C27371E0-887F-43AC-9893-F9BCC94D2B95}" type="pres">
      <dgm:prSet presAssocID="{DD08E7DA-2538-4319-861D-97E5B05930E3}" presName="txNode" presStyleLbl="node1" presStyleIdx="1" presStyleCnt="3" custLinFactNeighborX="-16849" custLinFactNeighborY="14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F4AE01-52B2-4D0C-8BD2-38E9A16FBA35}" type="pres">
      <dgm:prSet presAssocID="{778F3E1D-79C6-4B02-A6E3-7BCEAF39E969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CF11B73-3FD1-400B-80A9-06D42A9C7DE8}" type="pres">
      <dgm:prSet presAssocID="{778F3E1D-79C6-4B02-A6E3-7BCEAF39E969}" presName="connTx" presStyleLbl="sibTrans2D1" presStyleIdx="1" presStyleCnt="2"/>
      <dgm:spPr/>
      <dgm:t>
        <a:bodyPr/>
        <a:lstStyle/>
        <a:p>
          <a:endParaRPr lang="es-EC"/>
        </a:p>
      </dgm:t>
    </dgm:pt>
    <dgm:pt modelId="{FD0B65E3-3A45-4228-A429-7CE38A3D84EA}" type="pres">
      <dgm:prSet presAssocID="{CE2D31E7-534D-4F71-9898-57685FEB9364}" presName="composite" presStyleCnt="0"/>
      <dgm:spPr/>
    </dgm:pt>
    <dgm:pt modelId="{0AF1DFF0-5672-4148-B043-9C93A2ACE152}" type="pres">
      <dgm:prSet presAssocID="{CE2D31E7-534D-4F71-9898-57685FEB9364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EDB62A73-AFB8-4FAA-8580-BD7BA40863C1}" type="pres">
      <dgm:prSet presAssocID="{CE2D31E7-534D-4F71-9898-57685FEB9364}" presName="txNode" presStyleLbl="node1" presStyleIdx="2" presStyleCnt="3" custLinFactNeighborX="-12911" custLinFactNeighborY="14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1136BA-66BA-48C8-9FA6-97D855A2594E}" type="presOf" srcId="{778F3E1D-79C6-4B02-A6E3-7BCEAF39E969}" destId="{ECF11B73-3FD1-400B-80A9-06D42A9C7DE8}" srcOrd="1" destOrd="0" presId="urn:microsoft.com/office/officeart/2005/8/layout/hProcess10"/>
    <dgm:cxn modelId="{8D75B248-F931-4F97-B77F-737195D73542}" type="presOf" srcId="{DD08E7DA-2538-4319-861D-97E5B05930E3}" destId="{C27371E0-887F-43AC-9893-F9BCC94D2B95}" srcOrd="0" destOrd="0" presId="urn:microsoft.com/office/officeart/2005/8/layout/hProcess10"/>
    <dgm:cxn modelId="{765936B8-C576-4944-B90C-D6CA2FB3A6B3}" type="presOf" srcId="{90698B9F-82F7-4BA8-8925-ED61FFDF5BB8}" destId="{415CA98E-4941-4B24-9805-C324822A5ED6}" srcOrd="1" destOrd="0" presId="urn:microsoft.com/office/officeart/2005/8/layout/hProcess10"/>
    <dgm:cxn modelId="{6E8D655C-9787-426B-8F90-F25C68F9503B}" srcId="{52B0786C-0714-494E-96A6-A2224468883C}" destId="{618A54C2-298D-4F0A-A422-DAC5F0729D08}" srcOrd="0" destOrd="0" parTransId="{EC22F070-084D-4829-B1C3-553460511E38}" sibTransId="{90698B9F-82F7-4BA8-8925-ED61FFDF5BB8}"/>
    <dgm:cxn modelId="{018EC001-BE88-4017-B9CA-4DA9ADCD053E}" type="presOf" srcId="{618A54C2-298D-4F0A-A422-DAC5F0729D08}" destId="{74CFBA34-23AA-4979-A0F8-6D794BF6A526}" srcOrd="0" destOrd="0" presId="urn:microsoft.com/office/officeart/2005/8/layout/hProcess10"/>
    <dgm:cxn modelId="{EFAD5192-9663-43C9-938B-73BA52CD8E93}" type="presOf" srcId="{70BEC712-A512-4F92-B566-84169B60A995}" destId="{74CFBA34-23AA-4979-A0F8-6D794BF6A526}" srcOrd="0" destOrd="1" presId="urn:microsoft.com/office/officeart/2005/8/layout/hProcess10"/>
    <dgm:cxn modelId="{9205B9C4-C9C3-44E1-BAFF-756EBA6A46B5}" srcId="{52B0786C-0714-494E-96A6-A2224468883C}" destId="{CE2D31E7-534D-4F71-9898-57685FEB9364}" srcOrd="2" destOrd="0" parTransId="{FD8EA43D-C703-420C-B139-9DF2D14757EC}" sibTransId="{41567333-EB9B-434B-809B-2A5C5C3FABF1}"/>
    <dgm:cxn modelId="{2427D131-B777-42B9-8190-B243C6A4AB01}" srcId="{618A54C2-298D-4F0A-A422-DAC5F0729D08}" destId="{70BEC712-A512-4F92-B566-84169B60A995}" srcOrd="0" destOrd="0" parTransId="{81D93CDA-CAEA-40F2-BB38-D6C8C7E5E729}" sibTransId="{6507E450-C662-4D78-BEA2-33FDA159893E}"/>
    <dgm:cxn modelId="{FC276FA5-9B4C-4B44-849A-6053B68FD618}" type="presOf" srcId="{90698B9F-82F7-4BA8-8925-ED61FFDF5BB8}" destId="{2F2341E6-EA5B-4294-912B-788BC8932B6E}" srcOrd="0" destOrd="0" presId="urn:microsoft.com/office/officeart/2005/8/layout/hProcess10"/>
    <dgm:cxn modelId="{59EFEBA2-46AE-4B5E-85F6-CD35E9B1456C}" type="presOf" srcId="{CE2D31E7-534D-4F71-9898-57685FEB9364}" destId="{EDB62A73-AFB8-4FAA-8580-BD7BA40863C1}" srcOrd="0" destOrd="0" presId="urn:microsoft.com/office/officeart/2005/8/layout/hProcess10"/>
    <dgm:cxn modelId="{352C56E4-6C12-44B7-96E0-7026060F72DF}" type="presOf" srcId="{52B0786C-0714-494E-96A6-A2224468883C}" destId="{CCC335EB-D6A4-422F-B1A5-E54D8A263557}" srcOrd="0" destOrd="0" presId="urn:microsoft.com/office/officeart/2005/8/layout/hProcess10"/>
    <dgm:cxn modelId="{B55428BB-AC62-488E-95E3-0B5A13061A83}" srcId="{618A54C2-298D-4F0A-A422-DAC5F0729D08}" destId="{0CF8E6F8-E03C-4927-960A-7009CF52DCA8}" srcOrd="1" destOrd="0" parTransId="{80719E6E-2AB2-44D9-B0EE-A092102E7DDC}" sibTransId="{581C6C06-7A37-491A-BE22-90841DFA8C50}"/>
    <dgm:cxn modelId="{F9E534E4-339D-4AA1-B638-95080B760F68}" type="presOf" srcId="{778F3E1D-79C6-4B02-A6E3-7BCEAF39E969}" destId="{68F4AE01-52B2-4D0C-8BD2-38E9A16FBA35}" srcOrd="0" destOrd="0" presId="urn:microsoft.com/office/officeart/2005/8/layout/hProcess10"/>
    <dgm:cxn modelId="{928FA466-8F3F-4A4D-AFE6-B95506169570}" srcId="{52B0786C-0714-494E-96A6-A2224468883C}" destId="{DD08E7DA-2538-4319-861D-97E5B05930E3}" srcOrd="1" destOrd="0" parTransId="{B5E045C3-62B7-4684-8A88-2BE59B2BD5EE}" sibTransId="{778F3E1D-79C6-4B02-A6E3-7BCEAF39E969}"/>
    <dgm:cxn modelId="{33FA3649-61FF-4182-93A5-0B1CB70E08F1}" type="presOf" srcId="{0CF8E6F8-E03C-4927-960A-7009CF52DCA8}" destId="{74CFBA34-23AA-4979-A0F8-6D794BF6A526}" srcOrd="0" destOrd="2" presId="urn:microsoft.com/office/officeart/2005/8/layout/hProcess10"/>
    <dgm:cxn modelId="{52B1188A-12D7-4501-9F5B-F264BD237CB5}" type="presParOf" srcId="{CCC335EB-D6A4-422F-B1A5-E54D8A263557}" destId="{04FFEC95-E473-44DC-8D79-DFB23F924427}" srcOrd="0" destOrd="0" presId="urn:microsoft.com/office/officeart/2005/8/layout/hProcess10"/>
    <dgm:cxn modelId="{C24C9C66-3171-42C3-8C67-7656BB4DD761}" type="presParOf" srcId="{04FFEC95-E473-44DC-8D79-DFB23F924427}" destId="{08FC2F70-84B0-4538-B3EF-11116CED3FFE}" srcOrd="0" destOrd="0" presId="urn:microsoft.com/office/officeart/2005/8/layout/hProcess10"/>
    <dgm:cxn modelId="{0E9FCF5C-00AC-4C1B-87C9-7CCE23842FC6}" type="presParOf" srcId="{04FFEC95-E473-44DC-8D79-DFB23F924427}" destId="{74CFBA34-23AA-4979-A0F8-6D794BF6A526}" srcOrd="1" destOrd="0" presId="urn:microsoft.com/office/officeart/2005/8/layout/hProcess10"/>
    <dgm:cxn modelId="{259561C7-06FE-44EE-81FD-DFAC94B6A9DE}" type="presParOf" srcId="{CCC335EB-D6A4-422F-B1A5-E54D8A263557}" destId="{2F2341E6-EA5B-4294-912B-788BC8932B6E}" srcOrd="1" destOrd="0" presId="urn:microsoft.com/office/officeart/2005/8/layout/hProcess10"/>
    <dgm:cxn modelId="{261AEE47-C9C7-4C76-80D7-553AF60FDDC5}" type="presParOf" srcId="{2F2341E6-EA5B-4294-912B-788BC8932B6E}" destId="{415CA98E-4941-4B24-9805-C324822A5ED6}" srcOrd="0" destOrd="0" presId="urn:microsoft.com/office/officeart/2005/8/layout/hProcess10"/>
    <dgm:cxn modelId="{8070FC4E-ADCF-44EA-963E-371199A566FE}" type="presParOf" srcId="{CCC335EB-D6A4-422F-B1A5-E54D8A263557}" destId="{3D8EDBF9-13A8-407E-827E-3EF7BB895C93}" srcOrd="2" destOrd="0" presId="urn:microsoft.com/office/officeart/2005/8/layout/hProcess10"/>
    <dgm:cxn modelId="{55C15043-BE48-4584-AC7F-1C64F0CD8F9E}" type="presParOf" srcId="{3D8EDBF9-13A8-407E-827E-3EF7BB895C93}" destId="{AE103D08-23B9-47AE-90E8-9410A2D96CEE}" srcOrd="0" destOrd="0" presId="urn:microsoft.com/office/officeart/2005/8/layout/hProcess10"/>
    <dgm:cxn modelId="{CEAA0F02-70DD-4F28-AF2B-7ED12FAA03D6}" type="presParOf" srcId="{3D8EDBF9-13A8-407E-827E-3EF7BB895C93}" destId="{C27371E0-887F-43AC-9893-F9BCC94D2B95}" srcOrd="1" destOrd="0" presId="urn:microsoft.com/office/officeart/2005/8/layout/hProcess10"/>
    <dgm:cxn modelId="{480975E7-30E8-4CBB-BB47-27A757B6D4E0}" type="presParOf" srcId="{CCC335EB-D6A4-422F-B1A5-E54D8A263557}" destId="{68F4AE01-52B2-4D0C-8BD2-38E9A16FBA35}" srcOrd="3" destOrd="0" presId="urn:microsoft.com/office/officeart/2005/8/layout/hProcess10"/>
    <dgm:cxn modelId="{01BE1AA9-F71E-490C-9EDE-2C6D50CC2D33}" type="presParOf" srcId="{68F4AE01-52B2-4D0C-8BD2-38E9A16FBA35}" destId="{ECF11B73-3FD1-400B-80A9-06D42A9C7DE8}" srcOrd="0" destOrd="0" presId="urn:microsoft.com/office/officeart/2005/8/layout/hProcess10"/>
    <dgm:cxn modelId="{087E9484-D41C-4EAE-A746-00FB6C52498F}" type="presParOf" srcId="{CCC335EB-D6A4-422F-B1A5-E54D8A263557}" destId="{FD0B65E3-3A45-4228-A429-7CE38A3D84EA}" srcOrd="4" destOrd="0" presId="urn:microsoft.com/office/officeart/2005/8/layout/hProcess10"/>
    <dgm:cxn modelId="{2727501B-DF2E-4324-9D49-5F1C40C16BFA}" type="presParOf" srcId="{FD0B65E3-3A45-4228-A429-7CE38A3D84EA}" destId="{0AF1DFF0-5672-4148-B043-9C93A2ACE152}" srcOrd="0" destOrd="0" presId="urn:microsoft.com/office/officeart/2005/8/layout/hProcess10"/>
    <dgm:cxn modelId="{C6D5EBC8-A3C5-4229-959B-7AD0C250540D}" type="presParOf" srcId="{FD0B65E3-3A45-4228-A429-7CE38A3D84EA}" destId="{EDB62A73-AFB8-4FAA-8580-BD7BA40863C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25590-0791-47CC-AD57-C9BAE97223E5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C3AB6E3-C46B-4E00-B587-8172E02FED32}">
      <dgm:prSet phldrT="[Texto]" custT="1"/>
      <dgm:spPr/>
      <dgm:t>
        <a:bodyPr/>
        <a:lstStyle/>
        <a:p>
          <a:r>
            <a:rPr lang="es-EC" sz="1600" b="1" dirty="0" smtClean="0"/>
            <a:t>ANTECEDENTES</a:t>
          </a:r>
          <a:endParaRPr lang="es-EC" sz="1600" b="1" dirty="0"/>
        </a:p>
      </dgm:t>
    </dgm:pt>
    <dgm:pt modelId="{ADB534CA-3443-4D99-ACA8-656BCAA20CE3}" type="parTrans" cxnId="{0242914E-5B7D-4564-9EE8-C2D35889470A}">
      <dgm:prSet/>
      <dgm:spPr/>
      <dgm:t>
        <a:bodyPr/>
        <a:lstStyle/>
        <a:p>
          <a:endParaRPr lang="es-EC"/>
        </a:p>
      </dgm:t>
    </dgm:pt>
    <dgm:pt modelId="{D6BAB363-C192-4B33-B8A3-279C28461B4C}" type="sibTrans" cxnId="{0242914E-5B7D-4564-9EE8-C2D35889470A}">
      <dgm:prSet/>
      <dgm:spPr/>
      <dgm:t>
        <a:bodyPr/>
        <a:lstStyle/>
        <a:p>
          <a:endParaRPr lang="es-EC"/>
        </a:p>
      </dgm:t>
    </dgm:pt>
    <dgm:pt modelId="{F98EB195-BA1E-4848-A833-55AA5D9C681F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No cuenta con un sistema de costos.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8DA2-A0FB-4A20-BBE4-483BE08C17AD}" type="parTrans" cxnId="{468C9805-7259-46FC-9CBE-10FD0C20CE02}">
      <dgm:prSet/>
      <dgm:spPr/>
      <dgm:t>
        <a:bodyPr/>
        <a:lstStyle/>
        <a:p>
          <a:endParaRPr lang="es-EC"/>
        </a:p>
      </dgm:t>
    </dgm:pt>
    <dgm:pt modelId="{46783887-DD7D-4FCE-AAD9-D981FA52AB7C}" type="sibTrans" cxnId="{468C9805-7259-46FC-9CBE-10FD0C20CE02}">
      <dgm:prSet/>
      <dgm:spPr/>
      <dgm:t>
        <a:bodyPr/>
        <a:lstStyle/>
        <a:p>
          <a:endParaRPr lang="es-EC"/>
        </a:p>
      </dgm:t>
    </dgm:pt>
    <dgm:pt modelId="{0C3EDD20-98E3-4B2E-90B8-78293BD3DC90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Desconocimiento de los costos de sus productos.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D7A28-E01F-48B1-BCAD-DD5604F14E15}" type="parTrans" cxnId="{4BB26561-8491-4C8F-A336-3383527F3ED8}">
      <dgm:prSet/>
      <dgm:spPr/>
      <dgm:t>
        <a:bodyPr/>
        <a:lstStyle/>
        <a:p>
          <a:endParaRPr lang="es-EC"/>
        </a:p>
      </dgm:t>
    </dgm:pt>
    <dgm:pt modelId="{2E9CB3CA-7A09-4CBD-BEE9-5D4C6A45240D}" type="sibTrans" cxnId="{4BB26561-8491-4C8F-A336-3383527F3ED8}">
      <dgm:prSet/>
      <dgm:spPr/>
      <dgm:t>
        <a:bodyPr/>
        <a:lstStyle/>
        <a:p>
          <a:endParaRPr lang="es-EC"/>
        </a:p>
      </dgm:t>
    </dgm:pt>
    <dgm:pt modelId="{8F63B7EF-5997-4B35-84BF-816D24CB7011}">
      <dgm:prSet phldrT="[Texto]" custT="1"/>
      <dgm:spPr/>
      <dgm:t>
        <a:bodyPr/>
        <a:lstStyle/>
        <a:p>
          <a:r>
            <a:rPr lang="es-EC" sz="1800" b="1" dirty="0" smtClean="0"/>
            <a:t>ACTIVIDAD</a:t>
          </a:r>
          <a:endParaRPr lang="es-EC" sz="1800" b="1" dirty="0"/>
        </a:p>
      </dgm:t>
    </dgm:pt>
    <dgm:pt modelId="{3911C1F5-4E03-4D43-A2F8-C8427799993D}" type="parTrans" cxnId="{76350018-8476-43D5-99A8-76E55696BBF1}">
      <dgm:prSet/>
      <dgm:spPr/>
      <dgm:t>
        <a:bodyPr/>
        <a:lstStyle/>
        <a:p>
          <a:endParaRPr lang="es-EC"/>
        </a:p>
      </dgm:t>
    </dgm:pt>
    <dgm:pt modelId="{DB92DE7E-FD81-4496-81E5-3923C761CCEB}" type="sibTrans" cxnId="{76350018-8476-43D5-99A8-76E55696BBF1}">
      <dgm:prSet/>
      <dgm:spPr/>
      <dgm:t>
        <a:bodyPr/>
        <a:lstStyle/>
        <a:p>
          <a:endParaRPr lang="es-EC"/>
        </a:p>
      </dgm:t>
    </dgm:pt>
    <dgm:pt modelId="{FDF9BCA4-904B-43B0-95C5-087B23CB17A2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Producción y comercialización de productos textiles.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71D9C-0E5C-4845-A2BC-98E8530810C2}" type="parTrans" cxnId="{60CAD0A1-B87E-495D-9B72-98B28AECA5C7}">
      <dgm:prSet/>
      <dgm:spPr/>
      <dgm:t>
        <a:bodyPr/>
        <a:lstStyle/>
        <a:p>
          <a:endParaRPr lang="es-EC"/>
        </a:p>
      </dgm:t>
    </dgm:pt>
    <dgm:pt modelId="{4D0752A2-C7BF-4D00-9A71-49E7C4CA82DE}" type="sibTrans" cxnId="{60CAD0A1-B87E-495D-9B72-98B28AECA5C7}">
      <dgm:prSet/>
      <dgm:spPr/>
      <dgm:t>
        <a:bodyPr/>
        <a:lstStyle/>
        <a:p>
          <a:endParaRPr lang="es-EC"/>
        </a:p>
      </dgm:t>
    </dgm:pt>
    <dgm:pt modelId="{897FD832-8242-4194-BFFE-86F58F9FB3B6}">
      <dgm:prSet phldrT="[Texto]" custT="1"/>
      <dgm:spPr/>
      <dgm:t>
        <a:bodyPr/>
        <a:lstStyle/>
        <a:p>
          <a:r>
            <a:rPr lang="es-EC" sz="1400" b="1" dirty="0" smtClean="0"/>
            <a:t>CLIENTES/PROVEEDORES</a:t>
          </a:r>
          <a:endParaRPr lang="es-EC" sz="1200" b="1" dirty="0"/>
        </a:p>
      </dgm:t>
    </dgm:pt>
    <dgm:pt modelId="{08E00145-3B46-4032-9FDC-BF0540B7C468}" type="parTrans" cxnId="{AB46892F-E643-4C49-9AD5-00754FE3365D}">
      <dgm:prSet/>
      <dgm:spPr/>
      <dgm:t>
        <a:bodyPr/>
        <a:lstStyle/>
        <a:p>
          <a:endParaRPr lang="es-EC"/>
        </a:p>
      </dgm:t>
    </dgm:pt>
    <dgm:pt modelId="{207CB3DC-E5CF-4086-8E35-D8BE8BB0C8E9}" type="sibTrans" cxnId="{AB46892F-E643-4C49-9AD5-00754FE3365D}">
      <dgm:prSet/>
      <dgm:spPr/>
      <dgm:t>
        <a:bodyPr/>
        <a:lstStyle/>
        <a:p>
          <a:endParaRPr lang="es-EC"/>
        </a:p>
      </dgm:t>
    </dgm:pt>
    <dgm:pt modelId="{2041C4DA-2D9C-4C62-B3DD-D01072E00F24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Cadenas reconocidas a nivel nacional.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54E9C-8486-4264-8304-C7D51D52EC58}" type="parTrans" cxnId="{BF5CF095-B92A-4712-ABDB-6B580C5A7355}">
      <dgm:prSet/>
      <dgm:spPr/>
      <dgm:t>
        <a:bodyPr/>
        <a:lstStyle/>
        <a:p>
          <a:endParaRPr lang="es-EC"/>
        </a:p>
      </dgm:t>
    </dgm:pt>
    <dgm:pt modelId="{D454BADC-1017-4475-A805-6B9F87F50AEB}" type="sibTrans" cxnId="{BF5CF095-B92A-4712-ABDB-6B580C5A7355}">
      <dgm:prSet/>
      <dgm:spPr/>
      <dgm:t>
        <a:bodyPr/>
        <a:lstStyle/>
        <a:p>
          <a:endParaRPr lang="es-EC"/>
        </a:p>
      </dgm:t>
    </dgm:pt>
    <dgm:pt modelId="{70F29426-E1E4-4A19-911C-F895A5431C29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Abastecen de la principal  materia prima (hilo acrílico).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1DD14-12C0-466C-A90D-FAAAD06D1228}" type="parTrans" cxnId="{3453540B-6B6B-41A4-AAF9-FBE93196C666}">
      <dgm:prSet/>
      <dgm:spPr/>
      <dgm:t>
        <a:bodyPr/>
        <a:lstStyle/>
        <a:p>
          <a:endParaRPr lang="es-EC"/>
        </a:p>
      </dgm:t>
    </dgm:pt>
    <dgm:pt modelId="{9B1977AA-391E-458C-A579-D503CDDCE0FC}" type="sibTrans" cxnId="{3453540B-6B6B-41A4-AAF9-FBE93196C666}">
      <dgm:prSet/>
      <dgm:spPr/>
      <dgm:t>
        <a:bodyPr/>
        <a:lstStyle/>
        <a:p>
          <a:endParaRPr lang="es-EC"/>
        </a:p>
      </dgm:t>
    </dgm:pt>
    <dgm:pt modelId="{F0F9F186-2329-4A69-93EA-B9EBB3CE6AF6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Incorrecto establecimiento de precios.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F73BC-FC30-4054-A852-2ED086D3B200}" type="parTrans" cxnId="{FE8C8108-828D-4EAD-BCFE-50DA9AA50F7F}">
      <dgm:prSet/>
      <dgm:spPr/>
      <dgm:t>
        <a:bodyPr/>
        <a:lstStyle/>
        <a:p>
          <a:endParaRPr lang="es-EC"/>
        </a:p>
      </dgm:t>
    </dgm:pt>
    <dgm:pt modelId="{064ED2A2-F92B-4B27-8F1A-403BA5ADB022}" type="sibTrans" cxnId="{FE8C8108-828D-4EAD-BCFE-50DA9AA50F7F}">
      <dgm:prSet/>
      <dgm:spPr/>
      <dgm:t>
        <a:bodyPr/>
        <a:lstStyle/>
        <a:p>
          <a:endParaRPr lang="es-EC"/>
        </a:p>
      </dgm:t>
    </dgm:pt>
    <dgm:pt modelId="{0F06028C-846D-4910-8C7D-B85099A5809B}" type="pres">
      <dgm:prSet presAssocID="{A1625590-0791-47CC-AD57-C9BAE97223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6328F1-1CAD-4DEC-8B9F-42523BF5CC26}" type="pres">
      <dgm:prSet presAssocID="{A1625590-0791-47CC-AD57-C9BAE97223E5}" presName="tSp" presStyleCnt="0"/>
      <dgm:spPr/>
      <dgm:t>
        <a:bodyPr/>
        <a:lstStyle/>
        <a:p>
          <a:endParaRPr lang="es-EC"/>
        </a:p>
      </dgm:t>
    </dgm:pt>
    <dgm:pt modelId="{A04B0786-554D-496B-8DD3-D543618A68BE}" type="pres">
      <dgm:prSet presAssocID="{A1625590-0791-47CC-AD57-C9BAE97223E5}" presName="bSp" presStyleCnt="0"/>
      <dgm:spPr/>
      <dgm:t>
        <a:bodyPr/>
        <a:lstStyle/>
        <a:p>
          <a:endParaRPr lang="es-EC"/>
        </a:p>
      </dgm:t>
    </dgm:pt>
    <dgm:pt modelId="{DC98CC87-2A46-462C-BAA4-020CCEF01983}" type="pres">
      <dgm:prSet presAssocID="{A1625590-0791-47CC-AD57-C9BAE97223E5}" presName="process" presStyleCnt="0"/>
      <dgm:spPr/>
      <dgm:t>
        <a:bodyPr/>
        <a:lstStyle/>
        <a:p>
          <a:endParaRPr lang="es-EC"/>
        </a:p>
      </dgm:t>
    </dgm:pt>
    <dgm:pt modelId="{2345C58D-E75B-4F83-9176-70387C11658A}" type="pres">
      <dgm:prSet presAssocID="{4C3AB6E3-C46B-4E00-B587-8172E02FED32}" presName="composite1" presStyleCnt="0"/>
      <dgm:spPr/>
      <dgm:t>
        <a:bodyPr/>
        <a:lstStyle/>
        <a:p>
          <a:endParaRPr lang="es-EC"/>
        </a:p>
      </dgm:t>
    </dgm:pt>
    <dgm:pt modelId="{B11CDA29-CEE0-419A-A01C-747197F210E8}" type="pres">
      <dgm:prSet presAssocID="{4C3AB6E3-C46B-4E00-B587-8172E02FED32}" presName="dummyNode1" presStyleLbl="node1" presStyleIdx="0" presStyleCnt="3"/>
      <dgm:spPr/>
      <dgm:t>
        <a:bodyPr/>
        <a:lstStyle/>
        <a:p>
          <a:endParaRPr lang="es-EC"/>
        </a:p>
      </dgm:t>
    </dgm:pt>
    <dgm:pt modelId="{005085BA-57C6-4BCC-AD4A-799263F170CA}" type="pres">
      <dgm:prSet presAssocID="{4C3AB6E3-C46B-4E00-B587-8172E02FED3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FF5E8F-75C0-4E73-8B50-63C8CEF1A93A}" type="pres">
      <dgm:prSet presAssocID="{4C3AB6E3-C46B-4E00-B587-8172E02FED3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55121A-B817-4DBA-91F3-8292AF585D34}" type="pres">
      <dgm:prSet presAssocID="{4C3AB6E3-C46B-4E00-B587-8172E02FED3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90A564-7D53-4C86-B1BD-5CB8B38139ED}" type="pres">
      <dgm:prSet presAssocID="{4C3AB6E3-C46B-4E00-B587-8172E02FED32}" presName="connSite1" presStyleCnt="0"/>
      <dgm:spPr/>
      <dgm:t>
        <a:bodyPr/>
        <a:lstStyle/>
        <a:p>
          <a:endParaRPr lang="es-EC"/>
        </a:p>
      </dgm:t>
    </dgm:pt>
    <dgm:pt modelId="{FC2D6A41-3AA4-4339-B5D8-AA0E601ACE92}" type="pres">
      <dgm:prSet presAssocID="{D6BAB363-C192-4B33-B8A3-279C28461B4C}" presName="Name9" presStyleLbl="sibTrans2D1" presStyleIdx="0" presStyleCnt="2"/>
      <dgm:spPr/>
      <dgm:t>
        <a:bodyPr/>
        <a:lstStyle/>
        <a:p>
          <a:endParaRPr lang="es-EC"/>
        </a:p>
      </dgm:t>
    </dgm:pt>
    <dgm:pt modelId="{CE516B33-7094-4903-9957-F9F357ACB466}" type="pres">
      <dgm:prSet presAssocID="{8F63B7EF-5997-4B35-84BF-816D24CB7011}" presName="composite2" presStyleCnt="0"/>
      <dgm:spPr/>
      <dgm:t>
        <a:bodyPr/>
        <a:lstStyle/>
        <a:p>
          <a:endParaRPr lang="es-EC"/>
        </a:p>
      </dgm:t>
    </dgm:pt>
    <dgm:pt modelId="{DE3FA9B7-51BC-4E70-8F47-978FF712327C}" type="pres">
      <dgm:prSet presAssocID="{8F63B7EF-5997-4B35-84BF-816D24CB7011}" presName="dummyNode2" presStyleLbl="node1" presStyleIdx="0" presStyleCnt="3"/>
      <dgm:spPr/>
      <dgm:t>
        <a:bodyPr/>
        <a:lstStyle/>
        <a:p>
          <a:endParaRPr lang="es-EC"/>
        </a:p>
      </dgm:t>
    </dgm:pt>
    <dgm:pt modelId="{0CD97FC2-C8D4-479D-9613-164A3030EABD}" type="pres">
      <dgm:prSet presAssocID="{8F63B7EF-5997-4B35-84BF-816D24CB701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C11B41-84AA-4A02-A9CD-874679057CD3}" type="pres">
      <dgm:prSet presAssocID="{8F63B7EF-5997-4B35-84BF-816D24CB701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B707FC-C1A3-457E-85F2-28F489564282}" type="pres">
      <dgm:prSet presAssocID="{8F63B7EF-5997-4B35-84BF-816D24CB701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062A02-0868-4D3A-A7AE-384F07AEC5B2}" type="pres">
      <dgm:prSet presAssocID="{8F63B7EF-5997-4B35-84BF-816D24CB7011}" presName="connSite2" presStyleCnt="0"/>
      <dgm:spPr/>
      <dgm:t>
        <a:bodyPr/>
        <a:lstStyle/>
        <a:p>
          <a:endParaRPr lang="es-EC"/>
        </a:p>
      </dgm:t>
    </dgm:pt>
    <dgm:pt modelId="{000348F6-C90A-4DD4-AA5E-D1746EFE1055}" type="pres">
      <dgm:prSet presAssocID="{DB92DE7E-FD81-4496-81E5-3923C761CCEB}" presName="Name18" presStyleLbl="sibTrans2D1" presStyleIdx="1" presStyleCnt="2"/>
      <dgm:spPr/>
      <dgm:t>
        <a:bodyPr/>
        <a:lstStyle/>
        <a:p>
          <a:endParaRPr lang="es-EC"/>
        </a:p>
      </dgm:t>
    </dgm:pt>
    <dgm:pt modelId="{F9ED7EB3-5059-453A-B417-5C8163419735}" type="pres">
      <dgm:prSet presAssocID="{897FD832-8242-4194-BFFE-86F58F9FB3B6}" presName="composite1" presStyleCnt="0"/>
      <dgm:spPr/>
      <dgm:t>
        <a:bodyPr/>
        <a:lstStyle/>
        <a:p>
          <a:endParaRPr lang="es-EC"/>
        </a:p>
      </dgm:t>
    </dgm:pt>
    <dgm:pt modelId="{AC9793EB-2607-4F66-A0E7-198E2CA8860A}" type="pres">
      <dgm:prSet presAssocID="{897FD832-8242-4194-BFFE-86F58F9FB3B6}" presName="dummyNode1" presStyleLbl="node1" presStyleIdx="1" presStyleCnt="3"/>
      <dgm:spPr/>
      <dgm:t>
        <a:bodyPr/>
        <a:lstStyle/>
        <a:p>
          <a:endParaRPr lang="es-EC"/>
        </a:p>
      </dgm:t>
    </dgm:pt>
    <dgm:pt modelId="{A8611B1F-2592-4B23-BEF9-F1CBA59DF176}" type="pres">
      <dgm:prSet presAssocID="{897FD832-8242-4194-BFFE-86F58F9FB3B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060CC-9E6D-4C64-BAD7-DFE5C6B89B6D}" type="pres">
      <dgm:prSet presAssocID="{897FD832-8242-4194-BFFE-86F58F9FB3B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176594-CBBE-4852-A23B-43411B77EB01}" type="pres">
      <dgm:prSet presAssocID="{897FD832-8242-4194-BFFE-86F58F9FB3B6}" presName="parentNode1" presStyleLbl="node1" presStyleIdx="2" presStyleCnt="3" custScaleX="12860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EC2762-7026-4DB8-B047-D4E97E033575}" type="pres">
      <dgm:prSet presAssocID="{897FD832-8242-4194-BFFE-86F58F9FB3B6}" presName="connSite1" presStyleCnt="0"/>
      <dgm:spPr/>
      <dgm:t>
        <a:bodyPr/>
        <a:lstStyle/>
        <a:p>
          <a:endParaRPr lang="es-EC"/>
        </a:p>
      </dgm:t>
    </dgm:pt>
  </dgm:ptLst>
  <dgm:cxnLst>
    <dgm:cxn modelId="{3453540B-6B6B-41A4-AAF9-FBE93196C666}" srcId="{897FD832-8242-4194-BFFE-86F58F9FB3B6}" destId="{70F29426-E1E4-4A19-911C-F895A5431C29}" srcOrd="1" destOrd="0" parTransId="{B9D1DD14-12C0-466C-A90D-FAAAD06D1228}" sibTransId="{9B1977AA-391E-458C-A579-D503CDDCE0FC}"/>
    <dgm:cxn modelId="{AE697C5F-8A6F-48AC-9CAD-55E5FCC8668C}" type="presOf" srcId="{2041C4DA-2D9C-4C62-B3DD-D01072E00F24}" destId="{DCF060CC-9E6D-4C64-BAD7-DFE5C6B89B6D}" srcOrd="1" destOrd="0" presId="urn:microsoft.com/office/officeart/2005/8/layout/hProcess4"/>
    <dgm:cxn modelId="{1E229C2C-6627-4521-B68B-D7C81549CCE1}" type="presOf" srcId="{4C3AB6E3-C46B-4E00-B587-8172E02FED32}" destId="{B055121A-B817-4DBA-91F3-8292AF585D34}" srcOrd="0" destOrd="0" presId="urn:microsoft.com/office/officeart/2005/8/layout/hProcess4"/>
    <dgm:cxn modelId="{47379994-A4BD-4EC4-AA1C-2EE06A774950}" type="presOf" srcId="{A1625590-0791-47CC-AD57-C9BAE97223E5}" destId="{0F06028C-846D-4910-8C7D-B85099A5809B}" srcOrd="0" destOrd="0" presId="urn:microsoft.com/office/officeart/2005/8/layout/hProcess4"/>
    <dgm:cxn modelId="{60CAD0A1-B87E-495D-9B72-98B28AECA5C7}" srcId="{8F63B7EF-5997-4B35-84BF-816D24CB7011}" destId="{FDF9BCA4-904B-43B0-95C5-087B23CB17A2}" srcOrd="0" destOrd="0" parTransId="{95A71D9C-0E5C-4845-A2BC-98E8530810C2}" sibTransId="{4D0752A2-C7BF-4D00-9A71-49E7C4CA82DE}"/>
    <dgm:cxn modelId="{468C9805-7259-46FC-9CBE-10FD0C20CE02}" srcId="{4C3AB6E3-C46B-4E00-B587-8172E02FED32}" destId="{F98EB195-BA1E-4848-A833-55AA5D9C681F}" srcOrd="0" destOrd="0" parTransId="{D9B28DA2-A0FB-4A20-BBE4-483BE08C17AD}" sibTransId="{46783887-DD7D-4FCE-AAD9-D981FA52AB7C}"/>
    <dgm:cxn modelId="{E1727698-D09B-4CED-B4B1-7FE5A84EBF7C}" type="presOf" srcId="{DB92DE7E-FD81-4496-81E5-3923C761CCEB}" destId="{000348F6-C90A-4DD4-AA5E-D1746EFE1055}" srcOrd="0" destOrd="0" presId="urn:microsoft.com/office/officeart/2005/8/layout/hProcess4"/>
    <dgm:cxn modelId="{AB46892F-E643-4C49-9AD5-00754FE3365D}" srcId="{A1625590-0791-47CC-AD57-C9BAE97223E5}" destId="{897FD832-8242-4194-BFFE-86F58F9FB3B6}" srcOrd="2" destOrd="0" parTransId="{08E00145-3B46-4032-9FDC-BF0540B7C468}" sibTransId="{207CB3DC-E5CF-4086-8E35-D8BE8BB0C8E9}"/>
    <dgm:cxn modelId="{4BB26561-8491-4C8F-A336-3383527F3ED8}" srcId="{4C3AB6E3-C46B-4E00-B587-8172E02FED32}" destId="{0C3EDD20-98E3-4B2E-90B8-78293BD3DC90}" srcOrd="1" destOrd="0" parTransId="{524D7A28-E01F-48B1-BCAD-DD5604F14E15}" sibTransId="{2E9CB3CA-7A09-4CBD-BEE9-5D4C6A45240D}"/>
    <dgm:cxn modelId="{D59BC876-B3BA-4934-BEFC-3D677B04E933}" type="presOf" srcId="{D6BAB363-C192-4B33-B8A3-279C28461B4C}" destId="{FC2D6A41-3AA4-4339-B5D8-AA0E601ACE92}" srcOrd="0" destOrd="0" presId="urn:microsoft.com/office/officeart/2005/8/layout/hProcess4"/>
    <dgm:cxn modelId="{0242914E-5B7D-4564-9EE8-C2D35889470A}" srcId="{A1625590-0791-47CC-AD57-C9BAE97223E5}" destId="{4C3AB6E3-C46B-4E00-B587-8172E02FED32}" srcOrd="0" destOrd="0" parTransId="{ADB534CA-3443-4D99-ACA8-656BCAA20CE3}" sibTransId="{D6BAB363-C192-4B33-B8A3-279C28461B4C}"/>
    <dgm:cxn modelId="{C2AB1D4C-C71F-4C5E-92C6-E182B94FEFE7}" type="presOf" srcId="{897FD832-8242-4194-BFFE-86F58F9FB3B6}" destId="{CA176594-CBBE-4852-A23B-43411B77EB01}" srcOrd="0" destOrd="0" presId="urn:microsoft.com/office/officeart/2005/8/layout/hProcess4"/>
    <dgm:cxn modelId="{BF5CF095-B92A-4712-ABDB-6B580C5A7355}" srcId="{897FD832-8242-4194-BFFE-86F58F9FB3B6}" destId="{2041C4DA-2D9C-4C62-B3DD-D01072E00F24}" srcOrd="0" destOrd="0" parTransId="{74154E9C-8486-4264-8304-C7D51D52EC58}" sibTransId="{D454BADC-1017-4475-A805-6B9F87F50AEB}"/>
    <dgm:cxn modelId="{5F14D398-FC95-43B7-B210-F1D98783C720}" type="presOf" srcId="{0C3EDD20-98E3-4B2E-90B8-78293BD3DC90}" destId="{005085BA-57C6-4BCC-AD4A-799263F170CA}" srcOrd="0" destOrd="1" presId="urn:microsoft.com/office/officeart/2005/8/layout/hProcess4"/>
    <dgm:cxn modelId="{47B4473B-FC93-4B78-AF19-0D879DCAFF5C}" type="presOf" srcId="{FDF9BCA4-904B-43B0-95C5-087B23CB17A2}" destId="{DEC11B41-84AA-4A02-A9CD-874679057CD3}" srcOrd="1" destOrd="0" presId="urn:microsoft.com/office/officeart/2005/8/layout/hProcess4"/>
    <dgm:cxn modelId="{96D5143A-5ADD-4CB3-A44A-4198F6BE2D0B}" type="presOf" srcId="{0C3EDD20-98E3-4B2E-90B8-78293BD3DC90}" destId="{FFFF5E8F-75C0-4E73-8B50-63C8CEF1A93A}" srcOrd="1" destOrd="1" presId="urn:microsoft.com/office/officeart/2005/8/layout/hProcess4"/>
    <dgm:cxn modelId="{55E908A8-CCB6-4176-B36E-09D72ABC5976}" type="presOf" srcId="{F98EB195-BA1E-4848-A833-55AA5D9C681F}" destId="{FFFF5E8F-75C0-4E73-8B50-63C8CEF1A93A}" srcOrd="1" destOrd="0" presId="urn:microsoft.com/office/officeart/2005/8/layout/hProcess4"/>
    <dgm:cxn modelId="{CF4E9B59-F168-4460-B27A-C3D58686735A}" type="presOf" srcId="{70F29426-E1E4-4A19-911C-F895A5431C29}" destId="{DCF060CC-9E6D-4C64-BAD7-DFE5C6B89B6D}" srcOrd="1" destOrd="1" presId="urn:microsoft.com/office/officeart/2005/8/layout/hProcess4"/>
    <dgm:cxn modelId="{7B4B2186-721C-41E5-966B-6045FD90ABBE}" type="presOf" srcId="{FDF9BCA4-904B-43B0-95C5-087B23CB17A2}" destId="{0CD97FC2-C8D4-479D-9613-164A3030EABD}" srcOrd="0" destOrd="0" presId="urn:microsoft.com/office/officeart/2005/8/layout/hProcess4"/>
    <dgm:cxn modelId="{9D1DFDC9-CCE1-405C-8F9D-87601132190C}" type="presOf" srcId="{8F63B7EF-5997-4B35-84BF-816D24CB7011}" destId="{4EB707FC-C1A3-457E-85F2-28F489564282}" srcOrd="0" destOrd="0" presId="urn:microsoft.com/office/officeart/2005/8/layout/hProcess4"/>
    <dgm:cxn modelId="{E62D70D1-FC27-4D6F-B7C9-54AD8BDF1641}" type="presOf" srcId="{2041C4DA-2D9C-4C62-B3DD-D01072E00F24}" destId="{A8611B1F-2592-4B23-BEF9-F1CBA59DF176}" srcOrd="0" destOrd="0" presId="urn:microsoft.com/office/officeart/2005/8/layout/hProcess4"/>
    <dgm:cxn modelId="{47ADCB1A-D9FE-4688-A3A9-F06B3BBC9487}" type="presOf" srcId="{F0F9F186-2329-4A69-93EA-B9EBB3CE6AF6}" destId="{FFFF5E8F-75C0-4E73-8B50-63C8CEF1A93A}" srcOrd="1" destOrd="2" presId="urn:microsoft.com/office/officeart/2005/8/layout/hProcess4"/>
    <dgm:cxn modelId="{FE8C8108-828D-4EAD-BCFE-50DA9AA50F7F}" srcId="{4C3AB6E3-C46B-4E00-B587-8172E02FED32}" destId="{F0F9F186-2329-4A69-93EA-B9EBB3CE6AF6}" srcOrd="2" destOrd="0" parTransId="{D89F73BC-FC30-4054-A852-2ED086D3B200}" sibTransId="{064ED2A2-F92B-4B27-8F1A-403BA5ADB022}"/>
    <dgm:cxn modelId="{5FC023C4-005A-4BF4-8E6A-085B4270499E}" type="presOf" srcId="{F98EB195-BA1E-4848-A833-55AA5D9C681F}" destId="{005085BA-57C6-4BCC-AD4A-799263F170CA}" srcOrd="0" destOrd="0" presId="urn:microsoft.com/office/officeart/2005/8/layout/hProcess4"/>
    <dgm:cxn modelId="{FD6A5431-F654-48FB-AA08-8032A75726EE}" type="presOf" srcId="{70F29426-E1E4-4A19-911C-F895A5431C29}" destId="{A8611B1F-2592-4B23-BEF9-F1CBA59DF176}" srcOrd="0" destOrd="1" presId="urn:microsoft.com/office/officeart/2005/8/layout/hProcess4"/>
    <dgm:cxn modelId="{FBA8726E-5D76-40BF-8E8F-74F9DE82F9C9}" type="presOf" srcId="{F0F9F186-2329-4A69-93EA-B9EBB3CE6AF6}" destId="{005085BA-57C6-4BCC-AD4A-799263F170CA}" srcOrd="0" destOrd="2" presId="urn:microsoft.com/office/officeart/2005/8/layout/hProcess4"/>
    <dgm:cxn modelId="{76350018-8476-43D5-99A8-76E55696BBF1}" srcId="{A1625590-0791-47CC-AD57-C9BAE97223E5}" destId="{8F63B7EF-5997-4B35-84BF-816D24CB7011}" srcOrd="1" destOrd="0" parTransId="{3911C1F5-4E03-4D43-A2F8-C8427799993D}" sibTransId="{DB92DE7E-FD81-4496-81E5-3923C761CCEB}"/>
    <dgm:cxn modelId="{EE198D3B-58CA-4447-A8FB-16B6059A972C}" type="presParOf" srcId="{0F06028C-846D-4910-8C7D-B85099A5809B}" destId="{256328F1-1CAD-4DEC-8B9F-42523BF5CC26}" srcOrd="0" destOrd="0" presId="urn:microsoft.com/office/officeart/2005/8/layout/hProcess4"/>
    <dgm:cxn modelId="{0C61FE13-EBCC-4FB7-B953-EF1628511E3E}" type="presParOf" srcId="{0F06028C-846D-4910-8C7D-B85099A5809B}" destId="{A04B0786-554D-496B-8DD3-D543618A68BE}" srcOrd="1" destOrd="0" presId="urn:microsoft.com/office/officeart/2005/8/layout/hProcess4"/>
    <dgm:cxn modelId="{3BBFB7DD-B4D0-4E11-A4C0-F840A4B6D578}" type="presParOf" srcId="{0F06028C-846D-4910-8C7D-B85099A5809B}" destId="{DC98CC87-2A46-462C-BAA4-020CCEF01983}" srcOrd="2" destOrd="0" presId="urn:microsoft.com/office/officeart/2005/8/layout/hProcess4"/>
    <dgm:cxn modelId="{4D374384-250C-4E02-9505-D55342F1F837}" type="presParOf" srcId="{DC98CC87-2A46-462C-BAA4-020CCEF01983}" destId="{2345C58D-E75B-4F83-9176-70387C11658A}" srcOrd="0" destOrd="0" presId="urn:microsoft.com/office/officeart/2005/8/layout/hProcess4"/>
    <dgm:cxn modelId="{FC00039D-8301-4150-ADF3-39DA3322ED79}" type="presParOf" srcId="{2345C58D-E75B-4F83-9176-70387C11658A}" destId="{B11CDA29-CEE0-419A-A01C-747197F210E8}" srcOrd="0" destOrd="0" presId="urn:microsoft.com/office/officeart/2005/8/layout/hProcess4"/>
    <dgm:cxn modelId="{93F0C25E-D226-4CFF-A954-C421D3895071}" type="presParOf" srcId="{2345C58D-E75B-4F83-9176-70387C11658A}" destId="{005085BA-57C6-4BCC-AD4A-799263F170CA}" srcOrd="1" destOrd="0" presId="urn:microsoft.com/office/officeart/2005/8/layout/hProcess4"/>
    <dgm:cxn modelId="{0039C432-0C41-43D8-9A56-AC6A279FFF6A}" type="presParOf" srcId="{2345C58D-E75B-4F83-9176-70387C11658A}" destId="{FFFF5E8F-75C0-4E73-8B50-63C8CEF1A93A}" srcOrd="2" destOrd="0" presId="urn:microsoft.com/office/officeart/2005/8/layout/hProcess4"/>
    <dgm:cxn modelId="{6E96F0BC-E78D-4777-B7CE-B10FD7576311}" type="presParOf" srcId="{2345C58D-E75B-4F83-9176-70387C11658A}" destId="{B055121A-B817-4DBA-91F3-8292AF585D34}" srcOrd="3" destOrd="0" presId="urn:microsoft.com/office/officeart/2005/8/layout/hProcess4"/>
    <dgm:cxn modelId="{1AC1C072-6968-45DB-A69D-7633DCC7386C}" type="presParOf" srcId="{2345C58D-E75B-4F83-9176-70387C11658A}" destId="{7C90A564-7D53-4C86-B1BD-5CB8B38139ED}" srcOrd="4" destOrd="0" presId="urn:microsoft.com/office/officeart/2005/8/layout/hProcess4"/>
    <dgm:cxn modelId="{25A056E4-7610-48AB-8C41-F09D6F34A56B}" type="presParOf" srcId="{DC98CC87-2A46-462C-BAA4-020CCEF01983}" destId="{FC2D6A41-3AA4-4339-B5D8-AA0E601ACE92}" srcOrd="1" destOrd="0" presId="urn:microsoft.com/office/officeart/2005/8/layout/hProcess4"/>
    <dgm:cxn modelId="{1E2E900A-B176-4375-BCDA-B4F2B2142228}" type="presParOf" srcId="{DC98CC87-2A46-462C-BAA4-020CCEF01983}" destId="{CE516B33-7094-4903-9957-F9F357ACB466}" srcOrd="2" destOrd="0" presId="urn:microsoft.com/office/officeart/2005/8/layout/hProcess4"/>
    <dgm:cxn modelId="{8FC1A1B7-931A-4F7D-BCBB-B01417C28ABD}" type="presParOf" srcId="{CE516B33-7094-4903-9957-F9F357ACB466}" destId="{DE3FA9B7-51BC-4E70-8F47-978FF712327C}" srcOrd="0" destOrd="0" presId="urn:microsoft.com/office/officeart/2005/8/layout/hProcess4"/>
    <dgm:cxn modelId="{B0A82D45-77FB-4C86-B172-B7BFADC069EE}" type="presParOf" srcId="{CE516B33-7094-4903-9957-F9F357ACB466}" destId="{0CD97FC2-C8D4-479D-9613-164A3030EABD}" srcOrd="1" destOrd="0" presId="urn:microsoft.com/office/officeart/2005/8/layout/hProcess4"/>
    <dgm:cxn modelId="{0940F843-EF66-498E-9297-265E5B3182C9}" type="presParOf" srcId="{CE516B33-7094-4903-9957-F9F357ACB466}" destId="{DEC11B41-84AA-4A02-A9CD-874679057CD3}" srcOrd="2" destOrd="0" presId="urn:microsoft.com/office/officeart/2005/8/layout/hProcess4"/>
    <dgm:cxn modelId="{3A28AA0A-E514-43C9-BBF9-5BA975998985}" type="presParOf" srcId="{CE516B33-7094-4903-9957-F9F357ACB466}" destId="{4EB707FC-C1A3-457E-85F2-28F489564282}" srcOrd="3" destOrd="0" presId="urn:microsoft.com/office/officeart/2005/8/layout/hProcess4"/>
    <dgm:cxn modelId="{E2F4C39E-E685-43B6-ADE2-17E9F55DB0E2}" type="presParOf" srcId="{CE516B33-7094-4903-9957-F9F357ACB466}" destId="{8C062A02-0868-4D3A-A7AE-384F07AEC5B2}" srcOrd="4" destOrd="0" presId="urn:microsoft.com/office/officeart/2005/8/layout/hProcess4"/>
    <dgm:cxn modelId="{52BD8548-11F0-42A7-92E4-6C98F065462F}" type="presParOf" srcId="{DC98CC87-2A46-462C-BAA4-020CCEF01983}" destId="{000348F6-C90A-4DD4-AA5E-D1746EFE1055}" srcOrd="3" destOrd="0" presId="urn:microsoft.com/office/officeart/2005/8/layout/hProcess4"/>
    <dgm:cxn modelId="{09915638-AFA5-4DED-AEDF-9830D4589B62}" type="presParOf" srcId="{DC98CC87-2A46-462C-BAA4-020CCEF01983}" destId="{F9ED7EB3-5059-453A-B417-5C8163419735}" srcOrd="4" destOrd="0" presId="urn:microsoft.com/office/officeart/2005/8/layout/hProcess4"/>
    <dgm:cxn modelId="{52FBB01C-C666-4530-8DD4-30206EEB022B}" type="presParOf" srcId="{F9ED7EB3-5059-453A-B417-5C8163419735}" destId="{AC9793EB-2607-4F66-A0E7-198E2CA8860A}" srcOrd="0" destOrd="0" presId="urn:microsoft.com/office/officeart/2005/8/layout/hProcess4"/>
    <dgm:cxn modelId="{F891EBED-7146-469E-B58A-26E629564E92}" type="presParOf" srcId="{F9ED7EB3-5059-453A-B417-5C8163419735}" destId="{A8611B1F-2592-4B23-BEF9-F1CBA59DF176}" srcOrd="1" destOrd="0" presId="urn:microsoft.com/office/officeart/2005/8/layout/hProcess4"/>
    <dgm:cxn modelId="{B95A265C-6768-458D-863A-B599BD8EBF97}" type="presParOf" srcId="{F9ED7EB3-5059-453A-B417-5C8163419735}" destId="{DCF060CC-9E6D-4C64-BAD7-DFE5C6B89B6D}" srcOrd="2" destOrd="0" presId="urn:microsoft.com/office/officeart/2005/8/layout/hProcess4"/>
    <dgm:cxn modelId="{B06957CF-3702-4295-ADD3-3FD3C275F17C}" type="presParOf" srcId="{F9ED7EB3-5059-453A-B417-5C8163419735}" destId="{CA176594-CBBE-4852-A23B-43411B77EB01}" srcOrd="3" destOrd="0" presId="urn:microsoft.com/office/officeart/2005/8/layout/hProcess4"/>
    <dgm:cxn modelId="{D7FFA112-54F9-4E4B-9442-55EBF71047E1}" type="presParOf" srcId="{F9ED7EB3-5059-453A-B417-5C8163419735}" destId="{49EC2762-7026-4DB8-B047-D4E97E0335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D43E4-58F7-41F3-8CBA-1E62A180571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C80897-8501-413A-884C-DE7907CB5486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1800" dirty="0">
            <a:latin typeface="Aril"/>
          </a:endParaRPr>
        </a:p>
      </dgm:t>
    </dgm:pt>
    <dgm:pt modelId="{31523A36-F680-417A-84A9-7CCDF038C823}" type="parTrans" cxnId="{B06AF67C-1A29-489F-8744-849C491A218D}">
      <dgm:prSet/>
      <dgm:spPr/>
      <dgm:t>
        <a:bodyPr/>
        <a:lstStyle/>
        <a:p>
          <a:endParaRPr lang="es-EC"/>
        </a:p>
      </dgm:t>
    </dgm:pt>
    <dgm:pt modelId="{692273A1-E249-4C6A-94A7-EBD998CD4D0E}" type="sibTrans" cxnId="{B06AF67C-1A29-489F-8744-849C491A218D}">
      <dgm:prSet/>
      <dgm:spPr/>
      <dgm:t>
        <a:bodyPr/>
        <a:lstStyle/>
        <a:p>
          <a:endParaRPr lang="es-EC"/>
        </a:p>
      </dgm:t>
    </dgm:pt>
    <dgm:pt modelId="{19742666-C44D-464C-B369-5AA8418700E7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accent2"/>
              </a:solidFill>
              <a:latin typeface="Aril"/>
            </a:rPr>
            <a:t>LÍNEA BEBE</a:t>
          </a:r>
          <a:endParaRPr lang="es-EC" sz="1800" b="1" dirty="0">
            <a:solidFill>
              <a:schemeClr val="accent2"/>
            </a:solidFill>
            <a:latin typeface="Aril"/>
          </a:endParaRPr>
        </a:p>
      </dgm:t>
    </dgm:pt>
    <dgm:pt modelId="{DFD574FB-D5D5-424A-95F7-5D9608D4ACD1}" type="parTrans" cxnId="{E8B57EA1-120C-4447-B9F6-F2BA386DC7D0}">
      <dgm:prSet/>
      <dgm:spPr/>
      <dgm:t>
        <a:bodyPr/>
        <a:lstStyle/>
        <a:p>
          <a:endParaRPr lang="es-EC"/>
        </a:p>
      </dgm:t>
    </dgm:pt>
    <dgm:pt modelId="{D0011EF6-A419-4F25-A07C-5EB817387028}" type="sibTrans" cxnId="{E8B57EA1-120C-4447-B9F6-F2BA386DC7D0}">
      <dgm:prSet/>
      <dgm:spPr/>
      <dgm:t>
        <a:bodyPr/>
        <a:lstStyle/>
        <a:p>
          <a:endParaRPr lang="es-EC"/>
        </a:p>
      </dgm:t>
    </dgm:pt>
    <dgm:pt modelId="{D501840B-E781-431B-9ACE-CA3434E6F735}">
      <dgm:prSet phldrT="[Texto]" custT="1"/>
      <dgm:spPr/>
      <dgm:t>
        <a:bodyPr/>
        <a:lstStyle/>
        <a:p>
          <a:r>
            <a:rPr lang="es-EC" sz="1400" dirty="0" smtClean="0">
              <a:latin typeface="Aril"/>
            </a:rPr>
            <a:t>Suéteres y pantalones para bebes de 0 a 12 meses.</a:t>
          </a:r>
          <a:endParaRPr lang="es-EC" sz="1400" dirty="0">
            <a:latin typeface="Aril"/>
          </a:endParaRPr>
        </a:p>
      </dgm:t>
    </dgm:pt>
    <dgm:pt modelId="{21B6EF38-5827-4936-B4F9-F63996028509}" type="parTrans" cxnId="{5D97801D-A26A-45DA-942D-A7477E88CAEA}">
      <dgm:prSet/>
      <dgm:spPr/>
      <dgm:t>
        <a:bodyPr/>
        <a:lstStyle/>
        <a:p>
          <a:endParaRPr lang="es-EC"/>
        </a:p>
      </dgm:t>
    </dgm:pt>
    <dgm:pt modelId="{E719610A-2249-4399-BA9C-A3FACBF31000}" type="sibTrans" cxnId="{5D97801D-A26A-45DA-942D-A7477E88CAEA}">
      <dgm:prSet/>
      <dgm:spPr/>
      <dgm:t>
        <a:bodyPr/>
        <a:lstStyle/>
        <a:p>
          <a:endParaRPr lang="es-EC"/>
        </a:p>
      </dgm:t>
    </dgm:pt>
    <dgm:pt modelId="{11FA7667-D9F4-4E6B-804E-233F00E01CA8}">
      <dgm:prSet phldrT="[Texto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1800" dirty="0">
            <a:latin typeface="Aril"/>
          </a:endParaRPr>
        </a:p>
      </dgm:t>
    </dgm:pt>
    <dgm:pt modelId="{A7CF751F-242E-4A56-8B35-53F7B36327A9}" type="parTrans" cxnId="{C729F942-1C27-43FA-96E1-F556A40CF2C4}">
      <dgm:prSet/>
      <dgm:spPr/>
      <dgm:t>
        <a:bodyPr/>
        <a:lstStyle/>
        <a:p>
          <a:endParaRPr lang="es-EC"/>
        </a:p>
      </dgm:t>
    </dgm:pt>
    <dgm:pt modelId="{1598AB9F-D3EF-4E49-A1D1-9CDB9D100B58}" type="sibTrans" cxnId="{C729F942-1C27-43FA-96E1-F556A40CF2C4}">
      <dgm:prSet/>
      <dgm:spPr/>
      <dgm:t>
        <a:bodyPr/>
        <a:lstStyle/>
        <a:p>
          <a:endParaRPr lang="es-EC"/>
        </a:p>
      </dgm:t>
    </dgm:pt>
    <dgm:pt modelId="{9821E84E-E146-4B20-867F-E8E6861CD02F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accent3"/>
              </a:solidFill>
              <a:latin typeface="Aril"/>
            </a:rPr>
            <a:t>LÍNEA INFANTE</a:t>
          </a:r>
          <a:endParaRPr lang="es-EC" sz="1800" b="1" dirty="0">
            <a:solidFill>
              <a:schemeClr val="accent3"/>
            </a:solidFill>
            <a:latin typeface="Aril"/>
          </a:endParaRPr>
        </a:p>
      </dgm:t>
    </dgm:pt>
    <dgm:pt modelId="{A08FCDBE-DF26-443C-91DB-4E0579C75C71}" type="parTrans" cxnId="{53380355-8217-4AD3-B7FC-778CCA786A5C}">
      <dgm:prSet/>
      <dgm:spPr/>
      <dgm:t>
        <a:bodyPr/>
        <a:lstStyle/>
        <a:p>
          <a:endParaRPr lang="es-EC"/>
        </a:p>
      </dgm:t>
    </dgm:pt>
    <dgm:pt modelId="{50485A79-B9EC-4A70-B7B5-5C084FF98F7F}" type="sibTrans" cxnId="{53380355-8217-4AD3-B7FC-778CCA786A5C}">
      <dgm:prSet/>
      <dgm:spPr/>
      <dgm:t>
        <a:bodyPr/>
        <a:lstStyle/>
        <a:p>
          <a:endParaRPr lang="es-EC"/>
        </a:p>
      </dgm:t>
    </dgm:pt>
    <dgm:pt modelId="{E6865838-9D84-4D76-8EAE-D9F678A1E696}">
      <dgm:prSet phldrT="[Texto]" custT="1"/>
      <dgm:spPr/>
      <dgm:t>
        <a:bodyPr/>
        <a:lstStyle/>
        <a:p>
          <a:r>
            <a:rPr lang="es-EC" sz="1400" dirty="0" smtClean="0">
              <a:latin typeface="Aril"/>
            </a:rPr>
            <a:t>Suéteres para niños y niñas de 6 a 36 meses.</a:t>
          </a:r>
          <a:endParaRPr lang="es-EC" sz="1400" dirty="0">
            <a:latin typeface="Aril"/>
          </a:endParaRPr>
        </a:p>
      </dgm:t>
    </dgm:pt>
    <dgm:pt modelId="{EFFEFDC3-4A09-4D23-94EA-E633E1424B55}" type="parTrans" cxnId="{09193D4A-AD3D-4826-9414-693CB9596EF9}">
      <dgm:prSet/>
      <dgm:spPr/>
      <dgm:t>
        <a:bodyPr/>
        <a:lstStyle/>
        <a:p>
          <a:endParaRPr lang="es-EC"/>
        </a:p>
      </dgm:t>
    </dgm:pt>
    <dgm:pt modelId="{F23CDAF8-FBDE-4520-9822-24F32086F376}" type="sibTrans" cxnId="{09193D4A-AD3D-4826-9414-693CB9596EF9}">
      <dgm:prSet/>
      <dgm:spPr/>
      <dgm:t>
        <a:bodyPr/>
        <a:lstStyle/>
        <a:p>
          <a:endParaRPr lang="es-EC"/>
        </a:p>
      </dgm:t>
    </dgm:pt>
    <dgm:pt modelId="{71548FD4-33D1-4FAC-B7D7-251FEB6232EA}">
      <dgm:prSet phldrT="[Texto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1800" dirty="0">
            <a:latin typeface="Aril"/>
          </a:endParaRPr>
        </a:p>
      </dgm:t>
    </dgm:pt>
    <dgm:pt modelId="{EDF8A5E1-1D68-42EB-A720-B4F086005FE6}" type="parTrans" cxnId="{E988C8A1-5E4E-4426-878A-CB7141E524B4}">
      <dgm:prSet/>
      <dgm:spPr/>
      <dgm:t>
        <a:bodyPr/>
        <a:lstStyle/>
        <a:p>
          <a:endParaRPr lang="es-EC"/>
        </a:p>
      </dgm:t>
    </dgm:pt>
    <dgm:pt modelId="{D3A33A3A-5566-4F6E-AB77-DD0B7DAAAFA4}" type="sibTrans" cxnId="{E988C8A1-5E4E-4426-878A-CB7141E524B4}">
      <dgm:prSet/>
      <dgm:spPr/>
      <dgm:t>
        <a:bodyPr/>
        <a:lstStyle/>
        <a:p>
          <a:endParaRPr lang="es-EC"/>
        </a:p>
      </dgm:t>
    </dgm:pt>
    <dgm:pt modelId="{304CBC89-1BE0-4487-859C-A2280B2A97A0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bg2">
                  <a:lumMod val="50000"/>
                </a:schemeClr>
              </a:solidFill>
              <a:latin typeface="Aril"/>
            </a:rPr>
            <a:t>LÍNEA DE ACEESORIOS</a:t>
          </a:r>
          <a:endParaRPr lang="es-EC" sz="1800" b="1" dirty="0">
            <a:solidFill>
              <a:schemeClr val="bg2">
                <a:lumMod val="50000"/>
              </a:schemeClr>
            </a:solidFill>
            <a:latin typeface="Aril"/>
          </a:endParaRPr>
        </a:p>
      </dgm:t>
    </dgm:pt>
    <dgm:pt modelId="{B80C6049-1720-4027-9DB5-01D2276DD8C2}" type="parTrans" cxnId="{E1477615-AF93-47A4-9385-BD623C313324}">
      <dgm:prSet/>
      <dgm:spPr/>
      <dgm:t>
        <a:bodyPr/>
        <a:lstStyle/>
        <a:p>
          <a:endParaRPr lang="es-EC"/>
        </a:p>
      </dgm:t>
    </dgm:pt>
    <dgm:pt modelId="{CD69134C-FC39-4810-BC72-42E15E95AB36}" type="sibTrans" cxnId="{E1477615-AF93-47A4-9385-BD623C313324}">
      <dgm:prSet/>
      <dgm:spPr/>
      <dgm:t>
        <a:bodyPr/>
        <a:lstStyle/>
        <a:p>
          <a:endParaRPr lang="es-EC"/>
        </a:p>
      </dgm:t>
    </dgm:pt>
    <dgm:pt modelId="{372FB851-44BD-4F03-A122-3E5B700CB2EE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l"/>
            </a:rPr>
            <a:t>Set Gorra y Bufanda tallas de la 0 a la 2.</a:t>
          </a:r>
          <a:endParaRPr lang="es-EC" sz="1400" dirty="0">
            <a:latin typeface="Aril"/>
          </a:endParaRPr>
        </a:p>
      </dgm:t>
    </dgm:pt>
    <dgm:pt modelId="{D145115B-B7B1-4459-BB48-157C4420D605}" type="parTrans" cxnId="{9379AE3D-9669-4136-942A-1CF64225DC9C}">
      <dgm:prSet/>
      <dgm:spPr/>
      <dgm:t>
        <a:bodyPr/>
        <a:lstStyle/>
        <a:p>
          <a:endParaRPr lang="es-EC"/>
        </a:p>
      </dgm:t>
    </dgm:pt>
    <dgm:pt modelId="{ED46659A-5617-43EF-BC64-D92D7BB5FF5F}" type="sibTrans" cxnId="{9379AE3D-9669-4136-942A-1CF64225DC9C}">
      <dgm:prSet/>
      <dgm:spPr/>
      <dgm:t>
        <a:bodyPr/>
        <a:lstStyle/>
        <a:p>
          <a:endParaRPr lang="es-EC"/>
        </a:p>
      </dgm:t>
    </dgm:pt>
    <dgm:pt modelId="{904E5B89-36C3-421E-850E-7FFA42CC3A66}">
      <dgm:prSet custT="1"/>
      <dgm:spPr/>
      <dgm:t>
        <a:bodyPr/>
        <a:lstStyle/>
        <a:p>
          <a:r>
            <a:rPr lang="es-EC" sz="1800" b="1" dirty="0" smtClean="0">
              <a:solidFill>
                <a:schemeClr val="accent6"/>
              </a:solidFill>
              <a:latin typeface="Aril"/>
            </a:rPr>
            <a:t>LÍNEA INFANTIL</a:t>
          </a:r>
          <a:endParaRPr lang="es-EC" sz="1800" b="1" dirty="0">
            <a:solidFill>
              <a:schemeClr val="accent6"/>
            </a:solidFill>
            <a:latin typeface="Aril"/>
          </a:endParaRPr>
        </a:p>
      </dgm:t>
    </dgm:pt>
    <dgm:pt modelId="{971369A9-2372-412F-B086-E1488C01F7B2}" type="parTrans" cxnId="{C8B5A8C1-6FEC-454C-AE0D-817C529AD11F}">
      <dgm:prSet/>
      <dgm:spPr/>
      <dgm:t>
        <a:bodyPr/>
        <a:lstStyle/>
        <a:p>
          <a:endParaRPr lang="es-EC"/>
        </a:p>
      </dgm:t>
    </dgm:pt>
    <dgm:pt modelId="{DC6EC67E-8C10-4E76-9A89-384FF95CF87B}" type="sibTrans" cxnId="{C8B5A8C1-6FEC-454C-AE0D-817C529AD11F}">
      <dgm:prSet/>
      <dgm:spPr/>
      <dgm:t>
        <a:bodyPr/>
        <a:lstStyle/>
        <a:p>
          <a:endParaRPr lang="es-EC"/>
        </a:p>
      </dgm:t>
    </dgm:pt>
    <dgm:pt modelId="{2DA527D7-136C-457D-8E74-B37A927DFE58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sz="1800" dirty="0">
            <a:latin typeface="Aril"/>
          </a:endParaRPr>
        </a:p>
      </dgm:t>
    </dgm:pt>
    <dgm:pt modelId="{DD8FF12E-F4D1-4AC3-8D37-7325EC9F9F53}" type="parTrans" cxnId="{0F20441E-230B-40BE-A996-29D5723BE643}">
      <dgm:prSet/>
      <dgm:spPr/>
      <dgm:t>
        <a:bodyPr/>
        <a:lstStyle/>
        <a:p>
          <a:endParaRPr lang="es-EC"/>
        </a:p>
      </dgm:t>
    </dgm:pt>
    <dgm:pt modelId="{62334E62-F1AA-452A-BD24-3A2470D11DA7}" type="sibTrans" cxnId="{0F20441E-230B-40BE-A996-29D5723BE643}">
      <dgm:prSet/>
      <dgm:spPr/>
      <dgm:t>
        <a:bodyPr/>
        <a:lstStyle/>
        <a:p>
          <a:endParaRPr lang="es-EC"/>
        </a:p>
      </dgm:t>
    </dgm:pt>
    <dgm:pt modelId="{162290FF-B252-4C4C-A1CE-E389599C67EC}">
      <dgm:prSet custT="1"/>
      <dgm:spPr/>
      <dgm:t>
        <a:bodyPr/>
        <a:lstStyle/>
        <a:p>
          <a:r>
            <a:rPr lang="es-EC" sz="1400" dirty="0" smtClean="0">
              <a:latin typeface="Aril"/>
            </a:rPr>
            <a:t>Suéteres para niños y niñas de 2 a 12 años.</a:t>
          </a:r>
          <a:endParaRPr lang="es-EC" sz="1400" dirty="0">
            <a:latin typeface="Aril"/>
          </a:endParaRPr>
        </a:p>
      </dgm:t>
    </dgm:pt>
    <dgm:pt modelId="{B28D07F8-6945-4244-B5B1-37918C97D166}" type="parTrans" cxnId="{6D807509-224F-4450-A38F-F9DD31A86039}">
      <dgm:prSet/>
      <dgm:spPr/>
      <dgm:t>
        <a:bodyPr/>
        <a:lstStyle/>
        <a:p>
          <a:endParaRPr lang="es-EC"/>
        </a:p>
      </dgm:t>
    </dgm:pt>
    <dgm:pt modelId="{E0F2398C-F385-460A-A795-2617170681E9}" type="sibTrans" cxnId="{6D807509-224F-4450-A38F-F9DD31A86039}">
      <dgm:prSet/>
      <dgm:spPr/>
      <dgm:t>
        <a:bodyPr/>
        <a:lstStyle/>
        <a:p>
          <a:endParaRPr lang="es-EC"/>
        </a:p>
      </dgm:t>
    </dgm:pt>
    <dgm:pt modelId="{24DCD360-4B23-4243-88D1-54FE7EC978E6}" type="pres">
      <dgm:prSet presAssocID="{5CAD43E4-58F7-41F3-8CBA-1E62A180571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567E57-6660-48D5-A9D6-A077FCABF691}" type="pres">
      <dgm:prSet presAssocID="{5CAD43E4-58F7-41F3-8CBA-1E62A1805717}" presName="cycle" presStyleCnt="0"/>
      <dgm:spPr/>
    </dgm:pt>
    <dgm:pt modelId="{E32BB107-CFD9-4E15-9264-2E379BFE34CB}" type="pres">
      <dgm:prSet presAssocID="{5CAD43E4-58F7-41F3-8CBA-1E62A1805717}" presName="centerShape" presStyleCnt="0"/>
      <dgm:spPr/>
    </dgm:pt>
    <dgm:pt modelId="{0607F697-7469-453C-87FD-88F149AA95B1}" type="pres">
      <dgm:prSet presAssocID="{5CAD43E4-58F7-41F3-8CBA-1E62A1805717}" presName="connSite" presStyleLbl="node1" presStyleIdx="0" presStyleCnt="5"/>
      <dgm:spPr/>
    </dgm:pt>
    <dgm:pt modelId="{195162A4-B68E-4B6B-99DD-C5D15C2E17D0}" type="pres">
      <dgm:prSet presAssocID="{5CAD43E4-58F7-41F3-8CBA-1E62A1805717}" presName="visible" presStyleLbl="node1" presStyleIdx="0" presStyleCnt="5" custLinFactNeighborX="-8185" custLinFactNeighborY="-432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C975049-B0D1-4223-B87D-03B5A9C6831D}" type="pres">
      <dgm:prSet presAssocID="{31523A36-F680-417A-84A9-7CCDF038C823}" presName="Name25" presStyleLbl="parChTrans1D1" presStyleIdx="0" presStyleCnt="4"/>
      <dgm:spPr/>
      <dgm:t>
        <a:bodyPr/>
        <a:lstStyle/>
        <a:p>
          <a:endParaRPr lang="es-EC"/>
        </a:p>
      </dgm:t>
    </dgm:pt>
    <dgm:pt modelId="{98CB62C5-2A80-49BE-8313-565443E99AE0}" type="pres">
      <dgm:prSet presAssocID="{A1C80897-8501-413A-884C-DE7907CB5486}" presName="node" presStyleCnt="0"/>
      <dgm:spPr/>
    </dgm:pt>
    <dgm:pt modelId="{2FC64E8F-20E9-4693-9266-37E3AE561019}" type="pres">
      <dgm:prSet presAssocID="{A1C80897-8501-413A-884C-DE7907CB5486}" presName="parentNode" presStyleLbl="node1" presStyleIdx="1" presStyleCnt="5" custScaleX="124100" custLinFactNeighborX="50523" custLinFactNeighborY="4266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67E4F3-ADFA-4A7E-881A-FD92F00DA83E}" type="pres">
      <dgm:prSet presAssocID="{A1C80897-8501-413A-884C-DE7907CB548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122C8B-ABD6-495F-AF91-8F2F49B2B298}" type="pres">
      <dgm:prSet presAssocID="{A7CF751F-242E-4A56-8B35-53F7B36327A9}" presName="Name25" presStyleLbl="parChTrans1D1" presStyleIdx="1" presStyleCnt="4"/>
      <dgm:spPr/>
      <dgm:t>
        <a:bodyPr/>
        <a:lstStyle/>
        <a:p>
          <a:endParaRPr lang="es-EC"/>
        </a:p>
      </dgm:t>
    </dgm:pt>
    <dgm:pt modelId="{CA6FCDF6-0B24-40B2-94CB-93DA04B15AFC}" type="pres">
      <dgm:prSet presAssocID="{11FA7667-D9F4-4E6B-804E-233F00E01CA8}" presName="node" presStyleCnt="0"/>
      <dgm:spPr/>
    </dgm:pt>
    <dgm:pt modelId="{C5F19D67-406E-4E75-8D0B-D472A9AB3162}" type="pres">
      <dgm:prSet presAssocID="{11FA7667-D9F4-4E6B-804E-233F00E01CA8}" presName="parentNode" presStyleLbl="node1" presStyleIdx="2" presStyleCnt="5" custScaleX="116401" custLinFactNeighborX="-6479" custLinFactNeighborY="3497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0CC7E0-856F-433B-BA6D-7FB31A3C4138}" type="pres">
      <dgm:prSet presAssocID="{11FA7667-D9F4-4E6B-804E-233F00E01CA8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55610F-F1BC-496E-9BE9-1ACEF8349183}" type="pres">
      <dgm:prSet presAssocID="{DD8FF12E-F4D1-4AC3-8D37-7325EC9F9F53}" presName="Name25" presStyleLbl="parChTrans1D1" presStyleIdx="2" presStyleCnt="4"/>
      <dgm:spPr/>
      <dgm:t>
        <a:bodyPr/>
        <a:lstStyle/>
        <a:p>
          <a:endParaRPr lang="es-EC"/>
        </a:p>
      </dgm:t>
    </dgm:pt>
    <dgm:pt modelId="{008638A2-5236-4775-B644-FF328C85203E}" type="pres">
      <dgm:prSet presAssocID="{2DA527D7-136C-457D-8E74-B37A927DFE58}" presName="node" presStyleCnt="0"/>
      <dgm:spPr/>
    </dgm:pt>
    <dgm:pt modelId="{5805B8C0-0922-4CE3-B0A6-AFD2BFA0980E}" type="pres">
      <dgm:prSet presAssocID="{2DA527D7-136C-457D-8E74-B37A927DFE58}" presName="parentNode" presStyleLbl="node1" presStyleIdx="3" presStyleCnt="5" custScaleX="115477" custLinFactNeighborX="-31498" custLinFactNeighborY="1003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01CE2C-9847-4CA8-A264-0DF3914D8515}" type="pres">
      <dgm:prSet presAssocID="{2DA527D7-136C-457D-8E74-B37A927DFE58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1CD817-30D1-4CD6-87E5-E6B3BAC3579A}" type="pres">
      <dgm:prSet presAssocID="{EDF8A5E1-1D68-42EB-A720-B4F086005FE6}" presName="Name25" presStyleLbl="parChTrans1D1" presStyleIdx="3" presStyleCnt="4"/>
      <dgm:spPr/>
      <dgm:t>
        <a:bodyPr/>
        <a:lstStyle/>
        <a:p>
          <a:endParaRPr lang="es-EC"/>
        </a:p>
      </dgm:t>
    </dgm:pt>
    <dgm:pt modelId="{70365849-DFF4-4706-9749-6FEB4AF3058A}" type="pres">
      <dgm:prSet presAssocID="{71548FD4-33D1-4FAC-B7D7-251FEB6232EA}" presName="node" presStyleCnt="0"/>
      <dgm:spPr/>
    </dgm:pt>
    <dgm:pt modelId="{9BEE5E99-636C-4FDA-A649-187F20355CA5}" type="pres">
      <dgm:prSet presAssocID="{71548FD4-33D1-4FAC-B7D7-251FEB6232EA}" presName="parentNode" presStyleLbl="node1" presStyleIdx="4" presStyleCnt="5" custScaleX="113740" custLinFactNeighborX="-11658" custLinFactNeighborY="-327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E2D84A-CE2A-419A-8942-65C552233D14}" type="pres">
      <dgm:prSet presAssocID="{71548FD4-33D1-4FAC-B7D7-251FEB6232EA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602602-54E9-4E26-8410-85B1EEB43896}" type="presOf" srcId="{DD8FF12E-F4D1-4AC3-8D37-7325EC9F9F53}" destId="{0555610F-F1BC-496E-9BE9-1ACEF8349183}" srcOrd="0" destOrd="0" presId="urn:microsoft.com/office/officeart/2005/8/layout/radial2"/>
    <dgm:cxn modelId="{A69C5443-70E6-46B4-B8B4-E06EFC067220}" type="presOf" srcId="{9821E84E-E146-4B20-867F-E8E6861CD02F}" destId="{980CC7E0-856F-433B-BA6D-7FB31A3C4138}" srcOrd="0" destOrd="0" presId="urn:microsoft.com/office/officeart/2005/8/layout/radial2"/>
    <dgm:cxn modelId="{C729F942-1C27-43FA-96E1-F556A40CF2C4}" srcId="{5CAD43E4-58F7-41F3-8CBA-1E62A1805717}" destId="{11FA7667-D9F4-4E6B-804E-233F00E01CA8}" srcOrd="1" destOrd="0" parTransId="{A7CF751F-242E-4A56-8B35-53F7B36327A9}" sibTransId="{1598AB9F-D3EF-4E49-A1D1-9CDB9D100B58}"/>
    <dgm:cxn modelId="{D3BC1F4B-8AEA-4C8F-8B69-10AE9AFADD2A}" type="presOf" srcId="{904E5B89-36C3-421E-850E-7FFA42CC3A66}" destId="{C601CE2C-9847-4CA8-A264-0DF3914D8515}" srcOrd="0" destOrd="0" presId="urn:microsoft.com/office/officeart/2005/8/layout/radial2"/>
    <dgm:cxn modelId="{53380355-8217-4AD3-B7FC-778CCA786A5C}" srcId="{11FA7667-D9F4-4E6B-804E-233F00E01CA8}" destId="{9821E84E-E146-4B20-867F-E8E6861CD02F}" srcOrd="0" destOrd="0" parTransId="{A08FCDBE-DF26-443C-91DB-4E0579C75C71}" sibTransId="{50485A79-B9EC-4A70-B7B5-5C084FF98F7F}"/>
    <dgm:cxn modelId="{FBE274A6-8259-4140-80CA-0C11D402DCB2}" type="presOf" srcId="{19742666-C44D-464C-B369-5AA8418700E7}" destId="{D767E4F3-ADFA-4A7E-881A-FD92F00DA83E}" srcOrd="0" destOrd="0" presId="urn:microsoft.com/office/officeart/2005/8/layout/radial2"/>
    <dgm:cxn modelId="{0F20441E-230B-40BE-A996-29D5723BE643}" srcId="{5CAD43E4-58F7-41F3-8CBA-1E62A1805717}" destId="{2DA527D7-136C-457D-8E74-B37A927DFE58}" srcOrd="2" destOrd="0" parTransId="{DD8FF12E-F4D1-4AC3-8D37-7325EC9F9F53}" sibTransId="{62334E62-F1AA-452A-BD24-3A2470D11DA7}"/>
    <dgm:cxn modelId="{29479C58-B4BA-44AA-9ED4-EE1DF50959F8}" type="presOf" srcId="{E6865838-9D84-4D76-8EAE-D9F678A1E696}" destId="{980CC7E0-856F-433B-BA6D-7FB31A3C4138}" srcOrd="0" destOrd="1" presId="urn:microsoft.com/office/officeart/2005/8/layout/radial2"/>
    <dgm:cxn modelId="{5D97801D-A26A-45DA-942D-A7477E88CAEA}" srcId="{A1C80897-8501-413A-884C-DE7907CB5486}" destId="{D501840B-E781-431B-9ACE-CA3434E6F735}" srcOrd="1" destOrd="0" parTransId="{21B6EF38-5827-4936-B4F9-F63996028509}" sibTransId="{E719610A-2249-4399-BA9C-A3FACBF31000}"/>
    <dgm:cxn modelId="{09193D4A-AD3D-4826-9414-693CB9596EF9}" srcId="{11FA7667-D9F4-4E6B-804E-233F00E01CA8}" destId="{E6865838-9D84-4D76-8EAE-D9F678A1E696}" srcOrd="1" destOrd="0" parTransId="{EFFEFDC3-4A09-4D23-94EA-E633E1424B55}" sibTransId="{F23CDAF8-FBDE-4520-9822-24F32086F376}"/>
    <dgm:cxn modelId="{BA8D61C5-047B-40E9-8718-567979363E2D}" type="presOf" srcId="{A1C80897-8501-413A-884C-DE7907CB5486}" destId="{2FC64E8F-20E9-4693-9266-37E3AE561019}" srcOrd="0" destOrd="0" presId="urn:microsoft.com/office/officeart/2005/8/layout/radial2"/>
    <dgm:cxn modelId="{9379AE3D-9669-4136-942A-1CF64225DC9C}" srcId="{71548FD4-33D1-4FAC-B7D7-251FEB6232EA}" destId="{372FB851-44BD-4F03-A122-3E5B700CB2EE}" srcOrd="1" destOrd="0" parTransId="{D145115B-B7B1-4459-BB48-157C4420D605}" sibTransId="{ED46659A-5617-43EF-BC64-D92D7BB5FF5F}"/>
    <dgm:cxn modelId="{C562D943-A62D-4607-A6D1-E6D622518303}" type="presOf" srcId="{71548FD4-33D1-4FAC-B7D7-251FEB6232EA}" destId="{9BEE5E99-636C-4FDA-A649-187F20355CA5}" srcOrd="0" destOrd="0" presId="urn:microsoft.com/office/officeart/2005/8/layout/radial2"/>
    <dgm:cxn modelId="{6D807509-224F-4450-A38F-F9DD31A86039}" srcId="{2DA527D7-136C-457D-8E74-B37A927DFE58}" destId="{162290FF-B252-4C4C-A1CE-E389599C67EC}" srcOrd="1" destOrd="0" parTransId="{B28D07F8-6945-4244-B5B1-37918C97D166}" sibTransId="{E0F2398C-F385-460A-A795-2617170681E9}"/>
    <dgm:cxn modelId="{E988C8A1-5E4E-4426-878A-CB7141E524B4}" srcId="{5CAD43E4-58F7-41F3-8CBA-1E62A1805717}" destId="{71548FD4-33D1-4FAC-B7D7-251FEB6232EA}" srcOrd="3" destOrd="0" parTransId="{EDF8A5E1-1D68-42EB-A720-B4F086005FE6}" sibTransId="{D3A33A3A-5566-4F6E-AB77-DD0B7DAAAFA4}"/>
    <dgm:cxn modelId="{AE15A996-6B64-4343-B94A-A3D30B2E0C73}" type="presOf" srcId="{162290FF-B252-4C4C-A1CE-E389599C67EC}" destId="{C601CE2C-9847-4CA8-A264-0DF3914D8515}" srcOrd="0" destOrd="1" presId="urn:microsoft.com/office/officeart/2005/8/layout/radial2"/>
    <dgm:cxn modelId="{C8B5A8C1-6FEC-454C-AE0D-817C529AD11F}" srcId="{2DA527D7-136C-457D-8E74-B37A927DFE58}" destId="{904E5B89-36C3-421E-850E-7FFA42CC3A66}" srcOrd="0" destOrd="0" parTransId="{971369A9-2372-412F-B086-E1488C01F7B2}" sibTransId="{DC6EC67E-8C10-4E76-9A89-384FF95CF87B}"/>
    <dgm:cxn modelId="{16F2020A-6198-40BA-A620-090F731E6996}" type="presOf" srcId="{EDF8A5E1-1D68-42EB-A720-B4F086005FE6}" destId="{721CD817-30D1-4CD6-87E5-E6B3BAC3579A}" srcOrd="0" destOrd="0" presId="urn:microsoft.com/office/officeart/2005/8/layout/radial2"/>
    <dgm:cxn modelId="{E1477615-AF93-47A4-9385-BD623C313324}" srcId="{71548FD4-33D1-4FAC-B7D7-251FEB6232EA}" destId="{304CBC89-1BE0-4487-859C-A2280B2A97A0}" srcOrd="0" destOrd="0" parTransId="{B80C6049-1720-4027-9DB5-01D2276DD8C2}" sibTransId="{CD69134C-FC39-4810-BC72-42E15E95AB36}"/>
    <dgm:cxn modelId="{944A24C3-2112-42A5-A179-F8850485B2DC}" type="presOf" srcId="{31523A36-F680-417A-84A9-7CCDF038C823}" destId="{1C975049-B0D1-4223-B87D-03B5A9C6831D}" srcOrd="0" destOrd="0" presId="urn:microsoft.com/office/officeart/2005/8/layout/radial2"/>
    <dgm:cxn modelId="{95DC8C81-79D9-464E-93B2-2FF20C2D241B}" type="presOf" srcId="{372FB851-44BD-4F03-A122-3E5B700CB2EE}" destId="{D9E2D84A-CE2A-419A-8942-65C552233D14}" srcOrd="0" destOrd="1" presId="urn:microsoft.com/office/officeart/2005/8/layout/radial2"/>
    <dgm:cxn modelId="{7CC88445-09F8-47D3-83CA-48BCAA9CF69D}" type="presOf" srcId="{11FA7667-D9F4-4E6B-804E-233F00E01CA8}" destId="{C5F19D67-406E-4E75-8D0B-D472A9AB3162}" srcOrd="0" destOrd="0" presId="urn:microsoft.com/office/officeart/2005/8/layout/radial2"/>
    <dgm:cxn modelId="{DDFD55D4-27CC-4289-91AE-5F985038B3E7}" type="presOf" srcId="{2DA527D7-136C-457D-8E74-B37A927DFE58}" destId="{5805B8C0-0922-4CE3-B0A6-AFD2BFA0980E}" srcOrd="0" destOrd="0" presId="urn:microsoft.com/office/officeart/2005/8/layout/radial2"/>
    <dgm:cxn modelId="{33D7766C-FCC2-4B54-BE58-2D6B05568E8F}" type="presOf" srcId="{304CBC89-1BE0-4487-859C-A2280B2A97A0}" destId="{D9E2D84A-CE2A-419A-8942-65C552233D14}" srcOrd="0" destOrd="0" presId="urn:microsoft.com/office/officeart/2005/8/layout/radial2"/>
    <dgm:cxn modelId="{D8D9705B-C278-4D0E-BEFC-EEB60DB79F7F}" type="presOf" srcId="{5CAD43E4-58F7-41F3-8CBA-1E62A1805717}" destId="{24DCD360-4B23-4243-88D1-54FE7EC978E6}" srcOrd="0" destOrd="0" presId="urn:microsoft.com/office/officeart/2005/8/layout/radial2"/>
    <dgm:cxn modelId="{E8B57EA1-120C-4447-B9F6-F2BA386DC7D0}" srcId="{A1C80897-8501-413A-884C-DE7907CB5486}" destId="{19742666-C44D-464C-B369-5AA8418700E7}" srcOrd="0" destOrd="0" parTransId="{DFD574FB-D5D5-424A-95F7-5D9608D4ACD1}" sibTransId="{D0011EF6-A419-4F25-A07C-5EB817387028}"/>
    <dgm:cxn modelId="{9B07BA15-FFB3-4425-928B-51B5CF17EDA2}" type="presOf" srcId="{D501840B-E781-431B-9ACE-CA3434E6F735}" destId="{D767E4F3-ADFA-4A7E-881A-FD92F00DA83E}" srcOrd="0" destOrd="1" presId="urn:microsoft.com/office/officeart/2005/8/layout/radial2"/>
    <dgm:cxn modelId="{8E26AA15-493B-43A9-8E52-10ACBB52BD87}" type="presOf" srcId="{A7CF751F-242E-4A56-8B35-53F7B36327A9}" destId="{D1122C8B-ABD6-495F-AF91-8F2F49B2B298}" srcOrd="0" destOrd="0" presId="urn:microsoft.com/office/officeart/2005/8/layout/radial2"/>
    <dgm:cxn modelId="{B06AF67C-1A29-489F-8744-849C491A218D}" srcId="{5CAD43E4-58F7-41F3-8CBA-1E62A1805717}" destId="{A1C80897-8501-413A-884C-DE7907CB5486}" srcOrd="0" destOrd="0" parTransId="{31523A36-F680-417A-84A9-7CCDF038C823}" sibTransId="{692273A1-E249-4C6A-94A7-EBD998CD4D0E}"/>
    <dgm:cxn modelId="{E44DCEDE-5085-431E-8F9C-AC1631AC5E84}" type="presParOf" srcId="{24DCD360-4B23-4243-88D1-54FE7EC978E6}" destId="{4C567E57-6660-48D5-A9D6-A077FCABF691}" srcOrd="0" destOrd="0" presId="urn:microsoft.com/office/officeart/2005/8/layout/radial2"/>
    <dgm:cxn modelId="{8AB52504-5E3A-4F35-8575-C58ED56D5679}" type="presParOf" srcId="{4C567E57-6660-48D5-A9D6-A077FCABF691}" destId="{E32BB107-CFD9-4E15-9264-2E379BFE34CB}" srcOrd="0" destOrd="0" presId="urn:microsoft.com/office/officeart/2005/8/layout/radial2"/>
    <dgm:cxn modelId="{0299216E-9F9F-4830-B6C2-15CA3F0417C2}" type="presParOf" srcId="{E32BB107-CFD9-4E15-9264-2E379BFE34CB}" destId="{0607F697-7469-453C-87FD-88F149AA95B1}" srcOrd="0" destOrd="0" presId="urn:microsoft.com/office/officeart/2005/8/layout/radial2"/>
    <dgm:cxn modelId="{EC586374-BCF4-4435-9EF6-D0BCA3830585}" type="presParOf" srcId="{E32BB107-CFD9-4E15-9264-2E379BFE34CB}" destId="{195162A4-B68E-4B6B-99DD-C5D15C2E17D0}" srcOrd="1" destOrd="0" presId="urn:microsoft.com/office/officeart/2005/8/layout/radial2"/>
    <dgm:cxn modelId="{9CE8ABF1-073B-4DFF-B089-EF23CC1C3401}" type="presParOf" srcId="{4C567E57-6660-48D5-A9D6-A077FCABF691}" destId="{1C975049-B0D1-4223-B87D-03B5A9C6831D}" srcOrd="1" destOrd="0" presId="urn:microsoft.com/office/officeart/2005/8/layout/radial2"/>
    <dgm:cxn modelId="{6E4AFA0A-7CD7-408B-8BEB-3A1DB48DB0F5}" type="presParOf" srcId="{4C567E57-6660-48D5-A9D6-A077FCABF691}" destId="{98CB62C5-2A80-49BE-8313-565443E99AE0}" srcOrd="2" destOrd="0" presId="urn:microsoft.com/office/officeart/2005/8/layout/radial2"/>
    <dgm:cxn modelId="{C8FC9D30-0143-4E4C-A390-A6BE7AB8EBB0}" type="presParOf" srcId="{98CB62C5-2A80-49BE-8313-565443E99AE0}" destId="{2FC64E8F-20E9-4693-9266-37E3AE561019}" srcOrd="0" destOrd="0" presId="urn:microsoft.com/office/officeart/2005/8/layout/radial2"/>
    <dgm:cxn modelId="{E4233483-FB83-4F89-9015-EB7DAC29C2A8}" type="presParOf" srcId="{98CB62C5-2A80-49BE-8313-565443E99AE0}" destId="{D767E4F3-ADFA-4A7E-881A-FD92F00DA83E}" srcOrd="1" destOrd="0" presId="urn:microsoft.com/office/officeart/2005/8/layout/radial2"/>
    <dgm:cxn modelId="{1F4E8081-D6E5-4EED-AF66-DBEFA62A3AA4}" type="presParOf" srcId="{4C567E57-6660-48D5-A9D6-A077FCABF691}" destId="{D1122C8B-ABD6-495F-AF91-8F2F49B2B298}" srcOrd="3" destOrd="0" presId="urn:microsoft.com/office/officeart/2005/8/layout/radial2"/>
    <dgm:cxn modelId="{BCED43DA-BADD-4002-ADD1-BC76E12F1AC3}" type="presParOf" srcId="{4C567E57-6660-48D5-A9D6-A077FCABF691}" destId="{CA6FCDF6-0B24-40B2-94CB-93DA04B15AFC}" srcOrd="4" destOrd="0" presId="urn:microsoft.com/office/officeart/2005/8/layout/radial2"/>
    <dgm:cxn modelId="{7EC47CBC-6AA1-4D50-954F-0163D541170E}" type="presParOf" srcId="{CA6FCDF6-0B24-40B2-94CB-93DA04B15AFC}" destId="{C5F19D67-406E-4E75-8D0B-D472A9AB3162}" srcOrd="0" destOrd="0" presId="urn:microsoft.com/office/officeart/2005/8/layout/radial2"/>
    <dgm:cxn modelId="{43561A63-00E2-4D3C-984A-E66B2999952D}" type="presParOf" srcId="{CA6FCDF6-0B24-40B2-94CB-93DA04B15AFC}" destId="{980CC7E0-856F-433B-BA6D-7FB31A3C4138}" srcOrd="1" destOrd="0" presId="urn:microsoft.com/office/officeart/2005/8/layout/radial2"/>
    <dgm:cxn modelId="{040032AB-35BB-4F1A-B0C6-74549DC98885}" type="presParOf" srcId="{4C567E57-6660-48D5-A9D6-A077FCABF691}" destId="{0555610F-F1BC-496E-9BE9-1ACEF8349183}" srcOrd="5" destOrd="0" presId="urn:microsoft.com/office/officeart/2005/8/layout/radial2"/>
    <dgm:cxn modelId="{DEE01A55-C023-417C-9426-8566A7E83680}" type="presParOf" srcId="{4C567E57-6660-48D5-A9D6-A077FCABF691}" destId="{008638A2-5236-4775-B644-FF328C85203E}" srcOrd="6" destOrd="0" presId="urn:microsoft.com/office/officeart/2005/8/layout/radial2"/>
    <dgm:cxn modelId="{11630C1E-BEC3-4A5E-AE95-BEDF1EF7A4AF}" type="presParOf" srcId="{008638A2-5236-4775-B644-FF328C85203E}" destId="{5805B8C0-0922-4CE3-B0A6-AFD2BFA0980E}" srcOrd="0" destOrd="0" presId="urn:microsoft.com/office/officeart/2005/8/layout/radial2"/>
    <dgm:cxn modelId="{6D4CCC43-AD3D-4931-A95E-17A5F7C0412A}" type="presParOf" srcId="{008638A2-5236-4775-B644-FF328C85203E}" destId="{C601CE2C-9847-4CA8-A264-0DF3914D8515}" srcOrd="1" destOrd="0" presId="urn:microsoft.com/office/officeart/2005/8/layout/radial2"/>
    <dgm:cxn modelId="{FB8F223A-3444-4641-9F41-65F567B71D84}" type="presParOf" srcId="{4C567E57-6660-48D5-A9D6-A077FCABF691}" destId="{721CD817-30D1-4CD6-87E5-E6B3BAC3579A}" srcOrd="7" destOrd="0" presId="urn:microsoft.com/office/officeart/2005/8/layout/radial2"/>
    <dgm:cxn modelId="{55E7A03B-651D-4277-BAA2-55837130FE16}" type="presParOf" srcId="{4C567E57-6660-48D5-A9D6-A077FCABF691}" destId="{70365849-DFF4-4706-9749-6FEB4AF3058A}" srcOrd="8" destOrd="0" presId="urn:microsoft.com/office/officeart/2005/8/layout/radial2"/>
    <dgm:cxn modelId="{5B21AAD8-B810-4D23-9BA3-6A0EA109A974}" type="presParOf" srcId="{70365849-DFF4-4706-9749-6FEB4AF3058A}" destId="{9BEE5E99-636C-4FDA-A649-187F20355CA5}" srcOrd="0" destOrd="0" presId="urn:microsoft.com/office/officeart/2005/8/layout/radial2"/>
    <dgm:cxn modelId="{A564EF0A-58AC-4967-B766-EA1DEDC88D59}" type="presParOf" srcId="{70365849-DFF4-4706-9749-6FEB4AF3058A}" destId="{D9E2D84A-CE2A-419A-8942-65C552233D1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72246-EA2E-45C0-8CF7-C3EEBE3217DE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D4A7760-F80C-4EEB-B2C7-6EDB39F2F32B}">
      <dgm:prSet phldrT="[Texto]" custT="1"/>
      <dgm:spPr/>
      <dgm:t>
        <a:bodyPr/>
        <a:lstStyle/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            FORTALEZAS    </a:t>
          </a:r>
          <a:endParaRPr lang="es-EC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- Productos de calidad.                         - 40 años de experiencia en el sector textil.                                        - Lealtad de los clientes    corporativos.                                        - Precios competitivos.                       - Exclusividad de materia prima.                                             - Marca posicionada en el mercado.</a:t>
          </a:r>
        </a:p>
      </dgm:t>
    </dgm:pt>
    <dgm:pt modelId="{D19821B7-0CC8-4316-800C-3358E116E750}" type="parTrans" cxnId="{320532D2-1D94-43E5-A8CA-851A304418C0}">
      <dgm:prSet/>
      <dgm:spPr/>
      <dgm:t>
        <a:bodyPr/>
        <a:lstStyle/>
        <a:p>
          <a:pPr algn="ctr"/>
          <a:endParaRPr lang="es-EC"/>
        </a:p>
      </dgm:t>
    </dgm:pt>
    <dgm:pt modelId="{799E54AC-0B56-4A74-8021-6EB36531C53E}" type="sibTrans" cxnId="{320532D2-1D94-43E5-A8CA-851A304418C0}">
      <dgm:prSet/>
      <dgm:spPr/>
      <dgm:t>
        <a:bodyPr/>
        <a:lstStyle/>
        <a:p>
          <a:pPr algn="ctr"/>
          <a:endParaRPr lang="es-EC"/>
        </a:p>
      </dgm:t>
    </dgm:pt>
    <dgm:pt modelId="{329D4418-4339-4006-A81C-0A673EEE20A3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AMENAZAS</a:t>
          </a:r>
        </a:p>
        <a:p>
          <a:pPr algn="l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- Importación de productos textiles a bajos precios.                                  - Incremento de los precios de las materias primas debido a alza de impuestos.                                                 - Incremento del contrabando.                 - Productos sustitutos.                           - Competencia de producto de menor calidad y menor precio.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FD973-036F-48F5-82F0-613F2D4EF7DC}" type="parTrans" cxnId="{BF4C30B7-E28D-4453-86B9-E002E547A7A5}">
      <dgm:prSet/>
      <dgm:spPr/>
      <dgm:t>
        <a:bodyPr/>
        <a:lstStyle/>
        <a:p>
          <a:pPr algn="ctr"/>
          <a:endParaRPr lang="es-EC"/>
        </a:p>
      </dgm:t>
    </dgm:pt>
    <dgm:pt modelId="{A10D5813-DF4A-404F-8766-4CDA976AC156}" type="sibTrans" cxnId="{BF4C30B7-E28D-4453-86B9-E002E547A7A5}">
      <dgm:prSet/>
      <dgm:spPr/>
      <dgm:t>
        <a:bodyPr/>
        <a:lstStyle/>
        <a:p>
          <a:pPr algn="ctr"/>
          <a:endParaRPr lang="es-EC"/>
        </a:p>
      </dgm:t>
    </dgm:pt>
    <dgm:pt modelId="{A43F6903-B3A9-4474-B7E5-79279F5220C4}">
      <dgm:prSet phldrT="[Texto]" custT="1"/>
      <dgm:spPr/>
      <dgm:t>
        <a:bodyPr/>
        <a:lstStyle/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         OPORTUNIDADES</a:t>
          </a:r>
        </a:p>
        <a:p>
          <a:pPr algn="l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- Diversificación las líneas de producción.                                          - Posicionamiento al 100% en las ciudades donde se comercializa.                                  - Ampliación de el mercado al segmento bajo.                                        - Campaña del gobierno por preferir producto nacional.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37B77-AC49-4CC2-9106-AED585483783}" type="parTrans" cxnId="{6B623CD6-63E6-4B00-A61B-67143F1EFB97}">
      <dgm:prSet/>
      <dgm:spPr/>
      <dgm:t>
        <a:bodyPr/>
        <a:lstStyle/>
        <a:p>
          <a:pPr algn="ctr"/>
          <a:endParaRPr lang="es-EC"/>
        </a:p>
      </dgm:t>
    </dgm:pt>
    <dgm:pt modelId="{6F5109E2-DB74-4D19-86F2-172CB75949B7}" type="sibTrans" cxnId="{6B623CD6-63E6-4B00-A61B-67143F1EFB97}">
      <dgm:prSet/>
      <dgm:spPr/>
      <dgm:t>
        <a:bodyPr/>
        <a:lstStyle/>
        <a:p>
          <a:pPr algn="ctr"/>
          <a:endParaRPr lang="es-EC"/>
        </a:p>
      </dgm:t>
    </dgm:pt>
    <dgm:pt modelId="{0E449AB6-E350-453B-B424-01C770C8E071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DEBILIDADES  </a:t>
          </a:r>
        </a:p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- Falta de una filosofía empresarial, objetivos y funciones definidas. </a:t>
          </a:r>
        </a:p>
        <a:p>
          <a:pPr algn="l"/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No existe un manual de procesos y </a:t>
          </a: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planificación </a:t>
          </a:r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estratégica.    </a:t>
          </a:r>
        </a:p>
        <a:p>
          <a:pPr algn="l"/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- Falta de capacitación.                     - No cuentas con un sistema de costos que les permita determinar el costo </a:t>
          </a:r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real de </a:t>
          </a:r>
          <a:r>
            <a:rPr lang="es-EC" sz="1400" b="1" dirty="0">
              <a:latin typeface="Arial" panose="020B0604020202020204" pitchFamily="34" charset="0"/>
              <a:cs typeface="Arial" panose="020B0604020202020204" pitchFamily="34" charset="0"/>
            </a:rPr>
            <a:t>sus productos.</a:t>
          </a:r>
        </a:p>
      </dgm:t>
    </dgm:pt>
    <dgm:pt modelId="{FA7C858C-ACB7-4991-A74D-532F7F93CF71}" type="parTrans" cxnId="{E10BF59F-2B8E-4D6D-B66C-EAA5EED0F0BE}">
      <dgm:prSet/>
      <dgm:spPr/>
      <dgm:t>
        <a:bodyPr/>
        <a:lstStyle/>
        <a:p>
          <a:pPr algn="ctr"/>
          <a:endParaRPr lang="es-EC"/>
        </a:p>
      </dgm:t>
    </dgm:pt>
    <dgm:pt modelId="{80DDE13D-9F03-425B-BFA7-7D6C471D1397}" type="sibTrans" cxnId="{E10BF59F-2B8E-4D6D-B66C-EAA5EED0F0BE}">
      <dgm:prSet/>
      <dgm:spPr/>
      <dgm:t>
        <a:bodyPr/>
        <a:lstStyle/>
        <a:p>
          <a:pPr algn="ctr"/>
          <a:endParaRPr lang="es-EC"/>
        </a:p>
      </dgm:t>
    </dgm:pt>
    <dgm:pt modelId="{D3A668F1-3CA9-4463-819E-08CC4746FD0B}" type="pres">
      <dgm:prSet presAssocID="{E1972246-EA2E-45C0-8CF7-C3EEBE3217D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B7644C-C5CD-42C1-9A35-A38B978C4DCA}" type="pres">
      <dgm:prSet presAssocID="{E1972246-EA2E-45C0-8CF7-C3EEBE3217DE}" presName="axisShape" presStyleLbl="bgShp" presStyleIdx="0" presStyleCnt="1" custScaleX="166949" custLinFactNeighborX="-7692" custLinFactNeighborY="-3722"/>
      <dgm:spPr/>
      <dgm:t>
        <a:bodyPr/>
        <a:lstStyle/>
        <a:p>
          <a:endParaRPr lang="es-EC"/>
        </a:p>
      </dgm:t>
    </dgm:pt>
    <dgm:pt modelId="{10324BF2-2F54-42C2-B36C-8A1FF91C8C8B}" type="pres">
      <dgm:prSet presAssocID="{E1972246-EA2E-45C0-8CF7-C3EEBE3217DE}" presName="rect1" presStyleLbl="node1" presStyleIdx="0" presStyleCnt="4" custScaleX="151774" custScaleY="115630" custLinFactNeighborX="-48387" custLinFactNeighborY="-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270448-5E4E-4242-AB54-03C39787344F}" type="pres">
      <dgm:prSet presAssocID="{E1972246-EA2E-45C0-8CF7-C3EEBE3217DE}" presName="rect2" presStyleLbl="node1" presStyleIdx="1" presStyleCnt="4" custScaleX="147626" custScaleY="110745" custLinFactNeighborX="37576" custLinFactNeighborY="-3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6F5D53-BA84-4302-9A42-3EC9B07988A1}" type="pres">
      <dgm:prSet presAssocID="{E1972246-EA2E-45C0-8CF7-C3EEBE3217DE}" presName="rect3" presStyleLbl="node1" presStyleIdx="2" presStyleCnt="4" custScaleX="153574" custScaleY="122681" custLinFactNeighborX="-49287" custLinFactNeighborY="9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CD4D89-1AD1-4E9C-B921-2C6965203AE5}" type="pres">
      <dgm:prSet presAssocID="{E1972246-EA2E-45C0-8CF7-C3EEBE3217DE}" presName="rect4" presStyleLbl="node1" presStyleIdx="3" presStyleCnt="4" custScaleX="144648" custScaleY="110168" custLinFactNeighborX="42537" custLinFactNeighborY="6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8384DB-C658-415B-AADE-1F8C4457FE9D}" type="presOf" srcId="{9D4A7760-F80C-4EEB-B2C7-6EDB39F2F32B}" destId="{10324BF2-2F54-42C2-B36C-8A1FF91C8C8B}" srcOrd="0" destOrd="0" presId="urn:microsoft.com/office/officeart/2005/8/layout/matrix2"/>
    <dgm:cxn modelId="{58C4711F-CCDC-496A-881A-1FDFC676F5F9}" type="presOf" srcId="{0E449AB6-E350-453B-B424-01C770C8E071}" destId="{046F5D53-BA84-4302-9A42-3EC9B07988A1}" srcOrd="0" destOrd="0" presId="urn:microsoft.com/office/officeart/2005/8/layout/matrix2"/>
    <dgm:cxn modelId="{BF4C30B7-E28D-4453-86B9-E002E547A7A5}" srcId="{E1972246-EA2E-45C0-8CF7-C3EEBE3217DE}" destId="{329D4418-4339-4006-A81C-0A673EEE20A3}" srcOrd="3" destOrd="0" parTransId="{E3BFD973-036F-48F5-82F0-613F2D4EF7DC}" sibTransId="{A10D5813-DF4A-404F-8766-4CDA976AC156}"/>
    <dgm:cxn modelId="{6B623CD6-63E6-4B00-A61B-67143F1EFB97}" srcId="{E1972246-EA2E-45C0-8CF7-C3EEBE3217DE}" destId="{A43F6903-B3A9-4474-B7E5-79279F5220C4}" srcOrd="1" destOrd="0" parTransId="{2F737B77-AC49-4CC2-9106-AED585483783}" sibTransId="{6F5109E2-DB74-4D19-86F2-172CB75949B7}"/>
    <dgm:cxn modelId="{320532D2-1D94-43E5-A8CA-851A304418C0}" srcId="{E1972246-EA2E-45C0-8CF7-C3EEBE3217DE}" destId="{9D4A7760-F80C-4EEB-B2C7-6EDB39F2F32B}" srcOrd="0" destOrd="0" parTransId="{D19821B7-0CC8-4316-800C-3358E116E750}" sibTransId="{799E54AC-0B56-4A74-8021-6EB36531C53E}"/>
    <dgm:cxn modelId="{E23DA78A-389C-49EF-B07F-44D7EF7F71AB}" type="presOf" srcId="{A43F6903-B3A9-4474-B7E5-79279F5220C4}" destId="{23270448-5E4E-4242-AB54-03C39787344F}" srcOrd="0" destOrd="0" presId="urn:microsoft.com/office/officeart/2005/8/layout/matrix2"/>
    <dgm:cxn modelId="{688DFCE3-C5C4-4C6A-A103-A16157419B66}" type="presOf" srcId="{E1972246-EA2E-45C0-8CF7-C3EEBE3217DE}" destId="{D3A668F1-3CA9-4463-819E-08CC4746FD0B}" srcOrd="0" destOrd="0" presId="urn:microsoft.com/office/officeart/2005/8/layout/matrix2"/>
    <dgm:cxn modelId="{E10BF59F-2B8E-4D6D-B66C-EAA5EED0F0BE}" srcId="{E1972246-EA2E-45C0-8CF7-C3EEBE3217DE}" destId="{0E449AB6-E350-453B-B424-01C770C8E071}" srcOrd="2" destOrd="0" parTransId="{FA7C858C-ACB7-4991-A74D-532F7F93CF71}" sibTransId="{80DDE13D-9F03-425B-BFA7-7D6C471D1397}"/>
    <dgm:cxn modelId="{590B7EA7-78FC-49A9-8CA4-0F39D6E38EDF}" type="presOf" srcId="{329D4418-4339-4006-A81C-0A673EEE20A3}" destId="{38CD4D89-1AD1-4E9C-B921-2C6965203AE5}" srcOrd="0" destOrd="0" presId="urn:microsoft.com/office/officeart/2005/8/layout/matrix2"/>
    <dgm:cxn modelId="{0C286122-F27A-48A8-9D6B-236C6B850564}" type="presParOf" srcId="{D3A668F1-3CA9-4463-819E-08CC4746FD0B}" destId="{1DB7644C-C5CD-42C1-9A35-A38B978C4DCA}" srcOrd="0" destOrd="0" presId="urn:microsoft.com/office/officeart/2005/8/layout/matrix2"/>
    <dgm:cxn modelId="{D7BA48C6-BEE2-45DF-9117-0893B4F60311}" type="presParOf" srcId="{D3A668F1-3CA9-4463-819E-08CC4746FD0B}" destId="{10324BF2-2F54-42C2-B36C-8A1FF91C8C8B}" srcOrd="1" destOrd="0" presId="urn:microsoft.com/office/officeart/2005/8/layout/matrix2"/>
    <dgm:cxn modelId="{3CFCFFA2-274D-4AA3-AF91-5C15F65A3EF5}" type="presParOf" srcId="{D3A668F1-3CA9-4463-819E-08CC4746FD0B}" destId="{23270448-5E4E-4242-AB54-03C39787344F}" srcOrd="2" destOrd="0" presId="urn:microsoft.com/office/officeart/2005/8/layout/matrix2"/>
    <dgm:cxn modelId="{78084427-569C-44A0-9B1E-E0ECE12D5239}" type="presParOf" srcId="{D3A668F1-3CA9-4463-819E-08CC4746FD0B}" destId="{046F5D53-BA84-4302-9A42-3EC9B07988A1}" srcOrd="3" destOrd="0" presId="urn:microsoft.com/office/officeart/2005/8/layout/matrix2"/>
    <dgm:cxn modelId="{47811C1A-F194-480A-813F-BFADA1B6DD01}" type="presParOf" srcId="{D3A668F1-3CA9-4463-819E-08CC4746FD0B}" destId="{38CD4D89-1AD1-4E9C-B921-2C6965203AE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6EB93E-EEAE-4B22-92C6-A8896F3F77C2}" type="doc">
      <dgm:prSet loTypeId="urn:microsoft.com/office/officeart/2005/8/layout/cycle7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9434D46-8510-4D29-9DE5-432F133E70DB}">
      <dgm:prSet phldrT="[Texto]"/>
      <dgm:spPr/>
      <dgm:t>
        <a:bodyPr/>
        <a:lstStyle/>
        <a:p>
          <a:r>
            <a:rPr lang="es-EC" dirty="0" smtClean="0"/>
            <a:t>Contabilidad de Costos</a:t>
          </a:r>
          <a:endParaRPr lang="es-EC" dirty="0"/>
        </a:p>
      </dgm:t>
    </dgm:pt>
    <dgm:pt modelId="{16C74EDF-D58D-4F75-9990-8DDDFC155F31}" type="parTrans" cxnId="{1DAC8C00-C10F-4179-B8C0-34727DE5880B}">
      <dgm:prSet/>
      <dgm:spPr/>
      <dgm:t>
        <a:bodyPr/>
        <a:lstStyle/>
        <a:p>
          <a:endParaRPr lang="es-EC"/>
        </a:p>
      </dgm:t>
    </dgm:pt>
    <dgm:pt modelId="{C497845E-3795-4A68-8F2D-3961B97BD8E9}" type="sibTrans" cxnId="{1DAC8C00-C10F-4179-B8C0-34727DE5880B}">
      <dgm:prSet/>
      <dgm:spPr/>
      <dgm:t>
        <a:bodyPr/>
        <a:lstStyle/>
        <a:p>
          <a:endParaRPr lang="es-EC"/>
        </a:p>
      </dgm:t>
    </dgm:pt>
    <dgm:pt modelId="{10806917-8C90-49D3-98A9-301E67487CAC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C" sz="1400" dirty="0" smtClean="0"/>
            <a:t>* Determinación del costo de los inventarios con miras a su presentación en el Balance de Situación Financiera.</a:t>
          </a:r>
        </a:p>
        <a:p>
          <a:pPr algn="l">
            <a:lnSpc>
              <a:spcPct val="100000"/>
            </a:lnSpc>
          </a:pPr>
          <a:r>
            <a:rPr lang="es-ES" sz="1400" dirty="0" smtClean="0"/>
            <a:t>* Controlar el uso de los elementos del costo mediante el reporte de datos.</a:t>
          </a:r>
        </a:p>
        <a:p>
          <a:pPr algn="l">
            <a:lnSpc>
              <a:spcPct val="100000"/>
            </a:lnSpc>
          </a:pPr>
          <a:r>
            <a:rPr lang="es-ES" sz="1400" dirty="0" smtClean="0"/>
            <a:t>* Determinar el costo de producir un articulo con el fin de establecer correctamente su precio de venta. </a:t>
          </a:r>
          <a:endParaRPr lang="es-EC" sz="1400" dirty="0"/>
        </a:p>
      </dgm:t>
    </dgm:pt>
    <dgm:pt modelId="{6CCA71B6-E937-4EB9-8D25-081297E64A6F}" type="parTrans" cxnId="{753EB666-4B49-4A17-BAA4-F62B3125F044}">
      <dgm:prSet/>
      <dgm:spPr/>
      <dgm:t>
        <a:bodyPr/>
        <a:lstStyle/>
        <a:p>
          <a:endParaRPr lang="es-EC"/>
        </a:p>
      </dgm:t>
    </dgm:pt>
    <dgm:pt modelId="{38D36FA5-8727-405B-8F51-69BB6702160B}" type="sibTrans" cxnId="{753EB666-4B49-4A17-BAA4-F62B3125F044}">
      <dgm:prSet/>
      <dgm:spPr/>
      <dgm:t>
        <a:bodyPr/>
        <a:lstStyle/>
        <a:p>
          <a:endParaRPr lang="es-EC"/>
        </a:p>
      </dgm:t>
    </dgm:pt>
    <dgm:pt modelId="{689D6BD4-A5F2-4D49-873B-99F01C871AF7}">
      <dgm:prSet phldrT="[Texto]" custT="1"/>
      <dgm:spPr/>
      <dgm:t>
        <a:bodyPr/>
        <a:lstStyle/>
        <a:p>
          <a:r>
            <a:rPr lang="es-EC" sz="3600" dirty="0" smtClean="0"/>
            <a:t>Concepto</a:t>
          </a:r>
          <a:endParaRPr lang="es-EC" sz="3600" dirty="0"/>
        </a:p>
      </dgm:t>
    </dgm:pt>
    <dgm:pt modelId="{B4CD9091-7147-458D-BDC8-1231AEFD464E}" type="parTrans" cxnId="{327ED2A1-1319-425F-8D05-2D9E05009279}">
      <dgm:prSet/>
      <dgm:spPr/>
      <dgm:t>
        <a:bodyPr/>
        <a:lstStyle/>
        <a:p>
          <a:endParaRPr lang="es-EC"/>
        </a:p>
      </dgm:t>
    </dgm:pt>
    <dgm:pt modelId="{72372FFB-E19F-4B49-92BB-4C3CC225A26F}" type="sibTrans" cxnId="{327ED2A1-1319-425F-8D05-2D9E05009279}">
      <dgm:prSet/>
      <dgm:spPr/>
      <dgm:t>
        <a:bodyPr/>
        <a:lstStyle/>
        <a:p>
          <a:endParaRPr lang="es-EC"/>
        </a:p>
      </dgm:t>
    </dgm:pt>
    <dgm:pt modelId="{453DF1B7-CC49-4054-967B-520756FEB239}" type="pres">
      <dgm:prSet presAssocID="{F66EB93E-EEAE-4B22-92C6-A8896F3F77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8796CC-0381-4A82-B76F-D5C3D2D32C5A}" type="pres">
      <dgm:prSet presAssocID="{49434D46-8510-4D29-9DE5-432F133E70DB}" presName="node" presStyleLbl="node1" presStyleIdx="0" presStyleCnt="3" custScaleX="158100" custScaleY="697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D0ED4C-7347-496E-88B2-F94E63F0C9B4}" type="pres">
      <dgm:prSet presAssocID="{C497845E-3795-4A68-8F2D-3961B97BD8E9}" presName="sibTrans" presStyleLbl="sibTrans2D1" presStyleIdx="0" presStyleCnt="3" custLinFactNeighborX="80567" custLinFactNeighborY="-36089"/>
      <dgm:spPr/>
      <dgm:t>
        <a:bodyPr/>
        <a:lstStyle/>
        <a:p>
          <a:endParaRPr lang="es-EC"/>
        </a:p>
      </dgm:t>
    </dgm:pt>
    <dgm:pt modelId="{FBBA4350-DA61-4366-B95C-420E910E4E45}" type="pres">
      <dgm:prSet presAssocID="{C497845E-3795-4A68-8F2D-3961B97BD8E9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C484C787-2408-4D1D-9FD5-66E3CCA14730}" type="pres">
      <dgm:prSet presAssocID="{10806917-8C90-49D3-98A9-301E67487CAC}" presName="node" presStyleLbl="node1" presStyleIdx="1" presStyleCnt="3" custScaleX="132402" custScaleY="1306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2A6869-237D-47AF-AE29-9C9263FCE64F}" type="pres">
      <dgm:prSet presAssocID="{38D36FA5-8727-405B-8F51-69BB6702160B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7FFD879-B255-4B26-8F43-A949DE551C69}" type="pres">
      <dgm:prSet presAssocID="{38D36FA5-8727-405B-8F51-69BB6702160B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469311A-7CAD-4F7E-A4CD-1494E4C7B45A}" type="pres">
      <dgm:prSet presAssocID="{689D6BD4-A5F2-4D49-873B-99F01C871AF7}" presName="node" presStyleLbl="node1" presStyleIdx="2" presStyleCnt="3" custScaleX="96222" custScaleY="1239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91D9C1-AADF-447C-BB15-9633E5F042FD}" type="pres">
      <dgm:prSet presAssocID="{72372FFB-E19F-4B49-92BB-4C3CC225A26F}" presName="sibTrans" presStyleLbl="sibTrans2D1" presStyleIdx="2" presStyleCnt="3" custLinFactNeighborX="-49123" custLinFactNeighborY="-54758"/>
      <dgm:spPr/>
      <dgm:t>
        <a:bodyPr/>
        <a:lstStyle/>
        <a:p>
          <a:endParaRPr lang="es-EC"/>
        </a:p>
      </dgm:t>
    </dgm:pt>
    <dgm:pt modelId="{1457CF86-C7E7-4D6E-9150-53982B1FB672}" type="pres">
      <dgm:prSet presAssocID="{72372FFB-E19F-4B49-92BB-4C3CC225A26F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EA5EC82F-CA27-48CC-A178-76D46068338B}" type="presOf" srcId="{38D36FA5-8727-405B-8F51-69BB6702160B}" destId="{112A6869-237D-47AF-AE29-9C9263FCE64F}" srcOrd="0" destOrd="0" presId="urn:microsoft.com/office/officeart/2005/8/layout/cycle7"/>
    <dgm:cxn modelId="{1DAC8C00-C10F-4179-B8C0-34727DE5880B}" srcId="{F66EB93E-EEAE-4B22-92C6-A8896F3F77C2}" destId="{49434D46-8510-4D29-9DE5-432F133E70DB}" srcOrd="0" destOrd="0" parTransId="{16C74EDF-D58D-4F75-9990-8DDDFC155F31}" sibTransId="{C497845E-3795-4A68-8F2D-3961B97BD8E9}"/>
    <dgm:cxn modelId="{327ED2A1-1319-425F-8D05-2D9E05009279}" srcId="{F66EB93E-EEAE-4B22-92C6-A8896F3F77C2}" destId="{689D6BD4-A5F2-4D49-873B-99F01C871AF7}" srcOrd="2" destOrd="0" parTransId="{B4CD9091-7147-458D-BDC8-1231AEFD464E}" sibTransId="{72372FFB-E19F-4B49-92BB-4C3CC225A26F}"/>
    <dgm:cxn modelId="{481D92AC-86E4-4912-9D78-3FDB05B29C4C}" type="presOf" srcId="{C497845E-3795-4A68-8F2D-3961B97BD8E9}" destId="{18D0ED4C-7347-496E-88B2-F94E63F0C9B4}" srcOrd="0" destOrd="0" presId="urn:microsoft.com/office/officeart/2005/8/layout/cycle7"/>
    <dgm:cxn modelId="{97A45FCD-DBF6-4E9F-8285-96F1D6C1184E}" type="presOf" srcId="{689D6BD4-A5F2-4D49-873B-99F01C871AF7}" destId="{2469311A-7CAD-4F7E-A4CD-1494E4C7B45A}" srcOrd="0" destOrd="0" presId="urn:microsoft.com/office/officeart/2005/8/layout/cycle7"/>
    <dgm:cxn modelId="{CF83F001-EE70-42B2-B59E-559E8FB9D357}" type="presOf" srcId="{C497845E-3795-4A68-8F2D-3961B97BD8E9}" destId="{FBBA4350-DA61-4366-B95C-420E910E4E45}" srcOrd="1" destOrd="0" presId="urn:microsoft.com/office/officeart/2005/8/layout/cycle7"/>
    <dgm:cxn modelId="{53BF9B18-69F8-4350-914A-7C4190646B06}" type="presOf" srcId="{10806917-8C90-49D3-98A9-301E67487CAC}" destId="{C484C787-2408-4D1D-9FD5-66E3CCA14730}" srcOrd="0" destOrd="0" presId="urn:microsoft.com/office/officeart/2005/8/layout/cycle7"/>
    <dgm:cxn modelId="{9F77AC09-02A6-462B-81F3-B172CB311808}" type="presOf" srcId="{49434D46-8510-4D29-9DE5-432F133E70DB}" destId="{A88796CC-0381-4A82-B76F-D5C3D2D32C5A}" srcOrd="0" destOrd="0" presId="urn:microsoft.com/office/officeart/2005/8/layout/cycle7"/>
    <dgm:cxn modelId="{144AC9D7-7AC5-441B-9111-38EBD31A7AFD}" type="presOf" srcId="{38D36FA5-8727-405B-8F51-69BB6702160B}" destId="{A7FFD879-B255-4B26-8F43-A949DE551C69}" srcOrd="1" destOrd="0" presId="urn:microsoft.com/office/officeart/2005/8/layout/cycle7"/>
    <dgm:cxn modelId="{BBE53855-63BC-4B95-8489-E4FF1A48EC7B}" type="presOf" srcId="{F66EB93E-EEAE-4B22-92C6-A8896F3F77C2}" destId="{453DF1B7-CC49-4054-967B-520756FEB239}" srcOrd="0" destOrd="0" presId="urn:microsoft.com/office/officeart/2005/8/layout/cycle7"/>
    <dgm:cxn modelId="{8C9F0CF6-B75B-42DB-A3C4-FC2B6066F516}" type="presOf" srcId="{72372FFB-E19F-4B49-92BB-4C3CC225A26F}" destId="{1457CF86-C7E7-4D6E-9150-53982B1FB672}" srcOrd="1" destOrd="0" presId="urn:microsoft.com/office/officeart/2005/8/layout/cycle7"/>
    <dgm:cxn modelId="{753EB666-4B49-4A17-BAA4-F62B3125F044}" srcId="{F66EB93E-EEAE-4B22-92C6-A8896F3F77C2}" destId="{10806917-8C90-49D3-98A9-301E67487CAC}" srcOrd="1" destOrd="0" parTransId="{6CCA71B6-E937-4EB9-8D25-081297E64A6F}" sibTransId="{38D36FA5-8727-405B-8F51-69BB6702160B}"/>
    <dgm:cxn modelId="{1D4C4CA3-B731-4143-8263-6AEEB8671CED}" type="presOf" srcId="{72372FFB-E19F-4B49-92BB-4C3CC225A26F}" destId="{6B91D9C1-AADF-447C-BB15-9633E5F042FD}" srcOrd="0" destOrd="0" presId="urn:microsoft.com/office/officeart/2005/8/layout/cycle7"/>
    <dgm:cxn modelId="{A1564C00-9C42-4C9C-AA5B-33979EB6E225}" type="presParOf" srcId="{453DF1B7-CC49-4054-967B-520756FEB239}" destId="{A88796CC-0381-4A82-B76F-D5C3D2D32C5A}" srcOrd="0" destOrd="0" presId="urn:microsoft.com/office/officeart/2005/8/layout/cycle7"/>
    <dgm:cxn modelId="{42139756-72E1-4CC4-8833-2B3962EBBE5D}" type="presParOf" srcId="{453DF1B7-CC49-4054-967B-520756FEB239}" destId="{18D0ED4C-7347-496E-88B2-F94E63F0C9B4}" srcOrd="1" destOrd="0" presId="urn:microsoft.com/office/officeart/2005/8/layout/cycle7"/>
    <dgm:cxn modelId="{A962AE62-58A1-4CD7-8155-5F2DC935CA0C}" type="presParOf" srcId="{18D0ED4C-7347-496E-88B2-F94E63F0C9B4}" destId="{FBBA4350-DA61-4366-B95C-420E910E4E45}" srcOrd="0" destOrd="0" presId="urn:microsoft.com/office/officeart/2005/8/layout/cycle7"/>
    <dgm:cxn modelId="{6B4EB61B-1D35-4594-8065-58A46F52D522}" type="presParOf" srcId="{453DF1B7-CC49-4054-967B-520756FEB239}" destId="{C484C787-2408-4D1D-9FD5-66E3CCA14730}" srcOrd="2" destOrd="0" presId="urn:microsoft.com/office/officeart/2005/8/layout/cycle7"/>
    <dgm:cxn modelId="{A5E096D6-47F8-4E68-B89C-6A562CC3AD1F}" type="presParOf" srcId="{453DF1B7-CC49-4054-967B-520756FEB239}" destId="{112A6869-237D-47AF-AE29-9C9263FCE64F}" srcOrd="3" destOrd="0" presId="urn:microsoft.com/office/officeart/2005/8/layout/cycle7"/>
    <dgm:cxn modelId="{07D66A05-3CD6-494E-B3E9-BB9A4579C4BA}" type="presParOf" srcId="{112A6869-237D-47AF-AE29-9C9263FCE64F}" destId="{A7FFD879-B255-4B26-8F43-A949DE551C69}" srcOrd="0" destOrd="0" presId="urn:microsoft.com/office/officeart/2005/8/layout/cycle7"/>
    <dgm:cxn modelId="{3B37640B-4F84-4E7B-B495-AE0D1476191E}" type="presParOf" srcId="{453DF1B7-CC49-4054-967B-520756FEB239}" destId="{2469311A-7CAD-4F7E-A4CD-1494E4C7B45A}" srcOrd="4" destOrd="0" presId="urn:microsoft.com/office/officeart/2005/8/layout/cycle7"/>
    <dgm:cxn modelId="{4F0F5F63-26DE-499A-A5CD-09C5D7A05D54}" type="presParOf" srcId="{453DF1B7-CC49-4054-967B-520756FEB239}" destId="{6B91D9C1-AADF-447C-BB15-9633E5F042FD}" srcOrd="5" destOrd="0" presId="urn:microsoft.com/office/officeart/2005/8/layout/cycle7"/>
    <dgm:cxn modelId="{1EC9A8F9-52EF-4DC8-B673-12EFE5CE2ADD}" type="presParOf" srcId="{6B91D9C1-AADF-447C-BB15-9633E5F042FD}" destId="{1457CF86-C7E7-4D6E-9150-53982B1FB67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747938-41CF-4F1C-A554-973DDCA57FAE}" type="doc">
      <dgm:prSet loTypeId="urn:microsoft.com/office/officeart/2005/8/layout/arrow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76A730D-20AB-4957-A09C-94B176C558F1}">
      <dgm:prSet phldrT="[Texto]"/>
      <dgm:spPr/>
      <dgm:t>
        <a:bodyPr/>
        <a:lstStyle/>
        <a:p>
          <a:r>
            <a:rPr lang="es-EC" dirty="0" smtClean="0"/>
            <a:t>Costo</a:t>
          </a:r>
          <a:endParaRPr lang="es-EC" dirty="0"/>
        </a:p>
      </dgm:t>
    </dgm:pt>
    <dgm:pt modelId="{3C839E1B-3FE7-4811-BA00-FA69816BDF9F}" type="parTrans" cxnId="{D878251E-9529-4C51-919D-58D7BA778913}">
      <dgm:prSet/>
      <dgm:spPr/>
      <dgm:t>
        <a:bodyPr/>
        <a:lstStyle/>
        <a:p>
          <a:endParaRPr lang="es-EC"/>
        </a:p>
      </dgm:t>
    </dgm:pt>
    <dgm:pt modelId="{4CA667D2-C0CA-42F0-AB59-EEFF41497821}" type="sibTrans" cxnId="{D878251E-9529-4C51-919D-58D7BA778913}">
      <dgm:prSet/>
      <dgm:spPr/>
      <dgm:t>
        <a:bodyPr/>
        <a:lstStyle/>
        <a:p>
          <a:endParaRPr lang="es-EC"/>
        </a:p>
      </dgm:t>
    </dgm:pt>
    <dgm:pt modelId="{D11B2A6B-4F7E-4B36-8F2F-A2F6AD3305B7}">
      <dgm:prSet phldrT="[Texto]"/>
      <dgm:spPr/>
      <dgm:t>
        <a:bodyPr/>
        <a:lstStyle/>
        <a:p>
          <a:r>
            <a:rPr lang="es-EC" dirty="0" smtClean="0"/>
            <a:t>Gasto</a:t>
          </a:r>
          <a:endParaRPr lang="es-EC" dirty="0"/>
        </a:p>
      </dgm:t>
    </dgm:pt>
    <dgm:pt modelId="{85602365-126A-4E69-B56E-D0E5A5226F26}" type="parTrans" cxnId="{82327BA4-D465-4F80-89B3-D2F4739EB693}">
      <dgm:prSet/>
      <dgm:spPr/>
      <dgm:t>
        <a:bodyPr/>
        <a:lstStyle/>
        <a:p>
          <a:endParaRPr lang="es-EC"/>
        </a:p>
      </dgm:t>
    </dgm:pt>
    <dgm:pt modelId="{53F6EB40-D9D6-4E60-B823-EFDA2FD5AD3A}" type="sibTrans" cxnId="{82327BA4-D465-4F80-89B3-D2F4739EB693}">
      <dgm:prSet/>
      <dgm:spPr/>
      <dgm:t>
        <a:bodyPr/>
        <a:lstStyle/>
        <a:p>
          <a:endParaRPr lang="es-EC"/>
        </a:p>
      </dgm:t>
    </dgm:pt>
    <dgm:pt modelId="{20DFC916-E8C1-43CE-A793-BCA6C2A99142}" type="pres">
      <dgm:prSet presAssocID="{5F747938-41CF-4F1C-A554-973DDCA57F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D72B48-B3EE-4821-8D19-588CB4DC3D60}" type="pres">
      <dgm:prSet presAssocID="{676A730D-20AB-4957-A09C-94B176C558F1}" presName="arrow" presStyleLbl="node1" presStyleIdx="0" presStyleCnt="2" custRadScaleRad="39428" custRadScaleInc="6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E52F1A-8EE1-4DDF-A26E-D31BDAB639C9}" type="pres">
      <dgm:prSet presAssocID="{D11B2A6B-4F7E-4B36-8F2F-A2F6AD3305B7}" presName="arrow" presStyleLbl="node1" presStyleIdx="1" presStyleCnt="2" custRadScaleRad="35142" custRadScaleInc="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D81C10-F3AE-403C-BA27-413215456953}" type="presOf" srcId="{D11B2A6B-4F7E-4B36-8F2F-A2F6AD3305B7}" destId="{E5E52F1A-8EE1-4DDF-A26E-D31BDAB639C9}" srcOrd="0" destOrd="0" presId="urn:microsoft.com/office/officeart/2005/8/layout/arrow5"/>
    <dgm:cxn modelId="{68C0C665-1922-44FC-82B8-9AB037ABE77D}" type="presOf" srcId="{5F747938-41CF-4F1C-A554-973DDCA57FAE}" destId="{20DFC916-E8C1-43CE-A793-BCA6C2A99142}" srcOrd="0" destOrd="0" presId="urn:microsoft.com/office/officeart/2005/8/layout/arrow5"/>
    <dgm:cxn modelId="{D878251E-9529-4C51-919D-58D7BA778913}" srcId="{5F747938-41CF-4F1C-A554-973DDCA57FAE}" destId="{676A730D-20AB-4957-A09C-94B176C558F1}" srcOrd="0" destOrd="0" parTransId="{3C839E1B-3FE7-4811-BA00-FA69816BDF9F}" sibTransId="{4CA667D2-C0CA-42F0-AB59-EEFF41497821}"/>
    <dgm:cxn modelId="{82327BA4-D465-4F80-89B3-D2F4739EB693}" srcId="{5F747938-41CF-4F1C-A554-973DDCA57FAE}" destId="{D11B2A6B-4F7E-4B36-8F2F-A2F6AD3305B7}" srcOrd="1" destOrd="0" parTransId="{85602365-126A-4E69-B56E-D0E5A5226F26}" sibTransId="{53F6EB40-D9D6-4E60-B823-EFDA2FD5AD3A}"/>
    <dgm:cxn modelId="{456B36C8-FAC1-4683-8EEF-E13D68002E10}" type="presOf" srcId="{676A730D-20AB-4957-A09C-94B176C558F1}" destId="{52D72B48-B3EE-4821-8D19-588CB4DC3D60}" srcOrd="0" destOrd="0" presId="urn:microsoft.com/office/officeart/2005/8/layout/arrow5"/>
    <dgm:cxn modelId="{35C4ADEB-EB01-49F3-8B21-7E9E0389891A}" type="presParOf" srcId="{20DFC916-E8C1-43CE-A793-BCA6C2A99142}" destId="{52D72B48-B3EE-4821-8D19-588CB4DC3D60}" srcOrd="0" destOrd="0" presId="urn:microsoft.com/office/officeart/2005/8/layout/arrow5"/>
    <dgm:cxn modelId="{6902463D-D320-4F4D-B80C-C551AE1334BF}" type="presParOf" srcId="{20DFC916-E8C1-43CE-A793-BCA6C2A99142}" destId="{E5E52F1A-8EE1-4DDF-A26E-D31BDAB639C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BC5552-E0C0-4DD0-9946-CFCA01376A1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1BBD8FE-EA59-4D28-B80D-10380719E373}">
      <dgm:prSet phldrT="[Texto]"/>
      <dgm:spPr/>
      <dgm:t>
        <a:bodyPr/>
        <a:lstStyle/>
        <a:p>
          <a:r>
            <a:rPr lang="es-EC" dirty="0" smtClean="0"/>
            <a:t>COSTO</a:t>
          </a:r>
          <a:endParaRPr lang="es-EC" dirty="0"/>
        </a:p>
      </dgm:t>
    </dgm:pt>
    <dgm:pt modelId="{DDFFF9B2-1DC2-4756-BB39-E81B6304DB49}" type="parTrans" cxnId="{B3F2DEFA-4AEE-4C50-90D3-81FCE0FDF606}">
      <dgm:prSet/>
      <dgm:spPr/>
      <dgm:t>
        <a:bodyPr/>
        <a:lstStyle/>
        <a:p>
          <a:endParaRPr lang="es-EC"/>
        </a:p>
      </dgm:t>
    </dgm:pt>
    <dgm:pt modelId="{19B5DA21-07F2-4864-AAFF-F4B79122B463}" type="sibTrans" cxnId="{B3F2DEFA-4AEE-4C50-90D3-81FCE0FDF606}">
      <dgm:prSet/>
      <dgm:spPr/>
      <dgm:t>
        <a:bodyPr/>
        <a:lstStyle/>
        <a:p>
          <a:endParaRPr lang="es-EC"/>
        </a:p>
      </dgm:t>
    </dgm:pt>
    <dgm:pt modelId="{40F1DFCB-E738-433D-A43F-2F24D94C4149}">
      <dgm:prSet phldrT="[Texto]"/>
      <dgm:spPr/>
      <dgm:t>
        <a:bodyPr/>
        <a:lstStyle/>
        <a:p>
          <a:endParaRPr lang="es-EC" dirty="0"/>
        </a:p>
      </dgm:t>
    </dgm:pt>
    <dgm:pt modelId="{7FF91021-97CF-48F2-9158-2ACBABD46397}" type="parTrans" cxnId="{DDBF2B5B-4FF8-4EA0-B220-D77BABCC94D1}">
      <dgm:prSet/>
      <dgm:spPr/>
      <dgm:t>
        <a:bodyPr/>
        <a:lstStyle/>
        <a:p>
          <a:endParaRPr lang="es-EC"/>
        </a:p>
      </dgm:t>
    </dgm:pt>
    <dgm:pt modelId="{F24D849A-6833-4122-B025-4A072CF1B5AC}" type="sibTrans" cxnId="{DDBF2B5B-4FF8-4EA0-B220-D77BABCC94D1}">
      <dgm:prSet/>
      <dgm:spPr/>
      <dgm:t>
        <a:bodyPr/>
        <a:lstStyle/>
        <a:p>
          <a:endParaRPr lang="es-EC"/>
        </a:p>
      </dgm:t>
    </dgm:pt>
    <dgm:pt modelId="{174661AE-15C5-4BFC-B85D-74BAFB287115}">
      <dgm:prSet phldrT="[Texto]"/>
      <dgm:spPr/>
      <dgm:t>
        <a:bodyPr/>
        <a:lstStyle/>
        <a:p>
          <a:r>
            <a:rPr lang="es-EC" dirty="0" smtClean="0"/>
            <a:t>Aranceles, impuestos, transporte, almacenamiento  </a:t>
          </a:r>
        </a:p>
        <a:p>
          <a:r>
            <a:rPr lang="es-EC" b="1" dirty="0" smtClean="0"/>
            <a:t>(-) </a:t>
          </a:r>
          <a:r>
            <a:rPr lang="es-EC" dirty="0" smtClean="0"/>
            <a:t>Descuentos o rebajas</a:t>
          </a:r>
          <a:endParaRPr lang="es-EC" dirty="0"/>
        </a:p>
      </dgm:t>
    </dgm:pt>
    <dgm:pt modelId="{95058189-6A98-4BA6-A060-00656CBA3AA9}" type="parTrans" cxnId="{B3437EAB-CC6C-4774-86CA-5F59DFD774C4}">
      <dgm:prSet/>
      <dgm:spPr/>
      <dgm:t>
        <a:bodyPr/>
        <a:lstStyle/>
        <a:p>
          <a:endParaRPr lang="es-EC"/>
        </a:p>
      </dgm:t>
    </dgm:pt>
    <dgm:pt modelId="{9967C4E8-8582-4F15-83D0-0D606C08AEE6}" type="sibTrans" cxnId="{B3437EAB-CC6C-4774-86CA-5F59DFD774C4}">
      <dgm:prSet/>
      <dgm:spPr/>
      <dgm:t>
        <a:bodyPr/>
        <a:lstStyle/>
        <a:p>
          <a:endParaRPr lang="es-EC"/>
        </a:p>
      </dgm:t>
    </dgm:pt>
    <dgm:pt modelId="{202A55EC-3330-4FB2-AFEF-FB7BE1445FFD}">
      <dgm:prSet phldrT="[Texto]"/>
      <dgm:spPr/>
      <dgm:t>
        <a:bodyPr/>
        <a:lstStyle/>
        <a:p>
          <a:endParaRPr lang="es-EC" dirty="0"/>
        </a:p>
      </dgm:t>
    </dgm:pt>
    <dgm:pt modelId="{4C46F6BC-BEA0-45D9-B7D7-73AC4134E860}" type="parTrans" cxnId="{1165763E-390D-48E9-8125-60E66ACC1F95}">
      <dgm:prSet/>
      <dgm:spPr/>
      <dgm:t>
        <a:bodyPr/>
        <a:lstStyle/>
        <a:p>
          <a:endParaRPr lang="es-EC"/>
        </a:p>
      </dgm:t>
    </dgm:pt>
    <dgm:pt modelId="{1AA1F8CD-C4BF-4937-A583-C2C41BA79CBF}" type="sibTrans" cxnId="{1165763E-390D-48E9-8125-60E66ACC1F95}">
      <dgm:prSet/>
      <dgm:spPr/>
      <dgm:t>
        <a:bodyPr/>
        <a:lstStyle/>
        <a:p>
          <a:endParaRPr lang="es-EC"/>
        </a:p>
      </dgm:t>
    </dgm:pt>
    <dgm:pt modelId="{049F1FBE-38BA-4FC7-A079-4F17C8FFFBAB}">
      <dgm:prSet phldrT="[Texto]" custT="1"/>
      <dgm:spPr/>
      <dgm:t>
        <a:bodyPr/>
        <a:lstStyle/>
        <a:p>
          <a:r>
            <a:rPr lang="es-EC" sz="1700" dirty="0" smtClean="0"/>
            <a:t>CIF</a:t>
          </a:r>
          <a:endParaRPr lang="es-EC" sz="1700" dirty="0"/>
        </a:p>
      </dgm:t>
    </dgm:pt>
    <dgm:pt modelId="{C24997D0-E102-4DCC-A2E9-F001BB759460}" type="sibTrans" cxnId="{0C6BC53B-BD64-464A-9F10-AF21AD7671CC}">
      <dgm:prSet/>
      <dgm:spPr/>
      <dgm:t>
        <a:bodyPr/>
        <a:lstStyle/>
        <a:p>
          <a:endParaRPr lang="es-EC"/>
        </a:p>
      </dgm:t>
    </dgm:pt>
    <dgm:pt modelId="{5DEB8E8C-9899-467A-8B1D-82A2CC831E4E}" type="parTrans" cxnId="{0C6BC53B-BD64-464A-9F10-AF21AD7671CC}">
      <dgm:prSet/>
      <dgm:spPr/>
      <dgm:t>
        <a:bodyPr/>
        <a:lstStyle/>
        <a:p>
          <a:endParaRPr lang="es-EC"/>
        </a:p>
      </dgm:t>
    </dgm:pt>
    <dgm:pt modelId="{0398F6FF-D312-497E-B1E9-A49DB3A1D756}">
      <dgm:prSet/>
      <dgm:spPr/>
      <dgm:t>
        <a:bodyPr/>
        <a:lstStyle/>
        <a:p>
          <a:r>
            <a:rPr lang="es-EC" dirty="0" smtClean="0"/>
            <a:t>MANO DE OBRA DIRECTA</a:t>
          </a:r>
          <a:endParaRPr lang="es-EC" dirty="0"/>
        </a:p>
      </dgm:t>
    </dgm:pt>
    <dgm:pt modelId="{D90F487C-8541-435F-BA44-A4F8B5C328C6}" type="parTrans" cxnId="{A5BF2D79-5165-48CC-BAF6-D5167748B28A}">
      <dgm:prSet/>
      <dgm:spPr/>
      <dgm:t>
        <a:bodyPr/>
        <a:lstStyle/>
        <a:p>
          <a:endParaRPr lang="es-EC"/>
        </a:p>
      </dgm:t>
    </dgm:pt>
    <dgm:pt modelId="{A682E571-DE06-49AB-8464-933D35ADAC37}" type="sibTrans" cxnId="{A5BF2D79-5165-48CC-BAF6-D5167748B28A}">
      <dgm:prSet/>
      <dgm:spPr/>
      <dgm:t>
        <a:bodyPr/>
        <a:lstStyle/>
        <a:p>
          <a:endParaRPr lang="es-EC"/>
        </a:p>
      </dgm:t>
    </dgm:pt>
    <dgm:pt modelId="{1E480DD6-8D3A-4101-831A-3D1F7772471D}" type="pres">
      <dgm:prSet presAssocID="{DBBC5552-E0C0-4DD0-9946-CFCA01376A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33CD19-A56B-47D4-B481-08220214A472}" type="pres">
      <dgm:prSet presAssocID="{61BBD8FE-EA59-4D28-B80D-10380719E373}" presName="root1" presStyleCnt="0"/>
      <dgm:spPr/>
    </dgm:pt>
    <dgm:pt modelId="{35352C98-940E-4F9E-816F-8E5F6A90D35E}" type="pres">
      <dgm:prSet presAssocID="{61BBD8FE-EA59-4D28-B80D-10380719E373}" presName="LevelOneTextNode" presStyleLbl="node0" presStyleIdx="0" presStyleCnt="1" custScaleX="5992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7548A4-425A-48EE-9562-4F01AA760558}" type="pres">
      <dgm:prSet presAssocID="{61BBD8FE-EA59-4D28-B80D-10380719E373}" presName="level2hierChild" presStyleCnt="0"/>
      <dgm:spPr/>
    </dgm:pt>
    <dgm:pt modelId="{9A23FD1D-438F-41C7-A876-2D11BC0208DE}" type="pres">
      <dgm:prSet presAssocID="{7FF91021-97CF-48F2-9158-2ACBABD46397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EEC4F80-F23C-4C89-AF98-7BF255431DEE}" type="pres">
      <dgm:prSet presAssocID="{7FF91021-97CF-48F2-9158-2ACBABD46397}" presName="connTx" presStyleLbl="parChTrans1D2" presStyleIdx="0" presStyleCnt="2"/>
      <dgm:spPr/>
      <dgm:t>
        <a:bodyPr/>
        <a:lstStyle/>
        <a:p>
          <a:endParaRPr lang="es-EC"/>
        </a:p>
      </dgm:t>
    </dgm:pt>
    <dgm:pt modelId="{A1B387C1-E213-43F8-A9E8-D8F16FB1F461}" type="pres">
      <dgm:prSet presAssocID="{40F1DFCB-E738-433D-A43F-2F24D94C4149}" presName="root2" presStyleCnt="0"/>
      <dgm:spPr/>
    </dgm:pt>
    <dgm:pt modelId="{D9A5200A-1D69-4817-B8B4-3B07456B7F18}" type="pres">
      <dgm:prSet presAssocID="{40F1DFCB-E738-433D-A43F-2F24D94C414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E29124-D0DE-4C31-9B42-9BAB5B25A9D5}" type="pres">
      <dgm:prSet presAssocID="{40F1DFCB-E738-433D-A43F-2F24D94C4149}" presName="level3hierChild" presStyleCnt="0"/>
      <dgm:spPr/>
    </dgm:pt>
    <dgm:pt modelId="{DF5E7BA8-D34B-416F-ACF7-BE67498C711C}" type="pres">
      <dgm:prSet presAssocID="{95058189-6A98-4BA6-A060-00656CBA3AA9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C1ED81CA-48AD-49F0-9F27-123CA20BA31E}" type="pres">
      <dgm:prSet presAssocID="{95058189-6A98-4BA6-A060-00656CBA3AA9}" presName="connTx" presStyleLbl="parChTrans1D3" presStyleIdx="0" presStyleCnt="3"/>
      <dgm:spPr/>
      <dgm:t>
        <a:bodyPr/>
        <a:lstStyle/>
        <a:p>
          <a:endParaRPr lang="es-EC"/>
        </a:p>
      </dgm:t>
    </dgm:pt>
    <dgm:pt modelId="{D6B93F2D-C529-4B12-8064-89B21329FB55}" type="pres">
      <dgm:prSet presAssocID="{174661AE-15C5-4BFC-B85D-74BAFB287115}" presName="root2" presStyleCnt="0"/>
      <dgm:spPr/>
    </dgm:pt>
    <dgm:pt modelId="{1385B64A-ADC7-4519-B7DC-B37AA0F70A91}" type="pres">
      <dgm:prSet presAssocID="{174661AE-15C5-4BFC-B85D-74BAFB287115}" presName="LevelTwoTextNode" presStyleLbl="node3" presStyleIdx="0" presStyleCnt="3" custScaleX="88247" custScaleY="107757" custLinFactNeighborX="-10892" custLinFactNeighborY="6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BA9513-BA4F-418B-8723-A6D67FD897B9}" type="pres">
      <dgm:prSet presAssocID="{174661AE-15C5-4BFC-B85D-74BAFB287115}" presName="level3hierChild" presStyleCnt="0"/>
      <dgm:spPr/>
    </dgm:pt>
    <dgm:pt modelId="{E2948825-6689-4719-9E80-8319EB29714F}" type="pres">
      <dgm:prSet presAssocID="{4C46F6BC-BEA0-45D9-B7D7-73AC4134E860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7D7D768-2887-43BF-BEC9-202F04A27928}" type="pres">
      <dgm:prSet presAssocID="{4C46F6BC-BEA0-45D9-B7D7-73AC4134E860}" presName="connTx" presStyleLbl="parChTrans1D2" presStyleIdx="1" presStyleCnt="2"/>
      <dgm:spPr/>
      <dgm:t>
        <a:bodyPr/>
        <a:lstStyle/>
        <a:p>
          <a:endParaRPr lang="es-EC"/>
        </a:p>
      </dgm:t>
    </dgm:pt>
    <dgm:pt modelId="{33AE279C-55C2-45AD-9CC1-0901A46FC7AF}" type="pres">
      <dgm:prSet presAssocID="{202A55EC-3330-4FB2-AFEF-FB7BE1445FFD}" presName="root2" presStyleCnt="0"/>
      <dgm:spPr/>
    </dgm:pt>
    <dgm:pt modelId="{4D831561-E7FE-4A51-BF48-D30949E2836A}" type="pres">
      <dgm:prSet presAssocID="{202A55EC-3330-4FB2-AFEF-FB7BE1445FF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A196CB-E347-4D0A-AEEE-67EC724B0128}" type="pres">
      <dgm:prSet presAssocID="{202A55EC-3330-4FB2-AFEF-FB7BE1445FFD}" presName="level3hierChild" presStyleCnt="0"/>
      <dgm:spPr/>
    </dgm:pt>
    <dgm:pt modelId="{DF5F776E-32F4-4607-8A80-480FEDCC7DBE}" type="pres">
      <dgm:prSet presAssocID="{D90F487C-8541-435F-BA44-A4F8B5C328C6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6FE95E75-DB0E-485B-A795-18C51AF21D69}" type="pres">
      <dgm:prSet presAssocID="{D90F487C-8541-435F-BA44-A4F8B5C328C6}" presName="connTx" presStyleLbl="parChTrans1D3" presStyleIdx="1" presStyleCnt="3"/>
      <dgm:spPr/>
      <dgm:t>
        <a:bodyPr/>
        <a:lstStyle/>
        <a:p>
          <a:endParaRPr lang="es-EC"/>
        </a:p>
      </dgm:t>
    </dgm:pt>
    <dgm:pt modelId="{A2BFF9EC-9D3A-468F-96F9-F3ABAD658E0F}" type="pres">
      <dgm:prSet presAssocID="{0398F6FF-D312-497E-B1E9-A49DB3A1D756}" presName="root2" presStyleCnt="0"/>
      <dgm:spPr/>
    </dgm:pt>
    <dgm:pt modelId="{C8BFCD54-2CB2-4C3F-B092-0249B8334D8B}" type="pres">
      <dgm:prSet presAssocID="{0398F6FF-D312-497E-B1E9-A49DB3A1D756}" presName="LevelTwoTextNode" presStyleLbl="node3" presStyleIdx="1" presStyleCnt="3" custScaleX="91361" custScaleY="64839" custLinFactNeighborX="-13908" custLinFactNeighborY="-7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CAC43C-E5C3-49BC-8509-2EF048CCCBC5}" type="pres">
      <dgm:prSet presAssocID="{0398F6FF-D312-497E-B1E9-A49DB3A1D756}" presName="level3hierChild" presStyleCnt="0"/>
      <dgm:spPr/>
    </dgm:pt>
    <dgm:pt modelId="{9E291E25-FC38-436A-A726-CAFFD33CECF3}" type="pres">
      <dgm:prSet presAssocID="{5DEB8E8C-9899-467A-8B1D-82A2CC831E4E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64B7F790-8243-4C6E-849D-EF35314903DF}" type="pres">
      <dgm:prSet presAssocID="{5DEB8E8C-9899-467A-8B1D-82A2CC831E4E}" presName="connTx" presStyleLbl="parChTrans1D3" presStyleIdx="2" presStyleCnt="3"/>
      <dgm:spPr/>
      <dgm:t>
        <a:bodyPr/>
        <a:lstStyle/>
        <a:p>
          <a:endParaRPr lang="es-EC"/>
        </a:p>
      </dgm:t>
    </dgm:pt>
    <dgm:pt modelId="{86328B5E-7E99-4AAD-9084-1E42E554445F}" type="pres">
      <dgm:prSet presAssocID="{049F1FBE-38BA-4FC7-A079-4F17C8FFFBAB}" presName="root2" presStyleCnt="0"/>
      <dgm:spPr/>
    </dgm:pt>
    <dgm:pt modelId="{A64196AC-B5E6-448E-81FF-FC4A5182BD3B}" type="pres">
      <dgm:prSet presAssocID="{049F1FBE-38BA-4FC7-A079-4F17C8FFFBAB}" presName="LevelTwoTextNode" presStyleLbl="node3" presStyleIdx="2" presStyleCnt="3" custScaleX="89357" custScaleY="52474" custLinFactNeighborX="-13364" custLinFactNeighborY="-231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685701-258B-4246-B44F-4BEDF938718C}" type="pres">
      <dgm:prSet presAssocID="{049F1FBE-38BA-4FC7-A079-4F17C8FFFBAB}" presName="level3hierChild" presStyleCnt="0"/>
      <dgm:spPr/>
    </dgm:pt>
  </dgm:ptLst>
  <dgm:cxnLst>
    <dgm:cxn modelId="{A58070BD-425C-4D1E-A705-78667B0EBD95}" type="presOf" srcId="{5DEB8E8C-9899-467A-8B1D-82A2CC831E4E}" destId="{64B7F790-8243-4C6E-849D-EF35314903DF}" srcOrd="1" destOrd="0" presId="urn:microsoft.com/office/officeart/2005/8/layout/hierarchy2"/>
    <dgm:cxn modelId="{036BBA96-BF07-478A-A2AA-A6F3957C12FC}" type="presOf" srcId="{7FF91021-97CF-48F2-9158-2ACBABD46397}" destId="{AEEC4F80-F23C-4C89-AF98-7BF255431DEE}" srcOrd="1" destOrd="0" presId="urn:microsoft.com/office/officeart/2005/8/layout/hierarchy2"/>
    <dgm:cxn modelId="{1DBA8A58-2460-465D-96E4-649F5B4DC899}" type="presOf" srcId="{049F1FBE-38BA-4FC7-A079-4F17C8FFFBAB}" destId="{A64196AC-B5E6-448E-81FF-FC4A5182BD3B}" srcOrd="0" destOrd="0" presId="urn:microsoft.com/office/officeart/2005/8/layout/hierarchy2"/>
    <dgm:cxn modelId="{DDBF2B5B-4FF8-4EA0-B220-D77BABCC94D1}" srcId="{61BBD8FE-EA59-4D28-B80D-10380719E373}" destId="{40F1DFCB-E738-433D-A43F-2F24D94C4149}" srcOrd="0" destOrd="0" parTransId="{7FF91021-97CF-48F2-9158-2ACBABD46397}" sibTransId="{F24D849A-6833-4122-B025-4A072CF1B5AC}"/>
    <dgm:cxn modelId="{82A56E3A-58BA-4530-A782-7D0E2EDB4EA7}" type="presOf" srcId="{95058189-6A98-4BA6-A060-00656CBA3AA9}" destId="{DF5E7BA8-D34B-416F-ACF7-BE67498C711C}" srcOrd="0" destOrd="0" presId="urn:microsoft.com/office/officeart/2005/8/layout/hierarchy2"/>
    <dgm:cxn modelId="{B2DF2A2F-18B1-4F5D-982D-6CC9B918B20B}" type="presOf" srcId="{202A55EC-3330-4FB2-AFEF-FB7BE1445FFD}" destId="{4D831561-E7FE-4A51-BF48-D30949E2836A}" srcOrd="0" destOrd="0" presId="urn:microsoft.com/office/officeart/2005/8/layout/hierarchy2"/>
    <dgm:cxn modelId="{7B6DDDDF-AD65-46BD-967F-302614D1221A}" type="presOf" srcId="{4C46F6BC-BEA0-45D9-B7D7-73AC4134E860}" destId="{E2948825-6689-4719-9E80-8319EB29714F}" srcOrd="0" destOrd="0" presId="urn:microsoft.com/office/officeart/2005/8/layout/hierarchy2"/>
    <dgm:cxn modelId="{D82D5C90-58A6-406D-B7A5-985108374AD4}" type="presOf" srcId="{5DEB8E8C-9899-467A-8B1D-82A2CC831E4E}" destId="{9E291E25-FC38-436A-A726-CAFFD33CECF3}" srcOrd="0" destOrd="0" presId="urn:microsoft.com/office/officeart/2005/8/layout/hierarchy2"/>
    <dgm:cxn modelId="{77DBF362-7B12-4D39-ABC6-EC94CC4EEA88}" type="presOf" srcId="{61BBD8FE-EA59-4D28-B80D-10380719E373}" destId="{35352C98-940E-4F9E-816F-8E5F6A90D35E}" srcOrd="0" destOrd="0" presId="urn:microsoft.com/office/officeart/2005/8/layout/hierarchy2"/>
    <dgm:cxn modelId="{A116E517-3152-466A-9548-BB14610FA77D}" type="presOf" srcId="{D90F487C-8541-435F-BA44-A4F8B5C328C6}" destId="{DF5F776E-32F4-4607-8A80-480FEDCC7DBE}" srcOrd="0" destOrd="0" presId="urn:microsoft.com/office/officeart/2005/8/layout/hierarchy2"/>
    <dgm:cxn modelId="{F702F1F1-07BB-4D12-B3D0-2475B4F5721A}" type="presOf" srcId="{DBBC5552-E0C0-4DD0-9946-CFCA01376A17}" destId="{1E480DD6-8D3A-4101-831A-3D1F7772471D}" srcOrd="0" destOrd="0" presId="urn:microsoft.com/office/officeart/2005/8/layout/hierarchy2"/>
    <dgm:cxn modelId="{9B6F9CA6-8B61-4658-B047-8F6CF87782F1}" type="presOf" srcId="{D90F487C-8541-435F-BA44-A4F8B5C328C6}" destId="{6FE95E75-DB0E-485B-A795-18C51AF21D69}" srcOrd="1" destOrd="0" presId="urn:microsoft.com/office/officeart/2005/8/layout/hierarchy2"/>
    <dgm:cxn modelId="{757C581C-C431-425C-8666-F874F44402B0}" type="presOf" srcId="{40F1DFCB-E738-433D-A43F-2F24D94C4149}" destId="{D9A5200A-1D69-4817-B8B4-3B07456B7F18}" srcOrd="0" destOrd="0" presId="urn:microsoft.com/office/officeart/2005/8/layout/hierarchy2"/>
    <dgm:cxn modelId="{E33173F4-B3AF-45C7-8CFE-E97D0120C95B}" type="presOf" srcId="{174661AE-15C5-4BFC-B85D-74BAFB287115}" destId="{1385B64A-ADC7-4519-B7DC-B37AA0F70A91}" srcOrd="0" destOrd="0" presId="urn:microsoft.com/office/officeart/2005/8/layout/hierarchy2"/>
    <dgm:cxn modelId="{B7244452-F48D-4697-94A1-101B593352BD}" type="presOf" srcId="{95058189-6A98-4BA6-A060-00656CBA3AA9}" destId="{C1ED81CA-48AD-49F0-9F27-123CA20BA31E}" srcOrd="1" destOrd="0" presId="urn:microsoft.com/office/officeart/2005/8/layout/hierarchy2"/>
    <dgm:cxn modelId="{C8FBD58B-30A9-4599-8562-01ABF776AF10}" type="presOf" srcId="{7FF91021-97CF-48F2-9158-2ACBABD46397}" destId="{9A23FD1D-438F-41C7-A876-2D11BC0208DE}" srcOrd="0" destOrd="0" presId="urn:microsoft.com/office/officeart/2005/8/layout/hierarchy2"/>
    <dgm:cxn modelId="{1165763E-390D-48E9-8125-60E66ACC1F95}" srcId="{61BBD8FE-EA59-4D28-B80D-10380719E373}" destId="{202A55EC-3330-4FB2-AFEF-FB7BE1445FFD}" srcOrd="1" destOrd="0" parTransId="{4C46F6BC-BEA0-45D9-B7D7-73AC4134E860}" sibTransId="{1AA1F8CD-C4BF-4937-A583-C2C41BA79CBF}"/>
    <dgm:cxn modelId="{B3F2DEFA-4AEE-4C50-90D3-81FCE0FDF606}" srcId="{DBBC5552-E0C0-4DD0-9946-CFCA01376A17}" destId="{61BBD8FE-EA59-4D28-B80D-10380719E373}" srcOrd="0" destOrd="0" parTransId="{DDFFF9B2-1DC2-4756-BB39-E81B6304DB49}" sibTransId="{19B5DA21-07F2-4864-AAFF-F4B79122B463}"/>
    <dgm:cxn modelId="{8D8702BD-9C6F-4996-9548-34B972CBD894}" type="presOf" srcId="{0398F6FF-D312-497E-B1E9-A49DB3A1D756}" destId="{C8BFCD54-2CB2-4C3F-B092-0249B8334D8B}" srcOrd="0" destOrd="0" presId="urn:microsoft.com/office/officeart/2005/8/layout/hierarchy2"/>
    <dgm:cxn modelId="{A5BF2D79-5165-48CC-BAF6-D5167748B28A}" srcId="{202A55EC-3330-4FB2-AFEF-FB7BE1445FFD}" destId="{0398F6FF-D312-497E-B1E9-A49DB3A1D756}" srcOrd="0" destOrd="0" parTransId="{D90F487C-8541-435F-BA44-A4F8B5C328C6}" sibTransId="{A682E571-DE06-49AB-8464-933D35ADAC37}"/>
    <dgm:cxn modelId="{0898931F-5A39-4ED0-887E-149EB39263AE}" type="presOf" srcId="{4C46F6BC-BEA0-45D9-B7D7-73AC4134E860}" destId="{37D7D768-2887-43BF-BEC9-202F04A27928}" srcOrd="1" destOrd="0" presId="urn:microsoft.com/office/officeart/2005/8/layout/hierarchy2"/>
    <dgm:cxn modelId="{B3437EAB-CC6C-4774-86CA-5F59DFD774C4}" srcId="{40F1DFCB-E738-433D-A43F-2F24D94C4149}" destId="{174661AE-15C5-4BFC-B85D-74BAFB287115}" srcOrd="0" destOrd="0" parTransId="{95058189-6A98-4BA6-A060-00656CBA3AA9}" sibTransId="{9967C4E8-8582-4F15-83D0-0D606C08AEE6}"/>
    <dgm:cxn modelId="{0C6BC53B-BD64-464A-9F10-AF21AD7671CC}" srcId="{202A55EC-3330-4FB2-AFEF-FB7BE1445FFD}" destId="{049F1FBE-38BA-4FC7-A079-4F17C8FFFBAB}" srcOrd="1" destOrd="0" parTransId="{5DEB8E8C-9899-467A-8B1D-82A2CC831E4E}" sibTransId="{C24997D0-E102-4DCC-A2E9-F001BB759460}"/>
    <dgm:cxn modelId="{BB8355D3-F291-4621-9629-A2C0F3D1F4CC}" type="presParOf" srcId="{1E480DD6-8D3A-4101-831A-3D1F7772471D}" destId="{3733CD19-A56B-47D4-B481-08220214A472}" srcOrd="0" destOrd="0" presId="urn:microsoft.com/office/officeart/2005/8/layout/hierarchy2"/>
    <dgm:cxn modelId="{3F77B7CD-078F-4414-8279-EB310C8F720C}" type="presParOf" srcId="{3733CD19-A56B-47D4-B481-08220214A472}" destId="{35352C98-940E-4F9E-816F-8E5F6A90D35E}" srcOrd="0" destOrd="0" presId="urn:microsoft.com/office/officeart/2005/8/layout/hierarchy2"/>
    <dgm:cxn modelId="{D1404C13-F8FB-4501-9D97-00A10A658A4D}" type="presParOf" srcId="{3733CD19-A56B-47D4-B481-08220214A472}" destId="{0F7548A4-425A-48EE-9562-4F01AA760558}" srcOrd="1" destOrd="0" presId="urn:microsoft.com/office/officeart/2005/8/layout/hierarchy2"/>
    <dgm:cxn modelId="{06D9F2DA-112B-44A2-A8C9-F8CEBFA69CDC}" type="presParOf" srcId="{0F7548A4-425A-48EE-9562-4F01AA760558}" destId="{9A23FD1D-438F-41C7-A876-2D11BC0208DE}" srcOrd="0" destOrd="0" presId="urn:microsoft.com/office/officeart/2005/8/layout/hierarchy2"/>
    <dgm:cxn modelId="{3ADDE78D-4EEE-40BF-988B-D7AA6E581550}" type="presParOf" srcId="{9A23FD1D-438F-41C7-A876-2D11BC0208DE}" destId="{AEEC4F80-F23C-4C89-AF98-7BF255431DEE}" srcOrd="0" destOrd="0" presId="urn:microsoft.com/office/officeart/2005/8/layout/hierarchy2"/>
    <dgm:cxn modelId="{C3D6DBD8-E1C0-4427-9730-F95D0340BE7A}" type="presParOf" srcId="{0F7548A4-425A-48EE-9562-4F01AA760558}" destId="{A1B387C1-E213-43F8-A9E8-D8F16FB1F461}" srcOrd="1" destOrd="0" presId="urn:microsoft.com/office/officeart/2005/8/layout/hierarchy2"/>
    <dgm:cxn modelId="{5D70E744-0A65-4473-B02B-4901832C5ABA}" type="presParOf" srcId="{A1B387C1-E213-43F8-A9E8-D8F16FB1F461}" destId="{D9A5200A-1D69-4817-B8B4-3B07456B7F18}" srcOrd="0" destOrd="0" presId="urn:microsoft.com/office/officeart/2005/8/layout/hierarchy2"/>
    <dgm:cxn modelId="{33455330-1532-4B52-9F33-E58E69A99E23}" type="presParOf" srcId="{A1B387C1-E213-43F8-A9E8-D8F16FB1F461}" destId="{53E29124-D0DE-4C31-9B42-9BAB5B25A9D5}" srcOrd="1" destOrd="0" presId="urn:microsoft.com/office/officeart/2005/8/layout/hierarchy2"/>
    <dgm:cxn modelId="{E84D0AD5-6846-4FE4-8B90-63C5BC584071}" type="presParOf" srcId="{53E29124-D0DE-4C31-9B42-9BAB5B25A9D5}" destId="{DF5E7BA8-D34B-416F-ACF7-BE67498C711C}" srcOrd="0" destOrd="0" presId="urn:microsoft.com/office/officeart/2005/8/layout/hierarchy2"/>
    <dgm:cxn modelId="{8B8DC374-B8B5-4955-9414-B80B5D72B0AA}" type="presParOf" srcId="{DF5E7BA8-D34B-416F-ACF7-BE67498C711C}" destId="{C1ED81CA-48AD-49F0-9F27-123CA20BA31E}" srcOrd="0" destOrd="0" presId="urn:microsoft.com/office/officeart/2005/8/layout/hierarchy2"/>
    <dgm:cxn modelId="{6BA00731-6860-48F6-A0FE-D9FF0872D42D}" type="presParOf" srcId="{53E29124-D0DE-4C31-9B42-9BAB5B25A9D5}" destId="{D6B93F2D-C529-4B12-8064-89B21329FB55}" srcOrd="1" destOrd="0" presId="urn:microsoft.com/office/officeart/2005/8/layout/hierarchy2"/>
    <dgm:cxn modelId="{ED36167B-9B48-4455-8F64-63C93903ED55}" type="presParOf" srcId="{D6B93F2D-C529-4B12-8064-89B21329FB55}" destId="{1385B64A-ADC7-4519-B7DC-B37AA0F70A91}" srcOrd="0" destOrd="0" presId="urn:microsoft.com/office/officeart/2005/8/layout/hierarchy2"/>
    <dgm:cxn modelId="{06B3B5CC-5571-4390-A6FA-300E0F2D84ED}" type="presParOf" srcId="{D6B93F2D-C529-4B12-8064-89B21329FB55}" destId="{1CBA9513-BA4F-418B-8723-A6D67FD897B9}" srcOrd="1" destOrd="0" presId="urn:microsoft.com/office/officeart/2005/8/layout/hierarchy2"/>
    <dgm:cxn modelId="{7FAD3C5A-DAEF-4452-9C49-9E236EC301F5}" type="presParOf" srcId="{0F7548A4-425A-48EE-9562-4F01AA760558}" destId="{E2948825-6689-4719-9E80-8319EB29714F}" srcOrd="2" destOrd="0" presId="urn:microsoft.com/office/officeart/2005/8/layout/hierarchy2"/>
    <dgm:cxn modelId="{A189462A-0412-4CAB-BFF1-95C380DDE8DC}" type="presParOf" srcId="{E2948825-6689-4719-9E80-8319EB29714F}" destId="{37D7D768-2887-43BF-BEC9-202F04A27928}" srcOrd="0" destOrd="0" presId="urn:microsoft.com/office/officeart/2005/8/layout/hierarchy2"/>
    <dgm:cxn modelId="{D889A85A-D80F-42DF-A88D-DC0DD74CE2CF}" type="presParOf" srcId="{0F7548A4-425A-48EE-9562-4F01AA760558}" destId="{33AE279C-55C2-45AD-9CC1-0901A46FC7AF}" srcOrd="3" destOrd="0" presId="urn:microsoft.com/office/officeart/2005/8/layout/hierarchy2"/>
    <dgm:cxn modelId="{147FD466-36E3-42BE-8C0E-9A37F9073358}" type="presParOf" srcId="{33AE279C-55C2-45AD-9CC1-0901A46FC7AF}" destId="{4D831561-E7FE-4A51-BF48-D30949E2836A}" srcOrd="0" destOrd="0" presId="urn:microsoft.com/office/officeart/2005/8/layout/hierarchy2"/>
    <dgm:cxn modelId="{8C3BB6CC-A3F7-4E7F-A022-A1BF88870098}" type="presParOf" srcId="{33AE279C-55C2-45AD-9CC1-0901A46FC7AF}" destId="{A3A196CB-E347-4D0A-AEEE-67EC724B0128}" srcOrd="1" destOrd="0" presId="urn:microsoft.com/office/officeart/2005/8/layout/hierarchy2"/>
    <dgm:cxn modelId="{73D87C27-2E76-408F-A929-CE1A2AFF951B}" type="presParOf" srcId="{A3A196CB-E347-4D0A-AEEE-67EC724B0128}" destId="{DF5F776E-32F4-4607-8A80-480FEDCC7DBE}" srcOrd="0" destOrd="0" presId="urn:microsoft.com/office/officeart/2005/8/layout/hierarchy2"/>
    <dgm:cxn modelId="{554ED77F-D226-4DD6-BA79-ED452D091F16}" type="presParOf" srcId="{DF5F776E-32F4-4607-8A80-480FEDCC7DBE}" destId="{6FE95E75-DB0E-485B-A795-18C51AF21D69}" srcOrd="0" destOrd="0" presId="urn:microsoft.com/office/officeart/2005/8/layout/hierarchy2"/>
    <dgm:cxn modelId="{BAC53586-5152-4D6B-8544-19DF2A99C006}" type="presParOf" srcId="{A3A196CB-E347-4D0A-AEEE-67EC724B0128}" destId="{A2BFF9EC-9D3A-468F-96F9-F3ABAD658E0F}" srcOrd="1" destOrd="0" presId="urn:microsoft.com/office/officeart/2005/8/layout/hierarchy2"/>
    <dgm:cxn modelId="{29078C8C-FC6C-4DAF-872F-BB4705F9712D}" type="presParOf" srcId="{A2BFF9EC-9D3A-468F-96F9-F3ABAD658E0F}" destId="{C8BFCD54-2CB2-4C3F-B092-0249B8334D8B}" srcOrd="0" destOrd="0" presId="urn:microsoft.com/office/officeart/2005/8/layout/hierarchy2"/>
    <dgm:cxn modelId="{9466CCB5-D5A0-443E-8C5C-AB64388492D2}" type="presParOf" srcId="{A2BFF9EC-9D3A-468F-96F9-F3ABAD658E0F}" destId="{4ECAC43C-E5C3-49BC-8509-2EF048CCCBC5}" srcOrd="1" destOrd="0" presId="urn:microsoft.com/office/officeart/2005/8/layout/hierarchy2"/>
    <dgm:cxn modelId="{2F35FCEE-6F8D-4862-A820-9CED4EC42306}" type="presParOf" srcId="{A3A196CB-E347-4D0A-AEEE-67EC724B0128}" destId="{9E291E25-FC38-436A-A726-CAFFD33CECF3}" srcOrd="2" destOrd="0" presId="urn:microsoft.com/office/officeart/2005/8/layout/hierarchy2"/>
    <dgm:cxn modelId="{9ECD88B2-BFB7-43FB-81FD-95FA80BF63A6}" type="presParOf" srcId="{9E291E25-FC38-436A-A726-CAFFD33CECF3}" destId="{64B7F790-8243-4C6E-849D-EF35314903DF}" srcOrd="0" destOrd="0" presId="urn:microsoft.com/office/officeart/2005/8/layout/hierarchy2"/>
    <dgm:cxn modelId="{3EC28471-C61F-4C2B-AC45-50C53C58CA24}" type="presParOf" srcId="{A3A196CB-E347-4D0A-AEEE-67EC724B0128}" destId="{86328B5E-7E99-4AAD-9084-1E42E554445F}" srcOrd="3" destOrd="0" presId="urn:microsoft.com/office/officeart/2005/8/layout/hierarchy2"/>
    <dgm:cxn modelId="{FAF4DE22-C582-43C4-84E2-8D49E24C6F2D}" type="presParOf" srcId="{86328B5E-7E99-4AAD-9084-1E42E554445F}" destId="{A64196AC-B5E6-448E-81FF-FC4A5182BD3B}" srcOrd="0" destOrd="0" presId="urn:microsoft.com/office/officeart/2005/8/layout/hierarchy2"/>
    <dgm:cxn modelId="{48959BD5-0725-478E-93DB-78BC4E574AD0}" type="presParOf" srcId="{86328B5E-7E99-4AAD-9084-1E42E554445F}" destId="{0E685701-258B-4246-B44F-4BEDF93871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492674-F681-4D1C-ADE7-5DD621110098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3776F9A-7E01-42B6-9833-F0F90622E809}">
      <dgm:prSet phldrT="[Texto]" custT="1"/>
      <dgm:spPr/>
      <dgm:t>
        <a:bodyPr/>
        <a:lstStyle/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Requisición de Materiales</a:t>
          </a:r>
        </a:p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Orden de Compra</a:t>
          </a:r>
        </a:p>
        <a:p>
          <a:pPr algn="ctr"/>
          <a:r>
            <a:rPr lang="es-EC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Kardex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gm:t>
    </dgm:pt>
    <dgm:pt modelId="{B25DB47C-BD30-4B6A-81D3-86E63E4051C9}" type="parTrans" cxnId="{05F303E2-F89E-4B13-9226-3493BD9A8831}">
      <dgm:prSet/>
      <dgm:spPr/>
      <dgm:t>
        <a:bodyPr/>
        <a:lstStyle/>
        <a:p>
          <a:endParaRPr lang="es-EC"/>
        </a:p>
      </dgm:t>
    </dgm:pt>
    <dgm:pt modelId="{B0259545-7739-4560-BC6D-2F9EA810E698}" type="sibTrans" cxnId="{05F303E2-F89E-4B13-9226-3493BD9A8831}">
      <dgm:prSet/>
      <dgm:spPr/>
      <dgm:t>
        <a:bodyPr/>
        <a:lstStyle/>
        <a:p>
          <a:endParaRPr lang="es-EC"/>
        </a:p>
      </dgm:t>
    </dgm:pt>
    <dgm:pt modelId="{E9E98ED9-711E-4DFE-8048-E88B3F04C26E}">
      <dgm:prSet phldrT="[Texto]" custT="1"/>
      <dgm:spPr/>
      <dgm:t>
        <a:bodyPr/>
        <a:lstStyle/>
        <a:p>
          <a:endParaRPr lang="es-EC" sz="1200" dirty="0" smtClean="0"/>
        </a:p>
        <a:p>
          <a:endParaRPr lang="es-EC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C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Reporte de Asistencia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Reporte de Tiempo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Rol de Pagos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Rol de Provisiones</a:t>
          </a:r>
        </a:p>
        <a:p>
          <a:endParaRPr lang="es-EC" sz="1200" dirty="0" smtClean="0"/>
        </a:p>
        <a:p>
          <a:endParaRPr lang="es-EC" sz="1200" dirty="0"/>
        </a:p>
      </dgm:t>
    </dgm:pt>
    <dgm:pt modelId="{0C5C3A25-094B-4CA9-B617-79DE2FE998AB}" type="parTrans" cxnId="{8D70B075-701F-4C80-BEBF-1F6AC07ADB51}">
      <dgm:prSet/>
      <dgm:spPr/>
      <dgm:t>
        <a:bodyPr/>
        <a:lstStyle/>
        <a:p>
          <a:endParaRPr lang="es-EC"/>
        </a:p>
      </dgm:t>
    </dgm:pt>
    <dgm:pt modelId="{0B733A75-E7EE-4E4A-AF5D-18E47AE9CEBE}" type="sibTrans" cxnId="{8D70B075-701F-4C80-BEBF-1F6AC07ADB51}">
      <dgm:prSet/>
      <dgm:spPr/>
      <dgm:t>
        <a:bodyPr/>
        <a:lstStyle/>
        <a:p>
          <a:endParaRPr lang="es-EC"/>
        </a:p>
      </dgm:t>
    </dgm:pt>
    <dgm:pt modelId="{E20508A3-CED2-4C45-9E37-9FDA8933D3AF}">
      <dgm:prSet phldrT="[Texto]" custT="1"/>
      <dgm:spPr/>
      <dgm:t>
        <a:bodyPr/>
        <a:lstStyle/>
        <a:p>
          <a:endParaRPr lang="es-EC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Presupuesto del Nivel de Producción.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Cédula Presupuestaria de CIF Fijos y Variables.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2C5A6-E8C5-49DF-917B-D7707362959A}" type="parTrans" cxnId="{C0216AAC-2880-4C4E-883D-8E8F2BFF25DB}">
      <dgm:prSet/>
      <dgm:spPr/>
      <dgm:t>
        <a:bodyPr/>
        <a:lstStyle/>
        <a:p>
          <a:endParaRPr lang="es-EC"/>
        </a:p>
      </dgm:t>
    </dgm:pt>
    <dgm:pt modelId="{48AFF4E6-A813-4A76-94AD-91E11C286CFE}" type="sibTrans" cxnId="{C0216AAC-2880-4C4E-883D-8E8F2BFF25DB}">
      <dgm:prSet/>
      <dgm:spPr/>
      <dgm:t>
        <a:bodyPr/>
        <a:lstStyle/>
        <a:p>
          <a:endParaRPr lang="es-EC"/>
        </a:p>
      </dgm:t>
    </dgm:pt>
    <dgm:pt modelId="{10D5CC2B-8C16-4B11-B53E-4DD1100BF874}" type="pres">
      <dgm:prSet presAssocID="{80492674-F681-4D1C-ADE7-5DD6211100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A33FD2-5D43-4D24-9A8C-C235B03E7126}" type="pres">
      <dgm:prSet presAssocID="{80492674-F681-4D1C-ADE7-5DD621110098}" presName="fgShape" presStyleLbl="fgShp" presStyleIdx="0" presStyleCnt="1" custScaleY="136559" custLinFactNeighborX="-534" custLinFactNeighborY="21028"/>
      <dgm:spPr/>
    </dgm:pt>
    <dgm:pt modelId="{B9C781FA-391F-4B22-AEA1-ED1019CFBBC0}" type="pres">
      <dgm:prSet presAssocID="{80492674-F681-4D1C-ADE7-5DD621110098}" presName="linComp" presStyleCnt="0"/>
      <dgm:spPr/>
    </dgm:pt>
    <dgm:pt modelId="{F2EECCF9-26D2-44A5-ADF1-B2B8181FFFA8}" type="pres">
      <dgm:prSet presAssocID="{83776F9A-7E01-42B6-9833-F0F90622E809}" presName="compNode" presStyleCnt="0"/>
      <dgm:spPr/>
    </dgm:pt>
    <dgm:pt modelId="{4C0AB3E0-E12A-4EE7-A8B5-BFF46CB783FB}" type="pres">
      <dgm:prSet presAssocID="{83776F9A-7E01-42B6-9833-F0F90622E809}" presName="bkgdShape" presStyleLbl="node1" presStyleIdx="0" presStyleCnt="3"/>
      <dgm:spPr/>
      <dgm:t>
        <a:bodyPr/>
        <a:lstStyle/>
        <a:p>
          <a:endParaRPr lang="es-EC"/>
        </a:p>
      </dgm:t>
    </dgm:pt>
    <dgm:pt modelId="{3E17EF09-50D0-4ACF-992C-82F3890F3B4E}" type="pres">
      <dgm:prSet presAssocID="{83776F9A-7E01-42B6-9833-F0F90622E80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327EEC-4266-4F03-A08D-10A5FD8DC301}" type="pres">
      <dgm:prSet presAssocID="{83776F9A-7E01-42B6-9833-F0F90622E809}" presName="invisiNode" presStyleLbl="node1" presStyleIdx="0" presStyleCnt="3"/>
      <dgm:spPr/>
    </dgm:pt>
    <dgm:pt modelId="{CED90AE1-11A3-4486-B574-BDA49F331E0F}" type="pres">
      <dgm:prSet presAssocID="{83776F9A-7E01-42B6-9833-F0F90622E809}" presName="imagNode" presStyleLbl="fgImgPlace1" presStyleIdx="0" presStyleCnt="3" custLinFactNeighborX="4751" custLinFactNeighborY="148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/>
    </dgm:pt>
    <dgm:pt modelId="{3BA34630-B543-45B0-9330-AFBB3CBF09D4}" type="pres">
      <dgm:prSet presAssocID="{B0259545-7739-4560-BC6D-2F9EA810E69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C662E1C-91F2-4396-B6D4-13569A410489}" type="pres">
      <dgm:prSet presAssocID="{E9E98ED9-711E-4DFE-8048-E88B3F04C26E}" presName="compNode" presStyleCnt="0"/>
      <dgm:spPr/>
    </dgm:pt>
    <dgm:pt modelId="{D67EF6EF-1C9E-42EE-A1F2-0FFD7AE4E0F0}" type="pres">
      <dgm:prSet presAssocID="{E9E98ED9-711E-4DFE-8048-E88B3F04C26E}" presName="bkgdShape" presStyleLbl="node1" presStyleIdx="1" presStyleCnt="3"/>
      <dgm:spPr/>
      <dgm:t>
        <a:bodyPr/>
        <a:lstStyle/>
        <a:p>
          <a:endParaRPr lang="es-EC"/>
        </a:p>
      </dgm:t>
    </dgm:pt>
    <dgm:pt modelId="{A6423C1A-8CEA-4410-8EDA-C760481902DC}" type="pres">
      <dgm:prSet presAssocID="{E9E98ED9-711E-4DFE-8048-E88B3F04C26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33B34-BC5E-40FC-9F3A-204421971356}" type="pres">
      <dgm:prSet presAssocID="{E9E98ED9-711E-4DFE-8048-E88B3F04C26E}" presName="invisiNode" presStyleLbl="node1" presStyleIdx="1" presStyleCnt="3"/>
      <dgm:spPr/>
    </dgm:pt>
    <dgm:pt modelId="{92F763ED-B1AE-4151-8B32-67613609BBA9}" type="pres">
      <dgm:prSet presAssocID="{E9E98ED9-711E-4DFE-8048-E88B3F04C26E}" presName="imagNode" presStyleLbl="fgImgPlace1" presStyleIdx="1" presStyleCnt="3" custLinFactNeighborX="2346" custLinFactNeighborY="1482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extLst/>
    </dgm:pt>
    <dgm:pt modelId="{EB9DA42C-CABD-4D32-A04B-CC93B9CBEA09}" type="pres">
      <dgm:prSet presAssocID="{0B733A75-E7EE-4E4A-AF5D-18E47AE9CEB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E2F15B0-4530-4D26-A50A-D77C0CB88DA6}" type="pres">
      <dgm:prSet presAssocID="{E20508A3-CED2-4C45-9E37-9FDA8933D3AF}" presName="compNode" presStyleCnt="0"/>
      <dgm:spPr/>
    </dgm:pt>
    <dgm:pt modelId="{ECD0E229-20CB-45B9-854E-70AB8AD49369}" type="pres">
      <dgm:prSet presAssocID="{E20508A3-CED2-4C45-9E37-9FDA8933D3AF}" presName="bkgdShape" presStyleLbl="node1" presStyleIdx="2" presStyleCnt="3"/>
      <dgm:spPr/>
      <dgm:t>
        <a:bodyPr/>
        <a:lstStyle/>
        <a:p>
          <a:endParaRPr lang="es-EC"/>
        </a:p>
      </dgm:t>
    </dgm:pt>
    <dgm:pt modelId="{B1B20096-C2A0-4B9B-A144-7C1014AD24A3}" type="pres">
      <dgm:prSet presAssocID="{E20508A3-CED2-4C45-9E37-9FDA8933D3A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BC7E39-0B93-4074-A1E9-FA1E70CA43BC}" type="pres">
      <dgm:prSet presAssocID="{E20508A3-CED2-4C45-9E37-9FDA8933D3AF}" presName="invisiNode" presStyleLbl="node1" presStyleIdx="2" presStyleCnt="3"/>
      <dgm:spPr/>
    </dgm:pt>
    <dgm:pt modelId="{89E27541-6FF6-4B36-BBC5-7914A88752B1}" type="pres">
      <dgm:prSet presAssocID="{E20508A3-CED2-4C45-9E37-9FDA8933D3AF}" presName="imagNode" presStyleLbl="fgImgPlace1" presStyleIdx="2" presStyleCnt="3" custScaleX="129385" custLinFactNeighborX="2022" custLinFactNeighborY="54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/>
    </dgm:pt>
  </dgm:ptLst>
  <dgm:cxnLst>
    <dgm:cxn modelId="{1E7B028B-5F68-41D5-B4E2-42808E865A99}" type="presOf" srcId="{E20508A3-CED2-4C45-9E37-9FDA8933D3AF}" destId="{ECD0E229-20CB-45B9-854E-70AB8AD49369}" srcOrd="0" destOrd="0" presId="urn:microsoft.com/office/officeart/2005/8/layout/hList7"/>
    <dgm:cxn modelId="{A230C7D9-0065-4E0A-A379-E34C127E86FD}" type="presOf" srcId="{E9E98ED9-711E-4DFE-8048-E88B3F04C26E}" destId="{D67EF6EF-1C9E-42EE-A1F2-0FFD7AE4E0F0}" srcOrd="0" destOrd="0" presId="urn:microsoft.com/office/officeart/2005/8/layout/hList7"/>
    <dgm:cxn modelId="{3A1E6601-B63B-448C-A1A9-CF2ED112F420}" type="presOf" srcId="{83776F9A-7E01-42B6-9833-F0F90622E809}" destId="{3E17EF09-50D0-4ACF-992C-82F3890F3B4E}" srcOrd="1" destOrd="0" presId="urn:microsoft.com/office/officeart/2005/8/layout/hList7"/>
    <dgm:cxn modelId="{6126E165-B13B-4762-A0A8-68B20EAE88AB}" type="presOf" srcId="{0B733A75-E7EE-4E4A-AF5D-18E47AE9CEBE}" destId="{EB9DA42C-CABD-4D32-A04B-CC93B9CBEA09}" srcOrd="0" destOrd="0" presId="urn:microsoft.com/office/officeart/2005/8/layout/hList7"/>
    <dgm:cxn modelId="{C0216AAC-2880-4C4E-883D-8E8F2BFF25DB}" srcId="{80492674-F681-4D1C-ADE7-5DD621110098}" destId="{E20508A3-CED2-4C45-9E37-9FDA8933D3AF}" srcOrd="2" destOrd="0" parTransId="{4072C5A6-E8C5-49DF-917B-D7707362959A}" sibTransId="{48AFF4E6-A813-4A76-94AD-91E11C286CFE}"/>
    <dgm:cxn modelId="{25DF9C7B-CA08-4392-BB75-95D4820328F9}" type="presOf" srcId="{80492674-F681-4D1C-ADE7-5DD621110098}" destId="{10D5CC2B-8C16-4B11-B53E-4DD1100BF874}" srcOrd="0" destOrd="0" presId="urn:microsoft.com/office/officeart/2005/8/layout/hList7"/>
    <dgm:cxn modelId="{D1240AEC-493E-4443-B6B5-28A182C6BBB7}" type="presOf" srcId="{83776F9A-7E01-42B6-9833-F0F90622E809}" destId="{4C0AB3E0-E12A-4EE7-A8B5-BFF46CB783FB}" srcOrd="0" destOrd="0" presId="urn:microsoft.com/office/officeart/2005/8/layout/hList7"/>
    <dgm:cxn modelId="{8D70B075-701F-4C80-BEBF-1F6AC07ADB51}" srcId="{80492674-F681-4D1C-ADE7-5DD621110098}" destId="{E9E98ED9-711E-4DFE-8048-E88B3F04C26E}" srcOrd="1" destOrd="0" parTransId="{0C5C3A25-094B-4CA9-B617-79DE2FE998AB}" sibTransId="{0B733A75-E7EE-4E4A-AF5D-18E47AE9CEBE}"/>
    <dgm:cxn modelId="{42DB717E-D56C-4864-84F0-70A3139E1627}" type="presOf" srcId="{E20508A3-CED2-4C45-9E37-9FDA8933D3AF}" destId="{B1B20096-C2A0-4B9B-A144-7C1014AD24A3}" srcOrd="1" destOrd="0" presId="urn:microsoft.com/office/officeart/2005/8/layout/hList7"/>
    <dgm:cxn modelId="{05F303E2-F89E-4B13-9226-3493BD9A8831}" srcId="{80492674-F681-4D1C-ADE7-5DD621110098}" destId="{83776F9A-7E01-42B6-9833-F0F90622E809}" srcOrd="0" destOrd="0" parTransId="{B25DB47C-BD30-4B6A-81D3-86E63E4051C9}" sibTransId="{B0259545-7739-4560-BC6D-2F9EA810E698}"/>
    <dgm:cxn modelId="{073F7B55-CFC3-4E6E-8B76-6DD5256F1ECA}" type="presOf" srcId="{B0259545-7739-4560-BC6D-2F9EA810E698}" destId="{3BA34630-B543-45B0-9330-AFBB3CBF09D4}" srcOrd="0" destOrd="0" presId="urn:microsoft.com/office/officeart/2005/8/layout/hList7"/>
    <dgm:cxn modelId="{EC6F6507-7570-4A5D-B618-887C6ACF652F}" type="presOf" srcId="{E9E98ED9-711E-4DFE-8048-E88B3F04C26E}" destId="{A6423C1A-8CEA-4410-8EDA-C760481902DC}" srcOrd="1" destOrd="0" presId="urn:microsoft.com/office/officeart/2005/8/layout/hList7"/>
    <dgm:cxn modelId="{6FB2A535-4ADA-49CD-A892-43A4F510CB85}" type="presParOf" srcId="{10D5CC2B-8C16-4B11-B53E-4DD1100BF874}" destId="{05A33FD2-5D43-4D24-9A8C-C235B03E7126}" srcOrd="0" destOrd="0" presId="urn:microsoft.com/office/officeart/2005/8/layout/hList7"/>
    <dgm:cxn modelId="{DC604E92-F576-4DC8-87D7-8C5F169BB4B8}" type="presParOf" srcId="{10D5CC2B-8C16-4B11-B53E-4DD1100BF874}" destId="{B9C781FA-391F-4B22-AEA1-ED1019CFBBC0}" srcOrd="1" destOrd="0" presId="urn:microsoft.com/office/officeart/2005/8/layout/hList7"/>
    <dgm:cxn modelId="{D7F88554-813C-441F-AD57-C8A4C83FBDB4}" type="presParOf" srcId="{B9C781FA-391F-4B22-AEA1-ED1019CFBBC0}" destId="{F2EECCF9-26D2-44A5-ADF1-B2B8181FFFA8}" srcOrd="0" destOrd="0" presId="urn:microsoft.com/office/officeart/2005/8/layout/hList7"/>
    <dgm:cxn modelId="{66813137-C043-4477-97F3-1F676520F919}" type="presParOf" srcId="{F2EECCF9-26D2-44A5-ADF1-B2B8181FFFA8}" destId="{4C0AB3E0-E12A-4EE7-A8B5-BFF46CB783FB}" srcOrd="0" destOrd="0" presId="urn:microsoft.com/office/officeart/2005/8/layout/hList7"/>
    <dgm:cxn modelId="{BF79C1EF-6CA6-4CC0-960F-B548F1982368}" type="presParOf" srcId="{F2EECCF9-26D2-44A5-ADF1-B2B8181FFFA8}" destId="{3E17EF09-50D0-4ACF-992C-82F3890F3B4E}" srcOrd="1" destOrd="0" presId="urn:microsoft.com/office/officeart/2005/8/layout/hList7"/>
    <dgm:cxn modelId="{E14BC215-EB87-4738-AFB8-2F97FA22D9BB}" type="presParOf" srcId="{F2EECCF9-26D2-44A5-ADF1-B2B8181FFFA8}" destId="{EF327EEC-4266-4F03-A08D-10A5FD8DC301}" srcOrd="2" destOrd="0" presId="urn:microsoft.com/office/officeart/2005/8/layout/hList7"/>
    <dgm:cxn modelId="{22499F6A-095E-477A-AAC3-95D507E66CFD}" type="presParOf" srcId="{F2EECCF9-26D2-44A5-ADF1-B2B8181FFFA8}" destId="{CED90AE1-11A3-4486-B574-BDA49F331E0F}" srcOrd="3" destOrd="0" presId="urn:microsoft.com/office/officeart/2005/8/layout/hList7"/>
    <dgm:cxn modelId="{7B86E0D9-D002-42FF-A80E-5845EE9B715C}" type="presParOf" srcId="{B9C781FA-391F-4B22-AEA1-ED1019CFBBC0}" destId="{3BA34630-B543-45B0-9330-AFBB3CBF09D4}" srcOrd="1" destOrd="0" presId="urn:microsoft.com/office/officeart/2005/8/layout/hList7"/>
    <dgm:cxn modelId="{323231AC-F8FD-4D93-B05F-223B93DB1F21}" type="presParOf" srcId="{B9C781FA-391F-4B22-AEA1-ED1019CFBBC0}" destId="{BC662E1C-91F2-4396-B6D4-13569A410489}" srcOrd="2" destOrd="0" presId="urn:microsoft.com/office/officeart/2005/8/layout/hList7"/>
    <dgm:cxn modelId="{347B501C-80AD-4FBF-A4B2-33F52A7549E7}" type="presParOf" srcId="{BC662E1C-91F2-4396-B6D4-13569A410489}" destId="{D67EF6EF-1C9E-42EE-A1F2-0FFD7AE4E0F0}" srcOrd="0" destOrd="0" presId="urn:microsoft.com/office/officeart/2005/8/layout/hList7"/>
    <dgm:cxn modelId="{1FB7D4AF-04C6-43EC-B777-B79D13F3AD81}" type="presParOf" srcId="{BC662E1C-91F2-4396-B6D4-13569A410489}" destId="{A6423C1A-8CEA-4410-8EDA-C760481902DC}" srcOrd="1" destOrd="0" presId="urn:microsoft.com/office/officeart/2005/8/layout/hList7"/>
    <dgm:cxn modelId="{441B5E1C-4420-45F9-9842-99AD10805E55}" type="presParOf" srcId="{BC662E1C-91F2-4396-B6D4-13569A410489}" destId="{00033B34-BC5E-40FC-9F3A-204421971356}" srcOrd="2" destOrd="0" presId="urn:microsoft.com/office/officeart/2005/8/layout/hList7"/>
    <dgm:cxn modelId="{ED02E3B0-659F-4B28-9F0A-C5F314D52DE5}" type="presParOf" srcId="{BC662E1C-91F2-4396-B6D4-13569A410489}" destId="{92F763ED-B1AE-4151-8B32-67613609BBA9}" srcOrd="3" destOrd="0" presId="urn:microsoft.com/office/officeart/2005/8/layout/hList7"/>
    <dgm:cxn modelId="{E7028913-A697-45A1-A87D-910B3F1934FA}" type="presParOf" srcId="{B9C781FA-391F-4B22-AEA1-ED1019CFBBC0}" destId="{EB9DA42C-CABD-4D32-A04B-CC93B9CBEA09}" srcOrd="3" destOrd="0" presId="urn:microsoft.com/office/officeart/2005/8/layout/hList7"/>
    <dgm:cxn modelId="{B5C00403-CC10-45D2-AB5F-E8D23475D087}" type="presParOf" srcId="{B9C781FA-391F-4B22-AEA1-ED1019CFBBC0}" destId="{5E2F15B0-4530-4D26-A50A-D77C0CB88DA6}" srcOrd="4" destOrd="0" presId="urn:microsoft.com/office/officeart/2005/8/layout/hList7"/>
    <dgm:cxn modelId="{9FF2C450-03DB-447D-BB4C-9DD2BBA76E56}" type="presParOf" srcId="{5E2F15B0-4530-4D26-A50A-D77C0CB88DA6}" destId="{ECD0E229-20CB-45B9-854E-70AB8AD49369}" srcOrd="0" destOrd="0" presId="urn:microsoft.com/office/officeart/2005/8/layout/hList7"/>
    <dgm:cxn modelId="{42BF8BD7-0550-4A2B-A61D-BCB39E16719C}" type="presParOf" srcId="{5E2F15B0-4530-4D26-A50A-D77C0CB88DA6}" destId="{B1B20096-C2A0-4B9B-A144-7C1014AD24A3}" srcOrd="1" destOrd="0" presId="urn:microsoft.com/office/officeart/2005/8/layout/hList7"/>
    <dgm:cxn modelId="{4323B85E-ECFD-425B-A783-F47F82913D61}" type="presParOf" srcId="{5E2F15B0-4530-4D26-A50A-D77C0CB88DA6}" destId="{B4BC7E39-0B93-4074-A1E9-FA1E70CA43BC}" srcOrd="2" destOrd="0" presId="urn:microsoft.com/office/officeart/2005/8/layout/hList7"/>
    <dgm:cxn modelId="{2EE37D11-FD24-4D49-ACE9-419BF662E375}" type="presParOf" srcId="{5E2F15B0-4530-4D26-A50A-D77C0CB88DA6}" destId="{89E27541-6FF6-4B36-BBC5-7914A88752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F43F7C-D46A-4F24-9128-32FE48862B0D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A38DCDD-9C48-4CF4-8A50-36C02EA7B578}">
      <dgm:prSet phldrT="[Texto]"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TEJIDO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2A207-95F2-4753-AC09-15546D7B5361}" type="parTrans" cxnId="{5C78EBDE-0FE5-4ACC-8100-A75C1934C9BC}">
      <dgm:prSet/>
      <dgm:spPr/>
      <dgm:t>
        <a:bodyPr/>
        <a:lstStyle/>
        <a:p>
          <a:endParaRPr lang="es-EC"/>
        </a:p>
      </dgm:t>
    </dgm:pt>
    <dgm:pt modelId="{0B024B2F-FD14-4D6B-8ADA-F3CD8DC5B051}" type="sibTrans" cxnId="{5C78EBDE-0FE5-4ACC-8100-A75C1934C9BC}">
      <dgm:prSet/>
      <dgm:spPr/>
      <dgm:t>
        <a:bodyPr/>
        <a:lstStyle/>
        <a:p>
          <a:endParaRPr lang="es-EC"/>
        </a:p>
      </dgm:t>
    </dgm:pt>
    <dgm:pt modelId="{6DD70376-40FD-4033-8124-67C2BA78E162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Carga el diseño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58A2B-C55C-4AAF-AFB3-BC4645AC4936}" type="parTrans" cxnId="{3B9F2EF4-6AA2-408A-A1DF-5E79551D89EF}">
      <dgm:prSet/>
      <dgm:spPr/>
      <dgm:t>
        <a:bodyPr/>
        <a:lstStyle/>
        <a:p>
          <a:endParaRPr lang="es-EC"/>
        </a:p>
      </dgm:t>
    </dgm:pt>
    <dgm:pt modelId="{F7C94500-9D86-45B5-BE60-B0DA7EDF8CA4}" type="sibTrans" cxnId="{3B9F2EF4-6AA2-408A-A1DF-5E79551D89EF}">
      <dgm:prSet/>
      <dgm:spPr/>
      <dgm:t>
        <a:bodyPr/>
        <a:lstStyle/>
        <a:p>
          <a:endParaRPr lang="es-EC"/>
        </a:p>
      </dgm:t>
    </dgm:pt>
    <dgm:pt modelId="{ABBF6098-AD52-46B0-AC11-1513C340A3CE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Colocación de contadores e hilo.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03EF3-80F2-4EB5-BE48-95711AC063AB}" type="parTrans" cxnId="{8D967DC5-1E0A-4267-8108-F2DCA05AC2CA}">
      <dgm:prSet/>
      <dgm:spPr/>
      <dgm:t>
        <a:bodyPr/>
        <a:lstStyle/>
        <a:p>
          <a:endParaRPr lang="es-EC"/>
        </a:p>
      </dgm:t>
    </dgm:pt>
    <dgm:pt modelId="{ADD670F2-B30B-4853-B172-406978CA095A}" type="sibTrans" cxnId="{8D967DC5-1E0A-4267-8108-F2DCA05AC2CA}">
      <dgm:prSet/>
      <dgm:spPr/>
      <dgm:t>
        <a:bodyPr/>
        <a:lstStyle/>
        <a:p>
          <a:endParaRPr lang="es-EC"/>
        </a:p>
      </dgm:t>
    </dgm:pt>
    <dgm:pt modelId="{BF80B939-029A-419C-ACE1-770F951CE804}">
      <dgm:prSet phldrT="[Texto]"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TERMINADO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56F0E-B254-4AA6-BBE5-D9B99C3540C1}" type="parTrans" cxnId="{A8A5243E-9046-43F4-BC0D-3666C453B6C7}">
      <dgm:prSet/>
      <dgm:spPr/>
      <dgm:t>
        <a:bodyPr/>
        <a:lstStyle/>
        <a:p>
          <a:endParaRPr lang="es-EC"/>
        </a:p>
      </dgm:t>
    </dgm:pt>
    <dgm:pt modelId="{80E9424C-28A8-480C-A282-7E7CDAA277F9}" type="sibTrans" cxnId="{A8A5243E-9046-43F4-BC0D-3666C453B6C7}">
      <dgm:prSet/>
      <dgm:spPr/>
      <dgm:t>
        <a:bodyPr/>
        <a:lstStyle/>
        <a:p>
          <a:endParaRPr lang="es-EC"/>
        </a:p>
      </dgm:t>
    </dgm:pt>
    <dgm:pt modelId="{F9F328F5-88AF-4A1E-BDEF-8FA65BBAAA65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Verificación de cantidades.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7D7BB-FAB2-4A8F-A499-FB388550434B}" type="parTrans" cxnId="{AD455C72-7773-43A9-827A-7C9E4BDE9F36}">
      <dgm:prSet/>
      <dgm:spPr/>
      <dgm:t>
        <a:bodyPr/>
        <a:lstStyle/>
        <a:p>
          <a:endParaRPr lang="es-EC"/>
        </a:p>
      </dgm:t>
    </dgm:pt>
    <dgm:pt modelId="{A94390B7-7A4F-4EF2-9A2D-7554E792EE95}" type="sibTrans" cxnId="{AD455C72-7773-43A9-827A-7C9E4BDE9F36}">
      <dgm:prSet/>
      <dgm:spPr/>
      <dgm:t>
        <a:bodyPr/>
        <a:lstStyle/>
        <a:p>
          <a:endParaRPr lang="es-EC"/>
        </a:p>
      </dgm:t>
    </dgm:pt>
    <dgm:pt modelId="{A5613686-FB9E-4C55-83CF-D32D262C12FF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Planchado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DE7F7-2BE5-406E-B393-A1BACEA31975}" type="parTrans" cxnId="{D8A73EF5-CC07-4855-A3C3-8F9AB048C54A}">
      <dgm:prSet/>
      <dgm:spPr/>
      <dgm:t>
        <a:bodyPr/>
        <a:lstStyle/>
        <a:p>
          <a:endParaRPr lang="es-EC"/>
        </a:p>
      </dgm:t>
    </dgm:pt>
    <dgm:pt modelId="{C453C65B-6C29-46BB-9396-A89ADA4E3B3F}" type="sibTrans" cxnId="{D8A73EF5-CC07-4855-A3C3-8F9AB048C54A}">
      <dgm:prSet/>
      <dgm:spPr/>
      <dgm:t>
        <a:bodyPr/>
        <a:lstStyle/>
        <a:p>
          <a:endParaRPr lang="es-EC"/>
        </a:p>
      </dgm:t>
    </dgm:pt>
    <dgm:pt modelId="{9BC7B221-27D9-4334-9FE8-8163530A88E1}">
      <dgm:prSet phldrT="[Texto]"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CONFECCIÓN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1017D-8615-4EC3-ACAC-EE96135EDF2A}" type="parTrans" cxnId="{A4F82E25-3E23-4BC1-9D02-30F99DD5ED32}">
      <dgm:prSet/>
      <dgm:spPr/>
      <dgm:t>
        <a:bodyPr/>
        <a:lstStyle/>
        <a:p>
          <a:endParaRPr lang="es-EC"/>
        </a:p>
      </dgm:t>
    </dgm:pt>
    <dgm:pt modelId="{C57FEE22-6E86-4F1B-9735-40E4A7F8E42C}" type="sibTrans" cxnId="{A4F82E25-3E23-4BC1-9D02-30F99DD5ED32}">
      <dgm:prSet/>
      <dgm:spPr/>
      <dgm:t>
        <a:bodyPr/>
        <a:lstStyle/>
        <a:p>
          <a:endParaRPr lang="es-EC"/>
        </a:p>
      </dgm:t>
    </dgm:pt>
    <dgm:pt modelId="{E84BB732-D021-4F81-AEDE-0DD238883161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Hilvanado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6388C-1CCE-4C74-876C-CEBDE1F040DF}" type="parTrans" cxnId="{A2856C4B-B211-41A5-A027-229D33BE6E7F}">
      <dgm:prSet/>
      <dgm:spPr/>
      <dgm:t>
        <a:bodyPr/>
        <a:lstStyle/>
        <a:p>
          <a:endParaRPr lang="es-EC"/>
        </a:p>
      </dgm:t>
    </dgm:pt>
    <dgm:pt modelId="{B607C589-3B2C-4B8A-8138-BE02CCB2A856}" type="sibTrans" cxnId="{A2856C4B-B211-41A5-A027-229D33BE6E7F}">
      <dgm:prSet/>
      <dgm:spPr/>
      <dgm:t>
        <a:bodyPr/>
        <a:lstStyle/>
        <a:p>
          <a:endParaRPr lang="es-EC"/>
        </a:p>
      </dgm:t>
    </dgm:pt>
    <dgm:pt modelId="{8E599006-95AD-4828-AB05-62309F2DC812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Unido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56AA3-A57B-402E-855F-EC63BCEC8BB0}" type="parTrans" cxnId="{2F314B32-86A0-46C2-9784-6ABCB5531DA8}">
      <dgm:prSet/>
      <dgm:spPr/>
      <dgm:t>
        <a:bodyPr/>
        <a:lstStyle/>
        <a:p>
          <a:endParaRPr lang="es-EC"/>
        </a:p>
      </dgm:t>
    </dgm:pt>
    <dgm:pt modelId="{183A7B4A-C1DD-4D57-9FC9-585D70B0C226}" type="sibTrans" cxnId="{2F314B32-86A0-46C2-9784-6ABCB5531DA8}">
      <dgm:prSet/>
      <dgm:spPr/>
      <dgm:t>
        <a:bodyPr/>
        <a:lstStyle/>
        <a:p>
          <a:endParaRPr lang="es-EC"/>
        </a:p>
      </dgm:t>
    </dgm:pt>
    <dgm:pt modelId="{C6DFB6A1-E610-4577-B4BA-B8EEC84FF926}">
      <dgm:prSet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BORDADO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89602-E546-40AB-A6E7-87D10F8065D0}" type="parTrans" cxnId="{72666622-4C17-4646-B34A-74368600AEC2}">
      <dgm:prSet/>
      <dgm:spPr/>
      <dgm:t>
        <a:bodyPr/>
        <a:lstStyle/>
        <a:p>
          <a:endParaRPr lang="es-EC"/>
        </a:p>
      </dgm:t>
    </dgm:pt>
    <dgm:pt modelId="{291A6A5D-723D-40F0-A551-C5B131D075CD}" type="sibTrans" cxnId="{72666622-4C17-4646-B34A-74368600AEC2}">
      <dgm:prSet/>
      <dgm:spPr/>
      <dgm:t>
        <a:bodyPr/>
        <a:lstStyle/>
        <a:p>
          <a:endParaRPr lang="es-EC"/>
        </a:p>
      </dgm:t>
    </dgm:pt>
    <dgm:pt modelId="{1B58F467-F207-4765-859D-FB54C50D3537}">
      <dgm:prSet phldrT="[Texto]" custT="1"/>
      <dgm:spPr/>
      <dgm:t>
        <a:bodyPr/>
        <a:lstStyle/>
        <a:p>
          <a:r>
            <a:rPr lang="es-EC" sz="1400" b="0" smtClean="0">
              <a:latin typeface="Arial" panose="020B0604020202020204" pitchFamily="34" charset="0"/>
              <a:cs typeface="Arial" panose="020B0604020202020204" pitchFamily="34" charset="0"/>
            </a:rPr>
            <a:t>Corte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0103F-B90E-4BCD-922D-4D87461C0819}" type="parTrans" cxnId="{F64C5413-5BF6-4AE1-871D-711F38A951A2}">
      <dgm:prSet/>
      <dgm:spPr/>
      <dgm:t>
        <a:bodyPr/>
        <a:lstStyle/>
        <a:p>
          <a:endParaRPr lang="es-EC"/>
        </a:p>
      </dgm:t>
    </dgm:pt>
    <dgm:pt modelId="{39C6F657-9648-4026-99DB-DA9D5E50E60A}" type="sibTrans" cxnId="{F64C5413-5BF6-4AE1-871D-711F38A951A2}">
      <dgm:prSet/>
      <dgm:spPr/>
      <dgm:t>
        <a:bodyPr/>
        <a:lstStyle/>
        <a:p>
          <a:endParaRPr lang="es-EC"/>
        </a:p>
      </dgm:t>
    </dgm:pt>
    <dgm:pt modelId="{300746EF-1C0E-488F-BAC7-40346E0F52B0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Planchado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C2335D-437A-430A-B29F-F6171C8C9426}" type="parTrans" cxnId="{81BD31CF-07B7-4881-86F9-608B00F14D39}">
      <dgm:prSet/>
      <dgm:spPr/>
      <dgm:t>
        <a:bodyPr/>
        <a:lstStyle/>
        <a:p>
          <a:endParaRPr lang="es-EC"/>
        </a:p>
      </dgm:t>
    </dgm:pt>
    <dgm:pt modelId="{79D9A9B8-5B5D-4C49-BFB2-5981E8BF3219}" type="sibTrans" cxnId="{81BD31CF-07B7-4881-86F9-608B00F14D39}">
      <dgm:prSet/>
      <dgm:spPr/>
      <dgm:t>
        <a:bodyPr/>
        <a:lstStyle/>
        <a:p>
          <a:endParaRPr lang="es-EC"/>
        </a:p>
      </dgm:t>
    </dgm:pt>
    <dgm:pt modelId="{DE3EB7F4-2094-43AD-9C7B-3DB2F4B0F4B9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Cerrado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A11EA-5259-4CCC-9A44-D287725360A5}" type="parTrans" cxnId="{84232CC2-EB5E-4DF6-B686-981DA0CAD9B1}">
      <dgm:prSet/>
      <dgm:spPr/>
      <dgm:t>
        <a:bodyPr/>
        <a:lstStyle/>
        <a:p>
          <a:endParaRPr lang="es-EC"/>
        </a:p>
      </dgm:t>
    </dgm:pt>
    <dgm:pt modelId="{8D2DD9D2-EBDF-4F1A-89CC-9B830BCE67B0}" type="sibTrans" cxnId="{84232CC2-EB5E-4DF6-B686-981DA0CAD9B1}">
      <dgm:prSet/>
      <dgm:spPr/>
      <dgm:t>
        <a:bodyPr/>
        <a:lstStyle/>
        <a:p>
          <a:endParaRPr lang="es-EC"/>
        </a:p>
      </dgm:t>
    </dgm:pt>
    <dgm:pt modelId="{9CFE19FB-00A6-430F-B683-3A11EE7953F1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Rematado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01983-01C9-470C-80BE-F5A57BEF35FA}" type="parTrans" cxnId="{913B3C27-DDC0-4CA9-8CFB-647AD46D4A29}">
      <dgm:prSet/>
      <dgm:spPr/>
      <dgm:t>
        <a:bodyPr/>
        <a:lstStyle/>
        <a:p>
          <a:endParaRPr lang="es-EC"/>
        </a:p>
      </dgm:t>
    </dgm:pt>
    <dgm:pt modelId="{04237459-FFC6-44D4-BAF9-4F2F415491A9}" type="sibTrans" cxnId="{913B3C27-DDC0-4CA9-8CFB-647AD46D4A29}">
      <dgm:prSet/>
      <dgm:spPr/>
      <dgm:t>
        <a:bodyPr/>
        <a:lstStyle/>
        <a:p>
          <a:endParaRPr lang="es-EC"/>
        </a:p>
      </dgm:t>
    </dgm:pt>
    <dgm:pt modelId="{1826448A-1F87-4E40-9151-13B7A7E02637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Atracado y etiquetas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A19FA-890C-4511-BE64-FEE80CC9F98E}" type="parTrans" cxnId="{6817B8DF-BEA3-4F09-A69A-A7D5D3713500}">
      <dgm:prSet/>
      <dgm:spPr/>
      <dgm:t>
        <a:bodyPr/>
        <a:lstStyle/>
        <a:p>
          <a:endParaRPr lang="es-EC"/>
        </a:p>
      </dgm:t>
    </dgm:pt>
    <dgm:pt modelId="{507F1916-E934-4E87-A118-E25CE33DE090}" type="sibTrans" cxnId="{6817B8DF-BEA3-4F09-A69A-A7D5D3713500}">
      <dgm:prSet/>
      <dgm:spPr/>
      <dgm:t>
        <a:bodyPr/>
        <a:lstStyle/>
        <a:p>
          <a:endParaRPr lang="es-EC"/>
        </a:p>
      </dgm:t>
    </dgm:pt>
    <dgm:pt modelId="{E2AEA7E9-1359-4078-A8E3-DA741F869B1A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Colocación de cuellos, tiras, fajas o bincha (looper)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3F474A-AAC0-4A5E-8257-B947762A08D8}" type="parTrans" cxnId="{AA1A3717-6BD7-4D81-9D83-094E324644D4}">
      <dgm:prSet/>
      <dgm:spPr/>
      <dgm:t>
        <a:bodyPr/>
        <a:lstStyle/>
        <a:p>
          <a:endParaRPr lang="es-EC"/>
        </a:p>
      </dgm:t>
    </dgm:pt>
    <dgm:pt modelId="{82DF32AA-FA7E-438C-AB8C-9FB3CAA29B17}" type="sibTrans" cxnId="{AA1A3717-6BD7-4D81-9D83-094E324644D4}">
      <dgm:prSet/>
      <dgm:spPr/>
      <dgm:t>
        <a:bodyPr/>
        <a:lstStyle/>
        <a:p>
          <a:endParaRPr lang="es-EC"/>
        </a:p>
      </dgm:t>
    </dgm:pt>
    <dgm:pt modelId="{F70D8BDE-0B4B-465F-9124-1DE4F64FE536}">
      <dgm:prSet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Carga el diseño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21D57-A18E-4122-982A-A4C866B74288}" type="parTrans" cxnId="{9122C1FC-7AA1-4A4F-BCB2-47A1ED500F57}">
      <dgm:prSet/>
      <dgm:spPr/>
      <dgm:t>
        <a:bodyPr/>
        <a:lstStyle/>
        <a:p>
          <a:endParaRPr lang="es-EC"/>
        </a:p>
      </dgm:t>
    </dgm:pt>
    <dgm:pt modelId="{29397864-29F7-49B8-8912-DF0F731C50B4}" type="sibTrans" cxnId="{9122C1FC-7AA1-4A4F-BCB2-47A1ED500F57}">
      <dgm:prSet/>
      <dgm:spPr/>
      <dgm:t>
        <a:bodyPr/>
        <a:lstStyle/>
        <a:p>
          <a:endParaRPr lang="es-EC"/>
        </a:p>
      </dgm:t>
    </dgm:pt>
    <dgm:pt modelId="{0C2D14B5-3749-4C31-B850-F239E39E96A8}">
      <dgm:prSet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Moldes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84A1E-859C-4B44-BB59-DAF5E9895890}" type="parTrans" cxnId="{2539DC55-E7E3-4A76-877B-7E739F7ABB56}">
      <dgm:prSet/>
      <dgm:spPr/>
      <dgm:t>
        <a:bodyPr/>
        <a:lstStyle/>
        <a:p>
          <a:endParaRPr lang="es-EC"/>
        </a:p>
      </dgm:t>
    </dgm:pt>
    <dgm:pt modelId="{416B5B00-EB90-48E4-8284-8A4F68922EB1}" type="sibTrans" cxnId="{2539DC55-E7E3-4A76-877B-7E739F7ABB56}">
      <dgm:prSet/>
      <dgm:spPr/>
      <dgm:t>
        <a:bodyPr/>
        <a:lstStyle/>
        <a:p>
          <a:endParaRPr lang="es-EC"/>
        </a:p>
      </dgm:t>
    </dgm:pt>
    <dgm:pt modelId="{EA239EEF-A24D-46C6-862D-785A3897921B}">
      <dgm:prSet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Bordado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D7B04-F03D-4C58-8CF9-23F9091D01AB}" type="parTrans" cxnId="{A90AE117-067E-4AD4-B104-67745287B3ED}">
      <dgm:prSet/>
      <dgm:spPr/>
      <dgm:t>
        <a:bodyPr/>
        <a:lstStyle/>
        <a:p>
          <a:endParaRPr lang="es-EC"/>
        </a:p>
      </dgm:t>
    </dgm:pt>
    <dgm:pt modelId="{364C015B-2DD6-44CD-A612-42984D56A7E4}" type="sibTrans" cxnId="{A90AE117-067E-4AD4-B104-67745287B3ED}">
      <dgm:prSet/>
      <dgm:spPr/>
      <dgm:t>
        <a:bodyPr/>
        <a:lstStyle/>
        <a:p>
          <a:endParaRPr lang="es-EC"/>
        </a:p>
      </dgm:t>
    </dgm:pt>
    <dgm:pt modelId="{188DA3FA-ED10-44DD-B364-4F7888D7F590}">
      <dgm:prSet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Pulido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7F8BF-482F-474A-A62C-D53BE93728D1}" type="parTrans" cxnId="{A90BF5E9-7FBE-445F-A458-9D1479C420CF}">
      <dgm:prSet/>
      <dgm:spPr/>
      <dgm:t>
        <a:bodyPr/>
        <a:lstStyle/>
        <a:p>
          <a:endParaRPr lang="es-EC"/>
        </a:p>
      </dgm:t>
    </dgm:pt>
    <dgm:pt modelId="{D1475148-41AA-47AA-9C0F-5CA096668C10}" type="sibTrans" cxnId="{A90BF5E9-7FBE-445F-A458-9D1479C420CF}">
      <dgm:prSet/>
      <dgm:spPr/>
      <dgm:t>
        <a:bodyPr/>
        <a:lstStyle/>
        <a:p>
          <a:endParaRPr lang="es-EC"/>
        </a:p>
      </dgm:t>
    </dgm:pt>
    <dgm:pt modelId="{89DC69E4-DCD5-427C-BBDA-D6BBE02D8E45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Tejido de piezas y complementos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9335B-EDD0-47E7-9FCE-0ACE8C38BBFB}" type="parTrans" cxnId="{21BC137D-C2FC-43EB-AD84-C04763FFF86A}">
      <dgm:prSet/>
      <dgm:spPr/>
      <dgm:t>
        <a:bodyPr/>
        <a:lstStyle/>
        <a:p>
          <a:endParaRPr lang="es-EC"/>
        </a:p>
      </dgm:t>
    </dgm:pt>
    <dgm:pt modelId="{11458D81-A018-4B88-B798-3AAFA5225781}" type="sibTrans" cxnId="{21BC137D-C2FC-43EB-AD84-C04763FFF86A}">
      <dgm:prSet/>
      <dgm:spPr/>
      <dgm:t>
        <a:bodyPr/>
        <a:lstStyle/>
        <a:p>
          <a:endParaRPr lang="es-EC"/>
        </a:p>
      </dgm:t>
    </dgm:pt>
    <dgm:pt modelId="{035DD79C-1D6D-4325-9B71-404F4FF24C86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Pesaje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E6CCC-1806-4C98-BAF9-EE788B42D776}" type="parTrans" cxnId="{5AA25682-1E08-4FC5-85C5-D738B5C7F4B7}">
      <dgm:prSet/>
      <dgm:spPr/>
      <dgm:t>
        <a:bodyPr/>
        <a:lstStyle/>
        <a:p>
          <a:endParaRPr lang="es-EC"/>
        </a:p>
      </dgm:t>
    </dgm:pt>
    <dgm:pt modelId="{521DFADB-0CE6-424F-BCAD-1D450938C717}" type="sibTrans" cxnId="{5AA25682-1E08-4FC5-85C5-D738B5C7F4B7}">
      <dgm:prSet/>
      <dgm:spPr/>
      <dgm:t>
        <a:bodyPr/>
        <a:lstStyle/>
        <a:p>
          <a:endParaRPr lang="es-EC"/>
        </a:p>
      </dgm:t>
    </dgm:pt>
    <dgm:pt modelId="{0222A057-2776-4A13-9995-876447374430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Control de calidad y Clasificación.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8EDB1-598C-4FB0-812E-4433C334E06B}" type="parTrans" cxnId="{5ACFE5FF-53B1-4055-8158-C4A5457892AC}">
      <dgm:prSet/>
      <dgm:spPr/>
      <dgm:t>
        <a:bodyPr/>
        <a:lstStyle/>
        <a:p>
          <a:endParaRPr lang="es-EC"/>
        </a:p>
      </dgm:t>
    </dgm:pt>
    <dgm:pt modelId="{ADF2C7CE-A326-48BC-80CF-2AEB7BDE6AE4}" type="sibTrans" cxnId="{5ACFE5FF-53B1-4055-8158-C4A5457892AC}">
      <dgm:prSet/>
      <dgm:spPr/>
      <dgm:t>
        <a:bodyPr/>
        <a:lstStyle/>
        <a:p>
          <a:endParaRPr lang="es-EC"/>
        </a:p>
      </dgm:t>
    </dgm:pt>
    <dgm:pt modelId="{31B39EB0-8FFC-4356-B7F5-92D2E307E86E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Puesta de capuchas, bolsillos u ojales y botones.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E6D6D-26C4-4E44-BDF7-00D117A1F457}" type="parTrans" cxnId="{C38E9A37-2C54-4624-B293-292E03F5B240}">
      <dgm:prSet/>
      <dgm:spPr/>
      <dgm:t>
        <a:bodyPr/>
        <a:lstStyle/>
        <a:p>
          <a:endParaRPr lang="es-EC"/>
        </a:p>
      </dgm:t>
    </dgm:pt>
    <dgm:pt modelId="{20CF12AC-AC56-44BC-9E69-FC229F50970A}" type="sibTrans" cxnId="{C38E9A37-2C54-4624-B293-292E03F5B240}">
      <dgm:prSet/>
      <dgm:spPr/>
      <dgm:t>
        <a:bodyPr/>
        <a:lstStyle/>
        <a:p>
          <a:endParaRPr lang="es-EC"/>
        </a:p>
      </dgm:t>
    </dgm:pt>
    <dgm:pt modelId="{91052F87-81C8-4120-879F-A822BE869192}">
      <dgm:prSet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Entamborado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5FA6E-59B9-4427-A4A6-6E5E6C0D57A8}" type="parTrans" cxnId="{A9F06338-C08B-4D0F-9E2E-E74771A645C3}">
      <dgm:prSet/>
      <dgm:spPr/>
      <dgm:t>
        <a:bodyPr/>
        <a:lstStyle/>
        <a:p>
          <a:endParaRPr lang="es-EC"/>
        </a:p>
      </dgm:t>
    </dgm:pt>
    <dgm:pt modelId="{38858C9B-C7A8-46A5-9905-10A6C923C2AE}" type="sibTrans" cxnId="{A9F06338-C08B-4D0F-9E2E-E74771A645C3}">
      <dgm:prSet/>
      <dgm:spPr/>
      <dgm:t>
        <a:bodyPr/>
        <a:lstStyle/>
        <a:p>
          <a:endParaRPr lang="es-EC"/>
        </a:p>
      </dgm:t>
    </dgm:pt>
    <dgm:pt modelId="{E68EA577-E27A-4261-98F3-0FDD9A42377E}">
      <dgm:prSet phldrT="[Texto]" custT="1"/>
      <dgm:spPr/>
      <dgm:t>
        <a:bodyPr/>
        <a:lstStyle/>
        <a:p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Pulido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D1B23-AFFA-4C9F-97A3-0A9EFDB0DBC3}" type="parTrans" cxnId="{250547BC-2CDC-41DE-BE6D-7FD19D03707A}">
      <dgm:prSet/>
      <dgm:spPr/>
      <dgm:t>
        <a:bodyPr/>
        <a:lstStyle/>
        <a:p>
          <a:endParaRPr lang="es-EC"/>
        </a:p>
      </dgm:t>
    </dgm:pt>
    <dgm:pt modelId="{17F1DFCB-E9BE-4349-B4C9-B470B06DD52D}" type="sibTrans" cxnId="{250547BC-2CDC-41DE-BE6D-7FD19D03707A}">
      <dgm:prSet/>
      <dgm:spPr/>
      <dgm:t>
        <a:bodyPr/>
        <a:lstStyle/>
        <a:p>
          <a:endParaRPr lang="es-EC"/>
        </a:p>
      </dgm:t>
    </dgm:pt>
    <dgm:pt modelId="{EE88D31D-D9CB-490E-8082-14C5DC590CF4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Colocación de etiqueta de cartón y código.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D161F-AB01-4BEC-8ED4-D229C52DF168}" type="parTrans" cxnId="{8F2174C9-9361-431F-A67F-5DE60E1E6D4E}">
      <dgm:prSet/>
      <dgm:spPr/>
      <dgm:t>
        <a:bodyPr/>
        <a:lstStyle/>
        <a:p>
          <a:endParaRPr lang="es-EC"/>
        </a:p>
      </dgm:t>
    </dgm:pt>
    <dgm:pt modelId="{1604BFA7-10BF-4082-BBD2-A798047B82BD}" type="sibTrans" cxnId="{8F2174C9-9361-431F-A67F-5DE60E1E6D4E}">
      <dgm:prSet/>
      <dgm:spPr/>
      <dgm:t>
        <a:bodyPr/>
        <a:lstStyle/>
        <a:p>
          <a:endParaRPr lang="es-EC"/>
        </a:p>
      </dgm:t>
    </dgm:pt>
    <dgm:pt modelId="{95EA9E5D-73C0-4694-A090-08C6AE13D402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Doblado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1C868-BCB6-48C2-8F49-737826D381D3}" type="parTrans" cxnId="{E1A3AEF2-7F93-44BD-9CFD-99C2E615603D}">
      <dgm:prSet/>
      <dgm:spPr/>
      <dgm:t>
        <a:bodyPr/>
        <a:lstStyle/>
        <a:p>
          <a:endParaRPr lang="es-EC"/>
        </a:p>
      </dgm:t>
    </dgm:pt>
    <dgm:pt modelId="{1B9BED02-6A13-48C1-A613-DA6C1202C56C}" type="sibTrans" cxnId="{E1A3AEF2-7F93-44BD-9CFD-99C2E615603D}">
      <dgm:prSet/>
      <dgm:spPr/>
      <dgm:t>
        <a:bodyPr/>
        <a:lstStyle/>
        <a:p>
          <a:endParaRPr lang="es-EC"/>
        </a:p>
      </dgm:t>
    </dgm:pt>
    <dgm:pt modelId="{7EBE066A-77B9-4B5B-8F5A-8DF38B16BB35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Enfundado y sellado.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5D6B9-298D-4FE0-A9D5-E9781CE0ECAA}" type="parTrans" cxnId="{3368042F-DDFE-43CF-A594-772F3D86051D}">
      <dgm:prSet/>
      <dgm:spPr/>
      <dgm:t>
        <a:bodyPr/>
        <a:lstStyle/>
        <a:p>
          <a:endParaRPr lang="es-EC"/>
        </a:p>
      </dgm:t>
    </dgm:pt>
    <dgm:pt modelId="{9077962C-64FF-4F1A-BAE9-CFD90FC2FA60}" type="sibTrans" cxnId="{3368042F-DDFE-43CF-A594-772F3D86051D}">
      <dgm:prSet/>
      <dgm:spPr/>
      <dgm:t>
        <a:bodyPr/>
        <a:lstStyle/>
        <a:p>
          <a:endParaRPr lang="es-EC"/>
        </a:p>
      </dgm:t>
    </dgm:pt>
    <dgm:pt modelId="{DD60F5F3-5676-40D4-BF7D-8ACE981904F5}">
      <dgm:prSet phldrT="[Texto]" custT="1"/>
      <dgm:spPr/>
      <dgm:t>
        <a:bodyPr/>
        <a:lstStyle/>
        <a:p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Entrega a bodega.</a:t>
          </a:r>
          <a:endParaRPr lang="es-EC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B6855-061D-4AFF-8E4C-3A5271CC1FED}" type="parTrans" cxnId="{6288C880-8698-4DA2-8BB6-8426739827C9}">
      <dgm:prSet/>
      <dgm:spPr/>
      <dgm:t>
        <a:bodyPr/>
        <a:lstStyle/>
        <a:p>
          <a:endParaRPr lang="es-EC"/>
        </a:p>
      </dgm:t>
    </dgm:pt>
    <dgm:pt modelId="{74C42A78-B877-4F5E-BE01-0B19AB960ABF}" type="sibTrans" cxnId="{6288C880-8698-4DA2-8BB6-8426739827C9}">
      <dgm:prSet/>
      <dgm:spPr/>
      <dgm:t>
        <a:bodyPr/>
        <a:lstStyle/>
        <a:p>
          <a:endParaRPr lang="es-EC"/>
        </a:p>
      </dgm:t>
    </dgm:pt>
    <dgm:pt modelId="{78A6AD96-7DDB-433B-999C-1B059A0773CB}" type="pres">
      <dgm:prSet presAssocID="{BEF43F7C-D46A-4F24-9128-32FE48862B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441B42-605D-4BA5-8589-EB4370727221}" type="pres">
      <dgm:prSet presAssocID="{4A38DCDD-9C48-4CF4-8A50-36C02EA7B578}" presName="composite" presStyleCnt="0"/>
      <dgm:spPr/>
    </dgm:pt>
    <dgm:pt modelId="{80782F0A-CFD4-498A-9F6D-B33758549C39}" type="pres">
      <dgm:prSet presAssocID="{4A38DCDD-9C48-4CF4-8A50-36C02EA7B57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5B3080-544E-4AA7-901F-479C975593F3}" type="pres">
      <dgm:prSet presAssocID="{4A38DCDD-9C48-4CF4-8A50-36C02EA7B578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70F06A-8EB0-489B-A57F-AF643AA81832}" type="pres">
      <dgm:prSet presAssocID="{0B024B2F-FD14-4D6B-8ADA-F3CD8DC5B051}" presName="space" presStyleCnt="0"/>
      <dgm:spPr/>
    </dgm:pt>
    <dgm:pt modelId="{E6611AE3-E803-440B-8989-E6CF9956D8A2}" type="pres">
      <dgm:prSet presAssocID="{9BC7B221-27D9-4334-9FE8-8163530A88E1}" presName="composite" presStyleCnt="0"/>
      <dgm:spPr/>
    </dgm:pt>
    <dgm:pt modelId="{D70017B2-7055-4471-9FA5-A482BE64E979}" type="pres">
      <dgm:prSet presAssocID="{9BC7B221-27D9-4334-9FE8-8163530A88E1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06BF5E-8C03-4DD6-B716-B23D45DFF1E6}" type="pres">
      <dgm:prSet presAssocID="{9BC7B221-27D9-4334-9FE8-8163530A88E1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F6A9A8-66F1-44A2-8AB9-FF0F53A80DBC}" type="pres">
      <dgm:prSet presAssocID="{C57FEE22-6E86-4F1B-9735-40E4A7F8E42C}" presName="space" presStyleCnt="0"/>
      <dgm:spPr/>
    </dgm:pt>
    <dgm:pt modelId="{6A5BE5ED-ED18-444B-8EC0-A575B5846A88}" type="pres">
      <dgm:prSet presAssocID="{C6DFB6A1-E610-4577-B4BA-B8EEC84FF926}" presName="composite" presStyleCnt="0"/>
      <dgm:spPr/>
    </dgm:pt>
    <dgm:pt modelId="{38DAE455-4382-4FFB-A490-1C4F628E00B3}" type="pres">
      <dgm:prSet presAssocID="{C6DFB6A1-E610-4577-B4BA-B8EEC84FF92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BD82B1-F75B-4446-B023-8A8CA4139364}" type="pres">
      <dgm:prSet presAssocID="{C6DFB6A1-E610-4577-B4BA-B8EEC84FF926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02826B-9FE4-48A3-AC9A-4B29FF95173D}" type="pres">
      <dgm:prSet presAssocID="{291A6A5D-723D-40F0-A551-C5B131D075CD}" presName="space" presStyleCnt="0"/>
      <dgm:spPr/>
    </dgm:pt>
    <dgm:pt modelId="{85EBB16D-8FBF-4317-B3CD-1968EBC87651}" type="pres">
      <dgm:prSet presAssocID="{BF80B939-029A-419C-ACE1-770F951CE804}" presName="composite" presStyleCnt="0"/>
      <dgm:spPr/>
    </dgm:pt>
    <dgm:pt modelId="{8464C32B-95DC-4804-A112-1876F9337357}" type="pres">
      <dgm:prSet presAssocID="{BF80B939-029A-419C-ACE1-770F951CE804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DC4347-5AD2-4C19-8680-50957C1C9086}" type="pres">
      <dgm:prSet presAssocID="{BF80B939-029A-419C-ACE1-770F951CE804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51E3B0-AFD4-4CB6-B1F6-F3B7DA0C6900}" type="presOf" srcId="{1B58F467-F207-4765-859D-FB54C50D3537}" destId="{C806BF5E-8C03-4DD6-B716-B23D45DFF1E6}" srcOrd="0" destOrd="2" presId="urn:microsoft.com/office/officeart/2005/8/layout/chevron1"/>
    <dgm:cxn modelId="{14667DE9-A18D-4B38-BF0C-73156CAFB1C3}" type="presOf" srcId="{ABBF6098-AD52-46B0-AC11-1513C340A3CE}" destId="{4B5B3080-544E-4AA7-901F-479C975593F3}" srcOrd="0" destOrd="1" presId="urn:microsoft.com/office/officeart/2005/8/layout/chevron1"/>
    <dgm:cxn modelId="{2F314B32-86A0-46C2-9784-6ABCB5531DA8}" srcId="{9BC7B221-27D9-4334-9FE8-8163530A88E1}" destId="{8E599006-95AD-4828-AB05-62309F2DC812}" srcOrd="3" destOrd="0" parTransId="{BDE56AA3-A57B-402E-855F-EC63BCEC8BB0}" sibTransId="{183A7B4A-C1DD-4D57-9FC9-585D70B0C226}"/>
    <dgm:cxn modelId="{2539DC55-E7E3-4A76-877B-7E739F7ABB56}" srcId="{C6DFB6A1-E610-4577-B4BA-B8EEC84FF926}" destId="{0C2D14B5-3749-4C31-B850-F239E39E96A8}" srcOrd="1" destOrd="0" parTransId="{69284A1E-859C-4B44-BB59-DAF5E9895890}" sibTransId="{416B5B00-EB90-48E4-8284-8A4F68922EB1}"/>
    <dgm:cxn modelId="{81BD31CF-07B7-4881-86F9-608B00F14D39}" srcId="{9BC7B221-27D9-4334-9FE8-8163530A88E1}" destId="{300746EF-1C0E-488F-BAC7-40346E0F52B0}" srcOrd="1" destOrd="0" parTransId="{28C2335D-437A-430A-B29F-F6171C8C9426}" sibTransId="{79D9A9B8-5B5D-4C49-BFB2-5981E8BF3219}"/>
    <dgm:cxn modelId="{45C5C544-6794-4A17-BF62-002AB4CD32DB}" type="presOf" srcId="{035DD79C-1D6D-4325-9B71-404F4FF24C86}" destId="{4B5B3080-544E-4AA7-901F-479C975593F3}" srcOrd="0" destOrd="3" presId="urn:microsoft.com/office/officeart/2005/8/layout/chevron1"/>
    <dgm:cxn modelId="{6288C880-8698-4DA2-8BB6-8426739827C9}" srcId="{BF80B939-029A-419C-ACE1-770F951CE804}" destId="{DD60F5F3-5676-40D4-BF7D-8ACE981904F5}" srcOrd="5" destOrd="0" parTransId="{91DB6855-061D-4AFF-8E4C-3A5271CC1FED}" sibTransId="{74C42A78-B877-4F5E-BE01-0B19AB960ABF}"/>
    <dgm:cxn modelId="{5014A1F6-8E7F-4382-B11A-1DB760A305B5}" type="presOf" srcId="{95EA9E5D-73C0-4694-A090-08C6AE13D402}" destId="{09DC4347-5AD2-4C19-8680-50957C1C9086}" srcOrd="0" destOrd="3" presId="urn:microsoft.com/office/officeart/2005/8/layout/chevron1"/>
    <dgm:cxn modelId="{B9EF9818-CC4A-44D3-ACE1-4BCAD4EE08F2}" type="presOf" srcId="{9BC7B221-27D9-4334-9FE8-8163530A88E1}" destId="{D70017B2-7055-4471-9FA5-A482BE64E979}" srcOrd="0" destOrd="0" presId="urn:microsoft.com/office/officeart/2005/8/layout/chevron1"/>
    <dgm:cxn modelId="{C38E9A37-2C54-4624-B293-292E03F5B240}" srcId="{9BC7B221-27D9-4334-9FE8-8163530A88E1}" destId="{31B39EB0-8FFC-4356-B7F5-92D2E307E86E}" srcOrd="8" destOrd="0" parTransId="{A76E6D6D-26C4-4E44-BDF7-00D117A1F457}" sibTransId="{20CF12AC-AC56-44BC-9E69-FC229F50970A}"/>
    <dgm:cxn modelId="{A90BF5E9-7FBE-445F-A458-9D1479C420CF}" srcId="{C6DFB6A1-E610-4577-B4BA-B8EEC84FF926}" destId="{188DA3FA-ED10-44DD-B364-4F7888D7F590}" srcOrd="4" destOrd="0" parTransId="{8497F8BF-482F-474A-A62C-D53BE93728D1}" sibTransId="{D1475148-41AA-47AA-9C0F-5CA096668C10}"/>
    <dgm:cxn modelId="{9EB0CEC5-7B5A-4843-9A02-06784189C28A}" type="presOf" srcId="{A5613686-FB9E-4C55-83CF-D32D262C12FF}" destId="{09DC4347-5AD2-4C19-8680-50957C1C9086}" srcOrd="0" destOrd="1" presId="urn:microsoft.com/office/officeart/2005/8/layout/chevron1"/>
    <dgm:cxn modelId="{913B3C27-DDC0-4CA9-8CFB-647AD46D4A29}" srcId="{9BC7B221-27D9-4334-9FE8-8163530A88E1}" destId="{9CFE19FB-00A6-430F-B683-3A11EE7953F1}" srcOrd="5" destOrd="0" parTransId="{25101983-01C9-470C-80BE-F5A57BEF35FA}" sibTransId="{04237459-FFC6-44D4-BAF9-4F2F415491A9}"/>
    <dgm:cxn modelId="{F64C5413-5BF6-4AE1-871D-711F38A951A2}" srcId="{9BC7B221-27D9-4334-9FE8-8163530A88E1}" destId="{1B58F467-F207-4765-859D-FB54C50D3537}" srcOrd="2" destOrd="0" parTransId="{D2A0103F-B90E-4BCD-922D-4D87461C0819}" sibTransId="{39C6F657-9648-4026-99DB-DA9D5E50E60A}"/>
    <dgm:cxn modelId="{8F2174C9-9361-431F-A67F-5DE60E1E6D4E}" srcId="{BF80B939-029A-419C-ACE1-770F951CE804}" destId="{EE88D31D-D9CB-490E-8082-14C5DC590CF4}" srcOrd="2" destOrd="0" parTransId="{5F0D161F-AB01-4BEC-8ED4-D229C52DF168}" sibTransId="{1604BFA7-10BF-4082-BBD2-A798047B82BD}"/>
    <dgm:cxn modelId="{6817B8DF-BEA3-4F09-A69A-A7D5D3713500}" srcId="{9BC7B221-27D9-4334-9FE8-8163530A88E1}" destId="{1826448A-1F87-4E40-9151-13B7A7E02637}" srcOrd="6" destOrd="0" parTransId="{706A19FA-890C-4511-BE64-FEE80CC9F98E}" sibTransId="{507F1916-E934-4E87-A118-E25CE33DE090}"/>
    <dgm:cxn modelId="{9122C1FC-7AA1-4A4F-BCB2-47A1ED500F57}" srcId="{C6DFB6A1-E610-4577-B4BA-B8EEC84FF926}" destId="{F70D8BDE-0B4B-465F-9124-1DE4F64FE536}" srcOrd="0" destOrd="0" parTransId="{19421D57-A18E-4122-982A-A4C866B74288}" sibTransId="{29397864-29F7-49B8-8912-DF0F731C50B4}"/>
    <dgm:cxn modelId="{250547BC-2CDC-41DE-BE6D-7FD19D03707A}" srcId="{9BC7B221-27D9-4334-9FE8-8163530A88E1}" destId="{E68EA577-E27A-4261-98F3-0FDD9A42377E}" srcOrd="9" destOrd="0" parTransId="{40FD1B23-AFFA-4C9F-97A3-0A9EFDB0DBC3}" sibTransId="{17F1DFCB-E9BE-4349-B4C9-B470B06DD52D}"/>
    <dgm:cxn modelId="{E1A3AEF2-7F93-44BD-9CFD-99C2E615603D}" srcId="{BF80B939-029A-419C-ACE1-770F951CE804}" destId="{95EA9E5D-73C0-4694-A090-08C6AE13D402}" srcOrd="3" destOrd="0" parTransId="{D2C1C868-BCB6-48C2-8F49-737826D381D3}" sibTransId="{1B9BED02-6A13-48C1-A613-DA6C1202C56C}"/>
    <dgm:cxn modelId="{3A602372-CEC1-433A-8E67-D59A5218BC45}" type="presOf" srcId="{C6DFB6A1-E610-4577-B4BA-B8EEC84FF926}" destId="{38DAE455-4382-4FFB-A490-1C4F628E00B3}" srcOrd="0" destOrd="0" presId="urn:microsoft.com/office/officeart/2005/8/layout/chevron1"/>
    <dgm:cxn modelId="{A2856C4B-B211-41A5-A027-229D33BE6E7F}" srcId="{9BC7B221-27D9-4334-9FE8-8163530A88E1}" destId="{E84BB732-D021-4F81-AEDE-0DD238883161}" srcOrd="0" destOrd="0" parTransId="{1D26388C-1CCE-4C74-876C-CEBDE1F040DF}" sibTransId="{B607C589-3B2C-4B8A-8138-BE02CCB2A856}"/>
    <dgm:cxn modelId="{46953666-8FC7-418F-B261-2577B8414AFE}" type="presOf" srcId="{1826448A-1F87-4E40-9151-13B7A7E02637}" destId="{C806BF5E-8C03-4DD6-B716-B23D45DFF1E6}" srcOrd="0" destOrd="6" presId="urn:microsoft.com/office/officeart/2005/8/layout/chevron1"/>
    <dgm:cxn modelId="{AA1A3717-6BD7-4D81-9D83-094E324644D4}" srcId="{9BC7B221-27D9-4334-9FE8-8163530A88E1}" destId="{E2AEA7E9-1359-4078-A8E3-DA741F869B1A}" srcOrd="4" destOrd="0" parTransId="{AF3F474A-AAC0-4A5E-8257-B947762A08D8}" sibTransId="{82DF32AA-FA7E-438C-AB8C-9FB3CAA29B17}"/>
    <dgm:cxn modelId="{A4F82E25-3E23-4BC1-9D02-30F99DD5ED32}" srcId="{BEF43F7C-D46A-4F24-9128-32FE48862B0D}" destId="{9BC7B221-27D9-4334-9FE8-8163530A88E1}" srcOrd="1" destOrd="0" parTransId="{9AD1017D-8615-4EC3-ACAC-EE96135EDF2A}" sibTransId="{C57FEE22-6E86-4F1B-9735-40E4A7F8E42C}"/>
    <dgm:cxn modelId="{84232CC2-EB5E-4DF6-B686-981DA0CAD9B1}" srcId="{9BC7B221-27D9-4334-9FE8-8163530A88E1}" destId="{DE3EB7F4-2094-43AD-9C7B-3DB2F4B0F4B9}" srcOrd="7" destOrd="0" parTransId="{10AA11EA-5259-4CCC-9A44-D287725360A5}" sibTransId="{8D2DD9D2-EBDF-4F1A-89CC-9B830BCE67B0}"/>
    <dgm:cxn modelId="{EDD05BE2-5CD1-4C6E-9377-BC8D3432A259}" type="presOf" srcId="{9CFE19FB-00A6-430F-B683-3A11EE7953F1}" destId="{C806BF5E-8C03-4DD6-B716-B23D45DFF1E6}" srcOrd="0" destOrd="5" presId="urn:microsoft.com/office/officeart/2005/8/layout/chevron1"/>
    <dgm:cxn modelId="{6FE8C471-0504-498B-8B00-1293845542F6}" type="presOf" srcId="{F70D8BDE-0B4B-465F-9124-1DE4F64FE536}" destId="{48BD82B1-F75B-4446-B023-8A8CA4139364}" srcOrd="0" destOrd="0" presId="urn:microsoft.com/office/officeart/2005/8/layout/chevron1"/>
    <dgm:cxn modelId="{97DF5829-8E0F-4FF4-B7E4-A0C2F8BFAEF8}" type="presOf" srcId="{91052F87-81C8-4120-879F-A822BE869192}" destId="{48BD82B1-F75B-4446-B023-8A8CA4139364}" srcOrd="0" destOrd="2" presId="urn:microsoft.com/office/officeart/2005/8/layout/chevron1"/>
    <dgm:cxn modelId="{2941B19D-B394-4C97-836F-4D0645078EB6}" type="presOf" srcId="{4A38DCDD-9C48-4CF4-8A50-36C02EA7B578}" destId="{80782F0A-CFD4-498A-9F6D-B33758549C39}" srcOrd="0" destOrd="0" presId="urn:microsoft.com/office/officeart/2005/8/layout/chevron1"/>
    <dgm:cxn modelId="{F44A2902-A88B-41A2-AB7C-8F14B5749219}" type="presOf" srcId="{DE3EB7F4-2094-43AD-9C7B-3DB2F4B0F4B9}" destId="{C806BF5E-8C03-4DD6-B716-B23D45DFF1E6}" srcOrd="0" destOrd="7" presId="urn:microsoft.com/office/officeart/2005/8/layout/chevron1"/>
    <dgm:cxn modelId="{E9033DEC-C8B8-40B4-AE66-3E1171AD338B}" type="presOf" srcId="{F9F328F5-88AF-4A1E-BDEF-8FA65BBAAA65}" destId="{09DC4347-5AD2-4C19-8680-50957C1C9086}" srcOrd="0" destOrd="0" presId="urn:microsoft.com/office/officeart/2005/8/layout/chevron1"/>
    <dgm:cxn modelId="{5C78EBDE-0FE5-4ACC-8100-A75C1934C9BC}" srcId="{BEF43F7C-D46A-4F24-9128-32FE48862B0D}" destId="{4A38DCDD-9C48-4CF4-8A50-36C02EA7B578}" srcOrd="0" destOrd="0" parTransId="{42F2A207-95F2-4753-AC09-15546D7B5361}" sibTransId="{0B024B2F-FD14-4D6B-8ADA-F3CD8DC5B051}"/>
    <dgm:cxn modelId="{A9F06338-C08B-4D0F-9E2E-E74771A645C3}" srcId="{C6DFB6A1-E610-4577-B4BA-B8EEC84FF926}" destId="{91052F87-81C8-4120-879F-A822BE869192}" srcOrd="2" destOrd="0" parTransId="{0465FA6E-59B9-4427-A4A6-6E5E6C0D57A8}" sibTransId="{38858C9B-C7A8-46A5-9905-10A6C923C2AE}"/>
    <dgm:cxn modelId="{3368042F-DDFE-43CF-A594-772F3D86051D}" srcId="{BF80B939-029A-419C-ACE1-770F951CE804}" destId="{7EBE066A-77B9-4B5B-8F5A-8DF38B16BB35}" srcOrd="4" destOrd="0" parTransId="{FDB5D6B9-298D-4FE0-A9D5-E9781CE0ECAA}" sibTransId="{9077962C-64FF-4F1A-BAE9-CFD90FC2FA60}"/>
    <dgm:cxn modelId="{21BC137D-C2FC-43EB-AD84-C04763FFF86A}" srcId="{4A38DCDD-9C48-4CF4-8A50-36C02EA7B578}" destId="{89DC69E4-DCD5-427C-BBDA-D6BBE02D8E45}" srcOrd="2" destOrd="0" parTransId="{FAD9335B-EDD0-47E7-9FCE-0ACE8C38BBFB}" sibTransId="{11458D81-A018-4B88-B798-3AAFA5225781}"/>
    <dgm:cxn modelId="{E9DE132B-E3B6-46FC-AF55-E5AF08A1A605}" type="presOf" srcId="{300746EF-1C0E-488F-BAC7-40346E0F52B0}" destId="{C806BF5E-8C03-4DD6-B716-B23D45DFF1E6}" srcOrd="0" destOrd="1" presId="urn:microsoft.com/office/officeart/2005/8/layout/chevron1"/>
    <dgm:cxn modelId="{3BD59F96-9828-4D58-9EC9-9A955094953D}" type="presOf" srcId="{0222A057-2776-4A13-9995-876447374430}" destId="{C806BF5E-8C03-4DD6-B716-B23D45DFF1E6}" srcOrd="0" destOrd="10" presId="urn:microsoft.com/office/officeart/2005/8/layout/chevron1"/>
    <dgm:cxn modelId="{D8A73EF5-CC07-4855-A3C3-8F9AB048C54A}" srcId="{BF80B939-029A-419C-ACE1-770F951CE804}" destId="{A5613686-FB9E-4C55-83CF-D32D262C12FF}" srcOrd="1" destOrd="0" parTransId="{F02DE7F7-2BE5-406E-B393-A1BACEA31975}" sibTransId="{C453C65B-6C29-46BB-9396-A89ADA4E3B3F}"/>
    <dgm:cxn modelId="{73045C8B-7F02-4B0C-B77E-3B61937CD051}" type="presOf" srcId="{E68EA577-E27A-4261-98F3-0FDD9A42377E}" destId="{C806BF5E-8C03-4DD6-B716-B23D45DFF1E6}" srcOrd="0" destOrd="9" presId="urn:microsoft.com/office/officeart/2005/8/layout/chevron1"/>
    <dgm:cxn modelId="{AB715D62-64D7-44F5-8960-06E5A5144CA7}" type="presOf" srcId="{DD60F5F3-5676-40D4-BF7D-8ACE981904F5}" destId="{09DC4347-5AD2-4C19-8680-50957C1C9086}" srcOrd="0" destOrd="5" presId="urn:microsoft.com/office/officeart/2005/8/layout/chevron1"/>
    <dgm:cxn modelId="{AF1DD0D2-BC7F-4D57-A127-B19B67B7C8F3}" type="presOf" srcId="{31B39EB0-8FFC-4356-B7F5-92D2E307E86E}" destId="{C806BF5E-8C03-4DD6-B716-B23D45DFF1E6}" srcOrd="0" destOrd="8" presId="urn:microsoft.com/office/officeart/2005/8/layout/chevron1"/>
    <dgm:cxn modelId="{41AE542E-1BAE-4E08-8D95-B8401A6171FF}" type="presOf" srcId="{0C2D14B5-3749-4C31-B850-F239E39E96A8}" destId="{48BD82B1-F75B-4446-B023-8A8CA4139364}" srcOrd="0" destOrd="1" presId="urn:microsoft.com/office/officeart/2005/8/layout/chevron1"/>
    <dgm:cxn modelId="{5AA25682-1E08-4FC5-85C5-D738B5C7F4B7}" srcId="{4A38DCDD-9C48-4CF4-8A50-36C02EA7B578}" destId="{035DD79C-1D6D-4325-9B71-404F4FF24C86}" srcOrd="3" destOrd="0" parTransId="{2ADE6CCC-1806-4C98-BAF9-EE788B42D776}" sibTransId="{521DFADB-0CE6-424F-BCAD-1D450938C717}"/>
    <dgm:cxn modelId="{E054B626-C765-4FBD-8D4D-93FE2A4E62C1}" type="presOf" srcId="{EE88D31D-D9CB-490E-8082-14C5DC590CF4}" destId="{09DC4347-5AD2-4C19-8680-50957C1C9086}" srcOrd="0" destOrd="2" presId="urn:microsoft.com/office/officeart/2005/8/layout/chevron1"/>
    <dgm:cxn modelId="{8D967DC5-1E0A-4267-8108-F2DCA05AC2CA}" srcId="{4A38DCDD-9C48-4CF4-8A50-36C02EA7B578}" destId="{ABBF6098-AD52-46B0-AC11-1513C340A3CE}" srcOrd="1" destOrd="0" parTransId="{DF703EF3-80F2-4EB5-BE48-95711AC063AB}" sibTransId="{ADD670F2-B30B-4853-B172-406978CA095A}"/>
    <dgm:cxn modelId="{72666622-4C17-4646-B34A-74368600AEC2}" srcId="{BEF43F7C-D46A-4F24-9128-32FE48862B0D}" destId="{C6DFB6A1-E610-4577-B4BA-B8EEC84FF926}" srcOrd="2" destOrd="0" parTransId="{BC389602-E546-40AB-A6E7-87D10F8065D0}" sibTransId="{291A6A5D-723D-40F0-A551-C5B131D075CD}"/>
    <dgm:cxn modelId="{9CA22CB2-A52A-4979-B4C4-FA8E5F1BC860}" type="presOf" srcId="{8E599006-95AD-4828-AB05-62309F2DC812}" destId="{C806BF5E-8C03-4DD6-B716-B23D45DFF1E6}" srcOrd="0" destOrd="3" presId="urn:microsoft.com/office/officeart/2005/8/layout/chevron1"/>
    <dgm:cxn modelId="{27DDBD14-44EE-43B9-86D3-3330FC4D168A}" type="presOf" srcId="{89DC69E4-DCD5-427C-BBDA-D6BBE02D8E45}" destId="{4B5B3080-544E-4AA7-901F-479C975593F3}" srcOrd="0" destOrd="2" presId="urn:microsoft.com/office/officeart/2005/8/layout/chevron1"/>
    <dgm:cxn modelId="{7B5543B0-049E-4BB0-90DF-AB47DFF584C3}" type="presOf" srcId="{EA239EEF-A24D-46C6-862D-785A3897921B}" destId="{48BD82B1-F75B-4446-B023-8A8CA4139364}" srcOrd="0" destOrd="3" presId="urn:microsoft.com/office/officeart/2005/8/layout/chevron1"/>
    <dgm:cxn modelId="{BCB7DA02-6D67-4026-BAA6-AB86C2F289FC}" type="presOf" srcId="{E2AEA7E9-1359-4078-A8E3-DA741F869B1A}" destId="{C806BF5E-8C03-4DD6-B716-B23D45DFF1E6}" srcOrd="0" destOrd="4" presId="urn:microsoft.com/office/officeart/2005/8/layout/chevron1"/>
    <dgm:cxn modelId="{BAB21B1A-9362-40F5-A3E9-394A4A6E059F}" type="presOf" srcId="{E84BB732-D021-4F81-AEDE-0DD238883161}" destId="{C806BF5E-8C03-4DD6-B716-B23D45DFF1E6}" srcOrd="0" destOrd="0" presId="urn:microsoft.com/office/officeart/2005/8/layout/chevron1"/>
    <dgm:cxn modelId="{AD455C72-7773-43A9-827A-7C9E4BDE9F36}" srcId="{BF80B939-029A-419C-ACE1-770F951CE804}" destId="{F9F328F5-88AF-4A1E-BDEF-8FA65BBAAA65}" srcOrd="0" destOrd="0" parTransId="{F377D7BB-FAB2-4A8F-A499-FB388550434B}" sibTransId="{A94390B7-7A4F-4EF2-9A2D-7554E792EE95}"/>
    <dgm:cxn modelId="{089C4471-BEAB-45E6-9F62-01A733829586}" type="presOf" srcId="{7EBE066A-77B9-4B5B-8F5A-8DF38B16BB35}" destId="{09DC4347-5AD2-4C19-8680-50957C1C9086}" srcOrd="0" destOrd="4" presId="urn:microsoft.com/office/officeart/2005/8/layout/chevron1"/>
    <dgm:cxn modelId="{3B9F2EF4-6AA2-408A-A1DF-5E79551D89EF}" srcId="{4A38DCDD-9C48-4CF4-8A50-36C02EA7B578}" destId="{6DD70376-40FD-4033-8124-67C2BA78E162}" srcOrd="0" destOrd="0" parTransId="{CC158A2B-C55C-4AAF-AFB3-BC4645AC4936}" sibTransId="{F7C94500-9D86-45B5-BE60-B0DA7EDF8CA4}"/>
    <dgm:cxn modelId="{5ACFE5FF-53B1-4055-8158-C4A5457892AC}" srcId="{9BC7B221-27D9-4334-9FE8-8163530A88E1}" destId="{0222A057-2776-4A13-9995-876447374430}" srcOrd="10" destOrd="0" parTransId="{1448EDB1-598C-4FB0-812E-4433C334E06B}" sibTransId="{ADF2C7CE-A326-48BC-80CF-2AEB7BDE6AE4}"/>
    <dgm:cxn modelId="{A90AE117-067E-4AD4-B104-67745287B3ED}" srcId="{C6DFB6A1-E610-4577-B4BA-B8EEC84FF926}" destId="{EA239EEF-A24D-46C6-862D-785A3897921B}" srcOrd="3" destOrd="0" parTransId="{744D7B04-F03D-4C58-8CF9-23F9091D01AB}" sibTransId="{364C015B-2DD6-44CD-A612-42984D56A7E4}"/>
    <dgm:cxn modelId="{409C3567-B54E-411E-928E-75777C9293D7}" type="presOf" srcId="{BF80B939-029A-419C-ACE1-770F951CE804}" destId="{8464C32B-95DC-4804-A112-1876F9337357}" srcOrd="0" destOrd="0" presId="urn:microsoft.com/office/officeart/2005/8/layout/chevron1"/>
    <dgm:cxn modelId="{0A4BF1BC-FE09-4D80-B2B1-4B81A1BDB8CE}" type="presOf" srcId="{188DA3FA-ED10-44DD-B364-4F7888D7F590}" destId="{48BD82B1-F75B-4446-B023-8A8CA4139364}" srcOrd="0" destOrd="4" presId="urn:microsoft.com/office/officeart/2005/8/layout/chevron1"/>
    <dgm:cxn modelId="{2A95B870-6B19-4170-8384-1B5B1CC25DCA}" type="presOf" srcId="{6DD70376-40FD-4033-8124-67C2BA78E162}" destId="{4B5B3080-544E-4AA7-901F-479C975593F3}" srcOrd="0" destOrd="0" presId="urn:microsoft.com/office/officeart/2005/8/layout/chevron1"/>
    <dgm:cxn modelId="{B9B36C37-9678-4510-960F-313CA74CDF41}" type="presOf" srcId="{BEF43F7C-D46A-4F24-9128-32FE48862B0D}" destId="{78A6AD96-7DDB-433B-999C-1B059A0773CB}" srcOrd="0" destOrd="0" presId="urn:microsoft.com/office/officeart/2005/8/layout/chevron1"/>
    <dgm:cxn modelId="{A8A5243E-9046-43F4-BC0D-3666C453B6C7}" srcId="{BEF43F7C-D46A-4F24-9128-32FE48862B0D}" destId="{BF80B939-029A-419C-ACE1-770F951CE804}" srcOrd="3" destOrd="0" parTransId="{3BC56F0E-B254-4AA6-BBE5-D9B99C3540C1}" sibTransId="{80E9424C-28A8-480C-A282-7E7CDAA277F9}"/>
    <dgm:cxn modelId="{A22CA219-0877-440F-B13E-E2A4AE40D624}" type="presParOf" srcId="{78A6AD96-7DDB-433B-999C-1B059A0773CB}" destId="{29441B42-605D-4BA5-8589-EB4370727221}" srcOrd="0" destOrd="0" presId="urn:microsoft.com/office/officeart/2005/8/layout/chevron1"/>
    <dgm:cxn modelId="{AD6BA7E2-5480-45DD-9C36-F37487DC73B0}" type="presParOf" srcId="{29441B42-605D-4BA5-8589-EB4370727221}" destId="{80782F0A-CFD4-498A-9F6D-B33758549C39}" srcOrd="0" destOrd="0" presId="urn:microsoft.com/office/officeart/2005/8/layout/chevron1"/>
    <dgm:cxn modelId="{92A15B7E-ABF1-423E-8F70-B2E372FD348D}" type="presParOf" srcId="{29441B42-605D-4BA5-8589-EB4370727221}" destId="{4B5B3080-544E-4AA7-901F-479C975593F3}" srcOrd="1" destOrd="0" presId="urn:microsoft.com/office/officeart/2005/8/layout/chevron1"/>
    <dgm:cxn modelId="{46D2F777-181D-40E3-B504-50B9ED9C07B5}" type="presParOf" srcId="{78A6AD96-7DDB-433B-999C-1B059A0773CB}" destId="{F270F06A-8EB0-489B-A57F-AF643AA81832}" srcOrd="1" destOrd="0" presId="urn:microsoft.com/office/officeart/2005/8/layout/chevron1"/>
    <dgm:cxn modelId="{2108456B-57D0-4840-83CE-FC4074B4CBB9}" type="presParOf" srcId="{78A6AD96-7DDB-433B-999C-1B059A0773CB}" destId="{E6611AE3-E803-440B-8989-E6CF9956D8A2}" srcOrd="2" destOrd="0" presId="urn:microsoft.com/office/officeart/2005/8/layout/chevron1"/>
    <dgm:cxn modelId="{B19472BA-F800-4F8D-928E-9D199E3CACFF}" type="presParOf" srcId="{E6611AE3-E803-440B-8989-E6CF9956D8A2}" destId="{D70017B2-7055-4471-9FA5-A482BE64E979}" srcOrd="0" destOrd="0" presId="urn:microsoft.com/office/officeart/2005/8/layout/chevron1"/>
    <dgm:cxn modelId="{319334FF-92A5-44BA-B99F-2F6488942528}" type="presParOf" srcId="{E6611AE3-E803-440B-8989-E6CF9956D8A2}" destId="{C806BF5E-8C03-4DD6-B716-B23D45DFF1E6}" srcOrd="1" destOrd="0" presId="urn:microsoft.com/office/officeart/2005/8/layout/chevron1"/>
    <dgm:cxn modelId="{1A59203E-9F81-4CAD-8359-39A1DC6249B2}" type="presParOf" srcId="{78A6AD96-7DDB-433B-999C-1B059A0773CB}" destId="{BEF6A9A8-66F1-44A2-8AB9-FF0F53A80DBC}" srcOrd="3" destOrd="0" presId="urn:microsoft.com/office/officeart/2005/8/layout/chevron1"/>
    <dgm:cxn modelId="{68D6AEDF-9FC1-4E22-B857-78775416F8F2}" type="presParOf" srcId="{78A6AD96-7DDB-433B-999C-1B059A0773CB}" destId="{6A5BE5ED-ED18-444B-8EC0-A575B5846A88}" srcOrd="4" destOrd="0" presId="urn:microsoft.com/office/officeart/2005/8/layout/chevron1"/>
    <dgm:cxn modelId="{A003CE84-CC65-46F3-9991-86C07FB1F216}" type="presParOf" srcId="{6A5BE5ED-ED18-444B-8EC0-A575B5846A88}" destId="{38DAE455-4382-4FFB-A490-1C4F628E00B3}" srcOrd="0" destOrd="0" presId="urn:microsoft.com/office/officeart/2005/8/layout/chevron1"/>
    <dgm:cxn modelId="{EC93446E-02AF-4104-93FD-8CB43ADA590F}" type="presParOf" srcId="{6A5BE5ED-ED18-444B-8EC0-A575B5846A88}" destId="{48BD82B1-F75B-4446-B023-8A8CA4139364}" srcOrd="1" destOrd="0" presId="urn:microsoft.com/office/officeart/2005/8/layout/chevron1"/>
    <dgm:cxn modelId="{375F3C1D-5855-4E52-80BE-D7357425C19D}" type="presParOf" srcId="{78A6AD96-7DDB-433B-999C-1B059A0773CB}" destId="{8702826B-9FE4-48A3-AC9A-4B29FF95173D}" srcOrd="5" destOrd="0" presId="urn:microsoft.com/office/officeart/2005/8/layout/chevron1"/>
    <dgm:cxn modelId="{9627D513-9041-4E8C-8F8C-E12EBD1CC7B7}" type="presParOf" srcId="{78A6AD96-7DDB-433B-999C-1B059A0773CB}" destId="{85EBB16D-8FBF-4317-B3CD-1968EBC87651}" srcOrd="6" destOrd="0" presId="urn:microsoft.com/office/officeart/2005/8/layout/chevron1"/>
    <dgm:cxn modelId="{DA342118-54A8-4175-9B43-4140D137F31E}" type="presParOf" srcId="{85EBB16D-8FBF-4317-B3CD-1968EBC87651}" destId="{8464C32B-95DC-4804-A112-1876F9337357}" srcOrd="0" destOrd="0" presId="urn:microsoft.com/office/officeart/2005/8/layout/chevron1"/>
    <dgm:cxn modelId="{47DB90EF-4D4D-4A70-91D5-546B092FD324}" type="presParOf" srcId="{85EBB16D-8FBF-4317-B3CD-1968EBC87651}" destId="{09DC4347-5AD2-4C19-8680-50957C1C908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49F7A-22A4-4D09-99C0-7425B55ED411}">
      <dsp:nvSpPr>
        <dsp:cNvPr id="0" name=""/>
        <dsp:cNvSpPr/>
      </dsp:nvSpPr>
      <dsp:spPr>
        <a:xfrm>
          <a:off x="2666070" y="2520268"/>
          <a:ext cx="3526616" cy="181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DISEÑO DE UN SISTEMA DE COSTOS POR ÓRDENES DE PRODUCCIÓN PARA UNA EMPRESA PYMES DEDICADA A LA FABRICACIÓN Y COMERCIALIZACIÓN DE PRODUCTOS TEXTILES. CASO EMPRESA NICOTEX.</a:t>
          </a:r>
          <a:br>
            <a:rPr lang="es-EC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C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C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EC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2531" y="2785501"/>
        <a:ext cx="2493694" cy="1280655"/>
      </dsp:txXfrm>
    </dsp:sp>
    <dsp:sp modelId="{A275633A-0879-42D5-BBB2-BAEBCD6B4456}">
      <dsp:nvSpPr>
        <dsp:cNvPr id="0" name=""/>
        <dsp:cNvSpPr/>
      </dsp:nvSpPr>
      <dsp:spPr>
        <a:xfrm rot="15970868">
          <a:off x="4190894" y="1923057"/>
          <a:ext cx="317450" cy="61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 rot="10800000">
        <a:off x="4241683" y="2093725"/>
        <a:ext cx="222215" cy="369469"/>
      </dsp:txXfrm>
    </dsp:sp>
    <dsp:sp modelId="{0EAB220F-2DB4-4DEA-A438-44AAF7F26354}">
      <dsp:nvSpPr>
        <dsp:cNvPr id="0" name=""/>
        <dsp:cNvSpPr/>
      </dsp:nvSpPr>
      <dsp:spPr>
        <a:xfrm>
          <a:off x="3240357" y="144006"/>
          <a:ext cx="2058774" cy="1780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CAPITULO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INTRODUCCIÓN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857" y="404775"/>
        <a:ext cx="1455774" cy="1259102"/>
      </dsp:txXfrm>
    </dsp:sp>
    <dsp:sp modelId="{51CF45AF-446D-4785-87A5-1A13EDA8DF1D}">
      <dsp:nvSpPr>
        <dsp:cNvPr id="0" name=""/>
        <dsp:cNvSpPr/>
      </dsp:nvSpPr>
      <dsp:spPr>
        <a:xfrm rot="20431779">
          <a:off x="5941535" y="2554231"/>
          <a:ext cx="164653" cy="61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>
        <a:off x="5942947" y="2685619"/>
        <a:ext cx="115257" cy="369469"/>
      </dsp:txXfrm>
    </dsp:sp>
    <dsp:sp modelId="{9EAF4F2A-BE90-4539-9A1D-1348934E65FD}">
      <dsp:nvSpPr>
        <dsp:cNvPr id="0" name=""/>
        <dsp:cNvSpPr/>
      </dsp:nvSpPr>
      <dsp:spPr>
        <a:xfrm>
          <a:off x="6054449" y="1512163"/>
          <a:ext cx="2452838" cy="1811121"/>
        </a:xfrm>
        <a:prstGeom prst="ellipse">
          <a:avLst/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CAPITULO 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EC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3659" y="1777396"/>
        <a:ext cx="1734418" cy="1280655"/>
      </dsp:txXfrm>
    </dsp:sp>
    <dsp:sp modelId="{4F85FB09-968D-4768-B6BA-617364B16AF3}">
      <dsp:nvSpPr>
        <dsp:cNvPr id="0" name=""/>
        <dsp:cNvSpPr/>
      </dsp:nvSpPr>
      <dsp:spPr>
        <a:xfrm rot="2503422">
          <a:off x="5379943" y="4137445"/>
          <a:ext cx="385504" cy="61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>
        <a:off x="5394610" y="4222116"/>
        <a:ext cx="269853" cy="369469"/>
      </dsp:txXfrm>
    </dsp:sp>
    <dsp:sp modelId="{3A5CDED7-8DB2-4B41-8E3B-547F319294CC}">
      <dsp:nvSpPr>
        <dsp:cNvPr id="0" name=""/>
        <dsp:cNvSpPr/>
      </dsp:nvSpPr>
      <dsp:spPr>
        <a:xfrm>
          <a:off x="5472605" y="4464499"/>
          <a:ext cx="2274225" cy="1811121"/>
        </a:xfrm>
        <a:prstGeom prst="ellipse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CAPITULO 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APLICACIÓN DE UN SISTEMA DE COSTOS POR ÓRDENES DE PRODUCCIÓN A LA EMPRESA NICOTEX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5658" y="4729732"/>
        <a:ext cx="1608119" cy="1280655"/>
      </dsp:txXfrm>
    </dsp:sp>
    <dsp:sp modelId="{A2AAD24B-4F45-447A-98CF-F05724007A9D}">
      <dsp:nvSpPr>
        <dsp:cNvPr id="0" name=""/>
        <dsp:cNvSpPr/>
      </dsp:nvSpPr>
      <dsp:spPr>
        <a:xfrm rot="8754494">
          <a:off x="2684155" y="4116389"/>
          <a:ext cx="540124" cy="61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 rot="10800000">
        <a:off x="2832268" y="4194133"/>
        <a:ext cx="378087" cy="369469"/>
      </dsp:txXfrm>
    </dsp:sp>
    <dsp:sp modelId="{C27B2C5C-FFAD-4016-AF48-D5A6EA129B93}">
      <dsp:nvSpPr>
        <dsp:cNvPr id="0" name=""/>
        <dsp:cNvSpPr/>
      </dsp:nvSpPr>
      <dsp:spPr>
        <a:xfrm>
          <a:off x="864084" y="4320485"/>
          <a:ext cx="1811121" cy="1811121"/>
        </a:xfrm>
        <a:prstGeom prst="ellipse">
          <a:avLst/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CAPITULO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DISEÑO DEL SITEMA DE COSTOS POR ÓRDENES DE PRODUCCIÓ</a:t>
          </a: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endParaRPr lang="es-EC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9317" y="4585718"/>
        <a:ext cx="1280655" cy="1280655"/>
      </dsp:txXfrm>
    </dsp:sp>
    <dsp:sp modelId="{A9465DAA-D71A-487E-9226-37BFED2DE29B}">
      <dsp:nvSpPr>
        <dsp:cNvPr id="0" name=""/>
        <dsp:cNvSpPr/>
      </dsp:nvSpPr>
      <dsp:spPr>
        <a:xfrm rot="11860427">
          <a:off x="2318540" y="2516477"/>
          <a:ext cx="446460" cy="615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 rot="10800000">
        <a:off x="2449317" y="2659965"/>
        <a:ext cx="312522" cy="369469"/>
      </dsp:txXfrm>
    </dsp:sp>
    <dsp:sp modelId="{EA6C3008-8F51-4EC6-A4D3-A31717C5D34E}">
      <dsp:nvSpPr>
        <dsp:cNvPr id="0" name=""/>
        <dsp:cNvSpPr/>
      </dsp:nvSpPr>
      <dsp:spPr>
        <a:xfrm>
          <a:off x="360042" y="1512173"/>
          <a:ext cx="1811121" cy="1811121"/>
        </a:xfrm>
        <a:prstGeom prst="ellips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CAPITULO 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MARCO TEÓRICO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275" y="1777406"/>
        <a:ext cx="1280655" cy="12806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C2F70-84B0-4538-B3EF-11116CED3FFE}">
      <dsp:nvSpPr>
        <dsp:cNvPr id="0" name=""/>
        <dsp:cNvSpPr/>
      </dsp:nvSpPr>
      <dsp:spPr>
        <a:xfrm>
          <a:off x="4082" y="601225"/>
          <a:ext cx="1923482" cy="1923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FBA34-23AA-4979-A0F8-6D794BF6A526}">
      <dsp:nvSpPr>
        <dsp:cNvPr id="0" name=""/>
        <dsp:cNvSpPr/>
      </dsp:nvSpPr>
      <dsp:spPr>
        <a:xfrm>
          <a:off x="362178" y="2039259"/>
          <a:ext cx="1923482" cy="1923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        INFORMACIÓN</a:t>
          </a:r>
          <a:endParaRPr lang="es-EC" sz="13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BALANCES (NOVIEMBRE)- EMPRESA</a:t>
          </a:r>
          <a:endParaRPr lang="es-EC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CLASIFICACIÓN DE LOS GASTOS REPORTADOS.</a:t>
          </a:r>
          <a:endParaRPr lang="es-EC" sz="1400" kern="1200" dirty="0"/>
        </a:p>
      </dsp:txBody>
      <dsp:txXfrm>
        <a:off x="418515" y="2095596"/>
        <a:ext cx="1810808" cy="1810808"/>
      </dsp:txXfrm>
    </dsp:sp>
    <dsp:sp modelId="{2F2341E6-EA5B-4294-912B-788BC8932B6E}">
      <dsp:nvSpPr>
        <dsp:cNvPr id="0" name=""/>
        <dsp:cNvSpPr/>
      </dsp:nvSpPr>
      <dsp:spPr>
        <a:xfrm>
          <a:off x="2298070" y="1331874"/>
          <a:ext cx="370505" cy="462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2298070" y="1424311"/>
        <a:ext cx="259354" cy="277312"/>
      </dsp:txXfrm>
    </dsp:sp>
    <dsp:sp modelId="{AE103D08-23B9-47AE-90E8-9410A2D96CEE}">
      <dsp:nvSpPr>
        <dsp:cNvPr id="0" name=""/>
        <dsp:cNvSpPr/>
      </dsp:nvSpPr>
      <dsp:spPr>
        <a:xfrm>
          <a:off x="2986152" y="601225"/>
          <a:ext cx="1923482" cy="1923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371E0-887F-43AC-9893-F9BCC94D2B95}">
      <dsp:nvSpPr>
        <dsp:cNvPr id="0" name=""/>
        <dsp:cNvSpPr/>
      </dsp:nvSpPr>
      <dsp:spPr>
        <a:xfrm>
          <a:off x="2975189" y="2039259"/>
          <a:ext cx="1923482" cy="1923482"/>
        </a:xfrm>
        <a:prstGeom prst="roundRect">
          <a:avLst>
            <a:gd name="adj" fmla="val 1000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IMPLEMENTACIÓN DE FROMULARIOS DE CONTROL.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CÁLCULO  Y DISTRIBUCIÓN DE LOS COSTOS.</a:t>
          </a:r>
          <a:endParaRPr lang="es-EC" sz="1300" kern="1200" dirty="0"/>
        </a:p>
      </dsp:txBody>
      <dsp:txXfrm>
        <a:off x="3031526" y="2095596"/>
        <a:ext cx="1810808" cy="1810808"/>
      </dsp:txXfrm>
    </dsp:sp>
    <dsp:sp modelId="{68F4AE01-52B2-4D0C-8BD2-38E9A16FBA35}">
      <dsp:nvSpPr>
        <dsp:cNvPr id="0" name=""/>
        <dsp:cNvSpPr/>
      </dsp:nvSpPr>
      <dsp:spPr>
        <a:xfrm>
          <a:off x="5280140" y="1331874"/>
          <a:ext cx="370505" cy="462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5280140" y="1424311"/>
        <a:ext cx="259354" cy="277312"/>
      </dsp:txXfrm>
    </dsp:sp>
    <dsp:sp modelId="{0AF1DFF0-5672-4148-B043-9C93A2ACE152}">
      <dsp:nvSpPr>
        <dsp:cNvPr id="0" name=""/>
        <dsp:cNvSpPr/>
      </dsp:nvSpPr>
      <dsp:spPr>
        <a:xfrm>
          <a:off x="5968221" y="601225"/>
          <a:ext cx="1923482" cy="1923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62A73-AFB8-4FAA-8580-BD7BA40863C1}">
      <dsp:nvSpPr>
        <dsp:cNvPr id="0" name=""/>
        <dsp:cNvSpPr/>
      </dsp:nvSpPr>
      <dsp:spPr>
        <a:xfrm>
          <a:off x="6033005" y="2039259"/>
          <a:ext cx="1923482" cy="1923482"/>
        </a:xfrm>
        <a:prstGeom prst="roundRect">
          <a:avLst>
            <a:gd name="adj" fmla="val 1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REGISTRO TRANSACCIÓNES.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ELABORACIÓN DE ESTADOS.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COMPARACIÓN ESTADO DE PÉRDIDAS Y GANACIAS NOVIEMBRE 2013</a:t>
          </a:r>
          <a:endParaRPr lang="es-EC" sz="1300" kern="1200" dirty="0"/>
        </a:p>
      </dsp:txBody>
      <dsp:txXfrm>
        <a:off x="6089342" y="2095596"/>
        <a:ext cx="1810808" cy="1810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085BA-57C6-4BCC-AD4A-799263F170CA}">
      <dsp:nvSpPr>
        <dsp:cNvPr id="0" name=""/>
        <dsp:cNvSpPr/>
      </dsp:nvSpPr>
      <dsp:spPr>
        <a:xfrm>
          <a:off x="3544" y="1377143"/>
          <a:ext cx="2160810" cy="178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cuenta con un sistema de costos.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Desconocimiento de los costos de sus productos.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Incorrecto establecimiento de precios.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58" y="1418157"/>
        <a:ext cx="2078782" cy="1318285"/>
      </dsp:txXfrm>
    </dsp:sp>
    <dsp:sp modelId="{FC2D6A41-3AA4-4339-B5D8-AA0E601ACE92}">
      <dsp:nvSpPr>
        <dsp:cNvPr id="0" name=""/>
        <dsp:cNvSpPr/>
      </dsp:nvSpPr>
      <dsp:spPr>
        <a:xfrm>
          <a:off x="1227467" y="1836106"/>
          <a:ext cx="2332015" cy="2332015"/>
        </a:xfrm>
        <a:prstGeom prst="leftCircularArrow">
          <a:avLst>
            <a:gd name="adj1" fmla="val 2937"/>
            <a:gd name="adj2" fmla="val 359641"/>
            <a:gd name="adj3" fmla="val 2135152"/>
            <a:gd name="adj4" fmla="val 9024489"/>
            <a:gd name="adj5" fmla="val 34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5121A-B817-4DBA-91F3-8292AF585D34}">
      <dsp:nvSpPr>
        <dsp:cNvPr id="0" name=""/>
        <dsp:cNvSpPr/>
      </dsp:nvSpPr>
      <dsp:spPr>
        <a:xfrm>
          <a:off x="483724" y="2777456"/>
          <a:ext cx="1920720" cy="763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ANTECEDENTES</a:t>
          </a:r>
          <a:endParaRPr lang="es-EC" sz="1600" b="1" kern="1200" dirty="0"/>
        </a:p>
      </dsp:txBody>
      <dsp:txXfrm>
        <a:off x="506095" y="2799827"/>
        <a:ext cx="1875978" cy="719065"/>
      </dsp:txXfrm>
    </dsp:sp>
    <dsp:sp modelId="{0CD97FC2-C8D4-479D-9613-164A3030EABD}">
      <dsp:nvSpPr>
        <dsp:cNvPr id="0" name=""/>
        <dsp:cNvSpPr/>
      </dsp:nvSpPr>
      <dsp:spPr>
        <a:xfrm>
          <a:off x="2730636" y="1377143"/>
          <a:ext cx="2160810" cy="178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Producción y comercialización de productos textiles.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650" y="1800061"/>
        <a:ext cx="2078782" cy="1318285"/>
      </dsp:txXfrm>
    </dsp:sp>
    <dsp:sp modelId="{000348F6-C90A-4DD4-AA5E-D1746EFE1055}">
      <dsp:nvSpPr>
        <dsp:cNvPr id="0" name=""/>
        <dsp:cNvSpPr/>
      </dsp:nvSpPr>
      <dsp:spPr>
        <a:xfrm>
          <a:off x="3936553" y="298502"/>
          <a:ext cx="2608119" cy="2608119"/>
        </a:xfrm>
        <a:prstGeom prst="circularArrow">
          <a:avLst>
            <a:gd name="adj1" fmla="val 2626"/>
            <a:gd name="adj2" fmla="val 319240"/>
            <a:gd name="adj3" fmla="val 19505249"/>
            <a:gd name="adj4" fmla="val 12575511"/>
            <a:gd name="adj5" fmla="val 3064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707FC-C1A3-457E-85F2-28F489564282}">
      <dsp:nvSpPr>
        <dsp:cNvPr id="0" name=""/>
        <dsp:cNvSpPr/>
      </dsp:nvSpPr>
      <dsp:spPr>
        <a:xfrm>
          <a:off x="3210816" y="995239"/>
          <a:ext cx="1920720" cy="763807"/>
        </a:xfrm>
        <a:prstGeom prst="roundRect">
          <a:avLst>
            <a:gd name="adj" fmla="val 1000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ACTIVIDAD</a:t>
          </a:r>
          <a:endParaRPr lang="es-EC" sz="1800" b="1" kern="1200" dirty="0"/>
        </a:p>
      </dsp:txBody>
      <dsp:txXfrm>
        <a:off x="3233187" y="1017610"/>
        <a:ext cx="1875978" cy="719065"/>
      </dsp:txXfrm>
    </dsp:sp>
    <dsp:sp modelId="{A8611B1F-2592-4B23-BEF9-F1CBA59DF176}">
      <dsp:nvSpPr>
        <dsp:cNvPr id="0" name=""/>
        <dsp:cNvSpPr/>
      </dsp:nvSpPr>
      <dsp:spPr>
        <a:xfrm>
          <a:off x="5457728" y="1377143"/>
          <a:ext cx="2160810" cy="178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Cadenas reconocidas a nivel nacional.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Abastecen de la principal  materia prima (hilo acrílico).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8742" y="1418157"/>
        <a:ext cx="2078782" cy="1318285"/>
      </dsp:txXfrm>
    </dsp:sp>
    <dsp:sp modelId="{CA176594-CBBE-4852-A23B-43411B77EB01}">
      <dsp:nvSpPr>
        <dsp:cNvPr id="0" name=""/>
        <dsp:cNvSpPr/>
      </dsp:nvSpPr>
      <dsp:spPr>
        <a:xfrm>
          <a:off x="5663178" y="2777456"/>
          <a:ext cx="2470181" cy="763807"/>
        </a:xfrm>
        <a:prstGeom prst="roundRect">
          <a:avLst>
            <a:gd name="adj" fmla="val 1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CLIENTES/PROVEEDORES</a:t>
          </a:r>
          <a:endParaRPr lang="es-EC" sz="1200" b="1" kern="1200" dirty="0"/>
        </a:p>
      </dsp:txBody>
      <dsp:txXfrm>
        <a:off x="5685549" y="2799827"/>
        <a:ext cx="2425439" cy="719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CD817-30D1-4CD6-87E5-E6B3BAC3579A}">
      <dsp:nvSpPr>
        <dsp:cNvPr id="0" name=""/>
        <dsp:cNvSpPr/>
      </dsp:nvSpPr>
      <dsp:spPr>
        <a:xfrm rot="3866373">
          <a:off x="2427918" y="3732501"/>
          <a:ext cx="891939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891939" y="215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5610F-F1BC-496E-9BE9-1ACEF8349183}">
      <dsp:nvSpPr>
        <dsp:cNvPr id="0" name=""/>
        <dsp:cNvSpPr/>
      </dsp:nvSpPr>
      <dsp:spPr>
        <a:xfrm rot="1823169">
          <a:off x="3020586" y="3117748"/>
          <a:ext cx="284306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284306" y="215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2C8B-ABD6-495F-AF91-8F2F49B2B298}">
      <dsp:nvSpPr>
        <dsp:cNvPr id="0" name=""/>
        <dsp:cNvSpPr/>
      </dsp:nvSpPr>
      <dsp:spPr>
        <a:xfrm rot="20941782">
          <a:off x="3036082" y="2467536"/>
          <a:ext cx="441150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441150" y="215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75049-B0D1-4223-B87D-03B5A9C6831D}">
      <dsp:nvSpPr>
        <dsp:cNvPr id="0" name=""/>
        <dsp:cNvSpPr/>
      </dsp:nvSpPr>
      <dsp:spPr>
        <a:xfrm rot="19026256">
          <a:off x="2944410" y="1760467"/>
          <a:ext cx="715781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715781" y="215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162A4-B68E-4B6B-99DD-C5D15C2E17D0}">
      <dsp:nvSpPr>
        <dsp:cNvPr id="0" name=""/>
        <dsp:cNvSpPr/>
      </dsp:nvSpPr>
      <dsp:spPr>
        <a:xfrm>
          <a:off x="1209916" y="1597386"/>
          <a:ext cx="1964046" cy="19640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4E8F-20E9-4693-9266-37E3AE561019}">
      <dsp:nvSpPr>
        <dsp:cNvPr id="0" name=""/>
        <dsp:cNvSpPr/>
      </dsp:nvSpPr>
      <dsp:spPr>
        <a:xfrm>
          <a:off x="3312362" y="504054"/>
          <a:ext cx="1462428" cy="11784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Aril"/>
          </a:endParaRPr>
        </a:p>
      </dsp:txBody>
      <dsp:txXfrm>
        <a:off x="3526530" y="676631"/>
        <a:ext cx="1034092" cy="833273"/>
      </dsp:txXfrm>
    </dsp:sp>
    <dsp:sp modelId="{D767E4F3-ADFA-4A7E-881A-FD92F00DA83E}">
      <dsp:nvSpPr>
        <dsp:cNvPr id="0" name=""/>
        <dsp:cNvSpPr/>
      </dsp:nvSpPr>
      <dsp:spPr>
        <a:xfrm>
          <a:off x="4537632" y="504054"/>
          <a:ext cx="2193643" cy="1178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accent2"/>
              </a:solidFill>
              <a:latin typeface="Aril"/>
            </a:rPr>
            <a:t>LÍNEA BEBE</a:t>
          </a:r>
          <a:endParaRPr lang="es-EC" sz="1800" b="1" kern="1200" dirty="0">
            <a:solidFill>
              <a:schemeClr val="accent2"/>
            </a:solidFill>
            <a:latin typeface="Ari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l"/>
            </a:rPr>
            <a:t>Suéteres y pantalones para bebes de 0 a 12 meses.</a:t>
          </a:r>
          <a:endParaRPr lang="es-EC" sz="1400" kern="1200" dirty="0">
            <a:latin typeface="Aril"/>
          </a:endParaRPr>
        </a:p>
      </dsp:txBody>
      <dsp:txXfrm>
        <a:off x="4537632" y="504054"/>
        <a:ext cx="2193643" cy="1178427"/>
      </dsp:txXfrm>
    </dsp:sp>
    <dsp:sp modelId="{C5F19D67-406E-4E75-8D0B-D472A9AB3162}">
      <dsp:nvSpPr>
        <dsp:cNvPr id="0" name=""/>
        <dsp:cNvSpPr/>
      </dsp:nvSpPr>
      <dsp:spPr>
        <a:xfrm>
          <a:off x="3456383" y="1728193"/>
          <a:ext cx="1371701" cy="11784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Aril"/>
          </a:endParaRPr>
        </a:p>
      </dsp:txBody>
      <dsp:txXfrm>
        <a:off x="3657264" y="1900770"/>
        <a:ext cx="969939" cy="833273"/>
      </dsp:txXfrm>
    </dsp:sp>
    <dsp:sp modelId="{980CC7E0-856F-433B-BA6D-7FB31A3C4138}">
      <dsp:nvSpPr>
        <dsp:cNvPr id="0" name=""/>
        <dsp:cNvSpPr/>
      </dsp:nvSpPr>
      <dsp:spPr>
        <a:xfrm>
          <a:off x="4704335" y="1728193"/>
          <a:ext cx="2057552" cy="1178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accent3"/>
              </a:solidFill>
              <a:latin typeface="Aril"/>
            </a:rPr>
            <a:t>LÍNEA INFANTE</a:t>
          </a:r>
          <a:endParaRPr lang="es-EC" sz="1800" b="1" kern="1200" dirty="0">
            <a:solidFill>
              <a:schemeClr val="accent3"/>
            </a:solidFill>
            <a:latin typeface="Ari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l"/>
            </a:rPr>
            <a:t>Suéteres para niños y niñas de 6 a 36 meses.</a:t>
          </a:r>
          <a:endParaRPr lang="es-EC" sz="1400" kern="1200" dirty="0">
            <a:latin typeface="Aril"/>
          </a:endParaRPr>
        </a:p>
      </dsp:txBody>
      <dsp:txXfrm>
        <a:off x="4704335" y="1728193"/>
        <a:ext cx="2057552" cy="1178427"/>
      </dsp:txXfrm>
    </dsp:sp>
    <dsp:sp modelId="{5805B8C0-0922-4CE3-B0A6-AFD2BFA0980E}">
      <dsp:nvSpPr>
        <dsp:cNvPr id="0" name=""/>
        <dsp:cNvSpPr/>
      </dsp:nvSpPr>
      <dsp:spPr>
        <a:xfrm>
          <a:off x="3168357" y="2952333"/>
          <a:ext cx="1360813" cy="11784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Aril"/>
          </a:endParaRPr>
        </a:p>
      </dsp:txBody>
      <dsp:txXfrm>
        <a:off x="3367643" y="3124910"/>
        <a:ext cx="962241" cy="833273"/>
      </dsp:txXfrm>
    </dsp:sp>
    <dsp:sp modelId="{C601CE2C-9847-4CA8-A264-0DF3914D8515}">
      <dsp:nvSpPr>
        <dsp:cNvPr id="0" name=""/>
        <dsp:cNvSpPr/>
      </dsp:nvSpPr>
      <dsp:spPr>
        <a:xfrm>
          <a:off x="4419031" y="2952333"/>
          <a:ext cx="2041219" cy="1178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accent6"/>
              </a:solidFill>
              <a:latin typeface="Aril"/>
            </a:rPr>
            <a:t>LÍNEA INFANTIL</a:t>
          </a:r>
          <a:endParaRPr lang="es-EC" sz="1800" b="1" kern="1200" dirty="0">
            <a:solidFill>
              <a:schemeClr val="accent6"/>
            </a:solidFill>
            <a:latin typeface="Ari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l"/>
            </a:rPr>
            <a:t>Suéteres para niños y niñas de 2 a 12 años.</a:t>
          </a:r>
          <a:endParaRPr lang="es-EC" sz="1400" kern="1200" dirty="0">
            <a:latin typeface="Aril"/>
          </a:endParaRPr>
        </a:p>
      </dsp:txBody>
      <dsp:txXfrm>
        <a:off x="4419031" y="2952333"/>
        <a:ext cx="2041219" cy="1178427"/>
      </dsp:txXfrm>
    </dsp:sp>
    <dsp:sp modelId="{9BEE5E99-636C-4FDA-A649-187F20355CA5}">
      <dsp:nvSpPr>
        <dsp:cNvPr id="0" name=""/>
        <dsp:cNvSpPr/>
      </dsp:nvSpPr>
      <dsp:spPr>
        <a:xfrm>
          <a:off x="2655907" y="4110292"/>
          <a:ext cx="1340343" cy="117842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Aril"/>
          </a:endParaRPr>
        </a:p>
      </dsp:txBody>
      <dsp:txXfrm>
        <a:off x="2852196" y="4282869"/>
        <a:ext cx="947765" cy="833273"/>
      </dsp:txXfrm>
    </dsp:sp>
    <dsp:sp modelId="{D9E2D84A-CE2A-419A-8942-65C552233D14}">
      <dsp:nvSpPr>
        <dsp:cNvPr id="0" name=""/>
        <dsp:cNvSpPr/>
      </dsp:nvSpPr>
      <dsp:spPr>
        <a:xfrm>
          <a:off x="3911699" y="4110292"/>
          <a:ext cx="2010515" cy="1178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bg2">
                  <a:lumMod val="50000"/>
                </a:schemeClr>
              </a:solidFill>
              <a:latin typeface="Aril"/>
            </a:rPr>
            <a:t>LÍNEA DE ACEESORIOS</a:t>
          </a:r>
          <a:endParaRPr lang="es-EC" sz="1800" b="1" kern="1200" dirty="0">
            <a:solidFill>
              <a:schemeClr val="bg2">
                <a:lumMod val="50000"/>
              </a:schemeClr>
            </a:solidFill>
            <a:latin typeface="Aril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l"/>
            </a:rPr>
            <a:t>Set Gorra y Bufanda tallas de la 0 a la 2.</a:t>
          </a:r>
          <a:endParaRPr lang="es-EC" sz="1400" kern="1200" dirty="0">
            <a:latin typeface="Aril"/>
          </a:endParaRPr>
        </a:p>
      </dsp:txBody>
      <dsp:txXfrm>
        <a:off x="3911699" y="4110292"/>
        <a:ext cx="2010515" cy="1178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7644C-C5CD-42C1-9A35-A38B978C4DCA}">
      <dsp:nvSpPr>
        <dsp:cNvPr id="0" name=""/>
        <dsp:cNvSpPr/>
      </dsp:nvSpPr>
      <dsp:spPr>
        <a:xfrm>
          <a:off x="-92782" y="0"/>
          <a:ext cx="8415164" cy="504056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4BF2-2F54-42C2-B36C-8A1FF91C8C8B}">
      <dsp:nvSpPr>
        <dsp:cNvPr id="0" name=""/>
        <dsp:cNvSpPr/>
      </dsp:nvSpPr>
      <dsp:spPr>
        <a:xfrm>
          <a:off x="424626" y="70003"/>
          <a:ext cx="3060103" cy="23313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            FORTALEZAS    </a:t>
          </a:r>
          <a:endParaRPr lang="es-EC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 Productos de calidad.                         - 40 años de experiencia en el sector textil.                                        - Lealtad de los clientes    corporativos.                                        - Precios competitivos.                       - Exclusividad de materia prima.                                             - Marca posicionada en el mercado.</a:t>
          </a:r>
        </a:p>
      </dsp:txBody>
      <dsp:txXfrm>
        <a:off x="538434" y="183811"/>
        <a:ext cx="2832487" cy="2103743"/>
      </dsp:txXfrm>
    </dsp:sp>
    <dsp:sp modelId="{23270448-5E4E-4242-AB54-03C39787344F}">
      <dsp:nvSpPr>
        <dsp:cNvPr id="0" name=""/>
        <dsp:cNvSpPr/>
      </dsp:nvSpPr>
      <dsp:spPr>
        <a:xfrm>
          <a:off x="4568712" y="140016"/>
          <a:ext cx="2976470" cy="2232867"/>
        </a:xfrm>
        <a:prstGeom prst="roundRect">
          <a:avLst/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         OPORTUNIDADES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 Diversificación las líneas de producción.                                          - Posicionamiento al 100% en las ciudades donde se comercializa.                                  - Ampliación de el mercado al segmento bajo.                                        - Campaña del gobierno por preferir producto nacional.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7712" y="249016"/>
        <a:ext cx="2758470" cy="2014867"/>
      </dsp:txXfrm>
    </dsp:sp>
    <dsp:sp modelId="{046F5D53-BA84-4302-9A42-3EC9B07988A1}">
      <dsp:nvSpPr>
        <dsp:cNvPr id="0" name=""/>
        <dsp:cNvSpPr/>
      </dsp:nvSpPr>
      <dsp:spPr>
        <a:xfrm>
          <a:off x="388334" y="2567036"/>
          <a:ext cx="3096395" cy="2473523"/>
        </a:xfrm>
        <a:prstGeom prst="roundRect">
          <a:avLst/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DEBILIDADES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- Falta de una filosofía empresarial, objetivos y funciones definidas.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No existe un manual de procesos y </a:t>
          </a: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planificación </a:t>
          </a: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estratégica.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- Falta de capacitación.                     - No cuentas con un sistema de costos que les permita determinar el costo </a:t>
          </a: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real de </a:t>
          </a:r>
          <a:r>
            <a:rPr lang="es-EC" sz="1400" b="1" kern="1200" dirty="0">
              <a:latin typeface="Arial" panose="020B0604020202020204" pitchFamily="34" charset="0"/>
              <a:cs typeface="Arial" panose="020B0604020202020204" pitchFamily="34" charset="0"/>
            </a:rPr>
            <a:t>sus productos.</a:t>
          </a:r>
        </a:p>
      </dsp:txBody>
      <dsp:txXfrm>
        <a:off x="509081" y="2687783"/>
        <a:ext cx="2854901" cy="2232029"/>
      </dsp:txXfrm>
    </dsp:sp>
    <dsp:sp modelId="{38CD4D89-1AD1-4E9C-B921-2C6965203AE5}">
      <dsp:nvSpPr>
        <dsp:cNvPr id="0" name=""/>
        <dsp:cNvSpPr/>
      </dsp:nvSpPr>
      <dsp:spPr>
        <a:xfrm>
          <a:off x="4698758" y="2730310"/>
          <a:ext cx="2916427" cy="2221233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AMENAZAS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 Importación de productos textiles a bajos precios.                                  - Incremento de los precios de las materias primas debido a alza de impuestos.                                                 - Incremento del contrabando.                 - Productos sustitutos.                           - Competencia de producto de menor calidad y menor precio.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7190" y="2838742"/>
        <a:ext cx="2699563" cy="200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796CC-0381-4A82-B76F-D5C3D2D32C5A}">
      <dsp:nvSpPr>
        <dsp:cNvPr id="0" name=""/>
        <dsp:cNvSpPr/>
      </dsp:nvSpPr>
      <dsp:spPr>
        <a:xfrm>
          <a:off x="1706451" y="112008"/>
          <a:ext cx="4676802" cy="1031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/>
            <a:t>Contabilidad de Costos</a:t>
          </a:r>
          <a:endParaRPr lang="es-EC" sz="3500" kern="1200" dirty="0"/>
        </a:p>
      </dsp:txBody>
      <dsp:txXfrm>
        <a:off x="1736674" y="142231"/>
        <a:ext cx="4616356" cy="971453"/>
      </dsp:txXfrm>
    </dsp:sp>
    <dsp:sp modelId="{18D0ED4C-7347-496E-88B2-F94E63F0C9B4}">
      <dsp:nvSpPr>
        <dsp:cNvPr id="0" name=""/>
        <dsp:cNvSpPr/>
      </dsp:nvSpPr>
      <dsp:spPr>
        <a:xfrm rot="3600000">
          <a:off x="5503989" y="2072612"/>
          <a:ext cx="1203138" cy="5176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5659291" y="2176146"/>
        <a:ext cx="892534" cy="310604"/>
      </dsp:txXfrm>
    </dsp:sp>
    <dsp:sp modelId="{C484C787-2408-4D1D-9FD5-66E3CCA14730}">
      <dsp:nvSpPr>
        <dsp:cNvPr id="0" name=""/>
        <dsp:cNvSpPr/>
      </dsp:nvSpPr>
      <dsp:spPr>
        <a:xfrm>
          <a:off x="4529251" y="3892635"/>
          <a:ext cx="3916622" cy="19324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* Determinación del costo de los inventarios con miras a su presentación en el Balance de Situación Financiera.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* Controlar el uso de los elementos del costo mediante el reporte de datos.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* Determinar el costo de producir un articulo con el fin de establecer correctamente su precio de venta. </a:t>
          </a:r>
          <a:endParaRPr lang="es-EC" sz="1400" kern="1200" dirty="0"/>
        </a:p>
      </dsp:txBody>
      <dsp:txXfrm>
        <a:off x="4585850" y="3949234"/>
        <a:ext cx="3803424" cy="1819244"/>
      </dsp:txXfrm>
    </dsp:sp>
    <dsp:sp modelId="{112A6869-237D-47AF-AE29-9C9263FCE64F}">
      <dsp:nvSpPr>
        <dsp:cNvPr id="0" name=""/>
        <dsp:cNvSpPr/>
      </dsp:nvSpPr>
      <dsp:spPr>
        <a:xfrm rot="10800000">
          <a:off x="3175720" y="4600020"/>
          <a:ext cx="1203138" cy="5176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 rot="10800000">
        <a:off x="3331022" y="4703554"/>
        <a:ext cx="892534" cy="310604"/>
      </dsp:txXfrm>
    </dsp:sp>
    <dsp:sp modelId="{2469311A-7CAD-4F7E-A4CD-1494E4C7B45A}">
      <dsp:nvSpPr>
        <dsp:cNvPr id="0" name=""/>
        <dsp:cNvSpPr/>
      </dsp:nvSpPr>
      <dsp:spPr>
        <a:xfrm>
          <a:off x="178956" y="3941903"/>
          <a:ext cx="2846371" cy="1833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Concepto</a:t>
          </a:r>
          <a:endParaRPr lang="es-EC" sz="3600" kern="1200" dirty="0"/>
        </a:p>
      </dsp:txBody>
      <dsp:txXfrm>
        <a:off x="232669" y="3995616"/>
        <a:ext cx="2738945" cy="1726481"/>
      </dsp:txXfrm>
    </dsp:sp>
    <dsp:sp modelId="{6B91D9C1-AADF-447C-BB15-9633E5F042FD}">
      <dsp:nvSpPr>
        <dsp:cNvPr id="0" name=""/>
        <dsp:cNvSpPr/>
      </dsp:nvSpPr>
      <dsp:spPr>
        <a:xfrm rot="18000000">
          <a:off x="1746670" y="2000602"/>
          <a:ext cx="1203138" cy="5176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1901972" y="2104136"/>
        <a:ext cx="892534" cy="310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72B48-B3EE-4821-8D19-588CB4DC3D60}">
      <dsp:nvSpPr>
        <dsp:cNvPr id="0" name=""/>
        <dsp:cNvSpPr/>
      </dsp:nvSpPr>
      <dsp:spPr>
        <a:xfrm rot="16200000">
          <a:off x="1385115" y="0"/>
          <a:ext cx="1523999" cy="152399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Costo</a:t>
          </a:r>
          <a:endParaRPr lang="es-EC" sz="2700" kern="1200" dirty="0"/>
        </a:p>
      </dsp:txBody>
      <dsp:txXfrm rot="5400000">
        <a:off x="1385115" y="381000"/>
        <a:ext cx="1257299" cy="761999"/>
      </dsp:txXfrm>
    </dsp:sp>
    <dsp:sp modelId="{E5E52F1A-8EE1-4DDF-A26E-D31BDAB639C9}">
      <dsp:nvSpPr>
        <dsp:cNvPr id="0" name=""/>
        <dsp:cNvSpPr/>
      </dsp:nvSpPr>
      <dsp:spPr>
        <a:xfrm rot="5400000">
          <a:off x="3089135" y="2912"/>
          <a:ext cx="1523999" cy="152399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Gasto</a:t>
          </a:r>
          <a:endParaRPr lang="es-EC" sz="2700" kern="1200" dirty="0"/>
        </a:p>
      </dsp:txBody>
      <dsp:txXfrm rot="-5400000">
        <a:off x="3355835" y="383912"/>
        <a:ext cx="1257299" cy="761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2C98-940E-4F9E-816F-8E5F6A90D35E}">
      <dsp:nvSpPr>
        <dsp:cNvPr id="0" name=""/>
        <dsp:cNvSpPr/>
      </dsp:nvSpPr>
      <dsp:spPr>
        <a:xfrm>
          <a:off x="2843" y="1158856"/>
          <a:ext cx="1522945" cy="1270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COSTO</a:t>
          </a:r>
          <a:endParaRPr lang="es-EC" sz="1600" kern="1200" dirty="0"/>
        </a:p>
      </dsp:txBody>
      <dsp:txXfrm>
        <a:off x="40060" y="1196073"/>
        <a:ext cx="1448511" cy="1196254"/>
      </dsp:txXfrm>
    </dsp:sp>
    <dsp:sp modelId="{9A23FD1D-438F-41C7-A876-2D11BC0208DE}">
      <dsp:nvSpPr>
        <dsp:cNvPr id="0" name=""/>
        <dsp:cNvSpPr/>
      </dsp:nvSpPr>
      <dsp:spPr>
        <a:xfrm rot="19190201">
          <a:off x="1368964" y="1334690"/>
          <a:ext cx="1330199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1330199" y="3054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000808" y="1331977"/>
        <a:ext cx="66509" cy="66509"/>
      </dsp:txXfrm>
    </dsp:sp>
    <dsp:sp modelId="{D9A5200A-1D69-4817-B8B4-3B07456B7F18}">
      <dsp:nvSpPr>
        <dsp:cNvPr id="0" name=""/>
        <dsp:cNvSpPr/>
      </dsp:nvSpPr>
      <dsp:spPr>
        <a:xfrm>
          <a:off x="2542339" y="300919"/>
          <a:ext cx="2541376" cy="1270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2579556" y="338136"/>
        <a:ext cx="2466942" cy="1196254"/>
      </dsp:txXfrm>
    </dsp:sp>
    <dsp:sp modelId="{DF5E7BA8-D34B-416F-ACF7-BE67498C711C}">
      <dsp:nvSpPr>
        <dsp:cNvPr id="0" name=""/>
        <dsp:cNvSpPr/>
      </dsp:nvSpPr>
      <dsp:spPr>
        <a:xfrm rot="39327">
          <a:off x="5083691" y="909953"/>
          <a:ext cx="739792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739792" y="3054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435092" y="922000"/>
        <a:ext cx="36989" cy="36989"/>
      </dsp:txXfrm>
    </dsp:sp>
    <dsp:sp modelId="{1385B64A-ADC7-4519-B7DC-B37AA0F70A91}">
      <dsp:nvSpPr>
        <dsp:cNvPr id="0" name=""/>
        <dsp:cNvSpPr/>
      </dsp:nvSpPr>
      <dsp:spPr>
        <a:xfrm>
          <a:off x="5823459" y="260098"/>
          <a:ext cx="2242688" cy="13692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Aranceles, impuestos, transporte, almacenamiento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(-) </a:t>
          </a:r>
          <a:r>
            <a:rPr lang="es-EC" sz="1600" kern="1200" dirty="0" smtClean="0"/>
            <a:t>Descuentos o rebajas</a:t>
          </a:r>
          <a:endParaRPr lang="es-EC" sz="1600" kern="1200" dirty="0"/>
        </a:p>
      </dsp:txBody>
      <dsp:txXfrm>
        <a:off x="5863563" y="300202"/>
        <a:ext cx="2162480" cy="1289047"/>
      </dsp:txXfrm>
    </dsp:sp>
    <dsp:sp modelId="{E2948825-6689-4719-9E80-8319EB29714F}">
      <dsp:nvSpPr>
        <dsp:cNvPr id="0" name=""/>
        <dsp:cNvSpPr/>
      </dsp:nvSpPr>
      <dsp:spPr>
        <a:xfrm rot="2409799">
          <a:off x="1368964" y="2192626"/>
          <a:ext cx="1330199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1330199" y="3054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000808" y="2189913"/>
        <a:ext cx="66509" cy="66509"/>
      </dsp:txXfrm>
    </dsp:sp>
    <dsp:sp modelId="{4D831561-E7FE-4A51-BF48-D30949E2836A}">
      <dsp:nvSpPr>
        <dsp:cNvPr id="0" name=""/>
        <dsp:cNvSpPr/>
      </dsp:nvSpPr>
      <dsp:spPr>
        <a:xfrm>
          <a:off x="2542339" y="2016793"/>
          <a:ext cx="2541376" cy="1270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2579556" y="2054010"/>
        <a:ext cx="2466942" cy="1196254"/>
      </dsp:txXfrm>
    </dsp:sp>
    <dsp:sp modelId="{DF5F776E-32F4-4607-8A80-480FEDCC7DBE}">
      <dsp:nvSpPr>
        <dsp:cNvPr id="0" name=""/>
        <dsp:cNvSpPr/>
      </dsp:nvSpPr>
      <dsp:spPr>
        <a:xfrm rot="19592972">
          <a:off x="5017896" y="2402560"/>
          <a:ext cx="794733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794733" y="3054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95394" y="2413234"/>
        <a:ext cx="39736" cy="39736"/>
      </dsp:txXfrm>
    </dsp:sp>
    <dsp:sp modelId="{C8BFCD54-2CB2-4C3F-B092-0249B8334D8B}">
      <dsp:nvSpPr>
        <dsp:cNvPr id="0" name=""/>
        <dsp:cNvSpPr/>
      </dsp:nvSpPr>
      <dsp:spPr>
        <a:xfrm>
          <a:off x="5746811" y="1802116"/>
          <a:ext cx="2321826" cy="823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MANO DE OBRA DIRECTA</a:t>
          </a:r>
          <a:endParaRPr lang="es-EC" sz="1600" kern="1200" dirty="0"/>
        </a:p>
      </dsp:txBody>
      <dsp:txXfrm>
        <a:off x="5770942" y="1826247"/>
        <a:ext cx="2273564" cy="775639"/>
      </dsp:txXfrm>
    </dsp:sp>
    <dsp:sp modelId="{9E291E25-FC38-436A-A726-CAFFD33CECF3}">
      <dsp:nvSpPr>
        <dsp:cNvPr id="0" name=""/>
        <dsp:cNvSpPr/>
      </dsp:nvSpPr>
      <dsp:spPr>
        <a:xfrm rot="2113044">
          <a:off x="5007888" y="2860506"/>
          <a:ext cx="828575" cy="61083"/>
        </a:xfrm>
        <a:custGeom>
          <a:avLst/>
          <a:gdLst/>
          <a:ahLst/>
          <a:cxnLst/>
          <a:rect l="0" t="0" r="0" b="0"/>
          <a:pathLst>
            <a:path>
              <a:moveTo>
                <a:pt x="0" y="30541"/>
              </a:moveTo>
              <a:lnTo>
                <a:pt x="828575" y="3054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401461" y="2870334"/>
        <a:ext cx="41428" cy="41428"/>
      </dsp:txXfrm>
    </dsp:sp>
    <dsp:sp modelId="{A64196AC-B5E6-448E-81FF-FC4A5182BD3B}">
      <dsp:nvSpPr>
        <dsp:cNvPr id="0" name=""/>
        <dsp:cNvSpPr/>
      </dsp:nvSpPr>
      <dsp:spPr>
        <a:xfrm>
          <a:off x="5760636" y="2796570"/>
          <a:ext cx="2270897" cy="6667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CIF</a:t>
          </a:r>
          <a:endParaRPr lang="es-EC" sz="1700" kern="1200" dirty="0"/>
        </a:p>
      </dsp:txBody>
      <dsp:txXfrm>
        <a:off x="5780165" y="2816099"/>
        <a:ext cx="2231839" cy="6277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AB3E0-E12A-4EE7-A8B5-BFF46CB783FB}">
      <dsp:nvSpPr>
        <dsp:cNvPr id="0" name=""/>
        <dsp:cNvSpPr/>
      </dsp:nvSpPr>
      <dsp:spPr>
        <a:xfrm>
          <a:off x="1723" y="0"/>
          <a:ext cx="2681524" cy="46085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Requisición de Materiales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Orden de Compra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Kardex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sp:txBody>
      <dsp:txXfrm>
        <a:off x="1723" y="1843404"/>
        <a:ext cx="2681524" cy="1843404"/>
      </dsp:txXfrm>
    </dsp:sp>
    <dsp:sp modelId="{CED90AE1-11A3-4486-B574-BDA49F331E0F}">
      <dsp:nvSpPr>
        <dsp:cNvPr id="0" name=""/>
        <dsp:cNvSpPr/>
      </dsp:nvSpPr>
      <dsp:spPr>
        <a:xfrm>
          <a:off x="648079" y="50405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EF6EF-1C9E-42EE-A1F2-0FFD7AE4E0F0}">
      <dsp:nvSpPr>
        <dsp:cNvPr id="0" name=""/>
        <dsp:cNvSpPr/>
      </dsp:nvSpPr>
      <dsp:spPr>
        <a:xfrm>
          <a:off x="2763693" y="0"/>
          <a:ext cx="2681524" cy="4608512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Reporte de Asistencia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Reporte de Tiempo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Rol de Pagos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Rol de Provisiones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2763693" y="1843404"/>
        <a:ext cx="2681524" cy="1843404"/>
      </dsp:txXfrm>
    </dsp:sp>
    <dsp:sp modelId="{92F763ED-B1AE-4151-8B32-67613609BBA9}">
      <dsp:nvSpPr>
        <dsp:cNvPr id="0" name=""/>
        <dsp:cNvSpPr/>
      </dsp:nvSpPr>
      <dsp:spPr>
        <a:xfrm>
          <a:off x="3373141" y="504050"/>
          <a:ext cx="1534634" cy="15346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0E229-20CB-45B9-854E-70AB8AD49369}">
      <dsp:nvSpPr>
        <dsp:cNvPr id="0" name=""/>
        <dsp:cNvSpPr/>
      </dsp:nvSpPr>
      <dsp:spPr>
        <a:xfrm>
          <a:off x="5525663" y="0"/>
          <a:ext cx="2681524" cy="4608512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Presupuesto del Nivel de Producción.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Cédula Presupuestaria de CIF Fijos y Variables.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5663" y="1843404"/>
        <a:ext cx="2681524" cy="1843404"/>
      </dsp:txXfrm>
    </dsp:sp>
    <dsp:sp modelId="{89E27541-6FF6-4B36-BBC5-7914A88752B1}">
      <dsp:nvSpPr>
        <dsp:cNvPr id="0" name=""/>
        <dsp:cNvSpPr/>
      </dsp:nvSpPr>
      <dsp:spPr>
        <a:xfrm>
          <a:off x="5904663" y="360040"/>
          <a:ext cx="1985586" cy="15346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33FD2-5D43-4D24-9A8C-C235B03E7126}">
      <dsp:nvSpPr>
        <dsp:cNvPr id="0" name=""/>
        <dsp:cNvSpPr/>
      </dsp:nvSpPr>
      <dsp:spPr>
        <a:xfrm>
          <a:off x="288027" y="3664511"/>
          <a:ext cx="7552199" cy="9440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82F0A-CFD4-498A-9F6D-B33758549C39}">
      <dsp:nvSpPr>
        <dsp:cNvPr id="0" name=""/>
        <dsp:cNvSpPr/>
      </dsp:nvSpPr>
      <dsp:spPr>
        <a:xfrm>
          <a:off x="385" y="504623"/>
          <a:ext cx="2286043" cy="9144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TEJIDO</a:t>
          </a:r>
          <a:endParaRPr lang="es-EC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594" y="504623"/>
        <a:ext cx="1371626" cy="914417"/>
      </dsp:txXfrm>
    </dsp:sp>
    <dsp:sp modelId="{4B5B3080-544E-4AA7-901F-479C975593F3}">
      <dsp:nvSpPr>
        <dsp:cNvPr id="0" name=""/>
        <dsp:cNvSpPr/>
      </dsp:nvSpPr>
      <dsp:spPr>
        <a:xfrm>
          <a:off x="385" y="1533343"/>
          <a:ext cx="1828834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Carga el diseño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Colocación de contadores e hilo.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Tejido de piezas y complementos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Pesaje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" y="1533343"/>
        <a:ext cx="1828834" cy="3290625"/>
      </dsp:txXfrm>
    </dsp:sp>
    <dsp:sp modelId="{D70017B2-7055-4471-9FA5-A482BE64E979}">
      <dsp:nvSpPr>
        <dsp:cNvPr id="0" name=""/>
        <dsp:cNvSpPr/>
      </dsp:nvSpPr>
      <dsp:spPr>
        <a:xfrm>
          <a:off x="2070428" y="504623"/>
          <a:ext cx="2286043" cy="914417"/>
        </a:xfrm>
        <a:prstGeom prst="chevron">
          <a:avLst/>
        </a:prstGeom>
        <a:solidFill>
          <a:schemeClr val="accent2">
            <a:hueOff val="-5775273"/>
            <a:satOff val="5219"/>
            <a:lumOff val="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CONFECCIÓN</a:t>
          </a:r>
          <a:endParaRPr lang="es-EC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7637" y="504623"/>
        <a:ext cx="1371626" cy="914417"/>
      </dsp:txXfrm>
    </dsp:sp>
    <dsp:sp modelId="{C806BF5E-8C03-4DD6-B716-B23D45DFF1E6}">
      <dsp:nvSpPr>
        <dsp:cNvPr id="0" name=""/>
        <dsp:cNvSpPr/>
      </dsp:nvSpPr>
      <dsp:spPr>
        <a:xfrm>
          <a:off x="2070428" y="1533343"/>
          <a:ext cx="1828834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Hilvanado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Planchado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smtClean="0">
              <a:latin typeface="Arial" panose="020B0604020202020204" pitchFamily="34" charset="0"/>
              <a:cs typeface="Arial" panose="020B0604020202020204" pitchFamily="34" charset="0"/>
            </a:rPr>
            <a:t>Corte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Unido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Colocación de cuellos, tiras, fajas o bincha (looper)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Rematado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Atracado y etiquetas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Cerrado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Puesta de capuchas, bolsillos u ojales y botones.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Pulido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 de calidad y Clasificación.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0428" y="1533343"/>
        <a:ext cx="1828834" cy="3290625"/>
      </dsp:txXfrm>
    </dsp:sp>
    <dsp:sp modelId="{38DAE455-4382-4FFB-A490-1C4F628E00B3}">
      <dsp:nvSpPr>
        <dsp:cNvPr id="0" name=""/>
        <dsp:cNvSpPr/>
      </dsp:nvSpPr>
      <dsp:spPr>
        <a:xfrm>
          <a:off x="4140472" y="504623"/>
          <a:ext cx="2286043" cy="914417"/>
        </a:xfrm>
        <a:prstGeom prst="chevron">
          <a:avLst/>
        </a:prstGeom>
        <a:solidFill>
          <a:schemeClr val="accent2">
            <a:hueOff val="-11550546"/>
            <a:satOff val="10438"/>
            <a:lumOff val="1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BORDADO</a:t>
          </a:r>
          <a:endParaRPr lang="es-EC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7681" y="504623"/>
        <a:ext cx="1371626" cy="914417"/>
      </dsp:txXfrm>
    </dsp:sp>
    <dsp:sp modelId="{48BD82B1-F75B-4446-B023-8A8CA4139364}">
      <dsp:nvSpPr>
        <dsp:cNvPr id="0" name=""/>
        <dsp:cNvSpPr/>
      </dsp:nvSpPr>
      <dsp:spPr>
        <a:xfrm>
          <a:off x="4140472" y="1533343"/>
          <a:ext cx="1828834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Carga el diseño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Moldes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Entamborado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Bordado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Pulido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0472" y="1533343"/>
        <a:ext cx="1828834" cy="3290625"/>
      </dsp:txXfrm>
    </dsp:sp>
    <dsp:sp modelId="{8464C32B-95DC-4804-A112-1876F9337357}">
      <dsp:nvSpPr>
        <dsp:cNvPr id="0" name=""/>
        <dsp:cNvSpPr/>
      </dsp:nvSpPr>
      <dsp:spPr>
        <a:xfrm>
          <a:off x="6210515" y="504623"/>
          <a:ext cx="2286043" cy="914417"/>
        </a:xfrm>
        <a:prstGeom prst="chevron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TERMINADO</a:t>
          </a:r>
          <a:endParaRPr lang="es-EC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7724" y="504623"/>
        <a:ext cx="1371626" cy="914417"/>
      </dsp:txXfrm>
    </dsp:sp>
    <dsp:sp modelId="{09DC4347-5AD2-4C19-8680-50957C1C9086}">
      <dsp:nvSpPr>
        <dsp:cNvPr id="0" name=""/>
        <dsp:cNvSpPr/>
      </dsp:nvSpPr>
      <dsp:spPr>
        <a:xfrm>
          <a:off x="6210515" y="1533343"/>
          <a:ext cx="1828834" cy="32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Verificación de cantidades.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Planchado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Colocación de etiqueta de cartón y código.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Doblado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Enfundado y sellado.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Entrega a bodega.</a:t>
          </a:r>
          <a:endParaRPr lang="es-EC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0515" y="1533343"/>
        <a:ext cx="1828834" cy="329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09ADA-808C-422B-8CC7-1042C3F6C8F7}" type="datetimeFigureOut">
              <a:rPr lang="es-EC" smtClean="0"/>
              <a:t>09/04/2014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1C81B-0EDA-413F-B9EF-F5872186D5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98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C81B-0EDA-413F-B9EF-F5872186D57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96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C81B-0EDA-413F-B9EF-F5872186D570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312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C81B-0EDA-413F-B9EF-F5872186D57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592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C81B-0EDA-413F-B9EF-F5872186D570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94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E96F0F-B696-4851-88C6-D8E578CEE59C}" type="datetimeFigureOut">
              <a:rPr lang="es-EC" smtClean="0"/>
              <a:t>09/04/2014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99E2D3-0B40-465B-93AC-72CCC689B89A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4106887"/>
          </a:xfrm>
        </p:spPr>
        <p:txBody>
          <a:bodyPr>
            <a:normAutofit fontScale="90000"/>
          </a:bodyPr>
          <a:lstStyle/>
          <a:p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  <a:r>
              <a:rPr lang="es-EC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INGENIERÍA EN FINANZAS Y AUDITORÍA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TESIS PREVIO A LA OBTENCIÓN DEL TÍTULO DE INGENIERA EN FINANZAS Y AUDITORÍA 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ESTEFANI MARLEY SALAS PARRA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TEMA: DISEÑO DE UN SISTEMA DE COSTOS POR ÓRDENES DE PRODUCCIÓN PARA UNA EMPRESA PYMES DEDICADA A LA FABRICACIÓN Y COMERCIALIZACIÓN DE PRODUCTOS TEXTILES. CASO EMPRESA NICOTEX.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MARZO, 2014.</a:t>
            </a:r>
            <a:br>
              <a:rPr lang="es-EC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16624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484884"/>
            <a:ext cx="1774850" cy="16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835934" y="2580134"/>
            <a:ext cx="2016224" cy="8640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ESTANDAR</a:t>
            </a:r>
            <a:endParaRPr lang="es-EC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33" y="2689965"/>
            <a:ext cx="2624259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1174701" y="1772816"/>
            <a:ext cx="2016224" cy="8640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POR PROCESOS</a:t>
            </a:r>
            <a:endParaRPr lang="es-EC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33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3832927" y="4679108"/>
            <a:ext cx="2016224" cy="10081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POR ACTIVIDADES</a:t>
            </a:r>
            <a:endParaRPr lang="es-EC" b="1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08" y="5202855"/>
            <a:ext cx="1706883" cy="13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944208" y="4213965"/>
            <a:ext cx="2016224" cy="8640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DIRECTO</a:t>
            </a:r>
            <a:endParaRPr lang="es-EC" b="1" dirty="0"/>
          </a:p>
        </p:txBody>
      </p:sp>
      <p:sp>
        <p:nvSpPr>
          <p:cNvPr id="13" name="12 Rectángulo"/>
          <p:cNvSpPr/>
          <p:nvPr/>
        </p:nvSpPr>
        <p:spPr>
          <a:xfrm>
            <a:off x="-112959" y="-546"/>
            <a:ext cx="92569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SISTEMAS DE COSTOS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958">
            <a:off x="573180" y="2809153"/>
            <a:ext cx="1849998" cy="14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483768" y="3252551"/>
            <a:ext cx="1368152" cy="52600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3851920" y="3026957"/>
            <a:ext cx="2016224" cy="9580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5961870" y="3023847"/>
            <a:ext cx="504056" cy="479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940152" y="3567543"/>
            <a:ext cx="504056" cy="479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153">
            <a:off x="2258957" y="4485804"/>
            <a:ext cx="3550602" cy="21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88" y="4409419"/>
            <a:ext cx="1257300" cy="73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26" y="2546195"/>
            <a:ext cx="1294248" cy="9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646">
            <a:off x="6419741" y="3914637"/>
            <a:ext cx="1042987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61" y="3097471"/>
            <a:ext cx="1148903" cy="8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derecha"/>
          <p:cNvSpPr/>
          <p:nvPr/>
        </p:nvSpPr>
        <p:spPr>
          <a:xfrm rot="2571181">
            <a:off x="1187624" y="4462324"/>
            <a:ext cx="792088" cy="47884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395536" y="-387424"/>
            <a:ext cx="92569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SISTEMA DE COSTOS POR ÓRDENES DE PRODUCCIÓN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91467" y="116632"/>
            <a:ext cx="25234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CAPÍTULO 3</a:t>
            </a:r>
            <a:endParaRPr lang="es-E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87233723"/>
              </p:ext>
            </p:extLst>
          </p:nvPr>
        </p:nvGraphicFramePr>
        <p:xfrm>
          <a:off x="395536" y="1844824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259632" y="57930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de Producción – Hoja de Costos</a:t>
            </a:r>
            <a:endParaRPr lang="es-EC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1691680" y="1628800"/>
            <a:ext cx="5472608" cy="57606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</a:t>
            </a:r>
            <a:r>
              <a:rPr lang="es-EC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1560" y="-9341"/>
            <a:ext cx="89542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32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DISEÑO DEL SISTEMA DE COSTOS POR ÓRDENES DE PRODUCCIÓN</a:t>
            </a:r>
            <a:endParaRPr lang="es-EC" sz="32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9829" y="-459432"/>
            <a:ext cx="9693713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36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PROCESO PRODUCTIVO CONFECCIÓN DE SUETERES - NICOTEX</a:t>
            </a:r>
            <a:endParaRPr lang="es-EC" sz="36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45570198"/>
              </p:ext>
            </p:extLst>
          </p:nvPr>
        </p:nvGraphicFramePr>
        <p:xfrm>
          <a:off x="395536" y="1844824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0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250966"/>
            <a:ext cx="27115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CAPÍTULO 4</a:t>
            </a:r>
            <a:endParaRPr lang="es-E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252549"/>
            <a:ext cx="96937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APLICACIÓN DEL SISTEMA DE COSTOS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71049770"/>
              </p:ext>
            </p:extLst>
          </p:nvPr>
        </p:nvGraphicFramePr>
        <p:xfrm>
          <a:off x="569071" y="2060848"/>
          <a:ext cx="82089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5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1" y="0"/>
            <a:ext cx="878497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28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ESTADO DE COSTOS DE PRODUCCIÓN Y VENTAS PRESENTADO POR LA EMPRESA NOVIEMBRE 2013</a:t>
            </a:r>
            <a:endParaRPr lang="es-EC" sz="28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324475" cy="517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strella de 5 puntas">
            <a:hlinkClick r:id="rId3" action="ppaction://hlinksldjump"/>
          </p:cNvPr>
          <p:cNvSpPr/>
          <p:nvPr/>
        </p:nvSpPr>
        <p:spPr>
          <a:xfrm>
            <a:off x="395536" y="6381328"/>
            <a:ext cx="288032" cy="21602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8100392" y="6453336"/>
            <a:ext cx="108012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9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82515"/>
            <a:ext cx="9693713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36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ESTADO DE PÉRDIDAS Y GANANCIAS PRESENTADO POR LA EMPRESA NOVIEMBRE 2013</a:t>
            </a:r>
            <a:endParaRPr lang="es-EC" sz="36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8245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strella de 5 puntas">
            <a:hlinkClick r:id="rId3" action="ppaction://hlinksldjump"/>
          </p:cNvPr>
          <p:cNvSpPr/>
          <p:nvPr/>
        </p:nvSpPr>
        <p:spPr>
          <a:xfrm>
            <a:off x="8316416" y="6453336"/>
            <a:ext cx="216024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9" y="1793202"/>
            <a:ext cx="3816424" cy="530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-66359"/>
            <a:ext cx="8229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28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CLASIFICACIÓN DE GASTOS REPORTADOS EN EL ESTADO DE PERDIDAS Y GANANCIAS DEL MES DE NOVIEMBRE DE 2013</a:t>
            </a:r>
            <a:endParaRPr lang="es-EC" sz="28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9" y="1957025"/>
            <a:ext cx="4908120" cy="52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68" y="1957025"/>
            <a:ext cx="4752528" cy="510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4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8871" y="173622"/>
            <a:ext cx="4722365" cy="835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3652" y="116632"/>
            <a:ext cx="96937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COSTO DE LA MATERIA PRIMA DIRECTA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Estrella de 5 puntas">
            <a:hlinkClick r:id="rId3" action="ppaction://hlinksldjump"/>
          </p:cNvPr>
          <p:cNvSpPr/>
          <p:nvPr/>
        </p:nvSpPr>
        <p:spPr>
          <a:xfrm>
            <a:off x="8723757" y="2708920"/>
            <a:ext cx="216024" cy="164939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8874478" y="6453336"/>
            <a:ext cx="108012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24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8995" y="5075296"/>
            <a:ext cx="1872208" cy="12816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Calculo Horas mes de noviembre por unidades de producción</a:t>
            </a:r>
            <a:endParaRPr lang="es-EC" b="1" dirty="0"/>
          </a:p>
        </p:txBody>
      </p:sp>
      <p:sp>
        <p:nvSpPr>
          <p:cNvPr id="10" name="9 Llamada con línea 1"/>
          <p:cNvSpPr/>
          <p:nvPr/>
        </p:nvSpPr>
        <p:spPr>
          <a:xfrm>
            <a:off x="4499992" y="3554602"/>
            <a:ext cx="1627225" cy="792088"/>
          </a:xfrm>
          <a:prstGeom prst="borderCallout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Para lograr un mejor control de los costos  las horas improductivas fueron cargadas al CIF.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5" y="2029944"/>
            <a:ext cx="6096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19261" y="-99392"/>
            <a:ext cx="969371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COSTO DE LA MANO DE OBRA DIRECTA- DISTRIBUCIÓN HORAS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1269"/>
            <a:ext cx="6515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01555"/>
              </p:ext>
            </p:extLst>
          </p:nvPr>
        </p:nvGraphicFramePr>
        <p:xfrm>
          <a:off x="179512" y="188640"/>
          <a:ext cx="85072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8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ovalada"/>
          <p:cNvSpPr/>
          <p:nvPr/>
        </p:nvSpPr>
        <p:spPr>
          <a:xfrm>
            <a:off x="4932040" y="3068961"/>
            <a:ext cx="2182390" cy="112670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TOMA DE TIEMPOS POR LÍNEAS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(actividad y modelo)</a:t>
            </a:r>
          </a:p>
          <a:p>
            <a:pPr algn="ctr"/>
            <a:endParaRPr lang="es-EC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934">
            <a:off x="5963337" y="4571187"/>
            <a:ext cx="913614" cy="11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926">
            <a:off x="1034104" y="2621250"/>
            <a:ext cx="4382026" cy="44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-149573"/>
            <a:ext cx="96937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DISTRIBUCIÓN HORAS PRODUCTIVAS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4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68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1403648" y="771818"/>
            <a:ext cx="5904656" cy="6409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HORAS PRODUCTIVAS  POR UNIDADES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75350" y="0"/>
            <a:ext cx="96937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COSTO DE LA MANO DE OBRA DIRECTA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432048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7" y="1825978"/>
            <a:ext cx="5591175" cy="53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3630" y="-41302"/>
            <a:ext cx="5084731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180528" y="-234980"/>
            <a:ext cx="969371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CÁLCULO DEL COSTO DE LA MOD POR UNIDADES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6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15567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7260" y="-259090"/>
            <a:ext cx="969371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CÁLCULO DE LOS CIF – DISTRIBUCIÓN SEGÚN NIC 2 INVETARIOS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1 Rectángulo">
            <a:hlinkClick r:id="rId2" action="ppaction://hlinksldjump"/>
          </p:cNvPr>
          <p:cNvSpPr/>
          <p:nvPr/>
        </p:nvSpPr>
        <p:spPr>
          <a:xfrm>
            <a:off x="2627784" y="1823239"/>
            <a:ext cx="3096344" cy="1846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NIVEL DE PRODUCCIÓN NOVIEMBRE 2013</a:t>
            </a:r>
            <a:endParaRPr lang="es-EC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6524"/>
            <a:ext cx="7344816" cy="456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688632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816424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252536" y="-299740"/>
            <a:ext cx="969371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CÁLCULO DE LOS CIF – DISTRIBUCIÓN SEGÚN NIC 2 INVETARIOS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4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15124"/>
            <a:ext cx="4104456" cy="71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1" y="3708400"/>
            <a:ext cx="4030836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57" y="2768179"/>
            <a:ext cx="3967552" cy="6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57" y="3689350"/>
            <a:ext cx="406270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1" y="5013176"/>
            <a:ext cx="51149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77272"/>
            <a:ext cx="51149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51473" y="4459178"/>
            <a:ext cx="485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2">
                    <a:lumMod val="50000"/>
                  </a:schemeClr>
                </a:solidFill>
              </a:rPr>
              <a:t>VARIACIÓN CIF VARIABLES</a:t>
            </a:r>
            <a:endParaRPr lang="es-EC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1" y="-171400"/>
            <a:ext cx="969371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CÁLCULO FACTOR CIF FIJOS Y VARIABLES NIC 2 INVENTARIOS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7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225851" y="-422850"/>
            <a:ext cx="96937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DISTRIBUCIÓN </a:t>
            </a:r>
            <a:r>
              <a:rPr lang="es-EC" sz="4400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CIF FIJOS Y VARIABLES NIC 2 INVENTARIOS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5984"/>
            <a:ext cx="8705850" cy="50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-180528" y="-243408"/>
            <a:ext cx="9693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COSTOS TOTALES Y UNITARIOS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5 Elipse">
            <a:hlinkClick r:id="rId2" action="ppaction://hlinksldjump"/>
          </p:cNvPr>
          <p:cNvSpPr/>
          <p:nvPr/>
        </p:nvSpPr>
        <p:spPr>
          <a:xfrm>
            <a:off x="8855372" y="6525345"/>
            <a:ext cx="108012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3832" cy="530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-40089"/>
            <a:ext cx="88924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32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ESTADO DE COSTOS DE PRODUCCIÓN Y VENTAS APLICANDO EL SISTEMA DE COSTOS </a:t>
            </a:r>
            <a:endParaRPr lang="es-EC" sz="32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8" y="2132856"/>
            <a:ext cx="47651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strella de 5 puntas">
            <a:hlinkClick r:id="rId3" action="ppaction://hlinksldjump"/>
          </p:cNvPr>
          <p:cNvSpPr/>
          <p:nvPr/>
        </p:nvSpPr>
        <p:spPr>
          <a:xfrm>
            <a:off x="8388424" y="630932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5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88447580"/>
              </p:ext>
            </p:extLst>
          </p:nvPr>
        </p:nvGraphicFramePr>
        <p:xfrm>
          <a:off x="489038" y="1628800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2" descr="https://encrypted-tbn2.gstatic.com/images?q=tbn:ANd9GcQnLO83Cm-2vcEH_fPiEaYqcLwvMuxtNYB-RB6rwOw_3ATQbcGc5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4" descr="data:image/jpeg;base64,/9j/4AAQSkZJRgABAQAAAQABAAD/2wCEAAkGBxQSEhQUEBQUEBQQFA8VFBQUFA8UFBQVFRQXFhQUFBUYHCggGBolHBQUITEhJSkrLi4uFx8zODMsNygtLisBCgoKDg0OGxAQGiwkHCUsLCwsLCwsLCwsLCwsLCwsLCwsLCwsLCwsLCwsLCwsLCwsLCwsLCwsLCwsLCwsLCwsLP/AABEIAMIBBAMBIgACEQEDEQH/xAAcAAAABwEBAAAAAAAAAAAAAAAAAQIDBAYHBQj/xABFEAACAQIEAwUFAwgJAwUAAAABAgADEQQSITEFQVEGBxNhcSIygZGhFCOxQlJygpLB0fAIJDNDYoOisvEVc8NTdJOjs//EABkBAAMBAQEAAAAAAAAAAAAAAAABAgMEBf/EACQRAQACAQQCAgMBAQAAAAAAAAABAhEDEiExBEEiURMy8HEU/9oADAMBAAIRAxEAPwDbIIII0hEmKiTAFLFxtYsRGOFAYUDAwjDJhGBEQQocZBCMOEYjIaEIbQjAF1RpI0lDUSLzikQEMQ7QAQweSRARFgQER4LInGkjyWRpIbGTJwk0m0j6NICVgIHxXSVE8Jxyk1GF4yz32kfMTHFEN/0e0qSsK2npIxEewh3k17XPR8mJMUYm00Zk2hw7QQB+CCCIBCMOFAAsVeJEVAwvBEVKgUXYhQOZIA+ZkWnxfDnavROtv7Snv84jTIIj7QhFwykaahl57Q7wITRIMWw0jV4yk5BCWHEZLCJtFmIMAVTkaqLNH0OsaxK84EWRCAi12hFgIAAsDERp63SNMYpk4g49XpIrCOgXhuklSFUQkx6jR6QOJKwu0dYzJWnEDXC9YpVkpRpGVGs1jCLQj1d4eGPtRWIEaQ6iZ2/ZpX9U8xMMxBloGTCiDDgEmCCCIBBBBACnH7R9oqeET2tXIOVfhfX+A1nVxFUIjOdkVmPooufwnnHtP2rfEVXqOdWJAAOirsFHkBp5yLWxw106buZ6dDj/AGmrYsl6pDLcZUW+ROWovZtxa95wK3EnRwBm9pV1194EkWsRbe2nykAYsG45ONQOt76dJL+0Bk9q2lsu+hG/8/yJy1DD451OamWp63YAlctveI03038x0lp4F27xmHqAO5rU82RhVLEqRoWBvzy35gXMqpxCkhVubkCw1PQADmeU7g4LXdkDUsqoCbDV2Nj7x2G52A5xTeI7Eac26bX2d7U0cat6JIa1yjDUfxnXtMq7B9jMQro72ooKmdgpBuA2YJY635ek1YtrNKTmHPq1is4KEVEZooGNMAYhosxtoGJmtrE1KvWE0LEC6xA19ovoIm94MNhxeSHpWiiJk84NhIumOkWIVOVFeSmSwgnO4pxGnRF6jKoUXN2C6eV95ze23aA4OhmAVi5K2a9rEG9rGYnxfitTdwwzDS4vZeQAOwk3vHTTT0pmN0r/AMY7xgHK0EUqNmJLE+dhoPmZzsN3kYjN+QvkaYt+P75nIqBuevTUfSKp17esxmZ+3TFa/TbuE94V7ePTBHNqdwR6oSb/ADlswvEEqgPTYOrbEfvnnLCY8ggi49DLZwvtE1AGpRa3/qU7aHo4G3rbbyuYV1bVnnkr6NbR8eG04g3Ejyk9mu8EV0+9Uk3sxGUBeW3PaXRHDAEG4IBB6g7TSbRbphsmvboKdBCIhYc+yIszVlJsiCGRBGR+CCCIBBBBAON2yrFMBjGXdcNiT/8AW1zPLTsSTflpPXWIoLURkcXWorKw6qwsR8jPKHGOHnD1qtF/epVHQ+eViL/G1/jM79t9OeJhFAjo0E6XA+A1MQGYOtJBcZmDNcjU2A5DrGsXhDSOU2Y8mF8pB1BU+ky3xnDf8VorumOHe7EYFfE8QjMR15ennNSwOIF9tZR+yOFC08x3O3QeksdPiK0/ft6lgoBO2pnJe87+Hdp6cRRfeHVPqIqvUsZy+zeM8YE2y5QCBfUg89p16lO879Kc1eT5VcXmDlHWOxuiIszSWNRxDRcIiJRloS7Ry0JREDdA2MfrCMWsZLtpKjovaKkVT3jirEnQwgSrPbPgi1/AqVCcmGaozJyqXSyg+jBT8D1mfdp+HriBmSwZRb1HSaz2hNsPVIBbKhaw3NtZluExyOSreywNstn39SLHfcTh8nMWzD0/DxNJyzfGYRkJDf8AMYVv55zT+KcJWopBUH8ZWcL2Ws+eoR4aXNtfatsD0EVdaMcrv485+Kv0q1tsrfHWSjiSFzrpbRh0PMH+M7vH+HJUpUatKkiE51cU0yAgKpVrDYi7C/O4lUrAqd8yt7J6jpces0raLRmGepS2nOJOYKuym9NrHNtcAMpAAGum4Pzml9geMYwV6VF0zUKiuCRlPh2UsCdeo311MyzAWF85KZTuRcEek1HulxRq1H8NMtOmBmcixcnMMv4H4yvbHPxa7hDoY8ZGwh1kozpr05Ldm4IZglJOwQQRAIIIIAU89d8mDCcSqMot4i0XO+p8MKT/AKfpPQpPXlMy708KlatSDLfJTNm5nM3I8wLfUzLWtFa5l0ePSb32wqXZYEYdfDXMwU2U2F8zDNv6X+UcxmBGJpI1srjMLHcZWK2N/NRJHDfuxZdMu3laPfai5ubX8rzzJtmcw93HxxJ3h1Hw0CXued53+EUVLAkW87+WxnDpm5HWTaVR7AqLglhe9rW5+d5VJzKLxG3Du4TGqjq6MuUXXcbdLdJbwbi45gH5zi9muCUkp52Sm7s2YNYNlt+aSLjntO6k9DRpNY5eP5WpW1sRHRqgdY8wjKGzR9prMOWsgBARDWCBm7QgNY4RENEZmqNZKQ6SPVEcoHSOCkRbWN1msRDq7xquYBE7QVytB7buCg/WFj9LzO8DQFMkE+0Tr+6aPxHADEUwrFlsbgoQCDYjmCOZ5Sg9puBHCvdKjFKn9mLZqlxbN4jMbEC9725icfladpnPp6fgamnEbfaUygiMNhORAZd2B2IGtiOe20bwVW/yElYzEWUjnacOXoTwa+zBqZAGgFgJSOBcDbEYxaTK3hs7Z2H5IUE3+YA+M0Hgj3Gs73AMGgep4ai6kZm5ZjY5B521PqOs6fHjM4cXl2xEyhcJ7v8AB06RpunilveqGyNvcAZLACdzBcLpYdRTooEUdNyepPMyUauWE73ndiHm5sVhz7Qk4znKdROjLqixEOCCUkuCCCIBBOXx/tDh8EmfE1BTv7q71H8kQan12HO0xbth3r4nEZkwl8HSNxdSPHYebj3PRdR+cY4jIye75O2wr1kwuHK1KOGcPVv7VOtVU+4QD7VNdQepJ/NBlt4Lx7D8YoXt4dWn/aU7gvSY81/OQ20PO3IjTAf3fyJK4Hxerg6616Bsybg3yup95G6g/wADyimInieji0xzHbW8fwx6Bs40PusL5W9DyPlvILLrppL92f4tRx+GWogDJUFmRgDlYe8jDqD+4icjj3ZzwlNSldqY1ZTclB1v+Uv1HnuOLU8Sa816elo+dF/jfiVdp1delp3OFOrDKzW1Mj1uE2wFfEJYPSyVELC4CIwNQMp0sVzb8gJzuznb/CqwGNwSKwI+9ogkX6mk509QT6R18S8xuK3nUrM15bFgUApoFFgFFv4/vi13kbhPF6OKTxMNUWqvPLup6Mp1U+REknedcRjh50znkxUFmkgxuuut46u0aY7BIcJIqJRJiHjhiWEAZeCiYsjSNU94exI68Sy3EecQ1GkZGqA0nI7XYCpVoqKaZyrgkD3rWI0+c7dAamSZN6xauJXp3mlotHpmI4HiQbCg1/VPxvacpqt7g6EX0O81LjdfLTNtCwI03A5mY++IDlmUjR6i2H+FiLfSefr6NdOImHq+Nr21pmLOhgcQykKguzkKo8ybCadw3DCkiouthdid2Y6sx8ydZRuwnDzUqmsw9mlcJ5uRr8gfqOk0ACdXh6eK7p9uPz9TN9kekXHkZtDrYEjyJIv9DG1rg6TIe3faaoOLVBSdkGHSnQBBIBIHiNcc/aqEfqzs8B7cI1hiGCMCLtrY+oG06baczzDmreI4lpJE6FI3AnLoYhHF6bK401VlYfMTo4U+zIqLHIIcEtA5nveb3g/Yf6vhsrYlgCzGxWip202LncA6AWJvcA2Dt/2hOAwNbEKAagCpSB28RzlUkcwLliOimeWcXi3q1HqVWao9RizuxuzMdyTFBp/EOJ1KztUrO1R3NyzEkn4mRC0YVooGXlOAqDmDaII6x0GIIt6HY9PKIQtXdv2r+wYkCqT9nrkLVH5h2WsB5c+o8wJqfedx+rRwxXCqGWqLVKhzZTTI1VGV1sSDfNcCwNuowAia93aceXF4KtgcRZnw1MtRvu9Bd08yh/0lehlUnnkrR7hH7GpUfKtOjUUVQ61FQ1Go1aT2p1QwdmzaMPyzbQ2W1mztal1BBzWuCdRcjc25X3mld2FVcJjBSVSc/iCo/P3wtM/oKDTBO5ata9llQ7b8KOE4liqNrJUc1qfTLUJew9CWHwm2pnMMtPHOEbgHHK2GqZ8PUak9txaxHRlOjDyInoHsF2k/6hhErNYVUZqVYLoBUS2oHIMpVrcs1uU8zsCNRupml9x3HBTxdXDNouMUOmu1WmCbD1XP+wJjbmGkcS3CrtDpnSKcaRFEzNXspd4uJO8VEoUSYowjAEDaMc5IAjDjWAOGHSEcpjSLtGSMDY66TL+Od7FI4gJTepTwqGzV6K0mq1CCPaTxPZWjvrYsdxYb9Xvk7QDD4U0EJFXGArp+TSBHiknlcHIP0j0mE2G52WB4ekscCVOX2swNjcnQjQlidrc5kHAgSlRiyqjVK9QOxsoQuSGPla3n6y09j+L34Ezk60KeOUm+vsmoyD4KUAHpMzxvFCMMlAHXQv6Aeyv1JPoJjr6e+a19OzxdT8dbX99QsS962LotlwlOgMOgC00q03ZyB/eOVdSHY3JGwvbXc9Sh321xpUwVJj1StUQfC6tMuJtqYlDzP/E3jjpyTzOZdbjXFDiMTWxGXwjXqNUyZs+XNyzWF/kIzTqk85zmeOUqkqJKYWbs3xepgsRTrXOQMM4GoamTZxbnp9QJ6R4dVDC6m4YBgeoIuDPL+GYstlPtWuAdn6j1noHu6xBfA4UtuaKj4ISo+gEepHUlX6WmCAwSAyX+kPiiMPhKQ/vK1Wof8unl/wDNMKm2/wBIiibYF+Q+2KfVhRYfRG+UxGJRccGojJiqbSkl3uLxSNyPOJ5+usReBHGFtOu38JK4RxB8NWp1qRs9JswvsdLMrf4WUlT5EyOvtC0Qh5H/AJgGk8K4ilWsHo5lVn8asW94JSXOKYtyQB286lROgnV76cD4tDCY9BqmWlUI5K4zIT6MGX5dZQOyeMZavhKVH2hqSAtybOCgJv7KFxTZuvhrNgwFFMdgsTg9lrU3+zlgbgKF8BjfmPuD6hp1W+enmPX9/f45o+GpiepYfUbnyNvkY9w/GNh6tOtTNnoujr6qcwv5aWPrIlC5UqwIZbgg6EHYgjqDDpG6kcwLfwmDd644djFr0adanqlanTqL+i6hh+MfVLSk9zePNThNAHU0WrUj6LUJQfsssu3iTJY3hxDNFrEYjCMUYgwA0jOIGsdjdcQnoHKTxy8hpK93i8cXCYGqzNZqqtSpLmKszOMpKka+yCWuOnpKSyHvV4yMTxGpb3MORh18/DJLn9t2HoolIxlSy2/O1+HL9/0h4fXb/F8zYCOYPCfaMRTpa2d1U23y87edhFHK15T+pcCCn38dVD28qigH4eHTX5zPi1zcy9d7WPHiYfDLoKFPOw00Z9EXyIVb+jiUDfT5/wAI57HoRbMfIc4ZfkNoeWwtoB0iIgImLQxjNrHaZgE7C1yv+IcxzHmDyM3vuo4ytfCIq+9hyUbbUMSytbluR6qZ59pNaXzugxLU+Iqqk5MRSrBhyulnB+GU/tS55go7ehoIgNBJJmv9IDD5sDQcf3eKUHyD0qo/HL8559nqHvawPi8KxQG9JUrD/JdXb/SrTy8+5iUMRMUhgcRpG7aiCpvEONPT8IptowOm1jHqq3kUGSKbwgSJH5Hf8Zsfd7xzN4TjQqaOHcXuS1V2csRsLt4zAcgqdJjlWnedzsVxrwq3h1CQlUMNCf7QKfCNuRLZVv0YzXRvids9Sx1qZjMdwkdu8L4HFMWg0V6rVB/m+2bfrFh8Jwy1m05/vlr711JxFKvp9/RpkkbZre0L+TBpT2N9fSRPE4aRzGWz9w3FQDisKTvlxFPz0CVPl918zNfnmTu44qcPxLCP+TUcUW8/F+7sfK7If1Z6aMmewO8VTiBFU5KoKMTaKMIwMkxNYaRRhNtAI/ihFZm0VAzE9ABc/hPK3ajtFXxtZquJqM1yxSndslFWN/Dpi9gALAm2trm80LvU7ePUNTB4WwpCwq1dzUO5ReQQbHr5DfJaznmfwi9HjCbgPdJ2tm/n8JoHdJw1F8bG1yESkra21VVGZj5aCZxhq33ZXqT+Es/Du0KpwvE4bUVXamBvY02qKW+gYfxlVmIK0OFxniLYnEVa7+9XdnsfyVPur+quVfhI2gEaR9zCzSTG7xpiY4REuIyRwdZIUyO4jymI0ymLiXvufdRxBQ35VKv4f6dhcfshvlKFQPSXDu314jhiPz3/APzcH6EzSOi9vRNKppBI4MEiJKUjjWE8bD16RFxWo1qdv00K/vnjtuV+YE9oTyP2y4f9nx2KpWt4deuF/QLlqf8ApZYKcUGPLrpGrQxHCZKK20POIXpJKHrItRhmNo5KCbxxTGmMNWkqSVeNV05/uBhBo+KZYbGV2XS6cYY4rhVOqxzVKTZ9gLI5ZTty8SjWMpNJtBLP2bx9Olhq9KuSDUGVAPaFrluWgAJP7Zli7Gd1RrolbFVclKoodEolWdkbVSznRNDsAT6StW0RiZLSrM8QoWGxRpFKiHK9F1dG0ujA3DDzuBNW7Kd9J0TiCBxa3j0rZ993p7H9W22xlv4bw/BYeouHpYWippBaiMURnzajOXYFi1h71+cmYgUnH9awlJg1talGg669TYic/wCerp/5LnsF3g8NqAEYygmblUbwmHkwe1pYaOKQ2KujB7FSGUhh1Ug6/CVzC4PDLTZaOGoUkcEMEo0kVri2oVdZg3aEHDYqvRDFhSqMFNyTkPtU7+eVlv5y6WrdlfTtTt6fxOLp07eI6U822ZlW/pc6yLiON4ZDapiKCHo1akp+RM8tf9RcbMfK5v8AKN1ccW1Y68iBb8JeIRy9K8V7b4Ggmd8TTqbezRPjtr/hp3sPM6TKu2vetUxKPSwaeFSOZfEZiKrra1wBbIfLUzODij6/L8ZEqm9+X87xTEHGRO2bUlr+t41lueseoUHqG1NS5sSQN7Dcy5di+zSV/wC2pVMyVEZgc6qyAnRSu99jzmdrRDWmla/SJ2U7DVsbh8VWoMpfDBMtHXPVbcgch7Ia292FtN5VarkDTZt/PmJ664Nwmhhky4ektEMFJAGpsNMx3JEwHvh4AuG4hUKjLTxSeOgAFhUOYOtuhdbnp4nlKRMxnEKEu0MRCmKBgRV4ljDIiCYyNNHUjbRVMxGl4Y6yx9iMR4eOwx2tXpD4M2U/RpWKZsZ1MFWyVKb/AJjo/wCywP7ppUnqEwQBr6jnr84Jip1rTzv38cKNLiArAWXF0ka/V6f3bj9kUj+tPRMzXv64T4vD1rKPawlZGOmvh1Pu2H7TUz+rLJ53EXcCJqG2kbUX3jI+hvHbi2wHpI4MVmjiU4O06YOpAJ/nltCdRfUDXmANImk0DRg6thyB6GwvA7kxnNAWhkHc82fu94u32GgpIIQVFG97CowExO80XsvxBKNCijuFZlDBSRmYVCzLlXczl8rM04dfhbfyc/TRMTVV2VySrLcAggEg7g+UnpiXtdDa3LQ3HTzlW+1kFQ27AEZhbQ7HWT6LG4yWJJta4B6n0Nuv0nDWz1bU4dXG8VC4apUpKMy06jqoNlZlUnKOSk2t5TDe2eI8THYlurqv7FNEP1UzTO1FCslNaq063hENUrVAGFNURcy+KFuSCwUXAOmaZRR4ViawNSnh8TWDXYtToV3BJ1JuFtO/RrMRmXleTeJtiPSBmibxeKRqZy1Uek35tQNTPyYRo17cvnNnOUREMOcuPdPwZcdxBaddA9GlTq1ai+0A1rIikg3HtOp88s33h/ZTBUGDUcJh6bDZxSp5x6MReBPP3YbsxXq1M/g1fDZGCVLOozG1jcbjfUXm99kOA/Z0DFjmKWK2CgEkEk23Og6c9J3MVtCwrSIpG7LWdadmyOjhmOf0gqPt4F+q4xT8DRIH1abG8yfv6qL/AFANYXqYgkkXso8IMcu5HtfSaSxjthgH0J/GHCTnfeGZKghGHCMZGmEFKKaJFuURpKyZT1X52kOnrJVA6GaVKXqTAtelTPWnTPzUQRjgjXw1A9aND/YsEyntSyyBx7hgxWGr4dtBiKVWnfoWUgMPMGx+EnwSkvGGJosjstQZWRmVlO6spIYH0IIjcv3fdwsUOKOyiy4qnSr6CwzG6VPiWplj5t5yglh5wA4InxB5wGoIAtTATG/EEHieUeSOCAmIFTqIs1hyXpDIHOrxIMUWunsmgyKvVaaqopnXcaD45pyC/OW+jhQfFTdSho6bMy3aow8gxY+lRZrSu6tkWtttBnhXbevTu1QLXFTRr+w1gLZVI0VbD82aV3UdpUx2Iq0qtJUdaJan7WbMucBxqBqLp66zDaAtmU7gn5g2Ms/d3xP7NxHC1L2HjJTf9Ct901/IZ7/qic34qd4dE6+pjbM8PT/hW226cvlFrVPOOlYkpLZir0EqLlqItRTurqrD5GVniXdxwysPawdKmetHNQI/+MgfSWlYZgFV7H9hMNwx6z4ZqreOKYIqsjZAhY2UhQbHNzvsJZmijEExkKqbiNYNtY/luJCw7WaL2SfUEwLv04j4nEKdEG4w2HFx0eqxY/6VpTfmmF99/Z5KWIpYunmzYw1VrXN1zU6dJaeUW09kN8ozjtk7e83qYIH95vWFeSoLQEQs0F4yJYRFPeLLRFPeBpFE6yWkhpJdPU262EqpPTfZ1r4TDaW+4oaf5awSXQphFVV0CKqj0AsIJnPaneggglJYb/SNH32C/wC1if8AfT/jMaMEERkwQQRkEOFBAFQQQQBY2l1oNlw1Qp7JXCYkgroQTUpKSCNjlAHoLQQTo0v1t/fbHU/aqkYX3hJeYgMRoQCQRuCNiIcEwjprPb2PTOg9BDggiMIDBBAENENCgjI7S2nL/L+MEEUh012mY9/I/quF/wDdf+Gp/CCCMo7YFV99vhCEEElYzCMEEoiWiKcEERn0k7h/9rT/AO5T/wBwggl17KXqerufWCCCYy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754">
            <a:off x="6582295" y="5103692"/>
            <a:ext cx="1584176" cy="139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776">
            <a:off x="3421529" y="4273891"/>
            <a:ext cx="1953567" cy="14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372">
            <a:off x="523796" y="5078160"/>
            <a:ext cx="1798761" cy="158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203848" y="557033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5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NICOTEX</a:t>
            </a:r>
            <a:endParaRPr lang="es-EC" sz="5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4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1" y="404664"/>
            <a:ext cx="9375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ESTADO DE PÉRDIDAS Y GANANCIAS APLICANDO EL SISTEMA DE COSTOS  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8940"/>
            <a:ext cx="4163833" cy="37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strella de 5 puntas">
            <a:hlinkClick r:id="rId3" action="ppaction://hlinksldjump"/>
          </p:cNvPr>
          <p:cNvSpPr/>
          <p:nvPr/>
        </p:nvSpPr>
        <p:spPr>
          <a:xfrm>
            <a:off x="8735833" y="6237312"/>
            <a:ext cx="228655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8" y="2111992"/>
            <a:ext cx="468052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70" y="2348880"/>
            <a:ext cx="468052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Elipse"/>
          <p:cNvSpPr/>
          <p:nvPr/>
        </p:nvSpPr>
        <p:spPr>
          <a:xfrm rot="20748421">
            <a:off x="323526" y="2355671"/>
            <a:ext cx="1296144" cy="100811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>
                <a:latin typeface="Arial Narrow" panose="020B0606020202030204" pitchFamily="34" charset="0"/>
              </a:rPr>
              <a:t>MARGEN  DE UTILIDAD 32,66%</a:t>
            </a:r>
          </a:p>
        </p:txBody>
      </p:sp>
      <p:sp>
        <p:nvSpPr>
          <p:cNvPr id="17" name="16 Elipse"/>
          <p:cNvSpPr/>
          <p:nvPr/>
        </p:nvSpPr>
        <p:spPr>
          <a:xfrm rot="20923813">
            <a:off x="3036549" y="4195606"/>
            <a:ext cx="1319328" cy="107707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latin typeface="Arial Narrow" panose="020B0606020202030204" pitchFamily="34" charset="0"/>
              </a:rPr>
              <a:t>UTILIDAD  </a:t>
            </a:r>
            <a:r>
              <a:rPr lang="es-EC" sz="900" dirty="0" smtClean="0">
                <a:latin typeface="Arial Narrow" panose="020B0606020202030204" pitchFamily="34" charset="0"/>
              </a:rPr>
              <a:t>OPERACIONAL</a:t>
            </a:r>
            <a:r>
              <a:rPr lang="es-EC" sz="1050" dirty="0" smtClean="0">
                <a:latin typeface="Arial Narrow" panose="020B0606020202030204" pitchFamily="34" charset="0"/>
              </a:rPr>
              <a:t> </a:t>
            </a:r>
            <a:r>
              <a:rPr lang="es-EC" sz="1100" dirty="0" smtClean="0">
                <a:latin typeface="Arial Narrow" panose="020B0606020202030204" pitchFamily="34" charset="0"/>
              </a:rPr>
              <a:t>33,98% </a:t>
            </a:r>
            <a:endParaRPr lang="es-EC" sz="1100" dirty="0">
              <a:latin typeface="Arial Narrow" panose="020B0606020202030204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 rot="358459">
            <a:off x="2555775" y="2355671"/>
            <a:ext cx="129614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COSTO DE VENTAS 49,44%</a:t>
            </a:r>
          </a:p>
          <a:p>
            <a:pPr algn="ctr"/>
            <a:endParaRPr lang="es-EC" sz="1100" dirty="0">
              <a:latin typeface="Arial Narrow" panose="020B0606020202030204" pitchFamily="34" charset="0"/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909">
            <a:off x="1345338" y="3386354"/>
            <a:ext cx="1608584" cy="16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Elipse"/>
          <p:cNvSpPr/>
          <p:nvPr/>
        </p:nvSpPr>
        <p:spPr>
          <a:xfrm rot="20654191">
            <a:off x="139160" y="4366571"/>
            <a:ext cx="1353879" cy="107707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latin typeface="Arial Narrow" panose="020B0606020202030204" pitchFamily="34" charset="0"/>
              </a:rPr>
              <a:t>UTILIDAD  BRUTA EN VENTAS 50,56% </a:t>
            </a:r>
            <a:endParaRPr lang="es-EC" sz="1100" dirty="0">
              <a:latin typeface="Arial Narrow" panose="020B060602020203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19720" y="-171400"/>
            <a:ext cx="969371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ANÁLISIS Y COMPRACIÓN ESTADOS DE PÉRDIDAS Y GANANCIAS NOVIEMBRE 2013</a:t>
            </a:r>
            <a:endParaRPr lang="es-EC" sz="40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 rot="20265035">
            <a:off x="1583582" y="5297976"/>
            <a:ext cx="1445993" cy="107707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latin typeface="Arial Narrow" panose="020B0606020202030204" pitchFamily="34" charset="0"/>
              </a:rPr>
              <a:t>GASTOS </a:t>
            </a:r>
            <a:r>
              <a:rPr lang="es-EC" sz="900" dirty="0" smtClean="0">
                <a:latin typeface="Arial Narrow" panose="020B0606020202030204" pitchFamily="34" charset="0"/>
              </a:rPr>
              <a:t>OPERACIONALES</a:t>
            </a:r>
            <a:r>
              <a:rPr lang="es-EC" sz="1100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EC" sz="1100" dirty="0" smtClean="0">
                <a:latin typeface="Arial Narrow" panose="020B0606020202030204" pitchFamily="34" charset="0"/>
              </a:rPr>
              <a:t>17% </a:t>
            </a:r>
            <a:endParaRPr lang="es-EC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2636912"/>
            <a:ext cx="8424936" cy="47525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sz="2900" dirty="0">
                <a:solidFill>
                  <a:schemeClr val="tx1"/>
                </a:solidFill>
                <a:latin typeface="Arial Narrow" panose="020B0606020202030204" pitchFamily="34" charset="0"/>
              </a:rPr>
              <a:t>La empresa no cuenta actualmente con un sistema de costos que le permita la determinación real de los costos de sus </a:t>
            </a:r>
            <a:r>
              <a:rPr lang="es-EC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productos.</a:t>
            </a:r>
          </a:p>
          <a:p>
            <a:pPr lvl="0" algn="just"/>
            <a:r>
              <a:rPr lang="es-EC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Inexistencia </a:t>
            </a:r>
            <a:r>
              <a:rPr lang="es-EC" sz="2900" dirty="0">
                <a:solidFill>
                  <a:schemeClr val="tx1"/>
                </a:solidFill>
                <a:latin typeface="Arial Narrow" panose="020B0606020202030204" pitchFamily="34" charset="0"/>
              </a:rPr>
              <a:t>de planificación en lo que respecta a la programación de las compras de materia prima y otros insumos así como su falta de </a:t>
            </a:r>
            <a:r>
              <a:rPr lang="es-EC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control de los elementos del costo.</a:t>
            </a:r>
          </a:p>
          <a:p>
            <a:pPr lvl="0" algn="just"/>
            <a:r>
              <a:rPr lang="es-EC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 cuentan con planificación estratégica y una delimitación de funciones.</a:t>
            </a:r>
          </a:p>
          <a:p>
            <a:pPr lvl="0" algn="just"/>
            <a:r>
              <a:rPr lang="es-EC" sz="2800" dirty="0">
                <a:solidFill>
                  <a:schemeClr val="tx1"/>
                </a:solidFill>
                <a:latin typeface="Arial Narrow" panose="020B0606020202030204" pitchFamily="34" charset="0"/>
              </a:rPr>
              <a:t>Existencia de  una sola persona encargada de los procesos de adquisición y control de materia que también realiza otro tipo de actividades como control de bodega.</a:t>
            </a:r>
          </a:p>
          <a:p>
            <a:pPr lvl="0" algn="just"/>
            <a:r>
              <a:rPr lang="es-EC" sz="2800" dirty="0">
                <a:solidFill>
                  <a:schemeClr val="tx1"/>
                </a:solidFill>
                <a:latin typeface="Arial Narrow" panose="020B0606020202030204" pitchFamily="34" charset="0"/>
              </a:rPr>
              <a:t>La empresa actualmente solo costea la materia prima dejando de lado la mano de obra y costos indirectos de fabricación los cuales son tratados como gastos operacionales, este inadecuado tratamiento contable no ha permitido conocer a sus propietarios los costos reales de sus productos.</a:t>
            </a:r>
          </a:p>
          <a:p>
            <a:pPr lvl="0" algn="just"/>
            <a:endParaRPr lang="es-EC" sz="2900" dirty="0" smtClean="0">
              <a:latin typeface="Arial Narrow" panose="020B0606020202030204" pitchFamily="34" charset="0"/>
            </a:endParaRPr>
          </a:p>
          <a:p>
            <a:endParaRPr lang="es-EC" sz="2000" dirty="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612576" y="188640"/>
            <a:ext cx="5040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CAPÍTULO 5</a:t>
            </a:r>
            <a:endParaRPr lang="es-ES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263" y="188640"/>
            <a:ext cx="9693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CONCLUSIONES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8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2249488"/>
            <a:ext cx="8784976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implementación del sistema de costos por órdenes de producción planteado en el presente trabajo y adaptado a las necesidades de la empresa el cual permitirá a la misma obtener la información necesaria para desarrollar estrategias que contribuyan a la reducción, planeación y control de costos, asignación adecuada de precios, mejoramiento de la productividad e incremento de su rentabilidad. </a:t>
            </a:r>
          </a:p>
          <a:p>
            <a:pPr algn="just"/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una planificación mensual de lo que se estima producir así como en base a esa producción identificar los materiales, mano de obra y costos indirectos necesarios para lograr cumplir con la misma.</a:t>
            </a:r>
          </a:p>
          <a:p>
            <a:pPr lvl="0" algn="just"/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definición de su misión, visión, objetivos, estrategias así como el desarrollo de una manual de funciones el cual sea socializado a cada uno de los miembros de la empresa ya que es de vital importancia lograr comprometer y motivar a su personal hacia donde se está intentando llegar lo cual puede lograrse gracias al trabajo conjunto.</a:t>
            </a:r>
          </a:p>
          <a:p>
            <a:pPr lvl="0" algn="just"/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de personal calificado para las áreas de adquisición y control de bodegas, estas funciones son importantes para el buen desarrollo de la producción y del sistema de costos propuesto.</a:t>
            </a:r>
          </a:p>
          <a:p>
            <a:pPr lvl="0" algn="just"/>
            <a:r>
              <a:rPr lang="es-EC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un mejor manejo y control de los costos así como de sus transacciones económicas se sugiere la compra de un sistema contable el cual se adapte a las necesidades de la misma y que permita en base a esta propuesta la implementación del sistema de costos por órdenes de producción.</a:t>
            </a:r>
          </a:p>
          <a:p>
            <a:pPr lvl="0" algn="just"/>
            <a:endParaRPr lang="es-EC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80528" y="0"/>
            <a:ext cx="9693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RECOMENDACIONES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2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845" y="2924944"/>
            <a:ext cx="63578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</a:t>
            </a:r>
          </a:p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ATENCIÓN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8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77031442"/>
              </p:ext>
            </p:extLst>
          </p:nvPr>
        </p:nvGraphicFramePr>
        <p:xfrm>
          <a:off x="539552" y="1412776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55776" y="608748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5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PRODUCTOS</a:t>
            </a:r>
            <a:endParaRPr lang="es-EC" sz="5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4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167545"/>
              </p:ext>
            </p:extLst>
          </p:nvPr>
        </p:nvGraphicFramePr>
        <p:xfrm>
          <a:off x="457200" y="1628800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462487"/>
            <a:ext cx="8964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48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FODA</a:t>
            </a:r>
            <a:endParaRPr lang="es-EC" sz="48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4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42 Rectángulo redondeado"/>
          <p:cNvSpPr/>
          <p:nvPr/>
        </p:nvSpPr>
        <p:spPr>
          <a:xfrm>
            <a:off x="395536" y="2276872"/>
            <a:ext cx="5400600" cy="18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ctr">
              <a:lnSpc>
                <a:spcPct val="200000"/>
              </a:lnSpc>
              <a:spcAft>
                <a:spcPts val="0"/>
              </a:spcAft>
            </a:pPr>
            <a:r>
              <a:rPr lang="es-EC" sz="1400" b="1" i="1" dirty="0">
                <a:effectLst/>
                <a:latin typeface="Times New Roman"/>
                <a:ea typeface="Calibri"/>
                <a:cs typeface="Aharoni"/>
              </a:rPr>
              <a:t> </a:t>
            </a:r>
            <a:endParaRPr lang="es-EC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52095" algn="ctr">
              <a:spcAft>
                <a:spcPts val="0"/>
              </a:spcAft>
            </a:pPr>
            <a:endParaRPr lang="es-EC" b="1" i="1" dirty="0" smtClean="0">
              <a:effectLst/>
              <a:latin typeface="Times New Roman"/>
              <a:ea typeface="Calibri"/>
              <a:cs typeface="Aharoni"/>
            </a:endParaRPr>
          </a:p>
          <a:p>
            <a:pPr indent="252095" algn="ctr">
              <a:spcAft>
                <a:spcPts val="0"/>
              </a:spcAft>
            </a:pPr>
            <a:r>
              <a:rPr lang="es-EC" b="1" i="1" dirty="0" smtClean="0">
                <a:effectLst/>
                <a:latin typeface="Times New Roman"/>
                <a:ea typeface="Calibri"/>
                <a:cs typeface="Aharoni"/>
              </a:rPr>
              <a:t>Elaborar productos textiles que satisfagan los requerimientos y superen las expectativas de nuestros clientes, tanto en diseño, calidad y precio; innovando constantemente y así ofrecer productos diferenciados para de esta manera lograr fidelización de nuestros clientes.</a:t>
            </a:r>
            <a:endParaRPr lang="es-EC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52095" algn="ctr">
              <a:spcAft>
                <a:spcPts val="0"/>
              </a:spcAft>
            </a:pPr>
            <a:r>
              <a:rPr lang="es-EC" sz="16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pPr indent="252095" algn="ctr">
              <a:lnSpc>
                <a:spcPct val="200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343 Rectángulo redondeado"/>
          <p:cNvSpPr/>
          <p:nvPr/>
        </p:nvSpPr>
        <p:spPr>
          <a:xfrm>
            <a:off x="3995936" y="4365104"/>
            <a:ext cx="5000625" cy="19286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just">
              <a:lnSpc>
                <a:spcPct val="200000"/>
              </a:lnSpc>
              <a:spcAft>
                <a:spcPts val="0"/>
              </a:spcAft>
            </a:pPr>
            <a:r>
              <a:rPr lang="es-EC" sz="1200" b="1" i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s-EC" sz="1200" dirty="0">
              <a:effectLst/>
              <a:latin typeface="Times New Roman"/>
              <a:ea typeface="Calibri"/>
              <a:cs typeface="Times New Roman"/>
            </a:endParaRPr>
          </a:p>
          <a:p>
            <a:pPr indent="252095" algn="ctr">
              <a:spcAft>
                <a:spcPts val="0"/>
              </a:spcAft>
            </a:pPr>
            <a:endParaRPr lang="es-EC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52095" algn="ctr">
              <a:spcAft>
                <a:spcPts val="0"/>
              </a:spcAft>
            </a:pPr>
            <a:r>
              <a:rPr lang="es-EC" b="1" i="1" dirty="0" smtClean="0">
                <a:effectLst/>
                <a:latin typeface="Times New Roman"/>
                <a:ea typeface="Calibri"/>
                <a:cs typeface="Times New Roman"/>
              </a:rPr>
              <a:t>Posicionarnos </a:t>
            </a:r>
            <a:r>
              <a:rPr lang="es-EC" b="1" i="1" dirty="0">
                <a:effectLst/>
                <a:latin typeface="Times New Roman"/>
                <a:ea typeface="Calibri"/>
                <a:cs typeface="Times New Roman"/>
              </a:rPr>
              <a:t>como una empresa Pymes líder del sector textil ecuatoriano  satisfaciendo las necesidades de nuestros clientes a través de la innovación y calidad de nuestros productos así como permitiendo que nuestra marca sean comercializadas a nivel internacional.</a:t>
            </a:r>
            <a:endParaRPr lang="es-EC" sz="1600" b="1" dirty="0">
              <a:effectLst/>
              <a:latin typeface="Times New Roman"/>
              <a:ea typeface="Calibri"/>
              <a:cs typeface="Times New Roman"/>
            </a:endParaRPr>
          </a:p>
          <a:p>
            <a:pPr indent="252095" algn="ctr">
              <a:spcAft>
                <a:spcPts val="0"/>
              </a:spcAft>
            </a:pPr>
            <a:r>
              <a:rPr lang="es-EC" b="1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pPr indent="252095" algn="ctr">
              <a:lnSpc>
                <a:spcPct val="200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908239" y="2708920"/>
            <a:ext cx="266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MISIÓN 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3750" y="4869160"/>
            <a:ext cx="3772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VISIÓN-2017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3750" y="290100"/>
            <a:ext cx="9652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PROPUESTA DE DIRECCIONAMIENTO ESTRATÉGICO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6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68" y="2276872"/>
            <a:ext cx="2592288" cy="25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69657568"/>
              </p:ext>
            </p:extLst>
          </p:nvPr>
        </p:nvGraphicFramePr>
        <p:xfrm>
          <a:off x="300436" y="883848"/>
          <a:ext cx="8568952" cy="571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Rectángulo"/>
          <p:cNvSpPr/>
          <p:nvPr/>
        </p:nvSpPr>
        <p:spPr>
          <a:xfrm>
            <a:off x="525379" y="237517"/>
            <a:ext cx="22669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CAPÍTULO 2</a:t>
            </a:r>
            <a:endParaRPr lang="es-E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5563" y="175961"/>
            <a:ext cx="96524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MARCO TEÓRICO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7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6984776" cy="28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00638234"/>
              </p:ext>
            </p:extLst>
          </p:nvPr>
        </p:nvGraphicFramePr>
        <p:xfrm>
          <a:off x="1588975" y="1916832"/>
          <a:ext cx="6096000" cy="152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-205486" y="764704"/>
            <a:ext cx="96524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COSTOS- ELEMENTOS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5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81205979"/>
              </p:ext>
            </p:extLst>
          </p:nvPr>
        </p:nvGraphicFramePr>
        <p:xfrm>
          <a:off x="251520" y="1844824"/>
          <a:ext cx="84249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44008" y="5805264"/>
            <a:ext cx="3744416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Cantidad anormal de desperdicio</a:t>
            </a:r>
            <a:r>
              <a:rPr lang="es-EC" smtClean="0"/>
              <a:t>, costos </a:t>
            </a:r>
            <a:r>
              <a:rPr lang="es-EC" dirty="0" smtClean="0"/>
              <a:t>de ventas y capacidad ociosa</a:t>
            </a:r>
            <a:r>
              <a:rPr lang="es-EC" dirty="0"/>
              <a:t>.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5 Flecha a la derecha con muesca"/>
          <p:cNvSpPr/>
          <p:nvPr/>
        </p:nvSpPr>
        <p:spPr>
          <a:xfrm>
            <a:off x="611560" y="5805264"/>
            <a:ext cx="3096344" cy="84178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GASTOS</a:t>
            </a:r>
            <a:endParaRPr lang="es-EC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25" y="3789040"/>
            <a:ext cx="2534533" cy="13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25" y="2132855"/>
            <a:ext cx="2534533" cy="134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95536" y="-387424"/>
            <a:ext cx="92569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C" sz="4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TRATAMIENTO DE LOS COSTOS SEGÚN LA NIC 2- INVENTARIOS</a:t>
            </a:r>
            <a:endParaRPr lang="es-EC" sz="4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8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7491</TotalTime>
  <Words>1292</Words>
  <Application>Microsoft Office PowerPoint</Application>
  <PresentationFormat>Presentación en pantalla (4:3)</PresentationFormat>
  <Paragraphs>211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Forma de onda</vt:lpstr>
      <vt:lpstr>DEPARTAMENTO DE CIENCIAS ECONÓMICAS, ADMINISTRATIVAS Y DE COMERCIO CARRERA DE INGENIERÍA EN FINANZAS Y AUDITORÍA     TESIS PREVIO A LA OBTENCIÓN DEL TÍTULO DE INGENIERA EN FINANZAS Y AUDITORÍA      ESTEFANI MARLEY SALAS PARRA     TEMA: DISEÑO DE UN SISTEMA DE COSTOS POR ÓRDENES DE PRODUCCIÓN PARA UNA EMPRESA PYMES DEDICADA A LA FABRICACIÓN Y COMERCIALIZACIÓN DE PRODUCTOS TEXTILES. CASO EMPRESA NICOTEX.  MARZO, 2014.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CLASIFICACIÓN DE GASTOS REPORTADOS EN EL ESTADO DE PERDIDAS Y GANANCIAS DEL MES DE NOVIEMBRE DE 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      CARRERA DE INGENIERÍA EN FINANZAS Y AUDITORÍA       TESIS PREVIO A LA OBTENCIÓN DEL TÍTULO DE INGENIERA EN FINANZAS Y AUDITORÍA          AUTOR: SALAS PARRA, ESTEFANI MARLEY            TEMA: DISEÑO DE UN SISTEMA DE COSTOS POR ÓRDENES DE PRODUCCIÓN PARA UNA EMPRESA PYMES DEDICADA A LA FABRICACIÓN Y COMERCIALIZACIÓN DE PRODUCTOS TEXTILES. CASO EMPRESA NICOTEX.</dc:title>
  <dc:creator>ESTEFANY SALAS</dc:creator>
  <cp:lastModifiedBy>Usuario</cp:lastModifiedBy>
  <cp:revision>189</cp:revision>
  <dcterms:created xsi:type="dcterms:W3CDTF">2014-03-01T00:39:49Z</dcterms:created>
  <dcterms:modified xsi:type="dcterms:W3CDTF">2014-04-09T14:12:07Z</dcterms:modified>
</cp:coreProperties>
</file>