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Default Extension="xlsx" ContentType="application/vnd.openxmlformats-officedocument.spreadsheetml.sheet"/>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vml" ContentType="application/vnd.openxmlformats-officedocument.vmlDrawing"/>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3" r:id="rId9"/>
    <p:sldId id="264" r:id="rId10"/>
    <p:sldId id="277" r:id="rId11"/>
    <p:sldId id="292" r:id="rId12"/>
    <p:sldId id="278" r:id="rId13"/>
    <p:sldId id="279" r:id="rId14"/>
    <p:sldId id="280" r:id="rId15"/>
    <p:sldId id="281" r:id="rId16"/>
    <p:sldId id="282" r:id="rId17"/>
    <p:sldId id="283" r:id="rId18"/>
    <p:sldId id="265" r:id="rId19"/>
    <p:sldId id="266" r:id="rId20"/>
    <p:sldId id="267" r:id="rId21"/>
    <p:sldId id="268" r:id="rId22"/>
    <p:sldId id="269" r:id="rId23"/>
    <p:sldId id="284" r:id="rId24"/>
    <p:sldId id="285" r:id="rId25"/>
    <p:sldId id="286" r:id="rId26"/>
    <p:sldId id="270" r:id="rId27"/>
    <p:sldId id="288" r:id="rId28"/>
    <p:sldId id="289" r:id="rId29"/>
    <p:sldId id="290" r:id="rId30"/>
    <p:sldId id="291" r:id="rId31"/>
    <p:sldId id="271" r:id="rId32"/>
    <p:sldId id="274" r:id="rId33"/>
    <p:sldId id="275" r:id="rId34"/>
    <p:sldId id="272" r:id="rId35"/>
    <p:sldId id="276" r:id="rId36"/>
    <p:sldId id="273"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24" autoAdjust="0"/>
  </p:normalViewPr>
  <p:slideViewPr>
    <p:cSldViewPr>
      <p:cViewPr>
        <p:scale>
          <a:sx n="60" d="100"/>
          <a:sy n="60" d="100"/>
        </p:scale>
        <p:origin x="-822" y="-198"/>
      </p:cViewPr>
      <p:guideLst>
        <p:guide orient="horz" pos="2160"/>
        <p:guide pos="2880"/>
      </p:guideLst>
    </p:cSldViewPr>
  </p:slideViewPr>
  <p:outlineViewPr>
    <p:cViewPr>
      <p:scale>
        <a:sx n="33" d="100"/>
        <a:sy n="33" d="100"/>
      </p:scale>
      <p:origin x="0" y="65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EAFD2-4DEE-47D8-8C66-9E6190752E21}" type="doc">
      <dgm:prSet loTypeId="urn:microsoft.com/office/officeart/2005/8/layout/hProcess11" loCatId="process" qsTypeId="urn:microsoft.com/office/officeart/2005/8/quickstyle/simple1" qsCatId="simple" csTypeId="urn:microsoft.com/office/officeart/2005/8/colors/accent1_2" csCatId="accent1" phldr="1"/>
      <dgm:spPr/>
    </dgm:pt>
    <dgm:pt modelId="{A8486A3B-F793-4B1F-BC57-D3E4CA15D5F2}">
      <dgm:prSet phldrT="[Texto]"/>
      <dgm:spPr/>
      <dgm:t>
        <a:bodyPr/>
        <a:lstStyle/>
        <a:p>
          <a:r>
            <a:rPr lang="es-EC" dirty="0" err="1" smtClean="0"/>
            <a:t>Oct</a:t>
          </a:r>
          <a:r>
            <a:rPr lang="es-EC" dirty="0" smtClean="0"/>
            <a:t>/2008</a:t>
          </a:r>
          <a:endParaRPr lang="es-EC" dirty="0"/>
        </a:p>
      </dgm:t>
    </dgm:pt>
    <dgm:pt modelId="{DFCA1ED8-DD00-4A8A-B02F-8977DEC7289B}" type="parTrans" cxnId="{36FC1C2B-5E7B-42F1-A726-0D99435E8CF3}">
      <dgm:prSet/>
      <dgm:spPr/>
      <dgm:t>
        <a:bodyPr/>
        <a:lstStyle/>
        <a:p>
          <a:endParaRPr lang="es-EC"/>
        </a:p>
      </dgm:t>
    </dgm:pt>
    <dgm:pt modelId="{C413A345-D187-458E-A044-33F624A9FB17}" type="sibTrans" cxnId="{36FC1C2B-5E7B-42F1-A726-0D99435E8CF3}">
      <dgm:prSet/>
      <dgm:spPr/>
      <dgm:t>
        <a:bodyPr/>
        <a:lstStyle/>
        <a:p>
          <a:endParaRPr lang="es-EC"/>
        </a:p>
      </dgm:t>
    </dgm:pt>
    <dgm:pt modelId="{B88F43CD-A996-4595-BE86-27D92928545A}">
      <dgm:prSet phldrT="[Texto]"/>
      <dgm:spPr/>
      <dgm:t>
        <a:bodyPr/>
        <a:lstStyle/>
        <a:p>
          <a:r>
            <a:rPr lang="es-EC" dirty="0" err="1" smtClean="0"/>
            <a:t>May</a:t>
          </a:r>
          <a:r>
            <a:rPr lang="es-EC" dirty="0" smtClean="0"/>
            <a:t>/2009</a:t>
          </a:r>
          <a:endParaRPr lang="es-EC" dirty="0"/>
        </a:p>
      </dgm:t>
    </dgm:pt>
    <dgm:pt modelId="{B0D74102-9E84-4A05-9DB8-5AFBF0116DFF}" type="parTrans" cxnId="{B81E36C1-132E-4483-A0D2-4A10DBDFA1D9}">
      <dgm:prSet/>
      <dgm:spPr/>
      <dgm:t>
        <a:bodyPr/>
        <a:lstStyle/>
        <a:p>
          <a:endParaRPr lang="es-EC"/>
        </a:p>
      </dgm:t>
    </dgm:pt>
    <dgm:pt modelId="{8DE8F33B-18E7-43EA-8364-DF4482CEC211}" type="sibTrans" cxnId="{B81E36C1-132E-4483-A0D2-4A10DBDFA1D9}">
      <dgm:prSet/>
      <dgm:spPr/>
      <dgm:t>
        <a:bodyPr/>
        <a:lstStyle/>
        <a:p>
          <a:endParaRPr lang="es-EC"/>
        </a:p>
      </dgm:t>
    </dgm:pt>
    <dgm:pt modelId="{DD322D27-D556-4DCA-9A90-D3F79032F234}">
      <dgm:prSet phldrT="[Texto]"/>
      <dgm:spPr/>
      <dgm:t>
        <a:bodyPr/>
        <a:lstStyle/>
        <a:p>
          <a:r>
            <a:rPr lang="es-EC" dirty="0" err="1" smtClean="0"/>
            <a:t>Jun</a:t>
          </a:r>
          <a:r>
            <a:rPr lang="es-EC" dirty="0" smtClean="0"/>
            <a:t>/2009</a:t>
          </a:r>
          <a:endParaRPr lang="es-EC" dirty="0"/>
        </a:p>
      </dgm:t>
    </dgm:pt>
    <dgm:pt modelId="{6943F022-D798-4DEF-A8E1-25CCCD717B27}" type="parTrans" cxnId="{4E1767D7-09A4-4A83-906D-B8E8440456D8}">
      <dgm:prSet/>
      <dgm:spPr/>
      <dgm:t>
        <a:bodyPr/>
        <a:lstStyle/>
        <a:p>
          <a:endParaRPr lang="es-EC"/>
        </a:p>
      </dgm:t>
    </dgm:pt>
    <dgm:pt modelId="{48BDE700-F754-42A4-BF8A-A5C96A7194AA}" type="sibTrans" cxnId="{4E1767D7-09A4-4A83-906D-B8E8440456D8}">
      <dgm:prSet/>
      <dgm:spPr/>
      <dgm:t>
        <a:bodyPr/>
        <a:lstStyle/>
        <a:p>
          <a:endParaRPr lang="es-EC"/>
        </a:p>
      </dgm:t>
    </dgm:pt>
    <dgm:pt modelId="{649A8E01-0C73-4128-919F-4D6636699272}">
      <dgm:prSet phldrT="[Texto]"/>
      <dgm:spPr/>
      <dgm:t>
        <a:bodyPr/>
        <a:lstStyle/>
        <a:p>
          <a:r>
            <a:rPr lang="es-EC" dirty="0" err="1" smtClean="0"/>
            <a:t>Dic</a:t>
          </a:r>
          <a:r>
            <a:rPr lang="es-EC" dirty="0" smtClean="0"/>
            <a:t>/2011</a:t>
          </a:r>
          <a:endParaRPr lang="es-EC" dirty="0"/>
        </a:p>
      </dgm:t>
    </dgm:pt>
    <dgm:pt modelId="{9F96C935-8E92-4CFC-92BB-C71F644AA68D}" type="parTrans" cxnId="{34E83090-CBFA-4D5F-B23F-24538EA4FBE8}">
      <dgm:prSet/>
      <dgm:spPr/>
      <dgm:t>
        <a:bodyPr/>
        <a:lstStyle/>
        <a:p>
          <a:endParaRPr lang="es-EC"/>
        </a:p>
      </dgm:t>
    </dgm:pt>
    <dgm:pt modelId="{821145EB-F4CC-43F4-9F35-F97DDE4394C9}" type="sibTrans" cxnId="{34E83090-CBFA-4D5F-B23F-24538EA4FBE8}">
      <dgm:prSet/>
      <dgm:spPr/>
      <dgm:t>
        <a:bodyPr/>
        <a:lstStyle/>
        <a:p>
          <a:endParaRPr lang="es-EC"/>
        </a:p>
      </dgm:t>
    </dgm:pt>
    <dgm:pt modelId="{A0CCC03C-AC87-4E62-A893-FE1ABBBC9E15}">
      <dgm:prSet phldrT="[Texto]"/>
      <dgm:spPr/>
      <dgm:t>
        <a:bodyPr/>
        <a:lstStyle/>
        <a:p>
          <a:r>
            <a:rPr lang="es-EC" dirty="0" err="1" smtClean="0"/>
            <a:t>Jul</a:t>
          </a:r>
          <a:r>
            <a:rPr lang="es-EC" dirty="0" smtClean="0"/>
            <a:t>/2009</a:t>
          </a:r>
          <a:endParaRPr lang="es-EC" dirty="0"/>
        </a:p>
      </dgm:t>
    </dgm:pt>
    <dgm:pt modelId="{22133F29-3FB8-4D69-B383-2F379D9C46A3}" type="parTrans" cxnId="{53C05C57-8F45-4856-ADB5-893C0E3A6175}">
      <dgm:prSet/>
      <dgm:spPr/>
      <dgm:t>
        <a:bodyPr/>
        <a:lstStyle/>
        <a:p>
          <a:endParaRPr lang="es-EC"/>
        </a:p>
      </dgm:t>
    </dgm:pt>
    <dgm:pt modelId="{F0513F97-F282-48C1-8D32-AC7BF5A4B994}" type="sibTrans" cxnId="{53C05C57-8F45-4856-ADB5-893C0E3A6175}">
      <dgm:prSet/>
      <dgm:spPr/>
      <dgm:t>
        <a:bodyPr/>
        <a:lstStyle/>
        <a:p>
          <a:endParaRPr lang="es-EC"/>
        </a:p>
      </dgm:t>
    </dgm:pt>
    <dgm:pt modelId="{45CFF3BE-474E-433A-B7DE-E42D60714F2D}">
      <dgm:prSet phldrT="[Texto]"/>
      <dgm:spPr/>
      <dgm:t>
        <a:bodyPr/>
        <a:lstStyle/>
        <a:p>
          <a:r>
            <a:rPr lang="es-EC" dirty="0" smtClean="0"/>
            <a:t>Ene/2010</a:t>
          </a:r>
          <a:endParaRPr lang="es-EC" dirty="0"/>
        </a:p>
      </dgm:t>
    </dgm:pt>
    <dgm:pt modelId="{373ED860-D706-46FF-A471-B4FFDDBBC2B5}" type="parTrans" cxnId="{55B0FE82-60A0-4F41-AF64-6CBE9A8FB6F4}">
      <dgm:prSet/>
      <dgm:spPr/>
      <dgm:t>
        <a:bodyPr/>
        <a:lstStyle/>
        <a:p>
          <a:endParaRPr lang="es-EC"/>
        </a:p>
      </dgm:t>
    </dgm:pt>
    <dgm:pt modelId="{15222B2B-C0C4-473D-9D36-AAE63F2422C4}" type="sibTrans" cxnId="{55B0FE82-60A0-4F41-AF64-6CBE9A8FB6F4}">
      <dgm:prSet/>
      <dgm:spPr/>
      <dgm:t>
        <a:bodyPr/>
        <a:lstStyle/>
        <a:p>
          <a:endParaRPr lang="es-EC"/>
        </a:p>
      </dgm:t>
    </dgm:pt>
    <dgm:pt modelId="{E9256CD0-FAA9-4C40-8D4D-E2E7BD2107D7}">
      <dgm:prSet phldrT="[Texto]"/>
      <dgm:spPr/>
      <dgm:t>
        <a:bodyPr/>
        <a:lstStyle/>
        <a:p>
          <a:r>
            <a:rPr lang="es-EC" dirty="0" err="1" smtClean="0"/>
            <a:t>Feb</a:t>
          </a:r>
          <a:r>
            <a:rPr lang="es-EC" dirty="0" smtClean="0"/>
            <a:t>/2011</a:t>
          </a:r>
          <a:endParaRPr lang="es-EC" dirty="0"/>
        </a:p>
      </dgm:t>
    </dgm:pt>
    <dgm:pt modelId="{E929CA76-C54B-4F83-B49F-04EE2507DCD2}" type="parTrans" cxnId="{2B086DCA-F394-43E6-B6B8-F5E7166574E7}">
      <dgm:prSet/>
      <dgm:spPr/>
      <dgm:t>
        <a:bodyPr/>
        <a:lstStyle/>
        <a:p>
          <a:endParaRPr lang="es-EC"/>
        </a:p>
      </dgm:t>
    </dgm:pt>
    <dgm:pt modelId="{627A5DFD-607E-4539-B444-0FCE013313AB}" type="sibTrans" cxnId="{2B086DCA-F394-43E6-B6B8-F5E7166574E7}">
      <dgm:prSet/>
      <dgm:spPr/>
      <dgm:t>
        <a:bodyPr/>
        <a:lstStyle/>
        <a:p>
          <a:endParaRPr lang="es-EC"/>
        </a:p>
      </dgm:t>
    </dgm:pt>
    <dgm:pt modelId="{4D2353E2-0088-4A05-AB9E-20D0482BF191}" type="pres">
      <dgm:prSet presAssocID="{880EAFD2-4DEE-47D8-8C66-9E6190752E21}" presName="Name0" presStyleCnt="0">
        <dgm:presLayoutVars>
          <dgm:dir/>
          <dgm:resizeHandles val="exact"/>
        </dgm:presLayoutVars>
      </dgm:prSet>
      <dgm:spPr/>
    </dgm:pt>
    <dgm:pt modelId="{7559F785-0725-4347-A9F2-953A09DEA7E0}" type="pres">
      <dgm:prSet presAssocID="{880EAFD2-4DEE-47D8-8C66-9E6190752E21}" presName="arrow" presStyleLbl="bgShp" presStyleIdx="0" presStyleCnt="1"/>
      <dgm:spPr/>
    </dgm:pt>
    <dgm:pt modelId="{957057DC-3315-43C6-A1EB-11A8BD0B92E2}" type="pres">
      <dgm:prSet presAssocID="{880EAFD2-4DEE-47D8-8C66-9E6190752E21}" presName="points" presStyleCnt="0"/>
      <dgm:spPr/>
    </dgm:pt>
    <dgm:pt modelId="{AE1013E1-36D0-435E-A79F-DFF8CDF3540E}" type="pres">
      <dgm:prSet presAssocID="{A8486A3B-F793-4B1F-BC57-D3E4CA15D5F2}" presName="compositeA" presStyleCnt="0"/>
      <dgm:spPr/>
    </dgm:pt>
    <dgm:pt modelId="{C192289C-9962-472C-9699-99677538122B}" type="pres">
      <dgm:prSet presAssocID="{A8486A3B-F793-4B1F-BC57-D3E4CA15D5F2}" presName="textA" presStyleLbl="revTx" presStyleIdx="0" presStyleCnt="7">
        <dgm:presLayoutVars>
          <dgm:bulletEnabled val="1"/>
        </dgm:presLayoutVars>
      </dgm:prSet>
      <dgm:spPr/>
      <dgm:t>
        <a:bodyPr/>
        <a:lstStyle/>
        <a:p>
          <a:endParaRPr lang="es-EC"/>
        </a:p>
      </dgm:t>
    </dgm:pt>
    <dgm:pt modelId="{DDDA9D97-AFDE-470B-AFCB-D71685504E22}" type="pres">
      <dgm:prSet presAssocID="{A8486A3B-F793-4B1F-BC57-D3E4CA15D5F2}" presName="circleA" presStyleLbl="node1" presStyleIdx="0" presStyleCnt="7"/>
      <dgm:spPr/>
    </dgm:pt>
    <dgm:pt modelId="{819E3016-EC4F-4979-9C1E-57CBEC31BBAF}" type="pres">
      <dgm:prSet presAssocID="{A8486A3B-F793-4B1F-BC57-D3E4CA15D5F2}" presName="spaceA" presStyleCnt="0"/>
      <dgm:spPr/>
    </dgm:pt>
    <dgm:pt modelId="{2B925984-F845-4446-AC3F-E26A59C6FF79}" type="pres">
      <dgm:prSet presAssocID="{C413A345-D187-458E-A044-33F624A9FB17}" presName="space" presStyleCnt="0"/>
      <dgm:spPr/>
    </dgm:pt>
    <dgm:pt modelId="{8C62B151-702F-4F3D-85AD-9EE56883FFFC}" type="pres">
      <dgm:prSet presAssocID="{B88F43CD-A996-4595-BE86-27D92928545A}" presName="compositeB" presStyleCnt="0"/>
      <dgm:spPr/>
    </dgm:pt>
    <dgm:pt modelId="{AAF82252-F214-493B-A626-AC9C0EA1993B}" type="pres">
      <dgm:prSet presAssocID="{B88F43CD-A996-4595-BE86-27D92928545A}" presName="textB" presStyleLbl="revTx" presStyleIdx="1" presStyleCnt="7">
        <dgm:presLayoutVars>
          <dgm:bulletEnabled val="1"/>
        </dgm:presLayoutVars>
      </dgm:prSet>
      <dgm:spPr/>
      <dgm:t>
        <a:bodyPr/>
        <a:lstStyle/>
        <a:p>
          <a:endParaRPr lang="es-EC"/>
        </a:p>
      </dgm:t>
    </dgm:pt>
    <dgm:pt modelId="{0A3D8ECA-75F9-43C4-876D-3873343FF17E}" type="pres">
      <dgm:prSet presAssocID="{B88F43CD-A996-4595-BE86-27D92928545A}" presName="circleB" presStyleLbl="node1" presStyleIdx="1" presStyleCnt="7"/>
      <dgm:spPr/>
    </dgm:pt>
    <dgm:pt modelId="{9FDDDEB4-9510-420F-A009-74A2D6B1285A}" type="pres">
      <dgm:prSet presAssocID="{B88F43CD-A996-4595-BE86-27D92928545A}" presName="spaceB" presStyleCnt="0"/>
      <dgm:spPr/>
    </dgm:pt>
    <dgm:pt modelId="{70C312CF-548A-4ABB-93E4-C36C2667504F}" type="pres">
      <dgm:prSet presAssocID="{8DE8F33B-18E7-43EA-8364-DF4482CEC211}" presName="space" presStyleCnt="0"/>
      <dgm:spPr/>
    </dgm:pt>
    <dgm:pt modelId="{3631BE6B-2661-45CF-A9C3-5EB736890624}" type="pres">
      <dgm:prSet presAssocID="{DD322D27-D556-4DCA-9A90-D3F79032F234}" presName="compositeA" presStyleCnt="0"/>
      <dgm:spPr/>
    </dgm:pt>
    <dgm:pt modelId="{652AD27A-4EFF-4BBB-ADD7-D86D9E2AF994}" type="pres">
      <dgm:prSet presAssocID="{DD322D27-D556-4DCA-9A90-D3F79032F234}" presName="textA" presStyleLbl="revTx" presStyleIdx="2" presStyleCnt="7">
        <dgm:presLayoutVars>
          <dgm:bulletEnabled val="1"/>
        </dgm:presLayoutVars>
      </dgm:prSet>
      <dgm:spPr/>
      <dgm:t>
        <a:bodyPr/>
        <a:lstStyle/>
        <a:p>
          <a:endParaRPr lang="es-EC"/>
        </a:p>
      </dgm:t>
    </dgm:pt>
    <dgm:pt modelId="{6BE445D4-29A0-4036-B080-0C4AA97E5719}" type="pres">
      <dgm:prSet presAssocID="{DD322D27-D556-4DCA-9A90-D3F79032F234}" presName="circleA" presStyleLbl="node1" presStyleIdx="2" presStyleCnt="7"/>
      <dgm:spPr/>
    </dgm:pt>
    <dgm:pt modelId="{92FF2284-A9D6-4B8E-9173-A0B9EC1146FD}" type="pres">
      <dgm:prSet presAssocID="{DD322D27-D556-4DCA-9A90-D3F79032F234}" presName="spaceA" presStyleCnt="0"/>
      <dgm:spPr/>
    </dgm:pt>
    <dgm:pt modelId="{68ED1AF8-4B62-47DF-ADBA-BE44932E7599}" type="pres">
      <dgm:prSet presAssocID="{48BDE700-F754-42A4-BF8A-A5C96A7194AA}" presName="space" presStyleCnt="0"/>
      <dgm:spPr/>
    </dgm:pt>
    <dgm:pt modelId="{47C6A760-DD13-4555-B445-AB549FD1C812}" type="pres">
      <dgm:prSet presAssocID="{A0CCC03C-AC87-4E62-A893-FE1ABBBC9E15}" presName="compositeB" presStyleCnt="0"/>
      <dgm:spPr/>
    </dgm:pt>
    <dgm:pt modelId="{7A73C214-EFA6-49FB-9A30-6FA08911AEF0}" type="pres">
      <dgm:prSet presAssocID="{A0CCC03C-AC87-4E62-A893-FE1ABBBC9E15}" presName="textB" presStyleLbl="revTx" presStyleIdx="3" presStyleCnt="7">
        <dgm:presLayoutVars>
          <dgm:bulletEnabled val="1"/>
        </dgm:presLayoutVars>
      </dgm:prSet>
      <dgm:spPr/>
      <dgm:t>
        <a:bodyPr/>
        <a:lstStyle/>
        <a:p>
          <a:endParaRPr lang="es-EC"/>
        </a:p>
      </dgm:t>
    </dgm:pt>
    <dgm:pt modelId="{0BDF95FD-8E07-464B-8C7D-87A1696371F0}" type="pres">
      <dgm:prSet presAssocID="{A0CCC03C-AC87-4E62-A893-FE1ABBBC9E15}" presName="circleB" presStyleLbl="node1" presStyleIdx="3" presStyleCnt="7"/>
      <dgm:spPr/>
    </dgm:pt>
    <dgm:pt modelId="{0305A9E6-BE06-4EB2-8DB6-5DDC9BB0E4AA}" type="pres">
      <dgm:prSet presAssocID="{A0CCC03C-AC87-4E62-A893-FE1ABBBC9E15}" presName="spaceB" presStyleCnt="0"/>
      <dgm:spPr/>
    </dgm:pt>
    <dgm:pt modelId="{7ECB414C-B2A8-4A57-8F50-14B73C37D181}" type="pres">
      <dgm:prSet presAssocID="{F0513F97-F282-48C1-8D32-AC7BF5A4B994}" presName="space" presStyleCnt="0"/>
      <dgm:spPr/>
    </dgm:pt>
    <dgm:pt modelId="{C991E77F-2A1D-480F-8940-8CA6E5858B03}" type="pres">
      <dgm:prSet presAssocID="{45CFF3BE-474E-433A-B7DE-E42D60714F2D}" presName="compositeA" presStyleCnt="0"/>
      <dgm:spPr/>
    </dgm:pt>
    <dgm:pt modelId="{BD251A45-0821-463A-AA7A-332B22671C09}" type="pres">
      <dgm:prSet presAssocID="{45CFF3BE-474E-433A-B7DE-E42D60714F2D}" presName="textA" presStyleLbl="revTx" presStyleIdx="4" presStyleCnt="7">
        <dgm:presLayoutVars>
          <dgm:bulletEnabled val="1"/>
        </dgm:presLayoutVars>
      </dgm:prSet>
      <dgm:spPr/>
      <dgm:t>
        <a:bodyPr/>
        <a:lstStyle/>
        <a:p>
          <a:endParaRPr lang="es-EC"/>
        </a:p>
      </dgm:t>
    </dgm:pt>
    <dgm:pt modelId="{EC2EE0C8-1B63-46D1-B8FF-AAE75A477F57}" type="pres">
      <dgm:prSet presAssocID="{45CFF3BE-474E-433A-B7DE-E42D60714F2D}" presName="circleA" presStyleLbl="node1" presStyleIdx="4" presStyleCnt="7"/>
      <dgm:spPr/>
    </dgm:pt>
    <dgm:pt modelId="{D2E14A5E-C8C4-46E4-8304-0D58CC720320}" type="pres">
      <dgm:prSet presAssocID="{45CFF3BE-474E-433A-B7DE-E42D60714F2D}" presName="spaceA" presStyleCnt="0"/>
      <dgm:spPr/>
    </dgm:pt>
    <dgm:pt modelId="{CB94636D-E8BA-4B8C-8B22-F229A8B330CA}" type="pres">
      <dgm:prSet presAssocID="{15222B2B-C0C4-473D-9D36-AAE63F2422C4}" presName="space" presStyleCnt="0"/>
      <dgm:spPr/>
    </dgm:pt>
    <dgm:pt modelId="{CC14F35E-FCD7-45E4-B02C-D144B2BD9974}" type="pres">
      <dgm:prSet presAssocID="{E9256CD0-FAA9-4C40-8D4D-E2E7BD2107D7}" presName="compositeB" presStyleCnt="0"/>
      <dgm:spPr/>
    </dgm:pt>
    <dgm:pt modelId="{2F3448C2-A9F3-4947-B58C-C0E1D0FB088E}" type="pres">
      <dgm:prSet presAssocID="{E9256CD0-FAA9-4C40-8D4D-E2E7BD2107D7}" presName="textB" presStyleLbl="revTx" presStyleIdx="5" presStyleCnt="7">
        <dgm:presLayoutVars>
          <dgm:bulletEnabled val="1"/>
        </dgm:presLayoutVars>
      </dgm:prSet>
      <dgm:spPr/>
      <dgm:t>
        <a:bodyPr/>
        <a:lstStyle/>
        <a:p>
          <a:endParaRPr lang="es-EC"/>
        </a:p>
      </dgm:t>
    </dgm:pt>
    <dgm:pt modelId="{AFAC397D-FAE9-4530-A016-69CB8E750072}" type="pres">
      <dgm:prSet presAssocID="{E9256CD0-FAA9-4C40-8D4D-E2E7BD2107D7}" presName="circleB" presStyleLbl="node1" presStyleIdx="5" presStyleCnt="7"/>
      <dgm:spPr/>
    </dgm:pt>
    <dgm:pt modelId="{9002DE01-EF6A-4020-A853-6AD31C6499C9}" type="pres">
      <dgm:prSet presAssocID="{E9256CD0-FAA9-4C40-8D4D-E2E7BD2107D7}" presName="spaceB" presStyleCnt="0"/>
      <dgm:spPr/>
    </dgm:pt>
    <dgm:pt modelId="{863BE67A-35E6-4EB8-9337-EAFD2E310E13}" type="pres">
      <dgm:prSet presAssocID="{627A5DFD-607E-4539-B444-0FCE013313AB}" presName="space" presStyleCnt="0"/>
      <dgm:spPr/>
    </dgm:pt>
    <dgm:pt modelId="{1A7699BA-FAE2-471B-B79D-C8893D696213}" type="pres">
      <dgm:prSet presAssocID="{649A8E01-0C73-4128-919F-4D6636699272}" presName="compositeA" presStyleCnt="0"/>
      <dgm:spPr/>
    </dgm:pt>
    <dgm:pt modelId="{487FC183-9E1D-44D2-A206-45972BF930F4}" type="pres">
      <dgm:prSet presAssocID="{649A8E01-0C73-4128-919F-4D6636699272}" presName="textA" presStyleLbl="revTx" presStyleIdx="6" presStyleCnt="7">
        <dgm:presLayoutVars>
          <dgm:bulletEnabled val="1"/>
        </dgm:presLayoutVars>
      </dgm:prSet>
      <dgm:spPr/>
      <dgm:t>
        <a:bodyPr/>
        <a:lstStyle/>
        <a:p>
          <a:endParaRPr lang="es-EC"/>
        </a:p>
      </dgm:t>
    </dgm:pt>
    <dgm:pt modelId="{7C8566B1-1A6E-423D-B5AC-CBCD43673771}" type="pres">
      <dgm:prSet presAssocID="{649A8E01-0C73-4128-919F-4D6636699272}" presName="circleA" presStyleLbl="node1" presStyleIdx="6" presStyleCnt="7"/>
      <dgm:spPr/>
    </dgm:pt>
    <dgm:pt modelId="{6A1543C7-D59F-418F-AF5B-2CFBCFA7F642}" type="pres">
      <dgm:prSet presAssocID="{649A8E01-0C73-4128-919F-4D6636699272}" presName="spaceA" presStyleCnt="0"/>
      <dgm:spPr/>
    </dgm:pt>
  </dgm:ptLst>
  <dgm:cxnLst>
    <dgm:cxn modelId="{02F4A612-9FC1-4713-A295-2F1F162CC3FC}" type="presOf" srcId="{E9256CD0-FAA9-4C40-8D4D-E2E7BD2107D7}" destId="{2F3448C2-A9F3-4947-B58C-C0E1D0FB088E}" srcOrd="0" destOrd="0" presId="urn:microsoft.com/office/officeart/2005/8/layout/hProcess11"/>
    <dgm:cxn modelId="{2B086DCA-F394-43E6-B6B8-F5E7166574E7}" srcId="{880EAFD2-4DEE-47D8-8C66-9E6190752E21}" destId="{E9256CD0-FAA9-4C40-8D4D-E2E7BD2107D7}" srcOrd="5" destOrd="0" parTransId="{E929CA76-C54B-4F83-B49F-04EE2507DCD2}" sibTransId="{627A5DFD-607E-4539-B444-0FCE013313AB}"/>
    <dgm:cxn modelId="{B81E36C1-132E-4483-A0D2-4A10DBDFA1D9}" srcId="{880EAFD2-4DEE-47D8-8C66-9E6190752E21}" destId="{B88F43CD-A996-4595-BE86-27D92928545A}" srcOrd="1" destOrd="0" parTransId="{B0D74102-9E84-4A05-9DB8-5AFBF0116DFF}" sibTransId="{8DE8F33B-18E7-43EA-8364-DF4482CEC211}"/>
    <dgm:cxn modelId="{880FB64F-85C0-4E70-82D9-67F6FA7451C2}" type="presOf" srcId="{649A8E01-0C73-4128-919F-4D6636699272}" destId="{487FC183-9E1D-44D2-A206-45972BF930F4}" srcOrd="0" destOrd="0" presId="urn:microsoft.com/office/officeart/2005/8/layout/hProcess11"/>
    <dgm:cxn modelId="{34E83090-CBFA-4D5F-B23F-24538EA4FBE8}" srcId="{880EAFD2-4DEE-47D8-8C66-9E6190752E21}" destId="{649A8E01-0C73-4128-919F-4D6636699272}" srcOrd="6" destOrd="0" parTransId="{9F96C935-8E92-4CFC-92BB-C71F644AA68D}" sibTransId="{821145EB-F4CC-43F4-9F35-F97DDE4394C9}"/>
    <dgm:cxn modelId="{53C05C57-8F45-4856-ADB5-893C0E3A6175}" srcId="{880EAFD2-4DEE-47D8-8C66-9E6190752E21}" destId="{A0CCC03C-AC87-4E62-A893-FE1ABBBC9E15}" srcOrd="3" destOrd="0" parTransId="{22133F29-3FB8-4D69-B383-2F379D9C46A3}" sibTransId="{F0513F97-F282-48C1-8D32-AC7BF5A4B994}"/>
    <dgm:cxn modelId="{77804657-5CBE-467E-A88E-C2D76A648A08}" type="presOf" srcId="{A8486A3B-F793-4B1F-BC57-D3E4CA15D5F2}" destId="{C192289C-9962-472C-9699-99677538122B}" srcOrd="0" destOrd="0" presId="urn:microsoft.com/office/officeart/2005/8/layout/hProcess11"/>
    <dgm:cxn modelId="{ED266F2D-8653-40AB-B684-46FA8FB4D638}" type="presOf" srcId="{880EAFD2-4DEE-47D8-8C66-9E6190752E21}" destId="{4D2353E2-0088-4A05-AB9E-20D0482BF191}" srcOrd="0" destOrd="0" presId="urn:microsoft.com/office/officeart/2005/8/layout/hProcess11"/>
    <dgm:cxn modelId="{6735593F-CBF7-4BDB-83C3-CF77D142D282}" type="presOf" srcId="{A0CCC03C-AC87-4E62-A893-FE1ABBBC9E15}" destId="{7A73C214-EFA6-49FB-9A30-6FA08911AEF0}" srcOrd="0" destOrd="0" presId="urn:microsoft.com/office/officeart/2005/8/layout/hProcess11"/>
    <dgm:cxn modelId="{7D17BD5A-AA66-487C-BB07-AA8D57BA99EC}" type="presOf" srcId="{B88F43CD-A996-4595-BE86-27D92928545A}" destId="{AAF82252-F214-493B-A626-AC9C0EA1993B}" srcOrd="0" destOrd="0" presId="urn:microsoft.com/office/officeart/2005/8/layout/hProcess11"/>
    <dgm:cxn modelId="{B54A9D8F-364F-4D84-9138-CE6667F76083}" type="presOf" srcId="{DD322D27-D556-4DCA-9A90-D3F79032F234}" destId="{652AD27A-4EFF-4BBB-ADD7-D86D9E2AF994}" srcOrd="0" destOrd="0" presId="urn:microsoft.com/office/officeart/2005/8/layout/hProcess11"/>
    <dgm:cxn modelId="{36FC1C2B-5E7B-42F1-A726-0D99435E8CF3}" srcId="{880EAFD2-4DEE-47D8-8C66-9E6190752E21}" destId="{A8486A3B-F793-4B1F-BC57-D3E4CA15D5F2}" srcOrd="0" destOrd="0" parTransId="{DFCA1ED8-DD00-4A8A-B02F-8977DEC7289B}" sibTransId="{C413A345-D187-458E-A044-33F624A9FB17}"/>
    <dgm:cxn modelId="{4E1767D7-09A4-4A83-906D-B8E8440456D8}" srcId="{880EAFD2-4DEE-47D8-8C66-9E6190752E21}" destId="{DD322D27-D556-4DCA-9A90-D3F79032F234}" srcOrd="2" destOrd="0" parTransId="{6943F022-D798-4DEF-A8E1-25CCCD717B27}" sibTransId="{48BDE700-F754-42A4-BF8A-A5C96A7194AA}"/>
    <dgm:cxn modelId="{55B0FE82-60A0-4F41-AF64-6CBE9A8FB6F4}" srcId="{880EAFD2-4DEE-47D8-8C66-9E6190752E21}" destId="{45CFF3BE-474E-433A-B7DE-E42D60714F2D}" srcOrd="4" destOrd="0" parTransId="{373ED860-D706-46FF-A471-B4FFDDBBC2B5}" sibTransId="{15222B2B-C0C4-473D-9D36-AAE63F2422C4}"/>
    <dgm:cxn modelId="{B031E5A1-03A4-4A0B-B93C-4354D8F68F6B}" type="presOf" srcId="{45CFF3BE-474E-433A-B7DE-E42D60714F2D}" destId="{BD251A45-0821-463A-AA7A-332B22671C09}" srcOrd="0" destOrd="0" presId="urn:microsoft.com/office/officeart/2005/8/layout/hProcess11"/>
    <dgm:cxn modelId="{60F948E2-BD86-4491-A7ED-C86F585CF255}" type="presParOf" srcId="{4D2353E2-0088-4A05-AB9E-20D0482BF191}" destId="{7559F785-0725-4347-A9F2-953A09DEA7E0}" srcOrd="0" destOrd="0" presId="urn:microsoft.com/office/officeart/2005/8/layout/hProcess11"/>
    <dgm:cxn modelId="{53EBA0C4-A270-423A-9773-D21B59B45D7E}" type="presParOf" srcId="{4D2353E2-0088-4A05-AB9E-20D0482BF191}" destId="{957057DC-3315-43C6-A1EB-11A8BD0B92E2}" srcOrd="1" destOrd="0" presId="urn:microsoft.com/office/officeart/2005/8/layout/hProcess11"/>
    <dgm:cxn modelId="{359F7880-9554-46B6-8E53-015C839E3EDA}" type="presParOf" srcId="{957057DC-3315-43C6-A1EB-11A8BD0B92E2}" destId="{AE1013E1-36D0-435E-A79F-DFF8CDF3540E}" srcOrd="0" destOrd="0" presId="urn:microsoft.com/office/officeart/2005/8/layout/hProcess11"/>
    <dgm:cxn modelId="{CF3353F0-B928-4010-B657-C7F11BFAA989}" type="presParOf" srcId="{AE1013E1-36D0-435E-A79F-DFF8CDF3540E}" destId="{C192289C-9962-472C-9699-99677538122B}" srcOrd="0" destOrd="0" presId="urn:microsoft.com/office/officeart/2005/8/layout/hProcess11"/>
    <dgm:cxn modelId="{F889B4F7-35C3-4002-B13B-E513C622D5DC}" type="presParOf" srcId="{AE1013E1-36D0-435E-A79F-DFF8CDF3540E}" destId="{DDDA9D97-AFDE-470B-AFCB-D71685504E22}" srcOrd="1" destOrd="0" presId="urn:microsoft.com/office/officeart/2005/8/layout/hProcess11"/>
    <dgm:cxn modelId="{D04145E4-FCE2-4843-894D-A50BE407E63D}" type="presParOf" srcId="{AE1013E1-36D0-435E-A79F-DFF8CDF3540E}" destId="{819E3016-EC4F-4979-9C1E-57CBEC31BBAF}" srcOrd="2" destOrd="0" presId="urn:microsoft.com/office/officeart/2005/8/layout/hProcess11"/>
    <dgm:cxn modelId="{98B6A898-FF50-43DE-A8DA-92AFD0D0DD45}" type="presParOf" srcId="{957057DC-3315-43C6-A1EB-11A8BD0B92E2}" destId="{2B925984-F845-4446-AC3F-E26A59C6FF79}" srcOrd="1" destOrd="0" presId="urn:microsoft.com/office/officeart/2005/8/layout/hProcess11"/>
    <dgm:cxn modelId="{870B7400-CFFC-4718-B6DE-3437DBF4C24A}" type="presParOf" srcId="{957057DC-3315-43C6-A1EB-11A8BD0B92E2}" destId="{8C62B151-702F-4F3D-85AD-9EE56883FFFC}" srcOrd="2" destOrd="0" presId="urn:microsoft.com/office/officeart/2005/8/layout/hProcess11"/>
    <dgm:cxn modelId="{AB674BAF-B031-49EE-83A4-8E7E59DA69B0}" type="presParOf" srcId="{8C62B151-702F-4F3D-85AD-9EE56883FFFC}" destId="{AAF82252-F214-493B-A626-AC9C0EA1993B}" srcOrd="0" destOrd="0" presId="urn:microsoft.com/office/officeart/2005/8/layout/hProcess11"/>
    <dgm:cxn modelId="{3494248F-D667-49F0-AC0C-9010D461901D}" type="presParOf" srcId="{8C62B151-702F-4F3D-85AD-9EE56883FFFC}" destId="{0A3D8ECA-75F9-43C4-876D-3873343FF17E}" srcOrd="1" destOrd="0" presId="urn:microsoft.com/office/officeart/2005/8/layout/hProcess11"/>
    <dgm:cxn modelId="{DEE05C42-0F41-479C-A963-78629CCE67D0}" type="presParOf" srcId="{8C62B151-702F-4F3D-85AD-9EE56883FFFC}" destId="{9FDDDEB4-9510-420F-A009-74A2D6B1285A}" srcOrd="2" destOrd="0" presId="urn:microsoft.com/office/officeart/2005/8/layout/hProcess11"/>
    <dgm:cxn modelId="{51870511-8E7E-4EE2-8EBC-1991F5AB3B6F}" type="presParOf" srcId="{957057DC-3315-43C6-A1EB-11A8BD0B92E2}" destId="{70C312CF-548A-4ABB-93E4-C36C2667504F}" srcOrd="3" destOrd="0" presId="urn:microsoft.com/office/officeart/2005/8/layout/hProcess11"/>
    <dgm:cxn modelId="{B2B897C4-35D5-41D9-93F8-44F412A8DC36}" type="presParOf" srcId="{957057DC-3315-43C6-A1EB-11A8BD0B92E2}" destId="{3631BE6B-2661-45CF-A9C3-5EB736890624}" srcOrd="4" destOrd="0" presId="urn:microsoft.com/office/officeart/2005/8/layout/hProcess11"/>
    <dgm:cxn modelId="{30E90A3C-E36E-41B3-AB25-538400DC5517}" type="presParOf" srcId="{3631BE6B-2661-45CF-A9C3-5EB736890624}" destId="{652AD27A-4EFF-4BBB-ADD7-D86D9E2AF994}" srcOrd="0" destOrd="0" presId="urn:microsoft.com/office/officeart/2005/8/layout/hProcess11"/>
    <dgm:cxn modelId="{E115169D-BCEA-46C2-AD85-478608900E72}" type="presParOf" srcId="{3631BE6B-2661-45CF-A9C3-5EB736890624}" destId="{6BE445D4-29A0-4036-B080-0C4AA97E5719}" srcOrd="1" destOrd="0" presId="urn:microsoft.com/office/officeart/2005/8/layout/hProcess11"/>
    <dgm:cxn modelId="{CDAB268B-5A9E-47C7-9CC5-9870CF4CAC7D}" type="presParOf" srcId="{3631BE6B-2661-45CF-A9C3-5EB736890624}" destId="{92FF2284-A9D6-4B8E-9173-A0B9EC1146FD}" srcOrd="2" destOrd="0" presId="urn:microsoft.com/office/officeart/2005/8/layout/hProcess11"/>
    <dgm:cxn modelId="{D47F3F41-F5A0-4AE5-9385-B9D64855FB67}" type="presParOf" srcId="{957057DC-3315-43C6-A1EB-11A8BD0B92E2}" destId="{68ED1AF8-4B62-47DF-ADBA-BE44932E7599}" srcOrd="5" destOrd="0" presId="urn:microsoft.com/office/officeart/2005/8/layout/hProcess11"/>
    <dgm:cxn modelId="{67C8D9BE-4665-43C5-82E3-2DFB41F0367D}" type="presParOf" srcId="{957057DC-3315-43C6-A1EB-11A8BD0B92E2}" destId="{47C6A760-DD13-4555-B445-AB549FD1C812}" srcOrd="6" destOrd="0" presId="urn:microsoft.com/office/officeart/2005/8/layout/hProcess11"/>
    <dgm:cxn modelId="{C47FDD6C-DDDE-4D0E-AF9D-F6BBAC24E92E}" type="presParOf" srcId="{47C6A760-DD13-4555-B445-AB549FD1C812}" destId="{7A73C214-EFA6-49FB-9A30-6FA08911AEF0}" srcOrd="0" destOrd="0" presId="urn:microsoft.com/office/officeart/2005/8/layout/hProcess11"/>
    <dgm:cxn modelId="{B58F4967-4874-493F-A191-5F7C6F9A394F}" type="presParOf" srcId="{47C6A760-DD13-4555-B445-AB549FD1C812}" destId="{0BDF95FD-8E07-464B-8C7D-87A1696371F0}" srcOrd="1" destOrd="0" presId="urn:microsoft.com/office/officeart/2005/8/layout/hProcess11"/>
    <dgm:cxn modelId="{4C0528EC-5AF3-4F72-ABBC-9B35514ED491}" type="presParOf" srcId="{47C6A760-DD13-4555-B445-AB549FD1C812}" destId="{0305A9E6-BE06-4EB2-8DB6-5DDC9BB0E4AA}" srcOrd="2" destOrd="0" presId="urn:microsoft.com/office/officeart/2005/8/layout/hProcess11"/>
    <dgm:cxn modelId="{2B22E5E8-6B5F-41DA-B001-2B0F75601C4B}" type="presParOf" srcId="{957057DC-3315-43C6-A1EB-11A8BD0B92E2}" destId="{7ECB414C-B2A8-4A57-8F50-14B73C37D181}" srcOrd="7" destOrd="0" presId="urn:microsoft.com/office/officeart/2005/8/layout/hProcess11"/>
    <dgm:cxn modelId="{24C8A827-0D60-438C-ACAB-7599E734E10D}" type="presParOf" srcId="{957057DC-3315-43C6-A1EB-11A8BD0B92E2}" destId="{C991E77F-2A1D-480F-8940-8CA6E5858B03}" srcOrd="8" destOrd="0" presId="urn:microsoft.com/office/officeart/2005/8/layout/hProcess11"/>
    <dgm:cxn modelId="{F9DD7BDF-1A9F-494A-A531-43B8E3F9227F}" type="presParOf" srcId="{C991E77F-2A1D-480F-8940-8CA6E5858B03}" destId="{BD251A45-0821-463A-AA7A-332B22671C09}" srcOrd="0" destOrd="0" presId="urn:microsoft.com/office/officeart/2005/8/layout/hProcess11"/>
    <dgm:cxn modelId="{87E96DB9-7DA8-4F85-AD21-3C486195AEB5}" type="presParOf" srcId="{C991E77F-2A1D-480F-8940-8CA6E5858B03}" destId="{EC2EE0C8-1B63-46D1-B8FF-AAE75A477F57}" srcOrd="1" destOrd="0" presId="urn:microsoft.com/office/officeart/2005/8/layout/hProcess11"/>
    <dgm:cxn modelId="{D586AEFD-5C19-46ED-A39E-AC463B5DDE53}" type="presParOf" srcId="{C991E77F-2A1D-480F-8940-8CA6E5858B03}" destId="{D2E14A5E-C8C4-46E4-8304-0D58CC720320}" srcOrd="2" destOrd="0" presId="urn:microsoft.com/office/officeart/2005/8/layout/hProcess11"/>
    <dgm:cxn modelId="{6BE99629-1A36-4F0D-A7F9-D739B9BF5107}" type="presParOf" srcId="{957057DC-3315-43C6-A1EB-11A8BD0B92E2}" destId="{CB94636D-E8BA-4B8C-8B22-F229A8B330CA}" srcOrd="9" destOrd="0" presId="urn:microsoft.com/office/officeart/2005/8/layout/hProcess11"/>
    <dgm:cxn modelId="{50C9D7D5-DED8-40EE-B893-15566C5D5118}" type="presParOf" srcId="{957057DC-3315-43C6-A1EB-11A8BD0B92E2}" destId="{CC14F35E-FCD7-45E4-B02C-D144B2BD9974}" srcOrd="10" destOrd="0" presId="urn:microsoft.com/office/officeart/2005/8/layout/hProcess11"/>
    <dgm:cxn modelId="{3896C2B1-6A94-4B77-85A2-E927065450BE}" type="presParOf" srcId="{CC14F35E-FCD7-45E4-B02C-D144B2BD9974}" destId="{2F3448C2-A9F3-4947-B58C-C0E1D0FB088E}" srcOrd="0" destOrd="0" presId="urn:microsoft.com/office/officeart/2005/8/layout/hProcess11"/>
    <dgm:cxn modelId="{EB30EEEB-3467-4C1C-86E7-56C7F11B8304}" type="presParOf" srcId="{CC14F35E-FCD7-45E4-B02C-D144B2BD9974}" destId="{AFAC397D-FAE9-4530-A016-69CB8E750072}" srcOrd="1" destOrd="0" presId="urn:microsoft.com/office/officeart/2005/8/layout/hProcess11"/>
    <dgm:cxn modelId="{CF7F7286-3723-4A09-983F-F3B33BDF3822}" type="presParOf" srcId="{CC14F35E-FCD7-45E4-B02C-D144B2BD9974}" destId="{9002DE01-EF6A-4020-A853-6AD31C6499C9}" srcOrd="2" destOrd="0" presId="urn:microsoft.com/office/officeart/2005/8/layout/hProcess11"/>
    <dgm:cxn modelId="{D4619A05-6AB7-4EC6-A2A7-C8BEB5080115}" type="presParOf" srcId="{957057DC-3315-43C6-A1EB-11A8BD0B92E2}" destId="{863BE67A-35E6-4EB8-9337-EAFD2E310E13}" srcOrd="11" destOrd="0" presId="urn:microsoft.com/office/officeart/2005/8/layout/hProcess11"/>
    <dgm:cxn modelId="{0AAEAB9C-DFDA-4C53-9534-2CE9E237447C}" type="presParOf" srcId="{957057DC-3315-43C6-A1EB-11A8BD0B92E2}" destId="{1A7699BA-FAE2-471B-B79D-C8893D696213}" srcOrd="12" destOrd="0" presId="urn:microsoft.com/office/officeart/2005/8/layout/hProcess11"/>
    <dgm:cxn modelId="{99D41CC5-D92B-4A16-8614-69C0288E44BE}" type="presParOf" srcId="{1A7699BA-FAE2-471B-B79D-C8893D696213}" destId="{487FC183-9E1D-44D2-A206-45972BF930F4}" srcOrd="0" destOrd="0" presId="urn:microsoft.com/office/officeart/2005/8/layout/hProcess11"/>
    <dgm:cxn modelId="{123A91F7-C88B-4B51-BD68-9B61945F5439}" type="presParOf" srcId="{1A7699BA-FAE2-471B-B79D-C8893D696213}" destId="{7C8566B1-1A6E-423D-B5AC-CBCD43673771}" srcOrd="1" destOrd="0" presId="urn:microsoft.com/office/officeart/2005/8/layout/hProcess11"/>
    <dgm:cxn modelId="{1D25130B-7F84-4429-A573-14CBD7963DCD}" type="presParOf" srcId="{1A7699BA-FAE2-471B-B79D-C8893D696213}" destId="{6A1543C7-D59F-418F-AF5B-2CFBCFA7F642}" srcOrd="2" destOrd="0" presId="urn:microsoft.com/office/officeart/2005/8/layout/hProcess1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D42A57-B367-4C19-BA57-D494BDB4E6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3A525986-C22C-4805-A5DC-A160439F70B6}">
      <dgm:prSet phldrT="[Texto]"/>
      <dgm:spPr/>
      <dgm:t>
        <a:bodyPr/>
        <a:lstStyle/>
        <a:p>
          <a:r>
            <a:rPr lang="es-EC" b="0" i="0" u="none" dirty="0" smtClean="0"/>
            <a:t>Reuniones quincenales de planificación y análisis</a:t>
          </a:r>
          <a:endParaRPr lang="es-EC" dirty="0"/>
        </a:p>
      </dgm:t>
    </dgm:pt>
    <dgm:pt modelId="{4B475D6C-A6A9-49E2-A2C6-F720155139D9}" type="parTrans" cxnId="{8E3936A0-44D1-4DC4-BF60-7490A25547C5}">
      <dgm:prSet/>
      <dgm:spPr/>
      <dgm:t>
        <a:bodyPr/>
        <a:lstStyle/>
        <a:p>
          <a:endParaRPr lang="es-EC"/>
        </a:p>
      </dgm:t>
    </dgm:pt>
    <dgm:pt modelId="{3EF2BE3E-D053-4651-AB01-BB107728BB8E}" type="sibTrans" cxnId="{8E3936A0-44D1-4DC4-BF60-7490A25547C5}">
      <dgm:prSet/>
      <dgm:spPr/>
      <dgm:t>
        <a:bodyPr/>
        <a:lstStyle/>
        <a:p>
          <a:endParaRPr lang="es-EC"/>
        </a:p>
      </dgm:t>
    </dgm:pt>
    <dgm:pt modelId="{18088E11-649D-44E9-9492-AE8B77034F9C}">
      <dgm:prSet/>
      <dgm:spPr/>
      <dgm:t>
        <a:bodyPr/>
        <a:lstStyle/>
        <a:p>
          <a:r>
            <a:rPr lang="es-EC" b="0" i="0" u="none" dirty="0" smtClean="0"/>
            <a:t>objetivo: consolidar el conocimiento integral del avance del proyecto, evaluar las acciones emprendidas y retroalimentar al equipo sobre las posibles mejoras de gestión emprendidas.</a:t>
          </a:r>
          <a:endParaRPr lang="es-EC" dirty="0"/>
        </a:p>
      </dgm:t>
    </dgm:pt>
    <dgm:pt modelId="{17A270E6-BA89-4371-B7CE-240C2B4EA4D9}" type="parTrans" cxnId="{20CBA238-48AB-441C-BA21-36A8E891C9F4}">
      <dgm:prSet/>
      <dgm:spPr/>
      <dgm:t>
        <a:bodyPr/>
        <a:lstStyle/>
        <a:p>
          <a:endParaRPr lang="es-EC"/>
        </a:p>
      </dgm:t>
    </dgm:pt>
    <dgm:pt modelId="{B9062157-45EF-4442-B7B1-17601FDA64E1}" type="sibTrans" cxnId="{20CBA238-48AB-441C-BA21-36A8E891C9F4}">
      <dgm:prSet/>
      <dgm:spPr/>
      <dgm:t>
        <a:bodyPr/>
        <a:lstStyle/>
        <a:p>
          <a:endParaRPr lang="es-EC"/>
        </a:p>
      </dgm:t>
    </dgm:pt>
    <dgm:pt modelId="{1FFD2CA2-E17C-4CBA-9EFE-92B0605130F4}">
      <dgm:prSet/>
      <dgm:spPr/>
      <dgm:t>
        <a:bodyPr/>
        <a:lstStyle/>
        <a:p>
          <a:r>
            <a:rPr lang="es-EC" b="0" i="0" u="none" dirty="0" smtClean="0"/>
            <a:t>Formato consolidado de novedades de grupos de trabajo a su cargo con informe de resultados de acciones correctivas y preventivas</a:t>
          </a:r>
          <a:endParaRPr lang="es-EC" dirty="0"/>
        </a:p>
      </dgm:t>
    </dgm:pt>
    <dgm:pt modelId="{EA2202C7-A62F-441F-B357-4A4243C233A9}" type="parTrans" cxnId="{F9CC74B9-F26A-44E9-974E-EB95BBEAA85C}">
      <dgm:prSet/>
      <dgm:spPr/>
      <dgm:t>
        <a:bodyPr/>
        <a:lstStyle/>
        <a:p>
          <a:endParaRPr lang="es-EC"/>
        </a:p>
      </dgm:t>
    </dgm:pt>
    <dgm:pt modelId="{96A6B0EC-9CED-481F-B6EC-F41B360C7723}" type="sibTrans" cxnId="{F9CC74B9-F26A-44E9-974E-EB95BBEAA85C}">
      <dgm:prSet/>
      <dgm:spPr/>
      <dgm:t>
        <a:bodyPr/>
        <a:lstStyle/>
        <a:p>
          <a:endParaRPr lang="es-EC"/>
        </a:p>
      </dgm:t>
    </dgm:pt>
    <dgm:pt modelId="{768C732C-F0C6-4D5D-BD00-BC2E8885C733}">
      <dgm:prSet/>
      <dgm:spPr/>
      <dgm:t>
        <a:bodyPr/>
        <a:lstStyle/>
        <a:p>
          <a:r>
            <a:rPr lang="es-EC" b="0" i="0" u="none" smtClean="0"/>
            <a:t>Información digital vía correo electrónico</a:t>
          </a:r>
          <a:endParaRPr lang="es-EC"/>
        </a:p>
      </dgm:t>
    </dgm:pt>
    <dgm:pt modelId="{71BBCBB0-A10D-498B-9E31-7FFB70F71BED}" type="parTrans" cxnId="{CF633C2E-04ED-4749-8082-072B56BD2FA9}">
      <dgm:prSet/>
      <dgm:spPr/>
      <dgm:t>
        <a:bodyPr/>
        <a:lstStyle/>
        <a:p>
          <a:endParaRPr lang="es-EC"/>
        </a:p>
      </dgm:t>
    </dgm:pt>
    <dgm:pt modelId="{D6182CB2-EF92-40F8-83CA-96825C14C4A6}" type="sibTrans" cxnId="{CF633C2E-04ED-4749-8082-072B56BD2FA9}">
      <dgm:prSet/>
      <dgm:spPr/>
      <dgm:t>
        <a:bodyPr/>
        <a:lstStyle/>
        <a:p>
          <a:endParaRPr lang="es-EC"/>
        </a:p>
      </dgm:t>
    </dgm:pt>
    <dgm:pt modelId="{D9FB2EC9-E7EF-40F9-969E-492CA5B0808D}">
      <dgm:prSet/>
      <dgm:spPr/>
      <dgm:t>
        <a:bodyPr/>
        <a:lstStyle/>
        <a:p>
          <a:r>
            <a:rPr lang="es-EC" b="0" i="0" u="none" smtClean="0"/>
            <a:t>Fecha límite: 17h00 del día anterior a la reunión quincenal convocada</a:t>
          </a:r>
          <a:endParaRPr lang="es-EC"/>
        </a:p>
      </dgm:t>
    </dgm:pt>
    <dgm:pt modelId="{8B950C31-901D-4BC4-9160-A2ED8F1BF0F0}" type="parTrans" cxnId="{418474FD-B001-49B9-AE86-672BA82750C9}">
      <dgm:prSet/>
      <dgm:spPr/>
      <dgm:t>
        <a:bodyPr/>
        <a:lstStyle/>
        <a:p>
          <a:endParaRPr lang="es-EC"/>
        </a:p>
      </dgm:t>
    </dgm:pt>
    <dgm:pt modelId="{0B49A44A-0C82-44EE-9C62-335873650D29}" type="sibTrans" cxnId="{418474FD-B001-49B9-AE86-672BA82750C9}">
      <dgm:prSet/>
      <dgm:spPr/>
      <dgm:t>
        <a:bodyPr/>
        <a:lstStyle/>
        <a:p>
          <a:endParaRPr lang="es-EC"/>
        </a:p>
      </dgm:t>
    </dgm:pt>
    <dgm:pt modelId="{872E3A34-9DB9-4653-A425-78A96ABF42A8}" type="pres">
      <dgm:prSet presAssocID="{3AD42A57-B367-4C19-BA57-D494BDB4E655}" presName="linear" presStyleCnt="0">
        <dgm:presLayoutVars>
          <dgm:animLvl val="lvl"/>
          <dgm:resizeHandles val="exact"/>
        </dgm:presLayoutVars>
      </dgm:prSet>
      <dgm:spPr/>
      <dgm:t>
        <a:bodyPr/>
        <a:lstStyle/>
        <a:p>
          <a:endParaRPr lang="es-EC"/>
        </a:p>
      </dgm:t>
    </dgm:pt>
    <dgm:pt modelId="{83ADC6AA-A722-4F2D-8439-CCDAA2099702}" type="pres">
      <dgm:prSet presAssocID="{3A525986-C22C-4805-A5DC-A160439F70B6}" presName="parentText" presStyleLbl="node1" presStyleIdx="0" presStyleCnt="5">
        <dgm:presLayoutVars>
          <dgm:chMax val="0"/>
          <dgm:bulletEnabled val="1"/>
        </dgm:presLayoutVars>
      </dgm:prSet>
      <dgm:spPr/>
      <dgm:t>
        <a:bodyPr/>
        <a:lstStyle/>
        <a:p>
          <a:endParaRPr lang="es-EC"/>
        </a:p>
      </dgm:t>
    </dgm:pt>
    <dgm:pt modelId="{3F48C701-81EA-4853-A15A-E60AD381A4F8}" type="pres">
      <dgm:prSet presAssocID="{3EF2BE3E-D053-4651-AB01-BB107728BB8E}" presName="spacer" presStyleCnt="0"/>
      <dgm:spPr/>
    </dgm:pt>
    <dgm:pt modelId="{A1AB2774-2A4B-4CD5-9000-7B3FA4ADF517}" type="pres">
      <dgm:prSet presAssocID="{18088E11-649D-44E9-9492-AE8B77034F9C}" presName="parentText" presStyleLbl="node1" presStyleIdx="1" presStyleCnt="5">
        <dgm:presLayoutVars>
          <dgm:chMax val="0"/>
          <dgm:bulletEnabled val="1"/>
        </dgm:presLayoutVars>
      </dgm:prSet>
      <dgm:spPr/>
      <dgm:t>
        <a:bodyPr/>
        <a:lstStyle/>
        <a:p>
          <a:endParaRPr lang="es-EC"/>
        </a:p>
      </dgm:t>
    </dgm:pt>
    <dgm:pt modelId="{D0E26996-7ADA-4EDB-A5DD-4BC4E6842CBB}" type="pres">
      <dgm:prSet presAssocID="{B9062157-45EF-4442-B7B1-17601FDA64E1}" presName="spacer" presStyleCnt="0"/>
      <dgm:spPr/>
    </dgm:pt>
    <dgm:pt modelId="{4F53FE4E-98D3-442F-86AF-567ED2295FF8}" type="pres">
      <dgm:prSet presAssocID="{1FFD2CA2-E17C-4CBA-9EFE-92B0605130F4}" presName="parentText" presStyleLbl="node1" presStyleIdx="2" presStyleCnt="5">
        <dgm:presLayoutVars>
          <dgm:chMax val="0"/>
          <dgm:bulletEnabled val="1"/>
        </dgm:presLayoutVars>
      </dgm:prSet>
      <dgm:spPr/>
      <dgm:t>
        <a:bodyPr/>
        <a:lstStyle/>
        <a:p>
          <a:endParaRPr lang="es-EC"/>
        </a:p>
      </dgm:t>
    </dgm:pt>
    <dgm:pt modelId="{F713EE53-BA5E-437B-97C9-52673E2EBD58}" type="pres">
      <dgm:prSet presAssocID="{96A6B0EC-9CED-481F-B6EC-F41B360C7723}" presName="spacer" presStyleCnt="0"/>
      <dgm:spPr/>
    </dgm:pt>
    <dgm:pt modelId="{250890E7-134E-447B-BC60-5969E8E709E1}" type="pres">
      <dgm:prSet presAssocID="{768C732C-F0C6-4D5D-BD00-BC2E8885C733}" presName="parentText" presStyleLbl="node1" presStyleIdx="3" presStyleCnt="5">
        <dgm:presLayoutVars>
          <dgm:chMax val="0"/>
          <dgm:bulletEnabled val="1"/>
        </dgm:presLayoutVars>
      </dgm:prSet>
      <dgm:spPr/>
      <dgm:t>
        <a:bodyPr/>
        <a:lstStyle/>
        <a:p>
          <a:endParaRPr lang="es-EC"/>
        </a:p>
      </dgm:t>
    </dgm:pt>
    <dgm:pt modelId="{99083ABB-8263-40DF-8191-E594E8FE9E69}" type="pres">
      <dgm:prSet presAssocID="{D6182CB2-EF92-40F8-83CA-96825C14C4A6}" presName="spacer" presStyleCnt="0"/>
      <dgm:spPr/>
    </dgm:pt>
    <dgm:pt modelId="{B5395D8C-1560-42AD-9EB2-5623ACB8ADC3}" type="pres">
      <dgm:prSet presAssocID="{D9FB2EC9-E7EF-40F9-969E-492CA5B0808D}" presName="parentText" presStyleLbl="node1" presStyleIdx="4" presStyleCnt="5">
        <dgm:presLayoutVars>
          <dgm:chMax val="0"/>
          <dgm:bulletEnabled val="1"/>
        </dgm:presLayoutVars>
      </dgm:prSet>
      <dgm:spPr/>
      <dgm:t>
        <a:bodyPr/>
        <a:lstStyle/>
        <a:p>
          <a:endParaRPr lang="es-EC"/>
        </a:p>
      </dgm:t>
    </dgm:pt>
  </dgm:ptLst>
  <dgm:cxnLst>
    <dgm:cxn modelId="{8E3936A0-44D1-4DC4-BF60-7490A25547C5}" srcId="{3AD42A57-B367-4C19-BA57-D494BDB4E655}" destId="{3A525986-C22C-4805-A5DC-A160439F70B6}" srcOrd="0" destOrd="0" parTransId="{4B475D6C-A6A9-49E2-A2C6-F720155139D9}" sibTransId="{3EF2BE3E-D053-4651-AB01-BB107728BB8E}"/>
    <dgm:cxn modelId="{418474FD-B001-49B9-AE86-672BA82750C9}" srcId="{3AD42A57-B367-4C19-BA57-D494BDB4E655}" destId="{D9FB2EC9-E7EF-40F9-969E-492CA5B0808D}" srcOrd="4" destOrd="0" parTransId="{8B950C31-901D-4BC4-9160-A2ED8F1BF0F0}" sibTransId="{0B49A44A-0C82-44EE-9C62-335873650D29}"/>
    <dgm:cxn modelId="{CB5292CA-9469-452D-8F6C-756E031A5253}" type="presOf" srcId="{1FFD2CA2-E17C-4CBA-9EFE-92B0605130F4}" destId="{4F53FE4E-98D3-442F-86AF-567ED2295FF8}" srcOrd="0" destOrd="0" presId="urn:microsoft.com/office/officeart/2005/8/layout/vList2"/>
    <dgm:cxn modelId="{F9CC74B9-F26A-44E9-974E-EB95BBEAA85C}" srcId="{3AD42A57-B367-4C19-BA57-D494BDB4E655}" destId="{1FFD2CA2-E17C-4CBA-9EFE-92B0605130F4}" srcOrd="2" destOrd="0" parTransId="{EA2202C7-A62F-441F-B357-4A4243C233A9}" sibTransId="{96A6B0EC-9CED-481F-B6EC-F41B360C7723}"/>
    <dgm:cxn modelId="{FB723F2F-CD81-4A10-8329-FBCC095D38C7}" type="presOf" srcId="{3A525986-C22C-4805-A5DC-A160439F70B6}" destId="{83ADC6AA-A722-4F2D-8439-CCDAA2099702}" srcOrd="0" destOrd="0" presId="urn:microsoft.com/office/officeart/2005/8/layout/vList2"/>
    <dgm:cxn modelId="{20CBA238-48AB-441C-BA21-36A8E891C9F4}" srcId="{3AD42A57-B367-4C19-BA57-D494BDB4E655}" destId="{18088E11-649D-44E9-9492-AE8B77034F9C}" srcOrd="1" destOrd="0" parTransId="{17A270E6-BA89-4371-B7CE-240C2B4EA4D9}" sibTransId="{B9062157-45EF-4442-B7B1-17601FDA64E1}"/>
    <dgm:cxn modelId="{12721616-7944-4C28-854A-95638D7AC043}" type="presOf" srcId="{3AD42A57-B367-4C19-BA57-D494BDB4E655}" destId="{872E3A34-9DB9-4653-A425-78A96ABF42A8}" srcOrd="0" destOrd="0" presId="urn:microsoft.com/office/officeart/2005/8/layout/vList2"/>
    <dgm:cxn modelId="{CF633C2E-04ED-4749-8082-072B56BD2FA9}" srcId="{3AD42A57-B367-4C19-BA57-D494BDB4E655}" destId="{768C732C-F0C6-4D5D-BD00-BC2E8885C733}" srcOrd="3" destOrd="0" parTransId="{71BBCBB0-A10D-498B-9E31-7FFB70F71BED}" sibTransId="{D6182CB2-EF92-40F8-83CA-96825C14C4A6}"/>
    <dgm:cxn modelId="{FC70E0FA-9461-4CFC-8F07-2F6ABFB6A792}" type="presOf" srcId="{18088E11-649D-44E9-9492-AE8B77034F9C}" destId="{A1AB2774-2A4B-4CD5-9000-7B3FA4ADF517}" srcOrd="0" destOrd="0" presId="urn:microsoft.com/office/officeart/2005/8/layout/vList2"/>
    <dgm:cxn modelId="{35EC8C5C-47CA-4E53-AFBB-36AA508AF281}" type="presOf" srcId="{768C732C-F0C6-4D5D-BD00-BC2E8885C733}" destId="{250890E7-134E-447B-BC60-5969E8E709E1}" srcOrd="0" destOrd="0" presId="urn:microsoft.com/office/officeart/2005/8/layout/vList2"/>
    <dgm:cxn modelId="{B81270D4-3BFF-408C-936C-EC5A7206F0A3}" type="presOf" srcId="{D9FB2EC9-E7EF-40F9-969E-492CA5B0808D}" destId="{B5395D8C-1560-42AD-9EB2-5623ACB8ADC3}" srcOrd="0" destOrd="0" presId="urn:microsoft.com/office/officeart/2005/8/layout/vList2"/>
    <dgm:cxn modelId="{0E18E29F-7ED6-4A09-BE97-220A10F9EAB3}" type="presParOf" srcId="{872E3A34-9DB9-4653-A425-78A96ABF42A8}" destId="{83ADC6AA-A722-4F2D-8439-CCDAA2099702}" srcOrd="0" destOrd="0" presId="urn:microsoft.com/office/officeart/2005/8/layout/vList2"/>
    <dgm:cxn modelId="{44F12924-E31C-4E11-AD31-3439C193BD12}" type="presParOf" srcId="{872E3A34-9DB9-4653-A425-78A96ABF42A8}" destId="{3F48C701-81EA-4853-A15A-E60AD381A4F8}" srcOrd="1" destOrd="0" presId="urn:microsoft.com/office/officeart/2005/8/layout/vList2"/>
    <dgm:cxn modelId="{2F0C42B0-53CE-4537-9306-D858F6E5E400}" type="presParOf" srcId="{872E3A34-9DB9-4653-A425-78A96ABF42A8}" destId="{A1AB2774-2A4B-4CD5-9000-7B3FA4ADF517}" srcOrd="2" destOrd="0" presId="urn:microsoft.com/office/officeart/2005/8/layout/vList2"/>
    <dgm:cxn modelId="{903CB570-FDE4-4F7B-8863-A4A49C9D1CD6}" type="presParOf" srcId="{872E3A34-9DB9-4653-A425-78A96ABF42A8}" destId="{D0E26996-7ADA-4EDB-A5DD-4BC4E6842CBB}" srcOrd="3" destOrd="0" presId="urn:microsoft.com/office/officeart/2005/8/layout/vList2"/>
    <dgm:cxn modelId="{07DFD514-A27A-4728-B2B2-D67C421933A5}" type="presParOf" srcId="{872E3A34-9DB9-4653-A425-78A96ABF42A8}" destId="{4F53FE4E-98D3-442F-86AF-567ED2295FF8}" srcOrd="4" destOrd="0" presId="urn:microsoft.com/office/officeart/2005/8/layout/vList2"/>
    <dgm:cxn modelId="{43F92478-482D-492A-B72F-7F454251D29F}" type="presParOf" srcId="{872E3A34-9DB9-4653-A425-78A96ABF42A8}" destId="{F713EE53-BA5E-437B-97C9-52673E2EBD58}" srcOrd="5" destOrd="0" presId="urn:microsoft.com/office/officeart/2005/8/layout/vList2"/>
    <dgm:cxn modelId="{B070FF78-CBF8-464C-8D04-6ADE308C0097}" type="presParOf" srcId="{872E3A34-9DB9-4653-A425-78A96ABF42A8}" destId="{250890E7-134E-447B-BC60-5969E8E709E1}" srcOrd="6" destOrd="0" presId="urn:microsoft.com/office/officeart/2005/8/layout/vList2"/>
    <dgm:cxn modelId="{9450FA56-DA70-47D4-B820-92228F97427D}" type="presParOf" srcId="{872E3A34-9DB9-4653-A425-78A96ABF42A8}" destId="{99083ABB-8263-40DF-8191-E594E8FE9E69}" srcOrd="7" destOrd="0" presId="urn:microsoft.com/office/officeart/2005/8/layout/vList2"/>
    <dgm:cxn modelId="{9ADF8C50-19E0-4E78-80E7-980077193185}" type="presParOf" srcId="{872E3A34-9DB9-4653-A425-78A96ABF42A8}" destId="{B5395D8C-1560-42AD-9EB2-5623ACB8ADC3}" srcOrd="8" destOrd="0" presId="urn:microsoft.com/office/officeart/2005/8/layout/v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161A0A-88F7-47C3-BD64-436B63EA34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7432A727-5C71-44BA-8FD8-506B08A64205}">
      <dgm:prSet phldrT="[Texto]"/>
      <dgm:spPr/>
      <dgm:t>
        <a:bodyPr/>
        <a:lstStyle/>
        <a:p>
          <a:r>
            <a:rPr lang="es-EC" b="0" i="0" u="none" smtClean="0"/>
            <a:t>Reuniones periódicas de consolidación y análisis</a:t>
          </a:r>
          <a:endParaRPr lang="es-EC"/>
        </a:p>
      </dgm:t>
    </dgm:pt>
    <dgm:pt modelId="{56BBC3C0-73A1-44DB-A623-86F5B4E51123}" type="parTrans" cxnId="{2D91A3CF-DE16-4025-BFB7-C951AE147CFD}">
      <dgm:prSet/>
      <dgm:spPr/>
      <dgm:t>
        <a:bodyPr/>
        <a:lstStyle/>
        <a:p>
          <a:endParaRPr lang="es-EC"/>
        </a:p>
      </dgm:t>
    </dgm:pt>
    <dgm:pt modelId="{B4828455-D30F-47FE-8B1E-A7C1DDD2F547}" type="sibTrans" cxnId="{2D91A3CF-DE16-4025-BFB7-C951AE147CFD}">
      <dgm:prSet/>
      <dgm:spPr/>
      <dgm:t>
        <a:bodyPr/>
        <a:lstStyle/>
        <a:p>
          <a:endParaRPr lang="es-EC"/>
        </a:p>
      </dgm:t>
    </dgm:pt>
    <dgm:pt modelId="{BEF67F39-F716-4424-9011-060BC926C535}">
      <dgm:prSet/>
      <dgm:spPr/>
      <dgm:t>
        <a:bodyPr/>
        <a:lstStyle/>
        <a:p>
          <a:r>
            <a:rPr lang="es-EC" b="0" i="0" u="none" dirty="0" smtClean="0"/>
            <a:t>objetivo: entregar a las autoridades y organismos de control, los informes mensuales, trimestrales y anuales que requieren sobre el cumplimiento de objetivos y avance del Proyecto SIGDE.</a:t>
          </a:r>
          <a:endParaRPr lang="es-EC" dirty="0"/>
        </a:p>
      </dgm:t>
    </dgm:pt>
    <dgm:pt modelId="{31D3ABE8-97D9-42DC-AF34-B1E5F34D8511}" type="parTrans" cxnId="{8F621B48-18DC-41B1-96D0-13429AEAFCA4}">
      <dgm:prSet/>
      <dgm:spPr/>
      <dgm:t>
        <a:bodyPr/>
        <a:lstStyle/>
        <a:p>
          <a:endParaRPr lang="es-EC"/>
        </a:p>
      </dgm:t>
    </dgm:pt>
    <dgm:pt modelId="{82335E55-D976-4C6F-ACCC-0890EF62E423}" type="sibTrans" cxnId="{8F621B48-18DC-41B1-96D0-13429AEAFCA4}">
      <dgm:prSet/>
      <dgm:spPr/>
      <dgm:t>
        <a:bodyPr/>
        <a:lstStyle/>
        <a:p>
          <a:endParaRPr lang="es-EC"/>
        </a:p>
      </dgm:t>
    </dgm:pt>
    <dgm:pt modelId="{BC686B5E-62C4-4738-A652-D55FCFAF4ECC}">
      <dgm:prSet/>
      <dgm:spPr/>
      <dgm:t>
        <a:bodyPr/>
        <a:lstStyle/>
        <a:p>
          <a:r>
            <a:rPr lang="es-EC" b="0" i="0" u="none" smtClean="0"/>
            <a:t>Elaborar y aprobar resumenes ejecutivos para reportar herramientas gubernamentales de control</a:t>
          </a:r>
          <a:endParaRPr lang="es-EC"/>
        </a:p>
      </dgm:t>
    </dgm:pt>
    <dgm:pt modelId="{17DDBB22-48F3-4B98-BF94-F002FEF98F44}" type="parTrans" cxnId="{B0E21C12-8EC2-4970-8A09-E2F1AE96D7FD}">
      <dgm:prSet/>
      <dgm:spPr/>
      <dgm:t>
        <a:bodyPr/>
        <a:lstStyle/>
        <a:p>
          <a:endParaRPr lang="es-EC"/>
        </a:p>
      </dgm:t>
    </dgm:pt>
    <dgm:pt modelId="{FE763D35-A55D-49FB-B34E-7E7E5C13FF4D}" type="sibTrans" cxnId="{B0E21C12-8EC2-4970-8A09-E2F1AE96D7FD}">
      <dgm:prSet/>
      <dgm:spPr/>
      <dgm:t>
        <a:bodyPr/>
        <a:lstStyle/>
        <a:p>
          <a:endParaRPr lang="es-EC"/>
        </a:p>
      </dgm:t>
    </dgm:pt>
    <dgm:pt modelId="{02AB3DB4-0849-4327-B14C-1A5F5A97DFFA}">
      <dgm:prSet/>
      <dgm:spPr/>
      <dgm:t>
        <a:bodyPr/>
        <a:lstStyle/>
        <a:p>
          <a:r>
            <a:rPr lang="es-EC" b="0" i="0" u="none" smtClean="0"/>
            <a:t>Documentos digitales y fisicos suscritos por el Director del Proyecto, en conocimiento del Subsecretario de Distribución y Comercialización</a:t>
          </a:r>
          <a:endParaRPr lang="es-EC"/>
        </a:p>
      </dgm:t>
    </dgm:pt>
    <dgm:pt modelId="{6E69AF0D-78C5-42A7-B609-09263F8A170A}" type="parTrans" cxnId="{C12181D0-D648-4DBE-B59B-0635A44EF8CA}">
      <dgm:prSet/>
      <dgm:spPr/>
      <dgm:t>
        <a:bodyPr/>
        <a:lstStyle/>
        <a:p>
          <a:endParaRPr lang="es-EC"/>
        </a:p>
      </dgm:t>
    </dgm:pt>
    <dgm:pt modelId="{8DFABAB8-A512-4FB9-AAD8-E8C065AB58B4}" type="sibTrans" cxnId="{C12181D0-D648-4DBE-B59B-0635A44EF8CA}">
      <dgm:prSet/>
      <dgm:spPr/>
      <dgm:t>
        <a:bodyPr/>
        <a:lstStyle/>
        <a:p>
          <a:endParaRPr lang="es-EC"/>
        </a:p>
      </dgm:t>
    </dgm:pt>
    <dgm:pt modelId="{D9EF4CB3-F71A-4CF7-8D9B-02267293BBE0}" type="pres">
      <dgm:prSet presAssocID="{D2161A0A-88F7-47C3-BD64-436B63EA34ED}" presName="linear" presStyleCnt="0">
        <dgm:presLayoutVars>
          <dgm:animLvl val="lvl"/>
          <dgm:resizeHandles val="exact"/>
        </dgm:presLayoutVars>
      </dgm:prSet>
      <dgm:spPr/>
      <dgm:t>
        <a:bodyPr/>
        <a:lstStyle/>
        <a:p>
          <a:endParaRPr lang="es-EC"/>
        </a:p>
      </dgm:t>
    </dgm:pt>
    <dgm:pt modelId="{57628B3F-79F5-4B22-AE5F-70538217050C}" type="pres">
      <dgm:prSet presAssocID="{7432A727-5C71-44BA-8FD8-506B08A64205}" presName="parentText" presStyleLbl="node1" presStyleIdx="0" presStyleCnt="4">
        <dgm:presLayoutVars>
          <dgm:chMax val="0"/>
          <dgm:bulletEnabled val="1"/>
        </dgm:presLayoutVars>
      </dgm:prSet>
      <dgm:spPr/>
      <dgm:t>
        <a:bodyPr/>
        <a:lstStyle/>
        <a:p>
          <a:endParaRPr lang="es-EC"/>
        </a:p>
      </dgm:t>
    </dgm:pt>
    <dgm:pt modelId="{1B3E626C-BAFE-4D87-99E8-04A67843838B}" type="pres">
      <dgm:prSet presAssocID="{B4828455-D30F-47FE-8B1E-A7C1DDD2F547}" presName="spacer" presStyleCnt="0"/>
      <dgm:spPr/>
    </dgm:pt>
    <dgm:pt modelId="{D2017F16-02C9-4523-AB62-82A3AF336CE9}" type="pres">
      <dgm:prSet presAssocID="{BEF67F39-F716-4424-9011-060BC926C535}" presName="parentText" presStyleLbl="node1" presStyleIdx="1" presStyleCnt="4">
        <dgm:presLayoutVars>
          <dgm:chMax val="0"/>
          <dgm:bulletEnabled val="1"/>
        </dgm:presLayoutVars>
      </dgm:prSet>
      <dgm:spPr/>
      <dgm:t>
        <a:bodyPr/>
        <a:lstStyle/>
        <a:p>
          <a:endParaRPr lang="es-EC"/>
        </a:p>
      </dgm:t>
    </dgm:pt>
    <dgm:pt modelId="{FC0FFFBD-20AC-4F2B-8EC3-3FEB4B6FB1AD}" type="pres">
      <dgm:prSet presAssocID="{82335E55-D976-4C6F-ACCC-0890EF62E423}" presName="spacer" presStyleCnt="0"/>
      <dgm:spPr/>
    </dgm:pt>
    <dgm:pt modelId="{C5F92B41-637E-442E-B59B-5D0152D78190}" type="pres">
      <dgm:prSet presAssocID="{BC686B5E-62C4-4738-A652-D55FCFAF4ECC}" presName="parentText" presStyleLbl="node1" presStyleIdx="2" presStyleCnt="4">
        <dgm:presLayoutVars>
          <dgm:chMax val="0"/>
          <dgm:bulletEnabled val="1"/>
        </dgm:presLayoutVars>
      </dgm:prSet>
      <dgm:spPr/>
      <dgm:t>
        <a:bodyPr/>
        <a:lstStyle/>
        <a:p>
          <a:endParaRPr lang="es-EC"/>
        </a:p>
      </dgm:t>
    </dgm:pt>
    <dgm:pt modelId="{1E0315CC-2ED9-4F6A-A9E9-0AA7A06758E4}" type="pres">
      <dgm:prSet presAssocID="{FE763D35-A55D-49FB-B34E-7E7E5C13FF4D}" presName="spacer" presStyleCnt="0"/>
      <dgm:spPr/>
    </dgm:pt>
    <dgm:pt modelId="{553E656F-7799-47B7-B924-0F3A4460F602}" type="pres">
      <dgm:prSet presAssocID="{02AB3DB4-0849-4327-B14C-1A5F5A97DFFA}" presName="parentText" presStyleLbl="node1" presStyleIdx="3" presStyleCnt="4">
        <dgm:presLayoutVars>
          <dgm:chMax val="0"/>
          <dgm:bulletEnabled val="1"/>
        </dgm:presLayoutVars>
      </dgm:prSet>
      <dgm:spPr/>
      <dgm:t>
        <a:bodyPr/>
        <a:lstStyle/>
        <a:p>
          <a:endParaRPr lang="es-EC"/>
        </a:p>
      </dgm:t>
    </dgm:pt>
  </dgm:ptLst>
  <dgm:cxnLst>
    <dgm:cxn modelId="{0AA08F74-4451-4899-9DD0-1F3D389CC436}" type="presOf" srcId="{BC686B5E-62C4-4738-A652-D55FCFAF4ECC}" destId="{C5F92B41-637E-442E-B59B-5D0152D78190}" srcOrd="0" destOrd="0" presId="urn:microsoft.com/office/officeart/2005/8/layout/vList2"/>
    <dgm:cxn modelId="{6158ACF0-F502-49CA-A04C-0692DA56FB99}" type="presOf" srcId="{02AB3DB4-0849-4327-B14C-1A5F5A97DFFA}" destId="{553E656F-7799-47B7-B924-0F3A4460F602}" srcOrd="0" destOrd="0" presId="urn:microsoft.com/office/officeart/2005/8/layout/vList2"/>
    <dgm:cxn modelId="{7972550B-4403-463C-AEA2-2909E5DD533F}" type="presOf" srcId="{D2161A0A-88F7-47C3-BD64-436B63EA34ED}" destId="{D9EF4CB3-F71A-4CF7-8D9B-02267293BBE0}" srcOrd="0" destOrd="0" presId="urn:microsoft.com/office/officeart/2005/8/layout/vList2"/>
    <dgm:cxn modelId="{B303FF26-5E61-4A02-BFE8-1342E28C5D5B}" type="presOf" srcId="{BEF67F39-F716-4424-9011-060BC926C535}" destId="{D2017F16-02C9-4523-AB62-82A3AF336CE9}" srcOrd="0" destOrd="0" presId="urn:microsoft.com/office/officeart/2005/8/layout/vList2"/>
    <dgm:cxn modelId="{C12181D0-D648-4DBE-B59B-0635A44EF8CA}" srcId="{D2161A0A-88F7-47C3-BD64-436B63EA34ED}" destId="{02AB3DB4-0849-4327-B14C-1A5F5A97DFFA}" srcOrd="3" destOrd="0" parTransId="{6E69AF0D-78C5-42A7-B609-09263F8A170A}" sibTransId="{8DFABAB8-A512-4FB9-AAD8-E8C065AB58B4}"/>
    <dgm:cxn modelId="{B0E21C12-8EC2-4970-8A09-E2F1AE96D7FD}" srcId="{D2161A0A-88F7-47C3-BD64-436B63EA34ED}" destId="{BC686B5E-62C4-4738-A652-D55FCFAF4ECC}" srcOrd="2" destOrd="0" parTransId="{17DDBB22-48F3-4B98-BF94-F002FEF98F44}" sibTransId="{FE763D35-A55D-49FB-B34E-7E7E5C13FF4D}"/>
    <dgm:cxn modelId="{176E2F08-BC3B-4229-8E19-14F036399B22}" type="presOf" srcId="{7432A727-5C71-44BA-8FD8-506B08A64205}" destId="{57628B3F-79F5-4B22-AE5F-70538217050C}" srcOrd="0" destOrd="0" presId="urn:microsoft.com/office/officeart/2005/8/layout/vList2"/>
    <dgm:cxn modelId="{2D91A3CF-DE16-4025-BFB7-C951AE147CFD}" srcId="{D2161A0A-88F7-47C3-BD64-436B63EA34ED}" destId="{7432A727-5C71-44BA-8FD8-506B08A64205}" srcOrd="0" destOrd="0" parTransId="{56BBC3C0-73A1-44DB-A623-86F5B4E51123}" sibTransId="{B4828455-D30F-47FE-8B1E-A7C1DDD2F547}"/>
    <dgm:cxn modelId="{8F621B48-18DC-41B1-96D0-13429AEAFCA4}" srcId="{D2161A0A-88F7-47C3-BD64-436B63EA34ED}" destId="{BEF67F39-F716-4424-9011-060BC926C535}" srcOrd="1" destOrd="0" parTransId="{31D3ABE8-97D9-42DC-AF34-B1E5F34D8511}" sibTransId="{82335E55-D976-4C6F-ACCC-0890EF62E423}"/>
    <dgm:cxn modelId="{1DB1E0A9-D6D8-4195-AA6D-5275332D9AB6}" type="presParOf" srcId="{D9EF4CB3-F71A-4CF7-8D9B-02267293BBE0}" destId="{57628B3F-79F5-4B22-AE5F-70538217050C}" srcOrd="0" destOrd="0" presId="urn:microsoft.com/office/officeart/2005/8/layout/vList2"/>
    <dgm:cxn modelId="{5903C200-150F-4465-8073-C3DACF01B558}" type="presParOf" srcId="{D9EF4CB3-F71A-4CF7-8D9B-02267293BBE0}" destId="{1B3E626C-BAFE-4D87-99E8-04A67843838B}" srcOrd="1" destOrd="0" presId="urn:microsoft.com/office/officeart/2005/8/layout/vList2"/>
    <dgm:cxn modelId="{EAF3432A-0B4F-42EC-BB9C-683A13B57E77}" type="presParOf" srcId="{D9EF4CB3-F71A-4CF7-8D9B-02267293BBE0}" destId="{D2017F16-02C9-4523-AB62-82A3AF336CE9}" srcOrd="2" destOrd="0" presId="urn:microsoft.com/office/officeart/2005/8/layout/vList2"/>
    <dgm:cxn modelId="{5F65128D-C273-4594-8BCE-60FCF9847810}" type="presParOf" srcId="{D9EF4CB3-F71A-4CF7-8D9B-02267293BBE0}" destId="{FC0FFFBD-20AC-4F2B-8EC3-3FEB4B6FB1AD}" srcOrd="3" destOrd="0" presId="urn:microsoft.com/office/officeart/2005/8/layout/vList2"/>
    <dgm:cxn modelId="{3952B26A-43EC-4ADF-9560-18DB6D7278CF}" type="presParOf" srcId="{D9EF4CB3-F71A-4CF7-8D9B-02267293BBE0}" destId="{C5F92B41-637E-442E-B59B-5D0152D78190}" srcOrd="4" destOrd="0" presId="urn:microsoft.com/office/officeart/2005/8/layout/vList2"/>
    <dgm:cxn modelId="{AE382137-3535-4D5C-8EC9-87C6F8F92EFE}" type="presParOf" srcId="{D9EF4CB3-F71A-4CF7-8D9B-02267293BBE0}" destId="{1E0315CC-2ED9-4F6A-A9E9-0AA7A06758E4}" srcOrd="5" destOrd="0" presId="urn:microsoft.com/office/officeart/2005/8/layout/vList2"/>
    <dgm:cxn modelId="{DA381F99-ABFD-4790-9C29-F630EEC7DCC2}" type="presParOf" srcId="{D9EF4CB3-F71A-4CF7-8D9B-02267293BBE0}" destId="{553E656F-7799-47B7-B924-0F3A4460F602}" srcOrd="6" destOrd="0" presId="urn:microsoft.com/office/officeart/2005/8/layout/vList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86B6E-8BDE-400D-8334-BFF64A889682}" type="doc">
      <dgm:prSet loTypeId="urn:microsoft.com/office/officeart/2005/8/layout/cycle8" loCatId="cycle" qsTypeId="urn:microsoft.com/office/officeart/2005/8/quickstyle/3d3" qsCatId="3D" csTypeId="urn:microsoft.com/office/officeart/2005/8/colors/colorful3" csCatId="colorful" phldr="1"/>
      <dgm:spPr/>
    </dgm:pt>
    <dgm:pt modelId="{74ACAA1A-22D8-47C0-9B89-617E77C0398E}">
      <dgm:prSet phldrT="[Texto]"/>
      <dgm:spPr/>
      <dgm:t>
        <a:bodyPr/>
        <a:lstStyle/>
        <a:p>
          <a:r>
            <a:rPr lang="es-EC" dirty="0" smtClean="0"/>
            <a:t>Falta de experiencia en implantación de sistemas</a:t>
          </a:r>
          <a:endParaRPr lang="es-EC" dirty="0"/>
        </a:p>
      </dgm:t>
    </dgm:pt>
    <dgm:pt modelId="{F3D577B0-0E42-4265-9676-F5500BB48A65}" type="parTrans" cxnId="{3139A97F-F8BB-4EE3-88D1-E517A91868BD}">
      <dgm:prSet/>
      <dgm:spPr/>
      <dgm:t>
        <a:bodyPr/>
        <a:lstStyle/>
        <a:p>
          <a:endParaRPr lang="es-EC"/>
        </a:p>
      </dgm:t>
    </dgm:pt>
    <dgm:pt modelId="{6332F500-2ED5-4D1D-A486-228AD0670E59}" type="sibTrans" cxnId="{3139A97F-F8BB-4EE3-88D1-E517A91868BD}">
      <dgm:prSet/>
      <dgm:spPr/>
      <dgm:t>
        <a:bodyPr/>
        <a:lstStyle/>
        <a:p>
          <a:endParaRPr lang="es-EC"/>
        </a:p>
      </dgm:t>
    </dgm:pt>
    <dgm:pt modelId="{240EE122-95C1-4E2B-AF84-3D838A8DEE3D}">
      <dgm:prSet phldrT="[Texto]"/>
      <dgm:spPr/>
      <dgm:t>
        <a:bodyPr/>
        <a:lstStyle/>
        <a:p>
          <a:r>
            <a:rPr lang="es-EC" dirty="0" smtClean="0"/>
            <a:t>Falta de herramientas de control y seguimiento</a:t>
          </a:r>
          <a:endParaRPr lang="es-EC" dirty="0"/>
        </a:p>
      </dgm:t>
    </dgm:pt>
    <dgm:pt modelId="{77CB9FDD-F1DD-445D-8622-669505C9B747}" type="parTrans" cxnId="{B6AD5605-0F8E-4719-82E7-D8BAC40ECEF5}">
      <dgm:prSet/>
      <dgm:spPr/>
      <dgm:t>
        <a:bodyPr/>
        <a:lstStyle/>
        <a:p>
          <a:endParaRPr lang="es-EC"/>
        </a:p>
      </dgm:t>
    </dgm:pt>
    <dgm:pt modelId="{1D3CC885-8356-4EAB-B7E2-8C9DA83CE47A}" type="sibTrans" cxnId="{B6AD5605-0F8E-4719-82E7-D8BAC40ECEF5}">
      <dgm:prSet/>
      <dgm:spPr/>
      <dgm:t>
        <a:bodyPr/>
        <a:lstStyle/>
        <a:p>
          <a:endParaRPr lang="es-EC"/>
        </a:p>
      </dgm:t>
    </dgm:pt>
    <dgm:pt modelId="{B2E24F5D-C44F-406C-B5C6-66FA83171577}">
      <dgm:prSet phldrT="[Texto]"/>
      <dgm:spPr/>
      <dgm:t>
        <a:bodyPr/>
        <a:lstStyle/>
        <a:p>
          <a:r>
            <a:rPr lang="es-EC" dirty="0" smtClean="0"/>
            <a:t>Resistencia al cambio</a:t>
          </a:r>
          <a:endParaRPr lang="es-EC" dirty="0"/>
        </a:p>
      </dgm:t>
    </dgm:pt>
    <dgm:pt modelId="{5534F72D-1202-4A4D-82DD-0501A364B84F}" type="parTrans" cxnId="{B83BFC69-497D-44A0-91A7-D18CFCCC3B84}">
      <dgm:prSet/>
      <dgm:spPr/>
      <dgm:t>
        <a:bodyPr/>
        <a:lstStyle/>
        <a:p>
          <a:endParaRPr lang="es-EC"/>
        </a:p>
      </dgm:t>
    </dgm:pt>
    <dgm:pt modelId="{FBBB6809-B4BA-4671-935A-7120F69859A0}" type="sibTrans" cxnId="{B83BFC69-497D-44A0-91A7-D18CFCCC3B84}">
      <dgm:prSet/>
      <dgm:spPr/>
      <dgm:t>
        <a:bodyPr/>
        <a:lstStyle/>
        <a:p>
          <a:endParaRPr lang="es-EC"/>
        </a:p>
      </dgm:t>
    </dgm:pt>
    <dgm:pt modelId="{E4C139F2-2EE9-45B6-B05E-445F93F6286E}">
      <dgm:prSet/>
      <dgm:spPr/>
      <dgm:t>
        <a:bodyPr/>
        <a:lstStyle/>
        <a:p>
          <a:r>
            <a:rPr lang="es-EC" dirty="0" smtClean="0"/>
            <a:t>Variaciones en la asignación presupuestaria</a:t>
          </a:r>
        </a:p>
      </dgm:t>
    </dgm:pt>
    <dgm:pt modelId="{CF7BA5EF-47EF-4F18-A400-9A173509CA32}" type="parTrans" cxnId="{4CDA1EE9-F943-408D-982B-FBD564574841}">
      <dgm:prSet/>
      <dgm:spPr/>
      <dgm:t>
        <a:bodyPr/>
        <a:lstStyle/>
        <a:p>
          <a:endParaRPr lang="es-EC"/>
        </a:p>
      </dgm:t>
    </dgm:pt>
    <dgm:pt modelId="{8FFC2A6C-8E6A-4414-9BC0-0C3981B54472}" type="sibTrans" cxnId="{4CDA1EE9-F943-408D-982B-FBD564574841}">
      <dgm:prSet/>
      <dgm:spPr/>
      <dgm:t>
        <a:bodyPr/>
        <a:lstStyle/>
        <a:p>
          <a:endParaRPr lang="es-EC"/>
        </a:p>
      </dgm:t>
    </dgm:pt>
    <dgm:pt modelId="{4F97CC00-E2CC-459E-BEE5-15A115FE59F6}">
      <dgm:prSet/>
      <dgm:spPr/>
      <dgm:t>
        <a:bodyPr/>
        <a:lstStyle/>
        <a:p>
          <a:r>
            <a:rPr lang="es-EC" smtClean="0"/>
            <a:t>Cambios políticos en el Sector Eléctrico</a:t>
          </a:r>
          <a:endParaRPr lang="es-EC"/>
        </a:p>
      </dgm:t>
    </dgm:pt>
    <dgm:pt modelId="{51C7B875-DD19-4664-B10E-6547394571FB}" type="parTrans" cxnId="{7A8DCD9F-9F48-42F9-9258-8D86BD7E8318}">
      <dgm:prSet/>
      <dgm:spPr/>
      <dgm:t>
        <a:bodyPr/>
        <a:lstStyle/>
        <a:p>
          <a:endParaRPr lang="es-EC"/>
        </a:p>
      </dgm:t>
    </dgm:pt>
    <dgm:pt modelId="{F1B0680F-3937-4DB1-975B-06B4FE6A4263}" type="sibTrans" cxnId="{7A8DCD9F-9F48-42F9-9258-8D86BD7E8318}">
      <dgm:prSet/>
      <dgm:spPr/>
      <dgm:t>
        <a:bodyPr/>
        <a:lstStyle/>
        <a:p>
          <a:endParaRPr lang="es-EC"/>
        </a:p>
      </dgm:t>
    </dgm:pt>
    <dgm:pt modelId="{619E4E89-DDDE-4B5B-8938-92AC9BE8F919}">
      <dgm:prSet phldrT="[Texto]"/>
      <dgm:spPr/>
      <dgm:t>
        <a:bodyPr/>
        <a:lstStyle/>
        <a:p>
          <a:r>
            <a:rPr lang="es-EC" dirty="0" smtClean="0"/>
            <a:t>Demora interna en procesos administrativos y financieros del MEER</a:t>
          </a:r>
          <a:endParaRPr lang="es-EC" dirty="0"/>
        </a:p>
      </dgm:t>
    </dgm:pt>
    <dgm:pt modelId="{22199C9D-40E4-45BE-B49B-AAF8934F6C6B}" type="parTrans" cxnId="{86C3168B-688C-4D7D-B9CE-C7A80249DAA8}">
      <dgm:prSet/>
      <dgm:spPr/>
      <dgm:t>
        <a:bodyPr/>
        <a:lstStyle/>
        <a:p>
          <a:endParaRPr lang="es-EC"/>
        </a:p>
      </dgm:t>
    </dgm:pt>
    <dgm:pt modelId="{A2388838-2B91-4841-94EA-EB9ECF084112}" type="sibTrans" cxnId="{86C3168B-688C-4D7D-B9CE-C7A80249DAA8}">
      <dgm:prSet/>
      <dgm:spPr/>
      <dgm:t>
        <a:bodyPr/>
        <a:lstStyle/>
        <a:p>
          <a:endParaRPr lang="es-EC"/>
        </a:p>
      </dgm:t>
    </dgm:pt>
    <dgm:pt modelId="{965AB89F-5449-450A-98A4-C7D946D1C0D3}" type="pres">
      <dgm:prSet presAssocID="{7F886B6E-8BDE-400D-8334-BFF64A889682}" presName="compositeShape" presStyleCnt="0">
        <dgm:presLayoutVars>
          <dgm:chMax val="7"/>
          <dgm:dir/>
          <dgm:resizeHandles val="exact"/>
        </dgm:presLayoutVars>
      </dgm:prSet>
      <dgm:spPr/>
    </dgm:pt>
    <dgm:pt modelId="{4147C9FD-5BFA-46E2-A992-3509A79DCA57}" type="pres">
      <dgm:prSet presAssocID="{7F886B6E-8BDE-400D-8334-BFF64A889682}" presName="wedge1" presStyleLbl="node1" presStyleIdx="0" presStyleCnt="6"/>
      <dgm:spPr/>
      <dgm:t>
        <a:bodyPr/>
        <a:lstStyle/>
        <a:p>
          <a:endParaRPr lang="es-EC"/>
        </a:p>
      </dgm:t>
    </dgm:pt>
    <dgm:pt modelId="{3206B86B-D436-479B-B34D-300D1162EFC2}" type="pres">
      <dgm:prSet presAssocID="{7F886B6E-8BDE-400D-8334-BFF64A889682}" presName="dummy1a" presStyleCnt="0"/>
      <dgm:spPr/>
    </dgm:pt>
    <dgm:pt modelId="{156D6CA2-01EF-4F8E-8988-E86505093F72}" type="pres">
      <dgm:prSet presAssocID="{7F886B6E-8BDE-400D-8334-BFF64A889682}" presName="dummy1b" presStyleCnt="0"/>
      <dgm:spPr/>
    </dgm:pt>
    <dgm:pt modelId="{AC3F1CD4-1595-4970-B186-04A11EEB9880}" type="pres">
      <dgm:prSet presAssocID="{7F886B6E-8BDE-400D-8334-BFF64A889682}" presName="wedge1Tx" presStyleLbl="node1" presStyleIdx="0" presStyleCnt="6">
        <dgm:presLayoutVars>
          <dgm:chMax val="0"/>
          <dgm:chPref val="0"/>
          <dgm:bulletEnabled val="1"/>
        </dgm:presLayoutVars>
      </dgm:prSet>
      <dgm:spPr/>
      <dgm:t>
        <a:bodyPr/>
        <a:lstStyle/>
        <a:p>
          <a:endParaRPr lang="es-EC"/>
        </a:p>
      </dgm:t>
    </dgm:pt>
    <dgm:pt modelId="{EF933024-5751-4BA5-96CD-4129EE23C3FD}" type="pres">
      <dgm:prSet presAssocID="{7F886B6E-8BDE-400D-8334-BFF64A889682}" presName="wedge2" presStyleLbl="node1" presStyleIdx="1" presStyleCnt="6"/>
      <dgm:spPr/>
      <dgm:t>
        <a:bodyPr/>
        <a:lstStyle/>
        <a:p>
          <a:endParaRPr lang="es-EC"/>
        </a:p>
      </dgm:t>
    </dgm:pt>
    <dgm:pt modelId="{CBD57BF7-11E6-43DB-8070-718320E60AAB}" type="pres">
      <dgm:prSet presAssocID="{7F886B6E-8BDE-400D-8334-BFF64A889682}" presName="dummy2a" presStyleCnt="0"/>
      <dgm:spPr/>
    </dgm:pt>
    <dgm:pt modelId="{E4CD6348-9456-4E55-9508-8AB8B5A694E6}" type="pres">
      <dgm:prSet presAssocID="{7F886B6E-8BDE-400D-8334-BFF64A889682}" presName="dummy2b" presStyleCnt="0"/>
      <dgm:spPr/>
    </dgm:pt>
    <dgm:pt modelId="{7E351730-CAFD-472F-9F55-7D9946A9C7C5}" type="pres">
      <dgm:prSet presAssocID="{7F886B6E-8BDE-400D-8334-BFF64A889682}" presName="wedge2Tx" presStyleLbl="node1" presStyleIdx="1" presStyleCnt="6">
        <dgm:presLayoutVars>
          <dgm:chMax val="0"/>
          <dgm:chPref val="0"/>
          <dgm:bulletEnabled val="1"/>
        </dgm:presLayoutVars>
      </dgm:prSet>
      <dgm:spPr/>
      <dgm:t>
        <a:bodyPr/>
        <a:lstStyle/>
        <a:p>
          <a:endParaRPr lang="es-EC"/>
        </a:p>
      </dgm:t>
    </dgm:pt>
    <dgm:pt modelId="{B806465D-FE4D-4ECB-996F-B71DC3CF95C4}" type="pres">
      <dgm:prSet presAssocID="{7F886B6E-8BDE-400D-8334-BFF64A889682}" presName="wedge3" presStyleLbl="node1" presStyleIdx="2" presStyleCnt="6"/>
      <dgm:spPr/>
      <dgm:t>
        <a:bodyPr/>
        <a:lstStyle/>
        <a:p>
          <a:endParaRPr lang="es-EC"/>
        </a:p>
      </dgm:t>
    </dgm:pt>
    <dgm:pt modelId="{2CF70491-EF22-4FF6-AAB7-5A7A1C4AB2B8}" type="pres">
      <dgm:prSet presAssocID="{7F886B6E-8BDE-400D-8334-BFF64A889682}" presName="dummy3a" presStyleCnt="0"/>
      <dgm:spPr/>
    </dgm:pt>
    <dgm:pt modelId="{265FB03B-591E-4DCE-8291-7100B6D8B7A5}" type="pres">
      <dgm:prSet presAssocID="{7F886B6E-8BDE-400D-8334-BFF64A889682}" presName="dummy3b" presStyleCnt="0"/>
      <dgm:spPr/>
    </dgm:pt>
    <dgm:pt modelId="{E4C08481-DD7A-43C3-9E9D-D5FD52E1DB80}" type="pres">
      <dgm:prSet presAssocID="{7F886B6E-8BDE-400D-8334-BFF64A889682}" presName="wedge3Tx" presStyleLbl="node1" presStyleIdx="2" presStyleCnt="6">
        <dgm:presLayoutVars>
          <dgm:chMax val="0"/>
          <dgm:chPref val="0"/>
          <dgm:bulletEnabled val="1"/>
        </dgm:presLayoutVars>
      </dgm:prSet>
      <dgm:spPr/>
      <dgm:t>
        <a:bodyPr/>
        <a:lstStyle/>
        <a:p>
          <a:endParaRPr lang="es-EC"/>
        </a:p>
      </dgm:t>
    </dgm:pt>
    <dgm:pt modelId="{1DE6CDE9-7070-454E-AD44-CF5B13409D86}" type="pres">
      <dgm:prSet presAssocID="{7F886B6E-8BDE-400D-8334-BFF64A889682}" presName="wedge4" presStyleLbl="node1" presStyleIdx="3" presStyleCnt="6"/>
      <dgm:spPr/>
      <dgm:t>
        <a:bodyPr/>
        <a:lstStyle/>
        <a:p>
          <a:endParaRPr lang="es-EC"/>
        </a:p>
      </dgm:t>
    </dgm:pt>
    <dgm:pt modelId="{56E2EF12-4219-49F2-97A7-1A8A773A44B5}" type="pres">
      <dgm:prSet presAssocID="{7F886B6E-8BDE-400D-8334-BFF64A889682}" presName="dummy4a" presStyleCnt="0"/>
      <dgm:spPr/>
    </dgm:pt>
    <dgm:pt modelId="{34B3CEA3-0758-4113-B4EA-09DCCE2BA075}" type="pres">
      <dgm:prSet presAssocID="{7F886B6E-8BDE-400D-8334-BFF64A889682}" presName="dummy4b" presStyleCnt="0"/>
      <dgm:spPr/>
    </dgm:pt>
    <dgm:pt modelId="{0C220907-C736-4E92-B0EA-B403E19FBDE0}" type="pres">
      <dgm:prSet presAssocID="{7F886B6E-8BDE-400D-8334-BFF64A889682}" presName="wedge4Tx" presStyleLbl="node1" presStyleIdx="3" presStyleCnt="6">
        <dgm:presLayoutVars>
          <dgm:chMax val="0"/>
          <dgm:chPref val="0"/>
          <dgm:bulletEnabled val="1"/>
        </dgm:presLayoutVars>
      </dgm:prSet>
      <dgm:spPr/>
      <dgm:t>
        <a:bodyPr/>
        <a:lstStyle/>
        <a:p>
          <a:endParaRPr lang="es-EC"/>
        </a:p>
      </dgm:t>
    </dgm:pt>
    <dgm:pt modelId="{9338CCF5-63FD-408C-8E03-339FF6A0B033}" type="pres">
      <dgm:prSet presAssocID="{7F886B6E-8BDE-400D-8334-BFF64A889682}" presName="wedge5" presStyleLbl="node1" presStyleIdx="4" presStyleCnt="6"/>
      <dgm:spPr/>
      <dgm:t>
        <a:bodyPr/>
        <a:lstStyle/>
        <a:p>
          <a:endParaRPr lang="es-EC"/>
        </a:p>
      </dgm:t>
    </dgm:pt>
    <dgm:pt modelId="{3919D4E6-35FC-46C8-8420-03E4C78FF2A3}" type="pres">
      <dgm:prSet presAssocID="{7F886B6E-8BDE-400D-8334-BFF64A889682}" presName="dummy5a" presStyleCnt="0"/>
      <dgm:spPr/>
    </dgm:pt>
    <dgm:pt modelId="{CE681FEF-26B0-4896-AC37-FB6C698CC063}" type="pres">
      <dgm:prSet presAssocID="{7F886B6E-8BDE-400D-8334-BFF64A889682}" presName="dummy5b" presStyleCnt="0"/>
      <dgm:spPr/>
    </dgm:pt>
    <dgm:pt modelId="{F07E1EC2-0915-4490-9523-533B15677ACD}" type="pres">
      <dgm:prSet presAssocID="{7F886B6E-8BDE-400D-8334-BFF64A889682}" presName="wedge5Tx" presStyleLbl="node1" presStyleIdx="4" presStyleCnt="6">
        <dgm:presLayoutVars>
          <dgm:chMax val="0"/>
          <dgm:chPref val="0"/>
          <dgm:bulletEnabled val="1"/>
        </dgm:presLayoutVars>
      </dgm:prSet>
      <dgm:spPr/>
      <dgm:t>
        <a:bodyPr/>
        <a:lstStyle/>
        <a:p>
          <a:endParaRPr lang="es-EC"/>
        </a:p>
      </dgm:t>
    </dgm:pt>
    <dgm:pt modelId="{E228BBF8-E9DF-497D-89E2-3016FD5964D7}" type="pres">
      <dgm:prSet presAssocID="{7F886B6E-8BDE-400D-8334-BFF64A889682}" presName="wedge6" presStyleLbl="node1" presStyleIdx="5" presStyleCnt="6"/>
      <dgm:spPr/>
      <dgm:t>
        <a:bodyPr/>
        <a:lstStyle/>
        <a:p>
          <a:endParaRPr lang="es-EC"/>
        </a:p>
      </dgm:t>
    </dgm:pt>
    <dgm:pt modelId="{40C7125F-A693-40B9-90E9-05DD436F4CBF}" type="pres">
      <dgm:prSet presAssocID="{7F886B6E-8BDE-400D-8334-BFF64A889682}" presName="dummy6a" presStyleCnt="0"/>
      <dgm:spPr/>
    </dgm:pt>
    <dgm:pt modelId="{DD67879D-7BB0-4595-861A-053DE601C3AB}" type="pres">
      <dgm:prSet presAssocID="{7F886B6E-8BDE-400D-8334-BFF64A889682}" presName="dummy6b" presStyleCnt="0"/>
      <dgm:spPr/>
    </dgm:pt>
    <dgm:pt modelId="{DAC27B30-8021-44C7-9DBB-4AAAFCDF6192}" type="pres">
      <dgm:prSet presAssocID="{7F886B6E-8BDE-400D-8334-BFF64A889682}" presName="wedge6Tx" presStyleLbl="node1" presStyleIdx="5" presStyleCnt="6">
        <dgm:presLayoutVars>
          <dgm:chMax val="0"/>
          <dgm:chPref val="0"/>
          <dgm:bulletEnabled val="1"/>
        </dgm:presLayoutVars>
      </dgm:prSet>
      <dgm:spPr/>
      <dgm:t>
        <a:bodyPr/>
        <a:lstStyle/>
        <a:p>
          <a:endParaRPr lang="es-EC"/>
        </a:p>
      </dgm:t>
    </dgm:pt>
    <dgm:pt modelId="{FD2FE12E-47DC-409F-B7CD-0761628FAFEF}" type="pres">
      <dgm:prSet presAssocID="{6332F500-2ED5-4D1D-A486-228AD0670E59}" presName="arrowWedge1" presStyleLbl="fgSibTrans2D1" presStyleIdx="0" presStyleCnt="6"/>
      <dgm:spPr/>
    </dgm:pt>
    <dgm:pt modelId="{7F21EFB0-7B81-4553-BAE3-C52B5ED395EF}" type="pres">
      <dgm:prSet presAssocID="{1D3CC885-8356-4EAB-B7E2-8C9DA83CE47A}" presName="arrowWedge2" presStyleLbl="fgSibTrans2D1" presStyleIdx="1" presStyleCnt="6"/>
      <dgm:spPr/>
    </dgm:pt>
    <dgm:pt modelId="{A958B0D1-A0F7-46A0-A5A0-32FD3B6E0D85}" type="pres">
      <dgm:prSet presAssocID="{FBBB6809-B4BA-4671-935A-7120F69859A0}" presName="arrowWedge3" presStyleLbl="fgSibTrans2D1" presStyleIdx="2" presStyleCnt="6"/>
      <dgm:spPr/>
    </dgm:pt>
    <dgm:pt modelId="{38B6E87C-C206-49A7-AFA8-336E9AB50422}" type="pres">
      <dgm:prSet presAssocID="{A2388838-2B91-4841-94EA-EB9ECF084112}" presName="arrowWedge4" presStyleLbl="fgSibTrans2D1" presStyleIdx="3" presStyleCnt="6"/>
      <dgm:spPr/>
    </dgm:pt>
    <dgm:pt modelId="{7FFB3A6B-FB92-4BE7-8275-9B896A6811A2}" type="pres">
      <dgm:prSet presAssocID="{8FFC2A6C-8E6A-4414-9BC0-0C3981B54472}" presName="arrowWedge5" presStyleLbl="fgSibTrans2D1" presStyleIdx="4" presStyleCnt="6"/>
      <dgm:spPr/>
    </dgm:pt>
    <dgm:pt modelId="{6AEBA3DA-0C28-49D0-901B-C3E6DDD08A6D}" type="pres">
      <dgm:prSet presAssocID="{F1B0680F-3937-4DB1-975B-06B4FE6A4263}" presName="arrowWedge6" presStyleLbl="fgSibTrans2D1" presStyleIdx="5" presStyleCnt="6"/>
      <dgm:spPr/>
    </dgm:pt>
  </dgm:ptLst>
  <dgm:cxnLst>
    <dgm:cxn modelId="{7818A2BD-5B5B-4A5D-B15F-7126FD8E320C}" type="presOf" srcId="{240EE122-95C1-4E2B-AF84-3D838A8DEE3D}" destId="{EF933024-5751-4BA5-96CD-4129EE23C3FD}" srcOrd="0" destOrd="0" presId="urn:microsoft.com/office/officeart/2005/8/layout/cycle8"/>
    <dgm:cxn modelId="{1DCD90BE-10F5-4AB0-8E04-2C9C5A319279}" type="presOf" srcId="{B2E24F5D-C44F-406C-B5C6-66FA83171577}" destId="{E4C08481-DD7A-43C3-9E9D-D5FD52E1DB80}" srcOrd="1" destOrd="0" presId="urn:microsoft.com/office/officeart/2005/8/layout/cycle8"/>
    <dgm:cxn modelId="{B6AD5605-0F8E-4719-82E7-D8BAC40ECEF5}" srcId="{7F886B6E-8BDE-400D-8334-BFF64A889682}" destId="{240EE122-95C1-4E2B-AF84-3D838A8DEE3D}" srcOrd="1" destOrd="0" parTransId="{77CB9FDD-F1DD-445D-8622-669505C9B747}" sibTransId="{1D3CC885-8356-4EAB-B7E2-8C9DA83CE47A}"/>
    <dgm:cxn modelId="{78EFF1AD-058C-4B46-A600-EE6C4A855EE0}" type="presOf" srcId="{74ACAA1A-22D8-47C0-9B89-617E77C0398E}" destId="{AC3F1CD4-1595-4970-B186-04A11EEB9880}" srcOrd="1" destOrd="0" presId="urn:microsoft.com/office/officeart/2005/8/layout/cycle8"/>
    <dgm:cxn modelId="{4CDA1EE9-F943-408D-982B-FBD564574841}" srcId="{7F886B6E-8BDE-400D-8334-BFF64A889682}" destId="{E4C139F2-2EE9-45B6-B05E-445F93F6286E}" srcOrd="4" destOrd="0" parTransId="{CF7BA5EF-47EF-4F18-A400-9A173509CA32}" sibTransId="{8FFC2A6C-8E6A-4414-9BC0-0C3981B54472}"/>
    <dgm:cxn modelId="{FF91A624-25F6-4A46-8261-85B283A9B22B}" type="presOf" srcId="{4F97CC00-E2CC-459E-BEE5-15A115FE59F6}" destId="{DAC27B30-8021-44C7-9DBB-4AAAFCDF6192}" srcOrd="1" destOrd="0" presId="urn:microsoft.com/office/officeart/2005/8/layout/cycle8"/>
    <dgm:cxn modelId="{121D5807-48E7-42EE-9ED7-822868FE2B14}" type="presOf" srcId="{619E4E89-DDDE-4B5B-8938-92AC9BE8F919}" destId="{0C220907-C736-4E92-B0EA-B403E19FBDE0}" srcOrd="1" destOrd="0" presId="urn:microsoft.com/office/officeart/2005/8/layout/cycle8"/>
    <dgm:cxn modelId="{86C3168B-688C-4D7D-B9CE-C7A80249DAA8}" srcId="{7F886B6E-8BDE-400D-8334-BFF64A889682}" destId="{619E4E89-DDDE-4B5B-8938-92AC9BE8F919}" srcOrd="3" destOrd="0" parTransId="{22199C9D-40E4-45BE-B49B-AAF8934F6C6B}" sibTransId="{A2388838-2B91-4841-94EA-EB9ECF084112}"/>
    <dgm:cxn modelId="{B83BFC69-497D-44A0-91A7-D18CFCCC3B84}" srcId="{7F886B6E-8BDE-400D-8334-BFF64A889682}" destId="{B2E24F5D-C44F-406C-B5C6-66FA83171577}" srcOrd="2" destOrd="0" parTransId="{5534F72D-1202-4A4D-82DD-0501A364B84F}" sibTransId="{FBBB6809-B4BA-4671-935A-7120F69859A0}"/>
    <dgm:cxn modelId="{D6FC3B38-E535-4CA7-9F57-0FB34AAE245B}" type="presOf" srcId="{74ACAA1A-22D8-47C0-9B89-617E77C0398E}" destId="{4147C9FD-5BFA-46E2-A992-3509A79DCA57}" srcOrd="0" destOrd="0" presId="urn:microsoft.com/office/officeart/2005/8/layout/cycle8"/>
    <dgm:cxn modelId="{76317085-0D50-440B-A1B7-1320B810C3DF}" type="presOf" srcId="{7F886B6E-8BDE-400D-8334-BFF64A889682}" destId="{965AB89F-5449-450A-98A4-C7D946D1C0D3}" srcOrd="0" destOrd="0" presId="urn:microsoft.com/office/officeart/2005/8/layout/cycle8"/>
    <dgm:cxn modelId="{7A8DCD9F-9F48-42F9-9258-8D86BD7E8318}" srcId="{7F886B6E-8BDE-400D-8334-BFF64A889682}" destId="{4F97CC00-E2CC-459E-BEE5-15A115FE59F6}" srcOrd="5" destOrd="0" parTransId="{51C7B875-DD19-4664-B10E-6547394571FB}" sibTransId="{F1B0680F-3937-4DB1-975B-06B4FE6A4263}"/>
    <dgm:cxn modelId="{F9A32BF4-35BF-4687-8070-E3D2F28FB77A}" type="presOf" srcId="{619E4E89-DDDE-4B5B-8938-92AC9BE8F919}" destId="{1DE6CDE9-7070-454E-AD44-CF5B13409D86}" srcOrd="0" destOrd="0" presId="urn:microsoft.com/office/officeart/2005/8/layout/cycle8"/>
    <dgm:cxn modelId="{E2868B33-31C8-44C5-8E87-841ED83F2E91}" type="presOf" srcId="{E4C139F2-2EE9-45B6-B05E-445F93F6286E}" destId="{9338CCF5-63FD-408C-8E03-339FF6A0B033}" srcOrd="0" destOrd="0" presId="urn:microsoft.com/office/officeart/2005/8/layout/cycle8"/>
    <dgm:cxn modelId="{C9CC166B-5A90-48EA-BF4B-59C2BE37B54D}" type="presOf" srcId="{B2E24F5D-C44F-406C-B5C6-66FA83171577}" destId="{B806465D-FE4D-4ECB-996F-B71DC3CF95C4}" srcOrd="0" destOrd="0" presId="urn:microsoft.com/office/officeart/2005/8/layout/cycle8"/>
    <dgm:cxn modelId="{709F5EC4-208F-4580-B4C7-6A14E04A006A}" type="presOf" srcId="{4F97CC00-E2CC-459E-BEE5-15A115FE59F6}" destId="{E228BBF8-E9DF-497D-89E2-3016FD5964D7}" srcOrd="0" destOrd="0" presId="urn:microsoft.com/office/officeart/2005/8/layout/cycle8"/>
    <dgm:cxn modelId="{54F5D1AD-4AF4-468C-9627-3F514BBFF438}" type="presOf" srcId="{240EE122-95C1-4E2B-AF84-3D838A8DEE3D}" destId="{7E351730-CAFD-472F-9F55-7D9946A9C7C5}" srcOrd="1" destOrd="0" presId="urn:microsoft.com/office/officeart/2005/8/layout/cycle8"/>
    <dgm:cxn modelId="{E5560E45-099F-45A9-B7E1-25B6B454B30A}" type="presOf" srcId="{E4C139F2-2EE9-45B6-B05E-445F93F6286E}" destId="{F07E1EC2-0915-4490-9523-533B15677ACD}" srcOrd="1" destOrd="0" presId="urn:microsoft.com/office/officeart/2005/8/layout/cycle8"/>
    <dgm:cxn modelId="{3139A97F-F8BB-4EE3-88D1-E517A91868BD}" srcId="{7F886B6E-8BDE-400D-8334-BFF64A889682}" destId="{74ACAA1A-22D8-47C0-9B89-617E77C0398E}" srcOrd="0" destOrd="0" parTransId="{F3D577B0-0E42-4265-9676-F5500BB48A65}" sibTransId="{6332F500-2ED5-4D1D-A486-228AD0670E59}"/>
    <dgm:cxn modelId="{1D5715E5-B7A3-459F-878B-517EFE440DCB}" type="presParOf" srcId="{965AB89F-5449-450A-98A4-C7D946D1C0D3}" destId="{4147C9FD-5BFA-46E2-A992-3509A79DCA57}" srcOrd="0" destOrd="0" presId="urn:microsoft.com/office/officeart/2005/8/layout/cycle8"/>
    <dgm:cxn modelId="{A8206CFB-AE48-4FC8-9474-9897BDA6F8C1}" type="presParOf" srcId="{965AB89F-5449-450A-98A4-C7D946D1C0D3}" destId="{3206B86B-D436-479B-B34D-300D1162EFC2}" srcOrd="1" destOrd="0" presId="urn:microsoft.com/office/officeart/2005/8/layout/cycle8"/>
    <dgm:cxn modelId="{2E0FEA9B-96B7-496F-BC2B-3CB6DE78ADC7}" type="presParOf" srcId="{965AB89F-5449-450A-98A4-C7D946D1C0D3}" destId="{156D6CA2-01EF-4F8E-8988-E86505093F72}" srcOrd="2" destOrd="0" presId="urn:microsoft.com/office/officeart/2005/8/layout/cycle8"/>
    <dgm:cxn modelId="{29AA3943-DF5E-47DB-9F3D-2BEFBA09E3AB}" type="presParOf" srcId="{965AB89F-5449-450A-98A4-C7D946D1C0D3}" destId="{AC3F1CD4-1595-4970-B186-04A11EEB9880}" srcOrd="3" destOrd="0" presId="urn:microsoft.com/office/officeart/2005/8/layout/cycle8"/>
    <dgm:cxn modelId="{C9A1EA79-4E4F-49A4-9BA2-AB2C2AEE15EB}" type="presParOf" srcId="{965AB89F-5449-450A-98A4-C7D946D1C0D3}" destId="{EF933024-5751-4BA5-96CD-4129EE23C3FD}" srcOrd="4" destOrd="0" presId="urn:microsoft.com/office/officeart/2005/8/layout/cycle8"/>
    <dgm:cxn modelId="{52725B16-27CD-4502-BDB0-596F52850157}" type="presParOf" srcId="{965AB89F-5449-450A-98A4-C7D946D1C0D3}" destId="{CBD57BF7-11E6-43DB-8070-718320E60AAB}" srcOrd="5" destOrd="0" presId="urn:microsoft.com/office/officeart/2005/8/layout/cycle8"/>
    <dgm:cxn modelId="{2985CEE9-5124-4C81-A949-D17C02BD1832}" type="presParOf" srcId="{965AB89F-5449-450A-98A4-C7D946D1C0D3}" destId="{E4CD6348-9456-4E55-9508-8AB8B5A694E6}" srcOrd="6" destOrd="0" presId="urn:microsoft.com/office/officeart/2005/8/layout/cycle8"/>
    <dgm:cxn modelId="{43C5F188-020F-4F39-B273-EF72E9599067}" type="presParOf" srcId="{965AB89F-5449-450A-98A4-C7D946D1C0D3}" destId="{7E351730-CAFD-472F-9F55-7D9946A9C7C5}" srcOrd="7" destOrd="0" presId="urn:microsoft.com/office/officeart/2005/8/layout/cycle8"/>
    <dgm:cxn modelId="{9A141F11-5375-4EDD-94A7-A9D8B1DD89D8}" type="presParOf" srcId="{965AB89F-5449-450A-98A4-C7D946D1C0D3}" destId="{B806465D-FE4D-4ECB-996F-B71DC3CF95C4}" srcOrd="8" destOrd="0" presId="urn:microsoft.com/office/officeart/2005/8/layout/cycle8"/>
    <dgm:cxn modelId="{A8B335FD-C118-4EC8-A3DD-92138D1BEEF3}" type="presParOf" srcId="{965AB89F-5449-450A-98A4-C7D946D1C0D3}" destId="{2CF70491-EF22-4FF6-AAB7-5A7A1C4AB2B8}" srcOrd="9" destOrd="0" presId="urn:microsoft.com/office/officeart/2005/8/layout/cycle8"/>
    <dgm:cxn modelId="{C5EEDE3D-A8C1-4CC1-99B8-B6FFEDA32541}" type="presParOf" srcId="{965AB89F-5449-450A-98A4-C7D946D1C0D3}" destId="{265FB03B-591E-4DCE-8291-7100B6D8B7A5}" srcOrd="10" destOrd="0" presId="urn:microsoft.com/office/officeart/2005/8/layout/cycle8"/>
    <dgm:cxn modelId="{B90E5669-EAB3-4B24-86AA-378883F01FA0}" type="presParOf" srcId="{965AB89F-5449-450A-98A4-C7D946D1C0D3}" destId="{E4C08481-DD7A-43C3-9E9D-D5FD52E1DB80}" srcOrd="11" destOrd="0" presId="urn:microsoft.com/office/officeart/2005/8/layout/cycle8"/>
    <dgm:cxn modelId="{E00A06ED-697F-4CB8-A0A6-A14E1598E08F}" type="presParOf" srcId="{965AB89F-5449-450A-98A4-C7D946D1C0D3}" destId="{1DE6CDE9-7070-454E-AD44-CF5B13409D86}" srcOrd="12" destOrd="0" presId="urn:microsoft.com/office/officeart/2005/8/layout/cycle8"/>
    <dgm:cxn modelId="{8915869C-9604-40CA-9EEB-877605B993B5}" type="presParOf" srcId="{965AB89F-5449-450A-98A4-C7D946D1C0D3}" destId="{56E2EF12-4219-49F2-97A7-1A8A773A44B5}" srcOrd="13" destOrd="0" presId="urn:microsoft.com/office/officeart/2005/8/layout/cycle8"/>
    <dgm:cxn modelId="{79AE355A-1FD6-4DDA-823A-E03C35C0CD06}" type="presParOf" srcId="{965AB89F-5449-450A-98A4-C7D946D1C0D3}" destId="{34B3CEA3-0758-4113-B4EA-09DCCE2BA075}" srcOrd="14" destOrd="0" presId="urn:microsoft.com/office/officeart/2005/8/layout/cycle8"/>
    <dgm:cxn modelId="{C8009645-E2A5-47C7-BD07-5058FEEC0AA5}" type="presParOf" srcId="{965AB89F-5449-450A-98A4-C7D946D1C0D3}" destId="{0C220907-C736-4E92-B0EA-B403E19FBDE0}" srcOrd="15" destOrd="0" presId="urn:microsoft.com/office/officeart/2005/8/layout/cycle8"/>
    <dgm:cxn modelId="{86ED2916-F021-42C2-A084-798B5F74514A}" type="presParOf" srcId="{965AB89F-5449-450A-98A4-C7D946D1C0D3}" destId="{9338CCF5-63FD-408C-8E03-339FF6A0B033}" srcOrd="16" destOrd="0" presId="urn:microsoft.com/office/officeart/2005/8/layout/cycle8"/>
    <dgm:cxn modelId="{14AC5237-3CDF-4377-949E-326C2405E74E}" type="presParOf" srcId="{965AB89F-5449-450A-98A4-C7D946D1C0D3}" destId="{3919D4E6-35FC-46C8-8420-03E4C78FF2A3}" srcOrd="17" destOrd="0" presId="urn:microsoft.com/office/officeart/2005/8/layout/cycle8"/>
    <dgm:cxn modelId="{C1826C97-9A1E-494F-82A4-4E893EFB4A7A}" type="presParOf" srcId="{965AB89F-5449-450A-98A4-C7D946D1C0D3}" destId="{CE681FEF-26B0-4896-AC37-FB6C698CC063}" srcOrd="18" destOrd="0" presId="urn:microsoft.com/office/officeart/2005/8/layout/cycle8"/>
    <dgm:cxn modelId="{59A2C1B6-93D2-40F6-8995-6CFC1D90BEF0}" type="presParOf" srcId="{965AB89F-5449-450A-98A4-C7D946D1C0D3}" destId="{F07E1EC2-0915-4490-9523-533B15677ACD}" srcOrd="19" destOrd="0" presId="urn:microsoft.com/office/officeart/2005/8/layout/cycle8"/>
    <dgm:cxn modelId="{37A154BA-A0D7-468A-94B4-A815366B5E04}" type="presParOf" srcId="{965AB89F-5449-450A-98A4-C7D946D1C0D3}" destId="{E228BBF8-E9DF-497D-89E2-3016FD5964D7}" srcOrd="20" destOrd="0" presId="urn:microsoft.com/office/officeart/2005/8/layout/cycle8"/>
    <dgm:cxn modelId="{301B7BEC-AC0D-49E2-BA42-4232DDFF7984}" type="presParOf" srcId="{965AB89F-5449-450A-98A4-C7D946D1C0D3}" destId="{40C7125F-A693-40B9-90E9-05DD436F4CBF}" srcOrd="21" destOrd="0" presId="urn:microsoft.com/office/officeart/2005/8/layout/cycle8"/>
    <dgm:cxn modelId="{D27C23EF-3AA7-4F7C-AC6E-66279C2A9AD5}" type="presParOf" srcId="{965AB89F-5449-450A-98A4-C7D946D1C0D3}" destId="{DD67879D-7BB0-4595-861A-053DE601C3AB}" srcOrd="22" destOrd="0" presId="urn:microsoft.com/office/officeart/2005/8/layout/cycle8"/>
    <dgm:cxn modelId="{CEC43AC6-ACAF-4101-AAAF-595ADA2C6EA5}" type="presParOf" srcId="{965AB89F-5449-450A-98A4-C7D946D1C0D3}" destId="{DAC27B30-8021-44C7-9DBB-4AAAFCDF6192}" srcOrd="23" destOrd="0" presId="urn:microsoft.com/office/officeart/2005/8/layout/cycle8"/>
    <dgm:cxn modelId="{9FB4927F-B643-4AF0-924C-2E778D0ADBA8}" type="presParOf" srcId="{965AB89F-5449-450A-98A4-C7D946D1C0D3}" destId="{FD2FE12E-47DC-409F-B7CD-0761628FAFEF}" srcOrd="24" destOrd="0" presId="urn:microsoft.com/office/officeart/2005/8/layout/cycle8"/>
    <dgm:cxn modelId="{473C747B-1C43-4241-A956-3CA0C3D1657E}" type="presParOf" srcId="{965AB89F-5449-450A-98A4-C7D946D1C0D3}" destId="{7F21EFB0-7B81-4553-BAE3-C52B5ED395EF}" srcOrd="25" destOrd="0" presId="urn:microsoft.com/office/officeart/2005/8/layout/cycle8"/>
    <dgm:cxn modelId="{87638868-85D4-4FA8-849B-F0C04E12872B}" type="presParOf" srcId="{965AB89F-5449-450A-98A4-C7D946D1C0D3}" destId="{A958B0D1-A0F7-46A0-A5A0-32FD3B6E0D85}" srcOrd="26" destOrd="0" presId="urn:microsoft.com/office/officeart/2005/8/layout/cycle8"/>
    <dgm:cxn modelId="{2607F534-3408-433C-B6CD-20BBF8DDCBF4}" type="presParOf" srcId="{965AB89F-5449-450A-98A4-C7D946D1C0D3}" destId="{38B6E87C-C206-49A7-AFA8-336E9AB50422}" srcOrd="27" destOrd="0" presId="urn:microsoft.com/office/officeart/2005/8/layout/cycle8"/>
    <dgm:cxn modelId="{F17F24E8-7812-43BD-AE7E-9001569B9AC7}" type="presParOf" srcId="{965AB89F-5449-450A-98A4-C7D946D1C0D3}" destId="{7FFB3A6B-FB92-4BE7-8275-9B896A6811A2}" srcOrd="28" destOrd="0" presId="urn:microsoft.com/office/officeart/2005/8/layout/cycle8"/>
    <dgm:cxn modelId="{EF3F4809-A251-444F-896D-50503CB45415}" type="presParOf" srcId="{965AB89F-5449-450A-98A4-C7D946D1C0D3}" destId="{6AEBA3DA-0C28-49D0-901B-C3E6DDD08A6D}" srcOrd="2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BC4620-29DD-402E-93ED-93A1DEE50B9F}"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s-EC"/>
        </a:p>
      </dgm:t>
    </dgm:pt>
    <dgm:pt modelId="{4B6CB60F-E7DD-4CAB-9FA9-FDD5F100E13B}">
      <dgm:prSet phldrT="[Texto]"/>
      <dgm:spPr/>
      <dgm:t>
        <a:bodyPr/>
        <a:lstStyle/>
        <a:p>
          <a:r>
            <a:rPr lang="es-EC" dirty="0" smtClean="0"/>
            <a:t>Contribuir con soluciones dirigidas a fortalecer la gestión de estrategias en la implementación SIGDE en las empresas eléctricas de distribución a nivel nacional, a través de la elaboración de un Plan de Seguimiento, Control y Monitoreo.</a:t>
          </a:r>
          <a:endParaRPr lang="es-EC" dirty="0"/>
        </a:p>
      </dgm:t>
    </dgm:pt>
    <dgm:pt modelId="{CAE2F6CC-4CBB-4715-B88E-2898B0FDAA77}" type="parTrans" cxnId="{CF54E031-4173-42CE-AC37-32686127642F}">
      <dgm:prSet/>
      <dgm:spPr/>
      <dgm:t>
        <a:bodyPr/>
        <a:lstStyle/>
        <a:p>
          <a:endParaRPr lang="es-EC"/>
        </a:p>
      </dgm:t>
    </dgm:pt>
    <dgm:pt modelId="{02C8A296-A3C3-4BBB-AB49-8ABCD1CB7319}" type="sibTrans" cxnId="{CF54E031-4173-42CE-AC37-32686127642F}">
      <dgm:prSet/>
      <dgm:spPr/>
      <dgm:t>
        <a:bodyPr/>
        <a:lstStyle/>
        <a:p>
          <a:endParaRPr lang="es-EC"/>
        </a:p>
      </dgm:t>
    </dgm:pt>
    <dgm:pt modelId="{D2864AAE-17B9-46F3-9C08-A3FC1305F3DA}">
      <dgm:prSet phldrT="[Texto]" custT="1"/>
      <dgm:spPr/>
      <dgm:t>
        <a:bodyPr/>
        <a:lstStyle/>
        <a:p>
          <a:r>
            <a:rPr lang="es-EC" sz="1050" dirty="0" smtClean="0"/>
            <a:t>Analizar la situación actual del proyecto SIGDE, e identificar los hitos y factores críticos de éxito que son determinantes para una eficaz implementación del mismo.</a:t>
          </a:r>
          <a:endParaRPr lang="es-EC" sz="1050" dirty="0"/>
        </a:p>
      </dgm:t>
    </dgm:pt>
    <dgm:pt modelId="{679896DF-F121-44E7-AD77-9F646A481AA7}" type="parTrans" cxnId="{5694E266-6A81-4C83-97C2-CF79BB74C3B3}">
      <dgm:prSet/>
      <dgm:spPr/>
      <dgm:t>
        <a:bodyPr/>
        <a:lstStyle/>
        <a:p>
          <a:endParaRPr lang="es-EC"/>
        </a:p>
      </dgm:t>
    </dgm:pt>
    <dgm:pt modelId="{9602C95A-8F3D-4199-8493-C522773D3671}" type="sibTrans" cxnId="{5694E266-6A81-4C83-97C2-CF79BB74C3B3}">
      <dgm:prSet/>
      <dgm:spPr/>
      <dgm:t>
        <a:bodyPr/>
        <a:lstStyle/>
        <a:p>
          <a:endParaRPr lang="es-EC"/>
        </a:p>
      </dgm:t>
    </dgm:pt>
    <dgm:pt modelId="{62D1E815-C35F-438D-875D-B75AF6916747}">
      <dgm:prSet/>
      <dgm:spPr/>
      <dgm:t>
        <a:bodyPr/>
        <a:lstStyle/>
        <a:p>
          <a:r>
            <a:rPr lang="es-EC" dirty="0" smtClean="0"/>
            <a:t>Definir las estrategias a seguir de acuerdo a los resultados obtenidos del análisis situacional del proyecto SIGDE.</a:t>
          </a:r>
        </a:p>
      </dgm:t>
    </dgm:pt>
    <dgm:pt modelId="{65042086-A738-425C-A964-F6ABF01570FF}" type="parTrans" cxnId="{55F5CA93-790C-44EA-AA6F-E5B1BFFBA3D4}">
      <dgm:prSet/>
      <dgm:spPr/>
      <dgm:t>
        <a:bodyPr/>
        <a:lstStyle/>
        <a:p>
          <a:endParaRPr lang="es-EC"/>
        </a:p>
      </dgm:t>
    </dgm:pt>
    <dgm:pt modelId="{87D93523-FC5B-401D-9683-5EF410FF16A3}" type="sibTrans" cxnId="{55F5CA93-790C-44EA-AA6F-E5B1BFFBA3D4}">
      <dgm:prSet/>
      <dgm:spPr/>
      <dgm:t>
        <a:bodyPr/>
        <a:lstStyle/>
        <a:p>
          <a:endParaRPr lang="es-EC"/>
        </a:p>
      </dgm:t>
    </dgm:pt>
    <dgm:pt modelId="{74970E1C-CE1C-4D0C-949E-91CDF1E87553}">
      <dgm:prSet/>
      <dgm:spPr/>
      <dgm:t>
        <a:bodyPr/>
        <a:lstStyle/>
        <a:p>
          <a:r>
            <a:rPr lang="es-EC" dirty="0" smtClean="0"/>
            <a:t>Elaborar el Cuadro de Mando Integral del SIGDE para establecer indicadores, metas y medios de las estrategias definidas.</a:t>
          </a:r>
        </a:p>
      </dgm:t>
    </dgm:pt>
    <dgm:pt modelId="{654B363A-B0FB-412C-97E0-CF57989502DA}" type="parTrans" cxnId="{241BB528-C61F-4FF8-876A-2FCFC8BC0399}">
      <dgm:prSet/>
      <dgm:spPr/>
      <dgm:t>
        <a:bodyPr/>
        <a:lstStyle/>
        <a:p>
          <a:endParaRPr lang="es-EC"/>
        </a:p>
      </dgm:t>
    </dgm:pt>
    <dgm:pt modelId="{A6D694E1-A294-4867-B46B-52F392FC854D}" type="sibTrans" cxnId="{241BB528-C61F-4FF8-876A-2FCFC8BC0399}">
      <dgm:prSet/>
      <dgm:spPr/>
      <dgm:t>
        <a:bodyPr/>
        <a:lstStyle/>
        <a:p>
          <a:endParaRPr lang="es-EC"/>
        </a:p>
      </dgm:t>
    </dgm:pt>
    <dgm:pt modelId="{CE62E10E-1361-4706-8A07-493592C8CDC5}">
      <dgm:prSet/>
      <dgm:spPr/>
      <dgm:t>
        <a:bodyPr/>
        <a:lstStyle/>
        <a:p>
          <a:r>
            <a:rPr lang="es-EC" dirty="0" smtClean="0"/>
            <a:t>Elaborar el Plan de Seguimiento, Control y Monitoreo para la implementación de las estrategias del SIGDE.</a:t>
          </a:r>
        </a:p>
      </dgm:t>
    </dgm:pt>
    <dgm:pt modelId="{F143B510-1993-4501-A8E1-20BE4F552050}" type="parTrans" cxnId="{08A2B2D3-1BEA-437E-B877-9CE6C1156710}">
      <dgm:prSet/>
      <dgm:spPr/>
      <dgm:t>
        <a:bodyPr/>
        <a:lstStyle/>
        <a:p>
          <a:endParaRPr lang="es-EC"/>
        </a:p>
      </dgm:t>
    </dgm:pt>
    <dgm:pt modelId="{B987B60C-C386-4FD8-ACE1-55F23886F629}" type="sibTrans" cxnId="{08A2B2D3-1BEA-437E-B877-9CE6C1156710}">
      <dgm:prSet/>
      <dgm:spPr/>
      <dgm:t>
        <a:bodyPr/>
        <a:lstStyle/>
        <a:p>
          <a:endParaRPr lang="es-EC"/>
        </a:p>
      </dgm:t>
    </dgm:pt>
    <dgm:pt modelId="{AD197619-202C-4150-8E03-0C5B8CCA335A}" type="pres">
      <dgm:prSet presAssocID="{BEBC4620-29DD-402E-93ED-93A1DEE50B9F}" presName="Name0" presStyleCnt="0">
        <dgm:presLayoutVars>
          <dgm:chMax val="1"/>
          <dgm:dir/>
          <dgm:animLvl val="ctr"/>
          <dgm:resizeHandles val="exact"/>
        </dgm:presLayoutVars>
      </dgm:prSet>
      <dgm:spPr/>
      <dgm:t>
        <a:bodyPr/>
        <a:lstStyle/>
        <a:p>
          <a:endParaRPr lang="es-EC"/>
        </a:p>
      </dgm:t>
    </dgm:pt>
    <dgm:pt modelId="{2BB00E2A-CA0D-4612-BBFD-CF2931F004FB}" type="pres">
      <dgm:prSet presAssocID="{4B6CB60F-E7DD-4CAB-9FA9-FDD5F100E13B}" presName="centerShape" presStyleLbl="node0" presStyleIdx="0" presStyleCnt="1" custScaleX="163538" custScaleY="138488"/>
      <dgm:spPr/>
      <dgm:t>
        <a:bodyPr/>
        <a:lstStyle/>
        <a:p>
          <a:endParaRPr lang="es-EC"/>
        </a:p>
      </dgm:t>
    </dgm:pt>
    <dgm:pt modelId="{9C141A9F-F8B1-4FDB-B7EB-FC0713D6708A}" type="pres">
      <dgm:prSet presAssocID="{D2864AAE-17B9-46F3-9C08-A3FC1305F3DA}" presName="node" presStyleLbl="node1" presStyleIdx="0" presStyleCnt="4" custScaleX="190406">
        <dgm:presLayoutVars>
          <dgm:bulletEnabled val="1"/>
        </dgm:presLayoutVars>
      </dgm:prSet>
      <dgm:spPr/>
      <dgm:t>
        <a:bodyPr/>
        <a:lstStyle/>
        <a:p>
          <a:endParaRPr lang="es-EC"/>
        </a:p>
      </dgm:t>
    </dgm:pt>
    <dgm:pt modelId="{19E1A009-C5AD-46B3-A207-C99AE842C218}" type="pres">
      <dgm:prSet presAssocID="{D2864AAE-17B9-46F3-9C08-A3FC1305F3DA}" presName="dummy" presStyleCnt="0"/>
      <dgm:spPr/>
    </dgm:pt>
    <dgm:pt modelId="{6F992BCE-E0A3-488A-80C6-2452C418289E}" type="pres">
      <dgm:prSet presAssocID="{9602C95A-8F3D-4199-8493-C522773D3671}" presName="sibTrans" presStyleLbl="sibTrans2D1" presStyleIdx="0" presStyleCnt="4"/>
      <dgm:spPr/>
      <dgm:t>
        <a:bodyPr/>
        <a:lstStyle/>
        <a:p>
          <a:endParaRPr lang="es-EC"/>
        </a:p>
      </dgm:t>
    </dgm:pt>
    <dgm:pt modelId="{BC4F9569-6AC1-4815-A676-EEB82B936785}" type="pres">
      <dgm:prSet presAssocID="{62D1E815-C35F-438D-875D-B75AF6916747}" presName="node" presStyleLbl="node1" presStyleIdx="1" presStyleCnt="4" custScaleX="187497" custRadScaleRad="147180">
        <dgm:presLayoutVars>
          <dgm:bulletEnabled val="1"/>
        </dgm:presLayoutVars>
      </dgm:prSet>
      <dgm:spPr/>
      <dgm:t>
        <a:bodyPr/>
        <a:lstStyle/>
        <a:p>
          <a:endParaRPr lang="es-EC"/>
        </a:p>
      </dgm:t>
    </dgm:pt>
    <dgm:pt modelId="{7B0535F3-F4ED-449C-95D8-75847BF98121}" type="pres">
      <dgm:prSet presAssocID="{62D1E815-C35F-438D-875D-B75AF6916747}" presName="dummy" presStyleCnt="0"/>
      <dgm:spPr/>
    </dgm:pt>
    <dgm:pt modelId="{B1AC2808-D815-4F94-B3C3-EDE5B85CECD4}" type="pres">
      <dgm:prSet presAssocID="{87D93523-FC5B-401D-9683-5EF410FF16A3}" presName="sibTrans" presStyleLbl="sibTrans2D1" presStyleIdx="1" presStyleCnt="4"/>
      <dgm:spPr/>
      <dgm:t>
        <a:bodyPr/>
        <a:lstStyle/>
        <a:p>
          <a:endParaRPr lang="es-EC"/>
        </a:p>
      </dgm:t>
    </dgm:pt>
    <dgm:pt modelId="{F3F9DCBF-EA2B-4645-94A6-99FDE456F378}" type="pres">
      <dgm:prSet presAssocID="{74970E1C-CE1C-4D0C-949E-91CDF1E87553}" presName="node" presStyleLbl="node1" presStyleIdx="2" presStyleCnt="4" custScaleX="194676">
        <dgm:presLayoutVars>
          <dgm:bulletEnabled val="1"/>
        </dgm:presLayoutVars>
      </dgm:prSet>
      <dgm:spPr/>
      <dgm:t>
        <a:bodyPr/>
        <a:lstStyle/>
        <a:p>
          <a:endParaRPr lang="es-EC"/>
        </a:p>
      </dgm:t>
    </dgm:pt>
    <dgm:pt modelId="{A37B060E-513F-4D88-B86C-D74953031539}" type="pres">
      <dgm:prSet presAssocID="{74970E1C-CE1C-4D0C-949E-91CDF1E87553}" presName="dummy" presStyleCnt="0"/>
      <dgm:spPr/>
    </dgm:pt>
    <dgm:pt modelId="{2B37EB3C-BD81-41A8-9DB4-2656E32C556E}" type="pres">
      <dgm:prSet presAssocID="{A6D694E1-A294-4867-B46B-52F392FC854D}" presName="sibTrans" presStyleLbl="sibTrans2D1" presStyleIdx="2" presStyleCnt="4"/>
      <dgm:spPr/>
      <dgm:t>
        <a:bodyPr/>
        <a:lstStyle/>
        <a:p>
          <a:endParaRPr lang="es-EC"/>
        </a:p>
      </dgm:t>
    </dgm:pt>
    <dgm:pt modelId="{40E09005-19CC-41E2-8E3C-D98FF4B83A50}" type="pres">
      <dgm:prSet presAssocID="{CE62E10E-1361-4706-8A07-493592C8CDC5}" presName="node" presStyleLbl="node1" presStyleIdx="3" presStyleCnt="4" custScaleX="194244" custRadScaleRad="151263" custRadScaleInc="4751">
        <dgm:presLayoutVars>
          <dgm:bulletEnabled val="1"/>
        </dgm:presLayoutVars>
      </dgm:prSet>
      <dgm:spPr/>
      <dgm:t>
        <a:bodyPr/>
        <a:lstStyle/>
        <a:p>
          <a:endParaRPr lang="es-EC"/>
        </a:p>
      </dgm:t>
    </dgm:pt>
    <dgm:pt modelId="{8A2C5CC4-02B2-408A-83D9-0F096BD3C11A}" type="pres">
      <dgm:prSet presAssocID="{CE62E10E-1361-4706-8A07-493592C8CDC5}" presName="dummy" presStyleCnt="0"/>
      <dgm:spPr/>
    </dgm:pt>
    <dgm:pt modelId="{9AAAE035-C1F8-4739-BDDC-161487B3C44B}" type="pres">
      <dgm:prSet presAssocID="{B987B60C-C386-4FD8-ACE1-55F23886F629}" presName="sibTrans" presStyleLbl="sibTrans2D1" presStyleIdx="3" presStyleCnt="4"/>
      <dgm:spPr/>
      <dgm:t>
        <a:bodyPr/>
        <a:lstStyle/>
        <a:p>
          <a:endParaRPr lang="es-EC"/>
        </a:p>
      </dgm:t>
    </dgm:pt>
  </dgm:ptLst>
  <dgm:cxnLst>
    <dgm:cxn modelId="{241BB528-C61F-4FF8-876A-2FCFC8BC0399}" srcId="{4B6CB60F-E7DD-4CAB-9FA9-FDD5F100E13B}" destId="{74970E1C-CE1C-4D0C-949E-91CDF1E87553}" srcOrd="2" destOrd="0" parTransId="{654B363A-B0FB-412C-97E0-CF57989502DA}" sibTransId="{A6D694E1-A294-4867-B46B-52F392FC854D}"/>
    <dgm:cxn modelId="{D4C888B3-7DEB-4A6B-99EA-E170FD064B8C}" type="presOf" srcId="{74970E1C-CE1C-4D0C-949E-91CDF1E87553}" destId="{F3F9DCBF-EA2B-4645-94A6-99FDE456F378}" srcOrd="0" destOrd="0" presId="urn:microsoft.com/office/officeart/2005/8/layout/radial6"/>
    <dgm:cxn modelId="{5694E266-6A81-4C83-97C2-CF79BB74C3B3}" srcId="{4B6CB60F-E7DD-4CAB-9FA9-FDD5F100E13B}" destId="{D2864AAE-17B9-46F3-9C08-A3FC1305F3DA}" srcOrd="0" destOrd="0" parTransId="{679896DF-F121-44E7-AD77-9F646A481AA7}" sibTransId="{9602C95A-8F3D-4199-8493-C522773D3671}"/>
    <dgm:cxn modelId="{DDC6FC68-DFE9-439D-8DA2-94855819FCD5}" type="presOf" srcId="{87D93523-FC5B-401D-9683-5EF410FF16A3}" destId="{B1AC2808-D815-4F94-B3C3-EDE5B85CECD4}" srcOrd="0" destOrd="0" presId="urn:microsoft.com/office/officeart/2005/8/layout/radial6"/>
    <dgm:cxn modelId="{8520BD07-AD09-406B-9035-357F20AC4DEE}" type="presOf" srcId="{4B6CB60F-E7DD-4CAB-9FA9-FDD5F100E13B}" destId="{2BB00E2A-CA0D-4612-BBFD-CF2931F004FB}" srcOrd="0" destOrd="0" presId="urn:microsoft.com/office/officeart/2005/8/layout/radial6"/>
    <dgm:cxn modelId="{0ABAC877-7942-4707-B60F-C1B0A9645B62}" type="presOf" srcId="{CE62E10E-1361-4706-8A07-493592C8CDC5}" destId="{40E09005-19CC-41E2-8E3C-D98FF4B83A50}" srcOrd="0" destOrd="0" presId="urn:microsoft.com/office/officeart/2005/8/layout/radial6"/>
    <dgm:cxn modelId="{C619CF6F-F07F-48FA-A43E-2ACC8F8A2A97}" type="presOf" srcId="{BEBC4620-29DD-402E-93ED-93A1DEE50B9F}" destId="{AD197619-202C-4150-8E03-0C5B8CCA335A}" srcOrd="0" destOrd="0" presId="urn:microsoft.com/office/officeart/2005/8/layout/radial6"/>
    <dgm:cxn modelId="{CF54E031-4173-42CE-AC37-32686127642F}" srcId="{BEBC4620-29DD-402E-93ED-93A1DEE50B9F}" destId="{4B6CB60F-E7DD-4CAB-9FA9-FDD5F100E13B}" srcOrd="0" destOrd="0" parTransId="{CAE2F6CC-4CBB-4715-B88E-2898B0FDAA77}" sibTransId="{02C8A296-A3C3-4BBB-AB49-8ABCD1CB7319}"/>
    <dgm:cxn modelId="{B6E0B955-CE21-4E72-81BD-DDBA76BEC00F}" type="presOf" srcId="{B987B60C-C386-4FD8-ACE1-55F23886F629}" destId="{9AAAE035-C1F8-4739-BDDC-161487B3C44B}" srcOrd="0" destOrd="0" presId="urn:microsoft.com/office/officeart/2005/8/layout/radial6"/>
    <dgm:cxn modelId="{55F5CA93-790C-44EA-AA6F-E5B1BFFBA3D4}" srcId="{4B6CB60F-E7DD-4CAB-9FA9-FDD5F100E13B}" destId="{62D1E815-C35F-438D-875D-B75AF6916747}" srcOrd="1" destOrd="0" parTransId="{65042086-A738-425C-A964-F6ABF01570FF}" sibTransId="{87D93523-FC5B-401D-9683-5EF410FF16A3}"/>
    <dgm:cxn modelId="{3FE002B0-728A-470B-B5DE-C4E2E017F1A1}" type="presOf" srcId="{62D1E815-C35F-438D-875D-B75AF6916747}" destId="{BC4F9569-6AC1-4815-A676-EEB82B936785}" srcOrd="0" destOrd="0" presId="urn:microsoft.com/office/officeart/2005/8/layout/radial6"/>
    <dgm:cxn modelId="{08A2B2D3-1BEA-437E-B877-9CE6C1156710}" srcId="{4B6CB60F-E7DD-4CAB-9FA9-FDD5F100E13B}" destId="{CE62E10E-1361-4706-8A07-493592C8CDC5}" srcOrd="3" destOrd="0" parTransId="{F143B510-1993-4501-A8E1-20BE4F552050}" sibTransId="{B987B60C-C386-4FD8-ACE1-55F23886F629}"/>
    <dgm:cxn modelId="{79638597-AE27-4B1B-924E-147403F05D9F}" type="presOf" srcId="{A6D694E1-A294-4867-B46B-52F392FC854D}" destId="{2B37EB3C-BD81-41A8-9DB4-2656E32C556E}" srcOrd="0" destOrd="0" presId="urn:microsoft.com/office/officeart/2005/8/layout/radial6"/>
    <dgm:cxn modelId="{D1B5D175-9D9C-420F-B260-83FFA69DAD30}" type="presOf" srcId="{D2864AAE-17B9-46F3-9C08-A3FC1305F3DA}" destId="{9C141A9F-F8B1-4FDB-B7EB-FC0713D6708A}" srcOrd="0" destOrd="0" presId="urn:microsoft.com/office/officeart/2005/8/layout/radial6"/>
    <dgm:cxn modelId="{C331BFC4-ADA1-455E-AB69-1056E8119F3D}" type="presOf" srcId="{9602C95A-8F3D-4199-8493-C522773D3671}" destId="{6F992BCE-E0A3-488A-80C6-2452C418289E}" srcOrd="0" destOrd="0" presId="urn:microsoft.com/office/officeart/2005/8/layout/radial6"/>
    <dgm:cxn modelId="{8074D133-9B0B-4F0B-942D-52CFD9369EA6}" type="presParOf" srcId="{AD197619-202C-4150-8E03-0C5B8CCA335A}" destId="{2BB00E2A-CA0D-4612-BBFD-CF2931F004FB}" srcOrd="0" destOrd="0" presId="urn:microsoft.com/office/officeart/2005/8/layout/radial6"/>
    <dgm:cxn modelId="{C44E401E-5A3E-45A6-AA06-F0702F22BA16}" type="presParOf" srcId="{AD197619-202C-4150-8E03-0C5B8CCA335A}" destId="{9C141A9F-F8B1-4FDB-B7EB-FC0713D6708A}" srcOrd="1" destOrd="0" presId="urn:microsoft.com/office/officeart/2005/8/layout/radial6"/>
    <dgm:cxn modelId="{3FABB071-54E7-4869-A22A-A5FA21D44C2A}" type="presParOf" srcId="{AD197619-202C-4150-8E03-0C5B8CCA335A}" destId="{19E1A009-C5AD-46B3-A207-C99AE842C218}" srcOrd="2" destOrd="0" presId="urn:microsoft.com/office/officeart/2005/8/layout/radial6"/>
    <dgm:cxn modelId="{4896C7ED-6D79-4178-92EF-8D1751615BB1}" type="presParOf" srcId="{AD197619-202C-4150-8E03-0C5B8CCA335A}" destId="{6F992BCE-E0A3-488A-80C6-2452C418289E}" srcOrd="3" destOrd="0" presId="urn:microsoft.com/office/officeart/2005/8/layout/radial6"/>
    <dgm:cxn modelId="{9DA337F7-FC0A-4DAE-8E88-904BA13EBD68}" type="presParOf" srcId="{AD197619-202C-4150-8E03-0C5B8CCA335A}" destId="{BC4F9569-6AC1-4815-A676-EEB82B936785}" srcOrd="4" destOrd="0" presId="urn:microsoft.com/office/officeart/2005/8/layout/radial6"/>
    <dgm:cxn modelId="{4A80AA5F-E860-47A6-9A96-04461B2E19FD}" type="presParOf" srcId="{AD197619-202C-4150-8E03-0C5B8CCA335A}" destId="{7B0535F3-F4ED-449C-95D8-75847BF98121}" srcOrd="5" destOrd="0" presId="urn:microsoft.com/office/officeart/2005/8/layout/radial6"/>
    <dgm:cxn modelId="{191A1395-2C7B-43BB-904C-FFBFD1D88128}" type="presParOf" srcId="{AD197619-202C-4150-8E03-0C5B8CCA335A}" destId="{B1AC2808-D815-4F94-B3C3-EDE5B85CECD4}" srcOrd="6" destOrd="0" presId="urn:microsoft.com/office/officeart/2005/8/layout/radial6"/>
    <dgm:cxn modelId="{72522189-50A6-49D4-8079-3E88F5129766}" type="presParOf" srcId="{AD197619-202C-4150-8E03-0C5B8CCA335A}" destId="{F3F9DCBF-EA2B-4645-94A6-99FDE456F378}" srcOrd="7" destOrd="0" presId="urn:microsoft.com/office/officeart/2005/8/layout/radial6"/>
    <dgm:cxn modelId="{07361F1F-430D-4822-ACDB-DF8E0011D4C3}" type="presParOf" srcId="{AD197619-202C-4150-8E03-0C5B8CCA335A}" destId="{A37B060E-513F-4D88-B86C-D74953031539}" srcOrd="8" destOrd="0" presId="urn:microsoft.com/office/officeart/2005/8/layout/radial6"/>
    <dgm:cxn modelId="{E855CCDC-5B90-4757-AD83-402DC46A34E0}" type="presParOf" srcId="{AD197619-202C-4150-8E03-0C5B8CCA335A}" destId="{2B37EB3C-BD81-41A8-9DB4-2656E32C556E}" srcOrd="9" destOrd="0" presId="urn:microsoft.com/office/officeart/2005/8/layout/radial6"/>
    <dgm:cxn modelId="{A20D752F-0802-4EC9-A45E-0EBC03FF12EA}" type="presParOf" srcId="{AD197619-202C-4150-8E03-0C5B8CCA335A}" destId="{40E09005-19CC-41E2-8E3C-D98FF4B83A50}" srcOrd="10" destOrd="0" presId="urn:microsoft.com/office/officeart/2005/8/layout/radial6"/>
    <dgm:cxn modelId="{549083CF-CD3C-4921-9E2D-0AE9A7A81E2B}" type="presParOf" srcId="{AD197619-202C-4150-8E03-0C5B8CCA335A}" destId="{8A2C5CC4-02B2-408A-83D9-0F096BD3C11A}" srcOrd="11" destOrd="0" presId="urn:microsoft.com/office/officeart/2005/8/layout/radial6"/>
    <dgm:cxn modelId="{F3D90330-92CE-416D-80EE-A384B5F22186}" type="presParOf" srcId="{AD197619-202C-4150-8E03-0C5B8CCA335A}" destId="{9AAAE035-C1F8-4739-BDDC-161487B3C44B}"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0F880-DFA0-4A2A-8226-92600D019159}"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s-EC"/>
        </a:p>
      </dgm:t>
    </dgm:pt>
    <dgm:pt modelId="{C0507574-358F-4DC5-B0A2-DFC5FC116DE6}">
      <dgm:prSet phldrT="[Texto]" custT="1"/>
      <dgm:spPr/>
      <dgm:t>
        <a:bodyPr/>
        <a:lstStyle/>
        <a:p>
          <a:r>
            <a:rPr lang="es-EC" sz="1200" dirty="0" smtClean="0"/>
            <a:t>La gestión de las estrategias por parte de la Gerencia del Proyecto de implementación del SIGDE en las empresas eléctricas de distribución a nivel nacional será fortalecida al contar con el Plan de Seguimiento, Control y Monitoreo.</a:t>
          </a:r>
          <a:endParaRPr lang="es-EC" sz="1200" dirty="0"/>
        </a:p>
      </dgm:t>
    </dgm:pt>
    <dgm:pt modelId="{6832C86E-D950-42EA-8F32-CFD4C08E57A8}" type="parTrans" cxnId="{D4CB673E-099A-4E69-A181-40E2BF548FBF}">
      <dgm:prSet/>
      <dgm:spPr/>
      <dgm:t>
        <a:bodyPr/>
        <a:lstStyle/>
        <a:p>
          <a:endParaRPr lang="es-EC"/>
        </a:p>
      </dgm:t>
    </dgm:pt>
    <dgm:pt modelId="{17F49F04-44D2-4240-A534-27F37F3FEAE8}" type="sibTrans" cxnId="{D4CB673E-099A-4E69-A181-40E2BF548FBF}">
      <dgm:prSet/>
      <dgm:spPr/>
      <dgm:t>
        <a:bodyPr/>
        <a:lstStyle/>
        <a:p>
          <a:endParaRPr lang="es-EC"/>
        </a:p>
      </dgm:t>
    </dgm:pt>
    <dgm:pt modelId="{CEFAFC0E-AF87-4FF7-A15E-373F7DCC1E98}">
      <dgm:prSet phldrT="[Texto]" custT="1"/>
      <dgm:spPr/>
      <dgm:t>
        <a:bodyPr/>
        <a:lstStyle/>
        <a:p>
          <a:r>
            <a:rPr lang="es-EC" sz="1050" dirty="0" smtClean="0"/>
            <a:t>Al conocer los hitos y factores críticos de éxito que actualmente fortalecen o debilitan la implementación del SIGDE se tendrá una información base que permitirá proyectar las acciones a tomarse de la manera más acertada y oportuna.</a:t>
          </a:r>
          <a:endParaRPr lang="es-EC" sz="1050" dirty="0"/>
        </a:p>
      </dgm:t>
    </dgm:pt>
    <dgm:pt modelId="{BCDACC9B-B68F-498B-8F1B-68A680C8B09F}" type="parTrans" cxnId="{18C41E33-B493-453F-9999-D88A0C3DA5C0}">
      <dgm:prSet/>
      <dgm:spPr/>
      <dgm:t>
        <a:bodyPr/>
        <a:lstStyle/>
        <a:p>
          <a:endParaRPr lang="es-EC"/>
        </a:p>
      </dgm:t>
    </dgm:pt>
    <dgm:pt modelId="{EF184155-4174-4380-99C4-61D502809685}" type="sibTrans" cxnId="{18C41E33-B493-453F-9999-D88A0C3DA5C0}">
      <dgm:prSet/>
      <dgm:spPr/>
      <dgm:t>
        <a:bodyPr/>
        <a:lstStyle/>
        <a:p>
          <a:endParaRPr lang="es-EC"/>
        </a:p>
      </dgm:t>
    </dgm:pt>
    <dgm:pt modelId="{3909D16E-76C7-4D9F-92C3-F1CFBE2CDD5E}">
      <dgm:prSet/>
      <dgm:spPr/>
      <dgm:t>
        <a:bodyPr/>
        <a:lstStyle/>
        <a:p>
          <a:r>
            <a:rPr lang="es-EC" dirty="0" smtClean="0"/>
            <a:t>Al analizar las estrategias actuales del proyecto SIGDE será necesario replantearlas de acuerdo al nuevo entorno.</a:t>
          </a:r>
        </a:p>
      </dgm:t>
    </dgm:pt>
    <dgm:pt modelId="{F4466FB1-5FBB-48A8-A57E-93D40AC41AFD}" type="parTrans" cxnId="{3A53A5BD-B2E4-416A-BBC1-6240954F1751}">
      <dgm:prSet/>
      <dgm:spPr/>
      <dgm:t>
        <a:bodyPr/>
        <a:lstStyle/>
        <a:p>
          <a:endParaRPr lang="es-EC"/>
        </a:p>
      </dgm:t>
    </dgm:pt>
    <dgm:pt modelId="{BECBB3D8-0DBF-46AD-B5D7-B56068D0D91F}" type="sibTrans" cxnId="{3A53A5BD-B2E4-416A-BBC1-6240954F1751}">
      <dgm:prSet/>
      <dgm:spPr/>
      <dgm:t>
        <a:bodyPr/>
        <a:lstStyle/>
        <a:p>
          <a:endParaRPr lang="es-EC"/>
        </a:p>
      </dgm:t>
    </dgm:pt>
    <dgm:pt modelId="{E34C1D15-1E97-4048-8878-9975D0980B14}">
      <dgm:prSet/>
      <dgm:spPr/>
      <dgm:t>
        <a:bodyPr/>
        <a:lstStyle/>
        <a:p>
          <a:r>
            <a:rPr lang="es-EC" dirty="0" smtClean="0"/>
            <a:t>El Cuadro de Mando Integral ayudará a establecer puntos de control y seguimiento del SIGDE, basándose en las estrategias planteadas.</a:t>
          </a:r>
        </a:p>
      </dgm:t>
    </dgm:pt>
    <dgm:pt modelId="{66E858B3-8163-48F0-A647-0164F8701E18}" type="parTrans" cxnId="{F55DA59D-83FB-4ABA-AF38-514A8C4F491C}">
      <dgm:prSet/>
      <dgm:spPr/>
      <dgm:t>
        <a:bodyPr/>
        <a:lstStyle/>
        <a:p>
          <a:endParaRPr lang="es-EC"/>
        </a:p>
      </dgm:t>
    </dgm:pt>
    <dgm:pt modelId="{725A0EF8-E39E-4B86-BD57-4BBA4C7E237C}" type="sibTrans" cxnId="{F55DA59D-83FB-4ABA-AF38-514A8C4F491C}">
      <dgm:prSet/>
      <dgm:spPr/>
      <dgm:t>
        <a:bodyPr/>
        <a:lstStyle/>
        <a:p>
          <a:endParaRPr lang="es-EC"/>
        </a:p>
      </dgm:t>
    </dgm:pt>
    <dgm:pt modelId="{423575C3-4600-4419-BECE-4C39BA304CDD}">
      <dgm:prSet custT="1"/>
      <dgm:spPr/>
      <dgm:t>
        <a:bodyPr/>
        <a:lstStyle/>
        <a:p>
          <a:r>
            <a:rPr lang="es-EC" sz="1050" dirty="0" smtClean="0"/>
            <a:t>Al elaborar el Plan de Seguimiento, Control y Monitoreo para la implementación de estrategias del SIGDE de acuerdo al  Cuadro de Mando Integral se obtendrá un resultado acorde a las necesidades del proyecto.</a:t>
          </a:r>
          <a:endParaRPr lang="es-EC" sz="1050" dirty="0"/>
        </a:p>
      </dgm:t>
    </dgm:pt>
    <dgm:pt modelId="{F1F13A3B-325D-4EDB-8B28-D0117B62E39E}" type="parTrans" cxnId="{5E4AB77A-2C51-4813-949B-6119CD9CEDA2}">
      <dgm:prSet/>
      <dgm:spPr/>
      <dgm:t>
        <a:bodyPr/>
        <a:lstStyle/>
        <a:p>
          <a:endParaRPr lang="es-EC"/>
        </a:p>
      </dgm:t>
    </dgm:pt>
    <dgm:pt modelId="{0E362306-852B-4406-B33C-C41EB5700227}" type="sibTrans" cxnId="{5E4AB77A-2C51-4813-949B-6119CD9CEDA2}">
      <dgm:prSet/>
      <dgm:spPr/>
      <dgm:t>
        <a:bodyPr/>
        <a:lstStyle/>
        <a:p>
          <a:endParaRPr lang="es-EC"/>
        </a:p>
      </dgm:t>
    </dgm:pt>
    <dgm:pt modelId="{323C11A1-9931-468D-AF8F-A076BA644DCD}" type="pres">
      <dgm:prSet presAssocID="{1390F880-DFA0-4A2A-8226-92600D019159}" presName="Name0" presStyleCnt="0">
        <dgm:presLayoutVars>
          <dgm:chMax val="1"/>
          <dgm:dir/>
          <dgm:animLvl val="ctr"/>
          <dgm:resizeHandles val="exact"/>
        </dgm:presLayoutVars>
      </dgm:prSet>
      <dgm:spPr/>
      <dgm:t>
        <a:bodyPr/>
        <a:lstStyle/>
        <a:p>
          <a:endParaRPr lang="es-EC"/>
        </a:p>
      </dgm:t>
    </dgm:pt>
    <dgm:pt modelId="{A9FB93C4-84ED-434B-B742-3B3793D78D6A}" type="pres">
      <dgm:prSet presAssocID="{C0507574-358F-4DC5-B0A2-DFC5FC116DE6}" presName="centerShape" presStyleLbl="node0" presStyleIdx="0" presStyleCnt="1" custScaleX="198226" custScaleY="174564"/>
      <dgm:spPr/>
      <dgm:t>
        <a:bodyPr/>
        <a:lstStyle/>
        <a:p>
          <a:endParaRPr lang="es-EC"/>
        </a:p>
      </dgm:t>
    </dgm:pt>
    <dgm:pt modelId="{2ABB9063-2B26-48D0-B15C-AFE904E4C407}" type="pres">
      <dgm:prSet presAssocID="{BCDACC9B-B68F-498B-8F1B-68A680C8B09F}" presName="parTrans" presStyleLbl="sibTrans2D1" presStyleIdx="0" presStyleCnt="4"/>
      <dgm:spPr/>
      <dgm:t>
        <a:bodyPr/>
        <a:lstStyle/>
        <a:p>
          <a:endParaRPr lang="es-EC"/>
        </a:p>
      </dgm:t>
    </dgm:pt>
    <dgm:pt modelId="{50C5E0A8-4240-4A88-B0A7-DC15F206EA54}" type="pres">
      <dgm:prSet presAssocID="{BCDACC9B-B68F-498B-8F1B-68A680C8B09F}" presName="connectorText" presStyleLbl="sibTrans2D1" presStyleIdx="0" presStyleCnt="4"/>
      <dgm:spPr/>
      <dgm:t>
        <a:bodyPr/>
        <a:lstStyle/>
        <a:p>
          <a:endParaRPr lang="es-EC"/>
        </a:p>
      </dgm:t>
    </dgm:pt>
    <dgm:pt modelId="{CBD8061C-5C8B-43F8-85A7-C9979D866FEF}" type="pres">
      <dgm:prSet presAssocID="{CEFAFC0E-AF87-4FF7-A15E-373F7DCC1E98}" presName="node" presStyleLbl="node1" presStyleIdx="0" presStyleCnt="4" custScaleX="178956" custScaleY="85951" custRadScaleRad="109068">
        <dgm:presLayoutVars>
          <dgm:bulletEnabled val="1"/>
        </dgm:presLayoutVars>
      </dgm:prSet>
      <dgm:spPr/>
      <dgm:t>
        <a:bodyPr/>
        <a:lstStyle/>
        <a:p>
          <a:endParaRPr lang="es-EC"/>
        </a:p>
      </dgm:t>
    </dgm:pt>
    <dgm:pt modelId="{CDF107E5-EA13-493B-9167-06DF48C74831}" type="pres">
      <dgm:prSet presAssocID="{F4466FB1-5FBB-48A8-A57E-93D40AC41AFD}" presName="parTrans" presStyleLbl="sibTrans2D1" presStyleIdx="1" presStyleCnt="4"/>
      <dgm:spPr/>
      <dgm:t>
        <a:bodyPr/>
        <a:lstStyle/>
        <a:p>
          <a:endParaRPr lang="es-EC"/>
        </a:p>
      </dgm:t>
    </dgm:pt>
    <dgm:pt modelId="{82476DD7-C6EA-47C1-850D-EB7F5A7EB3EC}" type="pres">
      <dgm:prSet presAssocID="{F4466FB1-5FBB-48A8-A57E-93D40AC41AFD}" presName="connectorText" presStyleLbl="sibTrans2D1" presStyleIdx="1" presStyleCnt="4"/>
      <dgm:spPr/>
      <dgm:t>
        <a:bodyPr/>
        <a:lstStyle/>
        <a:p>
          <a:endParaRPr lang="es-EC"/>
        </a:p>
      </dgm:t>
    </dgm:pt>
    <dgm:pt modelId="{1274F0DC-F6CD-454B-BED1-AA685A020B0E}" type="pres">
      <dgm:prSet presAssocID="{3909D16E-76C7-4D9F-92C3-F1CFBE2CDD5E}" presName="node" presStyleLbl="node1" presStyleIdx="1" presStyleCnt="4" custScaleX="141985" custScaleY="82848" custRadScaleRad="155259">
        <dgm:presLayoutVars>
          <dgm:bulletEnabled val="1"/>
        </dgm:presLayoutVars>
      </dgm:prSet>
      <dgm:spPr/>
      <dgm:t>
        <a:bodyPr/>
        <a:lstStyle/>
        <a:p>
          <a:endParaRPr lang="es-EC"/>
        </a:p>
      </dgm:t>
    </dgm:pt>
    <dgm:pt modelId="{5D422464-F5B0-4FC3-A332-7E92B15AD873}" type="pres">
      <dgm:prSet presAssocID="{66E858B3-8163-48F0-A647-0164F8701E18}" presName="parTrans" presStyleLbl="sibTrans2D1" presStyleIdx="2" presStyleCnt="4"/>
      <dgm:spPr/>
      <dgm:t>
        <a:bodyPr/>
        <a:lstStyle/>
        <a:p>
          <a:endParaRPr lang="es-EC"/>
        </a:p>
      </dgm:t>
    </dgm:pt>
    <dgm:pt modelId="{853E5B31-3F37-4A2E-94EF-CE2585BF9C98}" type="pres">
      <dgm:prSet presAssocID="{66E858B3-8163-48F0-A647-0164F8701E18}" presName="connectorText" presStyleLbl="sibTrans2D1" presStyleIdx="2" presStyleCnt="4"/>
      <dgm:spPr/>
      <dgm:t>
        <a:bodyPr/>
        <a:lstStyle/>
        <a:p>
          <a:endParaRPr lang="es-EC"/>
        </a:p>
      </dgm:t>
    </dgm:pt>
    <dgm:pt modelId="{B8C65CEF-46C6-4708-B4B5-335292D83802}" type="pres">
      <dgm:prSet presAssocID="{E34C1D15-1E97-4048-8878-9975D0980B14}" presName="node" presStyleLbl="node1" presStyleIdx="2" presStyleCnt="4" custScaleX="172483" custScaleY="70663" custRadScaleRad="106814">
        <dgm:presLayoutVars>
          <dgm:bulletEnabled val="1"/>
        </dgm:presLayoutVars>
      </dgm:prSet>
      <dgm:spPr/>
      <dgm:t>
        <a:bodyPr/>
        <a:lstStyle/>
        <a:p>
          <a:endParaRPr lang="es-EC"/>
        </a:p>
      </dgm:t>
    </dgm:pt>
    <dgm:pt modelId="{1ECA878F-504A-43C3-A630-86C5B8B53434}" type="pres">
      <dgm:prSet presAssocID="{F1F13A3B-325D-4EDB-8B28-D0117B62E39E}" presName="parTrans" presStyleLbl="sibTrans2D1" presStyleIdx="3" presStyleCnt="4"/>
      <dgm:spPr/>
      <dgm:t>
        <a:bodyPr/>
        <a:lstStyle/>
        <a:p>
          <a:endParaRPr lang="es-EC"/>
        </a:p>
      </dgm:t>
    </dgm:pt>
    <dgm:pt modelId="{DE34D749-61EB-4D4B-BD8D-2E55313A8C4C}" type="pres">
      <dgm:prSet presAssocID="{F1F13A3B-325D-4EDB-8B28-D0117B62E39E}" presName="connectorText" presStyleLbl="sibTrans2D1" presStyleIdx="3" presStyleCnt="4"/>
      <dgm:spPr/>
      <dgm:t>
        <a:bodyPr/>
        <a:lstStyle/>
        <a:p>
          <a:endParaRPr lang="es-EC"/>
        </a:p>
      </dgm:t>
    </dgm:pt>
    <dgm:pt modelId="{CEC9CE3C-C1E4-497E-B0D3-A612579E633A}" type="pres">
      <dgm:prSet presAssocID="{423575C3-4600-4419-BECE-4C39BA304CDD}" presName="node" presStyleLbl="node1" presStyleIdx="3" presStyleCnt="4" custScaleX="157561" custRadScaleRad="154579">
        <dgm:presLayoutVars>
          <dgm:bulletEnabled val="1"/>
        </dgm:presLayoutVars>
      </dgm:prSet>
      <dgm:spPr/>
      <dgm:t>
        <a:bodyPr/>
        <a:lstStyle/>
        <a:p>
          <a:endParaRPr lang="es-EC"/>
        </a:p>
      </dgm:t>
    </dgm:pt>
  </dgm:ptLst>
  <dgm:cxnLst>
    <dgm:cxn modelId="{44B3AA66-E7CA-4DB7-9E91-DDD83996A1E4}" type="presOf" srcId="{F4466FB1-5FBB-48A8-A57E-93D40AC41AFD}" destId="{82476DD7-C6EA-47C1-850D-EB7F5A7EB3EC}" srcOrd="1" destOrd="0" presId="urn:microsoft.com/office/officeart/2005/8/layout/radial5"/>
    <dgm:cxn modelId="{49929745-BB4D-45CB-883D-CEB2507A494F}" type="presOf" srcId="{F4466FB1-5FBB-48A8-A57E-93D40AC41AFD}" destId="{CDF107E5-EA13-493B-9167-06DF48C74831}" srcOrd="0" destOrd="0" presId="urn:microsoft.com/office/officeart/2005/8/layout/radial5"/>
    <dgm:cxn modelId="{5970994F-43AC-4371-B1E8-83B83687AB56}" type="presOf" srcId="{66E858B3-8163-48F0-A647-0164F8701E18}" destId="{853E5B31-3F37-4A2E-94EF-CE2585BF9C98}" srcOrd="1" destOrd="0" presId="urn:microsoft.com/office/officeart/2005/8/layout/radial5"/>
    <dgm:cxn modelId="{FF480BDC-D6D1-4FA0-B686-7703C5CA642B}" type="presOf" srcId="{CEFAFC0E-AF87-4FF7-A15E-373F7DCC1E98}" destId="{CBD8061C-5C8B-43F8-85A7-C9979D866FEF}" srcOrd="0" destOrd="0" presId="urn:microsoft.com/office/officeart/2005/8/layout/radial5"/>
    <dgm:cxn modelId="{D3C0E19A-2CE0-444E-9F82-A0E91C07B7DD}" type="presOf" srcId="{E34C1D15-1E97-4048-8878-9975D0980B14}" destId="{B8C65CEF-46C6-4708-B4B5-335292D83802}" srcOrd="0" destOrd="0" presId="urn:microsoft.com/office/officeart/2005/8/layout/radial5"/>
    <dgm:cxn modelId="{6C870BFE-269B-46A3-9FB6-CC56F3CD3B9F}" type="presOf" srcId="{BCDACC9B-B68F-498B-8F1B-68A680C8B09F}" destId="{2ABB9063-2B26-48D0-B15C-AFE904E4C407}" srcOrd="0" destOrd="0" presId="urn:microsoft.com/office/officeart/2005/8/layout/radial5"/>
    <dgm:cxn modelId="{D8F8F965-B56B-4CBE-B0CE-74DE5F8DD365}" type="presOf" srcId="{F1F13A3B-325D-4EDB-8B28-D0117B62E39E}" destId="{1ECA878F-504A-43C3-A630-86C5B8B53434}" srcOrd="0" destOrd="0" presId="urn:microsoft.com/office/officeart/2005/8/layout/radial5"/>
    <dgm:cxn modelId="{85A3CA1C-529D-4678-A866-89F12B1E9F2B}" type="presOf" srcId="{423575C3-4600-4419-BECE-4C39BA304CDD}" destId="{CEC9CE3C-C1E4-497E-B0D3-A612579E633A}" srcOrd="0" destOrd="0" presId="urn:microsoft.com/office/officeart/2005/8/layout/radial5"/>
    <dgm:cxn modelId="{EE13434D-4953-4B1C-9C32-FFB124D5C97D}" type="presOf" srcId="{BCDACC9B-B68F-498B-8F1B-68A680C8B09F}" destId="{50C5E0A8-4240-4A88-B0A7-DC15F206EA54}" srcOrd="1" destOrd="0" presId="urn:microsoft.com/office/officeart/2005/8/layout/radial5"/>
    <dgm:cxn modelId="{D4CB673E-099A-4E69-A181-40E2BF548FBF}" srcId="{1390F880-DFA0-4A2A-8226-92600D019159}" destId="{C0507574-358F-4DC5-B0A2-DFC5FC116DE6}" srcOrd="0" destOrd="0" parTransId="{6832C86E-D950-42EA-8F32-CFD4C08E57A8}" sibTransId="{17F49F04-44D2-4240-A534-27F37F3FEAE8}"/>
    <dgm:cxn modelId="{F55DA59D-83FB-4ABA-AF38-514A8C4F491C}" srcId="{C0507574-358F-4DC5-B0A2-DFC5FC116DE6}" destId="{E34C1D15-1E97-4048-8878-9975D0980B14}" srcOrd="2" destOrd="0" parTransId="{66E858B3-8163-48F0-A647-0164F8701E18}" sibTransId="{725A0EF8-E39E-4B86-BD57-4BBA4C7E237C}"/>
    <dgm:cxn modelId="{5F25704E-54D2-43D2-8289-DF465EBFC6CA}" type="presOf" srcId="{F1F13A3B-325D-4EDB-8B28-D0117B62E39E}" destId="{DE34D749-61EB-4D4B-BD8D-2E55313A8C4C}" srcOrd="1" destOrd="0" presId="urn:microsoft.com/office/officeart/2005/8/layout/radial5"/>
    <dgm:cxn modelId="{E6903801-0BA9-4EA2-942D-D120EC0C779C}" type="presOf" srcId="{3909D16E-76C7-4D9F-92C3-F1CFBE2CDD5E}" destId="{1274F0DC-F6CD-454B-BED1-AA685A020B0E}" srcOrd="0" destOrd="0" presId="urn:microsoft.com/office/officeart/2005/8/layout/radial5"/>
    <dgm:cxn modelId="{2E9DABD5-E3CC-4450-833D-7BDC8440EA21}" type="presOf" srcId="{66E858B3-8163-48F0-A647-0164F8701E18}" destId="{5D422464-F5B0-4FC3-A332-7E92B15AD873}" srcOrd="0" destOrd="0" presId="urn:microsoft.com/office/officeart/2005/8/layout/radial5"/>
    <dgm:cxn modelId="{5E4AB77A-2C51-4813-949B-6119CD9CEDA2}" srcId="{C0507574-358F-4DC5-B0A2-DFC5FC116DE6}" destId="{423575C3-4600-4419-BECE-4C39BA304CDD}" srcOrd="3" destOrd="0" parTransId="{F1F13A3B-325D-4EDB-8B28-D0117B62E39E}" sibTransId="{0E362306-852B-4406-B33C-C41EB5700227}"/>
    <dgm:cxn modelId="{30C4F15B-58A6-46CA-A74D-A1293FBEFDC4}" type="presOf" srcId="{1390F880-DFA0-4A2A-8226-92600D019159}" destId="{323C11A1-9931-468D-AF8F-A076BA644DCD}" srcOrd="0" destOrd="0" presId="urn:microsoft.com/office/officeart/2005/8/layout/radial5"/>
    <dgm:cxn modelId="{3A53A5BD-B2E4-416A-BBC1-6240954F1751}" srcId="{C0507574-358F-4DC5-B0A2-DFC5FC116DE6}" destId="{3909D16E-76C7-4D9F-92C3-F1CFBE2CDD5E}" srcOrd="1" destOrd="0" parTransId="{F4466FB1-5FBB-48A8-A57E-93D40AC41AFD}" sibTransId="{BECBB3D8-0DBF-46AD-B5D7-B56068D0D91F}"/>
    <dgm:cxn modelId="{8B299FF3-888B-4136-89C3-2AC28BF71421}" type="presOf" srcId="{C0507574-358F-4DC5-B0A2-DFC5FC116DE6}" destId="{A9FB93C4-84ED-434B-B742-3B3793D78D6A}" srcOrd="0" destOrd="0" presId="urn:microsoft.com/office/officeart/2005/8/layout/radial5"/>
    <dgm:cxn modelId="{18C41E33-B493-453F-9999-D88A0C3DA5C0}" srcId="{C0507574-358F-4DC5-B0A2-DFC5FC116DE6}" destId="{CEFAFC0E-AF87-4FF7-A15E-373F7DCC1E98}" srcOrd="0" destOrd="0" parTransId="{BCDACC9B-B68F-498B-8F1B-68A680C8B09F}" sibTransId="{EF184155-4174-4380-99C4-61D502809685}"/>
    <dgm:cxn modelId="{0DF7A2A3-4E4E-4725-819E-3CD9C0C9C861}" type="presParOf" srcId="{323C11A1-9931-468D-AF8F-A076BA644DCD}" destId="{A9FB93C4-84ED-434B-B742-3B3793D78D6A}" srcOrd="0" destOrd="0" presId="urn:microsoft.com/office/officeart/2005/8/layout/radial5"/>
    <dgm:cxn modelId="{A60D6985-9771-4BF6-9855-2D75E28AFD02}" type="presParOf" srcId="{323C11A1-9931-468D-AF8F-A076BA644DCD}" destId="{2ABB9063-2B26-48D0-B15C-AFE904E4C407}" srcOrd="1" destOrd="0" presId="urn:microsoft.com/office/officeart/2005/8/layout/radial5"/>
    <dgm:cxn modelId="{A6CD52CF-382C-4CB5-BD27-C65EE7137A07}" type="presParOf" srcId="{2ABB9063-2B26-48D0-B15C-AFE904E4C407}" destId="{50C5E0A8-4240-4A88-B0A7-DC15F206EA54}" srcOrd="0" destOrd="0" presId="urn:microsoft.com/office/officeart/2005/8/layout/radial5"/>
    <dgm:cxn modelId="{1F0259F7-B57E-4E2C-885F-CB4D6EE94483}" type="presParOf" srcId="{323C11A1-9931-468D-AF8F-A076BA644DCD}" destId="{CBD8061C-5C8B-43F8-85A7-C9979D866FEF}" srcOrd="2" destOrd="0" presId="urn:microsoft.com/office/officeart/2005/8/layout/radial5"/>
    <dgm:cxn modelId="{278659E3-09A0-4B59-83BF-6A639B9959C5}" type="presParOf" srcId="{323C11A1-9931-468D-AF8F-A076BA644DCD}" destId="{CDF107E5-EA13-493B-9167-06DF48C74831}" srcOrd="3" destOrd="0" presId="urn:microsoft.com/office/officeart/2005/8/layout/radial5"/>
    <dgm:cxn modelId="{86EA2D33-D70B-446C-BA24-91EF4F4C9E92}" type="presParOf" srcId="{CDF107E5-EA13-493B-9167-06DF48C74831}" destId="{82476DD7-C6EA-47C1-850D-EB7F5A7EB3EC}" srcOrd="0" destOrd="0" presId="urn:microsoft.com/office/officeart/2005/8/layout/radial5"/>
    <dgm:cxn modelId="{CCF5E1CE-3EA1-49A4-A09F-CBC30ABD0F75}" type="presParOf" srcId="{323C11A1-9931-468D-AF8F-A076BA644DCD}" destId="{1274F0DC-F6CD-454B-BED1-AA685A020B0E}" srcOrd="4" destOrd="0" presId="urn:microsoft.com/office/officeart/2005/8/layout/radial5"/>
    <dgm:cxn modelId="{4F217ED3-B616-4FD7-BB0E-CF1C71A92718}" type="presParOf" srcId="{323C11A1-9931-468D-AF8F-A076BA644DCD}" destId="{5D422464-F5B0-4FC3-A332-7E92B15AD873}" srcOrd="5" destOrd="0" presId="urn:microsoft.com/office/officeart/2005/8/layout/radial5"/>
    <dgm:cxn modelId="{0281D7E1-0111-4634-8866-E975B884D0FA}" type="presParOf" srcId="{5D422464-F5B0-4FC3-A332-7E92B15AD873}" destId="{853E5B31-3F37-4A2E-94EF-CE2585BF9C98}" srcOrd="0" destOrd="0" presId="urn:microsoft.com/office/officeart/2005/8/layout/radial5"/>
    <dgm:cxn modelId="{32DCCBA9-95CB-458D-AE4B-F6B29F5636F4}" type="presParOf" srcId="{323C11A1-9931-468D-AF8F-A076BA644DCD}" destId="{B8C65CEF-46C6-4708-B4B5-335292D83802}" srcOrd="6" destOrd="0" presId="urn:microsoft.com/office/officeart/2005/8/layout/radial5"/>
    <dgm:cxn modelId="{EA94A5EA-9AEF-424E-AD67-03D830226C07}" type="presParOf" srcId="{323C11A1-9931-468D-AF8F-A076BA644DCD}" destId="{1ECA878F-504A-43C3-A630-86C5B8B53434}" srcOrd="7" destOrd="0" presId="urn:microsoft.com/office/officeart/2005/8/layout/radial5"/>
    <dgm:cxn modelId="{87CE31CA-38BE-405E-A5BA-FFD1DF3FD410}" type="presParOf" srcId="{1ECA878F-504A-43C3-A630-86C5B8B53434}" destId="{DE34D749-61EB-4D4B-BD8D-2E55313A8C4C}" srcOrd="0" destOrd="0" presId="urn:microsoft.com/office/officeart/2005/8/layout/radial5"/>
    <dgm:cxn modelId="{FB9425AE-6B53-40B1-8E95-3AD59C99667C}" type="presParOf" srcId="{323C11A1-9931-468D-AF8F-A076BA644DCD}" destId="{CEC9CE3C-C1E4-497E-B0D3-A612579E633A}"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C9896F-FCC2-4024-A25C-B5F0B172A4F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EC"/>
        </a:p>
      </dgm:t>
    </dgm:pt>
    <dgm:pt modelId="{35AF5A19-6DB2-4D4D-AB12-6C4CF30D5069}">
      <dgm:prSet phldrT="[Texto]" custT="1"/>
      <dgm:spPr/>
      <dgm:t>
        <a:bodyPr/>
        <a:lstStyle/>
        <a:p>
          <a:r>
            <a:rPr lang="es-EC" sz="1800" dirty="0" smtClean="0"/>
            <a:t>POLÍTICO</a:t>
          </a:r>
          <a:endParaRPr lang="es-EC" sz="1800" dirty="0"/>
        </a:p>
      </dgm:t>
    </dgm:pt>
    <dgm:pt modelId="{F64D5941-B9CE-45ED-AA85-A6D7777D2080}" type="parTrans" cxnId="{6FC1E5C5-2FB6-4D6F-B68B-B0C9F4255A95}">
      <dgm:prSet/>
      <dgm:spPr/>
      <dgm:t>
        <a:bodyPr/>
        <a:lstStyle/>
        <a:p>
          <a:endParaRPr lang="es-EC"/>
        </a:p>
      </dgm:t>
    </dgm:pt>
    <dgm:pt modelId="{AE55F4FF-4BE0-41AF-9BE7-49B084C10AC7}" type="sibTrans" cxnId="{6FC1E5C5-2FB6-4D6F-B68B-B0C9F4255A95}">
      <dgm:prSet/>
      <dgm:spPr/>
      <dgm:t>
        <a:bodyPr/>
        <a:lstStyle/>
        <a:p>
          <a:endParaRPr lang="es-EC"/>
        </a:p>
      </dgm:t>
    </dgm:pt>
    <dgm:pt modelId="{99F6EC2F-D640-48BC-ABB0-16C4DAB94060}">
      <dgm:prSet phldrT="[Texto]" custT="1"/>
      <dgm:spPr/>
      <dgm:t>
        <a:bodyPr/>
        <a:lstStyle/>
        <a:p>
          <a:r>
            <a:rPr lang="es-EC" sz="1800" dirty="0" smtClean="0"/>
            <a:t>ECONÓMICO</a:t>
          </a:r>
          <a:endParaRPr lang="es-EC" sz="1800" dirty="0"/>
        </a:p>
      </dgm:t>
    </dgm:pt>
    <dgm:pt modelId="{CA1E42B4-E77D-4287-83B1-1C64E1FC3610}" type="parTrans" cxnId="{924056B0-BB06-4C70-80AC-2545C5D15443}">
      <dgm:prSet/>
      <dgm:spPr/>
      <dgm:t>
        <a:bodyPr/>
        <a:lstStyle/>
        <a:p>
          <a:endParaRPr lang="es-EC"/>
        </a:p>
      </dgm:t>
    </dgm:pt>
    <dgm:pt modelId="{0D9541B5-1F75-454D-BEDE-02C50EA03C29}" type="sibTrans" cxnId="{924056B0-BB06-4C70-80AC-2545C5D15443}">
      <dgm:prSet/>
      <dgm:spPr/>
      <dgm:t>
        <a:bodyPr/>
        <a:lstStyle/>
        <a:p>
          <a:endParaRPr lang="es-EC"/>
        </a:p>
      </dgm:t>
    </dgm:pt>
    <dgm:pt modelId="{8078E087-2F79-4EEE-808F-8D172E088E09}">
      <dgm:prSet phldrT="[Texto]" custT="1"/>
      <dgm:spPr/>
      <dgm:t>
        <a:bodyPr/>
        <a:lstStyle/>
        <a:p>
          <a:r>
            <a:rPr lang="es-EC" sz="1800" dirty="0" smtClean="0"/>
            <a:t>SOCIAL</a:t>
          </a:r>
          <a:endParaRPr lang="es-EC" sz="1800" dirty="0"/>
        </a:p>
      </dgm:t>
    </dgm:pt>
    <dgm:pt modelId="{A06E1EFA-55A8-4D86-9AB3-ADD2FA1737CA}" type="parTrans" cxnId="{EB99B956-81F9-421D-B79C-8E29D30006EC}">
      <dgm:prSet/>
      <dgm:spPr/>
      <dgm:t>
        <a:bodyPr/>
        <a:lstStyle/>
        <a:p>
          <a:endParaRPr lang="es-EC"/>
        </a:p>
      </dgm:t>
    </dgm:pt>
    <dgm:pt modelId="{50154B3E-BEE3-460F-9E48-3F00D737A76E}" type="sibTrans" cxnId="{EB99B956-81F9-421D-B79C-8E29D30006EC}">
      <dgm:prSet/>
      <dgm:spPr/>
      <dgm:t>
        <a:bodyPr/>
        <a:lstStyle/>
        <a:p>
          <a:endParaRPr lang="es-EC"/>
        </a:p>
      </dgm:t>
    </dgm:pt>
    <dgm:pt modelId="{A1F4DEE4-4AB9-4634-A642-3B668E2923C4}">
      <dgm:prSet phldrT="[Texto]" custT="1"/>
      <dgm:spPr/>
      <dgm:t>
        <a:bodyPr/>
        <a:lstStyle/>
        <a:p>
          <a:r>
            <a:rPr lang="es-EC" sz="1800" dirty="0" smtClean="0"/>
            <a:t>LEGAL</a:t>
          </a:r>
          <a:endParaRPr lang="es-EC" sz="1800" dirty="0"/>
        </a:p>
      </dgm:t>
    </dgm:pt>
    <dgm:pt modelId="{1145623D-133F-47A5-9933-11C1017972AB}" type="parTrans" cxnId="{01D07170-E814-49CD-BBBC-C3AFC04ED555}">
      <dgm:prSet/>
      <dgm:spPr/>
      <dgm:t>
        <a:bodyPr/>
        <a:lstStyle/>
        <a:p>
          <a:endParaRPr lang="es-EC"/>
        </a:p>
      </dgm:t>
    </dgm:pt>
    <dgm:pt modelId="{F67F2716-76D1-4590-B268-759ACE181FF1}" type="sibTrans" cxnId="{01D07170-E814-49CD-BBBC-C3AFC04ED555}">
      <dgm:prSet/>
      <dgm:spPr/>
      <dgm:t>
        <a:bodyPr/>
        <a:lstStyle/>
        <a:p>
          <a:endParaRPr lang="es-EC"/>
        </a:p>
      </dgm:t>
    </dgm:pt>
    <dgm:pt modelId="{51D05373-D607-4F4F-B94A-151B4C35434E}">
      <dgm:prSet phldrT="[Texto]" custT="1"/>
      <dgm:spPr/>
      <dgm:t>
        <a:bodyPr/>
        <a:lstStyle/>
        <a:p>
          <a:r>
            <a:rPr lang="es-EC" sz="1800" dirty="0" smtClean="0"/>
            <a:t>Cambios autoridades del Sector</a:t>
          </a:r>
          <a:endParaRPr lang="es-EC" sz="1800" dirty="0"/>
        </a:p>
      </dgm:t>
    </dgm:pt>
    <dgm:pt modelId="{DF279D14-A078-43F6-918F-A7FE3E1C5DE9}" type="parTrans" cxnId="{8297BB89-271C-496E-B7EC-2CF432989250}">
      <dgm:prSet/>
      <dgm:spPr/>
      <dgm:t>
        <a:bodyPr/>
        <a:lstStyle/>
        <a:p>
          <a:endParaRPr lang="es-EC"/>
        </a:p>
      </dgm:t>
    </dgm:pt>
    <dgm:pt modelId="{60C3156D-1E18-44D2-9764-241D566A72C5}" type="sibTrans" cxnId="{8297BB89-271C-496E-B7EC-2CF432989250}">
      <dgm:prSet/>
      <dgm:spPr/>
      <dgm:t>
        <a:bodyPr/>
        <a:lstStyle/>
        <a:p>
          <a:endParaRPr lang="es-EC"/>
        </a:p>
      </dgm:t>
    </dgm:pt>
    <dgm:pt modelId="{5D8C830C-691F-4B7A-90F8-092E9B44EF02}">
      <dgm:prSet phldrT="[Texto]" custT="1"/>
      <dgm:spPr/>
      <dgm:t>
        <a:bodyPr/>
        <a:lstStyle/>
        <a:p>
          <a:r>
            <a:rPr lang="es-EC" sz="1800" dirty="0" smtClean="0"/>
            <a:t>Intereses políticos sobre técnicos</a:t>
          </a:r>
          <a:endParaRPr lang="es-EC" sz="1800" dirty="0"/>
        </a:p>
      </dgm:t>
    </dgm:pt>
    <dgm:pt modelId="{712551BF-A437-4788-A0EC-C043ECE3230C}" type="parTrans" cxnId="{B77B2BDB-5896-46FA-AB3B-5ADF7E4D7FA2}">
      <dgm:prSet/>
      <dgm:spPr/>
      <dgm:t>
        <a:bodyPr/>
        <a:lstStyle/>
        <a:p>
          <a:endParaRPr lang="es-EC"/>
        </a:p>
      </dgm:t>
    </dgm:pt>
    <dgm:pt modelId="{10C4F2C9-EB4D-45D5-9924-981E9B3B777F}" type="sibTrans" cxnId="{B77B2BDB-5896-46FA-AB3B-5ADF7E4D7FA2}">
      <dgm:prSet/>
      <dgm:spPr/>
      <dgm:t>
        <a:bodyPr/>
        <a:lstStyle/>
        <a:p>
          <a:endParaRPr lang="es-EC"/>
        </a:p>
      </dgm:t>
    </dgm:pt>
    <dgm:pt modelId="{92B14A61-C657-4841-9434-30735AD30696}">
      <dgm:prSet phldrT="[Texto]" custT="1"/>
      <dgm:spPr/>
      <dgm:t>
        <a:bodyPr/>
        <a:lstStyle/>
        <a:p>
          <a:r>
            <a:rPr lang="es-EC" sz="1800" dirty="0" smtClean="0"/>
            <a:t>Coyuntura actual</a:t>
          </a:r>
          <a:endParaRPr lang="es-EC" sz="1800" dirty="0"/>
        </a:p>
      </dgm:t>
    </dgm:pt>
    <dgm:pt modelId="{184FFC1D-BBA5-42E8-87FB-FEEA0406C203}" type="parTrans" cxnId="{81D051BD-1559-489C-9D72-08138229CE8B}">
      <dgm:prSet/>
      <dgm:spPr/>
      <dgm:t>
        <a:bodyPr/>
        <a:lstStyle/>
        <a:p>
          <a:endParaRPr lang="es-EC"/>
        </a:p>
      </dgm:t>
    </dgm:pt>
    <dgm:pt modelId="{DB1B4C92-1FF8-48D5-9A3F-6AF7FC62B2AC}" type="sibTrans" cxnId="{81D051BD-1559-489C-9D72-08138229CE8B}">
      <dgm:prSet/>
      <dgm:spPr/>
      <dgm:t>
        <a:bodyPr/>
        <a:lstStyle/>
        <a:p>
          <a:endParaRPr lang="es-EC"/>
        </a:p>
      </dgm:t>
    </dgm:pt>
    <dgm:pt modelId="{EEA83624-0FA8-4E0D-9D88-F30838D0BF7D}">
      <dgm:prSet custT="1"/>
      <dgm:spPr/>
      <dgm:t>
        <a:bodyPr/>
        <a:lstStyle/>
        <a:p>
          <a:r>
            <a:rPr lang="es-EC" sz="1800" dirty="0" smtClean="0"/>
            <a:t>Asignación presupuestaria limitada</a:t>
          </a:r>
          <a:endParaRPr lang="es-EC" sz="1800" dirty="0"/>
        </a:p>
      </dgm:t>
    </dgm:pt>
    <dgm:pt modelId="{C9E6229B-092C-4F89-A47E-0C23A58783EC}" type="parTrans" cxnId="{9B414F7B-3D1C-46D5-BBB0-0BFC92E2CE07}">
      <dgm:prSet/>
      <dgm:spPr/>
      <dgm:t>
        <a:bodyPr/>
        <a:lstStyle/>
        <a:p>
          <a:endParaRPr lang="es-EC"/>
        </a:p>
      </dgm:t>
    </dgm:pt>
    <dgm:pt modelId="{ACED6F2A-4FC4-4B4E-82B9-1E2B84319B53}" type="sibTrans" cxnId="{9B414F7B-3D1C-46D5-BBB0-0BFC92E2CE07}">
      <dgm:prSet/>
      <dgm:spPr/>
      <dgm:t>
        <a:bodyPr/>
        <a:lstStyle/>
        <a:p>
          <a:endParaRPr lang="es-EC"/>
        </a:p>
      </dgm:t>
    </dgm:pt>
    <dgm:pt modelId="{3D6255B9-45AF-420B-89D2-6171435B9ECA}">
      <dgm:prSet custT="1"/>
      <dgm:spPr/>
      <dgm:t>
        <a:bodyPr/>
        <a:lstStyle/>
        <a:p>
          <a:r>
            <a:rPr lang="es-EC" sz="1800" dirty="0" smtClean="0"/>
            <a:t>Incremento de subsidios</a:t>
          </a:r>
          <a:endParaRPr lang="es-EC" sz="1800" dirty="0"/>
        </a:p>
      </dgm:t>
    </dgm:pt>
    <dgm:pt modelId="{599B326F-540E-4C2B-8A96-87F18E886EE2}" type="parTrans" cxnId="{DB7991EC-291D-44E5-A752-53F1F5D52087}">
      <dgm:prSet/>
      <dgm:spPr/>
      <dgm:t>
        <a:bodyPr/>
        <a:lstStyle/>
        <a:p>
          <a:endParaRPr lang="es-EC"/>
        </a:p>
      </dgm:t>
    </dgm:pt>
    <dgm:pt modelId="{A9E22ACA-B1CA-4FC6-9E6C-1810388824F2}" type="sibTrans" cxnId="{DB7991EC-291D-44E5-A752-53F1F5D52087}">
      <dgm:prSet/>
      <dgm:spPr/>
      <dgm:t>
        <a:bodyPr/>
        <a:lstStyle/>
        <a:p>
          <a:endParaRPr lang="es-EC"/>
        </a:p>
      </dgm:t>
    </dgm:pt>
    <dgm:pt modelId="{CF39FE85-C21C-4B23-8855-79F050E7C649}">
      <dgm:prSet phldrT="[Texto]" custT="1"/>
      <dgm:spPr/>
      <dgm:t>
        <a:bodyPr/>
        <a:lstStyle/>
        <a:p>
          <a:r>
            <a:rPr lang="es-EC" sz="1800" dirty="0" smtClean="0"/>
            <a:t>Cultura del “no pago” en la Costa</a:t>
          </a:r>
          <a:endParaRPr lang="es-EC" sz="1800" dirty="0"/>
        </a:p>
      </dgm:t>
    </dgm:pt>
    <dgm:pt modelId="{E0B7EC7F-FAAA-40DC-9587-4FF9F7EB23E2}" type="parTrans" cxnId="{CE3DDB24-D766-43CF-9BE2-CDF3C243CAC4}">
      <dgm:prSet/>
      <dgm:spPr/>
      <dgm:t>
        <a:bodyPr/>
        <a:lstStyle/>
        <a:p>
          <a:endParaRPr lang="es-EC"/>
        </a:p>
      </dgm:t>
    </dgm:pt>
    <dgm:pt modelId="{3AC11630-78CC-4E37-8AA1-0C9D689F55BB}" type="sibTrans" cxnId="{CE3DDB24-D766-43CF-9BE2-CDF3C243CAC4}">
      <dgm:prSet/>
      <dgm:spPr/>
      <dgm:t>
        <a:bodyPr/>
        <a:lstStyle/>
        <a:p>
          <a:endParaRPr lang="es-EC"/>
        </a:p>
      </dgm:t>
    </dgm:pt>
    <dgm:pt modelId="{AABDEB16-F0EB-4955-8317-3AF98CF9B8E7}">
      <dgm:prSet phldrT="[Texto]" custT="1"/>
      <dgm:spPr/>
      <dgm:t>
        <a:bodyPr/>
        <a:lstStyle/>
        <a:p>
          <a:r>
            <a:rPr lang="es-EC" sz="1800" dirty="0" smtClean="0"/>
            <a:t>Cobertura insuficiente</a:t>
          </a:r>
          <a:endParaRPr lang="es-EC" sz="1800" dirty="0"/>
        </a:p>
      </dgm:t>
    </dgm:pt>
    <dgm:pt modelId="{67219EC2-B521-4779-93F2-8C308195ADD5}" type="parTrans" cxnId="{BBA1BED7-3CF7-4B91-8350-2D815327EA4A}">
      <dgm:prSet/>
      <dgm:spPr/>
      <dgm:t>
        <a:bodyPr/>
        <a:lstStyle/>
        <a:p>
          <a:endParaRPr lang="es-EC"/>
        </a:p>
      </dgm:t>
    </dgm:pt>
    <dgm:pt modelId="{6D36638E-E9D8-492E-B6F2-ABD81444C109}" type="sibTrans" cxnId="{BBA1BED7-3CF7-4B91-8350-2D815327EA4A}">
      <dgm:prSet/>
      <dgm:spPr/>
      <dgm:t>
        <a:bodyPr/>
        <a:lstStyle/>
        <a:p>
          <a:endParaRPr lang="es-EC"/>
        </a:p>
      </dgm:t>
    </dgm:pt>
    <dgm:pt modelId="{201EC737-A7FD-410D-9214-92903DA7B91A}">
      <dgm:prSet phldrT="[Texto]" custT="1"/>
      <dgm:spPr/>
      <dgm:t>
        <a:bodyPr/>
        <a:lstStyle/>
        <a:p>
          <a:r>
            <a:rPr lang="es-EC" sz="1800" dirty="0" smtClean="0"/>
            <a:t>Corrupción en filas de las EDs</a:t>
          </a:r>
          <a:endParaRPr lang="es-EC" sz="1800" dirty="0"/>
        </a:p>
      </dgm:t>
    </dgm:pt>
    <dgm:pt modelId="{E5907A73-020D-4568-A530-F4F3C32D2013}" type="parTrans" cxnId="{B7D278D8-7E01-42E7-A6E6-46BD36E70F68}">
      <dgm:prSet/>
      <dgm:spPr/>
      <dgm:t>
        <a:bodyPr/>
        <a:lstStyle/>
        <a:p>
          <a:endParaRPr lang="es-EC"/>
        </a:p>
      </dgm:t>
    </dgm:pt>
    <dgm:pt modelId="{5F02AC9C-744E-4077-82BD-907700828584}" type="sibTrans" cxnId="{B7D278D8-7E01-42E7-A6E6-46BD36E70F68}">
      <dgm:prSet/>
      <dgm:spPr/>
      <dgm:t>
        <a:bodyPr/>
        <a:lstStyle/>
        <a:p>
          <a:endParaRPr lang="es-EC"/>
        </a:p>
      </dgm:t>
    </dgm:pt>
    <dgm:pt modelId="{404EDF30-B271-4F58-B918-C949E3A05AF1}">
      <dgm:prSet custT="1"/>
      <dgm:spPr/>
      <dgm:t>
        <a:bodyPr/>
        <a:lstStyle/>
        <a:p>
          <a:r>
            <a:rPr lang="es-EC" sz="1800" dirty="0" smtClean="0"/>
            <a:t>Falta marco legal actualizado Sector Eléctrico</a:t>
          </a:r>
          <a:endParaRPr lang="es-EC" sz="1800" dirty="0"/>
        </a:p>
      </dgm:t>
    </dgm:pt>
    <dgm:pt modelId="{DEA4E160-CD4B-4014-A54A-CBD4CE2772EC}" type="parTrans" cxnId="{C22D808E-3DB7-4080-A620-E5510A72D884}">
      <dgm:prSet/>
      <dgm:spPr/>
      <dgm:t>
        <a:bodyPr/>
        <a:lstStyle/>
        <a:p>
          <a:endParaRPr lang="es-EC"/>
        </a:p>
      </dgm:t>
    </dgm:pt>
    <dgm:pt modelId="{E9932264-6E59-4197-A82B-1CECA6A99F41}" type="sibTrans" cxnId="{C22D808E-3DB7-4080-A620-E5510A72D884}">
      <dgm:prSet/>
      <dgm:spPr/>
      <dgm:t>
        <a:bodyPr/>
        <a:lstStyle/>
        <a:p>
          <a:endParaRPr lang="es-EC"/>
        </a:p>
      </dgm:t>
    </dgm:pt>
    <dgm:pt modelId="{DE72448F-5429-42FB-BF18-20D819ED76B7}">
      <dgm:prSet custT="1"/>
      <dgm:spPr/>
      <dgm:t>
        <a:bodyPr/>
        <a:lstStyle/>
        <a:p>
          <a:r>
            <a:rPr lang="es-EC" sz="1800" dirty="0" smtClean="0"/>
            <a:t>Sector Estratégico</a:t>
          </a:r>
          <a:endParaRPr lang="es-EC" sz="1800" dirty="0"/>
        </a:p>
      </dgm:t>
    </dgm:pt>
    <dgm:pt modelId="{EF6315E6-2306-4BA9-BC12-15E9581C1F2C}" type="parTrans" cxnId="{436DC0C1-8664-4999-BBEB-E6540980D05D}">
      <dgm:prSet/>
      <dgm:spPr/>
      <dgm:t>
        <a:bodyPr/>
        <a:lstStyle/>
        <a:p>
          <a:endParaRPr lang="es-EC"/>
        </a:p>
      </dgm:t>
    </dgm:pt>
    <dgm:pt modelId="{7C9344AF-D2A6-4F65-8739-1D5C77BC8E3D}" type="sibTrans" cxnId="{436DC0C1-8664-4999-BBEB-E6540980D05D}">
      <dgm:prSet/>
      <dgm:spPr/>
      <dgm:t>
        <a:bodyPr/>
        <a:lstStyle/>
        <a:p>
          <a:endParaRPr lang="es-EC"/>
        </a:p>
      </dgm:t>
    </dgm:pt>
    <dgm:pt modelId="{99E1668E-AF58-4BDF-8B76-91BDA4FECBEC}">
      <dgm:prSet custT="1"/>
      <dgm:spPr/>
      <dgm:t>
        <a:bodyPr/>
        <a:lstStyle/>
        <a:p>
          <a:r>
            <a:rPr lang="es-EC" sz="1800" dirty="0" smtClean="0"/>
            <a:t>Inversionistas extranjeros</a:t>
          </a:r>
          <a:endParaRPr lang="es-EC" sz="1800" dirty="0"/>
        </a:p>
      </dgm:t>
    </dgm:pt>
    <dgm:pt modelId="{DFAACC8B-B3B8-4A69-A5D1-1DC2990B9ED3}" type="parTrans" cxnId="{840160EA-F303-490D-9D3A-8977457BC3F1}">
      <dgm:prSet/>
      <dgm:spPr/>
      <dgm:t>
        <a:bodyPr/>
        <a:lstStyle/>
        <a:p>
          <a:endParaRPr lang="es-EC"/>
        </a:p>
      </dgm:t>
    </dgm:pt>
    <dgm:pt modelId="{87BD5086-418D-4517-8BB5-36D590971F89}" type="sibTrans" cxnId="{840160EA-F303-490D-9D3A-8977457BC3F1}">
      <dgm:prSet/>
      <dgm:spPr/>
      <dgm:t>
        <a:bodyPr/>
        <a:lstStyle/>
        <a:p>
          <a:endParaRPr lang="es-EC"/>
        </a:p>
      </dgm:t>
    </dgm:pt>
    <dgm:pt modelId="{3AC89DE6-F8B4-45BE-A31D-47705DA9AD26}" type="pres">
      <dgm:prSet presAssocID="{56C9896F-FCC2-4024-A25C-B5F0B172A4F9}" presName="matrix" presStyleCnt="0">
        <dgm:presLayoutVars>
          <dgm:chMax val="1"/>
          <dgm:dir/>
          <dgm:resizeHandles val="exact"/>
        </dgm:presLayoutVars>
      </dgm:prSet>
      <dgm:spPr/>
      <dgm:t>
        <a:bodyPr/>
        <a:lstStyle/>
        <a:p>
          <a:endParaRPr lang="es-EC"/>
        </a:p>
      </dgm:t>
    </dgm:pt>
    <dgm:pt modelId="{BB154164-EA56-4F6B-9841-060690212E9B}" type="pres">
      <dgm:prSet presAssocID="{56C9896F-FCC2-4024-A25C-B5F0B172A4F9}" presName="axisShape" presStyleLbl="bgShp" presStyleIdx="0" presStyleCnt="1" custScaleX="154491"/>
      <dgm:spPr/>
    </dgm:pt>
    <dgm:pt modelId="{19C1E220-01A4-4DF3-A52D-45367BB0CEF0}" type="pres">
      <dgm:prSet presAssocID="{56C9896F-FCC2-4024-A25C-B5F0B172A4F9}" presName="rect1" presStyleLbl="node1" presStyleIdx="0" presStyleCnt="4" custScaleX="165730" custLinFactNeighborX="-32290">
        <dgm:presLayoutVars>
          <dgm:chMax val="0"/>
          <dgm:chPref val="0"/>
          <dgm:bulletEnabled val="1"/>
        </dgm:presLayoutVars>
      </dgm:prSet>
      <dgm:spPr/>
      <dgm:t>
        <a:bodyPr/>
        <a:lstStyle/>
        <a:p>
          <a:endParaRPr lang="es-EC"/>
        </a:p>
      </dgm:t>
    </dgm:pt>
    <dgm:pt modelId="{B1C3505C-6715-4154-94A6-BBD69F28008E}" type="pres">
      <dgm:prSet presAssocID="{56C9896F-FCC2-4024-A25C-B5F0B172A4F9}" presName="rect2" presStyleLbl="node1" presStyleIdx="1" presStyleCnt="4" custScaleX="160221" custLinFactNeighborX="29259">
        <dgm:presLayoutVars>
          <dgm:chMax val="0"/>
          <dgm:chPref val="0"/>
          <dgm:bulletEnabled val="1"/>
        </dgm:presLayoutVars>
      </dgm:prSet>
      <dgm:spPr/>
      <dgm:t>
        <a:bodyPr/>
        <a:lstStyle/>
        <a:p>
          <a:endParaRPr lang="es-EC"/>
        </a:p>
      </dgm:t>
    </dgm:pt>
    <dgm:pt modelId="{18F253CB-19CE-40D2-8F0A-3D44F2CE5F24}" type="pres">
      <dgm:prSet presAssocID="{56C9896F-FCC2-4024-A25C-B5F0B172A4F9}" presName="rect3" presStyleLbl="node1" presStyleIdx="2" presStyleCnt="4" custScaleX="162157" custLinFactNeighborX="-30299">
        <dgm:presLayoutVars>
          <dgm:chMax val="0"/>
          <dgm:chPref val="0"/>
          <dgm:bulletEnabled val="1"/>
        </dgm:presLayoutVars>
      </dgm:prSet>
      <dgm:spPr/>
      <dgm:t>
        <a:bodyPr/>
        <a:lstStyle/>
        <a:p>
          <a:endParaRPr lang="es-EC"/>
        </a:p>
      </dgm:t>
    </dgm:pt>
    <dgm:pt modelId="{7253A430-6F98-44A0-9362-567CB8D4BF50}" type="pres">
      <dgm:prSet presAssocID="{56C9896F-FCC2-4024-A25C-B5F0B172A4F9}" presName="rect4" presStyleLbl="node1" presStyleIdx="3" presStyleCnt="4" custScaleX="159679" custLinFactNeighborX="29530">
        <dgm:presLayoutVars>
          <dgm:chMax val="0"/>
          <dgm:chPref val="0"/>
          <dgm:bulletEnabled val="1"/>
        </dgm:presLayoutVars>
      </dgm:prSet>
      <dgm:spPr/>
      <dgm:t>
        <a:bodyPr/>
        <a:lstStyle/>
        <a:p>
          <a:endParaRPr lang="es-EC"/>
        </a:p>
      </dgm:t>
    </dgm:pt>
  </dgm:ptLst>
  <dgm:cxnLst>
    <dgm:cxn modelId="{01D07170-E814-49CD-BBBC-C3AFC04ED555}" srcId="{56C9896F-FCC2-4024-A25C-B5F0B172A4F9}" destId="{A1F4DEE4-4AB9-4634-A642-3B668E2923C4}" srcOrd="3" destOrd="0" parTransId="{1145623D-133F-47A5-9933-11C1017972AB}" sibTransId="{F67F2716-76D1-4590-B268-759ACE181FF1}"/>
    <dgm:cxn modelId="{7ECD9AD8-1772-4127-9BE8-320813D9DA8A}" type="presOf" srcId="{56C9896F-FCC2-4024-A25C-B5F0B172A4F9}" destId="{3AC89DE6-F8B4-45BE-A31D-47705DA9AD26}" srcOrd="0" destOrd="0" presId="urn:microsoft.com/office/officeart/2005/8/layout/matrix2"/>
    <dgm:cxn modelId="{81D051BD-1559-489C-9D72-08138229CE8B}" srcId="{35AF5A19-6DB2-4D4D-AB12-6C4CF30D5069}" destId="{92B14A61-C657-4841-9434-30735AD30696}" srcOrd="2" destOrd="0" parTransId="{184FFC1D-BBA5-42E8-87FB-FEEA0406C203}" sibTransId="{DB1B4C92-1FF8-48D5-9A3F-6AF7FC62B2AC}"/>
    <dgm:cxn modelId="{9FBE1FCE-D3FE-4B68-96A2-6F01CBB4FB00}" type="presOf" srcId="{DE72448F-5429-42FB-BF18-20D819ED76B7}" destId="{7253A430-6F98-44A0-9362-567CB8D4BF50}" srcOrd="0" destOrd="1" presId="urn:microsoft.com/office/officeart/2005/8/layout/matrix2"/>
    <dgm:cxn modelId="{840160EA-F303-490D-9D3A-8977457BC3F1}" srcId="{99F6EC2F-D640-48BC-ABB0-16C4DAB94060}" destId="{99E1668E-AF58-4BDF-8B76-91BDA4FECBEC}" srcOrd="2" destOrd="0" parTransId="{DFAACC8B-B3B8-4A69-A5D1-1DC2990B9ED3}" sibTransId="{87BD5086-418D-4517-8BB5-36D590971F89}"/>
    <dgm:cxn modelId="{16CEBA98-4AA6-4DE5-9F71-2E2BEFA990F5}" type="presOf" srcId="{EEA83624-0FA8-4E0D-9D88-F30838D0BF7D}" destId="{B1C3505C-6715-4154-94A6-BBD69F28008E}" srcOrd="0" destOrd="1" presId="urn:microsoft.com/office/officeart/2005/8/layout/matrix2"/>
    <dgm:cxn modelId="{EB99B956-81F9-421D-B79C-8E29D30006EC}" srcId="{56C9896F-FCC2-4024-A25C-B5F0B172A4F9}" destId="{8078E087-2F79-4EEE-808F-8D172E088E09}" srcOrd="2" destOrd="0" parTransId="{A06E1EFA-55A8-4D86-9AB3-ADD2FA1737CA}" sibTransId="{50154B3E-BEE3-460F-9E48-3F00D737A76E}"/>
    <dgm:cxn modelId="{CE84CA67-51A4-431A-9645-A578833003D1}" type="presOf" srcId="{CF39FE85-C21C-4B23-8855-79F050E7C649}" destId="{18F253CB-19CE-40D2-8F0A-3D44F2CE5F24}" srcOrd="0" destOrd="1" presId="urn:microsoft.com/office/officeart/2005/8/layout/matrix2"/>
    <dgm:cxn modelId="{B7D278D8-7E01-42E7-A6E6-46BD36E70F68}" srcId="{8078E087-2F79-4EEE-808F-8D172E088E09}" destId="{201EC737-A7FD-410D-9214-92903DA7B91A}" srcOrd="2" destOrd="0" parTransId="{E5907A73-020D-4568-A530-F4F3C32D2013}" sibTransId="{5F02AC9C-744E-4077-82BD-907700828584}"/>
    <dgm:cxn modelId="{C22D808E-3DB7-4080-A620-E5510A72D884}" srcId="{A1F4DEE4-4AB9-4634-A642-3B668E2923C4}" destId="{404EDF30-B271-4F58-B918-C949E3A05AF1}" srcOrd="1" destOrd="0" parTransId="{DEA4E160-CD4B-4014-A54A-CBD4CE2772EC}" sibTransId="{E9932264-6E59-4197-A82B-1CECA6A99F41}"/>
    <dgm:cxn modelId="{E063A101-159C-41BA-BF3C-EF5932B2D023}" type="presOf" srcId="{A1F4DEE4-4AB9-4634-A642-3B668E2923C4}" destId="{7253A430-6F98-44A0-9362-567CB8D4BF50}" srcOrd="0" destOrd="0" presId="urn:microsoft.com/office/officeart/2005/8/layout/matrix2"/>
    <dgm:cxn modelId="{3DCB42D5-1A91-42F9-84D1-D79E173ADDD4}" type="presOf" srcId="{404EDF30-B271-4F58-B918-C949E3A05AF1}" destId="{7253A430-6F98-44A0-9362-567CB8D4BF50}" srcOrd="0" destOrd="2" presId="urn:microsoft.com/office/officeart/2005/8/layout/matrix2"/>
    <dgm:cxn modelId="{B77B2BDB-5896-46FA-AB3B-5ADF7E4D7FA2}" srcId="{35AF5A19-6DB2-4D4D-AB12-6C4CF30D5069}" destId="{5D8C830C-691F-4B7A-90F8-092E9B44EF02}" srcOrd="1" destOrd="0" parTransId="{712551BF-A437-4788-A0EC-C043ECE3230C}" sibTransId="{10C4F2C9-EB4D-45D5-9924-981E9B3B777F}"/>
    <dgm:cxn modelId="{BBA1BED7-3CF7-4B91-8350-2D815327EA4A}" srcId="{8078E087-2F79-4EEE-808F-8D172E088E09}" destId="{AABDEB16-F0EB-4955-8317-3AF98CF9B8E7}" srcOrd="1" destOrd="0" parTransId="{67219EC2-B521-4779-93F2-8C308195ADD5}" sibTransId="{6D36638E-E9D8-492E-B6F2-ABD81444C109}"/>
    <dgm:cxn modelId="{9B414F7B-3D1C-46D5-BBB0-0BFC92E2CE07}" srcId="{99F6EC2F-D640-48BC-ABB0-16C4DAB94060}" destId="{EEA83624-0FA8-4E0D-9D88-F30838D0BF7D}" srcOrd="0" destOrd="0" parTransId="{C9E6229B-092C-4F89-A47E-0C23A58783EC}" sibTransId="{ACED6F2A-4FC4-4B4E-82B9-1E2B84319B53}"/>
    <dgm:cxn modelId="{924056B0-BB06-4C70-80AC-2545C5D15443}" srcId="{56C9896F-FCC2-4024-A25C-B5F0B172A4F9}" destId="{99F6EC2F-D640-48BC-ABB0-16C4DAB94060}" srcOrd="1" destOrd="0" parTransId="{CA1E42B4-E77D-4287-83B1-1C64E1FC3610}" sibTransId="{0D9541B5-1F75-454D-BEDE-02C50EA03C29}"/>
    <dgm:cxn modelId="{BC1BF8BE-26D6-4383-9D65-FAF5F61DE757}" type="presOf" srcId="{35AF5A19-6DB2-4D4D-AB12-6C4CF30D5069}" destId="{19C1E220-01A4-4DF3-A52D-45367BB0CEF0}" srcOrd="0" destOrd="0" presId="urn:microsoft.com/office/officeart/2005/8/layout/matrix2"/>
    <dgm:cxn modelId="{BA97444D-BA1F-469B-9099-F6F98CD8E910}" type="presOf" srcId="{5D8C830C-691F-4B7A-90F8-092E9B44EF02}" destId="{19C1E220-01A4-4DF3-A52D-45367BB0CEF0}" srcOrd="0" destOrd="2" presId="urn:microsoft.com/office/officeart/2005/8/layout/matrix2"/>
    <dgm:cxn modelId="{C47A3A0A-FABD-43F9-ABC4-90914BC18122}" type="presOf" srcId="{201EC737-A7FD-410D-9214-92903DA7B91A}" destId="{18F253CB-19CE-40D2-8F0A-3D44F2CE5F24}" srcOrd="0" destOrd="3" presId="urn:microsoft.com/office/officeart/2005/8/layout/matrix2"/>
    <dgm:cxn modelId="{CE3DDB24-D766-43CF-9BE2-CDF3C243CAC4}" srcId="{8078E087-2F79-4EEE-808F-8D172E088E09}" destId="{CF39FE85-C21C-4B23-8855-79F050E7C649}" srcOrd="0" destOrd="0" parTransId="{E0B7EC7F-FAAA-40DC-9587-4FF9F7EB23E2}" sibTransId="{3AC11630-78CC-4E37-8AA1-0C9D689F55BB}"/>
    <dgm:cxn modelId="{43A2B623-F711-46D2-AF9B-11538F0B591D}" type="presOf" srcId="{3D6255B9-45AF-420B-89D2-6171435B9ECA}" destId="{B1C3505C-6715-4154-94A6-BBD69F28008E}" srcOrd="0" destOrd="2" presId="urn:microsoft.com/office/officeart/2005/8/layout/matrix2"/>
    <dgm:cxn modelId="{DC8A97AF-1D66-4801-BE8F-F89957EF129A}" type="presOf" srcId="{92B14A61-C657-4841-9434-30735AD30696}" destId="{19C1E220-01A4-4DF3-A52D-45367BB0CEF0}" srcOrd="0" destOrd="3" presId="urn:microsoft.com/office/officeart/2005/8/layout/matrix2"/>
    <dgm:cxn modelId="{436DC0C1-8664-4999-BBEB-E6540980D05D}" srcId="{A1F4DEE4-4AB9-4634-A642-3B668E2923C4}" destId="{DE72448F-5429-42FB-BF18-20D819ED76B7}" srcOrd="0" destOrd="0" parTransId="{EF6315E6-2306-4BA9-BC12-15E9581C1F2C}" sibTransId="{7C9344AF-D2A6-4F65-8739-1D5C77BC8E3D}"/>
    <dgm:cxn modelId="{C30C27C4-A426-4B92-A865-D3CFB5140603}" type="presOf" srcId="{99F6EC2F-D640-48BC-ABB0-16C4DAB94060}" destId="{B1C3505C-6715-4154-94A6-BBD69F28008E}" srcOrd="0" destOrd="0" presId="urn:microsoft.com/office/officeart/2005/8/layout/matrix2"/>
    <dgm:cxn modelId="{DB7991EC-291D-44E5-A752-53F1F5D52087}" srcId="{99F6EC2F-D640-48BC-ABB0-16C4DAB94060}" destId="{3D6255B9-45AF-420B-89D2-6171435B9ECA}" srcOrd="1" destOrd="0" parTransId="{599B326F-540E-4C2B-8A96-87F18E886EE2}" sibTransId="{A9E22ACA-B1CA-4FC6-9E6C-1810388824F2}"/>
    <dgm:cxn modelId="{6FC1E5C5-2FB6-4D6F-B68B-B0C9F4255A95}" srcId="{56C9896F-FCC2-4024-A25C-B5F0B172A4F9}" destId="{35AF5A19-6DB2-4D4D-AB12-6C4CF30D5069}" srcOrd="0" destOrd="0" parTransId="{F64D5941-B9CE-45ED-AA85-A6D7777D2080}" sibTransId="{AE55F4FF-4BE0-41AF-9BE7-49B084C10AC7}"/>
    <dgm:cxn modelId="{F7D32BAD-F87F-4784-BBC3-7876FD80A401}" type="presOf" srcId="{AABDEB16-F0EB-4955-8317-3AF98CF9B8E7}" destId="{18F253CB-19CE-40D2-8F0A-3D44F2CE5F24}" srcOrd="0" destOrd="2" presId="urn:microsoft.com/office/officeart/2005/8/layout/matrix2"/>
    <dgm:cxn modelId="{77F8BFC7-396D-4EC4-B1A0-FC3BE4960F3A}" type="presOf" srcId="{51D05373-D607-4F4F-B94A-151B4C35434E}" destId="{19C1E220-01A4-4DF3-A52D-45367BB0CEF0}" srcOrd="0" destOrd="1" presId="urn:microsoft.com/office/officeart/2005/8/layout/matrix2"/>
    <dgm:cxn modelId="{67AE1035-AB39-4C07-AF05-CC6651B13A26}" type="presOf" srcId="{99E1668E-AF58-4BDF-8B76-91BDA4FECBEC}" destId="{B1C3505C-6715-4154-94A6-BBD69F28008E}" srcOrd="0" destOrd="3" presId="urn:microsoft.com/office/officeart/2005/8/layout/matrix2"/>
    <dgm:cxn modelId="{F693589B-9E6D-49A4-9FDC-90A15B1B689A}" type="presOf" srcId="{8078E087-2F79-4EEE-808F-8D172E088E09}" destId="{18F253CB-19CE-40D2-8F0A-3D44F2CE5F24}" srcOrd="0" destOrd="0" presId="urn:microsoft.com/office/officeart/2005/8/layout/matrix2"/>
    <dgm:cxn modelId="{8297BB89-271C-496E-B7EC-2CF432989250}" srcId="{35AF5A19-6DB2-4D4D-AB12-6C4CF30D5069}" destId="{51D05373-D607-4F4F-B94A-151B4C35434E}" srcOrd="0" destOrd="0" parTransId="{DF279D14-A078-43F6-918F-A7FE3E1C5DE9}" sibTransId="{60C3156D-1E18-44D2-9764-241D566A72C5}"/>
    <dgm:cxn modelId="{AA2DCFE0-DC87-4E29-9DD1-06D8763E7AC4}" type="presParOf" srcId="{3AC89DE6-F8B4-45BE-A31D-47705DA9AD26}" destId="{BB154164-EA56-4F6B-9841-060690212E9B}" srcOrd="0" destOrd="0" presId="urn:microsoft.com/office/officeart/2005/8/layout/matrix2"/>
    <dgm:cxn modelId="{2F4F1C86-571E-41CE-B08F-FCE6C85A8EDC}" type="presParOf" srcId="{3AC89DE6-F8B4-45BE-A31D-47705DA9AD26}" destId="{19C1E220-01A4-4DF3-A52D-45367BB0CEF0}" srcOrd="1" destOrd="0" presId="urn:microsoft.com/office/officeart/2005/8/layout/matrix2"/>
    <dgm:cxn modelId="{ECE1E298-8BE5-41C8-8C7D-EA90BDCE5BA8}" type="presParOf" srcId="{3AC89DE6-F8B4-45BE-A31D-47705DA9AD26}" destId="{B1C3505C-6715-4154-94A6-BBD69F28008E}" srcOrd="2" destOrd="0" presId="urn:microsoft.com/office/officeart/2005/8/layout/matrix2"/>
    <dgm:cxn modelId="{A2D3B79E-7EB6-46B2-982D-3B5CAE890E17}" type="presParOf" srcId="{3AC89DE6-F8B4-45BE-A31D-47705DA9AD26}" destId="{18F253CB-19CE-40D2-8F0A-3D44F2CE5F24}" srcOrd="3" destOrd="0" presId="urn:microsoft.com/office/officeart/2005/8/layout/matrix2"/>
    <dgm:cxn modelId="{207BF590-B978-4417-A7A1-43704412243A}" type="presParOf" srcId="{3AC89DE6-F8B4-45BE-A31D-47705DA9AD26}" destId="{7253A430-6F98-44A0-9362-567CB8D4BF50}"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909331-FD71-4B06-9961-E9101A7DFCD0}"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EC"/>
        </a:p>
      </dgm:t>
    </dgm:pt>
    <dgm:pt modelId="{9176555F-D7B6-4EA0-9D92-15F41FBC0214}">
      <dgm:prSet phldrT="[Texto]"/>
      <dgm:spPr/>
      <dgm:t>
        <a:bodyPr/>
        <a:lstStyle/>
        <a:p>
          <a:r>
            <a:rPr lang="es-EC" dirty="0" smtClean="0"/>
            <a:t>Recursos Humanos</a:t>
          </a:r>
          <a:endParaRPr lang="es-EC" dirty="0"/>
        </a:p>
      </dgm:t>
    </dgm:pt>
    <dgm:pt modelId="{D6543C20-4B67-4DA1-A8E4-C991DCEA905E}" type="parTrans" cxnId="{A46E1FCC-6F89-4042-ADE5-188FD1193D31}">
      <dgm:prSet/>
      <dgm:spPr/>
      <dgm:t>
        <a:bodyPr/>
        <a:lstStyle/>
        <a:p>
          <a:endParaRPr lang="es-EC"/>
        </a:p>
      </dgm:t>
    </dgm:pt>
    <dgm:pt modelId="{2AE10B20-7DD8-426D-BF2B-C339CD4AB965}" type="sibTrans" cxnId="{A46E1FCC-6F89-4042-ADE5-188FD1193D31}">
      <dgm:prSet/>
      <dgm:spPr/>
      <dgm:t>
        <a:bodyPr/>
        <a:lstStyle/>
        <a:p>
          <a:endParaRPr lang="es-EC"/>
        </a:p>
      </dgm:t>
    </dgm:pt>
    <dgm:pt modelId="{A73526B1-CAEB-4065-9660-6421AF28BE1F}">
      <dgm:prSet phldrT="[Texto]"/>
      <dgm:spPr/>
      <dgm:t>
        <a:bodyPr/>
        <a:lstStyle/>
        <a:p>
          <a:r>
            <a:rPr lang="es-EC" dirty="0" smtClean="0"/>
            <a:t>Administración</a:t>
          </a:r>
          <a:endParaRPr lang="es-EC" dirty="0"/>
        </a:p>
      </dgm:t>
    </dgm:pt>
    <dgm:pt modelId="{C0DE4A9E-511A-42CE-8962-7099E05BFDCF}" type="parTrans" cxnId="{AACBF510-1D86-45D3-B196-36551FAFB925}">
      <dgm:prSet/>
      <dgm:spPr/>
      <dgm:t>
        <a:bodyPr/>
        <a:lstStyle/>
        <a:p>
          <a:endParaRPr lang="es-EC"/>
        </a:p>
      </dgm:t>
    </dgm:pt>
    <dgm:pt modelId="{B33CDB20-B4BB-472E-973B-230758418F3C}" type="sibTrans" cxnId="{AACBF510-1D86-45D3-B196-36551FAFB925}">
      <dgm:prSet/>
      <dgm:spPr/>
      <dgm:t>
        <a:bodyPr/>
        <a:lstStyle/>
        <a:p>
          <a:endParaRPr lang="es-EC"/>
        </a:p>
      </dgm:t>
    </dgm:pt>
    <dgm:pt modelId="{DCBA9AD4-0919-4A69-8879-FD2F3E7849CD}">
      <dgm:prSet phldrT="[Texto]"/>
      <dgm:spPr/>
      <dgm:t>
        <a:bodyPr/>
        <a:lstStyle/>
        <a:p>
          <a:r>
            <a:rPr lang="es-EC" dirty="0" smtClean="0"/>
            <a:t>SIGDE</a:t>
          </a:r>
          <a:endParaRPr lang="es-EC" dirty="0"/>
        </a:p>
      </dgm:t>
    </dgm:pt>
    <dgm:pt modelId="{474B5B63-3660-4745-9C48-214C3FC5348D}" type="sibTrans" cxnId="{8CA3D407-2D1C-4B90-9ADB-33848F67EFB4}">
      <dgm:prSet/>
      <dgm:spPr/>
      <dgm:t>
        <a:bodyPr/>
        <a:lstStyle/>
        <a:p>
          <a:endParaRPr lang="es-EC"/>
        </a:p>
      </dgm:t>
    </dgm:pt>
    <dgm:pt modelId="{1E120B21-4F85-4523-8B84-6F3D98F815ED}" type="parTrans" cxnId="{8CA3D407-2D1C-4B90-9ADB-33848F67EFB4}">
      <dgm:prSet/>
      <dgm:spPr/>
      <dgm:t>
        <a:bodyPr/>
        <a:lstStyle/>
        <a:p>
          <a:endParaRPr lang="es-EC"/>
        </a:p>
      </dgm:t>
    </dgm:pt>
    <dgm:pt modelId="{95DF98BC-8F23-44F6-BF4D-A1942E5BD0C2}">
      <dgm:prSet phldrT="[Texto]"/>
      <dgm:spPr/>
      <dgm:t>
        <a:bodyPr/>
        <a:lstStyle/>
        <a:p>
          <a:r>
            <a:rPr lang="es-EC" dirty="0" smtClean="0"/>
            <a:t>Situación actual EDs</a:t>
          </a:r>
          <a:endParaRPr lang="es-EC" dirty="0"/>
        </a:p>
      </dgm:t>
    </dgm:pt>
    <dgm:pt modelId="{F4108835-F7C1-4506-8539-5B07E807F066}" type="parTrans" cxnId="{D4B0B1DD-34B0-4E54-8E5A-933B0AA88FC9}">
      <dgm:prSet/>
      <dgm:spPr/>
      <dgm:t>
        <a:bodyPr/>
        <a:lstStyle/>
        <a:p>
          <a:endParaRPr lang="es-EC"/>
        </a:p>
      </dgm:t>
    </dgm:pt>
    <dgm:pt modelId="{CB2C3557-6E57-40EF-BEB2-8E669AB320D2}" type="sibTrans" cxnId="{D4B0B1DD-34B0-4E54-8E5A-933B0AA88FC9}">
      <dgm:prSet/>
      <dgm:spPr/>
      <dgm:t>
        <a:bodyPr/>
        <a:lstStyle/>
        <a:p>
          <a:endParaRPr lang="es-EC"/>
        </a:p>
      </dgm:t>
    </dgm:pt>
    <dgm:pt modelId="{D99A1456-8CA1-4DEF-A439-AAE51A62DCCC}">
      <dgm:prSet phldrT="[Texto]"/>
      <dgm:spPr/>
      <dgm:t>
        <a:bodyPr/>
        <a:lstStyle/>
        <a:p>
          <a:r>
            <a:rPr lang="es-EC" dirty="0" smtClean="0"/>
            <a:t>Planificación</a:t>
          </a:r>
          <a:endParaRPr lang="es-EC" dirty="0"/>
        </a:p>
      </dgm:t>
    </dgm:pt>
    <dgm:pt modelId="{9AF3E503-EE36-4C9C-B9CB-B75429A2D297}" type="parTrans" cxnId="{369575CC-8C93-4351-AB1F-4E0BBCCE4BDC}">
      <dgm:prSet/>
      <dgm:spPr/>
      <dgm:t>
        <a:bodyPr/>
        <a:lstStyle/>
        <a:p>
          <a:endParaRPr lang="es-EC"/>
        </a:p>
      </dgm:t>
    </dgm:pt>
    <dgm:pt modelId="{92E247E6-D368-4033-9EFF-58A8FB159C6F}" type="sibTrans" cxnId="{369575CC-8C93-4351-AB1F-4E0BBCCE4BDC}">
      <dgm:prSet/>
      <dgm:spPr/>
      <dgm:t>
        <a:bodyPr/>
        <a:lstStyle/>
        <a:p>
          <a:endParaRPr lang="es-EC"/>
        </a:p>
      </dgm:t>
    </dgm:pt>
    <dgm:pt modelId="{82E2B66F-2F28-4982-B470-851661C38617}" type="pres">
      <dgm:prSet presAssocID="{72909331-FD71-4B06-9961-E9101A7DFCD0}" presName="diagram" presStyleCnt="0">
        <dgm:presLayoutVars>
          <dgm:chMax val="1"/>
          <dgm:dir/>
          <dgm:animLvl val="ctr"/>
          <dgm:resizeHandles val="exact"/>
        </dgm:presLayoutVars>
      </dgm:prSet>
      <dgm:spPr/>
      <dgm:t>
        <a:bodyPr/>
        <a:lstStyle/>
        <a:p>
          <a:endParaRPr lang="es-EC"/>
        </a:p>
      </dgm:t>
    </dgm:pt>
    <dgm:pt modelId="{DCB2A215-93C5-4085-8B03-6A0FDC0B416A}" type="pres">
      <dgm:prSet presAssocID="{72909331-FD71-4B06-9961-E9101A7DFCD0}" presName="matrix" presStyleCnt="0"/>
      <dgm:spPr/>
    </dgm:pt>
    <dgm:pt modelId="{F158F075-7E6A-4AA6-814D-B27BFEEFA72A}" type="pres">
      <dgm:prSet presAssocID="{72909331-FD71-4B06-9961-E9101A7DFCD0}" presName="tile1" presStyleLbl="node1" presStyleIdx="0" presStyleCnt="4"/>
      <dgm:spPr/>
      <dgm:t>
        <a:bodyPr/>
        <a:lstStyle/>
        <a:p>
          <a:endParaRPr lang="es-EC"/>
        </a:p>
      </dgm:t>
    </dgm:pt>
    <dgm:pt modelId="{20A0F29E-B21F-40EC-B113-A74717E07FC2}" type="pres">
      <dgm:prSet presAssocID="{72909331-FD71-4B06-9961-E9101A7DFCD0}" presName="tile1text" presStyleLbl="node1" presStyleIdx="0" presStyleCnt="4">
        <dgm:presLayoutVars>
          <dgm:chMax val="0"/>
          <dgm:chPref val="0"/>
          <dgm:bulletEnabled val="1"/>
        </dgm:presLayoutVars>
      </dgm:prSet>
      <dgm:spPr/>
      <dgm:t>
        <a:bodyPr/>
        <a:lstStyle/>
        <a:p>
          <a:endParaRPr lang="es-EC"/>
        </a:p>
      </dgm:t>
    </dgm:pt>
    <dgm:pt modelId="{4F158683-0130-4F0F-9D44-0C1D559AB9A3}" type="pres">
      <dgm:prSet presAssocID="{72909331-FD71-4B06-9961-E9101A7DFCD0}" presName="tile2" presStyleLbl="node1" presStyleIdx="1" presStyleCnt="4" custLinFactNeighborY="-2064"/>
      <dgm:spPr/>
      <dgm:t>
        <a:bodyPr/>
        <a:lstStyle/>
        <a:p>
          <a:endParaRPr lang="es-EC"/>
        </a:p>
      </dgm:t>
    </dgm:pt>
    <dgm:pt modelId="{9FF9F54A-8D03-4C93-8379-AD8F9E96FAEF}" type="pres">
      <dgm:prSet presAssocID="{72909331-FD71-4B06-9961-E9101A7DFCD0}" presName="tile2text" presStyleLbl="node1" presStyleIdx="1" presStyleCnt="4">
        <dgm:presLayoutVars>
          <dgm:chMax val="0"/>
          <dgm:chPref val="0"/>
          <dgm:bulletEnabled val="1"/>
        </dgm:presLayoutVars>
      </dgm:prSet>
      <dgm:spPr/>
      <dgm:t>
        <a:bodyPr/>
        <a:lstStyle/>
        <a:p>
          <a:endParaRPr lang="es-EC"/>
        </a:p>
      </dgm:t>
    </dgm:pt>
    <dgm:pt modelId="{69276DA8-040D-4502-8843-EB4CBB5245F0}" type="pres">
      <dgm:prSet presAssocID="{72909331-FD71-4B06-9961-E9101A7DFCD0}" presName="tile3" presStyleLbl="node1" presStyleIdx="2" presStyleCnt="4"/>
      <dgm:spPr/>
      <dgm:t>
        <a:bodyPr/>
        <a:lstStyle/>
        <a:p>
          <a:endParaRPr lang="es-EC"/>
        </a:p>
      </dgm:t>
    </dgm:pt>
    <dgm:pt modelId="{4050F818-C76E-4FD9-899E-6D5A44DD44B9}" type="pres">
      <dgm:prSet presAssocID="{72909331-FD71-4B06-9961-E9101A7DFCD0}" presName="tile3text" presStyleLbl="node1" presStyleIdx="2" presStyleCnt="4">
        <dgm:presLayoutVars>
          <dgm:chMax val="0"/>
          <dgm:chPref val="0"/>
          <dgm:bulletEnabled val="1"/>
        </dgm:presLayoutVars>
      </dgm:prSet>
      <dgm:spPr/>
      <dgm:t>
        <a:bodyPr/>
        <a:lstStyle/>
        <a:p>
          <a:endParaRPr lang="es-EC"/>
        </a:p>
      </dgm:t>
    </dgm:pt>
    <dgm:pt modelId="{AD1F6710-3D17-4B12-B12C-3DB70B413AE2}" type="pres">
      <dgm:prSet presAssocID="{72909331-FD71-4B06-9961-E9101A7DFCD0}" presName="tile4" presStyleLbl="node1" presStyleIdx="3" presStyleCnt="4"/>
      <dgm:spPr/>
      <dgm:t>
        <a:bodyPr/>
        <a:lstStyle/>
        <a:p>
          <a:endParaRPr lang="es-EC"/>
        </a:p>
      </dgm:t>
    </dgm:pt>
    <dgm:pt modelId="{0D673B6B-22DB-420D-B4BD-81FE38816D5E}" type="pres">
      <dgm:prSet presAssocID="{72909331-FD71-4B06-9961-E9101A7DFCD0}" presName="tile4text" presStyleLbl="node1" presStyleIdx="3" presStyleCnt="4">
        <dgm:presLayoutVars>
          <dgm:chMax val="0"/>
          <dgm:chPref val="0"/>
          <dgm:bulletEnabled val="1"/>
        </dgm:presLayoutVars>
      </dgm:prSet>
      <dgm:spPr/>
      <dgm:t>
        <a:bodyPr/>
        <a:lstStyle/>
        <a:p>
          <a:endParaRPr lang="es-EC"/>
        </a:p>
      </dgm:t>
    </dgm:pt>
    <dgm:pt modelId="{05715A2B-BA58-438E-875E-44A15DD89442}" type="pres">
      <dgm:prSet presAssocID="{72909331-FD71-4B06-9961-E9101A7DFCD0}" presName="centerTile" presStyleLbl="fgShp" presStyleIdx="0" presStyleCnt="1">
        <dgm:presLayoutVars>
          <dgm:chMax val="0"/>
          <dgm:chPref val="0"/>
        </dgm:presLayoutVars>
      </dgm:prSet>
      <dgm:spPr/>
      <dgm:t>
        <a:bodyPr/>
        <a:lstStyle/>
        <a:p>
          <a:endParaRPr lang="es-EC"/>
        </a:p>
      </dgm:t>
    </dgm:pt>
  </dgm:ptLst>
  <dgm:cxnLst>
    <dgm:cxn modelId="{8CA3D407-2D1C-4B90-9ADB-33848F67EFB4}" srcId="{72909331-FD71-4B06-9961-E9101A7DFCD0}" destId="{DCBA9AD4-0919-4A69-8879-FD2F3E7849CD}" srcOrd="0" destOrd="0" parTransId="{1E120B21-4F85-4523-8B84-6F3D98F815ED}" sibTransId="{474B5B63-3660-4745-9C48-214C3FC5348D}"/>
    <dgm:cxn modelId="{C5F28DB3-958A-4BBB-954D-7A853F733DCA}" type="presOf" srcId="{D99A1456-8CA1-4DEF-A439-AAE51A62DCCC}" destId="{4F158683-0130-4F0F-9D44-0C1D559AB9A3}" srcOrd="0" destOrd="0" presId="urn:microsoft.com/office/officeart/2005/8/layout/matrix1"/>
    <dgm:cxn modelId="{CBACF216-BFA2-4AF4-86B0-BBC8062BFA8F}" type="presOf" srcId="{95DF98BC-8F23-44F6-BF4D-A1942E5BD0C2}" destId="{20A0F29E-B21F-40EC-B113-A74717E07FC2}" srcOrd="1" destOrd="0" presId="urn:microsoft.com/office/officeart/2005/8/layout/matrix1"/>
    <dgm:cxn modelId="{0F44144D-26A0-42F0-A4FA-C785A63BEDB3}" type="presOf" srcId="{A73526B1-CAEB-4065-9660-6421AF28BE1F}" destId="{0D673B6B-22DB-420D-B4BD-81FE38816D5E}" srcOrd="1" destOrd="0" presId="urn:microsoft.com/office/officeart/2005/8/layout/matrix1"/>
    <dgm:cxn modelId="{F53E6B21-210B-47AD-A565-0DDAA58931CD}" type="presOf" srcId="{95DF98BC-8F23-44F6-BF4D-A1942E5BD0C2}" destId="{F158F075-7E6A-4AA6-814D-B27BFEEFA72A}" srcOrd="0" destOrd="0" presId="urn:microsoft.com/office/officeart/2005/8/layout/matrix1"/>
    <dgm:cxn modelId="{D4B0B1DD-34B0-4E54-8E5A-933B0AA88FC9}" srcId="{DCBA9AD4-0919-4A69-8879-FD2F3E7849CD}" destId="{95DF98BC-8F23-44F6-BF4D-A1942E5BD0C2}" srcOrd="0" destOrd="0" parTransId="{F4108835-F7C1-4506-8539-5B07E807F066}" sibTransId="{CB2C3557-6E57-40EF-BEB2-8E669AB320D2}"/>
    <dgm:cxn modelId="{A46E1FCC-6F89-4042-ADE5-188FD1193D31}" srcId="{DCBA9AD4-0919-4A69-8879-FD2F3E7849CD}" destId="{9176555F-D7B6-4EA0-9D92-15F41FBC0214}" srcOrd="2" destOrd="0" parTransId="{D6543C20-4B67-4DA1-A8E4-C991DCEA905E}" sibTransId="{2AE10B20-7DD8-426D-BF2B-C339CD4AB965}"/>
    <dgm:cxn modelId="{8914EB4A-B046-4A67-B71D-E0455EF05D37}" type="presOf" srcId="{D99A1456-8CA1-4DEF-A439-AAE51A62DCCC}" destId="{9FF9F54A-8D03-4C93-8379-AD8F9E96FAEF}" srcOrd="1" destOrd="0" presId="urn:microsoft.com/office/officeart/2005/8/layout/matrix1"/>
    <dgm:cxn modelId="{CD6387C5-FABB-456E-A6D4-203CA28451E6}" type="presOf" srcId="{9176555F-D7B6-4EA0-9D92-15F41FBC0214}" destId="{4050F818-C76E-4FD9-899E-6D5A44DD44B9}" srcOrd="1" destOrd="0" presId="urn:microsoft.com/office/officeart/2005/8/layout/matrix1"/>
    <dgm:cxn modelId="{AACBF510-1D86-45D3-B196-36551FAFB925}" srcId="{DCBA9AD4-0919-4A69-8879-FD2F3E7849CD}" destId="{A73526B1-CAEB-4065-9660-6421AF28BE1F}" srcOrd="3" destOrd="0" parTransId="{C0DE4A9E-511A-42CE-8962-7099E05BFDCF}" sibTransId="{B33CDB20-B4BB-472E-973B-230758418F3C}"/>
    <dgm:cxn modelId="{172CB376-108F-41B0-BA4A-C76A8288FFAC}" type="presOf" srcId="{72909331-FD71-4B06-9961-E9101A7DFCD0}" destId="{82E2B66F-2F28-4982-B470-851661C38617}" srcOrd="0" destOrd="0" presId="urn:microsoft.com/office/officeart/2005/8/layout/matrix1"/>
    <dgm:cxn modelId="{9DAC2C92-E7AD-4810-A9A2-8CE48FDA9D78}" type="presOf" srcId="{9176555F-D7B6-4EA0-9D92-15F41FBC0214}" destId="{69276DA8-040D-4502-8843-EB4CBB5245F0}" srcOrd="0" destOrd="0" presId="urn:microsoft.com/office/officeart/2005/8/layout/matrix1"/>
    <dgm:cxn modelId="{369575CC-8C93-4351-AB1F-4E0BBCCE4BDC}" srcId="{DCBA9AD4-0919-4A69-8879-FD2F3E7849CD}" destId="{D99A1456-8CA1-4DEF-A439-AAE51A62DCCC}" srcOrd="1" destOrd="0" parTransId="{9AF3E503-EE36-4C9C-B9CB-B75429A2D297}" sibTransId="{92E247E6-D368-4033-9EFF-58A8FB159C6F}"/>
    <dgm:cxn modelId="{133BA265-963D-4C31-8691-36BCE9CAE099}" type="presOf" srcId="{DCBA9AD4-0919-4A69-8879-FD2F3E7849CD}" destId="{05715A2B-BA58-438E-875E-44A15DD89442}" srcOrd="0" destOrd="0" presId="urn:microsoft.com/office/officeart/2005/8/layout/matrix1"/>
    <dgm:cxn modelId="{6DE26B97-2860-42D3-883C-646F0CCE486F}" type="presOf" srcId="{A73526B1-CAEB-4065-9660-6421AF28BE1F}" destId="{AD1F6710-3D17-4B12-B12C-3DB70B413AE2}" srcOrd="0" destOrd="0" presId="urn:microsoft.com/office/officeart/2005/8/layout/matrix1"/>
    <dgm:cxn modelId="{0F607492-42C6-4EAE-9A9A-ACB4240765EA}" type="presParOf" srcId="{82E2B66F-2F28-4982-B470-851661C38617}" destId="{DCB2A215-93C5-4085-8B03-6A0FDC0B416A}" srcOrd="0" destOrd="0" presId="urn:microsoft.com/office/officeart/2005/8/layout/matrix1"/>
    <dgm:cxn modelId="{E2AC2EFE-02D7-453F-8614-5406A5ED7E89}" type="presParOf" srcId="{DCB2A215-93C5-4085-8B03-6A0FDC0B416A}" destId="{F158F075-7E6A-4AA6-814D-B27BFEEFA72A}" srcOrd="0" destOrd="0" presId="urn:microsoft.com/office/officeart/2005/8/layout/matrix1"/>
    <dgm:cxn modelId="{C265100C-39D8-4688-9DA2-729851665F9A}" type="presParOf" srcId="{DCB2A215-93C5-4085-8B03-6A0FDC0B416A}" destId="{20A0F29E-B21F-40EC-B113-A74717E07FC2}" srcOrd="1" destOrd="0" presId="urn:microsoft.com/office/officeart/2005/8/layout/matrix1"/>
    <dgm:cxn modelId="{2CF15104-648B-43C2-87C6-D990CD7CDF3D}" type="presParOf" srcId="{DCB2A215-93C5-4085-8B03-6A0FDC0B416A}" destId="{4F158683-0130-4F0F-9D44-0C1D559AB9A3}" srcOrd="2" destOrd="0" presId="urn:microsoft.com/office/officeart/2005/8/layout/matrix1"/>
    <dgm:cxn modelId="{6692A9A4-B2BD-4CAB-8DC0-EE31B98A9555}" type="presParOf" srcId="{DCB2A215-93C5-4085-8B03-6A0FDC0B416A}" destId="{9FF9F54A-8D03-4C93-8379-AD8F9E96FAEF}" srcOrd="3" destOrd="0" presId="urn:microsoft.com/office/officeart/2005/8/layout/matrix1"/>
    <dgm:cxn modelId="{D7F1C07A-D920-4A46-B555-A6E043D04BD2}" type="presParOf" srcId="{DCB2A215-93C5-4085-8B03-6A0FDC0B416A}" destId="{69276DA8-040D-4502-8843-EB4CBB5245F0}" srcOrd="4" destOrd="0" presId="urn:microsoft.com/office/officeart/2005/8/layout/matrix1"/>
    <dgm:cxn modelId="{2CD29F44-7EB5-48D2-A6E3-A254266AB8C2}" type="presParOf" srcId="{DCB2A215-93C5-4085-8B03-6A0FDC0B416A}" destId="{4050F818-C76E-4FD9-899E-6D5A44DD44B9}" srcOrd="5" destOrd="0" presId="urn:microsoft.com/office/officeart/2005/8/layout/matrix1"/>
    <dgm:cxn modelId="{77A4F430-E6B9-44BA-B259-98AE84D5D5BC}" type="presParOf" srcId="{DCB2A215-93C5-4085-8B03-6A0FDC0B416A}" destId="{AD1F6710-3D17-4B12-B12C-3DB70B413AE2}" srcOrd="6" destOrd="0" presId="urn:microsoft.com/office/officeart/2005/8/layout/matrix1"/>
    <dgm:cxn modelId="{D2EC638E-2B3E-4DEC-A2D6-AADE5181BDF0}" type="presParOf" srcId="{DCB2A215-93C5-4085-8B03-6A0FDC0B416A}" destId="{0D673B6B-22DB-420D-B4BD-81FE38816D5E}" srcOrd="7" destOrd="0" presId="urn:microsoft.com/office/officeart/2005/8/layout/matrix1"/>
    <dgm:cxn modelId="{31D2C9E3-1FE2-47C3-B89C-658ED6DDF066}" type="presParOf" srcId="{82E2B66F-2F28-4982-B470-851661C38617}" destId="{05715A2B-BA58-438E-875E-44A15DD89442}"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C75C13-8DDC-479D-8B77-D93D4470B7D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EC"/>
        </a:p>
      </dgm:t>
    </dgm:pt>
    <dgm:pt modelId="{2763FDC8-5AFD-40DE-8F92-0DE30CB562DA}">
      <dgm:prSet phldrT="[Texto]"/>
      <dgm:spPr/>
      <dgm:t>
        <a:bodyPr/>
        <a:lstStyle/>
        <a:p>
          <a:r>
            <a:rPr lang="es-EC" dirty="0" smtClean="0"/>
            <a:t>PEYEA</a:t>
          </a:r>
          <a:endParaRPr lang="es-EC" dirty="0"/>
        </a:p>
      </dgm:t>
    </dgm:pt>
    <dgm:pt modelId="{695AA967-853D-4126-ACC7-4C8CAE045F97}" type="parTrans" cxnId="{DB30AFD1-5F88-46A4-8043-B0F5F0BF7F4E}">
      <dgm:prSet/>
      <dgm:spPr/>
      <dgm:t>
        <a:bodyPr/>
        <a:lstStyle/>
        <a:p>
          <a:endParaRPr lang="es-EC"/>
        </a:p>
      </dgm:t>
    </dgm:pt>
    <dgm:pt modelId="{B86F25BE-04D0-4231-95D6-5336F09024BA}" type="sibTrans" cxnId="{DB30AFD1-5F88-46A4-8043-B0F5F0BF7F4E}">
      <dgm:prSet/>
      <dgm:spPr/>
      <dgm:t>
        <a:bodyPr/>
        <a:lstStyle/>
        <a:p>
          <a:endParaRPr lang="es-EC"/>
        </a:p>
      </dgm:t>
    </dgm:pt>
    <dgm:pt modelId="{68747E45-60D7-4EDA-8023-20954BAC87C2}">
      <dgm:prSet phldrT="[Texto]"/>
      <dgm:spPr/>
      <dgm:t>
        <a:bodyPr/>
        <a:lstStyle/>
        <a:p>
          <a:r>
            <a:rPr lang="es-EC" dirty="0" err="1" smtClean="0">
              <a:solidFill>
                <a:schemeClr val="tx1"/>
              </a:solidFill>
            </a:rPr>
            <a:t>FODA</a:t>
          </a:r>
          <a:endParaRPr lang="es-EC" dirty="0">
            <a:solidFill>
              <a:schemeClr val="tx1"/>
            </a:solidFill>
          </a:endParaRPr>
        </a:p>
      </dgm:t>
    </dgm:pt>
    <dgm:pt modelId="{8465E594-8FA7-43F0-B175-6F0E02CE46E8}" type="sibTrans" cxnId="{6800073C-BFD5-42A1-B295-D3831507636C}">
      <dgm:prSet/>
      <dgm:spPr/>
      <dgm:t>
        <a:bodyPr/>
        <a:lstStyle/>
        <a:p>
          <a:endParaRPr lang="es-EC"/>
        </a:p>
      </dgm:t>
    </dgm:pt>
    <dgm:pt modelId="{3265476F-8339-49D8-A068-17071169F1B7}" type="parTrans" cxnId="{6800073C-BFD5-42A1-B295-D3831507636C}">
      <dgm:prSet/>
      <dgm:spPr/>
      <dgm:t>
        <a:bodyPr/>
        <a:lstStyle/>
        <a:p>
          <a:endParaRPr lang="es-EC"/>
        </a:p>
      </dgm:t>
    </dgm:pt>
    <dgm:pt modelId="{EE594569-A285-4227-98B6-4AC0F1A2FB2E}">
      <dgm:prSet phldrT="[Texto]"/>
      <dgm:spPr/>
      <dgm:t>
        <a:bodyPr/>
        <a:lstStyle/>
        <a:p>
          <a:r>
            <a:rPr lang="es-EC" dirty="0" smtClean="0"/>
            <a:t>MIE</a:t>
          </a:r>
          <a:endParaRPr lang="es-EC" dirty="0"/>
        </a:p>
      </dgm:t>
    </dgm:pt>
    <dgm:pt modelId="{4A1A29AA-D137-412F-B79B-0FE58B56C2A6}" type="parTrans" cxnId="{10288B97-FB7A-402C-979D-8F3C41CB78D0}">
      <dgm:prSet/>
      <dgm:spPr/>
      <dgm:t>
        <a:bodyPr/>
        <a:lstStyle/>
        <a:p>
          <a:endParaRPr lang="es-EC"/>
        </a:p>
      </dgm:t>
    </dgm:pt>
    <dgm:pt modelId="{DABC0A10-C93D-4DFA-9C9E-701A7A6AD096}" type="sibTrans" cxnId="{10288B97-FB7A-402C-979D-8F3C41CB78D0}">
      <dgm:prSet/>
      <dgm:spPr/>
      <dgm:t>
        <a:bodyPr/>
        <a:lstStyle/>
        <a:p>
          <a:endParaRPr lang="es-EC"/>
        </a:p>
      </dgm:t>
    </dgm:pt>
    <dgm:pt modelId="{2010B4F1-5FB1-4C61-A87C-0E6A4D8FD336}">
      <dgm:prSet phldrT="[Texto]"/>
      <dgm:spPr/>
      <dgm:t>
        <a:bodyPr/>
        <a:lstStyle/>
        <a:p>
          <a:r>
            <a:rPr lang="es-EC" dirty="0" err="1" smtClean="0"/>
            <a:t>MCPE</a:t>
          </a:r>
          <a:endParaRPr lang="es-EC" dirty="0"/>
        </a:p>
      </dgm:t>
    </dgm:pt>
    <dgm:pt modelId="{F800E5C9-E7AC-4E24-9294-C2044F816D67}" type="parTrans" cxnId="{5A9470EC-D58E-47E6-AB04-139244AE38AD}">
      <dgm:prSet/>
      <dgm:spPr/>
      <dgm:t>
        <a:bodyPr/>
        <a:lstStyle/>
        <a:p>
          <a:endParaRPr lang="es-EC"/>
        </a:p>
      </dgm:t>
    </dgm:pt>
    <dgm:pt modelId="{0B9DAA75-42B1-4B5F-B6E5-FBFCA4F6ACD0}" type="sibTrans" cxnId="{5A9470EC-D58E-47E6-AB04-139244AE38AD}">
      <dgm:prSet/>
      <dgm:spPr/>
      <dgm:t>
        <a:bodyPr/>
        <a:lstStyle/>
        <a:p>
          <a:endParaRPr lang="es-EC"/>
        </a:p>
      </dgm:t>
    </dgm:pt>
    <dgm:pt modelId="{A79D4491-5AA9-4E35-8054-88EC1E7A943B}">
      <dgm:prSet phldrT="[Texto]"/>
      <dgm:spPr/>
      <dgm:t>
        <a:bodyPr/>
        <a:lstStyle/>
        <a:p>
          <a:r>
            <a:rPr lang="es-EC" dirty="0" smtClean="0"/>
            <a:t>Formulación Estrategias</a:t>
          </a:r>
          <a:endParaRPr lang="es-EC" dirty="0"/>
        </a:p>
      </dgm:t>
    </dgm:pt>
    <dgm:pt modelId="{746DEBA7-1CB9-4EBE-A534-FE78F5B55D33}" type="sibTrans" cxnId="{D256394F-5935-4031-A72A-78AF3E77E903}">
      <dgm:prSet/>
      <dgm:spPr/>
      <dgm:t>
        <a:bodyPr/>
        <a:lstStyle/>
        <a:p>
          <a:endParaRPr lang="es-EC"/>
        </a:p>
      </dgm:t>
    </dgm:pt>
    <dgm:pt modelId="{4CC316FE-6442-481E-AA7F-ABE048AE3C51}" type="parTrans" cxnId="{D256394F-5935-4031-A72A-78AF3E77E903}">
      <dgm:prSet/>
      <dgm:spPr/>
      <dgm:t>
        <a:bodyPr/>
        <a:lstStyle/>
        <a:p>
          <a:endParaRPr lang="es-EC"/>
        </a:p>
      </dgm:t>
    </dgm:pt>
    <dgm:pt modelId="{6D09218E-3C3A-4DB6-938E-82CCE529CCCF}">
      <dgm:prSet phldrT="[Texto]"/>
      <dgm:spPr/>
      <dgm:t>
        <a:bodyPr/>
        <a:lstStyle/>
        <a:p>
          <a:r>
            <a:rPr lang="es-EC" dirty="0" smtClean="0">
              <a:solidFill>
                <a:schemeClr val="tx1"/>
              </a:solidFill>
            </a:rPr>
            <a:t>EFI / EFE</a:t>
          </a:r>
          <a:endParaRPr lang="es-EC" dirty="0">
            <a:solidFill>
              <a:schemeClr val="tx1"/>
            </a:solidFill>
          </a:endParaRPr>
        </a:p>
      </dgm:t>
    </dgm:pt>
    <dgm:pt modelId="{C9AD9717-FC68-4451-A9E5-32AF7417CF80}" type="parTrans" cxnId="{919C30A9-599F-44BF-8133-5E17236E44F5}">
      <dgm:prSet/>
      <dgm:spPr/>
      <dgm:t>
        <a:bodyPr/>
        <a:lstStyle/>
        <a:p>
          <a:endParaRPr lang="es-EC"/>
        </a:p>
      </dgm:t>
    </dgm:pt>
    <dgm:pt modelId="{59B884B6-9584-44B0-BF2D-BA128A952BAD}" type="sibTrans" cxnId="{919C30A9-599F-44BF-8133-5E17236E44F5}">
      <dgm:prSet/>
      <dgm:spPr/>
      <dgm:t>
        <a:bodyPr/>
        <a:lstStyle/>
        <a:p>
          <a:endParaRPr lang="es-EC"/>
        </a:p>
      </dgm:t>
    </dgm:pt>
    <dgm:pt modelId="{26BFE56F-CFE8-49BF-BC16-072E7EE31337}" type="pres">
      <dgm:prSet presAssocID="{FFC75C13-8DDC-479D-8B77-D93D4470B7DE}" presName="diagram" presStyleCnt="0">
        <dgm:presLayoutVars>
          <dgm:dir/>
          <dgm:resizeHandles val="exact"/>
        </dgm:presLayoutVars>
      </dgm:prSet>
      <dgm:spPr/>
      <dgm:t>
        <a:bodyPr/>
        <a:lstStyle/>
        <a:p>
          <a:endParaRPr lang="es-EC"/>
        </a:p>
      </dgm:t>
    </dgm:pt>
    <dgm:pt modelId="{531085B3-9876-43B5-A260-3E7D2C50D600}" type="pres">
      <dgm:prSet presAssocID="{68747E45-60D7-4EDA-8023-20954BAC87C2}" presName="node" presStyleLbl="node1" presStyleIdx="0" presStyleCnt="6">
        <dgm:presLayoutVars>
          <dgm:bulletEnabled val="1"/>
        </dgm:presLayoutVars>
      </dgm:prSet>
      <dgm:spPr/>
      <dgm:t>
        <a:bodyPr/>
        <a:lstStyle/>
        <a:p>
          <a:endParaRPr lang="es-EC"/>
        </a:p>
      </dgm:t>
    </dgm:pt>
    <dgm:pt modelId="{11C8D379-3E7A-4AFD-BB3C-FA4910543355}" type="pres">
      <dgm:prSet presAssocID="{8465E594-8FA7-43F0-B175-6F0E02CE46E8}" presName="sibTrans" presStyleCnt="0"/>
      <dgm:spPr/>
      <dgm:t>
        <a:bodyPr/>
        <a:lstStyle/>
        <a:p>
          <a:endParaRPr lang="es-EC"/>
        </a:p>
      </dgm:t>
    </dgm:pt>
    <dgm:pt modelId="{CB84A660-441F-411D-94EB-8C2D1F2471DD}" type="pres">
      <dgm:prSet presAssocID="{6D09218E-3C3A-4DB6-938E-82CCE529CCCF}" presName="node" presStyleLbl="node1" presStyleIdx="1" presStyleCnt="6">
        <dgm:presLayoutVars>
          <dgm:bulletEnabled val="1"/>
        </dgm:presLayoutVars>
      </dgm:prSet>
      <dgm:spPr/>
      <dgm:t>
        <a:bodyPr/>
        <a:lstStyle/>
        <a:p>
          <a:endParaRPr lang="es-EC"/>
        </a:p>
      </dgm:t>
    </dgm:pt>
    <dgm:pt modelId="{62B01D28-4E64-44FC-A2A1-4738F22F785C}" type="pres">
      <dgm:prSet presAssocID="{59B884B6-9584-44B0-BF2D-BA128A952BAD}" presName="sibTrans" presStyleCnt="0"/>
      <dgm:spPr/>
    </dgm:pt>
    <dgm:pt modelId="{B2878BEC-CD6F-410C-8589-C1ADC4C7B8A0}" type="pres">
      <dgm:prSet presAssocID="{A79D4491-5AA9-4E35-8054-88EC1E7A943B}" presName="node" presStyleLbl="node1" presStyleIdx="2" presStyleCnt="6">
        <dgm:presLayoutVars>
          <dgm:bulletEnabled val="1"/>
        </dgm:presLayoutVars>
      </dgm:prSet>
      <dgm:spPr/>
      <dgm:t>
        <a:bodyPr/>
        <a:lstStyle/>
        <a:p>
          <a:endParaRPr lang="es-EC"/>
        </a:p>
      </dgm:t>
    </dgm:pt>
    <dgm:pt modelId="{57595FD4-02E6-4D2F-8BDF-39CEF49E81A5}" type="pres">
      <dgm:prSet presAssocID="{746DEBA7-1CB9-4EBE-A534-FE78F5B55D33}" presName="sibTrans" presStyleCnt="0"/>
      <dgm:spPr/>
      <dgm:t>
        <a:bodyPr/>
        <a:lstStyle/>
        <a:p>
          <a:endParaRPr lang="es-EC"/>
        </a:p>
      </dgm:t>
    </dgm:pt>
    <dgm:pt modelId="{9DC89949-4E7C-42A2-8570-826BE44B7277}" type="pres">
      <dgm:prSet presAssocID="{2763FDC8-5AFD-40DE-8F92-0DE30CB562DA}" presName="node" presStyleLbl="node1" presStyleIdx="3" presStyleCnt="6">
        <dgm:presLayoutVars>
          <dgm:bulletEnabled val="1"/>
        </dgm:presLayoutVars>
      </dgm:prSet>
      <dgm:spPr/>
      <dgm:t>
        <a:bodyPr/>
        <a:lstStyle/>
        <a:p>
          <a:endParaRPr lang="es-EC"/>
        </a:p>
      </dgm:t>
    </dgm:pt>
    <dgm:pt modelId="{7E200175-DF86-4E91-8450-4A9809B82788}" type="pres">
      <dgm:prSet presAssocID="{B86F25BE-04D0-4231-95D6-5336F09024BA}" presName="sibTrans" presStyleCnt="0"/>
      <dgm:spPr/>
      <dgm:t>
        <a:bodyPr/>
        <a:lstStyle/>
        <a:p>
          <a:endParaRPr lang="es-EC"/>
        </a:p>
      </dgm:t>
    </dgm:pt>
    <dgm:pt modelId="{01CE895B-FEA4-4374-9649-F9F6070B3FB7}" type="pres">
      <dgm:prSet presAssocID="{EE594569-A285-4227-98B6-4AC0F1A2FB2E}" presName="node" presStyleLbl="node1" presStyleIdx="4" presStyleCnt="6">
        <dgm:presLayoutVars>
          <dgm:bulletEnabled val="1"/>
        </dgm:presLayoutVars>
      </dgm:prSet>
      <dgm:spPr/>
      <dgm:t>
        <a:bodyPr/>
        <a:lstStyle/>
        <a:p>
          <a:endParaRPr lang="es-EC"/>
        </a:p>
      </dgm:t>
    </dgm:pt>
    <dgm:pt modelId="{57B1756F-CC27-4F47-8EE0-0D930E72D94B}" type="pres">
      <dgm:prSet presAssocID="{DABC0A10-C93D-4DFA-9C9E-701A7A6AD096}" presName="sibTrans" presStyleCnt="0"/>
      <dgm:spPr/>
      <dgm:t>
        <a:bodyPr/>
        <a:lstStyle/>
        <a:p>
          <a:endParaRPr lang="es-EC"/>
        </a:p>
      </dgm:t>
    </dgm:pt>
    <dgm:pt modelId="{4502B263-2FE3-4C5E-8CF4-4313539963A0}" type="pres">
      <dgm:prSet presAssocID="{2010B4F1-5FB1-4C61-A87C-0E6A4D8FD336}" presName="node" presStyleLbl="node1" presStyleIdx="5" presStyleCnt="6">
        <dgm:presLayoutVars>
          <dgm:bulletEnabled val="1"/>
        </dgm:presLayoutVars>
      </dgm:prSet>
      <dgm:spPr/>
      <dgm:t>
        <a:bodyPr/>
        <a:lstStyle/>
        <a:p>
          <a:endParaRPr lang="es-EC"/>
        </a:p>
      </dgm:t>
    </dgm:pt>
  </dgm:ptLst>
  <dgm:cxnLst>
    <dgm:cxn modelId="{D256394F-5935-4031-A72A-78AF3E77E903}" srcId="{FFC75C13-8DDC-479D-8B77-D93D4470B7DE}" destId="{A79D4491-5AA9-4E35-8054-88EC1E7A943B}" srcOrd="2" destOrd="0" parTransId="{4CC316FE-6442-481E-AA7F-ABE048AE3C51}" sibTransId="{746DEBA7-1CB9-4EBE-A534-FE78F5B55D33}"/>
    <dgm:cxn modelId="{10288B97-FB7A-402C-979D-8F3C41CB78D0}" srcId="{FFC75C13-8DDC-479D-8B77-D93D4470B7DE}" destId="{EE594569-A285-4227-98B6-4AC0F1A2FB2E}" srcOrd="4" destOrd="0" parTransId="{4A1A29AA-D137-412F-B79B-0FE58B56C2A6}" sibTransId="{DABC0A10-C93D-4DFA-9C9E-701A7A6AD096}"/>
    <dgm:cxn modelId="{7467740D-9B62-4BD0-9C0E-BE342F4CC8E0}" type="presOf" srcId="{A79D4491-5AA9-4E35-8054-88EC1E7A943B}" destId="{B2878BEC-CD6F-410C-8589-C1ADC4C7B8A0}" srcOrd="0" destOrd="0" presId="urn:microsoft.com/office/officeart/2005/8/layout/default"/>
    <dgm:cxn modelId="{61DF520A-6A51-414B-BE36-3AF854F77C25}" type="presOf" srcId="{2763FDC8-5AFD-40DE-8F92-0DE30CB562DA}" destId="{9DC89949-4E7C-42A2-8570-826BE44B7277}" srcOrd="0" destOrd="0" presId="urn:microsoft.com/office/officeart/2005/8/layout/default"/>
    <dgm:cxn modelId="{3BAF2192-2B1B-4DF7-A85A-D5139FC0E000}" type="presOf" srcId="{2010B4F1-5FB1-4C61-A87C-0E6A4D8FD336}" destId="{4502B263-2FE3-4C5E-8CF4-4313539963A0}" srcOrd="0" destOrd="0" presId="urn:microsoft.com/office/officeart/2005/8/layout/default"/>
    <dgm:cxn modelId="{2E09E740-5A02-438A-A0EC-6C7F929249BB}" type="presOf" srcId="{FFC75C13-8DDC-479D-8B77-D93D4470B7DE}" destId="{26BFE56F-CFE8-49BF-BC16-072E7EE31337}" srcOrd="0" destOrd="0" presId="urn:microsoft.com/office/officeart/2005/8/layout/default"/>
    <dgm:cxn modelId="{5A9470EC-D58E-47E6-AB04-139244AE38AD}" srcId="{FFC75C13-8DDC-479D-8B77-D93D4470B7DE}" destId="{2010B4F1-5FB1-4C61-A87C-0E6A4D8FD336}" srcOrd="5" destOrd="0" parTransId="{F800E5C9-E7AC-4E24-9294-C2044F816D67}" sibTransId="{0B9DAA75-42B1-4B5F-B6E5-FBFCA4F6ACD0}"/>
    <dgm:cxn modelId="{CF7F0FE1-13E4-4A5D-9117-21014E9B209C}" type="presOf" srcId="{68747E45-60D7-4EDA-8023-20954BAC87C2}" destId="{531085B3-9876-43B5-A260-3E7D2C50D600}" srcOrd="0" destOrd="0" presId="urn:microsoft.com/office/officeart/2005/8/layout/default"/>
    <dgm:cxn modelId="{93EB9A5A-0A62-48DE-AB88-FF7F4658F762}" type="presOf" srcId="{EE594569-A285-4227-98B6-4AC0F1A2FB2E}" destId="{01CE895B-FEA4-4374-9649-F9F6070B3FB7}" srcOrd="0" destOrd="0" presId="urn:microsoft.com/office/officeart/2005/8/layout/default"/>
    <dgm:cxn modelId="{6800073C-BFD5-42A1-B295-D3831507636C}" srcId="{FFC75C13-8DDC-479D-8B77-D93D4470B7DE}" destId="{68747E45-60D7-4EDA-8023-20954BAC87C2}" srcOrd="0" destOrd="0" parTransId="{3265476F-8339-49D8-A068-17071169F1B7}" sibTransId="{8465E594-8FA7-43F0-B175-6F0E02CE46E8}"/>
    <dgm:cxn modelId="{EDE66B38-A3A6-4816-8BDE-6ED3A1119325}" type="presOf" srcId="{6D09218E-3C3A-4DB6-938E-82CCE529CCCF}" destId="{CB84A660-441F-411D-94EB-8C2D1F2471DD}" srcOrd="0" destOrd="0" presId="urn:microsoft.com/office/officeart/2005/8/layout/default"/>
    <dgm:cxn modelId="{DB30AFD1-5F88-46A4-8043-B0F5F0BF7F4E}" srcId="{FFC75C13-8DDC-479D-8B77-D93D4470B7DE}" destId="{2763FDC8-5AFD-40DE-8F92-0DE30CB562DA}" srcOrd="3" destOrd="0" parTransId="{695AA967-853D-4126-ACC7-4C8CAE045F97}" sibTransId="{B86F25BE-04D0-4231-95D6-5336F09024BA}"/>
    <dgm:cxn modelId="{919C30A9-599F-44BF-8133-5E17236E44F5}" srcId="{FFC75C13-8DDC-479D-8B77-D93D4470B7DE}" destId="{6D09218E-3C3A-4DB6-938E-82CCE529CCCF}" srcOrd="1" destOrd="0" parTransId="{C9AD9717-FC68-4451-A9E5-32AF7417CF80}" sibTransId="{59B884B6-9584-44B0-BF2D-BA128A952BAD}"/>
    <dgm:cxn modelId="{1190B875-2147-4A4D-8B7D-C2D2F0EE3605}" type="presParOf" srcId="{26BFE56F-CFE8-49BF-BC16-072E7EE31337}" destId="{531085B3-9876-43B5-A260-3E7D2C50D600}" srcOrd="0" destOrd="0" presId="urn:microsoft.com/office/officeart/2005/8/layout/default"/>
    <dgm:cxn modelId="{0F41B521-3216-4236-AD78-F111E96C638F}" type="presParOf" srcId="{26BFE56F-CFE8-49BF-BC16-072E7EE31337}" destId="{11C8D379-3E7A-4AFD-BB3C-FA4910543355}" srcOrd="1" destOrd="0" presId="urn:microsoft.com/office/officeart/2005/8/layout/default"/>
    <dgm:cxn modelId="{3A66F15D-42EA-44AA-A228-FFA857E2AE96}" type="presParOf" srcId="{26BFE56F-CFE8-49BF-BC16-072E7EE31337}" destId="{CB84A660-441F-411D-94EB-8C2D1F2471DD}" srcOrd="2" destOrd="0" presId="urn:microsoft.com/office/officeart/2005/8/layout/default"/>
    <dgm:cxn modelId="{37BF3BCC-BC10-45B2-A507-42CBE6321922}" type="presParOf" srcId="{26BFE56F-CFE8-49BF-BC16-072E7EE31337}" destId="{62B01D28-4E64-44FC-A2A1-4738F22F785C}" srcOrd="3" destOrd="0" presId="urn:microsoft.com/office/officeart/2005/8/layout/default"/>
    <dgm:cxn modelId="{786E76CF-B762-49FE-9AAE-957707767847}" type="presParOf" srcId="{26BFE56F-CFE8-49BF-BC16-072E7EE31337}" destId="{B2878BEC-CD6F-410C-8589-C1ADC4C7B8A0}" srcOrd="4" destOrd="0" presId="urn:microsoft.com/office/officeart/2005/8/layout/default"/>
    <dgm:cxn modelId="{3AF85723-02EE-4E37-BCBB-6ECBCB21D792}" type="presParOf" srcId="{26BFE56F-CFE8-49BF-BC16-072E7EE31337}" destId="{57595FD4-02E6-4D2F-8BDF-39CEF49E81A5}" srcOrd="5" destOrd="0" presId="urn:microsoft.com/office/officeart/2005/8/layout/default"/>
    <dgm:cxn modelId="{6F57F1FA-3A8F-47B5-8054-5385DCC0D5EA}" type="presParOf" srcId="{26BFE56F-CFE8-49BF-BC16-072E7EE31337}" destId="{9DC89949-4E7C-42A2-8570-826BE44B7277}" srcOrd="6" destOrd="0" presId="urn:microsoft.com/office/officeart/2005/8/layout/default"/>
    <dgm:cxn modelId="{71370301-467B-4172-A61B-18EE7CDE2623}" type="presParOf" srcId="{26BFE56F-CFE8-49BF-BC16-072E7EE31337}" destId="{7E200175-DF86-4E91-8450-4A9809B82788}" srcOrd="7" destOrd="0" presId="urn:microsoft.com/office/officeart/2005/8/layout/default"/>
    <dgm:cxn modelId="{AC880457-D619-45B1-A558-1969A5F4207A}" type="presParOf" srcId="{26BFE56F-CFE8-49BF-BC16-072E7EE31337}" destId="{01CE895B-FEA4-4374-9649-F9F6070B3FB7}" srcOrd="8" destOrd="0" presId="urn:microsoft.com/office/officeart/2005/8/layout/default"/>
    <dgm:cxn modelId="{007114E1-8AD2-41D4-A002-04ECD4E04397}" type="presParOf" srcId="{26BFE56F-CFE8-49BF-BC16-072E7EE31337}" destId="{57B1756F-CC27-4F47-8EE0-0D930E72D94B}" srcOrd="9" destOrd="0" presId="urn:microsoft.com/office/officeart/2005/8/layout/default"/>
    <dgm:cxn modelId="{1977D901-D078-40AA-9974-912B37A54D7D}" type="presParOf" srcId="{26BFE56F-CFE8-49BF-BC16-072E7EE31337}" destId="{4502B263-2FE3-4C5E-8CF4-4313539963A0}"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0C7C0D-7455-4D9A-B9E9-8E2050AEB18C}" type="doc">
      <dgm:prSet loTypeId="urn:microsoft.com/office/officeart/2005/8/layout/default" loCatId="list" qsTypeId="urn:microsoft.com/office/officeart/2005/8/quickstyle/simple2" qsCatId="simple" csTypeId="urn:microsoft.com/office/officeart/2005/8/colors/colorful3" csCatId="colorful" phldr="1"/>
      <dgm:spPr/>
      <dgm:t>
        <a:bodyPr/>
        <a:lstStyle/>
        <a:p>
          <a:endParaRPr lang="es-EC"/>
        </a:p>
      </dgm:t>
    </dgm:pt>
    <dgm:pt modelId="{17E845BA-414F-43FA-A12E-E7FC495D3D34}">
      <dgm:prSet phldrT="[Texto]"/>
      <dgm:spPr/>
      <dgm:t>
        <a:bodyPr/>
        <a:lstStyle/>
        <a:p>
          <a:r>
            <a:rPr lang="es-EC" b="0" i="0" u="none" dirty="0" smtClean="0"/>
            <a:t>PRIMER NIVEL Grupos de trabajo por Comité y equipo contraparte de las diferentes Eds</a:t>
          </a:r>
          <a:endParaRPr lang="es-EC" dirty="0"/>
        </a:p>
      </dgm:t>
    </dgm:pt>
    <dgm:pt modelId="{AA5E15A0-5A7C-406E-8B3F-A84AAE5C8728}" type="parTrans" cxnId="{A24568E5-CF79-4D3D-BDB3-46A5D0B97953}">
      <dgm:prSet/>
      <dgm:spPr/>
      <dgm:t>
        <a:bodyPr/>
        <a:lstStyle/>
        <a:p>
          <a:endParaRPr lang="es-EC"/>
        </a:p>
      </dgm:t>
    </dgm:pt>
    <dgm:pt modelId="{39776780-8B13-48F6-9F73-EBA357FD3B23}" type="sibTrans" cxnId="{A24568E5-CF79-4D3D-BDB3-46A5D0B97953}">
      <dgm:prSet/>
      <dgm:spPr/>
      <dgm:t>
        <a:bodyPr/>
        <a:lstStyle/>
        <a:p>
          <a:endParaRPr lang="es-EC"/>
        </a:p>
      </dgm:t>
    </dgm:pt>
    <dgm:pt modelId="{AC0BC0C6-EBA9-4E2C-99EE-30B9378E0FDA}">
      <dgm:prSet phldrT="[Texto]"/>
      <dgm:spPr/>
      <dgm:t>
        <a:bodyPr/>
        <a:lstStyle/>
        <a:p>
          <a:r>
            <a:rPr lang="es-EC" b="0" i="0" u="none" dirty="0" smtClean="0"/>
            <a:t>SEGUNDO NIVEL Líderes de Comités de Gestión y Líderes de Equipos Contraparte</a:t>
          </a:r>
          <a:endParaRPr lang="es-EC" dirty="0"/>
        </a:p>
      </dgm:t>
    </dgm:pt>
    <dgm:pt modelId="{D9C86664-4B02-4C6D-8CCA-26315F662C7A}" type="parTrans" cxnId="{FA863E51-3C92-47E9-87B2-ED2514A501FE}">
      <dgm:prSet/>
      <dgm:spPr/>
      <dgm:t>
        <a:bodyPr/>
        <a:lstStyle/>
        <a:p>
          <a:endParaRPr lang="es-EC"/>
        </a:p>
      </dgm:t>
    </dgm:pt>
    <dgm:pt modelId="{634C4249-B05F-458B-A50F-EDBB3CD1F559}" type="sibTrans" cxnId="{FA863E51-3C92-47E9-87B2-ED2514A501FE}">
      <dgm:prSet/>
      <dgm:spPr/>
      <dgm:t>
        <a:bodyPr/>
        <a:lstStyle/>
        <a:p>
          <a:endParaRPr lang="es-EC"/>
        </a:p>
      </dgm:t>
    </dgm:pt>
    <dgm:pt modelId="{E18EA1A9-AA8A-44E0-BE68-94255A23CA11}">
      <dgm:prSet phldrT="[Texto]"/>
      <dgm:spPr/>
      <dgm:t>
        <a:bodyPr/>
        <a:lstStyle/>
        <a:p>
          <a:r>
            <a:rPr lang="es-EC" b="0" i="0" u="none" dirty="0" smtClean="0"/>
            <a:t>TERCER NIVEL  Dirección de Proyecto y Líder de Procesos</a:t>
          </a:r>
          <a:endParaRPr lang="es-EC" dirty="0"/>
        </a:p>
      </dgm:t>
    </dgm:pt>
    <dgm:pt modelId="{71F915BC-8A84-4E8F-8A3C-5FCC78B48693}" type="parTrans" cxnId="{5D0BA884-915C-465F-A1EE-17E4C181F984}">
      <dgm:prSet/>
      <dgm:spPr/>
      <dgm:t>
        <a:bodyPr/>
        <a:lstStyle/>
        <a:p>
          <a:endParaRPr lang="es-EC"/>
        </a:p>
      </dgm:t>
    </dgm:pt>
    <dgm:pt modelId="{A28B0853-B0E2-4BF0-8373-5862B212F0F6}" type="sibTrans" cxnId="{5D0BA884-915C-465F-A1EE-17E4C181F984}">
      <dgm:prSet/>
      <dgm:spPr/>
      <dgm:t>
        <a:bodyPr/>
        <a:lstStyle/>
        <a:p>
          <a:endParaRPr lang="es-EC"/>
        </a:p>
      </dgm:t>
    </dgm:pt>
    <dgm:pt modelId="{DB4642F0-5301-4A1A-B005-7B54E031EC90}" type="pres">
      <dgm:prSet presAssocID="{570C7C0D-7455-4D9A-B9E9-8E2050AEB18C}" presName="diagram" presStyleCnt="0">
        <dgm:presLayoutVars>
          <dgm:dir/>
          <dgm:resizeHandles val="exact"/>
        </dgm:presLayoutVars>
      </dgm:prSet>
      <dgm:spPr/>
      <dgm:t>
        <a:bodyPr/>
        <a:lstStyle/>
        <a:p>
          <a:endParaRPr lang="es-EC"/>
        </a:p>
      </dgm:t>
    </dgm:pt>
    <dgm:pt modelId="{8EA346BC-D622-4084-B13B-6D3A190322A2}" type="pres">
      <dgm:prSet presAssocID="{17E845BA-414F-43FA-A12E-E7FC495D3D34}" presName="node" presStyleLbl="node1" presStyleIdx="0" presStyleCnt="3">
        <dgm:presLayoutVars>
          <dgm:bulletEnabled val="1"/>
        </dgm:presLayoutVars>
      </dgm:prSet>
      <dgm:spPr/>
      <dgm:t>
        <a:bodyPr/>
        <a:lstStyle/>
        <a:p>
          <a:endParaRPr lang="es-EC"/>
        </a:p>
      </dgm:t>
    </dgm:pt>
    <dgm:pt modelId="{147D4E8C-451B-4029-907C-2CBF1FC82951}" type="pres">
      <dgm:prSet presAssocID="{39776780-8B13-48F6-9F73-EBA357FD3B23}" presName="sibTrans" presStyleCnt="0"/>
      <dgm:spPr/>
    </dgm:pt>
    <dgm:pt modelId="{E5B3CD75-B960-46C4-993D-FEAC54CC14CE}" type="pres">
      <dgm:prSet presAssocID="{AC0BC0C6-EBA9-4E2C-99EE-30B9378E0FDA}" presName="node" presStyleLbl="node1" presStyleIdx="1" presStyleCnt="3">
        <dgm:presLayoutVars>
          <dgm:bulletEnabled val="1"/>
        </dgm:presLayoutVars>
      </dgm:prSet>
      <dgm:spPr/>
      <dgm:t>
        <a:bodyPr/>
        <a:lstStyle/>
        <a:p>
          <a:endParaRPr lang="es-EC"/>
        </a:p>
      </dgm:t>
    </dgm:pt>
    <dgm:pt modelId="{56BCB5DE-9F2B-48DE-BA54-3F95B563A575}" type="pres">
      <dgm:prSet presAssocID="{634C4249-B05F-458B-A50F-EDBB3CD1F559}" presName="sibTrans" presStyleCnt="0"/>
      <dgm:spPr/>
    </dgm:pt>
    <dgm:pt modelId="{C7ADB04A-3534-4806-9FC1-5CBE6252F137}" type="pres">
      <dgm:prSet presAssocID="{E18EA1A9-AA8A-44E0-BE68-94255A23CA11}" presName="node" presStyleLbl="node1" presStyleIdx="2" presStyleCnt="3">
        <dgm:presLayoutVars>
          <dgm:bulletEnabled val="1"/>
        </dgm:presLayoutVars>
      </dgm:prSet>
      <dgm:spPr/>
      <dgm:t>
        <a:bodyPr/>
        <a:lstStyle/>
        <a:p>
          <a:endParaRPr lang="es-EC"/>
        </a:p>
      </dgm:t>
    </dgm:pt>
  </dgm:ptLst>
  <dgm:cxnLst>
    <dgm:cxn modelId="{5D0BA884-915C-465F-A1EE-17E4C181F984}" srcId="{570C7C0D-7455-4D9A-B9E9-8E2050AEB18C}" destId="{E18EA1A9-AA8A-44E0-BE68-94255A23CA11}" srcOrd="2" destOrd="0" parTransId="{71F915BC-8A84-4E8F-8A3C-5FCC78B48693}" sibTransId="{A28B0853-B0E2-4BF0-8373-5862B212F0F6}"/>
    <dgm:cxn modelId="{0B56CC4C-5219-40F8-B8A1-6AFEF55C6E35}" type="presOf" srcId="{E18EA1A9-AA8A-44E0-BE68-94255A23CA11}" destId="{C7ADB04A-3534-4806-9FC1-5CBE6252F137}" srcOrd="0" destOrd="0" presId="urn:microsoft.com/office/officeart/2005/8/layout/default"/>
    <dgm:cxn modelId="{FA863E51-3C92-47E9-87B2-ED2514A501FE}" srcId="{570C7C0D-7455-4D9A-B9E9-8E2050AEB18C}" destId="{AC0BC0C6-EBA9-4E2C-99EE-30B9378E0FDA}" srcOrd="1" destOrd="0" parTransId="{D9C86664-4B02-4C6D-8CCA-26315F662C7A}" sibTransId="{634C4249-B05F-458B-A50F-EDBB3CD1F559}"/>
    <dgm:cxn modelId="{A24568E5-CF79-4D3D-BDB3-46A5D0B97953}" srcId="{570C7C0D-7455-4D9A-B9E9-8E2050AEB18C}" destId="{17E845BA-414F-43FA-A12E-E7FC495D3D34}" srcOrd="0" destOrd="0" parTransId="{AA5E15A0-5A7C-406E-8B3F-A84AAE5C8728}" sibTransId="{39776780-8B13-48F6-9F73-EBA357FD3B23}"/>
    <dgm:cxn modelId="{CE0F6F10-A3C4-4F7A-90FD-316AD674BDE2}" type="presOf" srcId="{17E845BA-414F-43FA-A12E-E7FC495D3D34}" destId="{8EA346BC-D622-4084-B13B-6D3A190322A2}" srcOrd="0" destOrd="0" presId="urn:microsoft.com/office/officeart/2005/8/layout/default"/>
    <dgm:cxn modelId="{E11872AD-94D5-4BF0-A753-1991A6F00B9A}" type="presOf" srcId="{AC0BC0C6-EBA9-4E2C-99EE-30B9378E0FDA}" destId="{E5B3CD75-B960-46C4-993D-FEAC54CC14CE}" srcOrd="0" destOrd="0" presId="urn:microsoft.com/office/officeart/2005/8/layout/default"/>
    <dgm:cxn modelId="{D85C7C78-6EF8-415C-A1D7-154FB4D6D76C}" type="presOf" srcId="{570C7C0D-7455-4D9A-B9E9-8E2050AEB18C}" destId="{DB4642F0-5301-4A1A-B005-7B54E031EC90}" srcOrd="0" destOrd="0" presId="urn:microsoft.com/office/officeart/2005/8/layout/default"/>
    <dgm:cxn modelId="{7E81AE7C-3D3A-4824-89D0-7056E16D0027}" type="presParOf" srcId="{DB4642F0-5301-4A1A-B005-7B54E031EC90}" destId="{8EA346BC-D622-4084-B13B-6D3A190322A2}" srcOrd="0" destOrd="0" presId="urn:microsoft.com/office/officeart/2005/8/layout/default"/>
    <dgm:cxn modelId="{07C2C878-B62A-42E7-8C7D-02D4A4AB667E}" type="presParOf" srcId="{DB4642F0-5301-4A1A-B005-7B54E031EC90}" destId="{147D4E8C-451B-4029-907C-2CBF1FC82951}" srcOrd="1" destOrd="0" presId="urn:microsoft.com/office/officeart/2005/8/layout/default"/>
    <dgm:cxn modelId="{167EA000-CC5E-462B-9D82-B429610E2BE0}" type="presParOf" srcId="{DB4642F0-5301-4A1A-B005-7B54E031EC90}" destId="{E5B3CD75-B960-46C4-993D-FEAC54CC14CE}" srcOrd="2" destOrd="0" presId="urn:microsoft.com/office/officeart/2005/8/layout/default"/>
    <dgm:cxn modelId="{033A50C9-F5AC-4B85-8077-172519538614}" type="presParOf" srcId="{DB4642F0-5301-4A1A-B005-7B54E031EC90}" destId="{56BCB5DE-9F2B-48DE-BA54-3F95B563A575}" srcOrd="3" destOrd="0" presId="urn:microsoft.com/office/officeart/2005/8/layout/default"/>
    <dgm:cxn modelId="{9D753835-AD95-4B63-A7BD-30EA2A0250B0}" type="presParOf" srcId="{DB4642F0-5301-4A1A-B005-7B54E031EC90}" destId="{C7ADB04A-3534-4806-9FC1-5CBE6252F137}"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9E9B92-30B1-4621-84D4-02FF03A243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E12D76AA-718A-4BE0-A0B6-2571B35F7AA4}">
      <dgm:prSet phldrT="[Texto]"/>
      <dgm:spPr/>
      <dgm:t>
        <a:bodyPr/>
        <a:lstStyle/>
        <a:p>
          <a:r>
            <a:rPr lang="es-EC" b="0" i="0" u="none" dirty="0" smtClean="0"/>
            <a:t>Reuniones semanales de cumplimiento operativo</a:t>
          </a:r>
          <a:endParaRPr lang="es-EC" dirty="0"/>
        </a:p>
      </dgm:t>
    </dgm:pt>
    <dgm:pt modelId="{5299372E-D44E-453E-B584-1E4CA6899EFE}" type="parTrans" cxnId="{5D68B579-1762-4961-A597-553B4B5E65F3}">
      <dgm:prSet/>
      <dgm:spPr/>
      <dgm:t>
        <a:bodyPr/>
        <a:lstStyle/>
        <a:p>
          <a:endParaRPr lang="es-EC"/>
        </a:p>
      </dgm:t>
    </dgm:pt>
    <dgm:pt modelId="{04BBA7B2-7714-4EDF-8A5F-18197676102F}" type="sibTrans" cxnId="{5D68B579-1762-4961-A597-553B4B5E65F3}">
      <dgm:prSet/>
      <dgm:spPr/>
      <dgm:t>
        <a:bodyPr/>
        <a:lstStyle/>
        <a:p>
          <a:endParaRPr lang="es-EC"/>
        </a:p>
      </dgm:t>
    </dgm:pt>
    <dgm:pt modelId="{8B12CFBC-DA4A-492F-A6C5-1A438ABA95AA}">
      <dgm:prSet/>
      <dgm:spPr/>
      <dgm:t>
        <a:bodyPr/>
        <a:lstStyle/>
        <a:p>
          <a:r>
            <a:rPr lang="es-EC" b="0" i="0" u="none" smtClean="0"/>
            <a:t>objetivo: disponer medidas correctivas o preventivas específicas para las novedades encontradas</a:t>
          </a:r>
          <a:endParaRPr lang="es-EC"/>
        </a:p>
      </dgm:t>
    </dgm:pt>
    <dgm:pt modelId="{8D900354-196C-4C60-8D0A-99D8471C4261}" type="parTrans" cxnId="{8C7E6CBF-BAA1-4FF0-A595-F030E85D51F3}">
      <dgm:prSet/>
      <dgm:spPr/>
      <dgm:t>
        <a:bodyPr/>
        <a:lstStyle/>
        <a:p>
          <a:endParaRPr lang="es-EC"/>
        </a:p>
      </dgm:t>
    </dgm:pt>
    <dgm:pt modelId="{26D84797-7C49-4BFA-A661-4D57568982D6}" type="sibTrans" cxnId="{8C7E6CBF-BAA1-4FF0-A595-F030E85D51F3}">
      <dgm:prSet/>
      <dgm:spPr/>
      <dgm:t>
        <a:bodyPr/>
        <a:lstStyle/>
        <a:p>
          <a:endParaRPr lang="es-EC"/>
        </a:p>
      </dgm:t>
    </dgm:pt>
    <dgm:pt modelId="{0260E264-1822-4545-9DD4-1912C2892735}">
      <dgm:prSet/>
      <dgm:spPr/>
      <dgm:t>
        <a:bodyPr/>
        <a:lstStyle/>
        <a:p>
          <a:r>
            <a:rPr lang="es-EC" b="0" i="0" u="none" dirty="0" smtClean="0"/>
            <a:t>Retroalimentación Formato de Seguimiento</a:t>
          </a:r>
          <a:endParaRPr lang="es-EC" dirty="0"/>
        </a:p>
      </dgm:t>
    </dgm:pt>
    <dgm:pt modelId="{EEA0B993-C3DE-421B-A33D-A2E8D0EBB6A5}" type="parTrans" cxnId="{6F8CE72C-6237-4F70-8321-1D7743B39AF5}">
      <dgm:prSet/>
      <dgm:spPr/>
      <dgm:t>
        <a:bodyPr/>
        <a:lstStyle/>
        <a:p>
          <a:endParaRPr lang="es-EC"/>
        </a:p>
      </dgm:t>
    </dgm:pt>
    <dgm:pt modelId="{4AE01124-16F8-4BFE-ACA0-6504FC80E3E3}" type="sibTrans" cxnId="{6F8CE72C-6237-4F70-8321-1D7743B39AF5}">
      <dgm:prSet/>
      <dgm:spPr/>
      <dgm:t>
        <a:bodyPr/>
        <a:lstStyle/>
        <a:p>
          <a:endParaRPr lang="es-EC"/>
        </a:p>
      </dgm:t>
    </dgm:pt>
    <dgm:pt modelId="{B915C34A-BCEA-442F-AEA4-E69002FDA65F}">
      <dgm:prSet/>
      <dgm:spPr/>
      <dgm:t>
        <a:bodyPr/>
        <a:lstStyle/>
        <a:p>
          <a:r>
            <a:rPr lang="es-EC" b="0" i="0" u="none" smtClean="0"/>
            <a:t>Información digital vía correo electrónico</a:t>
          </a:r>
          <a:endParaRPr lang="es-EC"/>
        </a:p>
      </dgm:t>
    </dgm:pt>
    <dgm:pt modelId="{E9332C9C-7420-4273-B92C-74DD6F8D3316}" type="parTrans" cxnId="{16C638C3-8AFC-4D6D-A0BB-7244B70810C5}">
      <dgm:prSet/>
      <dgm:spPr/>
      <dgm:t>
        <a:bodyPr/>
        <a:lstStyle/>
        <a:p>
          <a:endParaRPr lang="es-EC"/>
        </a:p>
      </dgm:t>
    </dgm:pt>
    <dgm:pt modelId="{C0BF2D10-EA48-487F-9F6E-CDFCED1B35D6}" type="sibTrans" cxnId="{16C638C3-8AFC-4D6D-A0BB-7244B70810C5}">
      <dgm:prSet/>
      <dgm:spPr/>
      <dgm:t>
        <a:bodyPr/>
        <a:lstStyle/>
        <a:p>
          <a:endParaRPr lang="es-EC"/>
        </a:p>
      </dgm:t>
    </dgm:pt>
    <dgm:pt modelId="{5C7F285E-2A51-4AB7-AD06-7BC87367782B}">
      <dgm:prSet/>
      <dgm:spPr/>
      <dgm:t>
        <a:bodyPr/>
        <a:lstStyle/>
        <a:p>
          <a:r>
            <a:rPr lang="es-EC" b="0" i="0" u="none" smtClean="0"/>
            <a:t>Fecha límite: viernes de cada semana 12h00</a:t>
          </a:r>
          <a:endParaRPr lang="es-EC"/>
        </a:p>
      </dgm:t>
    </dgm:pt>
    <dgm:pt modelId="{013BCB87-73E1-4701-B001-BE1AB2BF0014}" type="parTrans" cxnId="{A0B188A4-6087-4DF2-84BB-A21E51BE72E6}">
      <dgm:prSet/>
      <dgm:spPr/>
      <dgm:t>
        <a:bodyPr/>
        <a:lstStyle/>
        <a:p>
          <a:endParaRPr lang="es-EC"/>
        </a:p>
      </dgm:t>
    </dgm:pt>
    <dgm:pt modelId="{F67A1254-CD34-4117-8B23-7023A1DD1FFA}" type="sibTrans" cxnId="{A0B188A4-6087-4DF2-84BB-A21E51BE72E6}">
      <dgm:prSet/>
      <dgm:spPr/>
      <dgm:t>
        <a:bodyPr/>
        <a:lstStyle/>
        <a:p>
          <a:endParaRPr lang="es-EC"/>
        </a:p>
      </dgm:t>
    </dgm:pt>
    <dgm:pt modelId="{98D4489F-A6D4-44C5-8BA4-DBE6618ED378}" type="pres">
      <dgm:prSet presAssocID="{C69E9B92-30B1-4621-84D4-02FF03A24335}" presName="linear" presStyleCnt="0">
        <dgm:presLayoutVars>
          <dgm:animLvl val="lvl"/>
          <dgm:resizeHandles val="exact"/>
        </dgm:presLayoutVars>
      </dgm:prSet>
      <dgm:spPr/>
      <dgm:t>
        <a:bodyPr/>
        <a:lstStyle/>
        <a:p>
          <a:endParaRPr lang="es-EC"/>
        </a:p>
      </dgm:t>
    </dgm:pt>
    <dgm:pt modelId="{ABF74396-84CA-4A77-8923-AB67BD6DC69A}" type="pres">
      <dgm:prSet presAssocID="{E12D76AA-718A-4BE0-A0B6-2571B35F7AA4}" presName="parentText" presStyleLbl="node1" presStyleIdx="0" presStyleCnt="5">
        <dgm:presLayoutVars>
          <dgm:chMax val="0"/>
          <dgm:bulletEnabled val="1"/>
        </dgm:presLayoutVars>
      </dgm:prSet>
      <dgm:spPr/>
      <dgm:t>
        <a:bodyPr/>
        <a:lstStyle/>
        <a:p>
          <a:endParaRPr lang="es-EC"/>
        </a:p>
      </dgm:t>
    </dgm:pt>
    <dgm:pt modelId="{EE083F83-3C71-4077-8B8F-34B135F1FCE3}" type="pres">
      <dgm:prSet presAssocID="{04BBA7B2-7714-4EDF-8A5F-18197676102F}" presName="spacer" presStyleCnt="0"/>
      <dgm:spPr/>
    </dgm:pt>
    <dgm:pt modelId="{78642891-0188-44AB-903B-BDF5F8AE0CDC}" type="pres">
      <dgm:prSet presAssocID="{8B12CFBC-DA4A-492F-A6C5-1A438ABA95AA}" presName="parentText" presStyleLbl="node1" presStyleIdx="1" presStyleCnt="5">
        <dgm:presLayoutVars>
          <dgm:chMax val="0"/>
          <dgm:bulletEnabled val="1"/>
        </dgm:presLayoutVars>
      </dgm:prSet>
      <dgm:spPr/>
      <dgm:t>
        <a:bodyPr/>
        <a:lstStyle/>
        <a:p>
          <a:endParaRPr lang="es-EC"/>
        </a:p>
      </dgm:t>
    </dgm:pt>
    <dgm:pt modelId="{7880F130-C12B-4578-8F48-61BEA9D72D4B}" type="pres">
      <dgm:prSet presAssocID="{26D84797-7C49-4BFA-A661-4D57568982D6}" presName="spacer" presStyleCnt="0"/>
      <dgm:spPr/>
    </dgm:pt>
    <dgm:pt modelId="{3B715B66-F159-4851-8980-1C14C35AE2B7}" type="pres">
      <dgm:prSet presAssocID="{0260E264-1822-4545-9DD4-1912C2892735}" presName="parentText" presStyleLbl="node1" presStyleIdx="2" presStyleCnt="5">
        <dgm:presLayoutVars>
          <dgm:chMax val="0"/>
          <dgm:bulletEnabled val="1"/>
        </dgm:presLayoutVars>
      </dgm:prSet>
      <dgm:spPr/>
      <dgm:t>
        <a:bodyPr/>
        <a:lstStyle/>
        <a:p>
          <a:endParaRPr lang="es-EC"/>
        </a:p>
      </dgm:t>
    </dgm:pt>
    <dgm:pt modelId="{1C3668F5-45F2-4C84-8FF8-06A0D6D63780}" type="pres">
      <dgm:prSet presAssocID="{4AE01124-16F8-4BFE-ACA0-6504FC80E3E3}" presName="spacer" presStyleCnt="0"/>
      <dgm:spPr/>
    </dgm:pt>
    <dgm:pt modelId="{DD142253-914D-4D73-B236-C980E1593367}" type="pres">
      <dgm:prSet presAssocID="{B915C34A-BCEA-442F-AEA4-E69002FDA65F}" presName="parentText" presStyleLbl="node1" presStyleIdx="3" presStyleCnt="5">
        <dgm:presLayoutVars>
          <dgm:chMax val="0"/>
          <dgm:bulletEnabled val="1"/>
        </dgm:presLayoutVars>
      </dgm:prSet>
      <dgm:spPr/>
      <dgm:t>
        <a:bodyPr/>
        <a:lstStyle/>
        <a:p>
          <a:endParaRPr lang="es-EC"/>
        </a:p>
      </dgm:t>
    </dgm:pt>
    <dgm:pt modelId="{4D9DFDE7-F4F3-45FE-9185-40AE325503EE}" type="pres">
      <dgm:prSet presAssocID="{C0BF2D10-EA48-487F-9F6E-CDFCED1B35D6}" presName="spacer" presStyleCnt="0"/>
      <dgm:spPr/>
    </dgm:pt>
    <dgm:pt modelId="{D338C21F-5AC2-4B93-A654-F34C54EFB9AA}" type="pres">
      <dgm:prSet presAssocID="{5C7F285E-2A51-4AB7-AD06-7BC87367782B}" presName="parentText" presStyleLbl="node1" presStyleIdx="4" presStyleCnt="5">
        <dgm:presLayoutVars>
          <dgm:chMax val="0"/>
          <dgm:bulletEnabled val="1"/>
        </dgm:presLayoutVars>
      </dgm:prSet>
      <dgm:spPr/>
      <dgm:t>
        <a:bodyPr/>
        <a:lstStyle/>
        <a:p>
          <a:endParaRPr lang="es-EC"/>
        </a:p>
      </dgm:t>
    </dgm:pt>
  </dgm:ptLst>
  <dgm:cxnLst>
    <dgm:cxn modelId="{226DF5DA-F474-42CE-96F1-731D07CE9B12}" type="presOf" srcId="{B915C34A-BCEA-442F-AEA4-E69002FDA65F}" destId="{DD142253-914D-4D73-B236-C980E1593367}" srcOrd="0" destOrd="0" presId="urn:microsoft.com/office/officeart/2005/8/layout/vList2"/>
    <dgm:cxn modelId="{8C7E6CBF-BAA1-4FF0-A595-F030E85D51F3}" srcId="{C69E9B92-30B1-4621-84D4-02FF03A24335}" destId="{8B12CFBC-DA4A-492F-A6C5-1A438ABA95AA}" srcOrd="1" destOrd="0" parTransId="{8D900354-196C-4C60-8D0A-99D8471C4261}" sibTransId="{26D84797-7C49-4BFA-A661-4D57568982D6}"/>
    <dgm:cxn modelId="{6F823F27-1E1F-48E2-BCE8-0CCC26061A89}" type="presOf" srcId="{8B12CFBC-DA4A-492F-A6C5-1A438ABA95AA}" destId="{78642891-0188-44AB-903B-BDF5F8AE0CDC}" srcOrd="0" destOrd="0" presId="urn:microsoft.com/office/officeart/2005/8/layout/vList2"/>
    <dgm:cxn modelId="{16C638C3-8AFC-4D6D-A0BB-7244B70810C5}" srcId="{C69E9B92-30B1-4621-84D4-02FF03A24335}" destId="{B915C34A-BCEA-442F-AEA4-E69002FDA65F}" srcOrd="3" destOrd="0" parTransId="{E9332C9C-7420-4273-B92C-74DD6F8D3316}" sibTransId="{C0BF2D10-EA48-487F-9F6E-CDFCED1B35D6}"/>
    <dgm:cxn modelId="{6F8CE72C-6237-4F70-8321-1D7743B39AF5}" srcId="{C69E9B92-30B1-4621-84D4-02FF03A24335}" destId="{0260E264-1822-4545-9DD4-1912C2892735}" srcOrd="2" destOrd="0" parTransId="{EEA0B993-C3DE-421B-A33D-A2E8D0EBB6A5}" sibTransId="{4AE01124-16F8-4BFE-ACA0-6504FC80E3E3}"/>
    <dgm:cxn modelId="{0F9887DD-2C04-4F04-B280-777BDA86FBAA}" type="presOf" srcId="{C69E9B92-30B1-4621-84D4-02FF03A24335}" destId="{98D4489F-A6D4-44C5-8BA4-DBE6618ED378}" srcOrd="0" destOrd="0" presId="urn:microsoft.com/office/officeart/2005/8/layout/vList2"/>
    <dgm:cxn modelId="{8CFEBEA3-3F58-4E48-9283-6F9EEE20BAC6}" type="presOf" srcId="{5C7F285E-2A51-4AB7-AD06-7BC87367782B}" destId="{D338C21F-5AC2-4B93-A654-F34C54EFB9AA}" srcOrd="0" destOrd="0" presId="urn:microsoft.com/office/officeart/2005/8/layout/vList2"/>
    <dgm:cxn modelId="{0313AF89-1861-4A54-A09F-C564B4363B52}" type="presOf" srcId="{E12D76AA-718A-4BE0-A0B6-2571B35F7AA4}" destId="{ABF74396-84CA-4A77-8923-AB67BD6DC69A}" srcOrd="0" destOrd="0" presId="urn:microsoft.com/office/officeart/2005/8/layout/vList2"/>
    <dgm:cxn modelId="{5D68B579-1762-4961-A597-553B4B5E65F3}" srcId="{C69E9B92-30B1-4621-84D4-02FF03A24335}" destId="{E12D76AA-718A-4BE0-A0B6-2571B35F7AA4}" srcOrd="0" destOrd="0" parTransId="{5299372E-D44E-453E-B584-1E4CA6899EFE}" sibTransId="{04BBA7B2-7714-4EDF-8A5F-18197676102F}"/>
    <dgm:cxn modelId="{4D3AB2DC-8B8B-40F9-83E1-73BBA8FAED0C}" type="presOf" srcId="{0260E264-1822-4545-9DD4-1912C2892735}" destId="{3B715B66-F159-4851-8980-1C14C35AE2B7}" srcOrd="0" destOrd="0" presId="urn:microsoft.com/office/officeart/2005/8/layout/vList2"/>
    <dgm:cxn modelId="{A0B188A4-6087-4DF2-84BB-A21E51BE72E6}" srcId="{C69E9B92-30B1-4621-84D4-02FF03A24335}" destId="{5C7F285E-2A51-4AB7-AD06-7BC87367782B}" srcOrd="4" destOrd="0" parTransId="{013BCB87-73E1-4701-B001-BE1AB2BF0014}" sibTransId="{F67A1254-CD34-4117-8B23-7023A1DD1FFA}"/>
    <dgm:cxn modelId="{01EE9A94-8C0B-4FB4-9407-444DD95D77D2}" type="presParOf" srcId="{98D4489F-A6D4-44C5-8BA4-DBE6618ED378}" destId="{ABF74396-84CA-4A77-8923-AB67BD6DC69A}" srcOrd="0" destOrd="0" presId="urn:microsoft.com/office/officeart/2005/8/layout/vList2"/>
    <dgm:cxn modelId="{7453279F-52FF-420E-BF7B-3E4E3E08F919}" type="presParOf" srcId="{98D4489F-A6D4-44C5-8BA4-DBE6618ED378}" destId="{EE083F83-3C71-4077-8B8F-34B135F1FCE3}" srcOrd="1" destOrd="0" presId="urn:microsoft.com/office/officeart/2005/8/layout/vList2"/>
    <dgm:cxn modelId="{9B9A778A-03EC-48D0-982E-46F138D45C40}" type="presParOf" srcId="{98D4489F-A6D4-44C5-8BA4-DBE6618ED378}" destId="{78642891-0188-44AB-903B-BDF5F8AE0CDC}" srcOrd="2" destOrd="0" presId="urn:microsoft.com/office/officeart/2005/8/layout/vList2"/>
    <dgm:cxn modelId="{2B8B2231-CC6B-46DD-ACDD-A5D0F771E5FF}" type="presParOf" srcId="{98D4489F-A6D4-44C5-8BA4-DBE6618ED378}" destId="{7880F130-C12B-4578-8F48-61BEA9D72D4B}" srcOrd="3" destOrd="0" presId="urn:microsoft.com/office/officeart/2005/8/layout/vList2"/>
    <dgm:cxn modelId="{E6A09C6E-2F7F-467B-9305-8062040451D5}" type="presParOf" srcId="{98D4489F-A6D4-44C5-8BA4-DBE6618ED378}" destId="{3B715B66-F159-4851-8980-1C14C35AE2B7}" srcOrd="4" destOrd="0" presId="urn:microsoft.com/office/officeart/2005/8/layout/vList2"/>
    <dgm:cxn modelId="{2BE9CCEE-00EE-4965-9A12-8066BD88EBCE}" type="presParOf" srcId="{98D4489F-A6D4-44C5-8BA4-DBE6618ED378}" destId="{1C3668F5-45F2-4C84-8FF8-06A0D6D63780}" srcOrd="5" destOrd="0" presId="urn:microsoft.com/office/officeart/2005/8/layout/vList2"/>
    <dgm:cxn modelId="{87CBAB75-C4F0-4D09-BA56-0A8D7C1CDF8C}" type="presParOf" srcId="{98D4489F-A6D4-44C5-8BA4-DBE6618ED378}" destId="{DD142253-914D-4D73-B236-C980E1593367}" srcOrd="6" destOrd="0" presId="urn:microsoft.com/office/officeart/2005/8/layout/vList2"/>
    <dgm:cxn modelId="{E2B81B4C-1112-4FCA-A86C-3A0392C7F4AF}" type="presParOf" srcId="{98D4489F-A6D4-44C5-8BA4-DBE6618ED378}" destId="{4D9DFDE7-F4F3-45FE-9185-40AE325503EE}" srcOrd="7" destOrd="0" presId="urn:microsoft.com/office/officeart/2005/8/layout/vList2"/>
    <dgm:cxn modelId="{FE38EF22-D213-4638-AFFD-18FEB9B4D581}" type="presParOf" srcId="{98D4489F-A6D4-44C5-8BA4-DBE6618ED378}" destId="{D338C21F-5AC2-4B93-A654-F34C54EFB9AA}" srcOrd="8"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59F785-0725-4347-A9F2-953A09DEA7E0}">
      <dsp:nvSpPr>
        <dsp:cNvPr id="0" name=""/>
        <dsp:cNvSpPr/>
      </dsp:nvSpPr>
      <dsp:spPr>
        <a:xfrm>
          <a:off x="0" y="1219199"/>
          <a:ext cx="8712968"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2289C-9962-472C-9699-99677538122B}">
      <dsp:nvSpPr>
        <dsp:cNvPr id="0" name=""/>
        <dsp:cNvSpPr/>
      </dsp:nvSpPr>
      <dsp:spPr>
        <a:xfrm>
          <a:off x="670" y="0"/>
          <a:ext cx="107401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kern="1200" dirty="0" err="1" smtClean="0"/>
            <a:t>Oct</a:t>
          </a:r>
          <a:r>
            <a:rPr lang="es-EC" sz="1400" kern="1200" dirty="0" smtClean="0"/>
            <a:t>/2008</a:t>
          </a:r>
          <a:endParaRPr lang="es-EC" sz="1400" kern="1200" dirty="0"/>
        </a:p>
      </dsp:txBody>
      <dsp:txXfrm>
        <a:off x="670" y="0"/>
        <a:ext cx="1074017" cy="1625600"/>
      </dsp:txXfrm>
    </dsp:sp>
    <dsp:sp modelId="{DDDA9D97-AFDE-470B-AFCB-D71685504E22}">
      <dsp:nvSpPr>
        <dsp:cNvPr id="0" name=""/>
        <dsp:cNvSpPr/>
      </dsp:nvSpPr>
      <dsp:spPr>
        <a:xfrm>
          <a:off x="334479"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82252-F214-493B-A626-AC9C0EA1993B}">
      <dsp:nvSpPr>
        <dsp:cNvPr id="0" name=""/>
        <dsp:cNvSpPr/>
      </dsp:nvSpPr>
      <dsp:spPr>
        <a:xfrm>
          <a:off x="1128388" y="2438399"/>
          <a:ext cx="107401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kern="1200" dirty="0" err="1" smtClean="0"/>
            <a:t>May</a:t>
          </a:r>
          <a:r>
            <a:rPr lang="es-EC" sz="1400" kern="1200" dirty="0" smtClean="0"/>
            <a:t>/2009</a:t>
          </a:r>
          <a:endParaRPr lang="es-EC" sz="1400" kern="1200" dirty="0"/>
        </a:p>
      </dsp:txBody>
      <dsp:txXfrm>
        <a:off x="1128388" y="2438399"/>
        <a:ext cx="1074017" cy="1625600"/>
      </dsp:txXfrm>
    </dsp:sp>
    <dsp:sp modelId="{0A3D8ECA-75F9-43C4-876D-3873343FF17E}">
      <dsp:nvSpPr>
        <dsp:cNvPr id="0" name=""/>
        <dsp:cNvSpPr/>
      </dsp:nvSpPr>
      <dsp:spPr>
        <a:xfrm>
          <a:off x="1462197"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AD27A-4EFF-4BBB-ADD7-D86D9E2AF994}">
      <dsp:nvSpPr>
        <dsp:cNvPr id="0" name=""/>
        <dsp:cNvSpPr/>
      </dsp:nvSpPr>
      <dsp:spPr>
        <a:xfrm>
          <a:off x="2256107" y="0"/>
          <a:ext cx="107401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kern="1200" dirty="0" err="1" smtClean="0"/>
            <a:t>Jun</a:t>
          </a:r>
          <a:r>
            <a:rPr lang="es-EC" sz="1400" kern="1200" dirty="0" smtClean="0"/>
            <a:t>/2009</a:t>
          </a:r>
          <a:endParaRPr lang="es-EC" sz="1400" kern="1200" dirty="0"/>
        </a:p>
      </dsp:txBody>
      <dsp:txXfrm>
        <a:off x="2256107" y="0"/>
        <a:ext cx="1074017" cy="1625600"/>
      </dsp:txXfrm>
    </dsp:sp>
    <dsp:sp modelId="{6BE445D4-29A0-4036-B080-0C4AA97E5719}">
      <dsp:nvSpPr>
        <dsp:cNvPr id="0" name=""/>
        <dsp:cNvSpPr/>
      </dsp:nvSpPr>
      <dsp:spPr>
        <a:xfrm>
          <a:off x="2589916"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3C214-EFA6-49FB-9A30-6FA08911AEF0}">
      <dsp:nvSpPr>
        <dsp:cNvPr id="0" name=""/>
        <dsp:cNvSpPr/>
      </dsp:nvSpPr>
      <dsp:spPr>
        <a:xfrm>
          <a:off x="3383826" y="2438399"/>
          <a:ext cx="107401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kern="1200" dirty="0" err="1" smtClean="0"/>
            <a:t>Jul</a:t>
          </a:r>
          <a:r>
            <a:rPr lang="es-EC" sz="1400" kern="1200" dirty="0" smtClean="0"/>
            <a:t>/2009</a:t>
          </a:r>
          <a:endParaRPr lang="es-EC" sz="1400" kern="1200" dirty="0"/>
        </a:p>
      </dsp:txBody>
      <dsp:txXfrm>
        <a:off x="3383826" y="2438399"/>
        <a:ext cx="1074017" cy="1625600"/>
      </dsp:txXfrm>
    </dsp:sp>
    <dsp:sp modelId="{0BDF95FD-8E07-464B-8C7D-87A1696371F0}">
      <dsp:nvSpPr>
        <dsp:cNvPr id="0" name=""/>
        <dsp:cNvSpPr/>
      </dsp:nvSpPr>
      <dsp:spPr>
        <a:xfrm>
          <a:off x="371763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51A45-0821-463A-AA7A-332B22671C09}">
      <dsp:nvSpPr>
        <dsp:cNvPr id="0" name=""/>
        <dsp:cNvSpPr/>
      </dsp:nvSpPr>
      <dsp:spPr>
        <a:xfrm>
          <a:off x="4511545" y="0"/>
          <a:ext cx="107401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kern="1200" dirty="0" smtClean="0"/>
            <a:t>Ene/2010</a:t>
          </a:r>
          <a:endParaRPr lang="es-EC" sz="1400" kern="1200" dirty="0"/>
        </a:p>
      </dsp:txBody>
      <dsp:txXfrm>
        <a:off x="4511545" y="0"/>
        <a:ext cx="1074017" cy="1625600"/>
      </dsp:txXfrm>
    </dsp:sp>
    <dsp:sp modelId="{EC2EE0C8-1B63-46D1-B8FF-AAE75A477F57}">
      <dsp:nvSpPr>
        <dsp:cNvPr id="0" name=""/>
        <dsp:cNvSpPr/>
      </dsp:nvSpPr>
      <dsp:spPr>
        <a:xfrm>
          <a:off x="4845354"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448C2-A9F3-4947-B58C-C0E1D0FB088E}">
      <dsp:nvSpPr>
        <dsp:cNvPr id="0" name=""/>
        <dsp:cNvSpPr/>
      </dsp:nvSpPr>
      <dsp:spPr>
        <a:xfrm>
          <a:off x="5639264" y="2438399"/>
          <a:ext cx="107401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kern="1200" dirty="0" err="1" smtClean="0"/>
            <a:t>Feb</a:t>
          </a:r>
          <a:r>
            <a:rPr lang="es-EC" sz="1400" kern="1200" dirty="0" smtClean="0"/>
            <a:t>/2011</a:t>
          </a:r>
          <a:endParaRPr lang="es-EC" sz="1400" kern="1200" dirty="0"/>
        </a:p>
      </dsp:txBody>
      <dsp:txXfrm>
        <a:off x="5639264" y="2438399"/>
        <a:ext cx="1074017" cy="1625600"/>
      </dsp:txXfrm>
    </dsp:sp>
    <dsp:sp modelId="{AFAC397D-FAE9-4530-A016-69CB8E750072}">
      <dsp:nvSpPr>
        <dsp:cNvPr id="0" name=""/>
        <dsp:cNvSpPr/>
      </dsp:nvSpPr>
      <dsp:spPr>
        <a:xfrm>
          <a:off x="5973073"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FC183-9E1D-44D2-A206-45972BF930F4}">
      <dsp:nvSpPr>
        <dsp:cNvPr id="0" name=""/>
        <dsp:cNvSpPr/>
      </dsp:nvSpPr>
      <dsp:spPr>
        <a:xfrm>
          <a:off x="6766983" y="0"/>
          <a:ext cx="107401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kern="1200" dirty="0" err="1" smtClean="0"/>
            <a:t>Dic</a:t>
          </a:r>
          <a:r>
            <a:rPr lang="es-EC" sz="1400" kern="1200" dirty="0" smtClean="0"/>
            <a:t>/2011</a:t>
          </a:r>
          <a:endParaRPr lang="es-EC" sz="1400" kern="1200" dirty="0"/>
        </a:p>
      </dsp:txBody>
      <dsp:txXfrm>
        <a:off x="6766983" y="0"/>
        <a:ext cx="1074017" cy="1625600"/>
      </dsp:txXfrm>
    </dsp:sp>
    <dsp:sp modelId="{7C8566B1-1A6E-423D-B5AC-CBCD43673771}">
      <dsp:nvSpPr>
        <dsp:cNvPr id="0" name=""/>
        <dsp:cNvSpPr/>
      </dsp:nvSpPr>
      <dsp:spPr>
        <a:xfrm>
          <a:off x="7100792"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ADC6AA-A722-4F2D-8439-CCDAA2099702}">
      <dsp:nvSpPr>
        <dsp:cNvPr id="0" name=""/>
        <dsp:cNvSpPr/>
      </dsp:nvSpPr>
      <dsp:spPr>
        <a:xfrm>
          <a:off x="0" y="114402"/>
          <a:ext cx="4644008" cy="1133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b="0" i="0" u="none" kern="1200" dirty="0" smtClean="0"/>
            <a:t>Reuniones quincenales de planificación y análisis</a:t>
          </a:r>
          <a:endParaRPr lang="es-EC" sz="1700" kern="1200" dirty="0"/>
        </a:p>
      </dsp:txBody>
      <dsp:txXfrm>
        <a:off x="0" y="114402"/>
        <a:ext cx="4644008" cy="1133730"/>
      </dsp:txXfrm>
    </dsp:sp>
    <dsp:sp modelId="{A1AB2774-2A4B-4CD5-9000-7B3FA4ADF517}">
      <dsp:nvSpPr>
        <dsp:cNvPr id="0" name=""/>
        <dsp:cNvSpPr/>
      </dsp:nvSpPr>
      <dsp:spPr>
        <a:xfrm>
          <a:off x="0" y="1297092"/>
          <a:ext cx="4644008" cy="1133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b="0" i="0" u="none" kern="1200" dirty="0" smtClean="0"/>
            <a:t>objetivo: consolidar el conocimiento integral del avance del proyecto, evaluar las acciones emprendidas y retroalimentar al equipo sobre las posibles mejoras de gestión emprendidas.</a:t>
          </a:r>
          <a:endParaRPr lang="es-EC" sz="1700" kern="1200" dirty="0"/>
        </a:p>
      </dsp:txBody>
      <dsp:txXfrm>
        <a:off x="0" y="1297092"/>
        <a:ext cx="4644008" cy="1133730"/>
      </dsp:txXfrm>
    </dsp:sp>
    <dsp:sp modelId="{4F53FE4E-98D3-442F-86AF-567ED2295FF8}">
      <dsp:nvSpPr>
        <dsp:cNvPr id="0" name=""/>
        <dsp:cNvSpPr/>
      </dsp:nvSpPr>
      <dsp:spPr>
        <a:xfrm>
          <a:off x="0" y="2479783"/>
          <a:ext cx="4644008" cy="1133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b="0" i="0" u="none" kern="1200" dirty="0" smtClean="0"/>
            <a:t>Formato consolidado de novedades de grupos de trabajo a su cargo con informe de resultados de acciones correctivas y preventivas</a:t>
          </a:r>
          <a:endParaRPr lang="es-EC" sz="1700" kern="1200" dirty="0"/>
        </a:p>
      </dsp:txBody>
      <dsp:txXfrm>
        <a:off x="0" y="2479783"/>
        <a:ext cx="4644008" cy="1133730"/>
      </dsp:txXfrm>
    </dsp:sp>
    <dsp:sp modelId="{250890E7-134E-447B-BC60-5969E8E709E1}">
      <dsp:nvSpPr>
        <dsp:cNvPr id="0" name=""/>
        <dsp:cNvSpPr/>
      </dsp:nvSpPr>
      <dsp:spPr>
        <a:xfrm>
          <a:off x="0" y="3662473"/>
          <a:ext cx="4644008" cy="1133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b="0" i="0" u="none" kern="1200" smtClean="0"/>
            <a:t>Información digital vía correo electrónico</a:t>
          </a:r>
          <a:endParaRPr lang="es-EC" sz="1700" kern="1200"/>
        </a:p>
      </dsp:txBody>
      <dsp:txXfrm>
        <a:off x="0" y="3662473"/>
        <a:ext cx="4644008" cy="1133730"/>
      </dsp:txXfrm>
    </dsp:sp>
    <dsp:sp modelId="{B5395D8C-1560-42AD-9EB2-5623ACB8ADC3}">
      <dsp:nvSpPr>
        <dsp:cNvPr id="0" name=""/>
        <dsp:cNvSpPr/>
      </dsp:nvSpPr>
      <dsp:spPr>
        <a:xfrm>
          <a:off x="0" y="4845163"/>
          <a:ext cx="4644008" cy="1133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b="0" i="0" u="none" kern="1200" smtClean="0"/>
            <a:t>Fecha límite: 17h00 del día anterior a la reunión quincenal convocada</a:t>
          </a:r>
          <a:endParaRPr lang="es-EC" sz="1700" kern="1200"/>
        </a:p>
      </dsp:txBody>
      <dsp:txXfrm>
        <a:off x="0" y="4845163"/>
        <a:ext cx="4644008" cy="113373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628B3F-79F5-4B22-AE5F-70538217050C}">
      <dsp:nvSpPr>
        <dsp:cNvPr id="0" name=""/>
        <dsp:cNvSpPr/>
      </dsp:nvSpPr>
      <dsp:spPr>
        <a:xfrm>
          <a:off x="0" y="58840"/>
          <a:ext cx="9144000"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i="0" u="none" kern="1200" smtClean="0"/>
            <a:t>Reuniones periódicas de consolidación y análisis</a:t>
          </a:r>
          <a:endParaRPr lang="es-EC" sz="1800" kern="1200"/>
        </a:p>
      </dsp:txBody>
      <dsp:txXfrm>
        <a:off x="0" y="58840"/>
        <a:ext cx="9144000" cy="947699"/>
      </dsp:txXfrm>
    </dsp:sp>
    <dsp:sp modelId="{D2017F16-02C9-4523-AB62-82A3AF336CE9}">
      <dsp:nvSpPr>
        <dsp:cNvPr id="0" name=""/>
        <dsp:cNvSpPr/>
      </dsp:nvSpPr>
      <dsp:spPr>
        <a:xfrm>
          <a:off x="0" y="1058380"/>
          <a:ext cx="9144000"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i="0" u="none" kern="1200" dirty="0" smtClean="0"/>
            <a:t>objetivo: entregar a las autoridades y organismos de control, los informes mensuales, trimestrales y anuales que requieren sobre el cumplimiento de objetivos y avance del Proyecto SIGDE.</a:t>
          </a:r>
          <a:endParaRPr lang="es-EC" sz="1800" kern="1200" dirty="0"/>
        </a:p>
      </dsp:txBody>
      <dsp:txXfrm>
        <a:off x="0" y="1058380"/>
        <a:ext cx="9144000" cy="947699"/>
      </dsp:txXfrm>
    </dsp:sp>
    <dsp:sp modelId="{C5F92B41-637E-442E-B59B-5D0152D78190}">
      <dsp:nvSpPr>
        <dsp:cNvPr id="0" name=""/>
        <dsp:cNvSpPr/>
      </dsp:nvSpPr>
      <dsp:spPr>
        <a:xfrm>
          <a:off x="0" y="2057920"/>
          <a:ext cx="9144000"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i="0" u="none" kern="1200" smtClean="0"/>
            <a:t>Elaborar y aprobar resumenes ejecutivos para reportar herramientas gubernamentales de control</a:t>
          </a:r>
          <a:endParaRPr lang="es-EC" sz="1800" kern="1200"/>
        </a:p>
      </dsp:txBody>
      <dsp:txXfrm>
        <a:off x="0" y="2057920"/>
        <a:ext cx="9144000" cy="947699"/>
      </dsp:txXfrm>
    </dsp:sp>
    <dsp:sp modelId="{553E656F-7799-47B7-B924-0F3A4460F602}">
      <dsp:nvSpPr>
        <dsp:cNvPr id="0" name=""/>
        <dsp:cNvSpPr/>
      </dsp:nvSpPr>
      <dsp:spPr>
        <a:xfrm>
          <a:off x="0" y="3057460"/>
          <a:ext cx="9144000"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i="0" u="none" kern="1200" smtClean="0"/>
            <a:t>Documentos digitales y fisicos suscritos por el Director del Proyecto, en conocimiento del Subsecretario de Distribución y Comercialización</a:t>
          </a:r>
          <a:endParaRPr lang="es-EC" sz="1800" kern="1200"/>
        </a:p>
      </dsp:txBody>
      <dsp:txXfrm>
        <a:off x="0" y="3057460"/>
        <a:ext cx="9144000" cy="9476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47C9FD-5BFA-46E2-A992-3509A79DCA57}">
      <dsp:nvSpPr>
        <dsp:cNvPr id="0" name=""/>
        <dsp:cNvSpPr/>
      </dsp:nvSpPr>
      <dsp:spPr>
        <a:xfrm>
          <a:off x="2117473" y="324404"/>
          <a:ext cx="4587240" cy="4587240"/>
        </a:xfrm>
        <a:prstGeom prst="pie">
          <a:avLst>
            <a:gd name="adj1" fmla="val 16200000"/>
            <a:gd name="adj2" fmla="val 19800000"/>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Falta de experiencia en implantación de sistemas</a:t>
          </a:r>
          <a:endParaRPr lang="es-EC" sz="1300" kern="1200" dirty="0"/>
        </a:p>
      </dsp:txBody>
      <dsp:txXfrm>
        <a:off x="4520314" y="910370"/>
        <a:ext cx="1201420" cy="928370"/>
      </dsp:txXfrm>
    </dsp:sp>
    <dsp:sp modelId="{EF933024-5751-4BA5-96CD-4129EE23C3FD}">
      <dsp:nvSpPr>
        <dsp:cNvPr id="0" name=""/>
        <dsp:cNvSpPr/>
      </dsp:nvSpPr>
      <dsp:spPr>
        <a:xfrm>
          <a:off x="2172083" y="418880"/>
          <a:ext cx="4587240" cy="4587240"/>
        </a:xfrm>
        <a:prstGeom prst="pie">
          <a:avLst>
            <a:gd name="adj1" fmla="val 19800000"/>
            <a:gd name="adj2" fmla="val 1800000"/>
          </a:avLst>
        </a:prstGeom>
        <a:solidFill>
          <a:schemeClr val="accent3">
            <a:hueOff val="-3307855"/>
            <a:satOff val="5364"/>
            <a:lumOff val="39"/>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Falta de herramientas de control y seguimiento</a:t>
          </a:r>
          <a:endParaRPr lang="es-EC" sz="1300" kern="1200" dirty="0"/>
        </a:p>
      </dsp:txBody>
      <dsp:txXfrm>
        <a:off x="5284854" y="2275620"/>
        <a:ext cx="1256030" cy="901065"/>
      </dsp:txXfrm>
    </dsp:sp>
    <dsp:sp modelId="{B806465D-FE4D-4ECB-996F-B71DC3CF95C4}">
      <dsp:nvSpPr>
        <dsp:cNvPr id="0" name=""/>
        <dsp:cNvSpPr/>
      </dsp:nvSpPr>
      <dsp:spPr>
        <a:xfrm>
          <a:off x="2117473" y="513355"/>
          <a:ext cx="4587240" cy="4587240"/>
        </a:xfrm>
        <a:prstGeom prst="pie">
          <a:avLst>
            <a:gd name="adj1" fmla="val 1800000"/>
            <a:gd name="adj2" fmla="val 5400000"/>
          </a:avLst>
        </a:prstGeom>
        <a:solidFill>
          <a:schemeClr val="accent3">
            <a:hueOff val="-6615709"/>
            <a:satOff val="10729"/>
            <a:lumOff val="79"/>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Resistencia al cambio</a:t>
          </a:r>
          <a:endParaRPr lang="es-EC" sz="1300" kern="1200" dirty="0"/>
        </a:p>
      </dsp:txBody>
      <dsp:txXfrm>
        <a:off x="4520314" y="3613565"/>
        <a:ext cx="1201420" cy="928370"/>
      </dsp:txXfrm>
    </dsp:sp>
    <dsp:sp modelId="{1DE6CDE9-7070-454E-AD44-CF5B13409D86}">
      <dsp:nvSpPr>
        <dsp:cNvPr id="0" name=""/>
        <dsp:cNvSpPr/>
      </dsp:nvSpPr>
      <dsp:spPr>
        <a:xfrm>
          <a:off x="2008253" y="513355"/>
          <a:ext cx="4587240" cy="4587240"/>
        </a:xfrm>
        <a:prstGeom prst="pie">
          <a:avLst>
            <a:gd name="adj1" fmla="val 5400000"/>
            <a:gd name="adj2" fmla="val 9000000"/>
          </a:avLst>
        </a:prstGeom>
        <a:solidFill>
          <a:schemeClr val="accent3">
            <a:hueOff val="-9923564"/>
            <a:satOff val="16093"/>
            <a:lumOff val="118"/>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Demora interna en procesos administrativos y financieros del MEER</a:t>
          </a:r>
          <a:endParaRPr lang="es-EC" sz="1300" kern="1200" dirty="0"/>
        </a:p>
      </dsp:txBody>
      <dsp:txXfrm>
        <a:off x="2991234" y="3613565"/>
        <a:ext cx="1201420" cy="928370"/>
      </dsp:txXfrm>
    </dsp:sp>
    <dsp:sp modelId="{9338CCF5-63FD-408C-8E03-339FF6A0B033}">
      <dsp:nvSpPr>
        <dsp:cNvPr id="0" name=""/>
        <dsp:cNvSpPr/>
      </dsp:nvSpPr>
      <dsp:spPr>
        <a:xfrm>
          <a:off x="1953643" y="418880"/>
          <a:ext cx="4587240" cy="4587240"/>
        </a:xfrm>
        <a:prstGeom prst="pie">
          <a:avLst>
            <a:gd name="adj1" fmla="val 9000000"/>
            <a:gd name="adj2" fmla="val 12600000"/>
          </a:avLst>
        </a:prstGeom>
        <a:solidFill>
          <a:schemeClr val="accent3">
            <a:hueOff val="-13231418"/>
            <a:satOff val="21458"/>
            <a:lumOff val="158"/>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Variaciones en la asignación presupuestaria</a:t>
          </a:r>
        </a:p>
      </dsp:txBody>
      <dsp:txXfrm>
        <a:off x="2172084" y="2275620"/>
        <a:ext cx="1256030" cy="901065"/>
      </dsp:txXfrm>
    </dsp:sp>
    <dsp:sp modelId="{E228BBF8-E9DF-497D-89E2-3016FD5964D7}">
      <dsp:nvSpPr>
        <dsp:cNvPr id="0" name=""/>
        <dsp:cNvSpPr/>
      </dsp:nvSpPr>
      <dsp:spPr>
        <a:xfrm>
          <a:off x="2008253" y="324404"/>
          <a:ext cx="4587240" cy="4587240"/>
        </a:xfrm>
        <a:prstGeom prst="pie">
          <a:avLst>
            <a:gd name="adj1" fmla="val 12600000"/>
            <a:gd name="adj2" fmla="val 16200000"/>
          </a:avLst>
        </a:prstGeom>
        <a:solidFill>
          <a:schemeClr val="accent3">
            <a:hueOff val="-16539272"/>
            <a:satOff val="26822"/>
            <a:lumOff val="197"/>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smtClean="0"/>
            <a:t>Cambios políticos en el Sector Eléctrico</a:t>
          </a:r>
          <a:endParaRPr lang="es-EC" sz="1300" kern="1200"/>
        </a:p>
      </dsp:txBody>
      <dsp:txXfrm>
        <a:off x="2991234" y="910370"/>
        <a:ext cx="1201420" cy="928370"/>
      </dsp:txXfrm>
    </dsp:sp>
    <dsp:sp modelId="{FD2FE12E-47DC-409F-B7CD-0761628FAFEF}">
      <dsp:nvSpPr>
        <dsp:cNvPr id="0" name=""/>
        <dsp:cNvSpPr/>
      </dsp:nvSpPr>
      <dsp:spPr>
        <a:xfrm>
          <a:off x="1833334" y="40432"/>
          <a:ext cx="5155184" cy="5155184"/>
        </a:xfrm>
        <a:prstGeom prst="circularArrow">
          <a:avLst>
            <a:gd name="adj1" fmla="val 5085"/>
            <a:gd name="adj2" fmla="val 327528"/>
            <a:gd name="adj3" fmla="val 19472472"/>
            <a:gd name="adj4" fmla="val 16200251"/>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F21EFB0-7B81-4553-BAE3-C52B5ED395EF}">
      <dsp:nvSpPr>
        <dsp:cNvPr id="0" name=""/>
        <dsp:cNvSpPr/>
      </dsp:nvSpPr>
      <dsp:spPr>
        <a:xfrm>
          <a:off x="1887944" y="134908"/>
          <a:ext cx="5155184" cy="5155184"/>
        </a:xfrm>
        <a:prstGeom prst="circularArrow">
          <a:avLst>
            <a:gd name="adj1" fmla="val 5085"/>
            <a:gd name="adj2" fmla="val 327528"/>
            <a:gd name="adj3" fmla="val 1472472"/>
            <a:gd name="adj4" fmla="val 19800000"/>
            <a:gd name="adj5" fmla="val 5932"/>
          </a:avLst>
        </a:prstGeom>
        <a:solidFill>
          <a:schemeClr val="accent3">
            <a:hueOff val="-3307855"/>
            <a:satOff val="5364"/>
            <a:lumOff val="3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958B0D1-A0F7-46A0-A5A0-32FD3B6E0D85}">
      <dsp:nvSpPr>
        <dsp:cNvPr id="0" name=""/>
        <dsp:cNvSpPr/>
      </dsp:nvSpPr>
      <dsp:spPr>
        <a:xfrm>
          <a:off x="1833334" y="229383"/>
          <a:ext cx="5155184" cy="5155184"/>
        </a:xfrm>
        <a:prstGeom prst="circularArrow">
          <a:avLst>
            <a:gd name="adj1" fmla="val 5085"/>
            <a:gd name="adj2" fmla="val 327528"/>
            <a:gd name="adj3" fmla="val 5072221"/>
            <a:gd name="adj4" fmla="val 1800000"/>
            <a:gd name="adj5" fmla="val 5932"/>
          </a:avLst>
        </a:prstGeom>
        <a:solidFill>
          <a:schemeClr val="accent3">
            <a:hueOff val="-6615709"/>
            <a:satOff val="10729"/>
            <a:lumOff val="7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8B6E87C-C206-49A7-AFA8-336E9AB50422}">
      <dsp:nvSpPr>
        <dsp:cNvPr id="0" name=""/>
        <dsp:cNvSpPr/>
      </dsp:nvSpPr>
      <dsp:spPr>
        <a:xfrm>
          <a:off x="1724449" y="229383"/>
          <a:ext cx="5155184" cy="5155184"/>
        </a:xfrm>
        <a:prstGeom prst="circularArrow">
          <a:avLst>
            <a:gd name="adj1" fmla="val 5085"/>
            <a:gd name="adj2" fmla="val 327528"/>
            <a:gd name="adj3" fmla="val 8672472"/>
            <a:gd name="adj4" fmla="val 5400251"/>
            <a:gd name="adj5" fmla="val 5932"/>
          </a:avLst>
        </a:prstGeom>
        <a:solidFill>
          <a:schemeClr val="accent3">
            <a:hueOff val="-9923564"/>
            <a:satOff val="16093"/>
            <a:lumOff val="11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FFB3A6B-FB92-4BE7-8275-9B896A6811A2}">
      <dsp:nvSpPr>
        <dsp:cNvPr id="0" name=""/>
        <dsp:cNvSpPr/>
      </dsp:nvSpPr>
      <dsp:spPr>
        <a:xfrm>
          <a:off x="1669839" y="134908"/>
          <a:ext cx="5155184" cy="5155184"/>
        </a:xfrm>
        <a:prstGeom prst="circularArrow">
          <a:avLst>
            <a:gd name="adj1" fmla="val 5085"/>
            <a:gd name="adj2" fmla="val 327528"/>
            <a:gd name="adj3" fmla="val 12272472"/>
            <a:gd name="adj4" fmla="val 9000000"/>
            <a:gd name="adj5" fmla="val 5932"/>
          </a:avLst>
        </a:prstGeom>
        <a:solidFill>
          <a:schemeClr val="accent3">
            <a:hueOff val="-13231418"/>
            <a:satOff val="21458"/>
            <a:lumOff val="15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AEBA3DA-0C28-49D0-901B-C3E6DDD08A6D}">
      <dsp:nvSpPr>
        <dsp:cNvPr id="0" name=""/>
        <dsp:cNvSpPr/>
      </dsp:nvSpPr>
      <dsp:spPr>
        <a:xfrm>
          <a:off x="1724449" y="40432"/>
          <a:ext cx="5155184" cy="5155184"/>
        </a:xfrm>
        <a:prstGeom prst="circularArrow">
          <a:avLst>
            <a:gd name="adj1" fmla="val 5085"/>
            <a:gd name="adj2" fmla="val 327528"/>
            <a:gd name="adj3" fmla="val 15872221"/>
            <a:gd name="adj4" fmla="val 12600000"/>
            <a:gd name="adj5" fmla="val 5932"/>
          </a:avLst>
        </a:prstGeom>
        <a:solidFill>
          <a:schemeClr val="accent3">
            <a:hueOff val="-16539272"/>
            <a:satOff val="26822"/>
            <a:lumOff val="1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AAE035-C1F8-4739-BDDC-161487B3C44B}">
      <dsp:nvSpPr>
        <dsp:cNvPr id="0" name=""/>
        <dsp:cNvSpPr/>
      </dsp:nvSpPr>
      <dsp:spPr>
        <a:xfrm>
          <a:off x="1391958" y="327650"/>
          <a:ext cx="4134167" cy="4134167"/>
        </a:xfrm>
        <a:prstGeom prst="blockArc">
          <a:avLst>
            <a:gd name="adj1" fmla="val 10431692"/>
            <a:gd name="adj2" fmla="val 18071472"/>
            <a:gd name="adj3" fmla="val 4643"/>
          </a:avLst>
        </a:prstGeom>
        <a:solidFill>
          <a:schemeClr val="accent5">
            <a:hueOff val="10738916"/>
            <a:satOff val="-1444"/>
            <a:lumOff val="143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37EB3C-BD81-41A8-9DB4-2656E32C556E}">
      <dsp:nvSpPr>
        <dsp:cNvPr id="0" name=""/>
        <dsp:cNvSpPr/>
      </dsp:nvSpPr>
      <dsp:spPr>
        <a:xfrm>
          <a:off x="1366816" y="926871"/>
          <a:ext cx="4134167" cy="4134167"/>
        </a:xfrm>
        <a:prstGeom prst="blockArc">
          <a:avLst>
            <a:gd name="adj1" fmla="val 3478263"/>
            <a:gd name="adj2" fmla="val 11456622"/>
            <a:gd name="adj3" fmla="val 4643"/>
          </a:avLst>
        </a:prstGeom>
        <a:solidFill>
          <a:schemeClr val="accent5">
            <a:hueOff val="7159277"/>
            <a:satOff val="-963"/>
            <a:lumOff val="95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AC2808-D815-4F94-B3C3-EDE5B85CECD4}">
      <dsp:nvSpPr>
        <dsp:cNvPr id="0" name=""/>
        <dsp:cNvSpPr/>
      </dsp:nvSpPr>
      <dsp:spPr>
        <a:xfrm>
          <a:off x="3405425" y="866574"/>
          <a:ext cx="4134167" cy="4134167"/>
        </a:xfrm>
        <a:prstGeom prst="blockArc">
          <a:avLst>
            <a:gd name="adj1" fmla="val 21178313"/>
            <a:gd name="adj2" fmla="val 7118436"/>
            <a:gd name="adj3" fmla="val 4643"/>
          </a:avLst>
        </a:prstGeom>
        <a:solidFill>
          <a:schemeClr val="accent5">
            <a:hueOff val="3579639"/>
            <a:satOff val="-481"/>
            <a:lumOff val="47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992BCE-E0A3-488A-80C6-2452C418289E}">
      <dsp:nvSpPr>
        <dsp:cNvPr id="0" name=""/>
        <dsp:cNvSpPr/>
      </dsp:nvSpPr>
      <dsp:spPr>
        <a:xfrm>
          <a:off x="3405425" y="372474"/>
          <a:ext cx="4134167" cy="4134167"/>
        </a:xfrm>
        <a:prstGeom prst="blockArc">
          <a:avLst>
            <a:gd name="adj1" fmla="val 14481564"/>
            <a:gd name="adj2" fmla="val 421687"/>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B00E2A-CA0D-4612-BBFD-CF2931F004FB}">
      <dsp:nvSpPr>
        <dsp:cNvPr id="0" name=""/>
        <dsp:cNvSpPr/>
      </dsp:nvSpPr>
      <dsp:spPr>
        <a:xfrm>
          <a:off x="2947780" y="1368148"/>
          <a:ext cx="3113891" cy="26369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Contribuir con soluciones dirigidas a fortalecer la gestión de estrategias en la implementación SIGDE en las empresas eléctricas de distribución a nivel nacional, a través de la elaboración de un Plan de Seguimiento, Control y Monitoreo.</a:t>
          </a:r>
          <a:endParaRPr lang="es-EC" sz="1400" kern="1200" dirty="0"/>
        </a:p>
      </dsp:txBody>
      <dsp:txXfrm>
        <a:off x="2947780" y="1368148"/>
        <a:ext cx="3113891" cy="2636919"/>
      </dsp:txXfrm>
    </dsp:sp>
    <dsp:sp modelId="{9C141A9F-F8B1-4FDB-B7EB-FC0713D6708A}">
      <dsp:nvSpPr>
        <dsp:cNvPr id="0" name=""/>
        <dsp:cNvSpPr/>
      </dsp:nvSpPr>
      <dsp:spPr>
        <a:xfrm>
          <a:off x="3235808" y="1079"/>
          <a:ext cx="2537835" cy="13328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dirty="0" smtClean="0"/>
            <a:t>Analizar la situación actual del proyecto SIGDE, e identificar los hitos y factores críticos de éxito que son determinantes para una eficaz implementación del mismo.</a:t>
          </a:r>
          <a:endParaRPr lang="es-EC" sz="1050" kern="1200" dirty="0"/>
        </a:p>
      </dsp:txBody>
      <dsp:txXfrm>
        <a:off x="3235808" y="1079"/>
        <a:ext cx="2537835" cy="1332854"/>
      </dsp:txXfrm>
    </dsp:sp>
    <dsp:sp modelId="{BC4F9569-6AC1-4815-A676-EEB82B936785}">
      <dsp:nvSpPr>
        <dsp:cNvPr id="0" name=""/>
        <dsp:cNvSpPr/>
      </dsp:nvSpPr>
      <dsp:spPr>
        <a:xfrm>
          <a:off x="6226907" y="2020180"/>
          <a:ext cx="2499062" cy="1332854"/>
        </a:xfrm>
        <a:prstGeom prst="ellipse">
          <a:avLst/>
        </a:prstGeom>
        <a:solidFill>
          <a:schemeClr val="accent5">
            <a:hueOff val="3579639"/>
            <a:satOff val="-481"/>
            <a:lumOff val="47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Definir las estrategias a seguir de acuerdo a los resultados obtenidos del análisis situacional del proyecto SIGDE.</a:t>
          </a:r>
        </a:p>
      </dsp:txBody>
      <dsp:txXfrm>
        <a:off x="6226907" y="2020180"/>
        <a:ext cx="2499062" cy="1332854"/>
      </dsp:txXfrm>
    </dsp:sp>
    <dsp:sp modelId="{F3F9DCBF-EA2B-4645-94A6-99FDE456F378}">
      <dsp:nvSpPr>
        <dsp:cNvPr id="0" name=""/>
        <dsp:cNvSpPr/>
      </dsp:nvSpPr>
      <dsp:spPr>
        <a:xfrm>
          <a:off x="3207351" y="4039281"/>
          <a:ext cx="2594748" cy="1332854"/>
        </a:xfrm>
        <a:prstGeom prst="ellipse">
          <a:avLst/>
        </a:prstGeom>
        <a:solidFill>
          <a:schemeClr val="accent5">
            <a:hueOff val="7159277"/>
            <a:satOff val="-963"/>
            <a:lumOff val="95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Elaborar el Cuadro de Mando Integral del SIGDE para establecer indicadores, metas y medios de las estrategias definidas.</a:t>
          </a:r>
        </a:p>
      </dsp:txBody>
      <dsp:txXfrm>
        <a:off x="3207351" y="4039281"/>
        <a:ext cx="2594748" cy="1332854"/>
      </dsp:txXfrm>
    </dsp:sp>
    <dsp:sp modelId="{40E09005-19CC-41E2-8E3C-D98FF4B83A50}">
      <dsp:nvSpPr>
        <dsp:cNvPr id="0" name=""/>
        <dsp:cNvSpPr/>
      </dsp:nvSpPr>
      <dsp:spPr>
        <a:xfrm>
          <a:off x="157023" y="1944212"/>
          <a:ext cx="2588990" cy="1332854"/>
        </a:xfrm>
        <a:prstGeom prst="ellipse">
          <a:avLst/>
        </a:prstGeom>
        <a:solidFill>
          <a:schemeClr val="accent5">
            <a:hueOff val="10738916"/>
            <a:satOff val="-1444"/>
            <a:lumOff val="1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Elaborar el Plan de Seguimiento, Control y Monitoreo para la implementación de las estrategias del SIGDE.</a:t>
          </a:r>
        </a:p>
      </dsp:txBody>
      <dsp:txXfrm>
        <a:off x="157023" y="1944212"/>
        <a:ext cx="2588990" cy="133285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B93C4-84ED-434B-B742-3B3793D78D6A}">
      <dsp:nvSpPr>
        <dsp:cNvPr id="0" name=""/>
        <dsp:cNvSpPr/>
      </dsp:nvSpPr>
      <dsp:spPr>
        <a:xfrm>
          <a:off x="3259928" y="1724579"/>
          <a:ext cx="2570888" cy="22640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La gestión de las estrategias por parte de la Gerencia del Proyecto de implementación del SIGDE en las empresas eléctricas de distribución a nivel nacional será fortalecida al contar con el Plan de Seguimiento, Control y Monitoreo.</a:t>
          </a:r>
          <a:endParaRPr lang="es-EC" sz="1200" kern="1200" dirty="0"/>
        </a:p>
      </dsp:txBody>
      <dsp:txXfrm>
        <a:off x="3259928" y="1724579"/>
        <a:ext cx="2570888" cy="2264004"/>
      </dsp:txXfrm>
    </dsp:sp>
    <dsp:sp modelId="{2ABB9063-2B26-48D0-B15C-AFE904E4C407}">
      <dsp:nvSpPr>
        <dsp:cNvPr id="0" name=""/>
        <dsp:cNvSpPr/>
      </dsp:nvSpPr>
      <dsp:spPr>
        <a:xfrm rot="16200000">
          <a:off x="4457616" y="1343488"/>
          <a:ext cx="175511" cy="4409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16200000">
        <a:off x="4457616" y="1343488"/>
        <a:ext cx="175511" cy="440962"/>
      </dsp:txXfrm>
    </dsp:sp>
    <dsp:sp modelId="{CBD8061C-5C8B-43F8-85A7-C9979D866FEF}">
      <dsp:nvSpPr>
        <dsp:cNvPr id="0" name=""/>
        <dsp:cNvSpPr/>
      </dsp:nvSpPr>
      <dsp:spPr>
        <a:xfrm>
          <a:off x="3094768" y="0"/>
          <a:ext cx="2901208" cy="139342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dirty="0" smtClean="0"/>
            <a:t>Al conocer los hitos y factores críticos de éxito que actualmente fortalecen o debilitan la implementación del SIGDE se tendrá una información base que permitirá proyectar las acciones a tomarse de la manera más acertada y oportuna.</a:t>
          </a:r>
          <a:endParaRPr lang="es-EC" sz="1050" kern="1200" dirty="0"/>
        </a:p>
      </dsp:txBody>
      <dsp:txXfrm>
        <a:off x="3094768" y="0"/>
        <a:ext cx="2901208" cy="1393424"/>
      </dsp:txXfrm>
    </dsp:sp>
    <dsp:sp modelId="{CDF107E5-EA13-493B-9167-06DF48C74831}">
      <dsp:nvSpPr>
        <dsp:cNvPr id="0" name=""/>
        <dsp:cNvSpPr/>
      </dsp:nvSpPr>
      <dsp:spPr>
        <a:xfrm>
          <a:off x="5971333" y="2636100"/>
          <a:ext cx="338517" cy="440962"/>
        </a:xfrm>
        <a:prstGeom prst="rightArrow">
          <a:avLst>
            <a:gd name="adj1" fmla="val 60000"/>
            <a:gd name="adj2" fmla="val 50000"/>
          </a:avLst>
        </a:prstGeom>
        <a:solidFill>
          <a:schemeClr val="accent3">
            <a:hueOff val="-5513091"/>
            <a:satOff val="8941"/>
            <a:lumOff val="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5971333" y="2636100"/>
        <a:ext cx="338517" cy="440962"/>
      </dsp:txXfrm>
    </dsp:sp>
    <dsp:sp modelId="{1274F0DC-F6CD-454B-BED1-AA685A020B0E}">
      <dsp:nvSpPr>
        <dsp:cNvPr id="0" name=""/>
        <dsp:cNvSpPr/>
      </dsp:nvSpPr>
      <dsp:spPr>
        <a:xfrm>
          <a:off x="6469528" y="2185021"/>
          <a:ext cx="2301839" cy="1343119"/>
        </a:xfrm>
        <a:prstGeom prst="ellipse">
          <a:avLst/>
        </a:prstGeom>
        <a:solidFill>
          <a:schemeClr val="accent3">
            <a:hueOff val="-5513091"/>
            <a:satOff val="8941"/>
            <a:lumOff val="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Al analizar las estrategias actuales del proyecto SIGDE será necesario replantearlas de acuerdo al nuevo entorno.</a:t>
          </a:r>
        </a:p>
      </dsp:txBody>
      <dsp:txXfrm>
        <a:off x="6469528" y="2185021"/>
        <a:ext cx="2301839" cy="1343119"/>
      </dsp:txXfrm>
    </dsp:sp>
    <dsp:sp modelId="{5D422464-F5B0-4FC3-A332-7E92B15AD873}">
      <dsp:nvSpPr>
        <dsp:cNvPr id="0" name=""/>
        <dsp:cNvSpPr/>
      </dsp:nvSpPr>
      <dsp:spPr>
        <a:xfrm rot="5400000">
          <a:off x="4436516" y="3967330"/>
          <a:ext cx="217712" cy="440962"/>
        </a:xfrm>
        <a:prstGeom prst="rightArrow">
          <a:avLst>
            <a:gd name="adj1" fmla="val 60000"/>
            <a:gd name="adj2" fmla="val 50000"/>
          </a:avLst>
        </a:prstGeom>
        <a:solidFill>
          <a:schemeClr val="accent3">
            <a:hueOff val="-11026182"/>
            <a:satOff val="17881"/>
            <a:lumOff val="1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4436516" y="3967330"/>
        <a:ext cx="217712" cy="440962"/>
      </dsp:txXfrm>
    </dsp:sp>
    <dsp:sp modelId="{B8C65CEF-46C6-4708-B4B5-335292D83802}">
      <dsp:nvSpPr>
        <dsp:cNvPr id="0" name=""/>
        <dsp:cNvSpPr/>
      </dsp:nvSpPr>
      <dsp:spPr>
        <a:xfrm>
          <a:off x="3147238" y="4399361"/>
          <a:ext cx="2796268" cy="1145578"/>
        </a:xfrm>
        <a:prstGeom prst="ellipse">
          <a:avLst/>
        </a:prstGeom>
        <a:solidFill>
          <a:schemeClr val="accent3">
            <a:hueOff val="-11026182"/>
            <a:satOff val="17881"/>
            <a:lumOff val="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El Cuadro de Mando Integral ayudará a establecer puntos de control y seguimiento del SIGDE, basándose en las estrategias planteadas.</a:t>
          </a:r>
        </a:p>
      </dsp:txBody>
      <dsp:txXfrm>
        <a:off x="3147238" y="4399361"/>
        <a:ext cx="2796268" cy="1145578"/>
      </dsp:txXfrm>
    </dsp:sp>
    <dsp:sp modelId="{1ECA878F-504A-43C3-A630-86C5B8B53434}">
      <dsp:nvSpPr>
        <dsp:cNvPr id="0" name=""/>
        <dsp:cNvSpPr/>
      </dsp:nvSpPr>
      <dsp:spPr>
        <a:xfrm rot="10800000">
          <a:off x="2885689" y="2636100"/>
          <a:ext cx="264462" cy="440962"/>
        </a:xfrm>
        <a:prstGeom prst="rightArrow">
          <a:avLst>
            <a:gd name="adj1" fmla="val 60000"/>
            <a:gd name="adj2" fmla="val 50000"/>
          </a:avLst>
        </a:prstGeom>
        <a:solidFill>
          <a:schemeClr val="accent3">
            <a:hueOff val="-16539272"/>
            <a:satOff val="26822"/>
            <a:lumOff val="1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10800000">
        <a:off x="2885689" y="2636100"/>
        <a:ext cx="264462" cy="440962"/>
      </dsp:txXfrm>
    </dsp:sp>
    <dsp:sp modelId="{CEC9CE3C-C1E4-497E-B0D3-A612579E633A}">
      <dsp:nvSpPr>
        <dsp:cNvPr id="0" name=""/>
        <dsp:cNvSpPr/>
      </dsp:nvSpPr>
      <dsp:spPr>
        <a:xfrm>
          <a:off x="206587" y="2045989"/>
          <a:ext cx="2554355" cy="1621185"/>
        </a:xfrm>
        <a:prstGeom prst="ellipse">
          <a:avLst/>
        </a:prstGeom>
        <a:solidFill>
          <a:schemeClr val="accent3">
            <a:hueOff val="-16539272"/>
            <a:satOff val="26822"/>
            <a:lumOff val="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dirty="0" smtClean="0"/>
            <a:t>Al elaborar el Plan de Seguimiento, Control y Monitoreo para la implementación de estrategias del SIGDE de acuerdo al  Cuadro de Mando Integral se obtendrá un resultado acorde a las necesidades del proyecto.</a:t>
          </a:r>
          <a:endParaRPr lang="es-EC" sz="1050" kern="1200" dirty="0"/>
        </a:p>
      </dsp:txBody>
      <dsp:txXfrm>
        <a:off x="206587" y="2045989"/>
        <a:ext cx="2554355" cy="16211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154164-EA56-4F6B-9841-060690212E9B}">
      <dsp:nvSpPr>
        <dsp:cNvPr id="0" name=""/>
        <dsp:cNvSpPr/>
      </dsp:nvSpPr>
      <dsp:spPr>
        <a:xfrm>
          <a:off x="353623" y="0"/>
          <a:ext cx="8436753" cy="5461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1E220-01A4-4DF3-A52D-45367BB0CEF0}">
      <dsp:nvSpPr>
        <dsp:cNvPr id="0" name=""/>
        <dsp:cNvSpPr/>
      </dsp:nvSpPr>
      <dsp:spPr>
        <a:xfrm>
          <a:off x="773219" y="354965"/>
          <a:ext cx="3620206" cy="218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POLÍTICO</a:t>
          </a:r>
          <a:endParaRPr lang="es-EC" sz="1800" kern="1200" dirty="0"/>
        </a:p>
        <a:p>
          <a:pPr marL="171450" lvl="1" indent="-171450" algn="l" defTabSz="800100">
            <a:lnSpc>
              <a:spcPct val="90000"/>
            </a:lnSpc>
            <a:spcBef>
              <a:spcPct val="0"/>
            </a:spcBef>
            <a:spcAft>
              <a:spcPct val="15000"/>
            </a:spcAft>
            <a:buChar char="••"/>
          </a:pPr>
          <a:r>
            <a:rPr lang="es-EC" sz="1800" kern="1200" dirty="0" smtClean="0"/>
            <a:t>Cambios autoridades del Sector</a:t>
          </a:r>
          <a:endParaRPr lang="es-EC" sz="1800" kern="1200" dirty="0"/>
        </a:p>
        <a:p>
          <a:pPr marL="171450" lvl="1" indent="-171450" algn="l" defTabSz="800100">
            <a:lnSpc>
              <a:spcPct val="90000"/>
            </a:lnSpc>
            <a:spcBef>
              <a:spcPct val="0"/>
            </a:spcBef>
            <a:spcAft>
              <a:spcPct val="15000"/>
            </a:spcAft>
            <a:buChar char="••"/>
          </a:pPr>
          <a:r>
            <a:rPr lang="es-EC" sz="1800" kern="1200" dirty="0" smtClean="0"/>
            <a:t>Intereses políticos sobre técnicos</a:t>
          </a:r>
          <a:endParaRPr lang="es-EC" sz="1800" kern="1200" dirty="0"/>
        </a:p>
        <a:p>
          <a:pPr marL="171450" lvl="1" indent="-171450" algn="l" defTabSz="800100">
            <a:lnSpc>
              <a:spcPct val="90000"/>
            </a:lnSpc>
            <a:spcBef>
              <a:spcPct val="0"/>
            </a:spcBef>
            <a:spcAft>
              <a:spcPct val="15000"/>
            </a:spcAft>
            <a:buChar char="••"/>
          </a:pPr>
          <a:r>
            <a:rPr lang="es-EC" sz="1800" kern="1200" dirty="0" smtClean="0"/>
            <a:t>Coyuntura actual</a:t>
          </a:r>
          <a:endParaRPr lang="es-EC" sz="1800" kern="1200" dirty="0"/>
        </a:p>
      </dsp:txBody>
      <dsp:txXfrm>
        <a:off x="773219" y="354965"/>
        <a:ext cx="3620206" cy="2184400"/>
      </dsp:txXfrm>
    </dsp:sp>
    <dsp:sp modelId="{B1C3505C-6715-4154-94A6-BBD69F28008E}">
      <dsp:nvSpPr>
        <dsp:cNvPr id="0" name=""/>
        <dsp:cNvSpPr/>
      </dsp:nvSpPr>
      <dsp:spPr>
        <a:xfrm>
          <a:off x="4744534" y="354965"/>
          <a:ext cx="3499867" cy="218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ECONÓMICO</a:t>
          </a:r>
          <a:endParaRPr lang="es-EC" sz="1800" kern="1200" dirty="0"/>
        </a:p>
        <a:p>
          <a:pPr marL="171450" lvl="1" indent="-171450" algn="l" defTabSz="800100">
            <a:lnSpc>
              <a:spcPct val="90000"/>
            </a:lnSpc>
            <a:spcBef>
              <a:spcPct val="0"/>
            </a:spcBef>
            <a:spcAft>
              <a:spcPct val="15000"/>
            </a:spcAft>
            <a:buChar char="••"/>
          </a:pPr>
          <a:r>
            <a:rPr lang="es-EC" sz="1800" kern="1200" dirty="0" smtClean="0"/>
            <a:t>Asignación presupuestaria limitada</a:t>
          </a:r>
          <a:endParaRPr lang="es-EC" sz="1800" kern="1200" dirty="0"/>
        </a:p>
        <a:p>
          <a:pPr marL="171450" lvl="1" indent="-171450" algn="l" defTabSz="800100">
            <a:lnSpc>
              <a:spcPct val="90000"/>
            </a:lnSpc>
            <a:spcBef>
              <a:spcPct val="0"/>
            </a:spcBef>
            <a:spcAft>
              <a:spcPct val="15000"/>
            </a:spcAft>
            <a:buChar char="••"/>
          </a:pPr>
          <a:r>
            <a:rPr lang="es-EC" sz="1800" kern="1200" dirty="0" smtClean="0"/>
            <a:t>Incremento de subsidios</a:t>
          </a:r>
          <a:endParaRPr lang="es-EC" sz="1800" kern="1200" dirty="0"/>
        </a:p>
        <a:p>
          <a:pPr marL="171450" lvl="1" indent="-171450" algn="l" defTabSz="800100">
            <a:lnSpc>
              <a:spcPct val="90000"/>
            </a:lnSpc>
            <a:spcBef>
              <a:spcPct val="0"/>
            </a:spcBef>
            <a:spcAft>
              <a:spcPct val="15000"/>
            </a:spcAft>
            <a:buChar char="••"/>
          </a:pPr>
          <a:r>
            <a:rPr lang="es-EC" sz="1800" kern="1200" dirty="0" smtClean="0"/>
            <a:t>Inversionistas extranjeros</a:t>
          </a:r>
          <a:endParaRPr lang="es-EC" sz="1800" kern="1200" dirty="0"/>
        </a:p>
      </dsp:txBody>
      <dsp:txXfrm>
        <a:off x="4744534" y="354965"/>
        <a:ext cx="3499867" cy="2184400"/>
      </dsp:txXfrm>
    </dsp:sp>
    <dsp:sp modelId="{18F253CB-19CE-40D2-8F0A-3D44F2CE5F24}">
      <dsp:nvSpPr>
        <dsp:cNvPr id="0" name=""/>
        <dsp:cNvSpPr/>
      </dsp:nvSpPr>
      <dsp:spPr>
        <a:xfrm>
          <a:off x="855734" y="2921635"/>
          <a:ext cx="3542157" cy="218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SOCIAL</a:t>
          </a:r>
          <a:endParaRPr lang="es-EC" sz="1800" kern="1200" dirty="0"/>
        </a:p>
        <a:p>
          <a:pPr marL="171450" lvl="1" indent="-171450" algn="l" defTabSz="800100">
            <a:lnSpc>
              <a:spcPct val="90000"/>
            </a:lnSpc>
            <a:spcBef>
              <a:spcPct val="0"/>
            </a:spcBef>
            <a:spcAft>
              <a:spcPct val="15000"/>
            </a:spcAft>
            <a:buChar char="••"/>
          </a:pPr>
          <a:r>
            <a:rPr lang="es-EC" sz="1800" kern="1200" dirty="0" smtClean="0"/>
            <a:t>Cultura del “no pago” en la Costa</a:t>
          </a:r>
          <a:endParaRPr lang="es-EC" sz="1800" kern="1200" dirty="0"/>
        </a:p>
        <a:p>
          <a:pPr marL="171450" lvl="1" indent="-171450" algn="l" defTabSz="800100">
            <a:lnSpc>
              <a:spcPct val="90000"/>
            </a:lnSpc>
            <a:spcBef>
              <a:spcPct val="0"/>
            </a:spcBef>
            <a:spcAft>
              <a:spcPct val="15000"/>
            </a:spcAft>
            <a:buChar char="••"/>
          </a:pPr>
          <a:r>
            <a:rPr lang="es-EC" sz="1800" kern="1200" dirty="0" smtClean="0"/>
            <a:t>Cobertura insuficiente</a:t>
          </a:r>
          <a:endParaRPr lang="es-EC" sz="1800" kern="1200" dirty="0"/>
        </a:p>
        <a:p>
          <a:pPr marL="171450" lvl="1" indent="-171450" algn="l" defTabSz="800100">
            <a:lnSpc>
              <a:spcPct val="90000"/>
            </a:lnSpc>
            <a:spcBef>
              <a:spcPct val="0"/>
            </a:spcBef>
            <a:spcAft>
              <a:spcPct val="15000"/>
            </a:spcAft>
            <a:buChar char="••"/>
          </a:pPr>
          <a:r>
            <a:rPr lang="es-EC" sz="1800" kern="1200" dirty="0" smtClean="0"/>
            <a:t>Corrupción en filas de las EDs</a:t>
          </a:r>
          <a:endParaRPr lang="es-EC" sz="1800" kern="1200" dirty="0"/>
        </a:p>
      </dsp:txBody>
      <dsp:txXfrm>
        <a:off x="855734" y="2921635"/>
        <a:ext cx="3542157" cy="2184400"/>
      </dsp:txXfrm>
    </dsp:sp>
    <dsp:sp modelId="{7253A430-6F98-44A0-9362-567CB8D4BF50}">
      <dsp:nvSpPr>
        <dsp:cNvPr id="0" name=""/>
        <dsp:cNvSpPr/>
      </dsp:nvSpPr>
      <dsp:spPr>
        <a:xfrm>
          <a:off x="4756374" y="2921635"/>
          <a:ext cx="3488028" cy="218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LEGAL</a:t>
          </a:r>
          <a:endParaRPr lang="es-EC" sz="1800" kern="1200" dirty="0"/>
        </a:p>
        <a:p>
          <a:pPr marL="171450" lvl="1" indent="-171450" algn="l" defTabSz="800100">
            <a:lnSpc>
              <a:spcPct val="90000"/>
            </a:lnSpc>
            <a:spcBef>
              <a:spcPct val="0"/>
            </a:spcBef>
            <a:spcAft>
              <a:spcPct val="15000"/>
            </a:spcAft>
            <a:buChar char="••"/>
          </a:pPr>
          <a:r>
            <a:rPr lang="es-EC" sz="1800" kern="1200" dirty="0" smtClean="0"/>
            <a:t>Sector Estratégico</a:t>
          </a:r>
          <a:endParaRPr lang="es-EC" sz="1800" kern="1200" dirty="0"/>
        </a:p>
        <a:p>
          <a:pPr marL="171450" lvl="1" indent="-171450" algn="l" defTabSz="800100">
            <a:lnSpc>
              <a:spcPct val="90000"/>
            </a:lnSpc>
            <a:spcBef>
              <a:spcPct val="0"/>
            </a:spcBef>
            <a:spcAft>
              <a:spcPct val="15000"/>
            </a:spcAft>
            <a:buChar char="••"/>
          </a:pPr>
          <a:r>
            <a:rPr lang="es-EC" sz="1800" kern="1200" dirty="0" smtClean="0"/>
            <a:t>Falta marco legal actualizado Sector Eléctrico</a:t>
          </a:r>
          <a:endParaRPr lang="es-EC" sz="1800" kern="1200" dirty="0"/>
        </a:p>
      </dsp:txBody>
      <dsp:txXfrm>
        <a:off x="4756374" y="2921635"/>
        <a:ext cx="3488028" cy="2184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8F075-7E6A-4AA6-814D-B27BFEEFA72A}">
      <dsp:nvSpPr>
        <dsp:cNvPr id="0" name=""/>
        <dsp:cNvSpPr/>
      </dsp:nvSpPr>
      <dsp:spPr>
        <a:xfrm rot="16200000">
          <a:off x="976312" y="-976312"/>
          <a:ext cx="2162175" cy="41148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s-EC" sz="4000" kern="1200" dirty="0" smtClean="0"/>
            <a:t>Situación actual EDs</a:t>
          </a:r>
          <a:endParaRPr lang="es-EC" sz="4000" kern="1200" dirty="0"/>
        </a:p>
      </dsp:txBody>
      <dsp:txXfrm rot="16200000">
        <a:off x="1246584" y="-1246584"/>
        <a:ext cx="1621631" cy="4114800"/>
      </dsp:txXfrm>
    </dsp:sp>
    <dsp:sp modelId="{4F158683-0130-4F0F-9D44-0C1D559AB9A3}">
      <dsp:nvSpPr>
        <dsp:cNvPr id="0" name=""/>
        <dsp:cNvSpPr/>
      </dsp:nvSpPr>
      <dsp:spPr>
        <a:xfrm>
          <a:off x="4114800" y="0"/>
          <a:ext cx="4114800" cy="2162175"/>
        </a:xfrm>
        <a:prstGeom prst="round1Rect">
          <a:avLst/>
        </a:prstGeom>
        <a:solidFill>
          <a:schemeClr val="accent3">
            <a:hueOff val="-5513091"/>
            <a:satOff val="8941"/>
            <a:lumOff val="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s-EC" sz="4000" kern="1200" dirty="0" smtClean="0"/>
            <a:t>Planificación</a:t>
          </a:r>
          <a:endParaRPr lang="es-EC" sz="4000" kern="1200" dirty="0"/>
        </a:p>
      </dsp:txBody>
      <dsp:txXfrm>
        <a:off x="4114800" y="0"/>
        <a:ext cx="4114800" cy="1621631"/>
      </dsp:txXfrm>
    </dsp:sp>
    <dsp:sp modelId="{69276DA8-040D-4502-8843-EB4CBB5245F0}">
      <dsp:nvSpPr>
        <dsp:cNvPr id="0" name=""/>
        <dsp:cNvSpPr/>
      </dsp:nvSpPr>
      <dsp:spPr>
        <a:xfrm rot="10800000">
          <a:off x="0" y="2162175"/>
          <a:ext cx="4114800" cy="2162175"/>
        </a:xfrm>
        <a:prstGeom prst="round1Rect">
          <a:avLst/>
        </a:prstGeom>
        <a:solidFill>
          <a:schemeClr val="accent3">
            <a:hueOff val="-11026182"/>
            <a:satOff val="17881"/>
            <a:lumOff val="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s-EC" sz="4000" kern="1200" dirty="0" smtClean="0"/>
            <a:t>Recursos Humanos</a:t>
          </a:r>
          <a:endParaRPr lang="es-EC" sz="4000" kern="1200" dirty="0"/>
        </a:p>
      </dsp:txBody>
      <dsp:txXfrm rot="10800000">
        <a:off x="0" y="2702718"/>
        <a:ext cx="4114800" cy="1621631"/>
      </dsp:txXfrm>
    </dsp:sp>
    <dsp:sp modelId="{AD1F6710-3D17-4B12-B12C-3DB70B413AE2}">
      <dsp:nvSpPr>
        <dsp:cNvPr id="0" name=""/>
        <dsp:cNvSpPr/>
      </dsp:nvSpPr>
      <dsp:spPr>
        <a:xfrm rot="5400000">
          <a:off x="5091112" y="1185862"/>
          <a:ext cx="2162175" cy="4114800"/>
        </a:xfrm>
        <a:prstGeom prst="round1Rect">
          <a:avLst/>
        </a:prstGeom>
        <a:solidFill>
          <a:schemeClr val="accent3">
            <a:hueOff val="-16539272"/>
            <a:satOff val="26822"/>
            <a:lumOff val="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s-EC" sz="4000" kern="1200" dirty="0" smtClean="0"/>
            <a:t>Administración</a:t>
          </a:r>
          <a:endParaRPr lang="es-EC" sz="4000" kern="1200" dirty="0"/>
        </a:p>
      </dsp:txBody>
      <dsp:txXfrm rot="5400000">
        <a:off x="5361384" y="1456134"/>
        <a:ext cx="1621631" cy="4114800"/>
      </dsp:txXfrm>
    </dsp:sp>
    <dsp:sp modelId="{05715A2B-BA58-438E-875E-44A15DD89442}">
      <dsp:nvSpPr>
        <dsp:cNvPr id="0" name=""/>
        <dsp:cNvSpPr/>
      </dsp:nvSpPr>
      <dsp:spPr>
        <a:xfrm>
          <a:off x="2880359" y="1621631"/>
          <a:ext cx="2468880" cy="1081087"/>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C" sz="4000" kern="1200" dirty="0" smtClean="0"/>
            <a:t>SIGDE</a:t>
          </a:r>
          <a:endParaRPr lang="es-EC" sz="4000" kern="1200" dirty="0"/>
        </a:p>
      </dsp:txBody>
      <dsp:txXfrm>
        <a:off x="2880359" y="1621631"/>
        <a:ext cx="2468880" cy="108108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1085B3-9876-43B5-A260-3E7D2C50D600}">
      <dsp:nvSpPr>
        <dsp:cNvPr id="0" name=""/>
        <dsp:cNvSpPr/>
      </dsp:nvSpPr>
      <dsp:spPr>
        <a:xfrm>
          <a:off x="0" y="572700"/>
          <a:ext cx="2565285" cy="1539171"/>
        </a:xfrm>
        <a:prstGeom prst="rect">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err="1" smtClean="0">
              <a:solidFill>
                <a:schemeClr val="tx1"/>
              </a:solidFill>
            </a:rPr>
            <a:t>FODA</a:t>
          </a:r>
          <a:endParaRPr lang="es-EC" sz="3200" kern="1200" dirty="0">
            <a:solidFill>
              <a:schemeClr val="tx1"/>
            </a:solidFill>
          </a:endParaRPr>
        </a:p>
      </dsp:txBody>
      <dsp:txXfrm>
        <a:off x="0" y="572700"/>
        <a:ext cx="2565285" cy="1539171"/>
      </dsp:txXfrm>
    </dsp:sp>
    <dsp:sp modelId="{CB84A660-441F-411D-94EB-8C2D1F2471DD}">
      <dsp:nvSpPr>
        <dsp:cNvPr id="0" name=""/>
        <dsp:cNvSpPr/>
      </dsp:nvSpPr>
      <dsp:spPr>
        <a:xfrm>
          <a:off x="2821813" y="572700"/>
          <a:ext cx="2565285" cy="1539171"/>
        </a:xfrm>
        <a:prstGeom prst="rect">
          <a:avLst/>
        </a:prstGeom>
        <a:gradFill rotWithShape="0">
          <a:gsLst>
            <a:gs pos="0">
              <a:schemeClr val="accent3">
                <a:hueOff val="0"/>
                <a:satOff val="0"/>
                <a:lumOff val="0"/>
                <a:alphaOff val="0"/>
                <a:shade val="60000"/>
              </a:schemeClr>
            </a:gs>
            <a:gs pos="33000">
              <a:schemeClr val="accent3">
                <a:hueOff val="0"/>
                <a:satOff val="0"/>
                <a:lumOff val="0"/>
                <a:alphaOff val="0"/>
                <a:tint val="86500"/>
              </a:schemeClr>
            </a:gs>
            <a:gs pos="46750">
              <a:schemeClr val="accent3">
                <a:hueOff val="0"/>
                <a:satOff val="0"/>
                <a:lumOff val="0"/>
                <a:alphaOff val="0"/>
                <a:tint val="71000"/>
                <a:satMod val="112000"/>
              </a:schemeClr>
            </a:gs>
            <a:gs pos="53000">
              <a:schemeClr val="accent3">
                <a:hueOff val="0"/>
                <a:satOff val="0"/>
                <a:lumOff val="0"/>
                <a:alphaOff val="0"/>
                <a:tint val="71000"/>
                <a:satMod val="112000"/>
              </a:schemeClr>
            </a:gs>
            <a:gs pos="68000">
              <a:schemeClr val="accent3">
                <a:hueOff val="0"/>
                <a:satOff val="0"/>
                <a:lumOff val="0"/>
                <a:alphaOff val="0"/>
                <a:tint val="86000"/>
              </a:schemeClr>
            </a:gs>
            <a:gs pos="100000">
              <a:schemeClr val="accent3">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EFI / EFE</a:t>
          </a:r>
          <a:endParaRPr lang="es-EC" sz="3200" kern="1200" dirty="0">
            <a:solidFill>
              <a:schemeClr val="tx1"/>
            </a:solidFill>
          </a:endParaRPr>
        </a:p>
      </dsp:txBody>
      <dsp:txXfrm>
        <a:off x="2821813" y="572700"/>
        <a:ext cx="2565285" cy="1539171"/>
      </dsp:txXfrm>
    </dsp:sp>
    <dsp:sp modelId="{B2878BEC-CD6F-410C-8589-C1ADC4C7B8A0}">
      <dsp:nvSpPr>
        <dsp:cNvPr id="0" name=""/>
        <dsp:cNvSpPr/>
      </dsp:nvSpPr>
      <dsp:spPr>
        <a:xfrm>
          <a:off x="5643627" y="572700"/>
          <a:ext cx="2565285" cy="1539171"/>
        </a:xfrm>
        <a:prstGeom prst="rect">
          <a:avLst/>
        </a:prstGeom>
        <a:gradFill rotWithShape="0">
          <a:gsLst>
            <a:gs pos="0">
              <a:schemeClr val="accent4">
                <a:hueOff val="0"/>
                <a:satOff val="0"/>
                <a:lumOff val="0"/>
                <a:alphaOff val="0"/>
                <a:shade val="60000"/>
              </a:schemeClr>
            </a:gs>
            <a:gs pos="33000">
              <a:schemeClr val="accent4">
                <a:hueOff val="0"/>
                <a:satOff val="0"/>
                <a:lumOff val="0"/>
                <a:alphaOff val="0"/>
                <a:tint val="86500"/>
              </a:schemeClr>
            </a:gs>
            <a:gs pos="46750">
              <a:schemeClr val="accent4">
                <a:hueOff val="0"/>
                <a:satOff val="0"/>
                <a:lumOff val="0"/>
                <a:alphaOff val="0"/>
                <a:tint val="71000"/>
                <a:satMod val="112000"/>
              </a:schemeClr>
            </a:gs>
            <a:gs pos="53000">
              <a:schemeClr val="accent4">
                <a:hueOff val="0"/>
                <a:satOff val="0"/>
                <a:lumOff val="0"/>
                <a:alphaOff val="0"/>
                <a:tint val="71000"/>
                <a:satMod val="112000"/>
              </a:schemeClr>
            </a:gs>
            <a:gs pos="68000">
              <a:schemeClr val="accent4">
                <a:hueOff val="0"/>
                <a:satOff val="0"/>
                <a:lumOff val="0"/>
                <a:alphaOff val="0"/>
                <a:tint val="86000"/>
              </a:schemeClr>
            </a:gs>
            <a:gs pos="100000">
              <a:schemeClr val="accent4">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Formulación Estrategias</a:t>
          </a:r>
          <a:endParaRPr lang="es-EC" sz="3200" kern="1200" dirty="0"/>
        </a:p>
      </dsp:txBody>
      <dsp:txXfrm>
        <a:off x="5643627" y="572700"/>
        <a:ext cx="2565285" cy="1539171"/>
      </dsp:txXfrm>
    </dsp:sp>
    <dsp:sp modelId="{9DC89949-4E7C-42A2-8570-826BE44B7277}">
      <dsp:nvSpPr>
        <dsp:cNvPr id="0" name=""/>
        <dsp:cNvSpPr/>
      </dsp:nvSpPr>
      <dsp:spPr>
        <a:xfrm>
          <a:off x="0" y="2368400"/>
          <a:ext cx="2565285" cy="1539171"/>
        </a:xfrm>
        <a:prstGeom prst="rect">
          <a:avLst/>
        </a:prstGeom>
        <a:gradFill rotWithShape="0">
          <a:gsLst>
            <a:gs pos="0">
              <a:schemeClr val="accent5">
                <a:hueOff val="0"/>
                <a:satOff val="0"/>
                <a:lumOff val="0"/>
                <a:alphaOff val="0"/>
                <a:shade val="60000"/>
              </a:schemeClr>
            </a:gs>
            <a:gs pos="33000">
              <a:schemeClr val="accent5">
                <a:hueOff val="0"/>
                <a:satOff val="0"/>
                <a:lumOff val="0"/>
                <a:alphaOff val="0"/>
                <a:tint val="86500"/>
              </a:schemeClr>
            </a:gs>
            <a:gs pos="46750">
              <a:schemeClr val="accent5">
                <a:hueOff val="0"/>
                <a:satOff val="0"/>
                <a:lumOff val="0"/>
                <a:alphaOff val="0"/>
                <a:tint val="71000"/>
                <a:satMod val="112000"/>
              </a:schemeClr>
            </a:gs>
            <a:gs pos="53000">
              <a:schemeClr val="accent5">
                <a:hueOff val="0"/>
                <a:satOff val="0"/>
                <a:lumOff val="0"/>
                <a:alphaOff val="0"/>
                <a:tint val="71000"/>
                <a:satMod val="112000"/>
              </a:schemeClr>
            </a:gs>
            <a:gs pos="68000">
              <a:schemeClr val="accent5">
                <a:hueOff val="0"/>
                <a:satOff val="0"/>
                <a:lumOff val="0"/>
                <a:alphaOff val="0"/>
                <a:tint val="86000"/>
              </a:schemeClr>
            </a:gs>
            <a:gs pos="100000">
              <a:schemeClr val="accent5">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PEYEA</a:t>
          </a:r>
          <a:endParaRPr lang="es-EC" sz="3200" kern="1200" dirty="0"/>
        </a:p>
      </dsp:txBody>
      <dsp:txXfrm>
        <a:off x="0" y="2368400"/>
        <a:ext cx="2565285" cy="1539171"/>
      </dsp:txXfrm>
    </dsp:sp>
    <dsp:sp modelId="{01CE895B-FEA4-4374-9649-F9F6070B3FB7}">
      <dsp:nvSpPr>
        <dsp:cNvPr id="0" name=""/>
        <dsp:cNvSpPr/>
      </dsp:nvSpPr>
      <dsp:spPr>
        <a:xfrm>
          <a:off x="2821813" y="2368400"/>
          <a:ext cx="2565285" cy="1539171"/>
        </a:xfrm>
        <a:prstGeom prst="rect">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MIE</a:t>
          </a:r>
          <a:endParaRPr lang="es-EC" sz="3200" kern="1200" dirty="0"/>
        </a:p>
      </dsp:txBody>
      <dsp:txXfrm>
        <a:off x="2821813" y="2368400"/>
        <a:ext cx="2565285" cy="1539171"/>
      </dsp:txXfrm>
    </dsp:sp>
    <dsp:sp modelId="{4502B263-2FE3-4C5E-8CF4-4313539963A0}">
      <dsp:nvSpPr>
        <dsp:cNvPr id="0" name=""/>
        <dsp:cNvSpPr/>
      </dsp:nvSpPr>
      <dsp:spPr>
        <a:xfrm>
          <a:off x="5643627" y="2368400"/>
          <a:ext cx="2565285" cy="1539171"/>
        </a:xfrm>
        <a:prstGeom prst="rect">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err="1" smtClean="0"/>
            <a:t>MCPE</a:t>
          </a:r>
          <a:endParaRPr lang="es-EC" sz="3200" kern="1200" dirty="0"/>
        </a:p>
      </dsp:txBody>
      <dsp:txXfrm>
        <a:off x="5643627" y="2368400"/>
        <a:ext cx="2565285" cy="153917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A346BC-D622-4084-B13B-6D3A190322A2}">
      <dsp:nvSpPr>
        <dsp:cNvPr id="0" name=""/>
        <dsp:cNvSpPr/>
      </dsp:nvSpPr>
      <dsp:spPr>
        <a:xfrm>
          <a:off x="532633" y="1024"/>
          <a:ext cx="3411587" cy="204695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0" i="0" u="none" kern="1200" dirty="0" smtClean="0"/>
            <a:t>PRIMER NIVEL Grupos de trabajo por Comité y equipo contraparte de las diferentes Eds</a:t>
          </a:r>
          <a:endParaRPr lang="es-EC" sz="2800" kern="1200" dirty="0"/>
        </a:p>
      </dsp:txBody>
      <dsp:txXfrm>
        <a:off x="532633" y="1024"/>
        <a:ext cx="3411587" cy="2046952"/>
      </dsp:txXfrm>
    </dsp:sp>
    <dsp:sp modelId="{E5B3CD75-B960-46C4-993D-FEAC54CC14CE}">
      <dsp:nvSpPr>
        <dsp:cNvPr id="0" name=""/>
        <dsp:cNvSpPr/>
      </dsp:nvSpPr>
      <dsp:spPr>
        <a:xfrm>
          <a:off x="4285379" y="1024"/>
          <a:ext cx="3411587" cy="2046952"/>
        </a:xfrm>
        <a:prstGeom prst="rect">
          <a:avLst/>
        </a:prstGeom>
        <a:solidFill>
          <a:schemeClr val="accent3">
            <a:hueOff val="-8269636"/>
            <a:satOff val="13411"/>
            <a:lumOff val="98"/>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0" i="0" u="none" kern="1200" dirty="0" smtClean="0"/>
            <a:t>SEGUNDO NIVEL Líderes de Comités de Gestión y Líderes de Equipos Contraparte</a:t>
          </a:r>
          <a:endParaRPr lang="es-EC" sz="2800" kern="1200" dirty="0"/>
        </a:p>
      </dsp:txBody>
      <dsp:txXfrm>
        <a:off x="4285379" y="1024"/>
        <a:ext cx="3411587" cy="2046952"/>
      </dsp:txXfrm>
    </dsp:sp>
    <dsp:sp modelId="{C7ADB04A-3534-4806-9FC1-5CBE6252F137}">
      <dsp:nvSpPr>
        <dsp:cNvPr id="0" name=""/>
        <dsp:cNvSpPr/>
      </dsp:nvSpPr>
      <dsp:spPr>
        <a:xfrm>
          <a:off x="2409006" y="2389135"/>
          <a:ext cx="3411587" cy="2046952"/>
        </a:xfrm>
        <a:prstGeom prst="rect">
          <a:avLst/>
        </a:prstGeom>
        <a:solidFill>
          <a:schemeClr val="accent3">
            <a:hueOff val="-16539272"/>
            <a:satOff val="26822"/>
            <a:lumOff val="197"/>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0" i="0" u="none" kern="1200" dirty="0" smtClean="0"/>
            <a:t>TERCER NIVEL  Dirección de Proyecto y Líder de Procesos</a:t>
          </a:r>
          <a:endParaRPr lang="es-EC" sz="2800" kern="1200" dirty="0"/>
        </a:p>
      </dsp:txBody>
      <dsp:txXfrm>
        <a:off x="2409006" y="2389135"/>
        <a:ext cx="3411587" cy="204695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F74396-84CA-4A77-8923-AB67BD6DC69A}">
      <dsp:nvSpPr>
        <dsp:cNvPr id="0" name=""/>
        <dsp:cNvSpPr/>
      </dsp:nvSpPr>
      <dsp:spPr>
        <a:xfrm>
          <a:off x="0" y="67243"/>
          <a:ext cx="4716016" cy="1105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b="0" i="0" u="none" kern="1200" dirty="0" smtClean="0"/>
            <a:t>Reuniones semanales de cumplimiento operativo</a:t>
          </a:r>
          <a:endParaRPr lang="es-EC" sz="2100" kern="1200" dirty="0"/>
        </a:p>
      </dsp:txBody>
      <dsp:txXfrm>
        <a:off x="0" y="67243"/>
        <a:ext cx="4716016" cy="1105649"/>
      </dsp:txXfrm>
    </dsp:sp>
    <dsp:sp modelId="{78642891-0188-44AB-903B-BDF5F8AE0CDC}">
      <dsp:nvSpPr>
        <dsp:cNvPr id="0" name=""/>
        <dsp:cNvSpPr/>
      </dsp:nvSpPr>
      <dsp:spPr>
        <a:xfrm>
          <a:off x="0" y="1233373"/>
          <a:ext cx="4716016" cy="1105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b="0" i="0" u="none" kern="1200" smtClean="0"/>
            <a:t>objetivo: disponer medidas correctivas o preventivas específicas para las novedades encontradas</a:t>
          </a:r>
          <a:endParaRPr lang="es-EC" sz="2100" kern="1200"/>
        </a:p>
      </dsp:txBody>
      <dsp:txXfrm>
        <a:off x="0" y="1233373"/>
        <a:ext cx="4716016" cy="1105649"/>
      </dsp:txXfrm>
    </dsp:sp>
    <dsp:sp modelId="{3B715B66-F159-4851-8980-1C14C35AE2B7}">
      <dsp:nvSpPr>
        <dsp:cNvPr id="0" name=""/>
        <dsp:cNvSpPr/>
      </dsp:nvSpPr>
      <dsp:spPr>
        <a:xfrm>
          <a:off x="0" y="2399503"/>
          <a:ext cx="4716016" cy="1105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b="0" i="0" u="none" kern="1200" dirty="0" smtClean="0"/>
            <a:t>Retroalimentación Formato de Seguimiento</a:t>
          </a:r>
          <a:endParaRPr lang="es-EC" sz="2100" kern="1200" dirty="0"/>
        </a:p>
      </dsp:txBody>
      <dsp:txXfrm>
        <a:off x="0" y="2399503"/>
        <a:ext cx="4716016" cy="1105649"/>
      </dsp:txXfrm>
    </dsp:sp>
    <dsp:sp modelId="{DD142253-914D-4D73-B236-C980E1593367}">
      <dsp:nvSpPr>
        <dsp:cNvPr id="0" name=""/>
        <dsp:cNvSpPr/>
      </dsp:nvSpPr>
      <dsp:spPr>
        <a:xfrm>
          <a:off x="0" y="3565633"/>
          <a:ext cx="4716016" cy="1105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b="0" i="0" u="none" kern="1200" smtClean="0"/>
            <a:t>Información digital vía correo electrónico</a:t>
          </a:r>
          <a:endParaRPr lang="es-EC" sz="2100" kern="1200"/>
        </a:p>
      </dsp:txBody>
      <dsp:txXfrm>
        <a:off x="0" y="3565633"/>
        <a:ext cx="4716016" cy="1105649"/>
      </dsp:txXfrm>
    </dsp:sp>
    <dsp:sp modelId="{D338C21F-5AC2-4B93-A654-F34C54EFB9AA}">
      <dsp:nvSpPr>
        <dsp:cNvPr id="0" name=""/>
        <dsp:cNvSpPr/>
      </dsp:nvSpPr>
      <dsp:spPr>
        <a:xfrm>
          <a:off x="0" y="4731762"/>
          <a:ext cx="4716016" cy="1105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b="0" i="0" u="none" kern="1200" smtClean="0"/>
            <a:t>Fecha límite: viernes de cada semana 12h00</a:t>
          </a:r>
          <a:endParaRPr lang="es-EC" sz="2100" kern="1200"/>
        </a:p>
      </dsp:txBody>
      <dsp:txXfrm>
        <a:off x="0" y="4731762"/>
        <a:ext cx="4716016" cy="11056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4128E0EA-F6B6-4E89-822A-EF7B041F7AEF}" type="datetimeFigureOut">
              <a:rPr lang="es-EC" smtClean="0"/>
              <a:pPr/>
              <a:t>29/04/2014</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lang="es-EC"/>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871D2DC-6132-49C0-A218-ABF7A7AF22EC}"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128E0EA-F6B6-4E89-822A-EF7B041F7AEF}" type="datetimeFigureOut">
              <a:rPr lang="es-EC" smtClean="0"/>
              <a:pPr/>
              <a:t>29/04/2014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871D2DC-6132-49C0-A218-ABF7A7AF22EC}"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128E0EA-F6B6-4E89-822A-EF7B041F7AEF}" type="datetimeFigureOut">
              <a:rPr lang="es-EC" smtClean="0"/>
              <a:pPr/>
              <a:t>29/04/2014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871D2DC-6132-49C0-A218-ABF7A7AF22EC}"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128E0EA-F6B6-4E89-822A-EF7B041F7AEF}" type="datetimeFigureOut">
              <a:rPr lang="es-EC" smtClean="0"/>
              <a:pPr/>
              <a:t>29/04/2014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871D2DC-6132-49C0-A218-ABF7A7AF22EC}"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128E0EA-F6B6-4E89-822A-EF7B041F7AEF}" type="datetimeFigureOut">
              <a:rPr lang="es-EC" smtClean="0"/>
              <a:pPr/>
              <a:t>29/04/2014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871D2DC-6132-49C0-A218-ABF7A7AF22EC}"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128E0EA-F6B6-4E89-822A-EF7B041F7AEF}" type="datetimeFigureOut">
              <a:rPr lang="es-EC" smtClean="0"/>
              <a:pPr/>
              <a:t>29/04/2014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871D2DC-6132-49C0-A218-ABF7A7AF22EC}"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4128E0EA-F6B6-4E89-822A-EF7B041F7AEF}" type="datetimeFigureOut">
              <a:rPr lang="es-EC" smtClean="0"/>
              <a:pPr/>
              <a:t>29/04/2014</a:t>
            </a:fld>
            <a:endParaRPr lang="es-EC"/>
          </a:p>
        </p:txBody>
      </p:sp>
      <p:sp>
        <p:nvSpPr>
          <p:cNvPr id="27" name="26 Marcador de número de diapositiva"/>
          <p:cNvSpPr>
            <a:spLocks noGrp="1"/>
          </p:cNvSpPr>
          <p:nvPr>
            <p:ph type="sldNum" sz="quarter" idx="11"/>
          </p:nvPr>
        </p:nvSpPr>
        <p:spPr/>
        <p:txBody>
          <a:bodyPr rtlCol="0"/>
          <a:lstStyle/>
          <a:p>
            <a:fld id="{C871D2DC-6132-49C0-A218-ABF7A7AF22EC}" type="slidenum">
              <a:rPr lang="es-EC" smtClean="0"/>
              <a:pPr/>
              <a:t>‹Nº›</a:t>
            </a:fld>
            <a:endParaRPr lang="es-EC"/>
          </a:p>
        </p:txBody>
      </p:sp>
      <p:sp>
        <p:nvSpPr>
          <p:cNvPr id="28" name="2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4128E0EA-F6B6-4E89-822A-EF7B041F7AEF}" type="datetimeFigureOut">
              <a:rPr lang="es-EC" smtClean="0"/>
              <a:pPr/>
              <a:t>29/04/2014</a:t>
            </a:fld>
            <a:endParaRPr lang="es-EC"/>
          </a:p>
        </p:txBody>
      </p:sp>
      <p:sp>
        <p:nvSpPr>
          <p:cNvPr id="4" name="3 Marcador de pie de página"/>
          <p:cNvSpPr>
            <a:spLocks noGrp="1"/>
          </p:cNvSpPr>
          <p:nvPr>
            <p:ph type="ftr" sz="quarter" idx="11"/>
          </p:nvPr>
        </p:nvSpPr>
        <p:spPr>
          <a:xfrm>
            <a:off x="5257800" y="612648"/>
            <a:ext cx="1325880" cy="457200"/>
          </a:xfrm>
        </p:spPr>
        <p:txBody>
          <a:bodyPr/>
          <a:lstStyle/>
          <a:p>
            <a:endParaRPr lang="es-EC"/>
          </a:p>
        </p:txBody>
      </p:sp>
      <p:sp>
        <p:nvSpPr>
          <p:cNvPr id="5" name="4 Marcador de número de diapositiva"/>
          <p:cNvSpPr>
            <a:spLocks noGrp="1"/>
          </p:cNvSpPr>
          <p:nvPr>
            <p:ph type="sldNum" sz="quarter" idx="12"/>
          </p:nvPr>
        </p:nvSpPr>
        <p:spPr>
          <a:xfrm>
            <a:off x="8174736" y="2272"/>
            <a:ext cx="762000" cy="365760"/>
          </a:xfrm>
        </p:spPr>
        <p:txBody>
          <a:bodyPr/>
          <a:lstStyle/>
          <a:p>
            <a:fld id="{C871D2DC-6132-49C0-A218-ABF7A7AF22EC}"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128E0EA-F6B6-4E89-822A-EF7B041F7AEF}" type="datetimeFigureOut">
              <a:rPr lang="es-EC" smtClean="0"/>
              <a:pPr/>
              <a:t>29/04/2014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871D2DC-6132-49C0-A218-ABF7A7AF22EC}"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128E0EA-F6B6-4E89-822A-EF7B041F7AEF}" type="datetimeFigureOut">
              <a:rPr lang="es-EC" smtClean="0"/>
              <a:pPr/>
              <a:t>29/04/2014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871D2DC-6132-49C0-A218-ABF7A7AF22EC}"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128E0EA-F6B6-4E89-822A-EF7B041F7AEF}" type="datetimeFigureOut">
              <a:rPr lang="es-EC" smtClean="0"/>
              <a:pPr/>
              <a:t>29/04/2014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871D2DC-6132-49C0-A218-ABF7A7AF22EC}"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128E0EA-F6B6-4E89-822A-EF7B041F7AEF}" type="datetimeFigureOut">
              <a:rPr lang="es-EC" smtClean="0"/>
              <a:pPr/>
              <a:t>29/04/2014</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871D2DC-6132-49C0-A218-ABF7A7AF22EC}"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Hoja_de_c_lculo_de_Microsoft_Office_Excel1.xlsx"/></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resentacion/FODA.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resentacion/Estrategias.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resentacion/PEYEA.xls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Presentacion/MIE.xls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resentacion/MCPE.xls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Presentacion/Principios.xlsx" TargetMode="External"/><Relationship Id="rId7" Type="http://schemas.openxmlformats.org/officeDocument/2006/relationships/hyperlink" Target="Presentacion/Capitulo%203%20MAPA%20ESTRATEGICO%20CORPORATIVO%20revisado.pdf" TargetMode="External"/><Relationship Id="rId2" Type="http://schemas.openxmlformats.org/officeDocument/2006/relationships/hyperlink" Target="Presentacion/Politicas%20propuestas.xlsx" TargetMode="External"/><Relationship Id="rId1" Type="http://schemas.openxmlformats.org/officeDocument/2006/relationships/slideLayout" Target="../slideLayouts/slideLayout2.xml"/><Relationship Id="rId6" Type="http://schemas.openxmlformats.org/officeDocument/2006/relationships/hyperlink" Target="Presentacion/Politicas%20vs%20Objetivos%20Estrategicos.xlsx" TargetMode="External"/><Relationship Id="rId5" Type="http://schemas.openxmlformats.org/officeDocument/2006/relationships/hyperlink" Target="Presentacion/Ejes%20estrategicos.xlsx" TargetMode="External"/><Relationship Id="rId4" Type="http://schemas.openxmlformats.org/officeDocument/2006/relationships/hyperlink" Target="Capitulo%203%20Estrategias%20y%20Perspectivas%20(revisado).xlsx" TargetMode="External"/><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resentacion/BSC%20SIGDE.xls" TargetMode="Externa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resentacion/BSC%20SIGDE.xls" TargetMode="Externa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resentacion/BSC%20SIGDE.xls" TargetMode="Externa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resentacion/BSC%20SIGDE.xls" TargetMode="Externa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hyperlink" Target="Anexo%202%20Diagrama%20Plan%20de%20Seguimiento.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Presentacion/Posicionamiento%20ScoreCards.xl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C" sz="3600" b="1" dirty="0" smtClean="0"/>
              <a:t>PLAN DE SEGUIMIENTO, CONTROL Y MONITOREO DE LA IMPLEMENTACIÓN DEL SISTEMA INTEGRADO DE GESTIÓN PARA LA DISTRIBUCIÓN ELÉCTRICA – SIGDE EN LAS EMPRESAS ELÉCTRICAS DE DISTRIBUCIÓN A NIVEL NACIONAL</a:t>
            </a:r>
            <a:endParaRPr lang="es-EC" sz="3600" dirty="0"/>
          </a:p>
        </p:txBody>
      </p:sp>
      <p:sp>
        <p:nvSpPr>
          <p:cNvPr id="3" name="2 Subtítulo"/>
          <p:cNvSpPr>
            <a:spLocks noGrp="1"/>
          </p:cNvSpPr>
          <p:nvPr>
            <p:ph type="subTitle" idx="1"/>
          </p:nvPr>
        </p:nvSpPr>
        <p:spPr>
          <a:xfrm>
            <a:off x="467544" y="4221088"/>
            <a:ext cx="4953000" cy="2448272"/>
          </a:xfrm>
        </p:spPr>
        <p:txBody>
          <a:bodyPr>
            <a:normAutofit lnSpcReduction="10000"/>
          </a:bodyPr>
          <a:lstStyle/>
          <a:p>
            <a:r>
              <a:rPr lang="es-EC" dirty="0" smtClean="0"/>
              <a:t>Ing. Daniela Andrade</a:t>
            </a:r>
          </a:p>
          <a:p>
            <a:r>
              <a:rPr lang="es-EC" dirty="0" smtClean="0"/>
              <a:t>Abril 2014</a:t>
            </a:r>
          </a:p>
          <a:p>
            <a:endParaRPr lang="es-EC" dirty="0" smtClean="0"/>
          </a:p>
          <a:p>
            <a:endParaRPr lang="es-EC" dirty="0" smtClean="0"/>
          </a:p>
          <a:p>
            <a:endParaRPr lang="es-EC" dirty="0" smtClean="0"/>
          </a:p>
          <a:p>
            <a:r>
              <a:rPr lang="es-EC" dirty="0" smtClean="0"/>
              <a:t>Directora: Ing. Graciela Baquero</a:t>
            </a:r>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pic>
        <p:nvPicPr>
          <p:cNvPr id="5" name="9 Imagen" descr="Logo MEER.jpg"/>
          <p:cNvPicPr>
            <a:picLocks noChangeAspect="1"/>
          </p:cNvPicPr>
          <p:nvPr/>
        </p:nvPicPr>
        <p:blipFill>
          <a:blip r:embed="rId3" cstate="print"/>
          <a:srcRect/>
          <a:stretch>
            <a:fillRect/>
          </a:stretch>
        </p:blipFill>
        <p:spPr bwMode="auto">
          <a:xfrm>
            <a:off x="5220072" y="6021288"/>
            <a:ext cx="2476500" cy="59619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19256" cy="1066800"/>
          </a:xfrm>
        </p:spPr>
        <p:txBody>
          <a:bodyPr>
            <a:noAutofit/>
          </a:bodyPr>
          <a:lstStyle/>
          <a:p>
            <a:r>
              <a:rPr lang="es-EC" sz="2400" dirty="0" smtClean="0"/>
              <a:t>MATRIZ </a:t>
            </a:r>
            <a:r>
              <a:rPr lang="es-EC" sz="2400" dirty="0" err="1" smtClean="0"/>
              <a:t>FODA</a:t>
            </a:r>
            <a:endParaRPr lang="es-EC" sz="2400" dirty="0"/>
          </a:p>
        </p:txBody>
      </p:sp>
      <p:pic>
        <p:nvPicPr>
          <p:cNvPr id="8"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261938" y="1268760"/>
          <a:ext cx="8620125" cy="4581525"/>
        </p:xfrm>
        <a:graphic>
          <a:graphicData uri="http://schemas.openxmlformats.org/presentationml/2006/ole">
            <p:oleObj spid="_x0000_s1026" name="Hoja de cálculo" r:id="rId4" imgW="8620022" imgH="4581583" progId="Excel.Sheet.12">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3898776" cy="1066800"/>
          </a:xfrm>
        </p:spPr>
        <p:txBody>
          <a:bodyPr>
            <a:noAutofit/>
          </a:bodyPr>
          <a:lstStyle/>
          <a:p>
            <a:r>
              <a:rPr lang="es-EC" sz="2400" dirty="0" smtClean="0">
                <a:hlinkClick r:id="rId2" action="ppaction://hlinkfile"/>
              </a:rPr>
              <a:t>EVALUACIÓN DE FACTORES EXTERNOS - EFE</a:t>
            </a:r>
            <a:endParaRPr lang="es-EC" sz="2400" dirty="0"/>
          </a:p>
        </p:txBody>
      </p:sp>
      <p:sp>
        <p:nvSpPr>
          <p:cNvPr id="6" name="1 Título"/>
          <p:cNvSpPr txBox="1">
            <a:spLocks/>
          </p:cNvSpPr>
          <p:nvPr/>
        </p:nvSpPr>
        <p:spPr>
          <a:xfrm>
            <a:off x="4932040" y="1124744"/>
            <a:ext cx="3898776" cy="10668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solidFill>
                <a:effectLst/>
                <a:uLnTx/>
                <a:uFillTx/>
                <a:latin typeface="+mj-lt"/>
                <a:ea typeface="+mj-ea"/>
                <a:cs typeface="+mj-cs"/>
              </a:rPr>
              <a:t>EVALUACIÓN DE FACTORES INTERNOS - </a:t>
            </a:r>
            <a:r>
              <a:rPr kumimoji="0" lang="es-EC" sz="2400" b="0" i="0" u="none" strike="noStrike" kern="1200" cap="none" spc="0" normalizeH="0" baseline="0" noProof="0" dirty="0" err="1" smtClean="0">
                <a:ln>
                  <a:noFill/>
                </a:ln>
                <a:solidFill>
                  <a:schemeClr val="tx2"/>
                </a:solidFill>
                <a:effectLst/>
                <a:uLnTx/>
                <a:uFillTx/>
                <a:latin typeface="+mj-lt"/>
                <a:ea typeface="+mj-ea"/>
                <a:cs typeface="+mj-cs"/>
              </a:rPr>
              <a:t>EFI</a:t>
            </a:r>
            <a:endParaRPr kumimoji="0" lang="es-EC"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graphicFrame>
        <p:nvGraphicFramePr>
          <p:cNvPr id="9" name="8 Tabla"/>
          <p:cNvGraphicFramePr>
            <a:graphicFrameLocks noGrp="1"/>
          </p:cNvGraphicFramePr>
          <p:nvPr/>
        </p:nvGraphicFramePr>
        <p:xfrm>
          <a:off x="1691680" y="2337023"/>
          <a:ext cx="5832648" cy="3972296"/>
        </p:xfrm>
        <a:graphic>
          <a:graphicData uri="http://schemas.openxmlformats.org/drawingml/2006/table">
            <a:tbl>
              <a:tblPr/>
              <a:tblGrid>
                <a:gridCol w="1897555"/>
                <a:gridCol w="1057653"/>
                <a:gridCol w="1462050"/>
                <a:gridCol w="1415390"/>
              </a:tblGrid>
              <a:tr h="398368">
                <a:tc>
                  <a:txBody>
                    <a:bodyPr/>
                    <a:lstStyle/>
                    <a:p>
                      <a:pPr algn="l" fontAlgn="b"/>
                      <a:r>
                        <a:rPr lang="es-EC" sz="2000" b="1" i="0" u="none" strike="noStrike" dirty="0">
                          <a:solidFill>
                            <a:srgbClr val="000000"/>
                          </a:solidFill>
                          <a:latin typeface="Calibri"/>
                        </a:rPr>
                        <a:t>Matriz EFE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52840">
                <a:tc>
                  <a:txBody>
                    <a:bodyPr/>
                    <a:lstStyle/>
                    <a:p>
                      <a:pPr algn="l" fontAlgn="b"/>
                      <a:r>
                        <a:rPr lang="es-EC"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a:solidFill>
                            <a:srgbClr val="FFFFFF"/>
                          </a:solidFill>
                          <a:latin typeface="Calibri"/>
                        </a:rPr>
                        <a:t>Peso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800" b="1" i="0" u="none" strike="noStrike">
                          <a:solidFill>
                            <a:srgbClr val="FFFFFF"/>
                          </a:solidFill>
                          <a:latin typeface="Calibri"/>
                        </a:rPr>
                        <a:t>Calificación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800" b="1" i="0" u="none" strike="noStrike">
                          <a:solidFill>
                            <a:srgbClr val="FFFFFF"/>
                          </a:solidFill>
                          <a:latin typeface="Calibri"/>
                        </a:rPr>
                        <a:t>Ponderado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r>
              <a:tr h="352840">
                <a:tc>
                  <a:txBody>
                    <a:bodyPr/>
                    <a:lstStyle/>
                    <a:p>
                      <a:pPr algn="l" fontAlgn="b"/>
                      <a:r>
                        <a:rPr lang="es-EC" sz="1800" b="1" i="0" u="none" strike="noStrike">
                          <a:solidFill>
                            <a:srgbClr val="000000"/>
                          </a:solidFill>
                          <a:latin typeface="Calibri"/>
                        </a:rPr>
                        <a:t>Oportunidades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1 a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840">
                <a:tc>
                  <a:txBody>
                    <a:bodyPr/>
                    <a:lstStyle/>
                    <a:p>
                      <a:pPr algn="l" fontAlgn="b"/>
                      <a:r>
                        <a:rPr lang="es-EC" sz="1800" b="1" i="0" u="none" strike="noStrike">
                          <a:solidFill>
                            <a:srgbClr val="000000"/>
                          </a:solidFill>
                          <a:latin typeface="Calibri"/>
                        </a:rPr>
                        <a:t>Amenazas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1 a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840">
                <a:tc>
                  <a:txBody>
                    <a:bodyPr/>
                    <a:lstStyle/>
                    <a:p>
                      <a:pPr algn="l" fontAlgn="b"/>
                      <a:r>
                        <a:rPr lang="es-EC" sz="18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a:solidFill>
                            <a:srgbClr val="000000"/>
                          </a:solidFill>
                          <a:latin typeface="Calibri"/>
                        </a:rPr>
                        <a:t>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840">
                <a:tc>
                  <a:txBody>
                    <a:bodyPr/>
                    <a:lstStyle/>
                    <a:p>
                      <a:pPr algn="l" fontAlgn="b"/>
                      <a:endParaRPr lang="es-EC" sz="1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398368">
                <a:tc>
                  <a:txBody>
                    <a:bodyPr/>
                    <a:lstStyle/>
                    <a:p>
                      <a:pPr algn="l" fontAlgn="b"/>
                      <a:r>
                        <a:rPr lang="es-EC" sz="2000" b="1" i="0" u="none" strike="noStrike">
                          <a:solidFill>
                            <a:srgbClr val="000000"/>
                          </a:solidFill>
                          <a:latin typeface="Calibri"/>
                        </a:rPr>
                        <a:t>Matriz EFI</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52840">
                <a:tc>
                  <a:txBody>
                    <a:bodyPr/>
                    <a:lstStyle/>
                    <a:p>
                      <a:pPr algn="l" fontAlgn="b"/>
                      <a:r>
                        <a:rPr lang="es-EC"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a:solidFill>
                            <a:srgbClr val="FFFFFF"/>
                          </a:solidFill>
                          <a:latin typeface="Calibri"/>
                        </a:rPr>
                        <a:t>Peso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800" b="1" i="0" u="none" strike="noStrike">
                          <a:solidFill>
                            <a:srgbClr val="FFFFFF"/>
                          </a:solidFill>
                          <a:latin typeface="Calibri"/>
                        </a:rPr>
                        <a:t>Calificación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800" b="1" i="0" u="none" strike="noStrike">
                          <a:solidFill>
                            <a:srgbClr val="FFFFFF"/>
                          </a:solidFill>
                          <a:latin typeface="Calibri"/>
                        </a:rPr>
                        <a:t>Ponderado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r>
              <a:tr h="352840">
                <a:tc>
                  <a:txBody>
                    <a:bodyPr/>
                    <a:lstStyle/>
                    <a:p>
                      <a:pPr algn="l" fontAlgn="b"/>
                      <a:r>
                        <a:rPr lang="es-EC" sz="1800" b="1" i="0" u="none" strike="noStrike">
                          <a:solidFill>
                            <a:srgbClr val="000000"/>
                          </a:solidFill>
                          <a:latin typeface="Calibri"/>
                        </a:rPr>
                        <a:t>Fortalezas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3 o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840">
                <a:tc>
                  <a:txBody>
                    <a:bodyPr/>
                    <a:lstStyle/>
                    <a:p>
                      <a:pPr algn="l" fontAlgn="b"/>
                      <a:r>
                        <a:rPr lang="es-EC" sz="1800" b="1" i="0" u="none" strike="noStrike">
                          <a:solidFill>
                            <a:srgbClr val="000000"/>
                          </a:solidFill>
                          <a:latin typeface="Calibri"/>
                        </a:rPr>
                        <a:t>Debilidades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1 o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840">
                <a:tc>
                  <a:txBody>
                    <a:bodyPr/>
                    <a:lstStyle/>
                    <a:p>
                      <a:pPr algn="l" fontAlgn="b"/>
                      <a:r>
                        <a:rPr lang="es-EC" sz="18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dirty="0">
                          <a:solidFill>
                            <a:srgbClr val="000000"/>
                          </a:solidFill>
                          <a:latin typeface="Calibri"/>
                        </a:rPr>
                        <a:t>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hlinkClick r:id="rId2" action="ppaction://hlinkfile"/>
              </a:rPr>
              <a:t>FORMULACIÓN DE ESTRATEGIAS</a:t>
            </a:r>
            <a:endParaRPr lang="es-EC" dirty="0"/>
          </a:p>
        </p:txBody>
      </p:sp>
      <p:graphicFrame>
        <p:nvGraphicFramePr>
          <p:cNvPr id="5" name="4 Tabla"/>
          <p:cNvGraphicFramePr>
            <a:graphicFrameLocks noGrp="1"/>
          </p:cNvGraphicFramePr>
          <p:nvPr/>
        </p:nvGraphicFramePr>
        <p:xfrm>
          <a:off x="1331640" y="2348880"/>
          <a:ext cx="6552728" cy="3312367"/>
        </p:xfrm>
        <a:graphic>
          <a:graphicData uri="http://schemas.openxmlformats.org/drawingml/2006/table">
            <a:tbl>
              <a:tblPr/>
              <a:tblGrid>
                <a:gridCol w="2270110"/>
                <a:gridCol w="2286209"/>
                <a:gridCol w="1996409"/>
              </a:tblGrid>
              <a:tr h="905124">
                <a:tc gridSpan="2">
                  <a:txBody>
                    <a:bodyPr/>
                    <a:lstStyle/>
                    <a:p>
                      <a:pPr algn="l" rtl="0" fontAlgn="t"/>
                      <a:r>
                        <a:rPr lang="es-EC" sz="2000" b="1" i="0" u="none" strike="noStrike" dirty="0">
                          <a:solidFill>
                            <a:srgbClr val="000000"/>
                          </a:solidFill>
                          <a:latin typeface="Calibri"/>
                        </a:rPr>
                        <a:t>MATRIZ DE ESTRATEGIAS</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596996">
                <a:tc>
                  <a:txBody>
                    <a:bodyPr/>
                    <a:lstStyle/>
                    <a:p>
                      <a:pPr algn="l" rtl="0" fontAlgn="b"/>
                      <a:r>
                        <a:rPr lang="es-EC" sz="18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1" i="0" u="none" strike="noStrike">
                          <a:solidFill>
                            <a:srgbClr val="000000"/>
                          </a:solidFill>
                          <a:latin typeface="Calibri"/>
                        </a:rPr>
                        <a:t>Fortalezas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s-EC" sz="1800" b="1" i="0" u="none" strike="noStrike">
                          <a:solidFill>
                            <a:srgbClr val="000000"/>
                          </a:solidFill>
                          <a:latin typeface="Calibri"/>
                        </a:rPr>
                        <a:t>Debilidades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596996">
                <a:tc>
                  <a:txBody>
                    <a:bodyPr/>
                    <a:lstStyle/>
                    <a:p>
                      <a:pPr algn="ctr" rtl="0" fontAlgn="ctr"/>
                      <a:r>
                        <a:rPr lang="es-EC" sz="1800" b="1" i="0" u="none" strike="noStrike">
                          <a:solidFill>
                            <a:srgbClr val="000000"/>
                          </a:solidFill>
                          <a:latin typeface="Calibri"/>
                        </a:rPr>
                        <a:t>Oportunidades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s-EC" sz="1800" b="0" i="0" u="none" strike="noStrike" dirty="0">
                          <a:solidFill>
                            <a:srgbClr val="000000"/>
                          </a:solidFill>
                          <a:latin typeface="Calibri"/>
                        </a:rPr>
                        <a:t>(F, O)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a:solidFill>
                            <a:srgbClr val="000000"/>
                          </a:solidFill>
                          <a:latin typeface="Calibri"/>
                        </a:rPr>
                        <a:t>(D, O) 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996">
                <a:tc>
                  <a:txBody>
                    <a:bodyPr/>
                    <a:lstStyle/>
                    <a:p>
                      <a:pPr algn="ctr" rtl="0" fontAlgn="ctr"/>
                      <a:r>
                        <a:rPr lang="es-EC" sz="1800" b="1" i="0" u="none" strike="noStrike">
                          <a:solidFill>
                            <a:srgbClr val="000000"/>
                          </a:solidFill>
                          <a:latin typeface="Calibri"/>
                        </a:rPr>
                        <a:t>Amenazas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s-EC" sz="1800" b="0" i="0" u="none" strike="noStrike">
                          <a:solidFill>
                            <a:srgbClr val="000000"/>
                          </a:solidFill>
                          <a:latin typeface="Calibri"/>
                        </a:rPr>
                        <a:t>(F, A)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a:solidFill>
                            <a:srgbClr val="000000"/>
                          </a:solidFill>
                          <a:latin typeface="Calibri"/>
                        </a:rPr>
                        <a:t>(D, A) 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6255">
                <a:tc>
                  <a:txBody>
                    <a:bodyPr/>
                    <a:lstStyle/>
                    <a:p>
                      <a:pPr algn="l" rtl="0" fontAlgn="b"/>
                      <a:r>
                        <a:rPr lang="es-EC" sz="1800" b="1"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C"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sp>
        <p:nvSpPr>
          <p:cNvPr id="8" name="7 CuadroTexto"/>
          <p:cNvSpPr txBox="1"/>
          <p:nvPr/>
        </p:nvSpPr>
        <p:spPr>
          <a:xfrm>
            <a:off x="4139952" y="4149080"/>
            <a:ext cx="1224136" cy="369332"/>
          </a:xfrm>
          <a:prstGeom prst="rect">
            <a:avLst/>
          </a:prstGeom>
          <a:noFill/>
        </p:spPr>
        <p:txBody>
          <a:bodyPr wrap="square" rtlCol="0">
            <a:spAutoFit/>
          </a:bodyPr>
          <a:lstStyle/>
          <a:p>
            <a:r>
              <a:rPr lang="es-EC" dirty="0" smtClean="0"/>
              <a:t>Agresivas</a:t>
            </a:r>
            <a:endParaRPr lang="es-EC" dirty="0"/>
          </a:p>
        </p:txBody>
      </p:sp>
      <p:sp>
        <p:nvSpPr>
          <p:cNvPr id="9" name="8 CuadroTexto"/>
          <p:cNvSpPr txBox="1"/>
          <p:nvPr/>
        </p:nvSpPr>
        <p:spPr>
          <a:xfrm>
            <a:off x="6084168" y="4139788"/>
            <a:ext cx="1800200" cy="369332"/>
          </a:xfrm>
          <a:prstGeom prst="rect">
            <a:avLst/>
          </a:prstGeom>
          <a:noFill/>
        </p:spPr>
        <p:txBody>
          <a:bodyPr wrap="square" rtlCol="0">
            <a:spAutoFit/>
          </a:bodyPr>
          <a:lstStyle/>
          <a:p>
            <a:r>
              <a:rPr lang="es-EC" dirty="0" smtClean="0"/>
              <a:t>Conservadoras</a:t>
            </a:r>
            <a:endParaRPr lang="es-EC" dirty="0"/>
          </a:p>
        </p:txBody>
      </p:sp>
      <p:sp>
        <p:nvSpPr>
          <p:cNvPr id="10" name="9 CuadroTexto"/>
          <p:cNvSpPr txBox="1"/>
          <p:nvPr/>
        </p:nvSpPr>
        <p:spPr>
          <a:xfrm>
            <a:off x="3995936" y="4787860"/>
            <a:ext cx="1800200" cy="369332"/>
          </a:xfrm>
          <a:prstGeom prst="rect">
            <a:avLst/>
          </a:prstGeom>
          <a:noFill/>
        </p:spPr>
        <p:txBody>
          <a:bodyPr wrap="square" rtlCol="0">
            <a:spAutoFit/>
          </a:bodyPr>
          <a:lstStyle/>
          <a:p>
            <a:r>
              <a:rPr lang="es-EC" dirty="0" smtClean="0"/>
              <a:t>Competitivas</a:t>
            </a:r>
            <a:endParaRPr lang="es-EC" dirty="0"/>
          </a:p>
        </p:txBody>
      </p:sp>
      <p:sp>
        <p:nvSpPr>
          <p:cNvPr id="11" name="10 CuadroTexto"/>
          <p:cNvSpPr txBox="1"/>
          <p:nvPr/>
        </p:nvSpPr>
        <p:spPr>
          <a:xfrm>
            <a:off x="6156176" y="4787860"/>
            <a:ext cx="1440160" cy="369332"/>
          </a:xfrm>
          <a:prstGeom prst="rect">
            <a:avLst/>
          </a:prstGeom>
          <a:noFill/>
        </p:spPr>
        <p:txBody>
          <a:bodyPr wrap="square" rtlCol="0">
            <a:spAutoFit/>
          </a:bodyPr>
          <a:lstStyle/>
          <a:p>
            <a:r>
              <a:rPr lang="es-EC" dirty="0" smtClean="0"/>
              <a:t>Defensivas</a:t>
            </a:r>
            <a:endParaRPr lang="es-EC"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066800"/>
          </a:xfrm>
        </p:spPr>
        <p:txBody>
          <a:bodyPr>
            <a:normAutofit fontScale="90000"/>
          </a:bodyPr>
          <a:lstStyle/>
          <a:p>
            <a:r>
              <a:rPr lang="es-EC" dirty="0" smtClean="0">
                <a:hlinkClick r:id="rId2" action="ppaction://hlinkfile"/>
              </a:rPr>
              <a:t>MATRIZ DE POSICIÓN ESTRATÉGICA Y EVALUACIÓN DE LA ACCIÓN - </a:t>
            </a:r>
            <a:r>
              <a:rPr lang="es-EC" dirty="0" err="1" smtClean="0">
                <a:hlinkClick r:id="rId2" action="ppaction://hlinkfile"/>
              </a:rPr>
              <a:t>PEYEA</a:t>
            </a:r>
            <a:endParaRPr lang="es-EC" dirty="0"/>
          </a:p>
        </p:txBody>
      </p:sp>
      <p:graphicFrame>
        <p:nvGraphicFramePr>
          <p:cNvPr id="4" name="3 Tabla"/>
          <p:cNvGraphicFramePr>
            <a:graphicFrameLocks noGrp="1"/>
          </p:cNvGraphicFramePr>
          <p:nvPr/>
        </p:nvGraphicFramePr>
        <p:xfrm>
          <a:off x="1547664" y="2060845"/>
          <a:ext cx="5976663" cy="4424042"/>
        </p:xfrm>
        <a:graphic>
          <a:graphicData uri="http://schemas.openxmlformats.org/drawingml/2006/table">
            <a:tbl>
              <a:tblPr/>
              <a:tblGrid>
                <a:gridCol w="2977772"/>
                <a:gridCol w="1562802"/>
                <a:gridCol w="1436089"/>
              </a:tblGrid>
              <a:tr h="308886">
                <a:tc gridSpan="3">
                  <a:txBody>
                    <a:bodyPr/>
                    <a:lstStyle/>
                    <a:p>
                      <a:pPr algn="ctr" fontAlgn="b"/>
                      <a:r>
                        <a:rPr lang="es-EC" sz="1700" b="1" i="0" u="none" strike="noStrike" dirty="0">
                          <a:solidFill>
                            <a:srgbClr val="000000"/>
                          </a:solidFill>
                          <a:latin typeface="Calibri"/>
                        </a:rPr>
                        <a:t>Matriz </a:t>
                      </a:r>
                      <a:r>
                        <a:rPr lang="es-EC" sz="1700" b="1" i="0" u="none" strike="noStrike" dirty="0" err="1">
                          <a:solidFill>
                            <a:srgbClr val="000000"/>
                          </a:solidFill>
                          <a:latin typeface="Calibri"/>
                        </a:rPr>
                        <a:t>PEYEA</a:t>
                      </a:r>
                      <a:endParaRPr lang="es-EC" sz="17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r>
              <a:tr h="199281">
                <a:tc>
                  <a:txBody>
                    <a:bodyPr/>
                    <a:lstStyle/>
                    <a:p>
                      <a:pPr algn="l" fontAlgn="b"/>
                      <a:endParaRPr lang="es-EC" sz="11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418490">
                <a:tc>
                  <a:txBody>
                    <a:bodyPr/>
                    <a:lstStyle/>
                    <a:p>
                      <a:pPr algn="l" fontAlgn="ctr"/>
                      <a:r>
                        <a:rPr lang="es-EC" sz="1200" b="1" i="0" u="none" strike="noStrike">
                          <a:solidFill>
                            <a:srgbClr val="EEECE1"/>
                          </a:solidFill>
                          <a:latin typeface="Arial"/>
                        </a:rPr>
                        <a:t>FUERZA FINANCIERA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s-EC" sz="1200" b="1" i="0" u="none" strike="noStrike">
                          <a:solidFill>
                            <a:srgbClr val="EEECE1"/>
                          </a:solidFill>
                          <a:latin typeface="Arial"/>
                        </a:rPr>
                        <a:t>Calificación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s-EC" sz="1200" b="1" i="0" u="none" strike="noStrike">
                          <a:solidFill>
                            <a:srgbClr val="EEECE1"/>
                          </a:solidFill>
                          <a:latin typeface="Arial"/>
                        </a:rPr>
                        <a:t>Promedio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r>
              <a:tr h="298922">
                <a:tc>
                  <a:txBody>
                    <a:bodyPr/>
                    <a:lstStyle/>
                    <a:p>
                      <a:pPr algn="l" fontAlgn="ctr"/>
                      <a:r>
                        <a:rPr lang="es-EC" sz="1200" b="0" i="0" u="none" strike="noStrike">
                          <a:solidFill>
                            <a:srgbClr val="000000"/>
                          </a:solidFill>
                          <a:latin typeface="Arial"/>
                        </a:rPr>
                        <a:t>4 fuerzas identificadas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a:solidFill>
                            <a:srgbClr val="000000"/>
                          </a:solidFill>
                          <a:latin typeface="Arial"/>
                        </a:rPr>
                        <a:t>(+1 a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9102">
                <a:tc>
                  <a:txBody>
                    <a:bodyPr/>
                    <a:lstStyle/>
                    <a:p>
                      <a:pPr algn="l" fontAlgn="ctr"/>
                      <a:r>
                        <a:rPr lang="es-EC" sz="1300" b="1" i="0" u="none" strike="noStrike">
                          <a:solidFill>
                            <a:srgbClr val="000000"/>
                          </a:solidFill>
                          <a:latin typeface="Calibri"/>
                        </a:rPr>
                        <a:t>TOTAL 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1" i="0" u="none" strike="noStrike" dirty="0">
                          <a:solidFill>
                            <a:srgbClr val="000000"/>
                          </a:solidFill>
                          <a:latin typeface="Calibri"/>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1" i="0" u="none" strike="noStrike">
                          <a:solidFill>
                            <a:srgbClr val="000000"/>
                          </a:solidFill>
                          <a:latin typeface="Calibri"/>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490">
                <a:tc>
                  <a:txBody>
                    <a:bodyPr/>
                    <a:lstStyle/>
                    <a:p>
                      <a:pPr algn="l" fontAlgn="ctr"/>
                      <a:r>
                        <a:rPr lang="es-EC" sz="1200" b="1" i="0" u="none" strike="noStrike">
                          <a:solidFill>
                            <a:srgbClr val="EEECE1"/>
                          </a:solidFill>
                          <a:latin typeface="Arial"/>
                        </a:rPr>
                        <a:t>VENTAJA COMPETITIVA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s-EC" sz="1200" b="1" i="0" u="none" strike="noStrike">
                          <a:solidFill>
                            <a:srgbClr val="EEECE1"/>
                          </a:solidFill>
                          <a:latin typeface="Arial"/>
                        </a:rPr>
                        <a:t>Calificación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s-EC" sz="1200" b="1" i="0" u="none" strike="noStrike">
                          <a:solidFill>
                            <a:srgbClr val="EEECE1"/>
                          </a:solidFill>
                          <a:latin typeface="Arial"/>
                        </a:rPr>
                        <a:t>Promedio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r>
              <a:tr h="288957">
                <a:tc>
                  <a:txBody>
                    <a:bodyPr/>
                    <a:lstStyle/>
                    <a:p>
                      <a:pPr algn="l" fontAlgn="ctr"/>
                      <a:r>
                        <a:rPr lang="es-EC" sz="1200" b="0" i="0" u="none" strike="noStrike">
                          <a:solidFill>
                            <a:srgbClr val="000000"/>
                          </a:solidFill>
                          <a:latin typeface="Arial"/>
                        </a:rPr>
                        <a:t>3 ventajas identificadas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a:solidFill>
                            <a:srgbClr val="000000"/>
                          </a:solidFill>
                          <a:latin typeface="Arial"/>
                        </a:rPr>
                        <a:t>(-1 a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9102">
                <a:tc>
                  <a:txBody>
                    <a:bodyPr/>
                    <a:lstStyle/>
                    <a:p>
                      <a:pPr algn="l" fontAlgn="ctr"/>
                      <a:r>
                        <a:rPr lang="es-EC" sz="1300" b="1" i="0" u="none" strike="noStrike">
                          <a:solidFill>
                            <a:srgbClr val="000000"/>
                          </a:solidFill>
                          <a:latin typeface="Calibri"/>
                        </a:rPr>
                        <a:t>TOTAL VC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1" i="0" u="none" strike="noStrike">
                          <a:solidFill>
                            <a:srgbClr val="000000"/>
                          </a:solidFill>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1" i="0" u="none" strike="noStrike">
                          <a:solidFill>
                            <a:srgbClr val="000000"/>
                          </a:solidFill>
                          <a:latin typeface="Calibri"/>
                        </a:rPr>
                        <a:t>-4,33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490">
                <a:tc>
                  <a:txBody>
                    <a:bodyPr/>
                    <a:lstStyle/>
                    <a:p>
                      <a:pPr algn="l" fontAlgn="ctr"/>
                      <a:r>
                        <a:rPr lang="es-EC" sz="1200" b="1" i="0" u="none" strike="noStrike">
                          <a:solidFill>
                            <a:srgbClr val="EEECE1"/>
                          </a:solidFill>
                          <a:latin typeface="Arial"/>
                        </a:rPr>
                        <a:t>ESTABILIDAD DEL AMBIENTE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s-EC" sz="1200" b="1" i="0" u="none" strike="noStrike">
                          <a:solidFill>
                            <a:srgbClr val="EEECE1"/>
                          </a:solidFill>
                          <a:latin typeface="Arial"/>
                        </a:rPr>
                        <a:t>Calificación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s-EC" sz="1200" b="1" i="0" u="none" strike="noStrike">
                          <a:solidFill>
                            <a:srgbClr val="EEECE1"/>
                          </a:solidFill>
                          <a:latin typeface="Arial"/>
                        </a:rPr>
                        <a:t>Promedio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r>
              <a:tr h="328814">
                <a:tc>
                  <a:txBody>
                    <a:bodyPr/>
                    <a:lstStyle/>
                    <a:p>
                      <a:pPr algn="l" fontAlgn="ctr"/>
                      <a:r>
                        <a:rPr lang="es-EC" sz="1200" b="0" i="0" u="none" strike="noStrike">
                          <a:solidFill>
                            <a:srgbClr val="000000"/>
                          </a:solidFill>
                          <a:latin typeface="Arial"/>
                        </a:rPr>
                        <a:t>5 factores identificados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a:solidFill>
                            <a:srgbClr val="000000"/>
                          </a:solidFill>
                          <a:latin typeface="Arial"/>
                        </a:rPr>
                        <a:t>(-1 a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9102">
                <a:tc>
                  <a:txBody>
                    <a:bodyPr/>
                    <a:lstStyle/>
                    <a:p>
                      <a:pPr algn="l" fontAlgn="ctr"/>
                      <a:r>
                        <a:rPr lang="es-EC" sz="1300" b="1" i="0" u="none" strike="noStrike" dirty="0">
                          <a:solidFill>
                            <a:srgbClr val="000000"/>
                          </a:solidFill>
                          <a:latin typeface="Calibri"/>
                        </a:rPr>
                        <a:t>TOTAL </a:t>
                      </a:r>
                      <a:r>
                        <a:rPr lang="es-EC" sz="1300" b="1" i="0" u="none" strike="noStrike" dirty="0" err="1">
                          <a:solidFill>
                            <a:srgbClr val="000000"/>
                          </a:solidFill>
                          <a:latin typeface="Calibri"/>
                        </a:rPr>
                        <a:t>EA</a:t>
                      </a:r>
                      <a:endParaRPr lang="es-EC" sz="13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1" i="0" u="none" strike="noStrike">
                          <a:solidFill>
                            <a:srgbClr val="000000"/>
                          </a:solidFill>
                          <a:latin typeface="Calibri"/>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1" i="0" u="none" strike="noStrike">
                          <a:solidFill>
                            <a:srgbClr val="000000"/>
                          </a:solidFill>
                          <a:latin typeface="Calibri"/>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490">
                <a:tc>
                  <a:txBody>
                    <a:bodyPr/>
                    <a:lstStyle/>
                    <a:p>
                      <a:pPr algn="l" fontAlgn="ctr"/>
                      <a:r>
                        <a:rPr lang="es-EC" sz="1200" b="1" i="0" u="none" strike="noStrike">
                          <a:solidFill>
                            <a:srgbClr val="EEECE1"/>
                          </a:solidFill>
                          <a:latin typeface="Arial"/>
                        </a:rPr>
                        <a:t>FUERZA DE LA INDUSTRIA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s-EC" sz="1200" b="1" i="0" u="none" strike="noStrike">
                          <a:solidFill>
                            <a:srgbClr val="EEECE1"/>
                          </a:solidFill>
                          <a:latin typeface="Arial"/>
                        </a:rPr>
                        <a:t>Calificación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s-EC" sz="1200" b="1" i="0" u="none" strike="noStrike">
                          <a:solidFill>
                            <a:srgbClr val="EEECE1"/>
                          </a:solidFill>
                          <a:latin typeface="Arial"/>
                        </a:rPr>
                        <a:t>Promedio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r>
              <a:tr h="328814">
                <a:tc>
                  <a:txBody>
                    <a:bodyPr/>
                    <a:lstStyle/>
                    <a:p>
                      <a:pPr algn="l" fontAlgn="ctr"/>
                      <a:r>
                        <a:rPr lang="es-EC" sz="1200" b="0" i="0" u="none" strike="noStrike">
                          <a:solidFill>
                            <a:srgbClr val="000000"/>
                          </a:solidFill>
                          <a:latin typeface="Arial"/>
                        </a:rPr>
                        <a:t>3 fuerzas identificadas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a:solidFill>
                            <a:srgbClr val="000000"/>
                          </a:solidFill>
                          <a:latin typeface="Arial"/>
                        </a:rPr>
                        <a:t>(+1 a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9102">
                <a:tc>
                  <a:txBody>
                    <a:bodyPr/>
                    <a:lstStyle/>
                    <a:p>
                      <a:pPr algn="l" fontAlgn="ctr"/>
                      <a:r>
                        <a:rPr lang="es-EC" sz="1300" b="1" i="0" u="none" strike="noStrike">
                          <a:solidFill>
                            <a:srgbClr val="000000"/>
                          </a:solidFill>
                          <a:latin typeface="Calibri"/>
                        </a:rPr>
                        <a:t>TOTAL FI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1"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1" i="0" u="none" strike="noStrike" dirty="0">
                          <a:solidFill>
                            <a:srgbClr val="000000"/>
                          </a:solidFill>
                          <a:latin typeface="Calibri"/>
                        </a:rPr>
                        <a:t>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wd">
                                    <p:tmPct val="9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p:cNvPicPr>
            <a:picLocks noChangeAspect="1" noChangeArrowheads="1"/>
          </p:cNvPicPr>
          <p:nvPr/>
        </p:nvPicPr>
        <p:blipFill>
          <a:blip r:embed="rId2" cstate="print"/>
          <a:srcRect/>
          <a:stretch>
            <a:fillRect/>
          </a:stretch>
        </p:blipFill>
        <p:spPr bwMode="auto">
          <a:xfrm>
            <a:off x="251520" y="1628800"/>
            <a:ext cx="8930580" cy="4608512"/>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blinds(horizontal)">
                                      <p:cBhvr>
                                        <p:cTn id="7"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sp>
        <p:nvSpPr>
          <p:cNvPr id="2" name="1 Título"/>
          <p:cNvSpPr>
            <a:spLocks noGrp="1"/>
          </p:cNvSpPr>
          <p:nvPr>
            <p:ph type="title"/>
          </p:nvPr>
        </p:nvSpPr>
        <p:spPr>
          <a:xfrm>
            <a:off x="457200" y="764704"/>
            <a:ext cx="8229600" cy="1066800"/>
          </a:xfrm>
        </p:spPr>
        <p:txBody>
          <a:bodyPr/>
          <a:lstStyle/>
          <a:p>
            <a:r>
              <a:rPr lang="es-EC" dirty="0" smtClean="0">
                <a:hlinkClick r:id="rId3" action="ppaction://hlinkfile"/>
              </a:rPr>
              <a:t>MATRIZ INTERNA Y EXTERNA - MIE</a:t>
            </a:r>
            <a:endParaRPr lang="es-EC" dirty="0"/>
          </a:p>
        </p:txBody>
      </p:sp>
      <p:graphicFrame>
        <p:nvGraphicFramePr>
          <p:cNvPr id="7" name="6 Marcador de contenido"/>
          <p:cNvGraphicFramePr>
            <a:graphicFrameLocks noGrp="1"/>
          </p:cNvGraphicFramePr>
          <p:nvPr>
            <p:ph idx="1"/>
          </p:nvPr>
        </p:nvGraphicFramePr>
        <p:xfrm>
          <a:off x="683569" y="1988840"/>
          <a:ext cx="7253930" cy="4175423"/>
        </p:xfrm>
        <a:graphic>
          <a:graphicData uri="http://schemas.openxmlformats.org/drawingml/2006/table">
            <a:tbl>
              <a:tblPr/>
              <a:tblGrid>
                <a:gridCol w="1665060"/>
                <a:gridCol w="644869"/>
                <a:gridCol w="1095255"/>
                <a:gridCol w="1054311"/>
                <a:gridCol w="644869"/>
                <a:gridCol w="1095255"/>
                <a:gridCol w="1054311"/>
              </a:tblGrid>
              <a:tr h="612698">
                <a:tc>
                  <a:txBody>
                    <a:bodyPr/>
                    <a:lstStyle/>
                    <a:p>
                      <a:pPr algn="l" fontAlgn="b"/>
                      <a:r>
                        <a:rPr lang="es-EC" sz="2000" b="1" i="0" u="none" strike="noStrike" dirty="0">
                          <a:solidFill>
                            <a:srgbClr val="000000"/>
                          </a:solidFill>
                          <a:latin typeface="Calibri"/>
                        </a:rPr>
                        <a:t>Matriz EFE</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s-EC" sz="1800" b="1" i="0" u="none" strike="noStrike">
                          <a:solidFill>
                            <a:srgbClr val="000000"/>
                          </a:solidFill>
                          <a:latin typeface="Calibri"/>
                        </a:rPr>
                        <a:t>SECTORIAL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fontAlgn="b"/>
                      <a:r>
                        <a:rPr lang="es-EC" sz="1400" b="1" i="0" u="none" strike="noStrike">
                          <a:solidFill>
                            <a:srgbClr val="000000"/>
                          </a:solidFill>
                          <a:latin typeface="Calibri"/>
                        </a:rPr>
                        <a:t>SISTEMA ÚNICO DE LA DISTRIBUCIÓN ELÉCTRICA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r>
              <a:tr h="351734">
                <a:tc>
                  <a:txBody>
                    <a:bodyPr/>
                    <a:lstStyle/>
                    <a:p>
                      <a:pPr algn="l" fontAlgn="b"/>
                      <a:r>
                        <a:rPr lang="es-EC"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1" i="0" u="none" strike="noStrike">
                          <a:solidFill>
                            <a:srgbClr val="FFFFFF"/>
                          </a:solidFill>
                          <a:latin typeface="Calibri"/>
                        </a:rPr>
                        <a:t>Peso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600" b="1" i="0" u="none" strike="noStrike">
                          <a:solidFill>
                            <a:srgbClr val="FFFFFF"/>
                          </a:solidFill>
                          <a:latin typeface="Calibri"/>
                        </a:rPr>
                        <a:t>Calificación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600" b="1" i="0" u="none" strike="noStrike">
                          <a:solidFill>
                            <a:srgbClr val="FFFFFF"/>
                          </a:solidFill>
                          <a:latin typeface="Calibri"/>
                        </a:rPr>
                        <a:t>Ponderado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600" b="1" i="0" u="none" strike="noStrike">
                          <a:solidFill>
                            <a:srgbClr val="FFFFFF"/>
                          </a:solidFill>
                          <a:latin typeface="Calibri"/>
                        </a:rPr>
                        <a:t>Peso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600" b="1" i="0" u="none" strike="noStrike" dirty="0">
                          <a:solidFill>
                            <a:srgbClr val="FFFFFF"/>
                          </a:solidFill>
                          <a:latin typeface="Calibri"/>
                        </a:rPr>
                        <a:t>Calificación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600" b="1" i="0" u="none" strike="noStrike">
                          <a:solidFill>
                            <a:srgbClr val="FFFFFF"/>
                          </a:solidFill>
                          <a:latin typeface="Calibri"/>
                        </a:rPr>
                        <a:t>Ponderado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r>
              <a:tr h="351734">
                <a:tc>
                  <a:txBody>
                    <a:bodyPr/>
                    <a:lstStyle/>
                    <a:p>
                      <a:pPr algn="l" fontAlgn="b"/>
                      <a:r>
                        <a:rPr lang="es-EC" sz="1800" b="1" i="0" u="none" strike="noStrike">
                          <a:solidFill>
                            <a:srgbClr val="000000"/>
                          </a:solidFill>
                          <a:latin typeface="Calibri"/>
                        </a:rPr>
                        <a:t>Oportunidades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1 a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1 a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734">
                <a:tc>
                  <a:txBody>
                    <a:bodyPr/>
                    <a:lstStyle/>
                    <a:p>
                      <a:pPr algn="l" fontAlgn="b"/>
                      <a:r>
                        <a:rPr lang="es-EC" sz="1800" b="1" i="0" u="none" strike="noStrike">
                          <a:solidFill>
                            <a:srgbClr val="000000"/>
                          </a:solidFill>
                          <a:latin typeface="Calibri"/>
                        </a:rPr>
                        <a:t>Amenazas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1 a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1 a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734">
                <a:tc>
                  <a:txBody>
                    <a:bodyPr/>
                    <a:lstStyle/>
                    <a:p>
                      <a:pPr algn="l" fontAlgn="b"/>
                      <a:r>
                        <a:rPr lang="es-EC" sz="18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a:solidFill>
                            <a:srgbClr val="000000"/>
                          </a:solidFill>
                          <a:latin typeface="Calibri"/>
                        </a:rPr>
                        <a:t>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a:solidFill>
                            <a:srgbClr val="000000"/>
                          </a:solidFill>
                          <a:latin typeface="Calibri"/>
                        </a:rPr>
                        <a:t>2,79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734">
                <a:tc>
                  <a:txBody>
                    <a:bodyPr/>
                    <a:lstStyle/>
                    <a:p>
                      <a:pPr algn="l" fontAlgn="b"/>
                      <a:endParaRPr lang="es-EC" sz="1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1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1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1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397119">
                <a:tc>
                  <a:txBody>
                    <a:bodyPr/>
                    <a:lstStyle/>
                    <a:p>
                      <a:pPr algn="l" fontAlgn="b"/>
                      <a:r>
                        <a:rPr lang="es-EC" sz="2000" b="1" i="0" u="none" strike="noStrike">
                          <a:solidFill>
                            <a:srgbClr val="000000"/>
                          </a:solidFill>
                          <a:latin typeface="Calibri"/>
                        </a:rPr>
                        <a:t>Matriz EFI</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51734">
                <a:tc>
                  <a:txBody>
                    <a:bodyPr/>
                    <a:lstStyle/>
                    <a:p>
                      <a:pPr algn="l" fontAlgn="b"/>
                      <a:r>
                        <a:rPr lang="es-EC"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1" i="0" u="none" strike="noStrike">
                          <a:solidFill>
                            <a:srgbClr val="FFFFFF"/>
                          </a:solidFill>
                          <a:latin typeface="Calibri"/>
                        </a:rPr>
                        <a:t>Peso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600" b="1" i="0" u="none" strike="noStrike">
                          <a:solidFill>
                            <a:srgbClr val="FFFFFF"/>
                          </a:solidFill>
                          <a:latin typeface="Calibri"/>
                        </a:rPr>
                        <a:t>Calificación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600" b="1" i="0" u="none" strike="noStrike">
                          <a:solidFill>
                            <a:srgbClr val="FFFFFF"/>
                          </a:solidFill>
                          <a:latin typeface="Calibri"/>
                        </a:rPr>
                        <a:t>Ponderado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600" b="1" i="0" u="none" strike="noStrike">
                          <a:solidFill>
                            <a:srgbClr val="FFFFFF"/>
                          </a:solidFill>
                          <a:latin typeface="Calibri"/>
                        </a:rPr>
                        <a:t>Peso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600" b="1" i="0" u="none" strike="noStrike">
                          <a:solidFill>
                            <a:srgbClr val="FFFFFF"/>
                          </a:solidFill>
                          <a:latin typeface="Calibri"/>
                        </a:rPr>
                        <a:t>Calificación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s-EC" sz="1600" b="1" i="0" u="none" strike="noStrike">
                          <a:solidFill>
                            <a:srgbClr val="FFFFFF"/>
                          </a:solidFill>
                          <a:latin typeface="Calibri"/>
                        </a:rPr>
                        <a:t>Ponderado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r>
              <a:tr h="351734">
                <a:tc>
                  <a:txBody>
                    <a:bodyPr/>
                    <a:lstStyle/>
                    <a:p>
                      <a:pPr algn="l" fontAlgn="b"/>
                      <a:r>
                        <a:rPr lang="es-EC" sz="1800" b="1" i="0" u="none" strike="noStrike">
                          <a:solidFill>
                            <a:srgbClr val="000000"/>
                          </a:solidFill>
                          <a:latin typeface="Calibri"/>
                        </a:rPr>
                        <a:t>Fortalezas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3 o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3 o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734">
                <a:tc>
                  <a:txBody>
                    <a:bodyPr/>
                    <a:lstStyle/>
                    <a:p>
                      <a:pPr algn="l" fontAlgn="b"/>
                      <a:r>
                        <a:rPr lang="es-EC" sz="1800" b="1" i="0" u="none" strike="noStrike">
                          <a:solidFill>
                            <a:srgbClr val="000000"/>
                          </a:solidFill>
                          <a:latin typeface="Calibri"/>
                        </a:rPr>
                        <a:t>Debilidades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1 o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1 o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734">
                <a:tc>
                  <a:txBody>
                    <a:bodyPr/>
                    <a:lstStyle/>
                    <a:p>
                      <a:pPr algn="l" fontAlgn="b"/>
                      <a:r>
                        <a:rPr lang="es-EC" sz="18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a:solidFill>
                            <a:srgbClr val="000000"/>
                          </a:solidFill>
                          <a:latin typeface="Calibri"/>
                        </a:rPr>
                        <a:t>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1" i="0" u="none" strike="noStrike" dirty="0">
                          <a:solidFill>
                            <a:srgbClr val="000000"/>
                          </a:solidFill>
                          <a:latin typeface="Calibri"/>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a:stretch>
            <a:fillRect/>
          </a:stretch>
        </p:blipFill>
        <p:spPr bwMode="auto">
          <a:xfrm>
            <a:off x="971600" y="1725701"/>
            <a:ext cx="6912768" cy="4511611"/>
          </a:xfrm>
          <a:prstGeom prst="rect">
            <a:avLst/>
          </a:prstGeom>
          <a:noFill/>
          <a:ln w="9525">
            <a:noFill/>
            <a:miter lim="800000"/>
            <a:headEnd/>
            <a:tailEnd/>
          </a:ln>
          <a:effectLst/>
        </p:spPr>
      </p:pic>
      <p:pic>
        <p:nvPicPr>
          <p:cNvPr id="6"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sp>
        <p:nvSpPr>
          <p:cNvPr id="7" name="1 Título"/>
          <p:cNvSpPr>
            <a:spLocks noGrp="1"/>
          </p:cNvSpPr>
          <p:nvPr>
            <p:ph type="title"/>
          </p:nvPr>
        </p:nvSpPr>
        <p:spPr>
          <a:xfrm>
            <a:off x="457200" y="980728"/>
            <a:ext cx="8229600" cy="504056"/>
          </a:xfrm>
        </p:spPr>
        <p:txBody>
          <a:bodyPr>
            <a:normAutofit/>
          </a:bodyPr>
          <a:lstStyle/>
          <a:p>
            <a:r>
              <a:rPr lang="es-EC" sz="2400" dirty="0" smtClean="0"/>
              <a:t>Gráfico MIE</a:t>
            </a:r>
            <a:endParaRPr lang="es-EC" sz="24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amond(in)">
                                      <p:cBhvr>
                                        <p:cTn id="7"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normAutofit fontScale="90000"/>
          </a:bodyPr>
          <a:lstStyle/>
          <a:p>
            <a:r>
              <a:rPr lang="es-EC" dirty="0" smtClean="0">
                <a:hlinkClick r:id="rId2" action="ppaction://hlinkfile"/>
              </a:rPr>
              <a:t>MATRIZ CUANTITATIVA DE LA PLANEACIÓN ESTRATÉGICA - </a:t>
            </a:r>
            <a:r>
              <a:rPr lang="es-EC" dirty="0" err="1" smtClean="0">
                <a:hlinkClick r:id="rId2" action="ppaction://hlinkfile"/>
              </a:rPr>
              <a:t>MCPE</a:t>
            </a:r>
            <a:endParaRPr lang="es-EC" dirty="0"/>
          </a:p>
        </p:txBody>
      </p:sp>
      <p:pic>
        <p:nvPicPr>
          <p:cNvPr id="5"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graphicFrame>
        <p:nvGraphicFramePr>
          <p:cNvPr id="6" name="5 Tabla"/>
          <p:cNvGraphicFramePr>
            <a:graphicFrameLocks noGrp="1"/>
          </p:cNvGraphicFramePr>
          <p:nvPr/>
        </p:nvGraphicFramePr>
        <p:xfrm>
          <a:off x="899592" y="2204864"/>
          <a:ext cx="6984771" cy="4351967"/>
        </p:xfrm>
        <a:graphic>
          <a:graphicData uri="http://schemas.openxmlformats.org/drawingml/2006/table">
            <a:tbl>
              <a:tblPr/>
              <a:tblGrid>
                <a:gridCol w="1553115"/>
                <a:gridCol w="678957"/>
                <a:gridCol w="678957"/>
                <a:gridCol w="678957"/>
                <a:gridCol w="678957"/>
                <a:gridCol w="678957"/>
                <a:gridCol w="678957"/>
                <a:gridCol w="678957"/>
                <a:gridCol w="678957"/>
              </a:tblGrid>
              <a:tr h="378431">
                <a:tc>
                  <a:txBody>
                    <a:bodyPr/>
                    <a:lstStyle/>
                    <a:p>
                      <a:pPr algn="l" fontAlgn="b"/>
                      <a:endParaRPr lang="es-EC" sz="900" b="0"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s-EC" sz="1400" b="1" i="0" u="none" strike="noStrike">
                          <a:solidFill>
                            <a:srgbClr val="000000"/>
                          </a:solidFill>
                          <a:latin typeface="Calibri"/>
                        </a:rPr>
                        <a:t>E (F,O)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rtl="0" fontAlgn="ctr"/>
                      <a:r>
                        <a:rPr lang="es-EC" sz="1400" b="1" i="0" u="none" strike="noStrike">
                          <a:solidFill>
                            <a:srgbClr val="000000"/>
                          </a:solidFill>
                          <a:latin typeface="Calibri"/>
                        </a:rPr>
                        <a:t>E (D,O)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rtl="0" fontAlgn="ctr"/>
                      <a:r>
                        <a:rPr lang="es-EC" sz="1400" b="1" i="0" u="none" strike="noStrike" dirty="0">
                          <a:solidFill>
                            <a:srgbClr val="000000"/>
                          </a:solidFill>
                          <a:latin typeface="Calibri"/>
                        </a:rPr>
                        <a:t>E (</a:t>
                      </a:r>
                      <a:r>
                        <a:rPr lang="es-EC" sz="1400" b="1" i="0" u="none" strike="noStrike" dirty="0" err="1">
                          <a:solidFill>
                            <a:srgbClr val="000000"/>
                          </a:solidFill>
                          <a:latin typeface="Calibri"/>
                        </a:rPr>
                        <a:t>F,A</a:t>
                      </a:r>
                      <a:r>
                        <a:rPr lang="es-EC" sz="1400" b="1" i="0" u="none" strike="noStrike" dirty="0">
                          <a:solidFill>
                            <a:srgbClr val="000000"/>
                          </a:solidFill>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rtl="0" fontAlgn="ctr"/>
                      <a:r>
                        <a:rPr lang="es-EC" sz="1400" b="1" i="0" u="none" strike="noStrike">
                          <a:solidFill>
                            <a:srgbClr val="000000"/>
                          </a:solidFill>
                          <a:latin typeface="Calibri"/>
                        </a:rPr>
                        <a:t>E (D,A)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96164">
                <a:tc>
                  <a:txBody>
                    <a:bodyPr/>
                    <a:lstStyle/>
                    <a:p>
                      <a:pPr algn="l" rtl="0" fontAlgn="b"/>
                      <a:endParaRPr lang="es-EC" sz="16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s-EC" sz="1200" b="1" i="0" u="none" strike="noStrike" dirty="0" smtClean="0">
                          <a:solidFill>
                            <a:srgbClr val="FFFFFF"/>
                          </a:solidFill>
                          <a:latin typeface="Calibri"/>
                        </a:rPr>
                        <a:t>CA</a:t>
                      </a:r>
                      <a:endParaRPr lang="es-EC" sz="1200" b="1" i="0" u="none" strike="noStrike" dirty="0">
                        <a:solidFill>
                          <a:srgbClr val="FFFFFF"/>
                        </a:solidFill>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rtl="0" fontAlgn="b"/>
                      <a:r>
                        <a:rPr lang="es-EC" sz="1200" b="1" i="0" u="none" strike="noStrike">
                          <a:solidFill>
                            <a:srgbClr val="FFFFFF"/>
                          </a:solidFill>
                          <a:latin typeface="Calibri"/>
                        </a:rPr>
                        <a:t>TCA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rtl="0" fontAlgn="b"/>
                      <a:r>
                        <a:rPr lang="es-EC" sz="1200" b="1" i="0" u="none" strike="noStrike" dirty="0" smtClean="0">
                          <a:solidFill>
                            <a:srgbClr val="FFFFFF"/>
                          </a:solidFill>
                          <a:latin typeface="Calibri"/>
                        </a:rPr>
                        <a:t>CA</a:t>
                      </a:r>
                      <a:endParaRPr lang="es-EC" sz="1200" b="1" i="0" u="none" strike="noStrike" dirty="0">
                        <a:solidFill>
                          <a:srgbClr val="FFFF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rtl="0" fontAlgn="b"/>
                      <a:r>
                        <a:rPr lang="es-EC" sz="1200" b="1" i="0" u="none" strike="noStrike">
                          <a:solidFill>
                            <a:srgbClr val="FFFFFF"/>
                          </a:solidFill>
                          <a:latin typeface="Calibri"/>
                        </a:rPr>
                        <a:t>TCA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rtl="0" fontAlgn="b"/>
                      <a:r>
                        <a:rPr lang="es-EC" sz="1200" b="1" i="0" u="none" strike="noStrike" dirty="0" smtClean="0">
                          <a:solidFill>
                            <a:srgbClr val="FFFFFF"/>
                          </a:solidFill>
                          <a:latin typeface="Calibri"/>
                        </a:rPr>
                        <a:t>CA</a:t>
                      </a:r>
                      <a:endParaRPr lang="es-EC" sz="1200" b="1" i="0" u="none" strike="noStrike" dirty="0">
                        <a:solidFill>
                          <a:srgbClr val="FFFF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rtl="0" fontAlgn="b"/>
                      <a:r>
                        <a:rPr lang="es-EC" sz="1200" b="1" i="0" u="none" strike="noStrike">
                          <a:solidFill>
                            <a:srgbClr val="FFFFFF"/>
                          </a:solidFill>
                          <a:latin typeface="Calibri"/>
                        </a:rPr>
                        <a:t>TCA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rtl="0" fontAlgn="b"/>
                      <a:r>
                        <a:rPr lang="es-EC" sz="1200" b="1" i="0" u="none" strike="noStrike" dirty="0" smtClean="0">
                          <a:solidFill>
                            <a:srgbClr val="FFFFFF"/>
                          </a:solidFill>
                          <a:latin typeface="Calibri"/>
                        </a:rPr>
                        <a:t>CA</a:t>
                      </a:r>
                      <a:endParaRPr lang="es-EC" sz="1200" b="1" i="0" u="none" strike="noStrike" dirty="0">
                        <a:solidFill>
                          <a:srgbClr val="FFFF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rtl="0" fontAlgn="b"/>
                      <a:r>
                        <a:rPr lang="es-EC" sz="1200" b="1" i="0" u="none" strike="noStrike">
                          <a:solidFill>
                            <a:srgbClr val="FFFFFF"/>
                          </a:solidFill>
                          <a:latin typeface="Calibri"/>
                        </a:rPr>
                        <a:t>TCA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r>
              <a:tr h="452473">
                <a:tc>
                  <a:txBody>
                    <a:bodyPr/>
                    <a:lstStyle/>
                    <a:p>
                      <a:pPr algn="l" rtl="0" fontAlgn="ctr"/>
                      <a:r>
                        <a:rPr lang="es-EC" sz="1400" b="1" i="0" u="none" strike="noStrike">
                          <a:solidFill>
                            <a:srgbClr val="000000"/>
                          </a:solidFill>
                          <a:latin typeface="Calibri"/>
                        </a:rPr>
                        <a:t>Oportunidades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s-EC" sz="1400" b="0" i="0" u="none" strike="noStrike">
                          <a:solidFill>
                            <a:srgbClr val="000000"/>
                          </a:solidFill>
                          <a:latin typeface="Calibri"/>
                        </a:rPr>
                        <a:t>1 a 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473">
                <a:tc>
                  <a:txBody>
                    <a:bodyPr/>
                    <a:lstStyle/>
                    <a:p>
                      <a:pPr algn="l" rtl="0" fontAlgn="ctr"/>
                      <a:r>
                        <a:rPr lang="es-EC" sz="1400" b="1" i="0" u="none" strike="noStrike">
                          <a:solidFill>
                            <a:srgbClr val="000000"/>
                          </a:solidFill>
                          <a:latin typeface="Calibri"/>
                        </a:rPr>
                        <a:t>Amenazas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s-EC" sz="1400" b="0" i="0" u="none" strike="noStrike">
                          <a:solidFill>
                            <a:srgbClr val="000000"/>
                          </a:solidFill>
                          <a:latin typeface="Calibri"/>
                        </a:rPr>
                        <a:t>1 a 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473">
                <a:tc>
                  <a:txBody>
                    <a:bodyPr/>
                    <a:lstStyle/>
                    <a:p>
                      <a:pPr algn="l" rtl="0" fontAlgn="ctr"/>
                      <a:r>
                        <a:rPr lang="es-EC" sz="1400" b="1" i="0" u="none" strike="noStrike">
                          <a:solidFill>
                            <a:srgbClr val="000000"/>
                          </a:solidFill>
                          <a:latin typeface="Calibri"/>
                        </a:rPr>
                        <a:t>Subtotal O - 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257">
                <a:tc>
                  <a:txBody>
                    <a:bodyPr/>
                    <a:lstStyle/>
                    <a:p>
                      <a:pPr algn="l" fontAlgn="ctr"/>
                      <a:endParaRPr lang="es-EC" sz="1400" b="0" i="0" u="none" strike="noStrike" dirty="0">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473">
                <a:tc>
                  <a:txBody>
                    <a:bodyPr/>
                    <a:lstStyle/>
                    <a:p>
                      <a:pPr algn="l" rtl="0" fontAlgn="ctr"/>
                      <a:r>
                        <a:rPr lang="es-EC" sz="1400" b="1" i="0" u="none" strike="noStrike">
                          <a:solidFill>
                            <a:srgbClr val="000000"/>
                          </a:solidFill>
                          <a:latin typeface="Calibri"/>
                        </a:rPr>
                        <a:t>Fortalezas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s-EC" sz="1400" b="0" i="0" u="none" strike="noStrike">
                          <a:solidFill>
                            <a:srgbClr val="000000"/>
                          </a:solidFill>
                          <a:latin typeface="Calibri"/>
                        </a:rPr>
                        <a:t>1 a 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473">
                <a:tc>
                  <a:txBody>
                    <a:bodyPr/>
                    <a:lstStyle/>
                    <a:p>
                      <a:pPr algn="l" rtl="0" fontAlgn="ctr"/>
                      <a:r>
                        <a:rPr lang="es-EC" sz="1400" b="1" i="0" u="none" strike="noStrike">
                          <a:solidFill>
                            <a:srgbClr val="000000"/>
                          </a:solidFill>
                          <a:latin typeface="Calibri"/>
                        </a:rPr>
                        <a:t>Debilidades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es-EC" sz="1400" b="0" i="0" u="none" strike="noStrike">
                          <a:solidFill>
                            <a:srgbClr val="000000"/>
                          </a:solidFill>
                          <a:latin typeface="Calibri"/>
                        </a:rPr>
                        <a:t>1 a 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1 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473">
                <a:tc>
                  <a:txBody>
                    <a:bodyPr/>
                    <a:lstStyle/>
                    <a:p>
                      <a:pPr algn="l" rtl="0" fontAlgn="ctr"/>
                      <a:r>
                        <a:rPr lang="es-EC" sz="1400" b="1" i="0" u="none" strike="noStrike">
                          <a:solidFill>
                            <a:srgbClr val="000000"/>
                          </a:solidFill>
                          <a:latin typeface="Calibri"/>
                        </a:rPr>
                        <a:t>Subtotal F - 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04">
                <a:tc>
                  <a:txBody>
                    <a:bodyPr/>
                    <a:lstStyle/>
                    <a:p>
                      <a:pPr algn="l" fontAlgn="b"/>
                      <a:endParaRPr lang="es-EC" sz="9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473">
                <a:tc>
                  <a:txBody>
                    <a:bodyPr/>
                    <a:lstStyle/>
                    <a:p>
                      <a:pPr algn="l" rtl="0" fontAlgn="ctr"/>
                      <a:r>
                        <a:rPr lang="es-EC" sz="1400" b="1" i="0" u="none" strike="noStrike">
                          <a:solidFill>
                            <a:srgbClr val="000000"/>
                          </a:solidFill>
                          <a:latin typeface="Calibri"/>
                        </a:rPr>
                        <a:t>TOTAL GENERAL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400" b="1" i="0" u="none" strike="noStrike" dirty="0">
                          <a:solidFill>
                            <a:srgbClr val="000000"/>
                          </a:solidFill>
                          <a:latin typeface="Calibri"/>
                        </a:rPr>
                        <a:t>6,34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DIRECCIONAMIENTO ESTRATÉGICO</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971600" y="1556792"/>
            <a:ext cx="7272808" cy="4104456"/>
          </a:xfrm>
          <a:prstGeom prst="rect">
            <a:avLst/>
          </a:prstGeom>
          <a:noFill/>
          <a:ln w="12700" cap="sq">
            <a:noFill/>
            <a:miter lim="800000"/>
            <a:headEnd type="none" w="sm" len="sm"/>
            <a:tailEnd type="none" w="sm" len="sm"/>
          </a:ln>
        </p:spPr>
      </p:pic>
      <p:pic>
        <p:nvPicPr>
          <p:cNvPr id="5"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dirty="0" smtClean="0"/>
              <a:t>MISIÓN PROPUESTA</a:t>
            </a:r>
          </a:p>
          <a:p>
            <a:pPr>
              <a:buNone/>
            </a:pPr>
            <a:endParaRPr lang="es-EC" dirty="0" smtClean="0"/>
          </a:p>
          <a:p>
            <a:r>
              <a:rPr lang="es-EC" dirty="0" smtClean="0"/>
              <a:t>Somos un equipo líder de profesionales comprometidos con el desarrollo del país que fomentamos los nuevos modelos de gestión integral para las empresas eléctricas de distribución.</a:t>
            </a:r>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sp>
        <p:nvSpPr>
          <p:cNvPr id="5" name="1 Título"/>
          <p:cNvSpPr>
            <a:spLocks noGrp="1"/>
          </p:cNvSpPr>
          <p:nvPr>
            <p:ph type="title"/>
          </p:nvPr>
        </p:nvSpPr>
        <p:spPr>
          <a:xfrm>
            <a:off x="467544" y="476672"/>
            <a:ext cx="8229600" cy="1066800"/>
          </a:xfrm>
        </p:spPr>
        <p:txBody>
          <a:bodyPr/>
          <a:lstStyle/>
          <a:p>
            <a:r>
              <a:rPr lang="es-EC" dirty="0" smtClean="0"/>
              <a:t>DIRECCIONAMIENTO ESTRATÉGICO</a:t>
            </a:r>
            <a:endParaRPr lang="es-EC"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ANTECEDENTES</a:t>
            </a:r>
            <a:endParaRPr lang="es-EC" dirty="0"/>
          </a:p>
        </p:txBody>
      </p:sp>
      <p:pic>
        <p:nvPicPr>
          <p:cNvPr id="4" name="1 Imagen"/>
          <p:cNvPicPr>
            <a:picLocks noChangeAspect="1" noChangeArrowheads="1"/>
          </p:cNvPicPr>
          <p:nvPr/>
        </p:nvPicPr>
        <p:blipFill>
          <a:blip r:embed="rId3" cstate="print">
            <a:lum/>
          </a:blip>
          <a:srcRect/>
          <a:stretch>
            <a:fillRect/>
          </a:stretch>
        </p:blipFill>
        <p:spPr bwMode="auto">
          <a:xfrm>
            <a:off x="7918964" y="5805264"/>
            <a:ext cx="1225036" cy="1047749"/>
          </a:xfrm>
          <a:prstGeom prst="rect">
            <a:avLst/>
          </a:prstGeom>
          <a:noFill/>
          <a:ln w="9525">
            <a:noFill/>
            <a:miter lim="800000"/>
            <a:headEnd/>
            <a:tailEnd/>
          </a:ln>
        </p:spPr>
      </p:pic>
      <p:graphicFrame>
        <p:nvGraphicFramePr>
          <p:cNvPr id="5" name="4 Diagrama"/>
          <p:cNvGraphicFramePr/>
          <p:nvPr/>
        </p:nvGraphicFramePr>
        <p:xfrm>
          <a:off x="251520" y="1412776"/>
          <a:ext cx="871296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CuadroTexto"/>
          <p:cNvSpPr txBox="1"/>
          <p:nvPr/>
        </p:nvSpPr>
        <p:spPr>
          <a:xfrm>
            <a:off x="0" y="1556792"/>
            <a:ext cx="161967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Estudios de Factibilidad del SIGDE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7 CuadroTexto"/>
          <p:cNvSpPr txBox="1"/>
          <p:nvPr/>
        </p:nvSpPr>
        <p:spPr>
          <a:xfrm>
            <a:off x="899592" y="4653136"/>
            <a:ext cx="2088232"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Suscripción Convenio  de Cooperación Interinstitucional</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8 CuadroTexto"/>
          <p:cNvSpPr txBox="1"/>
          <p:nvPr/>
        </p:nvSpPr>
        <p:spPr>
          <a:xfrm>
            <a:off x="1979712" y="1340768"/>
            <a:ext cx="216024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Prioridad </a:t>
            </a:r>
            <a:r>
              <a:rPr lang="es-EC"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SENPLADES</a:t>
            </a:r>
            <a:endPar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USD 69 millones al 2014</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9 CuadroTexto"/>
          <p:cNvSpPr txBox="1"/>
          <p:nvPr/>
        </p:nvSpPr>
        <p:spPr>
          <a:xfrm>
            <a:off x="3203848" y="4581128"/>
            <a:ext cx="2016224"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Inicio de Implementación del SIGDE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CuadroTexto"/>
          <p:cNvSpPr txBox="1"/>
          <p:nvPr/>
        </p:nvSpPr>
        <p:spPr>
          <a:xfrm>
            <a:off x="4211960" y="1556792"/>
            <a:ext cx="208823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Episodio de desaceleración en la ejecución</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5292080" y="4581128"/>
            <a:ext cx="2304256"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Reinicio de la implementación del SIGDE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12 CuadroTexto"/>
          <p:cNvSpPr txBox="1"/>
          <p:nvPr/>
        </p:nvSpPr>
        <p:spPr>
          <a:xfrm>
            <a:off x="6732240" y="1700808"/>
            <a:ext cx="1656184"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Política No. 5 del MEER </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1" nodeType="clickEffect">
                                  <p:stCondLst>
                                    <p:cond delay="0"/>
                                  </p:stCondLst>
                                  <p:childTnLst>
                                    <p:anim calcmode="lin" valueType="num">
                                      <p:cBhvr>
                                        <p:cTn id="11" dur="1000"/>
                                        <p:tgtEl>
                                          <p:spTgt spid="7"/>
                                        </p:tgtEl>
                                        <p:attrNameLst>
                                          <p:attrName>ppt_w</p:attrName>
                                        </p:attrNameLst>
                                      </p:cBhvr>
                                      <p:tavLst>
                                        <p:tav tm="0">
                                          <p:val>
                                            <p:strVal val="ppt_w"/>
                                          </p:val>
                                        </p:tav>
                                        <p:tav tm="100000">
                                          <p:val>
                                            <p:strVal val="ppt_w*0.70"/>
                                          </p:val>
                                        </p:tav>
                                      </p:tavLst>
                                    </p:anim>
                                    <p:anim calcmode="lin" valueType="num">
                                      <p:cBhvr>
                                        <p:cTn id="12" dur="1000"/>
                                        <p:tgtEl>
                                          <p:spTgt spid="7"/>
                                        </p:tgtEl>
                                        <p:attrNameLst>
                                          <p:attrName>ppt_h</p:attrName>
                                        </p:attrNameLst>
                                      </p:cBhvr>
                                      <p:tavLst>
                                        <p:tav tm="0">
                                          <p:val>
                                            <p:strVal val="ppt_h"/>
                                          </p:val>
                                        </p:tav>
                                        <p:tav tm="100000">
                                          <p:val>
                                            <p:strVal val="ppt_h"/>
                                          </p:val>
                                        </p:tav>
                                      </p:tavLst>
                                    </p:anim>
                                    <p:animEffect transition="out" filter="fade">
                                      <p:cBhvr>
                                        <p:cTn id="13" dur="1000"/>
                                        <p:tgtEl>
                                          <p:spTgt spid="7"/>
                                        </p:tgtEl>
                                      </p:cBhvr>
                                    </p:animEffect>
                                    <p:set>
                                      <p:cBhvr>
                                        <p:cTn id="14" dur="1" fill="hold">
                                          <p:stCondLst>
                                            <p:cond delay="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xit" presetSubtype="0" fill="hold" grpId="1" nodeType="clickEffect">
                                  <p:stCondLst>
                                    <p:cond delay="0"/>
                                  </p:stCondLst>
                                  <p:childTnLst>
                                    <p:anim calcmode="lin" valueType="num">
                                      <p:cBhvr>
                                        <p:cTn id="23" dur="1000"/>
                                        <p:tgtEl>
                                          <p:spTgt spid="8"/>
                                        </p:tgtEl>
                                        <p:attrNameLst>
                                          <p:attrName>ppt_w</p:attrName>
                                        </p:attrNameLst>
                                      </p:cBhvr>
                                      <p:tavLst>
                                        <p:tav tm="0">
                                          <p:val>
                                            <p:strVal val="ppt_w"/>
                                          </p:val>
                                        </p:tav>
                                        <p:tav tm="100000">
                                          <p:val>
                                            <p:strVal val="ppt_w*0.70"/>
                                          </p:val>
                                        </p:tav>
                                      </p:tavLst>
                                    </p:anim>
                                    <p:anim calcmode="lin" valueType="num">
                                      <p:cBhvr>
                                        <p:cTn id="24" dur="1000"/>
                                        <p:tgtEl>
                                          <p:spTgt spid="8"/>
                                        </p:tgtEl>
                                        <p:attrNameLst>
                                          <p:attrName>ppt_h</p:attrName>
                                        </p:attrNameLst>
                                      </p:cBhvr>
                                      <p:tavLst>
                                        <p:tav tm="0">
                                          <p:val>
                                            <p:strVal val="ppt_h"/>
                                          </p:val>
                                        </p:tav>
                                        <p:tav tm="100000">
                                          <p:val>
                                            <p:strVal val="ppt_h"/>
                                          </p:val>
                                        </p:tav>
                                      </p:tavLst>
                                    </p:anim>
                                    <p:animEffect transition="out" filter="fade">
                                      <p:cBhvr>
                                        <p:cTn id="25" dur="1000"/>
                                        <p:tgtEl>
                                          <p:spTgt spid="8"/>
                                        </p:tgtEl>
                                      </p:cBhvr>
                                    </p:animEffect>
                                    <p:set>
                                      <p:cBhvr>
                                        <p:cTn id="26" dur="1" fill="hold">
                                          <p:stCondLst>
                                            <p:cond delay="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xit" presetSubtype="0" fill="hold" grpId="1" nodeType="clickEffect">
                                  <p:stCondLst>
                                    <p:cond delay="0"/>
                                  </p:stCondLst>
                                  <p:childTnLst>
                                    <p:anim calcmode="lin" valueType="num">
                                      <p:cBhvr>
                                        <p:cTn id="35" dur="1000"/>
                                        <p:tgtEl>
                                          <p:spTgt spid="9"/>
                                        </p:tgtEl>
                                        <p:attrNameLst>
                                          <p:attrName>ppt_w</p:attrName>
                                        </p:attrNameLst>
                                      </p:cBhvr>
                                      <p:tavLst>
                                        <p:tav tm="0">
                                          <p:val>
                                            <p:strVal val="ppt_w"/>
                                          </p:val>
                                        </p:tav>
                                        <p:tav tm="100000">
                                          <p:val>
                                            <p:strVal val="ppt_w*0.70"/>
                                          </p:val>
                                        </p:tav>
                                      </p:tavLst>
                                    </p:anim>
                                    <p:anim calcmode="lin" valueType="num">
                                      <p:cBhvr>
                                        <p:cTn id="36" dur="1000"/>
                                        <p:tgtEl>
                                          <p:spTgt spid="9"/>
                                        </p:tgtEl>
                                        <p:attrNameLst>
                                          <p:attrName>ppt_h</p:attrName>
                                        </p:attrNameLst>
                                      </p:cBhvr>
                                      <p:tavLst>
                                        <p:tav tm="0">
                                          <p:val>
                                            <p:strVal val="ppt_h"/>
                                          </p:val>
                                        </p:tav>
                                        <p:tav tm="100000">
                                          <p:val>
                                            <p:strVal val="ppt_h"/>
                                          </p:val>
                                        </p:tav>
                                      </p:tavLst>
                                    </p:anim>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i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xit" presetSubtype="0" fill="hold" grpId="1" nodeType="clickEffect">
                                  <p:stCondLst>
                                    <p:cond delay="0"/>
                                  </p:stCondLst>
                                  <p:childTnLst>
                                    <p:anim calcmode="lin" valueType="num">
                                      <p:cBhvr>
                                        <p:cTn id="47" dur="1000"/>
                                        <p:tgtEl>
                                          <p:spTgt spid="10"/>
                                        </p:tgtEl>
                                        <p:attrNameLst>
                                          <p:attrName>ppt_w</p:attrName>
                                        </p:attrNameLst>
                                      </p:cBhvr>
                                      <p:tavLst>
                                        <p:tav tm="0">
                                          <p:val>
                                            <p:strVal val="ppt_w"/>
                                          </p:val>
                                        </p:tav>
                                        <p:tav tm="100000">
                                          <p:val>
                                            <p:strVal val="ppt_w*0.70"/>
                                          </p:val>
                                        </p:tav>
                                      </p:tavLst>
                                    </p:anim>
                                    <p:anim calcmode="lin" valueType="num">
                                      <p:cBhvr>
                                        <p:cTn id="48" dur="1000"/>
                                        <p:tgtEl>
                                          <p:spTgt spid="10"/>
                                        </p:tgtEl>
                                        <p:attrNameLst>
                                          <p:attrName>ppt_h</p:attrName>
                                        </p:attrNameLst>
                                      </p:cBhvr>
                                      <p:tavLst>
                                        <p:tav tm="0">
                                          <p:val>
                                            <p:strVal val="ppt_h"/>
                                          </p:val>
                                        </p:tav>
                                        <p:tav tm="100000">
                                          <p:val>
                                            <p:strVal val="ppt_h"/>
                                          </p:val>
                                        </p:tav>
                                      </p:tavLst>
                                    </p:anim>
                                    <p:animEffect transition="out" filter="fade">
                                      <p:cBhvr>
                                        <p:cTn id="49" dur="1000"/>
                                        <p:tgtEl>
                                          <p:spTgt spid="10"/>
                                        </p:tgtEl>
                                      </p:cBhvr>
                                    </p:animEffect>
                                    <p:set>
                                      <p:cBhvr>
                                        <p:cTn id="50" dur="1" fill="hold">
                                          <p:stCondLst>
                                            <p:cond delay="9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ox(in)">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xit" presetSubtype="0" fill="hold" grpId="1" nodeType="clickEffect">
                                  <p:stCondLst>
                                    <p:cond delay="0"/>
                                  </p:stCondLst>
                                  <p:childTnLst>
                                    <p:anim calcmode="lin" valueType="num">
                                      <p:cBhvr>
                                        <p:cTn id="59" dur="1000"/>
                                        <p:tgtEl>
                                          <p:spTgt spid="11"/>
                                        </p:tgtEl>
                                        <p:attrNameLst>
                                          <p:attrName>ppt_w</p:attrName>
                                        </p:attrNameLst>
                                      </p:cBhvr>
                                      <p:tavLst>
                                        <p:tav tm="0">
                                          <p:val>
                                            <p:strVal val="ppt_w"/>
                                          </p:val>
                                        </p:tav>
                                        <p:tav tm="100000">
                                          <p:val>
                                            <p:strVal val="ppt_w*0.70"/>
                                          </p:val>
                                        </p:tav>
                                      </p:tavLst>
                                    </p:anim>
                                    <p:anim calcmode="lin" valueType="num">
                                      <p:cBhvr>
                                        <p:cTn id="60" dur="1000"/>
                                        <p:tgtEl>
                                          <p:spTgt spid="11"/>
                                        </p:tgtEl>
                                        <p:attrNameLst>
                                          <p:attrName>ppt_h</p:attrName>
                                        </p:attrNameLst>
                                      </p:cBhvr>
                                      <p:tavLst>
                                        <p:tav tm="0">
                                          <p:val>
                                            <p:strVal val="ppt_h"/>
                                          </p:val>
                                        </p:tav>
                                        <p:tav tm="100000">
                                          <p:val>
                                            <p:strVal val="ppt_h"/>
                                          </p:val>
                                        </p:tav>
                                      </p:tavLst>
                                    </p:anim>
                                    <p:animEffect transition="out" filter="fade">
                                      <p:cBhvr>
                                        <p:cTn id="61" dur="1000"/>
                                        <p:tgtEl>
                                          <p:spTgt spid="11"/>
                                        </p:tgtEl>
                                      </p:cBhvr>
                                    </p:animEffect>
                                    <p:set>
                                      <p:cBhvr>
                                        <p:cTn id="62" dur="1" fill="hold">
                                          <p:stCondLst>
                                            <p:cond delay="9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1"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ox(in)">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xit" presetSubtype="0" fill="hold" grpId="0" nodeType="clickEffect">
                                  <p:stCondLst>
                                    <p:cond delay="0"/>
                                  </p:stCondLst>
                                  <p:childTnLst>
                                    <p:anim calcmode="lin" valueType="num">
                                      <p:cBhvr>
                                        <p:cTn id="71" dur="1000"/>
                                        <p:tgtEl>
                                          <p:spTgt spid="12"/>
                                        </p:tgtEl>
                                        <p:attrNameLst>
                                          <p:attrName>ppt_w</p:attrName>
                                        </p:attrNameLst>
                                      </p:cBhvr>
                                      <p:tavLst>
                                        <p:tav tm="0">
                                          <p:val>
                                            <p:strVal val="ppt_w"/>
                                          </p:val>
                                        </p:tav>
                                        <p:tav tm="100000">
                                          <p:val>
                                            <p:strVal val="ppt_w*0.70"/>
                                          </p:val>
                                        </p:tav>
                                      </p:tavLst>
                                    </p:anim>
                                    <p:anim calcmode="lin" valueType="num">
                                      <p:cBhvr>
                                        <p:cTn id="72" dur="1000"/>
                                        <p:tgtEl>
                                          <p:spTgt spid="12"/>
                                        </p:tgtEl>
                                        <p:attrNameLst>
                                          <p:attrName>ppt_h</p:attrName>
                                        </p:attrNameLst>
                                      </p:cBhvr>
                                      <p:tavLst>
                                        <p:tav tm="0">
                                          <p:val>
                                            <p:strVal val="ppt_h"/>
                                          </p:val>
                                        </p:tav>
                                        <p:tav tm="100000">
                                          <p:val>
                                            <p:strVal val="ppt_h"/>
                                          </p:val>
                                        </p:tav>
                                      </p:tavLst>
                                    </p:anim>
                                    <p:animEffect transition="out" filter="fade">
                                      <p:cBhvr>
                                        <p:cTn id="73" dur="1000"/>
                                        <p:tgtEl>
                                          <p:spTgt spid="12"/>
                                        </p:tgtEl>
                                      </p:cBhvr>
                                    </p:animEffect>
                                    <p:set>
                                      <p:cBhvr>
                                        <p:cTn id="74" dur="1" fill="hold">
                                          <p:stCondLst>
                                            <p:cond delay="999"/>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ox(in)">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xit" presetSubtype="0" fill="hold" grpId="1" nodeType="clickEffect">
                                  <p:stCondLst>
                                    <p:cond delay="0"/>
                                  </p:stCondLst>
                                  <p:childTnLst>
                                    <p:anim calcmode="lin" valueType="num">
                                      <p:cBhvr>
                                        <p:cTn id="83" dur="1000"/>
                                        <p:tgtEl>
                                          <p:spTgt spid="13"/>
                                        </p:tgtEl>
                                        <p:attrNameLst>
                                          <p:attrName>ppt_w</p:attrName>
                                        </p:attrNameLst>
                                      </p:cBhvr>
                                      <p:tavLst>
                                        <p:tav tm="0">
                                          <p:val>
                                            <p:strVal val="ppt_w"/>
                                          </p:val>
                                        </p:tav>
                                        <p:tav tm="100000">
                                          <p:val>
                                            <p:strVal val="ppt_w*0.70"/>
                                          </p:val>
                                        </p:tav>
                                      </p:tavLst>
                                    </p:anim>
                                    <p:anim calcmode="lin" valueType="num">
                                      <p:cBhvr>
                                        <p:cTn id="84" dur="1000"/>
                                        <p:tgtEl>
                                          <p:spTgt spid="13"/>
                                        </p:tgtEl>
                                        <p:attrNameLst>
                                          <p:attrName>ppt_h</p:attrName>
                                        </p:attrNameLst>
                                      </p:cBhvr>
                                      <p:tavLst>
                                        <p:tav tm="0">
                                          <p:val>
                                            <p:strVal val="ppt_h"/>
                                          </p:val>
                                        </p:tav>
                                        <p:tav tm="100000">
                                          <p:val>
                                            <p:strVal val="ppt_h"/>
                                          </p:val>
                                        </p:tav>
                                      </p:tavLst>
                                    </p:anim>
                                    <p:animEffect transition="out" filter="fade">
                                      <p:cBhvr>
                                        <p:cTn id="85" dur="1000"/>
                                        <p:tgtEl>
                                          <p:spTgt spid="13"/>
                                        </p:tgtEl>
                                      </p:cBhvr>
                                    </p:animEffect>
                                    <p:set>
                                      <p:cBhvr>
                                        <p:cTn id="86"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dirty="0" smtClean="0"/>
              <a:t>VISIÓN PROPUESTA</a:t>
            </a:r>
          </a:p>
          <a:p>
            <a:pPr>
              <a:buNone/>
            </a:pPr>
            <a:endParaRPr lang="es-EC" dirty="0" smtClean="0"/>
          </a:p>
          <a:p>
            <a:r>
              <a:rPr lang="es-EC" dirty="0" smtClean="0"/>
              <a:t>Instaurar en la gestión de la distribución eléctrica una nueva forma de pensamiento sistémico.</a:t>
            </a:r>
          </a:p>
          <a:p>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sp>
        <p:nvSpPr>
          <p:cNvPr id="5" name="1 Título"/>
          <p:cNvSpPr>
            <a:spLocks noGrp="1"/>
          </p:cNvSpPr>
          <p:nvPr>
            <p:ph type="title"/>
          </p:nvPr>
        </p:nvSpPr>
        <p:spPr>
          <a:xfrm>
            <a:off x="467544" y="476672"/>
            <a:ext cx="8229600" cy="1066800"/>
          </a:xfrm>
        </p:spPr>
        <p:txBody>
          <a:bodyPr/>
          <a:lstStyle/>
          <a:p>
            <a:r>
              <a:rPr lang="es-EC" dirty="0" smtClean="0"/>
              <a:t>DIRECCIONAMIENTO ESTRATÉGICO</a:t>
            </a:r>
            <a:endParaRPr lang="es-EC"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hlinkClick r:id="rId2" action="ppaction://hlinkfile"/>
              </a:rPr>
              <a:t>Política</a:t>
            </a:r>
            <a:endParaRPr lang="es-EC" dirty="0" smtClean="0"/>
          </a:p>
          <a:p>
            <a:r>
              <a:rPr lang="es-EC" dirty="0" smtClean="0">
                <a:hlinkClick r:id="rId3" action="ppaction://hlinkfile"/>
              </a:rPr>
              <a:t>Principios</a:t>
            </a:r>
            <a:endParaRPr lang="es-EC" dirty="0" smtClean="0"/>
          </a:p>
          <a:p>
            <a:r>
              <a:rPr lang="es-EC" dirty="0" smtClean="0">
                <a:hlinkClick r:id="rId4" action="ppaction://hlinkfile"/>
              </a:rPr>
              <a:t>Objetivos</a:t>
            </a:r>
            <a:endParaRPr lang="es-EC" dirty="0" smtClean="0"/>
          </a:p>
          <a:p>
            <a:r>
              <a:rPr lang="es-EC" dirty="0" smtClean="0">
                <a:hlinkClick r:id="rId5" action="ppaction://hlinkfile"/>
              </a:rPr>
              <a:t>Ejes estratégicos</a:t>
            </a:r>
            <a:endParaRPr lang="es-EC" dirty="0" smtClean="0"/>
          </a:p>
          <a:p>
            <a:r>
              <a:rPr lang="es-EC" dirty="0" smtClean="0">
                <a:hlinkClick r:id="rId6" action="ppaction://hlinkfile"/>
              </a:rPr>
              <a:t>Objetivos estratégicos</a:t>
            </a:r>
            <a:endParaRPr lang="es-EC" dirty="0" smtClean="0"/>
          </a:p>
          <a:p>
            <a:r>
              <a:rPr lang="es-EC" dirty="0" smtClean="0">
                <a:hlinkClick r:id="rId7" action="ppaction://hlinkfile"/>
              </a:rPr>
              <a:t>Mapa estratégico</a:t>
            </a:r>
            <a:endParaRPr lang="es-EC" dirty="0"/>
          </a:p>
        </p:txBody>
      </p:sp>
      <p:sp>
        <p:nvSpPr>
          <p:cNvPr id="4" name="1 Título"/>
          <p:cNvSpPr txBox="1">
            <a:spLocks/>
          </p:cNvSpPr>
          <p:nvPr/>
        </p:nvSpPr>
        <p:spPr>
          <a:xfrm>
            <a:off x="467544" y="476672"/>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0" i="0" u="none" strike="noStrike" kern="1200" cap="none" spc="0" normalizeH="0" baseline="0" noProof="0" dirty="0" smtClean="0">
                <a:ln>
                  <a:noFill/>
                </a:ln>
                <a:solidFill>
                  <a:schemeClr val="tx2"/>
                </a:solidFill>
                <a:effectLst/>
                <a:uLnTx/>
                <a:uFillTx/>
                <a:latin typeface="+mj-lt"/>
                <a:ea typeface="+mj-ea"/>
                <a:cs typeface="+mj-cs"/>
              </a:rPr>
              <a:t>DIRECCIONAMIENTO ESTRATÉGICO</a:t>
            </a:r>
            <a:endParaRPr kumimoji="0" lang="es-EC"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1 Imagen"/>
          <p:cNvPicPr>
            <a:picLocks noChangeAspect="1" noChangeArrowheads="1"/>
          </p:cNvPicPr>
          <p:nvPr/>
        </p:nvPicPr>
        <p:blipFill>
          <a:blip r:embed="rId8" cstate="print">
            <a:lum/>
          </a:blip>
          <a:srcRect/>
          <a:stretch>
            <a:fillRect/>
          </a:stretch>
        </p:blipFill>
        <p:spPr bwMode="auto">
          <a:xfrm>
            <a:off x="7918964" y="5810251"/>
            <a:ext cx="1225036" cy="1047749"/>
          </a:xfrm>
          <a:prstGeom prst="rect">
            <a:avLst/>
          </a:prstGeom>
          <a:noFill/>
          <a:ln w="9525">
            <a:noFill/>
            <a:miter lim="800000"/>
            <a:headEnd/>
            <a:tailEnd/>
          </a:ln>
        </p:spPr>
      </p:pic>
      <p:pic>
        <p:nvPicPr>
          <p:cNvPr id="23554" name="Picture 2"/>
          <p:cNvPicPr>
            <a:picLocks noChangeAspect="1" noChangeArrowheads="1"/>
          </p:cNvPicPr>
          <p:nvPr/>
        </p:nvPicPr>
        <p:blipFill>
          <a:blip r:embed="rId9" cstate="print"/>
          <a:srcRect/>
          <a:stretch>
            <a:fillRect/>
          </a:stretch>
        </p:blipFill>
        <p:spPr bwMode="auto">
          <a:xfrm>
            <a:off x="4752528" y="2348880"/>
            <a:ext cx="3923928" cy="2992291"/>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normAutofit/>
          </a:bodyPr>
          <a:lstStyle/>
          <a:p>
            <a:r>
              <a:rPr lang="es-EC" dirty="0" smtClean="0">
                <a:hlinkClick r:id="rId2" action="ppaction://hlinkfile"/>
              </a:rPr>
              <a:t>CUADRO DE MANDO INTEGRAL CMI</a:t>
            </a:r>
            <a:endParaRPr lang="es-EC" dirty="0"/>
          </a:p>
        </p:txBody>
      </p:sp>
      <p:pic>
        <p:nvPicPr>
          <p:cNvPr id="4"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pic>
        <p:nvPicPr>
          <p:cNvPr id="38914" name="Picture 2"/>
          <p:cNvPicPr>
            <a:picLocks noChangeAspect="1" noChangeArrowheads="1"/>
          </p:cNvPicPr>
          <p:nvPr/>
        </p:nvPicPr>
        <p:blipFill>
          <a:blip r:embed="rId4" cstate="print"/>
          <a:srcRect/>
          <a:stretch>
            <a:fillRect/>
          </a:stretch>
        </p:blipFill>
        <p:spPr bwMode="auto">
          <a:xfrm>
            <a:off x="918371" y="1556792"/>
            <a:ext cx="7326037" cy="4464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normAutofit/>
          </a:bodyPr>
          <a:lstStyle/>
          <a:p>
            <a:r>
              <a:rPr lang="es-EC" dirty="0" smtClean="0">
                <a:hlinkClick r:id="rId2" action="ppaction://hlinkfile"/>
              </a:rPr>
              <a:t>CUADRO DE MANDO INTEGRAL CMI</a:t>
            </a:r>
            <a:endParaRPr lang="es-EC" dirty="0"/>
          </a:p>
        </p:txBody>
      </p:sp>
      <p:pic>
        <p:nvPicPr>
          <p:cNvPr id="4"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043788" y="1519238"/>
            <a:ext cx="6452387" cy="4574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normAutofit/>
          </a:bodyPr>
          <a:lstStyle/>
          <a:p>
            <a:r>
              <a:rPr lang="es-EC" dirty="0" smtClean="0">
                <a:hlinkClick r:id="rId2" action="ppaction://hlinkfile"/>
              </a:rPr>
              <a:t>CUADRO DE MANDO INTEGRAL CMI</a:t>
            </a:r>
            <a:endParaRPr lang="es-EC" dirty="0"/>
          </a:p>
        </p:txBody>
      </p:sp>
      <p:pic>
        <p:nvPicPr>
          <p:cNvPr id="4"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259632" y="1556792"/>
            <a:ext cx="6552728" cy="45197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normAutofit/>
          </a:bodyPr>
          <a:lstStyle/>
          <a:p>
            <a:r>
              <a:rPr lang="es-EC" dirty="0" smtClean="0">
                <a:hlinkClick r:id="rId2" action="ppaction://hlinkfile"/>
              </a:rPr>
              <a:t>CUADRO DE MANDO INTEGRAL CMI</a:t>
            </a:r>
            <a:endParaRPr lang="es-EC" dirty="0"/>
          </a:p>
        </p:txBody>
      </p:sp>
      <p:pic>
        <p:nvPicPr>
          <p:cNvPr id="4" name="1 Imagen"/>
          <p:cNvPicPr>
            <a:picLocks noChangeAspect="1" noChangeArrowheads="1"/>
          </p:cNvPicPr>
          <p:nvPr/>
        </p:nvPicPr>
        <p:blipFill>
          <a:blip r:embed="rId3" cstate="print">
            <a:lum/>
          </a:blip>
          <a:srcRect/>
          <a:stretch>
            <a:fillRect/>
          </a:stretch>
        </p:blipFill>
        <p:spPr bwMode="auto">
          <a:xfrm>
            <a:off x="7918964" y="5810251"/>
            <a:ext cx="1225036" cy="1047749"/>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187624" y="1916832"/>
            <a:ext cx="6812607" cy="2592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066800"/>
          </a:xfrm>
        </p:spPr>
        <p:txBody>
          <a:bodyPr>
            <a:normAutofit fontScale="90000"/>
          </a:bodyPr>
          <a:lstStyle/>
          <a:p>
            <a:r>
              <a:rPr lang="es-EC" dirty="0" smtClean="0"/>
              <a:t>PLAN DE SEGUIMIENTO, CONTROL Y MONITOREO DEL SIGDE</a:t>
            </a:r>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sp>
        <p:nvSpPr>
          <p:cNvPr id="5" name="4 Marcador de contenido"/>
          <p:cNvSpPr>
            <a:spLocks noGrp="1"/>
          </p:cNvSpPr>
          <p:nvPr>
            <p:ph idx="1"/>
          </p:nvPr>
        </p:nvSpPr>
        <p:spPr>
          <a:xfrm>
            <a:off x="457200" y="2249424"/>
            <a:ext cx="8229600" cy="4325112"/>
          </a:xfrm>
        </p:spPr>
        <p:txBody>
          <a:bodyPr/>
          <a:lstStyle/>
          <a:p>
            <a:pPr lvl="0">
              <a:buNone/>
            </a:pPr>
            <a:r>
              <a:rPr lang="es-EC" dirty="0" smtClean="0"/>
              <a:t>OBJETIVOS</a:t>
            </a:r>
          </a:p>
          <a:p>
            <a:pPr lvl="0"/>
            <a:r>
              <a:rPr lang="es-EC" dirty="0" smtClean="0"/>
              <a:t>Contribuir directamente al mejoramiento de la eficiencia y eficacia en el cumplimiento de objetivos y metas del Proyecto SIGDE.</a:t>
            </a:r>
          </a:p>
          <a:p>
            <a:endParaRPr lang="es-EC" dirty="0" smtClean="0"/>
          </a:p>
          <a:p>
            <a:r>
              <a:rPr lang="es-EC" dirty="0" smtClean="0"/>
              <a:t>Fortalecer la transparencia y rendición de cuentas de los proyectos de inversión del Sector Eléctrico.</a:t>
            </a:r>
            <a:endParaRPr lang="es-EC"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ox(in)">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sp>
        <p:nvSpPr>
          <p:cNvPr id="7" name="6 Marcador de contenido"/>
          <p:cNvSpPr>
            <a:spLocks noGrp="1"/>
          </p:cNvSpPr>
          <p:nvPr>
            <p:ph idx="1"/>
          </p:nvPr>
        </p:nvSpPr>
        <p:spPr/>
        <p:txBody>
          <a:bodyPr/>
          <a:lstStyle/>
          <a:p>
            <a:pPr>
              <a:buNone/>
            </a:pPr>
            <a:r>
              <a:rPr lang="es-EC" dirty="0" smtClean="0"/>
              <a:t>ALCANCE</a:t>
            </a:r>
          </a:p>
          <a:p>
            <a:pPr>
              <a:buNone/>
            </a:pPr>
            <a:endParaRPr lang="es-EC" dirty="0" smtClean="0"/>
          </a:p>
          <a:p>
            <a:r>
              <a:rPr lang="es-EC" dirty="0" smtClean="0"/>
              <a:t>Este Plan de Seguimiento, Control y Monitoreo es aplicable a todos los procesos del Proyecto SIGDE, es decir, a todos los comités funcionales que conforman el mismo.</a:t>
            </a:r>
          </a:p>
          <a:p>
            <a:pPr>
              <a:buNone/>
            </a:pPr>
            <a:endParaRPr lang="es-EC" dirty="0"/>
          </a:p>
        </p:txBody>
      </p:sp>
      <p:sp>
        <p:nvSpPr>
          <p:cNvPr id="9" name="1 Título"/>
          <p:cNvSpPr txBox="1">
            <a:spLocks/>
          </p:cNvSpPr>
          <p:nvPr/>
        </p:nvSpPr>
        <p:spPr>
          <a:xfrm>
            <a:off x="395536" y="476672"/>
            <a:ext cx="8229600" cy="1066800"/>
          </a:xfrm>
          <a:prstGeom prst="rect">
            <a:avLst/>
          </a:prstGeom>
        </p:spPr>
        <p:txBody>
          <a:bodyPr vert="horz"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0" i="0" u="none" strike="noStrike" kern="1200" cap="none" spc="0" normalizeH="0" baseline="0" noProof="0" dirty="0" smtClean="0">
                <a:ln>
                  <a:noFill/>
                </a:ln>
                <a:solidFill>
                  <a:schemeClr val="tx2"/>
                </a:solidFill>
                <a:effectLst/>
                <a:uLnTx/>
                <a:uFillTx/>
                <a:latin typeface="+mj-lt"/>
                <a:ea typeface="+mj-ea"/>
                <a:cs typeface="+mj-cs"/>
              </a:rPr>
              <a:t>PLAN DE SEGUIMIENTO, CONTROL Y MONITOREO DEL SIGDE</a:t>
            </a:r>
            <a:endParaRPr kumimoji="0" lang="es-EC"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trips(down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S" dirty="0" smtClean="0"/>
              <a:t>METODOLOGÍA</a:t>
            </a:r>
          </a:p>
          <a:p>
            <a:pPr>
              <a:buNone/>
            </a:pPr>
            <a:endParaRPr lang="es-ES" dirty="0" smtClean="0"/>
          </a:p>
          <a:p>
            <a:r>
              <a:rPr lang="es-ES" dirty="0" smtClean="0"/>
              <a:t>Programa de Trabajo</a:t>
            </a:r>
          </a:p>
          <a:p>
            <a:pPr lvl="1"/>
            <a:r>
              <a:rPr lang="es-ES" dirty="0" smtClean="0">
                <a:solidFill>
                  <a:schemeClr val="tx1"/>
                </a:solidFill>
              </a:rPr>
              <a:t>Cronogramas</a:t>
            </a:r>
            <a:endParaRPr lang="es-EC" dirty="0" smtClean="0">
              <a:solidFill>
                <a:schemeClr val="tx1"/>
              </a:solidFill>
            </a:endParaRPr>
          </a:p>
          <a:p>
            <a:r>
              <a:rPr lang="es-ES" dirty="0" smtClean="0"/>
              <a:t>Frecuencia de Monitoreo</a:t>
            </a:r>
            <a:endParaRPr lang="es-EC" dirty="0" smtClean="0"/>
          </a:p>
          <a:p>
            <a:r>
              <a:rPr lang="es-ES" dirty="0" smtClean="0"/>
              <a:t>Responsabilidades</a:t>
            </a:r>
            <a:endParaRPr lang="es-EC" dirty="0" smtClean="0"/>
          </a:p>
          <a:p>
            <a:r>
              <a:rPr lang="es-ES" dirty="0" smtClean="0"/>
              <a:t>Entregables</a:t>
            </a:r>
            <a:endParaRPr lang="es-EC" dirty="0" smtClean="0"/>
          </a:p>
        </p:txBody>
      </p:sp>
      <p:sp>
        <p:nvSpPr>
          <p:cNvPr id="4" name="1 Título"/>
          <p:cNvSpPr txBox="1">
            <a:spLocks/>
          </p:cNvSpPr>
          <p:nvPr/>
        </p:nvSpPr>
        <p:spPr>
          <a:xfrm>
            <a:off x="395536" y="476672"/>
            <a:ext cx="8229600" cy="1066800"/>
          </a:xfrm>
          <a:prstGeom prst="rect">
            <a:avLst/>
          </a:prstGeom>
        </p:spPr>
        <p:txBody>
          <a:bodyPr vert="horz"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0" i="0" u="none" strike="noStrike" kern="1200" cap="none" spc="0" normalizeH="0" baseline="0" noProof="0" smtClean="0">
                <a:ln>
                  <a:noFill/>
                </a:ln>
                <a:solidFill>
                  <a:schemeClr val="tx2"/>
                </a:solidFill>
                <a:effectLst/>
                <a:uLnTx/>
                <a:uFillTx/>
                <a:latin typeface="+mj-lt"/>
                <a:ea typeface="+mj-ea"/>
                <a:cs typeface="+mj-cs"/>
              </a:rPr>
              <a:t>PLAN DE SEGUIMIENTO, CONTROL Y MONITOREO DEL SIGDE</a:t>
            </a:r>
            <a:endParaRPr kumimoji="0" lang="es-EC"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323528" y="1556792"/>
            <a:ext cx="8229600" cy="1066800"/>
          </a:xfrm>
        </p:spPr>
        <p:txBody>
          <a:bodyPr>
            <a:normAutofit/>
          </a:bodyPr>
          <a:lstStyle/>
          <a:p>
            <a:r>
              <a:rPr lang="es-EC" dirty="0" smtClean="0"/>
              <a:t>MEDIOS</a:t>
            </a:r>
            <a:endParaRPr lang="es-EC" dirty="0"/>
          </a:p>
        </p:txBody>
      </p:sp>
      <p:sp>
        <p:nvSpPr>
          <p:cNvPr id="8" name="1 Título"/>
          <p:cNvSpPr txBox="1">
            <a:spLocks/>
          </p:cNvSpPr>
          <p:nvPr/>
        </p:nvSpPr>
        <p:spPr>
          <a:xfrm>
            <a:off x="395536" y="476672"/>
            <a:ext cx="8229600" cy="1066800"/>
          </a:xfrm>
          <a:prstGeom prst="rect">
            <a:avLst/>
          </a:prstGeom>
        </p:spPr>
        <p:txBody>
          <a:bodyPr vert="horz"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0" i="0" u="none" strike="noStrike" kern="1200" cap="none" spc="0" normalizeH="0" baseline="0" noProof="0" dirty="0" smtClean="0">
                <a:ln>
                  <a:noFill/>
                </a:ln>
                <a:solidFill>
                  <a:schemeClr val="tx2"/>
                </a:solidFill>
                <a:effectLst/>
                <a:uLnTx/>
                <a:uFillTx/>
                <a:latin typeface="+mj-lt"/>
                <a:ea typeface="+mj-ea"/>
                <a:cs typeface="+mj-cs"/>
              </a:rPr>
              <a:t>PLAN DE SEGUIMIENTO, CONTROL Y MONITOREO DEL SIGDE</a:t>
            </a:r>
          </a:p>
        </p:txBody>
      </p:sp>
      <p:graphicFrame>
        <p:nvGraphicFramePr>
          <p:cNvPr id="4" name="3 Marcador de contenido"/>
          <p:cNvGraphicFramePr>
            <a:graphicFrameLocks noGrp="1"/>
          </p:cNvGraphicFramePr>
          <p:nvPr>
            <p:ph idx="1"/>
          </p:nvPr>
        </p:nvGraphicFramePr>
        <p:xfrm>
          <a:off x="395536" y="2420888"/>
          <a:ext cx="8229600" cy="44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4427984" y="953344"/>
          <a:ext cx="4716016" cy="5904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5 Diagrama"/>
          <p:cNvGraphicFramePr/>
          <p:nvPr/>
        </p:nvGraphicFramePr>
        <p:xfrm>
          <a:off x="0" y="764704"/>
          <a:ext cx="4644008" cy="60932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6 Diagrama"/>
          <p:cNvGraphicFramePr/>
          <p:nvPr/>
        </p:nvGraphicFramePr>
        <p:xfrm>
          <a:off x="0" y="404664"/>
          <a:ext cx="9144000" cy="406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graphicEl>
                                              <a:dgm id="{8EA346BC-D622-4084-B13B-6D3A190322A2}"/>
                                            </p:graphicEl>
                                          </p:spTgt>
                                        </p:tgtEl>
                                        <p:attrNameLst>
                                          <p:attrName>style.visibility</p:attrName>
                                        </p:attrNameLst>
                                      </p:cBhvr>
                                      <p:to>
                                        <p:strVal val="visible"/>
                                      </p:to>
                                    </p:set>
                                    <p:animEffect transition="in" filter="strips(downLeft)">
                                      <p:cBhvr>
                                        <p:cTn id="7" dur="1000"/>
                                        <p:tgtEl>
                                          <p:spTgt spid="4">
                                            <p:graphicEl>
                                              <a:dgm id="{8EA346BC-D622-4084-B13B-6D3A190322A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graphicEl>
                                              <a:dgm id="{E5B3CD75-B960-46C4-993D-FEAC54CC14CE}"/>
                                            </p:graphicEl>
                                          </p:spTgt>
                                        </p:tgtEl>
                                        <p:attrNameLst>
                                          <p:attrName>style.visibility</p:attrName>
                                        </p:attrNameLst>
                                      </p:cBhvr>
                                      <p:to>
                                        <p:strVal val="visible"/>
                                      </p:to>
                                    </p:set>
                                    <p:animEffect transition="in" filter="strips(downLeft)">
                                      <p:cBhvr>
                                        <p:cTn id="12" dur="1000"/>
                                        <p:tgtEl>
                                          <p:spTgt spid="4">
                                            <p:graphicEl>
                                              <a:dgm id="{E5B3CD75-B960-46C4-993D-FEAC54CC14C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graphicEl>
                                              <a:dgm id="{C7ADB04A-3534-4806-9FC1-5CBE6252F137}"/>
                                            </p:graphicEl>
                                          </p:spTgt>
                                        </p:tgtEl>
                                        <p:attrNameLst>
                                          <p:attrName>style.visibility</p:attrName>
                                        </p:attrNameLst>
                                      </p:cBhvr>
                                      <p:to>
                                        <p:strVal val="visible"/>
                                      </p:to>
                                    </p:set>
                                    <p:animEffect transition="in" filter="strips(downLeft)">
                                      <p:cBhvr>
                                        <p:cTn id="17" dur="1000"/>
                                        <p:tgtEl>
                                          <p:spTgt spid="4">
                                            <p:graphicEl>
                                              <a:dgm id="{C7ADB04A-3534-4806-9FC1-5CBE6252F13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6"/>
                                        </p:tgtEl>
                                        <p:attrNameLst>
                                          <p:attrName>ppt_x</p:attrName>
                                        </p:attrNameLst>
                                      </p:cBhvr>
                                      <p:tavLst>
                                        <p:tav tm="0">
                                          <p:val>
                                            <p:strVal val="ppt_x"/>
                                          </p:val>
                                        </p:tav>
                                        <p:tav tm="100000">
                                          <p:val>
                                            <p:strVal val="ppt_x"/>
                                          </p:val>
                                        </p:tav>
                                      </p:tavLst>
                                    </p:anim>
                                    <p:anim calcmode="lin" valueType="num">
                                      <p:cBhvr additive="base">
                                        <p:cTn id="40" dur="500"/>
                                        <p:tgtEl>
                                          <p:spTgt spid="6"/>
                                        </p:tgtEl>
                                        <p:attrNameLst>
                                          <p:attrName>ppt_y</p:attrName>
                                        </p:attrNameLst>
                                      </p:cBhvr>
                                      <p:tavLst>
                                        <p:tav tm="0">
                                          <p:val>
                                            <p:strVal val="ppt_y"/>
                                          </p:val>
                                        </p:tav>
                                        <p:tav tm="100000">
                                          <p:val>
                                            <p:strVal val="1+ppt_h/2"/>
                                          </p:val>
                                        </p:tav>
                                      </p:tavLst>
                                    </p:anim>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7"/>
                                        </p:tgtEl>
                                        <p:attrNameLst>
                                          <p:attrName>ppt_x</p:attrName>
                                        </p:attrNameLst>
                                      </p:cBhvr>
                                      <p:tavLst>
                                        <p:tav tm="0">
                                          <p:val>
                                            <p:strVal val="ppt_x"/>
                                          </p:val>
                                        </p:tav>
                                        <p:tav tm="100000">
                                          <p:val>
                                            <p:strVal val="ppt_x"/>
                                          </p:val>
                                        </p:tav>
                                      </p:tavLst>
                                    </p:anim>
                                    <p:anim calcmode="lin" valueType="num">
                                      <p:cBhvr additive="base">
                                        <p:cTn id="52" dur="500"/>
                                        <p:tgtEl>
                                          <p:spTgt spid="7"/>
                                        </p:tgtEl>
                                        <p:attrNameLst>
                                          <p:attrName>ppt_y</p:attrName>
                                        </p:attrNameLst>
                                      </p:cBhvr>
                                      <p:tavLst>
                                        <p:tav tm="0">
                                          <p:val>
                                            <p:strVal val="ppt_y"/>
                                          </p:val>
                                        </p:tav>
                                        <p:tav tm="100000">
                                          <p:val>
                                            <p:strVal val="1+ppt_h/2"/>
                                          </p:val>
                                        </p:tav>
                                      </p:tavLst>
                                    </p:anim>
                                    <p:set>
                                      <p:cBhvr>
                                        <p:cTn id="5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5" grpId="0">
        <p:bldAsOne/>
      </p:bldGraphic>
      <p:bldGraphic spid="5" grpId="1">
        <p:bldAsOne/>
      </p:bldGraphic>
      <p:bldGraphic spid="6" grpId="0">
        <p:bldAsOne/>
      </p:bldGraphic>
      <p:bldGraphic spid="6" grpId="1">
        <p:bldAsOne/>
      </p:bldGraphic>
      <p:bldGraphic spid="7" grpId="0">
        <p:bldAsOne/>
      </p:bldGraphic>
      <p:bldGraphic spid="7" grpId="1">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476672"/>
            <a:ext cx="8229600" cy="1066800"/>
          </a:xfrm>
        </p:spPr>
        <p:txBody>
          <a:bodyPr/>
          <a:lstStyle/>
          <a:p>
            <a:r>
              <a:rPr lang="es-EC" dirty="0" smtClean="0"/>
              <a:t>DETERMINACIÓN DEL PROBLEMA</a:t>
            </a:r>
            <a:endParaRPr lang="es-EC" dirty="0"/>
          </a:p>
        </p:txBody>
      </p:sp>
      <p:sp>
        <p:nvSpPr>
          <p:cNvPr id="3" name="2 Marcador de contenido"/>
          <p:cNvSpPr>
            <a:spLocks noGrp="1"/>
          </p:cNvSpPr>
          <p:nvPr>
            <p:ph idx="1"/>
          </p:nvPr>
        </p:nvSpPr>
        <p:spPr>
          <a:xfrm>
            <a:off x="467544" y="1916832"/>
            <a:ext cx="8229600" cy="4752528"/>
          </a:xfrm>
        </p:spPr>
        <p:txBody>
          <a:bodyPr>
            <a:normAutofit/>
          </a:bodyPr>
          <a:lstStyle/>
          <a:p>
            <a:endParaRPr lang="es-EC" dirty="0" smtClean="0"/>
          </a:p>
          <a:p>
            <a:endParaRPr lang="es-EC" dirty="0" smtClean="0"/>
          </a:p>
          <a:p>
            <a:endParaRPr lang="es-EC" dirty="0" smtClean="0"/>
          </a:p>
          <a:p>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graphicFrame>
        <p:nvGraphicFramePr>
          <p:cNvPr id="5" name="4 Diagrama"/>
          <p:cNvGraphicFramePr/>
          <p:nvPr/>
        </p:nvGraphicFramePr>
        <p:xfrm>
          <a:off x="251520" y="1397000"/>
          <a:ext cx="8712968"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4147C9FD-5BFA-46E2-A992-3509A79DCA57}"/>
                                            </p:graphicEl>
                                          </p:spTgt>
                                        </p:tgtEl>
                                        <p:attrNameLst>
                                          <p:attrName>style.visibility</p:attrName>
                                        </p:attrNameLst>
                                      </p:cBhvr>
                                      <p:to>
                                        <p:strVal val="visible"/>
                                      </p:to>
                                    </p:set>
                                    <p:animEffect transition="in" filter="blinds(horizontal)">
                                      <p:cBhvr>
                                        <p:cTn id="7" dur="500"/>
                                        <p:tgtEl>
                                          <p:spTgt spid="5">
                                            <p:graphicEl>
                                              <a:dgm id="{4147C9FD-5BFA-46E2-A992-3509A79DCA5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FD2FE12E-47DC-409F-B7CD-0761628FAFEF}"/>
                                            </p:graphicEl>
                                          </p:spTgt>
                                        </p:tgtEl>
                                        <p:attrNameLst>
                                          <p:attrName>style.visibility</p:attrName>
                                        </p:attrNameLst>
                                      </p:cBhvr>
                                      <p:to>
                                        <p:strVal val="visible"/>
                                      </p:to>
                                    </p:set>
                                    <p:animEffect transition="in" filter="blinds(horizontal)">
                                      <p:cBhvr>
                                        <p:cTn id="12" dur="500"/>
                                        <p:tgtEl>
                                          <p:spTgt spid="5">
                                            <p:graphicEl>
                                              <a:dgm id="{FD2FE12E-47DC-409F-B7CD-0761628FAFE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EF933024-5751-4BA5-96CD-4129EE23C3FD}"/>
                                            </p:graphicEl>
                                          </p:spTgt>
                                        </p:tgtEl>
                                        <p:attrNameLst>
                                          <p:attrName>style.visibility</p:attrName>
                                        </p:attrNameLst>
                                      </p:cBhvr>
                                      <p:to>
                                        <p:strVal val="visible"/>
                                      </p:to>
                                    </p:set>
                                    <p:animEffect transition="in" filter="blinds(horizontal)">
                                      <p:cBhvr>
                                        <p:cTn id="17" dur="500"/>
                                        <p:tgtEl>
                                          <p:spTgt spid="5">
                                            <p:graphicEl>
                                              <a:dgm id="{EF933024-5751-4BA5-96CD-4129EE23C3F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graphicEl>
                                              <a:dgm id="{7F21EFB0-7B81-4553-BAE3-C52B5ED395EF}"/>
                                            </p:graphicEl>
                                          </p:spTgt>
                                        </p:tgtEl>
                                        <p:attrNameLst>
                                          <p:attrName>style.visibility</p:attrName>
                                        </p:attrNameLst>
                                      </p:cBhvr>
                                      <p:to>
                                        <p:strVal val="visible"/>
                                      </p:to>
                                    </p:set>
                                    <p:animEffect transition="in" filter="blinds(horizontal)">
                                      <p:cBhvr>
                                        <p:cTn id="22" dur="500"/>
                                        <p:tgtEl>
                                          <p:spTgt spid="5">
                                            <p:graphicEl>
                                              <a:dgm id="{7F21EFB0-7B81-4553-BAE3-C52B5ED395E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graphicEl>
                                              <a:dgm id="{B806465D-FE4D-4ECB-996F-B71DC3CF95C4}"/>
                                            </p:graphicEl>
                                          </p:spTgt>
                                        </p:tgtEl>
                                        <p:attrNameLst>
                                          <p:attrName>style.visibility</p:attrName>
                                        </p:attrNameLst>
                                      </p:cBhvr>
                                      <p:to>
                                        <p:strVal val="visible"/>
                                      </p:to>
                                    </p:set>
                                    <p:animEffect transition="in" filter="blinds(horizontal)">
                                      <p:cBhvr>
                                        <p:cTn id="27" dur="500"/>
                                        <p:tgtEl>
                                          <p:spTgt spid="5">
                                            <p:graphicEl>
                                              <a:dgm id="{B806465D-FE4D-4ECB-996F-B71DC3CF95C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graphicEl>
                                              <a:dgm id="{A958B0D1-A0F7-46A0-A5A0-32FD3B6E0D85}"/>
                                            </p:graphicEl>
                                          </p:spTgt>
                                        </p:tgtEl>
                                        <p:attrNameLst>
                                          <p:attrName>style.visibility</p:attrName>
                                        </p:attrNameLst>
                                      </p:cBhvr>
                                      <p:to>
                                        <p:strVal val="visible"/>
                                      </p:to>
                                    </p:set>
                                    <p:animEffect transition="in" filter="blinds(horizontal)">
                                      <p:cBhvr>
                                        <p:cTn id="32" dur="500"/>
                                        <p:tgtEl>
                                          <p:spTgt spid="5">
                                            <p:graphicEl>
                                              <a:dgm id="{A958B0D1-A0F7-46A0-A5A0-32FD3B6E0D8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graphicEl>
                                              <a:dgm id="{1DE6CDE9-7070-454E-AD44-CF5B13409D86}"/>
                                            </p:graphicEl>
                                          </p:spTgt>
                                        </p:tgtEl>
                                        <p:attrNameLst>
                                          <p:attrName>style.visibility</p:attrName>
                                        </p:attrNameLst>
                                      </p:cBhvr>
                                      <p:to>
                                        <p:strVal val="visible"/>
                                      </p:to>
                                    </p:set>
                                    <p:animEffect transition="in" filter="blinds(horizontal)">
                                      <p:cBhvr>
                                        <p:cTn id="37" dur="500"/>
                                        <p:tgtEl>
                                          <p:spTgt spid="5">
                                            <p:graphicEl>
                                              <a:dgm id="{1DE6CDE9-7070-454E-AD44-CF5B13409D8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graphicEl>
                                              <a:dgm id="{38B6E87C-C206-49A7-AFA8-336E9AB50422}"/>
                                            </p:graphicEl>
                                          </p:spTgt>
                                        </p:tgtEl>
                                        <p:attrNameLst>
                                          <p:attrName>style.visibility</p:attrName>
                                        </p:attrNameLst>
                                      </p:cBhvr>
                                      <p:to>
                                        <p:strVal val="visible"/>
                                      </p:to>
                                    </p:set>
                                    <p:animEffect transition="in" filter="blinds(horizontal)">
                                      <p:cBhvr>
                                        <p:cTn id="42" dur="500"/>
                                        <p:tgtEl>
                                          <p:spTgt spid="5">
                                            <p:graphicEl>
                                              <a:dgm id="{38B6E87C-C206-49A7-AFA8-336E9AB5042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graphicEl>
                                              <a:dgm id="{9338CCF5-63FD-408C-8E03-339FF6A0B033}"/>
                                            </p:graphicEl>
                                          </p:spTgt>
                                        </p:tgtEl>
                                        <p:attrNameLst>
                                          <p:attrName>style.visibility</p:attrName>
                                        </p:attrNameLst>
                                      </p:cBhvr>
                                      <p:to>
                                        <p:strVal val="visible"/>
                                      </p:to>
                                    </p:set>
                                    <p:animEffect transition="in" filter="blinds(horizontal)">
                                      <p:cBhvr>
                                        <p:cTn id="47" dur="500"/>
                                        <p:tgtEl>
                                          <p:spTgt spid="5">
                                            <p:graphicEl>
                                              <a:dgm id="{9338CCF5-63FD-408C-8E03-339FF6A0B03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graphicEl>
                                              <a:dgm id="{7FFB3A6B-FB92-4BE7-8275-9B896A6811A2}"/>
                                            </p:graphicEl>
                                          </p:spTgt>
                                        </p:tgtEl>
                                        <p:attrNameLst>
                                          <p:attrName>style.visibility</p:attrName>
                                        </p:attrNameLst>
                                      </p:cBhvr>
                                      <p:to>
                                        <p:strVal val="visible"/>
                                      </p:to>
                                    </p:set>
                                    <p:animEffect transition="in" filter="blinds(horizontal)">
                                      <p:cBhvr>
                                        <p:cTn id="52" dur="500"/>
                                        <p:tgtEl>
                                          <p:spTgt spid="5">
                                            <p:graphicEl>
                                              <a:dgm id="{7FFB3A6B-FB92-4BE7-8275-9B896A6811A2}"/>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graphicEl>
                                              <a:dgm id="{E228BBF8-E9DF-497D-89E2-3016FD5964D7}"/>
                                            </p:graphicEl>
                                          </p:spTgt>
                                        </p:tgtEl>
                                        <p:attrNameLst>
                                          <p:attrName>style.visibility</p:attrName>
                                        </p:attrNameLst>
                                      </p:cBhvr>
                                      <p:to>
                                        <p:strVal val="visible"/>
                                      </p:to>
                                    </p:set>
                                    <p:animEffect transition="in" filter="blinds(horizontal)">
                                      <p:cBhvr>
                                        <p:cTn id="57" dur="500"/>
                                        <p:tgtEl>
                                          <p:spTgt spid="5">
                                            <p:graphicEl>
                                              <a:dgm id="{E228BBF8-E9DF-497D-89E2-3016FD5964D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
                                            <p:graphicEl>
                                              <a:dgm id="{6AEBA3DA-0C28-49D0-901B-C3E6DDD08A6D}"/>
                                            </p:graphicEl>
                                          </p:spTgt>
                                        </p:tgtEl>
                                        <p:attrNameLst>
                                          <p:attrName>style.visibility</p:attrName>
                                        </p:attrNameLst>
                                      </p:cBhvr>
                                      <p:to>
                                        <p:strVal val="visible"/>
                                      </p:to>
                                    </p:set>
                                    <p:animEffect transition="in" filter="blinds(horizontal)">
                                      <p:cBhvr>
                                        <p:cTn id="62" dur="500"/>
                                        <p:tgtEl>
                                          <p:spTgt spid="5">
                                            <p:graphicEl>
                                              <a:dgm id="{6AEBA3DA-0C28-49D0-901B-C3E6DDD08A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 DE SEGUIMIENTO </a:t>
            </a:r>
            <a:endParaRPr lang="es-EC" dirty="0"/>
          </a:p>
        </p:txBody>
      </p:sp>
      <p:sp>
        <p:nvSpPr>
          <p:cNvPr id="3" name="2 Marcador de contenido"/>
          <p:cNvSpPr>
            <a:spLocks noGrp="1"/>
          </p:cNvSpPr>
          <p:nvPr>
            <p:ph idx="1"/>
          </p:nvPr>
        </p:nvSpPr>
        <p:spPr/>
        <p:txBody>
          <a:bodyPr>
            <a:normAutofit/>
          </a:bodyPr>
          <a:lstStyle/>
          <a:p>
            <a:r>
              <a:rPr lang="es-EC" dirty="0" smtClean="0"/>
              <a:t>Seguimiento y Monitoreo de Programas de Trabajo</a:t>
            </a:r>
          </a:p>
          <a:p>
            <a:pPr lvl="1"/>
            <a:r>
              <a:rPr lang="es-EC" dirty="0" smtClean="0"/>
              <a:t>10 primeros días de cada mes</a:t>
            </a:r>
          </a:p>
          <a:p>
            <a:r>
              <a:rPr lang="es-EC" dirty="0" smtClean="0"/>
              <a:t>Control y Evaluación de Resultados</a:t>
            </a:r>
          </a:p>
          <a:p>
            <a:pPr lvl="1"/>
            <a:r>
              <a:rPr lang="es-EC" dirty="0" smtClean="0"/>
              <a:t>15 días de cada mes</a:t>
            </a:r>
          </a:p>
          <a:p>
            <a:r>
              <a:rPr lang="es-EC" dirty="0" smtClean="0"/>
              <a:t>Acciones Preventivas y Correctivas</a:t>
            </a:r>
          </a:p>
          <a:p>
            <a:pPr lvl="1"/>
            <a:r>
              <a:rPr lang="es-EC" dirty="0" smtClean="0"/>
              <a:t>Constantes y controladas, Dirección de Proyecto y Área de Procesos</a:t>
            </a:r>
          </a:p>
          <a:p>
            <a:r>
              <a:rPr lang="es-EC" dirty="0" smtClean="0">
                <a:hlinkClick r:id="rId2" action="ppaction://hlinkfile"/>
              </a:rPr>
              <a:t>Diagrama de Flujo</a:t>
            </a:r>
            <a:endParaRPr lang="es-EC" dirty="0" smtClean="0"/>
          </a:p>
          <a:p>
            <a:pPr>
              <a:buNone/>
            </a:pPr>
            <a:endParaRPr lang="es-EC"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par>
                                <p:cTn id="8" presetID="8" presetClass="entr" presetSubtype="16" fill="hold" grpId="1" nodeType="withEffect">
                                  <p:stCondLst>
                                    <p:cond delay="0"/>
                                  </p:stCondLst>
                                  <p:iterate type="lt">
                                    <p:tmPct val="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1" nodeType="clickEffect">
                                  <p:stCondLst>
                                    <p:cond delay="0"/>
                                  </p:stCondLst>
                                  <p:iterate type="lt">
                                    <p:tmPct val="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500"/>
                                        <p:tgtEl>
                                          <p:spTgt spid="3">
                                            <p:txEl>
                                              <p:pRg st="2" end="2"/>
                                            </p:txEl>
                                          </p:spTgt>
                                        </p:tgtEl>
                                      </p:cBhvr>
                                    </p:animEffect>
                                  </p:childTnLst>
                                </p:cTn>
                              </p:par>
                              <p:par>
                                <p:cTn id="16" presetID="8" presetClass="entr" presetSubtype="16" fill="hold" grpId="1" nodeType="withEffect">
                                  <p:stCondLst>
                                    <p:cond delay="0"/>
                                  </p:stCondLst>
                                  <p:iterate type="lt">
                                    <p:tmPct val="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1" nodeType="clickEffect">
                                  <p:stCondLst>
                                    <p:cond delay="0"/>
                                  </p:stCondLst>
                                  <p:iterate type="lt">
                                    <p:tmPct val="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500"/>
                                        <p:tgtEl>
                                          <p:spTgt spid="3">
                                            <p:txEl>
                                              <p:pRg st="4" end="4"/>
                                            </p:txEl>
                                          </p:spTgt>
                                        </p:tgtEl>
                                      </p:cBhvr>
                                    </p:animEffect>
                                  </p:childTnLst>
                                </p:cTn>
                              </p:par>
                              <p:par>
                                <p:cTn id="24" presetID="8" presetClass="entr" presetSubtype="16" fill="hold" grpId="1" nodeType="withEffect">
                                  <p:stCondLst>
                                    <p:cond delay="0"/>
                                  </p:stCondLst>
                                  <p:iterate type="lt">
                                    <p:tmPct val="0"/>
                                  </p:iterate>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amond(i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iterate type="lt">
                                    <p:tmPct val="0"/>
                                  </p:iterate>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amond(i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CONCLUSIONES</a:t>
            </a:r>
            <a:endParaRPr lang="es-EC" dirty="0"/>
          </a:p>
        </p:txBody>
      </p:sp>
      <p:sp>
        <p:nvSpPr>
          <p:cNvPr id="3" name="2 Marcador de contenido"/>
          <p:cNvSpPr>
            <a:spLocks noGrp="1"/>
          </p:cNvSpPr>
          <p:nvPr>
            <p:ph idx="1"/>
          </p:nvPr>
        </p:nvSpPr>
        <p:spPr>
          <a:xfrm>
            <a:off x="179512" y="1412776"/>
            <a:ext cx="8784976" cy="5301208"/>
          </a:xfrm>
        </p:spPr>
        <p:txBody>
          <a:bodyPr>
            <a:noAutofit/>
          </a:bodyPr>
          <a:lstStyle/>
          <a:p>
            <a:pPr lvl="0"/>
            <a:r>
              <a:rPr lang="es-EC" dirty="0" smtClean="0"/>
              <a:t>Proyecto SIGDE ha proporcionado, una nueva forma de pensamiento sistémico, con el cual se ha fortalecido el cambio que se genera a través de las políticas de Gobierno.</a:t>
            </a:r>
          </a:p>
          <a:p>
            <a:pPr lvl="0"/>
            <a:r>
              <a:rPr lang="es-EC" dirty="0" smtClean="0"/>
              <a:t>Una de las mayores y más constantes amenazas para este proceso del Sector Eléctrico es la política y sus cambios.</a:t>
            </a:r>
          </a:p>
          <a:p>
            <a:r>
              <a:rPr lang="es-EC" dirty="0" smtClean="0"/>
              <a:t>El diagnóstico demostró que la situación al interno de algunas empresas era insostenible, y que sus ingresos no eran ni la mitad de lo necesario para continuar operando.</a:t>
            </a:r>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CONCLUSIONES</a:t>
            </a:r>
            <a:endParaRPr lang="es-EC" dirty="0"/>
          </a:p>
        </p:txBody>
      </p:sp>
      <p:sp>
        <p:nvSpPr>
          <p:cNvPr id="3" name="2 Marcador de contenido"/>
          <p:cNvSpPr>
            <a:spLocks noGrp="1"/>
          </p:cNvSpPr>
          <p:nvPr>
            <p:ph idx="1"/>
          </p:nvPr>
        </p:nvSpPr>
        <p:spPr>
          <a:xfrm>
            <a:off x="179512" y="1196752"/>
            <a:ext cx="8784976" cy="5517232"/>
          </a:xfrm>
        </p:spPr>
        <p:txBody>
          <a:bodyPr>
            <a:noAutofit/>
          </a:bodyPr>
          <a:lstStyle/>
          <a:p>
            <a:r>
              <a:rPr lang="es-EC" dirty="0" smtClean="0"/>
              <a:t>La falta de control y seguimiento para los planes de acción, creo en el SIGDE tropiezos en el cumplimiento de sus metas.</a:t>
            </a:r>
          </a:p>
          <a:p>
            <a:pPr lvl="0"/>
            <a:r>
              <a:rPr lang="es-EC" dirty="0" smtClean="0"/>
              <a:t>Necesario el replanteo de estrategias  hacia una mejora interna y considerando la situación como implementador del SIGDE, mientras que los objetivos originales, por ser de carácter técnico y de avanzada, se mantuvieron.</a:t>
            </a:r>
          </a:p>
          <a:p>
            <a:pPr lvl="0"/>
            <a:r>
              <a:rPr lang="es-EC" dirty="0" smtClean="0"/>
              <a:t>Con las nuevas estrategias generadas y a través de la herramienta que es el Cuadro de Mando Integral CMI, se establecieron puntos de control efectivos y las metas como parámetros de seguimiento.</a:t>
            </a:r>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CONCLUSIONES</a:t>
            </a:r>
            <a:endParaRPr lang="es-EC" dirty="0"/>
          </a:p>
        </p:txBody>
      </p:sp>
      <p:sp>
        <p:nvSpPr>
          <p:cNvPr id="3" name="2 Marcador de contenido"/>
          <p:cNvSpPr>
            <a:spLocks noGrp="1"/>
          </p:cNvSpPr>
          <p:nvPr>
            <p:ph idx="1"/>
          </p:nvPr>
        </p:nvSpPr>
        <p:spPr>
          <a:xfrm>
            <a:off x="179512" y="1196752"/>
            <a:ext cx="8784976" cy="5517232"/>
          </a:xfrm>
        </p:spPr>
        <p:txBody>
          <a:bodyPr>
            <a:noAutofit/>
          </a:bodyPr>
          <a:lstStyle/>
          <a:p>
            <a:pPr lvl="0"/>
            <a:r>
              <a:rPr lang="es-EC" dirty="0" smtClean="0"/>
              <a:t>La gestión del Sector de la Distribución Eléctrica está cambiando, y adaptándose a las nuevas tendencias de nivel mundial; pero por otro lado, la infraestructura de red de distribución es la misma desde hace varias décadas, por lo que, como usuarios podemos sentir ciertas deficiencias en el servicio de las diferentes empresas eléctricas.</a:t>
            </a:r>
          </a:p>
          <a:p>
            <a:pPr lvl="0">
              <a:buNone/>
            </a:pPr>
            <a:endParaRPr lang="es-EC" dirty="0" smtClean="0"/>
          </a:p>
          <a:p>
            <a:pPr lvl="0"/>
            <a:r>
              <a:rPr lang="es-EC" dirty="0" smtClean="0"/>
              <a:t>Una de las aristas que está en actual proceso de diagnóstico y cambio es la homologación salarial del Sector Eléctrico.</a:t>
            </a:r>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1066800"/>
          </a:xfrm>
        </p:spPr>
        <p:txBody>
          <a:bodyPr/>
          <a:lstStyle/>
          <a:p>
            <a:r>
              <a:rPr lang="es-EC" dirty="0" smtClean="0"/>
              <a:t>RECOMENDACIONES</a:t>
            </a:r>
            <a:endParaRPr lang="es-EC" dirty="0"/>
          </a:p>
        </p:txBody>
      </p:sp>
      <p:sp>
        <p:nvSpPr>
          <p:cNvPr id="3" name="2 Marcador de contenido"/>
          <p:cNvSpPr>
            <a:spLocks noGrp="1"/>
          </p:cNvSpPr>
          <p:nvPr>
            <p:ph idx="1"/>
          </p:nvPr>
        </p:nvSpPr>
        <p:spPr>
          <a:xfrm>
            <a:off x="457200" y="1412776"/>
            <a:ext cx="8229600" cy="5161760"/>
          </a:xfrm>
        </p:spPr>
        <p:txBody>
          <a:bodyPr/>
          <a:lstStyle/>
          <a:p>
            <a:r>
              <a:rPr lang="es-EC" dirty="0" smtClean="0"/>
              <a:t>Aprovechar coyuntura política actual</a:t>
            </a:r>
          </a:p>
          <a:p>
            <a:r>
              <a:rPr lang="es-EC" dirty="0" smtClean="0"/>
              <a:t>Involucrarse en la definición de la nueva ley del sector energético</a:t>
            </a:r>
          </a:p>
          <a:p>
            <a:r>
              <a:rPr lang="es-EC" dirty="0" smtClean="0"/>
              <a:t>Valorar como un todo el mejoramiento del Sector con los proyectos actuales</a:t>
            </a:r>
          </a:p>
          <a:p>
            <a:r>
              <a:rPr lang="es-EC" dirty="0" smtClean="0"/>
              <a:t>Creación del equipo de auditores internos de las EDs</a:t>
            </a:r>
          </a:p>
          <a:p>
            <a:r>
              <a:rPr lang="es-EC" dirty="0" smtClean="0"/>
              <a:t>Cumplir con la premisa de enmarcar las mejores prácticas de las EDs</a:t>
            </a:r>
          </a:p>
          <a:p>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RECOMENDACIONES</a:t>
            </a:r>
            <a:endParaRPr lang="es-EC" dirty="0"/>
          </a:p>
        </p:txBody>
      </p:sp>
      <p:sp>
        <p:nvSpPr>
          <p:cNvPr id="3" name="2 Marcador de contenido"/>
          <p:cNvSpPr>
            <a:spLocks noGrp="1"/>
          </p:cNvSpPr>
          <p:nvPr>
            <p:ph idx="1"/>
          </p:nvPr>
        </p:nvSpPr>
        <p:spPr>
          <a:xfrm>
            <a:off x="457200" y="1412776"/>
            <a:ext cx="8229600" cy="5161760"/>
          </a:xfrm>
        </p:spPr>
        <p:txBody>
          <a:bodyPr/>
          <a:lstStyle/>
          <a:p>
            <a:r>
              <a:rPr lang="es-EC" dirty="0" smtClean="0"/>
              <a:t>Implementar el Plan de Gestión de Cambio</a:t>
            </a:r>
          </a:p>
          <a:p>
            <a:r>
              <a:rPr lang="es-EC" dirty="0" smtClean="0"/>
              <a:t>Implementar el Plan de Seguimiento, Control y Monitoreo basado en el CMI</a:t>
            </a:r>
          </a:p>
          <a:p>
            <a:r>
              <a:rPr lang="es-EC" dirty="0" smtClean="0"/>
              <a:t>Creación de la Oficina de Gerenciamiento de Proyecto </a:t>
            </a:r>
            <a:r>
              <a:rPr lang="es-EC" dirty="0" err="1" smtClean="0"/>
              <a:t>PMO</a:t>
            </a:r>
            <a:endParaRPr lang="es-EC" dirty="0" smtClean="0"/>
          </a:p>
          <a:p>
            <a:r>
              <a:rPr lang="es-EC" dirty="0" smtClean="0"/>
              <a:t>Realizar la planificación y reforzamiento de la red de distribución eléctrica</a:t>
            </a:r>
          </a:p>
          <a:p>
            <a:r>
              <a:rPr lang="es-EC" dirty="0" smtClean="0"/>
              <a:t>Homologación salarial del Sector</a:t>
            </a:r>
          </a:p>
          <a:p>
            <a:r>
              <a:rPr lang="es-EC" dirty="0" smtClean="0"/>
              <a:t>Implementación del Plan de Comunicación</a:t>
            </a:r>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293096"/>
            <a:ext cx="6624736" cy="1066800"/>
          </a:xfrm>
        </p:spPr>
        <p:txBody>
          <a:bodyPr/>
          <a:lstStyle/>
          <a:p>
            <a:r>
              <a:rPr lang="es-EC" dirty="0" smtClean="0"/>
              <a:t>GRACIAS POR SU ATENCIÓN</a:t>
            </a:r>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pic>
        <p:nvPicPr>
          <p:cNvPr id="5" name="9 Imagen" descr="Logo MEER.jpg"/>
          <p:cNvPicPr>
            <a:picLocks noChangeAspect="1"/>
          </p:cNvPicPr>
          <p:nvPr/>
        </p:nvPicPr>
        <p:blipFill>
          <a:blip r:embed="rId3" cstate="print"/>
          <a:srcRect/>
          <a:stretch>
            <a:fillRect/>
          </a:stretch>
        </p:blipFill>
        <p:spPr bwMode="auto">
          <a:xfrm>
            <a:off x="5220072" y="6021288"/>
            <a:ext cx="2476500" cy="596194"/>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229600" cy="1066800"/>
          </a:xfrm>
        </p:spPr>
        <p:txBody>
          <a:bodyPr>
            <a:normAutofit fontScale="90000"/>
          </a:bodyPr>
          <a:lstStyle/>
          <a:p>
            <a:r>
              <a:rPr lang="es-EC" dirty="0" smtClean="0"/>
              <a:t>OBJETIVOS GENERAL Y ESPECÍFICOS</a:t>
            </a:r>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graphicFrame>
        <p:nvGraphicFramePr>
          <p:cNvPr id="5" name="4 Diagrama"/>
          <p:cNvGraphicFramePr/>
          <p:nvPr/>
        </p:nvGraphicFramePr>
        <p:xfrm>
          <a:off x="179512" y="1484784"/>
          <a:ext cx="8964488"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graphicEl>
                                              <a:dgm id="{2BB00E2A-CA0D-4612-BBFD-CF2931F004FB}"/>
                                            </p:graphicEl>
                                          </p:spTgt>
                                        </p:tgtEl>
                                        <p:attrNameLst>
                                          <p:attrName>style.visibility</p:attrName>
                                        </p:attrNameLst>
                                      </p:cBhvr>
                                      <p:to>
                                        <p:strVal val="visible"/>
                                      </p:to>
                                    </p:set>
                                    <p:animEffect transition="in" filter="blinds(horizontal)">
                                      <p:cBhvr>
                                        <p:cTn id="7" dur="500"/>
                                        <p:tgtEl>
                                          <p:spTgt spid="5">
                                            <p:graphicEl>
                                              <a:dgm id="{2BB00E2A-CA0D-4612-BBFD-CF2931F004F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
                                            <p:graphicEl>
                                              <a:dgm id="{9C141A9F-F8B1-4FDB-B7EB-FC0713D6708A}"/>
                                            </p:graphicEl>
                                          </p:spTgt>
                                        </p:tgtEl>
                                        <p:attrNameLst>
                                          <p:attrName>style.visibility</p:attrName>
                                        </p:attrNameLst>
                                      </p:cBhvr>
                                      <p:to>
                                        <p:strVal val="visible"/>
                                      </p:to>
                                    </p:set>
                                    <p:animEffect transition="in" filter="blinds(horizontal)">
                                      <p:cBhvr>
                                        <p:cTn id="12" dur="500"/>
                                        <p:tgtEl>
                                          <p:spTgt spid="5">
                                            <p:graphicEl>
                                              <a:dgm id="{9C141A9F-F8B1-4FDB-B7EB-FC0713D6708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5">
                                            <p:graphicEl>
                                              <a:dgm id="{6F992BCE-E0A3-488A-80C6-2452C418289E}"/>
                                            </p:graphicEl>
                                          </p:spTgt>
                                        </p:tgtEl>
                                        <p:attrNameLst>
                                          <p:attrName>style.visibility</p:attrName>
                                        </p:attrNameLst>
                                      </p:cBhvr>
                                      <p:to>
                                        <p:strVal val="visible"/>
                                      </p:to>
                                    </p:set>
                                    <p:animEffect transition="in" filter="blinds(horizontal)">
                                      <p:cBhvr>
                                        <p:cTn id="17" dur="500"/>
                                        <p:tgtEl>
                                          <p:spTgt spid="5">
                                            <p:graphicEl>
                                              <a:dgm id="{6F992BCE-E0A3-488A-80C6-2452C418289E}"/>
                                            </p:graphicEl>
                                          </p:spTgt>
                                        </p:tgtEl>
                                      </p:cBhvr>
                                    </p:animEffect>
                                  </p:childTnLst>
                                </p:cTn>
                              </p:par>
                              <p:par>
                                <p:cTn id="18" presetID="3" presetClass="entr" presetSubtype="10" fill="hold" grpId="1" nodeType="withEffect">
                                  <p:stCondLst>
                                    <p:cond delay="0"/>
                                  </p:stCondLst>
                                  <p:childTnLst>
                                    <p:set>
                                      <p:cBhvr>
                                        <p:cTn id="19" dur="1" fill="hold">
                                          <p:stCondLst>
                                            <p:cond delay="0"/>
                                          </p:stCondLst>
                                        </p:cTn>
                                        <p:tgtEl>
                                          <p:spTgt spid="5">
                                            <p:graphicEl>
                                              <a:dgm id="{BC4F9569-6AC1-4815-A676-EEB82B936785}"/>
                                            </p:graphicEl>
                                          </p:spTgt>
                                        </p:tgtEl>
                                        <p:attrNameLst>
                                          <p:attrName>style.visibility</p:attrName>
                                        </p:attrNameLst>
                                      </p:cBhvr>
                                      <p:to>
                                        <p:strVal val="visible"/>
                                      </p:to>
                                    </p:set>
                                    <p:animEffect transition="in" filter="blinds(horizontal)">
                                      <p:cBhvr>
                                        <p:cTn id="20" dur="500"/>
                                        <p:tgtEl>
                                          <p:spTgt spid="5">
                                            <p:graphicEl>
                                              <a:dgm id="{BC4F9569-6AC1-4815-A676-EEB82B93678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childTnLst>
                                    <p:set>
                                      <p:cBhvr>
                                        <p:cTn id="24" dur="1" fill="hold">
                                          <p:stCondLst>
                                            <p:cond delay="0"/>
                                          </p:stCondLst>
                                        </p:cTn>
                                        <p:tgtEl>
                                          <p:spTgt spid="5">
                                            <p:graphicEl>
                                              <a:dgm id="{B1AC2808-D815-4F94-B3C3-EDE5B85CECD4}"/>
                                            </p:graphicEl>
                                          </p:spTgt>
                                        </p:tgtEl>
                                        <p:attrNameLst>
                                          <p:attrName>style.visibility</p:attrName>
                                        </p:attrNameLst>
                                      </p:cBhvr>
                                      <p:to>
                                        <p:strVal val="visible"/>
                                      </p:to>
                                    </p:set>
                                    <p:animEffect transition="in" filter="blinds(horizontal)">
                                      <p:cBhvr>
                                        <p:cTn id="25" dur="500"/>
                                        <p:tgtEl>
                                          <p:spTgt spid="5">
                                            <p:graphicEl>
                                              <a:dgm id="{B1AC2808-D815-4F94-B3C3-EDE5B85CECD4}"/>
                                            </p:graphicEl>
                                          </p:spTgt>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5">
                                            <p:graphicEl>
                                              <a:dgm id="{F3F9DCBF-EA2B-4645-94A6-99FDE456F378}"/>
                                            </p:graphicEl>
                                          </p:spTgt>
                                        </p:tgtEl>
                                        <p:attrNameLst>
                                          <p:attrName>style.visibility</p:attrName>
                                        </p:attrNameLst>
                                      </p:cBhvr>
                                      <p:to>
                                        <p:strVal val="visible"/>
                                      </p:to>
                                    </p:set>
                                    <p:animEffect transition="in" filter="blinds(horizontal)">
                                      <p:cBhvr>
                                        <p:cTn id="28" dur="500"/>
                                        <p:tgtEl>
                                          <p:spTgt spid="5">
                                            <p:graphicEl>
                                              <a:dgm id="{F3F9DCBF-EA2B-4645-94A6-99FDE456F37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stCondLst>
                                    <p:cond delay="0"/>
                                  </p:stCondLst>
                                  <p:childTnLst>
                                    <p:set>
                                      <p:cBhvr>
                                        <p:cTn id="32" dur="1" fill="hold">
                                          <p:stCondLst>
                                            <p:cond delay="0"/>
                                          </p:stCondLst>
                                        </p:cTn>
                                        <p:tgtEl>
                                          <p:spTgt spid="5">
                                            <p:graphicEl>
                                              <a:dgm id="{2B37EB3C-BD81-41A8-9DB4-2656E32C556E}"/>
                                            </p:graphicEl>
                                          </p:spTgt>
                                        </p:tgtEl>
                                        <p:attrNameLst>
                                          <p:attrName>style.visibility</p:attrName>
                                        </p:attrNameLst>
                                      </p:cBhvr>
                                      <p:to>
                                        <p:strVal val="visible"/>
                                      </p:to>
                                    </p:set>
                                    <p:animEffect transition="in" filter="blinds(horizontal)">
                                      <p:cBhvr>
                                        <p:cTn id="33" dur="500"/>
                                        <p:tgtEl>
                                          <p:spTgt spid="5">
                                            <p:graphicEl>
                                              <a:dgm id="{2B37EB3C-BD81-41A8-9DB4-2656E32C556E}"/>
                                            </p:graphicEl>
                                          </p:spTgt>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5">
                                            <p:graphicEl>
                                              <a:dgm id="{40E09005-19CC-41E2-8E3C-D98FF4B83A50}"/>
                                            </p:graphicEl>
                                          </p:spTgt>
                                        </p:tgtEl>
                                        <p:attrNameLst>
                                          <p:attrName>style.visibility</p:attrName>
                                        </p:attrNameLst>
                                      </p:cBhvr>
                                      <p:to>
                                        <p:strVal val="visible"/>
                                      </p:to>
                                    </p:set>
                                    <p:animEffect transition="in" filter="blinds(horizontal)">
                                      <p:cBhvr>
                                        <p:cTn id="36" dur="500"/>
                                        <p:tgtEl>
                                          <p:spTgt spid="5">
                                            <p:graphicEl>
                                              <a:dgm id="{40E09005-19CC-41E2-8E3C-D98FF4B83A50}"/>
                                            </p:graphicEl>
                                          </p:spTgt>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5">
                                            <p:graphicEl>
                                              <a:dgm id="{9AAAE035-C1F8-4739-BDDC-161487B3C44B}"/>
                                            </p:graphicEl>
                                          </p:spTgt>
                                        </p:tgtEl>
                                        <p:attrNameLst>
                                          <p:attrName>style.visibility</p:attrName>
                                        </p:attrNameLst>
                                      </p:cBhvr>
                                      <p:to>
                                        <p:strVal val="visible"/>
                                      </p:to>
                                    </p:set>
                                    <p:animEffect transition="in" filter="blinds(horizontal)">
                                      <p:cBhvr>
                                        <p:cTn id="39" dur="500"/>
                                        <p:tgtEl>
                                          <p:spTgt spid="5">
                                            <p:graphicEl>
                                              <a:dgm id="{9AAAE035-C1F8-4739-BDDC-161487B3C4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229600" cy="1066800"/>
          </a:xfrm>
        </p:spPr>
        <p:txBody>
          <a:bodyPr/>
          <a:lstStyle/>
          <a:p>
            <a:r>
              <a:rPr lang="es-EC" dirty="0" smtClean="0"/>
              <a:t>HIPÓTESIS GENERAL Y ESPECÍFICAS</a:t>
            </a:r>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graphicFrame>
        <p:nvGraphicFramePr>
          <p:cNvPr id="5" name="4 Diagrama"/>
          <p:cNvGraphicFramePr/>
          <p:nvPr/>
        </p:nvGraphicFramePr>
        <p:xfrm>
          <a:off x="179512" y="1268760"/>
          <a:ext cx="8964488"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1066800"/>
          </a:xfrm>
        </p:spPr>
        <p:txBody>
          <a:bodyPr/>
          <a:lstStyle/>
          <a:p>
            <a:r>
              <a:rPr lang="es-EC" dirty="0" smtClean="0"/>
              <a:t>ANÁLISIS EXTERNO</a:t>
            </a:r>
            <a:endParaRPr lang="es-EC" dirty="0"/>
          </a:p>
        </p:txBody>
      </p:sp>
      <p:pic>
        <p:nvPicPr>
          <p:cNvPr id="5"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graphicFrame>
        <p:nvGraphicFramePr>
          <p:cNvPr id="7" name="6 Diagrama"/>
          <p:cNvGraphicFramePr/>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Flecha abajo"/>
          <p:cNvSpPr/>
          <p:nvPr/>
        </p:nvSpPr>
        <p:spPr>
          <a:xfrm>
            <a:off x="4139952" y="2348880"/>
            <a:ext cx="144016" cy="21602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dirty="0"/>
          </a:p>
        </p:txBody>
      </p:sp>
      <p:sp>
        <p:nvSpPr>
          <p:cNvPr id="10" name="9 Flecha abajo"/>
          <p:cNvSpPr/>
          <p:nvPr/>
        </p:nvSpPr>
        <p:spPr>
          <a:xfrm>
            <a:off x="4139952" y="2852936"/>
            <a:ext cx="144016" cy="21602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11" name="10 Flecha abajo"/>
          <p:cNvSpPr/>
          <p:nvPr/>
        </p:nvSpPr>
        <p:spPr>
          <a:xfrm flipV="1">
            <a:off x="4139952" y="3284984"/>
            <a:ext cx="144016" cy="21602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12" name="11 Flecha abajo"/>
          <p:cNvSpPr/>
          <p:nvPr/>
        </p:nvSpPr>
        <p:spPr>
          <a:xfrm>
            <a:off x="7884368" y="2276872"/>
            <a:ext cx="144016" cy="21602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13" name="12 Flecha abajo"/>
          <p:cNvSpPr/>
          <p:nvPr/>
        </p:nvSpPr>
        <p:spPr>
          <a:xfrm>
            <a:off x="7884368" y="2708920"/>
            <a:ext cx="144016" cy="21602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15" name="14 Flecha abajo"/>
          <p:cNvSpPr/>
          <p:nvPr/>
        </p:nvSpPr>
        <p:spPr>
          <a:xfrm>
            <a:off x="4211960" y="4869160"/>
            <a:ext cx="144016" cy="21602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16" name="15 Flecha abajo"/>
          <p:cNvSpPr/>
          <p:nvPr/>
        </p:nvSpPr>
        <p:spPr>
          <a:xfrm>
            <a:off x="4211960" y="5373216"/>
            <a:ext cx="144016" cy="21602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17" name="16 Flecha abajo"/>
          <p:cNvSpPr/>
          <p:nvPr/>
        </p:nvSpPr>
        <p:spPr>
          <a:xfrm>
            <a:off x="4211960" y="5733256"/>
            <a:ext cx="144016" cy="21602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18" name="17 Flecha abajo"/>
          <p:cNvSpPr/>
          <p:nvPr/>
        </p:nvSpPr>
        <p:spPr>
          <a:xfrm flipV="1">
            <a:off x="8028384" y="4797152"/>
            <a:ext cx="144016" cy="21602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20" name="19 Flecha abajo"/>
          <p:cNvSpPr/>
          <p:nvPr/>
        </p:nvSpPr>
        <p:spPr>
          <a:xfrm>
            <a:off x="8028384" y="5229200"/>
            <a:ext cx="144016" cy="21602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21" name="20 Flecha abajo"/>
          <p:cNvSpPr/>
          <p:nvPr/>
        </p:nvSpPr>
        <p:spPr>
          <a:xfrm flipV="1">
            <a:off x="7884368" y="2996952"/>
            <a:ext cx="144016" cy="21602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graphicEl>
                                              <a:dgm id="{BB154164-EA56-4F6B-9841-060690212E9B}"/>
                                            </p:graphicEl>
                                          </p:spTgt>
                                        </p:tgtEl>
                                        <p:attrNameLst>
                                          <p:attrName>style.visibility</p:attrName>
                                        </p:attrNameLst>
                                      </p:cBhvr>
                                      <p:to>
                                        <p:strVal val="visible"/>
                                      </p:to>
                                    </p:set>
                                    <p:animEffect transition="in" filter="strips(downLeft)">
                                      <p:cBhvr>
                                        <p:cTn id="7" dur="1000"/>
                                        <p:tgtEl>
                                          <p:spTgt spid="7">
                                            <p:graphicEl>
                                              <a:dgm id="{BB154164-EA56-4F6B-9841-060690212E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graphicEl>
                                              <a:dgm id="{19C1E220-01A4-4DF3-A52D-45367BB0CEF0}"/>
                                            </p:graphicEl>
                                          </p:spTgt>
                                        </p:tgtEl>
                                        <p:attrNameLst>
                                          <p:attrName>style.visibility</p:attrName>
                                        </p:attrNameLst>
                                      </p:cBhvr>
                                      <p:to>
                                        <p:strVal val="visible"/>
                                      </p:to>
                                    </p:set>
                                    <p:animEffect transition="in" filter="strips(downLeft)">
                                      <p:cBhvr>
                                        <p:cTn id="12" dur="1000"/>
                                        <p:tgtEl>
                                          <p:spTgt spid="7">
                                            <p:graphicEl>
                                              <a:dgm id="{19C1E220-01A4-4DF3-A52D-45367BB0CEF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7">
                                            <p:graphicEl>
                                              <a:dgm id="{B1C3505C-6715-4154-94A6-BBD69F28008E}"/>
                                            </p:graphicEl>
                                          </p:spTgt>
                                        </p:tgtEl>
                                        <p:attrNameLst>
                                          <p:attrName>style.visibility</p:attrName>
                                        </p:attrNameLst>
                                      </p:cBhvr>
                                      <p:to>
                                        <p:strVal val="visible"/>
                                      </p:to>
                                    </p:set>
                                    <p:animEffect transition="in" filter="strips(downLeft)">
                                      <p:cBhvr>
                                        <p:cTn id="32" dur="1000"/>
                                        <p:tgtEl>
                                          <p:spTgt spid="7">
                                            <p:graphicEl>
                                              <a:dgm id="{B1C3505C-6715-4154-94A6-BBD69F28008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ox(i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7">
                                            <p:graphicEl>
                                              <a:dgm id="{18F253CB-19CE-40D2-8F0A-3D44F2CE5F24}"/>
                                            </p:graphicEl>
                                          </p:spTgt>
                                        </p:tgtEl>
                                        <p:attrNameLst>
                                          <p:attrName>style.visibility</p:attrName>
                                        </p:attrNameLst>
                                      </p:cBhvr>
                                      <p:to>
                                        <p:strVal val="visible"/>
                                      </p:to>
                                    </p:set>
                                    <p:animEffect transition="in" filter="strips(downLeft)">
                                      <p:cBhvr>
                                        <p:cTn id="52" dur="1000"/>
                                        <p:tgtEl>
                                          <p:spTgt spid="7">
                                            <p:graphicEl>
                                              <a:dgm id="{18F253CB-19CE-40D2-8F0A-3D44F2CE5F2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ox(i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ox(i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7">
                                            <p:graphicEl>
                                              <a:dgm id="{7253A430-6F98-44A0-9362-567CB8D4BF50}"/>
                                            </p:graphicEl>
                                          </p:spTgt>
                                        </p:tgtEl>
                                        <p:attrNameLst>
                                          <p:attrName>style.visibility</p:attrName>
                                        </p:attrNameLst>
                                      </p:cBhvr>
                                      <p:to>
                                        <p:strVal val="visible"/>
                                      </p:to>
                                    </p:set>
                                    <p:animEffect transition="in" filter="strips(downLeft)">
                                      <p:cBhvr>
                                        <p:cTn id="72" dur="1000"/>
                                        <p:tgtEl>
                                          <p:spTgt spid="7">
                                            <p:graphicEl>
                                              <a:dgm id="{7253A430-6F98-44A0-9362-567CB8D4BF5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ox(in)">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ox(in)">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uiExpand="1" animBg="1"/>
      <p:bldP spid="10" grpId="0" uiExpand="1" animBg="1"/>
      <p:bldP spid="11" grpId="0" uiExpand="1" animBg="1"/>
      <p:bldP spid="12" grpId="0" uiExpand="1" animBg="1"/>
      <p:bldP spid="13" grpId="0" uiExpand="1" animBg="1"/>
      <p:bldP spid="15" grpId="0" uiExpand="1" animBg="1"/>
      <p:bldP spid="16" grpId="0" uiExpand="1" animBg="1"/>
      <p:bldP spid="17" grpId="0" uiExpand="1" animBg="1"/>
      <p:bldP spid="18" grpId="0" animBg="1"/>
      <p:bldP spid="20" grpId="0" animBg="1"/>
      <p:bldP spid="21"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ANÁLISIS INTERNO</a:t>
            </a:r>
            <a:endParaRPr lang="es-EC" dirty="0"/>
          </a:p>
        </p:txBody>
      </p:sp>
      <p:pic>
        <p:nvPicPr>
          <p:cNvPr id="5"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graphicFrame>
        <p:nvGraphicFramePr>
          <p:cNvPr id="7" name="6 Marcador de contenido"/>
          <p:cNvGraphicFramePr>
            <a:graphicFrameLocks noGrp="1"/>
          </p:cNvGraphicFramePr>
          <p:nvPr>
            <p:ph idx="1"/>
          </p:nvPr>
        </p:nvGraphicFramePr>
        <p:xfrm>
          <a:off x="457200" y="1552922"/>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05715A2B-BA58-438E-875E-44A15DD89442}"/>
                                            </p:graphicEl>
                                          </p:spTgt>
                                        </p:tgtEl>
                                        <p:attrNameLst>
                                          <p:attrName>style.visibility</p:attrName>
                                        </p:attrNameLst>
                                      </p:cBhvr>
                                      <p:to>
                                        <p:strVal val="visible"/>
                                      </p:to>
                                    </p:set>
                                    <p:animEffect transition="in" filter="blinds(horizontal)">
                                      <p:cBhvr>
                                        <p:cTn id="7" dur="500"/>
                                        <p:tgtEl>
                                          <p:spTgt spid="7">
                                            <p:graphicEl>
                                              <a:dgm id="{05715A2B-BA58-438E-875E-44A15DD8944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graphicEl>
                                              <a:dgm id="{F158F075-7E6A-4AA6-814D-B27BFEEFA72A}"/>
                                            </p:graphicEl>
                                          </p:spTgt>
                                        </p:tgtEl>
                                        <p:attrNameLst>
                                          <p:attrName>style.visibility</p:attrName>
                                        </p:attrNameLst>
                                      </p:cBhvr>
                                      <p:to>
                                        <p:strVal val="visible"/>
                                      </p:to>
                                    </p:set>
                                    <p:animEffect transition="in" filter="blinds(horizontal)">
                                      <p:cBhvr>
                                        <p:cTn id="12" dur="500"/>
                                        <p:tgtEl>
                                          <p:spTgt spid="7">
                                            <p:graphicEl>
                                              <a:dgm id="{F158F075-7E6A-4AA6-814D-B27BFEEFA72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graphicEl>
                                              <a:dgm id="{4F158683-0130-4F0F-9D44-0C1D559AB9A3}"/>
                                            </p:graphicEl>
                                          </p:spTgt>
                                        </p:tgtEl>
                                        <p:attrNameLst>
                                          <p:attrName>style.visibility</p:attrName>
                                        </p:attrNameLst>
                                      </p:cBhvr>
                                      <p:to>
                                        <p:strVal val="visible"/>
                                      </p:to>
                                    </p:set>
                                    <p:animEffect transition="in" filter="blinds(horizontal)">
                                      <p:cBhvr>
                                        <p:cTn id="17" dur="500"/>
                                        <p:tgtEl>
                                          <p:spTgt spid="7">
                                            <p:graphicEl>
                                              <a:dgm id="{4F158683-0130-4F0F-9D44-0C1D559AB9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graphicEl>
                                              <a:dgm id="{69276DA8-040D-4502-8843-EB4CBB5245F0}"/>
                                            </p:graphicEl>
                                          </p:spTgt>
                                        </p:tgtEl>
                                        <p:attrNameLst>
                                          <p:attrName>style.visibility</p:attrName>
                                        </p:attrNameLst>
                                      </p:cBhvr>
                                      <p:to>
                                        <p:strVal val="visible"/>
                                      </p:to>
                                    </p:set>
                                    <p:animEffect transition="in" filter="blinds(horizontal)">
                                      <p:cBhvr>
                                        <p:cTn id="22" dur="500"/>
                                        <p:tgtEl>
                                          <p:spTgt spid="7">
                                            <p:graphicEl>
                                              <a:dgm id="{69276DA8-040D-4502-8843-EB4CBB5245F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graphicEl>
                                              <a:dgm id="{AD1F6710-3D17-4B12-B12C-3DB70B413AE2}"/>
                                            </p:graphicEl>
                                          </p:spTgt>
                                        </p:tgtEl>
                                        <p:attrNameLst>
                                          <p:attrName>style.visibility</p:attrName>
                                        </p:attrNameLst>
                                      </p:cBhvr>
                                      <p:to>
                                        <p:strVal val="visible"/>
                                      </p:to>
                                    </p:set>
                                    <p:animEffect transition="in" filter="blinds(horizontal)">
                                      <p:cBhvr>
                                        <p:cTn id="27" dur="500"/>
                                        <p:tgtEl>
                                          <p:spTgt spid="7">
                                            <p:graphicEl>
                                              <a:dgm id="{AD1F6710-3D17-4B12-B12C-3DB70B413A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normAutofit fontScale="90000"/>
          </a:bodyPr>
          <a:lstStyle/>
          <a:p>
            <a:r>
              <a:rPr lang="es-EC" dirty="0" smtClean="0">
                <a:hlinkClick r:id="rId2" action="ppaction://hlinkfile"/>
              </a:rPr>
              <a:t>POSICIONAMIENTO ESTRATÉGICO A TRAVÉS DE </a:t>
            </a:r>
            <a:r>
              <a:rPr lang="es-EC" dirty="0" err="1" smtClean="0">
                <a:hlinkClick r:id="rId2" action="ppaction://hlinkfile"/>
              </a:rPr>
              <a:t>SCORECARDS</a:t>
            </a:r>
            <a:endParaRPr lang="es-EC" dirty="0"/>
          </a:p>
        </p:txBody>
      </p:sp>
      <p:pic>
        <p:nvPicPr>
          <p:cNvPr id="4" name="3 Marcador de contenido"/>
          <p:cNvPicPr>
            <a:picLocks noGrp="1"/>
          </p:cNvPicPr>
          <p:nvPr>
            <p:ph idx="1"/>
          </p:nvPr>
        </p:nvPicPr>
        <p:blipFill>
          <a:blip r:embed="rId3" cstate="print"/>
          <a:srcRect/>
          <a:stretch>
            <a:fillRect/>
          </a:stretch>
        </p:blipFill>
        <p:spPr bwMode="auto">
          <a:xfrm>
            <a:off x="683568" y="1628800"/>
            <a:ext cx="7128792" cy="5229200"/>
          </a:xfrm>
          <a:prstGeom prst="rect">
            <a:avLst/>
          </a:prstGeom>
          <a:noFill/>
          <a:ln w="9525">
            <a:noFill/>
            <a:miter lim="800000"/>
            <a:headEnd/>
            <a:tailEnd/>
          </a:ln>
        </p:spPr>
      </p:pic>
      <p:pic>
        <p:nvPicPr>
          <p:cNvPr id="5" name="1 Imagen"/>
          <p:cNvPicPr>
            <a:picLocks noChangeAspect="1" noChangeArrowheads="1"/>
          </p:cNvPicPr>
          <p:nvPr/>
        </p:nvPicPr>
        <p:blipFill>
          <a:blip r:embed="rId4" cstate="print">
            <a:lum/>
          </a:blip>
          <a:srcRect/>
          <a:stretch>
            <a:fillRect/>
          </a:stretch>
        </p:blipFill>
        <p:spPr bwMode="auto">
          <a:xfrm>
            <a:off x="7918964" y="5805264"/>
            <a:ext cx="1225036" cy="1047749"/>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ANÁLISIS FODA - MATRICES</a:t>
            </a:r>
            <a:endParaRPr lang="es-EC" dirty="0"/>
          </a:p>
        </p:txBody>
      </p:sp>
      <p:sp>
        <p:nvSpPr>
          <p:cNvPr id="3" name="2 Marcador de contenido"/>
          <p:cNvSpPr>
            <a:spLocks noGrp="1"/>
          </p:cNvSpPr>
          <p:nvPr>
            <p:ph idx="1"/>
          </p:nvPr>
        </p:nvSpPr>
        <p:spPr>
          <a:xfrm>
            <a:off x="457200" y="1484784"/>
            <a:ext cx="8229600" cy="5089752"/>
          </a:xfrm>
        </p:spPr>
        <p:txBody>
          <a:bodyPr/>
          <a:lstStyle/>
          <a:p>
            <a:endParaRPr lang="es-EC" dirty="0" smtClean="0"/>
          </a:p>
          <a:p>
            <a:pPr>
              <a:buNone/>
            </a:pPr>
            <a:endParaRPr lang="es-EC" dirty="0"/>
          </a:p>
        </p:txBody>
      </p:sp>
      <p:pic>
        <p:nvPicPr>
          <p:cNvPr id="4" name="1 Imagen"/>
          <p:cNvPicPr>
            <a:picLocks noChangeAspect="1" noChangeArrowheads="1"/>
          </p:cNvPicPr>
          <p:nvPr/>
        </p:nvPicPr>
        <p:blipFill>
          <a:blip r:embed="rId2" cstate="print">
            <a:lum/>
          </a:blip>
          <a:srcRect/>
          <a:stretch>
            <a:fillRect/>
          </a:stretch>
        </p:blipFill>
        <p:spPr bwMode="auto">
          <a:xfrm>
            <a:off x="7918964" y="5810251"/>
            <a:ext cx="1225036" cy="1047749"/>
          </a:xfrm>
          <a:prstGeom prst="rect">
            <a:avLst/>
          </a:prstGeom>
          <a:noFill/>
          <a:ln w="9525">
            <a:noFill/>
            <a:miter lim="800000"/>
            <a:headEnd/>
            <a:tailEnd/>
          </a:ln>
        </p:spPr>
      </p:pic>
      <p:graphicFrame>
        <p:nvGraphicFramePr>
          <p:cNvPr id="6" name="5 Diagrama"/>
          <p:cNvGraphicFramePr/>
          <p:nvPr/>
        </p:nvGraphicFramePr>
        <p:xfrm>
          <a:off x="395536" y="1397000"/>
          <a:ext cx="8208912"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graphicEl>
                                              <a:dgm id="{531085B3-9876-43B5-A260-3E7D2C50D600}"/>
                                            </p:graphicEl>
                                          </p:spTgt>
                                        </p:tgtEl>
                                        <p:attrNameLst>
                                          <p:attrName>style.visibility</p:attrName>
                                        </p:attrNameLst>
                                      </p:cBhvr>
                                      <p:to>
                                        <p:strVal val="visible"/>
                                      </p:to>
                                    </p:set>
                                    <p:animEffect transition="in" filter="blinds(horizontal)">
                                      <p:cBhvr>
                                        <p:cTn id="7" dur="500"/>
                                        <p:tgtEl>
                                          <p:spTgt spid="6">
                                            <p:graphicEl>
                                              <a:dgm id="{531085B3-9876-43B5-A260-3E7D2C50D6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graphicEl>
                                              <a:dgm id="{CB84A660-441F-411D-94EB-8C2D1F2471DD}"/>
                                            </p:graphicEl>
                                          </p:spTgt>
                                        </p:tgtEl>
                                        <p:attrNameLst>
                                          <p:attrName>style.visibility</p:attrName>
                                        </p:attrNameLst>
                                      </p:cBhvr>
                                      <p:to>
                                        <p:strVal val="visible"/>
                                      </p:to>
                                    </p:set>
                                    <p:animEffect transition="in" filter="blinds(horizontal)">
                                      <p:cBhvr>
                                        <p:cTn id="12" dur="500"/>
                                        <p:tgtEl>
                                          <p:spTgt spid="6">
                                            <p:graphicEl>
                                              <a:dgm id="{CB84A660-441F-411D-94EB-8C2D1F2471D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graphicEl>
                                              <a:dgm id="{B2878BEC-CD6F-410C-8589-C1ADC4C7B8A0}"/>
                                            </p:graphicEl>
                                          </p:spTgt>
                                        </p:tgtEl>
                                        <p:attrNameLst>
                                          <p:attrName>style.visibility</p:attrName>
                                        </p:attrNameLst>
                                      </p:cBhvr>
                                      <p:to>
                                        <p:strVal val="visible"/>
                                      </p:to>
                                    </p:set>
                                    <p:animEffect transition="in" filter="blinds(horizontal)">
                                      <p:cBhvr>
                                        <p:cTn id="17" dur="500"/>
                                        <p:tgtEl>
                                          <p:spTgt spid="6">
                                            <p:graphicEl>
                                              <a:dgm id="{B2878BEC-CD6F-410C-8589-C1ADC4C7B8A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graphicEl>
                                              <a:dgm id="{9DC89949-4E7C-42A2-8570-826BE44B7277}"/>
                                            </p:graphicEl>
                                          </p:spTgt>
                                        </p:tgtEl>
                                        <p:attrNameLst>
                                          <p:attrName>style.visibility</p:attrName>
                                        </p:attrNameLst>
                                      </p:cBhvr>
                                      <p:to>
                                        <p:strVal val="visible"/>
                                      </p:to>
                                    </p:set>
                                    <p:animEffect transition="in" filter="blinds(horizontal)">
                                      <p:cBhvr>
                                        <p:cTn id="22" dur="500"/>
                                        <p:tgtEl>
                                          <p:spTgt spid="6">
                                            <p:graphicEl>
                                              <a:dgm id="{9DC89949-4E7C-42A2-8570-826BE44B727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graphicEl>
                                              <a:dgm id="{01CE895B-FEA4-4374-9649-F9F6070B3FB7}"/>
                                            </p:graphicEl>
                                          </p:spTgt>
                                        </p:tgtEl>
                                        <p:attrNameLst>
                                          <p:attrName>style.visibility</p:attrName>
                                        </p:attrNameLst>
                                      </p:cBhvr>
                                      <p:to>
                                        <p:strVal val="visible"/>
                                      </p:to>
                                    </p:set>
                                    <p:animEffect transition="in" filter="blinds(horizontal)">
                                      <p:cBhvr>
                                        <p:cTn id="27" dur="500"/>
                                        <p:tgtEl>
                                          <p:spTgt spid="6">
                                            <p:graphicEl>
                                              <a:dgm id="{01CE895B-FEA4-4374-9649-F9F6070B3FB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graphicEl>
                                              <a:dgm id="{4502B263-2FE3-4C5E-8CF4-4313539963A0}"/>
                                            </p:graphicEl>
                                          </p:spTgt>
                                        </p:tgtEl>
                                        <p:attrNameLst>
                                          <p:attrName>style.visibility</p:attrName>
                                        </p:attrNameLst>
                                      </p:cBhvr>
                                      <p:to>
                                        <p:strVal val="visible"/>
                                      </p:to>
                                    </p:set>
                                    <p:animEffect transition="in" filter="blinds(horizontal)">
                                      <p:cBhvr>
                                        <p:cTn id="32" dur="500"/>
                                        <p:tgtEl>
                                          <p:spTgt spid="6">
                                            <p:graphicEl>
                                              <a:dgm id="{4502B263-2FE3-4C5E-8CF4-4313539963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4.5|1.7|8.9|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4897</TotalTime>
  <Words>1647</Words>
  <Application>Microsoft Office PowerPoint</Application>
  <PresentationFormat>Presentación en pantalla (4:3)</PresentationFormat>
  <Paragraphs>403</Paragraphs>
  <Slides>36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Urbano</vt:lpstr>
      <vt:lpstr>Hoja de cálculo</vt:lpstr>
      <vt:lpstr>PLAN DE SEGUIMIENTO, CONTROL Y MONITOREO DE LA IMPLEMENTACIÓN DEL SISTEMA INTEGRADO DE GESTIÓN PARA LA DISTRIBUCIÓN ELÉCTRICA – SIGDE EN LAS EMPRESAS ELÉCTRICAS DE DISTRIBUCIÓN A NIVEL NACIONAL</vt:lpstr>
      <vt:lpstr>ANTECEDENTES</vt:lpstr>
      <vt:lpstr>DETERMINACIÓN DEL PROBLEMA</vt:lpstr>
      <vt:lpstr>OBJETIVOS GENERAL Y ESPECÍFICOS</vt:lpstr>
      <vt:lpstr>HIPÓTESIS GENERAL Y ESPECÍFICAS</vt:lpstr>
      <vt:lpstr>ANÁLISIS EXTERNO</vt:lpstr>
      <vt:lpstr>ANÁLISIS INTERNO</vt:lpstr>
      <vt:lpstr>POSICIONAMIENTO ESTRATÉGICO A TRAVÉS DE SCORECARDS</vt:lpstr>
      <vt:lpstr>ANÁLISIS FODA - MATRICES</vt:lpstr>
      <vt:lpstr>MATRIZ FODA</vt:lpstr>
      <vt:lpstr>EVALUACIÓN DE FACTORES EXTERNOS - EFE</vt:lpstr>
      <vt:lpstr>FORMULACIÓN DE ESTRATEGIAS</vt:lpstr>
      <vt:lpstr>MATRIZ DE POSICIÓN ESTRATÉGICA Y EVALUACIÓN DE LA ACCIÓN - PEYEA</vt:lpstr>
      <vt:lpstr>Diapositiva 14</vt:lpstr>
      <vt:lpstr>MATRIZ INTERNA Y EXTERNA - MIE</vt:lpstr>
      <vt:lpstr>Gráfico MIE</vt:lpstr>
      <vt:lpstr>MATRIZ CUANTITATIVA DE LA PLANEACIÓN ESTRATÉGICA - MCPE</vt:lpstr>
      <vt:lpstr>DIRECCIONAMIENTO ESTRATÉGICO</vt:lpstr>
      <vt:lpstr>DIRECCIONAMIENTO ESTRATÉGICO</vt:lpstr>
      <vt:lpstr>DIRECCIONAMIENTO ESTRATÉGICO</vt:lpstr>
      <vt:lpstr>Diapositiva 21</vt:lpstr>
      <vt:lpstr>CUADRO DE MANDO INTEGRAL CMI</vt:lpstr>
      <vt:lpstr>CUADRO DE MANDO INTEGRAL CMI</vt:lpstr>
      <vt:lpstr>CUADRO DE MANDO INTEGRAL CMI</vt:lpstr>
      <vt:lpstr>CUADRO DE MANDO INTEGRAL CMI</vt:lpstr>
      <vt:lpstr>PLAN DE SEGUIMIENTO, CONTROL Y MONITOREO DEL SIGDE</vt:lpstr>
      <vt:lpstr>Diapositiva 27</vt:lpstr>
      <vt:lpstr>Diapositiva 28</vt:lpstr>
      <vt:lpstr>MEDIOS</vt:lpstr>
      <vt:lpstr>PLAN DE SEGUIMIENTO </vt:lpstr>
      <vt:lpstr>CONCLUSIONES</vt:lpstr>
      <vt:lpstr>CONCLUSIONES</vt:lpstr>
      <vt:lpstr>CONCLUSIONES</vt:lpstr>
      <vt:lpstr>RECOMENDACIONES</vt:lpstr>
      <vt:lpstr>RECOMENDACIONES</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PREVIA A LA OBTENCIÓN DEL GRADO DE MAGISTER EN PLANIFICACIÓN Y DIRECCIÓN ESTRATÉGICA</dc:title>
  <dc:creator>DaniAndrade</dc:creator>
  <cp:lastModifiedBy>DaniAndrade</cp:lastModifiedBy>
  <cp:revision>131</cp:revision>
  <dcterms:created xsi:type="dcterms:W3CDTF">2013-02-26T02:24:52Z</dcterms:created>
  <dcterms:modified xsi:type="dcterms:W3CDTF">2014-04-30T02:05:20Z</dcterms:modified>
</cp:coreProperties>
</file>