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gif" ContentType="image/gif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4" r:id="rId2"/>
  </p:sldMasterIdLst>
  <p:handoutMasterIdLst>
    <p:handoutMasterId r:id="rId28"/>
  </p:handoutMasterIdLst>
  <p:sldIdLst>
    <p:sldId id="256" r:id="rId3"/>
    <p:sldId id="257" r:id="rId4"/>
    <p:sldId id="266" r:id="rId5"/>
    <p:sldId id="258" r:id="rId6"/>
    <p:sldId id="260" r:id="rId7"/>
    <p:sldId id="270" r:id="rId8"/>
    <p:sldId id="262" r:id="rId9"/>
    <p:sldId id="274" r:id="rId10"/>
    <p:sldId id="263" r:id="rId11"/>
    <p:sldId id="275" r:id="rId12"/>
    <p:sldId id="283" r:id="rId13"/>
    <p:sldId id="284" r:id="rId14"/>
    <p:sldId id="289" r:id="rId15"/>
    <p:sldId id="291" r:id="rId16"/>
    <p:sldId id="297" r:id="rId17"/>
    <p:sldId id="298" r:id="rId18"/>
    <p:sldId id="300" r:id="rId19"/>
    <p:sldId id="302" r:id="rId20"/>
    <p:sldId id="308" r:id="rId21"/>
    <p:sldId id="264" r:id="rId22"/>
    <p:sldId id="312" r:id="rId23"/>
    <p:sldId id="313" r:id="rId24"/>
    <p:sldId id="314" r:id="rId25"/>
    <p:sldId id="259" r:id="rId26"/>
    <p:sldId id="277" r:id="rId27"/>
  </p:sldIdLst>
  <p:sldSz cx="9144000" cy="6858000" type="screen4x3"/>
  <p:notesSz cx="9388475" cy="71024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292"/>
    <a:srgbClr val="003300"/>
    <a:srgbClr val="A5CBF9"/>
    <a:srgbClr val="FADEE7"/>
    <a:srgbClr val="93E3FF"/>
    <a:srgbClr val="07308D"/>
    <a:srgbClr val="3FCDFF"/>
    <a:srgbClr val="9FE6FF"/>
    <a:srgbClr val="FBC1C2"/>
    <a:srgbClr val="F7C9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07" autoAdjust="0"/>
  </p:normalViewPr>
  <p:slideViewPr>
    <p:cSldViewPr>
      <p:cViewPr varScale="1">
        <p:scale>
          <a:sx n="68" d="100"/>
          <a:sy n="68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563C91-FEB1-4849-94BB-08D6A3D267ED}" type="doc">
      <dgm:prSet loTypeId="urn:microsoft.com/office/officeart/2005/8/layout/defaul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MX"/>
        </a:p>
      </dgm:t>
    </dgm:pt>
    <dgm:pt modelId="{314404C2-3321-46BC-A393-B893109C2C59}">
      <dgm:prSet phldrT="[Texto]" custT="1"/>
      <dgm:spPr>
        <a:solidFill>
          <a:srgbClr val="93E3FF">
            <a:alpha val="89804"/>
          </a:srgbClr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MX" sz="1800" dirty="0" smtClean="0">
              <a:solidFill>
                <a:schemeClr val="tx1">
                  <a:lumMod val="50000"/>
                </a:schemeClr>
              </a:solidFill>
            </a:rPr>
            <a:t>Describir los Aspectos Generales – Situación Actual.</a:t>
          </a:r>
          <a:endParaRPr lang="es-MX" sz="1800" dirty="0">
            <a:solidFill>
              <a:schemeClr val="tx1">
                <a:lumMod val="50000"/>
              </a:schemeClr>
            </a:solidFill>
          </a:endParaRPr>
        </a:p>
      </dgm:t>
    </dgm:pt>
    <dgm:pt modelId="{71032555-1E83-40FF-97F7-6222292D9126}" type="parTrans" cxnId="{6D33F8D9-38AA-4872-948D-215FB2BECFE7}">
      <dgm:prSet/>
      <dgm:spPr/>
      <dgm:t>
        <a:bodyPr/>
        <a:lstStyle/>
        <a:p>
          <a:endParaRPr lang="es-MX" sz="1800">
            <a:solidFill>
              <a:schemeClr val="tx1">
                <a:lumMod val="50000"/>
              </a:schemeClr>
            </a:solidFill>
          </a:endParaRPr>
        </a:p>
      </dgm:t>
    </dgm:pt>
    <dgm:pt modelId="{7105E490-B2FC-40B1-A86F-8BF072EFA45F}" type="sibTrans" cxnId="{6D33F8D9-38AA-4872-948D-215FB2BECFE7}">
      <dgm:prSet/>
      <dgm:spPr/>
      <dgm:t>
        <a:bodyPr/>
        <a:lstStyle/>
        <a:p>
          <a:endParaRPr lang="es-MX" sz="1800">
            <a:solidFill>
              <a:schemeClr val="tx1">
                <a:lumMod val="50000"/>
              </a:schemeClr>
            </a:solidFill>
          </a:endParaRPr>
        </a:p>
      </dgm:t>
    </dgm:pt>
    <dgm:pt modelId="{4163D568-D58D-4DD5-9598-63E7D16A1878}">
      <dgm:prSet phldrT="[Texto]" custT="1"/>
      <dgm:spPr>
        <a:solidFill>
          <a:srgbClr val="9FE6FF">
            <a:alpha val="76471"/>
          </a:srgbClr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MX" sz="1800" dirty="0" smtClean="0">
              <a:solidFill>
                <a:schemeClr val="tx1">
                  <a:lumMod val="50000"/>
                </a:schemeClr>
              </a:solidFill>
            </a:rPr>
            <a:t>Describir los fundamentos teóricos.</a:t>
          </a:r>
          <a:endParaRPr lang="es-MX" sz="1800" dirty="0">
            <a:solidFill>
              <a:schemeClr val="tx1">
                <a:lumMod val="50000"/>
              </a:schemeClr>
            </a:solidFill>
          </a:endParaRPr>
        </a:p>
      </dgm:t>
    </dgm:pt>
    <dgm:pt modelId="{8A99C924-1DBE-4BB6-A8CA-40509EABE2AD}" type="parTrans" cxnId="{FEF2C50D-4DEC-4B98-AF1E-699A530C1E2E}">
      <dgm:prSet/>
      <dgm:spPr/>
      <dgm:t>
        <a:bodyPr/>
        <a:lstStyle/>
        <a:p>
          <a:endParaRPr lang="es-MX" sz="1800">
            <a:solidFill>
              <a:schemeClr val="tx1">
                <a:lumMod val="50000"/>
              </a:schemeClr>
            </a:solidFill>
          </a:endParaRPr>
        </a:p>
      </dgm:t>
    </dgm:pt>
    <dgm:pt modelId="{3FC26444-619F-4752-BD52-2487E8013906}" type="sibTrans" cxnId="{FEF2C50D-4DEC-4B98-AF1E-699A530C1E2E}">
      <dgm:prSet/>
      <dgm:spPr/>
      <dgm:t>
        <a:bodyPr/>
        <a:lstStyle/>
        <a:p>
          <a:endParaRPr lang="es-MX" sz="1800">
            <a:solidFill>
              <a:schemeClr val="tx1">
                <a:lumMod val="50000"/>
              </a:schemeClr>
            </a:solidFill>
          </a:endParaRPr>
        </a:p>
      </dgm:t>
    </dgm:pt>
    <dgm:pt modelId="{E5BC5CAE-C41C-4A27-BCEE-FE55DEA16724}">
      <dgm:prSet phldrT="[Texto]" custT="1"/>
      <dgm:spPr>
        <a:solidFill>
          <a:srgbClr val="93E3FF">
            <a:alpha val="63333"/>
          </a:srgbClr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MX" sz="1800" dirty="0" smtClean="0">
              <a:solidFill>
                <a:schemeClr val="tx1">
                  <a:lumMod val="50000"/>
                </a:schemeClr>
              </a:solidFill>
            </a:rPr>
            <a:t>Evaluar el estado del Control Interno Administrativo actual .</a:t>
          </a:r>
          <a:endParaRPr lang="es-MX" sz="1800" dirty="0">
            <a:solidFill>
              <a:schemeClr val="tx1">
                <a:lumMod val="50000"/>
              </a:schemeClr>
            </a:solidFill>
          </a:endParaRPr>
        </a:p>
      </dgm:t>
    </dgm:pt>
    <dgm:pt modelId="{8C8912ED-14C1-467E-9468-582DFC05848E}" type="parTrans" cxnId="{99EAFE02-F656-4D16-9757-31B9E5CE9B6F}">
      <dgm:prSet/>
      <dgm:spPr/>
      <dgm:t>
        <a:bodyPr/>
        <a:lstStyle/>
        <a:p>
          <a:endParaRPr lang="es-MX" sz="1800">
            <a:solidFill>
              <a:schemeClr val="tx1">
                <a:lumMod val="50000"/>
              </a:schemeClr>
            </a:solidFill>
          </a:endParaRPr>
        </a:p>
      </dgm:t>
    </dgm:pt>
    <dgm:pt modelId="{4873CB12-48D3-4BA9-A0FC-AC84252FC37C}" type="sibTrans" cxnId="{99EAFE02-F656-4D16-9757-31B9E5CE9B6F}">
      <dgm:prSet/>
      <dgm:spPr/>
      <dgm:t>
        <a:bodyPr/>
        <a:lstStyle/>
        <a:p>
          <a:endParaRPr lang="es-MX" sz="1800">
            <a:solidFill>
              <a:schemeClr val="tx1">
                <a:lumMod val="50000"/>
              </a:schemeClr>
            </a:solidFill>
          </a:endParaRPr>
        </a:p>
      </dgm:t>
    </dgm:pt>
    <dgm:pt modelId="{EADD6BD3-E48E-4172-AB94-71627D730C52}">
      <dgm:prSet phldrT="[Texto]" custT="1"/>
      <dgm:spPr>
        <a:solidFill>
          <a:srgbClr val="93E3FF">
            <a:alpha val="50000"/>
          </a:srgbClr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MX" sz="1800" dirty="0" smtClean="0">
              <a:solidFill>
                <a:schemeClr val="tx1">
                  <a:lumMod val="50000"/>
                </a:schemeClr>
              </a:solidFill>
            </a:rPr>
            <a:t>Detallar las conclusiones a las que se han llegado  y las recomendaciones que se consideran necesarias.</a:t>
          </a:r>
          <a:endParaRPr lang="es-MX" sz="1800" dirty="0">
            <a:solidFill>
              <a:schemeClr val="tx1">
                <a:lumMod val="50000"/>
              </a:schemeClr>
            </a:solidFill>
          </a:endParaRPr>
        </a:p>
      </dgm:t>
    </dgm:pt>
    <dgm:pt modelId="{7FF491E2-E947-466A-B5CA-9F0A5060D682}" type="parTrans" cxnId="{522766BD-CC3B-4C57-A118-830C2FEC32D1}">
      <dgm:prSet/>
      <dgm:spPr/>
      <dgm:t>
        <a:bodyPr/>
        <a:lstStyle/>
        <a:p>
          <a:endParaRPr lang="es-MX" sz="1800">
            <a:solidFill>
              <a:schemeClr val="tx1">
                <a:lumMod val="50000"/>
              </a:schemeClr>
            </a:solidFill>
          </a:endParaRPr>
        </a:p>
      </dgm:t>
    </dgm:pt>
    <dgm:pt modelId="{59874B94-0D5E-4D74-9D8E-FCAFE3A6477A}" type="sibTrans" cxnId="{522766BD-CC3B-4C57-A118-830C2FEC32D1}">
      <dgm:prSet/>
      <dgm:spPr/>
      <dgm:t>
        <a:bodyPr/>
        <a:lstStyle/>
        <a:p>
          <a:endParaRPr lang="es-MX" sz="1800">
            <a:solidFill>
              <a:schemeClr val="tx1">
                <a:lumMod val="50000"/>
              </a:schemeClr>
            </a:solidFill>
          </a:endParaRPr>
        </a:p>
      </dgm:t>
    </dgm:pt>
    <dgm:pt modelId="{D362E85E-B6D3-4B3F-99B5-9767D2F7335A}" type="pres">
      <dgm:prSet presAssocID="{EE563C91-FEB1-4849-94BB-08D6A3D267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E9ADEB2-3C6B-44E9-9D7D-6AA3A8ECB91A}" type="pres">
      <dgm:prSet presAssocID="{314404C2-3321-46BC-A393-B893109C2C59}" presName="node" presStyleLbl="node1" presStyleIdx="0" presStyleCnt="4" custScaleX="82486" custScaleY="82145" custLinFactNeighborX="-2840" custLinFactNeighborY="472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0BD8F1-90C9-4410-949F-2DC917966964}" type="pres">
      <dgm:prSet presAssocID="{7105E490-B2FC-40B1-A86F-8BF072EFA45F}" presName="sibTrans" presStyleCnt="0"/>
      <dgm:spPr/>
    </dgm:pt>
    <dgm:pt modelId="{841D8F87-B20B-4AD0-8C58-4CE3F2E6C029}" type="pres">
      <dgm:prSet presAssocID="{4163D568-D58D-4DD5-9598-63E7D16A1878}" presName="node" presStyleLbl="node1" presStyleIdx="1" presStyleCnt="4" custScaleX="67399" custScaleY="6703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288251-3139-4BAD-93F3-F79CE9AAB3E2}" type="pres">
      <dgm:prSet presAssocID="{3FC26444-619F-4752-BD52-2487E8013906}" presName="sibTrans" presStyleCnt="0"/>
      <dgm:spPr/>
    </dgm:pt>
    <dgm:pt modelId="{7C51BF3D-1C90-4AAF-88EF-EB9BE5E4C942}" type="pres">
      <dgm:prSet presAssocID="{E5BC5CAE-C41C-4A27-BCEE-FE55DEA16724}" presName="node" presStyleLbl="node1" presStyleIdx="2" presStyleCnt="4" custScaleX="82856" custScaleY="73954" custLinFactNeighborX="3342" custLinFactNeighborY="240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EBEA952-0CC9-4855-B62F-607FE6ECC345}" type="pres">
      <dgm:prSet presAssocID="{4873CB12-48D3-4BA9-A0FC-AC84252FC37C}" presName="sibTrans" presStyleCnt="0"/>
      <dgm:spPr/>
    </dgm:pt>
    <dgm:pt modelId="{79EE41DF-8BE5-4534-BC3F-FBA23A2ECAF8}" type="pres">
      <dgm:prSet presAssocID="{EADD6BD3-E48E-4172-AB94-71627D730C52}" presName="node" presStyleLbl="node1" presStyleIdx="3" presStyleCnt="4" custScaleX="126773" custScaleY="8103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22766BD-CC3B-4C57-A118-830C2FEC32D1}" srcId="{EE563C91-FEB1-4849-94BB-08D6A3D267ED}" destId="{EADD6BD3-E48E-4172-AB94-71627D730C52}" srcOrd="3" destOrd="0" parTransId="{7FF491E2-E947-466A-B5CA-9F0A5060D682}" sibTransId="{59874B94-0D5E-4D74-9D8E-FCAFE3A6477A}"/>
    <dgm:cxn modelId="{58667ED9-4CE4-4539-B06B-CCA52F3DBD4E}" type="presOf" srcId="{4163D568-D58D-4DD5-9598-63E7D16A1878}" destId="{841D8F87-B20B-4AD0-8C58-4CE3F2E6C029}" srcOrd="0" destOrd="0" presId="urn:microsoft.com/office/officeart/2005/8/layout/default"/>
    <dgm:cxn modelId="{FEF2C50D-4DEC-4B98-AF1E-699A530C1E2E}" srcId="{EE563C91-FEB1-4849-94BB-08D6A3D267ED}" destId="{4163D568-D58D-4DD5-9598-63E7D16A1878}" srcOrd="1" destOrd="0" parTransId="{8A99C924-1DBE-4BB6-A8CA-40509EABE2AD}" sibTransId="{3FC26444-619F-4752-BD52-2487E8013906}"/>
    <dgm:cxn modelId="{A00C7F61-B4B9-42D2-BB63-1DF04BDEE825}" type="presOf" srcId="{EADD6BD3-E48E-4172-AB94-71627D730C52}" destId="{79EE41DF-8BE5-4534-BC3F-FBA23A2ECAF8}" srcOrd="0" destOrd="0" presId="urn:microsoft.com/office/officeart/2005/8/layout/default"/>
    <dgm:cxn modelId="{99EAFE02-F656-4D16-9757-31B9E5CE9B6F}" srcId="{EE563C91-FEB1-4849-94BB-08D6A3D267ED}" destId="{E5BC5CAE-C41C-4A27-BCEE-FE55DEA16724}" srcOrd="2" destOrd="0" parTransId="{8C8912ED-14C1-467E-9468-582DFC05848E}" sibTransId="{4873CB12-48D3-4BA9-A0FC-AC84252FC37C}"/>
    <dgm:cxn modelId="{26716D7C-2278-428F-9674-BC3E87AD8D8B}" type="presOf" srcId="{E5BC5CAE-C41C-4A27-BCEE-FE55DEA16724}" destId="{7C51BF3D-1C90-4AAF-88EF-EB9BE5E4C942}" srcOrd="0" destOrd="0" presId="urn:microsoft.com/office/officeart/2005/8/layout/default"/>
    <dgm:cxn modelId="{B7EE1B8F-1749-4FE8-AAD9-82EFF59C6E78}" type="presOf" srcId="{314404C2-3321-46BC-A393-B893109C2C59}" destId="{4E9ADEB2-3C6B-44E9-9D7D-6AA3A8ECB91A}" srcOrd="0" destOrd="0" presId="urn:microsoft.com/office/officeart/2005/8/layout/default"/>
    <dgm:cxn modelId="{6D33F8D9-38AA-4872-948D-215FB2BECFE7}" srcId="{EE563C91-FEB1-4849-94BB-08D6A3D267ED}" destId="{314404C2-3321-46BC-A393-B893109C2C59}" srcOrd="0" destOrd="0" parTransId="{71032555-1E83-40FF-97F7-6222292D9126}" sibTransId="{7105E490-B2FC-40B1-A86F-8BF072EFA45F}"/>
    <dgm:cxn modelId="{7503ED0C-BBB5-4026-ACE8-DA381CEF5D54}" type="presOf" srcId="{EE563C91-FEB1-4849-94BB-08D6A3D267ED}" destId="{D362E85E-B6D3-4B3F-99B5-9767D2F7335A}" srcOrd="0" destOrd="0" presId="urn:microsoft.com/office/officeart/2005/8/layout/default"/>
    <dgm:cxn modelId="{97E98AA4-9917-48C1-AC0A-9C08C95CDA96}" type="presParOf" srcId="{D362E85E-B6D3-4B3F-99B5-9767D2F7335A}" destId="{4E9ADEB2-3C6B-44E9-9D7D-6AA3A8ECB91A}" srcOrd="0" destOrd="0" presId="urn:microsoft.com/office/officeart/2005/8/layout/default"/>
    <dgm:cxn modelId="{D71E024B-846F-4BA3-97D7-3B5D78B5CC4D}" type="presParOf" srcId="{D362E85E-B6D3-4B3F-99B5-9767D2F7335A}" destId="{0F0BD8F1-90C9-4410-949F-2DC917966964}" srcOrd="1" destOrd="0" presId="urn:microsoft.com/office/officeart/2005/8/layout/default"/>
    <dgm:cxn modelId="{BBB79673-4D1C-49C1-8A27-8926B8F19CAB}" type="presParOf" srcId="{D362E85E-B6D3-4B3F-99B5-9767D2F7335A}" destId="{841D8F87-B20B-4AD0-8C58-4CE3F2E6C029}" srcOrd="2" destOrd="0" presId="urn:microsoft.com/office/officeart/2005/8/layout/default"/>
    <dgm:cxn modelId="{D9AA6196-BD5B-41A5-B2C6-DD059FAEDCA6}" type="presParOf" srcId="{D362E85E-B6D3-4B3F-99B5-9767D2F7335A}" destId="{71288251-3139-4BAD-93F3-F79CE9AAB3E2}" srcOrd="3" destOrd="0" presId="urn:microsoft.com/office/officeart/2005/8/layout/default"/>
    <dgm:cxn modelId="{616C19D6-EF03-4B54-AE66-794D1E2F69D6}" type="presParOf" srcId="{D362E85E-B6D3-4B3F-99B5-9767D2F7335A}" destId="{7C51BF3D-1C90-4AAF-88EF-EB9BE5E4C942}" srcOrd="4" destOrd="0" presId="urn:microsoft.com/office/officeart/2005/8/layout/default"/>
    <dgm:cxn modelId="{2D0659B6-8A67-4D11-AFF5-3898A219C762}" type="presParOf" srcId="{D362E85E-B6D3-4B3F-99B5-9767D2F7335A}" destId="{BEBEA952-0CC9-4855-B62F-607FE6ECC345}" srcOrd="5" destOrd="0" presId="urn:microsoft.com/office/officeart/2005/8/layout/default"/>
    <dgm:cxn modelId="{03892EE0-F2FC-4E49-A51A-B42CBFFE379D}" type="presParOf" srcId="{D362E85E-B6D3-4B3F-99B5-9767D2F7335A}" destId="{79EE41DF-8BE5-4534-BC3F-FBA23A2ECAF8}" srcOrd="6" destOrd="0" presId="urn:microsoft.com/office/officeart/2005/8/layout/default"/>
  </dgm:cxnLst>
  <dgm:bg>
    <a:effectLst>
      <a:glow rad="1397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C04F570-28F5-4415-8C7C-9804AC9D5716}" type="doc">
      <dgm:prSet loTypeId="urn:microsoft.com/office/officeart/2005/8/layout/lProcess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4C902591-1F46-42E4-ADBA-02E56F364CF7}">
      <dgm:prSet phldrT="[Texto]"/>
      <dgm:spPr>
        <a:solidFill>
          <a:srgbClr val="93E3FF"/>
        </a:solidFill>
      </dgm:spPr>
      <dgm:t>
        <a:bodyPr/>
        <a:lstStyle/>
        <a:p>
          <a:r>
            <a:rPr lang="es-MX" dirty="0" smtClean="0">
              <a:solidFill>
                <a:srgbClr val="003300"/>
              </a:solidFill>
            </a:rPr>
            <a:t>COMPRAS</a:t>
          </a:r>
          <a:endParaRPr lang="es-MX" dirty="0">
            <a:solidFill>
              <a:srgbClr val="003300"/>
            </a:solidFill>
          </a:endParaRPr>
        </a:p>
      </dgm:t>
    </dgm:pt>
    <dgm:pt modelId="{028F4129-1125-4B4F-8867-B4CD9A4D701D}" type="parTrans" cxnId="{6D776313-C9F0-4A0F-967D-8AA17C7F836E}">
      <dgm:prSet/>
      <dgm:spPr/>
      <dgm:t>
        <a:bodyPr/>
        <a:lstStyle/>
        <a:p>
          <a:endParaRPr lang="es-MX">
            <a:solidFill>
              <a:srgbClr val="003300"/>
            </a:solidFill>
          </a:endParaRPr>
        </a:p>
      </dgm:t>
    </dgm:pt>
    <dgm:pt modelId="{0AAB3BF2-10F4-405F-A152-F0C060A7391C}" type="sibTrans" cxnId="{6D776313-C9F0-4A0F-967D-8AA17C7F836E}">
      <dgm:prSet/>
      <dgm:spPr/>
      <dgm:t>
        <a:bodyPr/>
        <a:lstStyle/>
        <a:p>
          <a:endParaRPr lang="es-MX">
            <a:solidFill>
              <a:srgbClr val="003300"/>
            </a:solidFill>
          </a:endParaRPr>
        </a:p>
      </dgm:t>
    </dgm:pt>
    <dgm:pt modelId="{25758B58-D7C9-49C9-9A1B-88177335E54B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1800" b="1" dirty="0" smtClean="0">
              <a:solidFill>
                <a:srgbClr val="003300"/>
              </a:solidFill>
            </a:rPr>
            <a:t>Control Autorización</a:t>
          </a:r>
          <a:endParaRPr lang="es-MX" sz="1800" dirty="0">
            <a:solidFill>
              <a:srgbClr val="003300"/>
            </a:solidFill>
          </a:endParaRPr>
        </a:p>
      </dgm:t>
    </dgm:pt>
    <dgm:pt modelId="{3D4DEB29-AFFC-4A68-A49C-A44BA01CA6EA}" type="parTrans" cxnId="{E5AEE299-C200-476B-A6EC-ED6145A9DC7A}">
      <dgm:prSet/>
      <dgm:spPr/>
      <dgm:t>
        <a:bodyPr/>
        <a:lstStyle/>
        <a:p>
          <a:endParaRPr lang="es-MX">
            <a:solidFill>
              <a:srgbClr val="003300"/>
            </a:solidFill>
          </a:endParaRPr>
        </a:p>
      </dgm:t>
    </dgm:pt>
    <dgm:pt modelId="{1A0D3725-9C6F-4188-A08E-7D60E2F85441}" type="sibTrans" cxnId="{E5AEE299-C200-476B-A6EC-ED6145A9DC7A}">
      <dgm:prSet/>
      <dgm:spPr/>
      <dgm:t>
        <a:bodyPr/>
        <a:lstStyle/>
        <a:p>
          <a:endParaRPr lang="es-MX">
            <a:solidFill>
              <a:srgbClr val="003300"/>
            </a:solidFill>
          </a:endParaRPr>
        </a:p>
      </dgm:t>
    </dgm:pt>
    <dgm:pt modelId="{67B25A81-F7B1-44CB-B891-7F63D3ECA34E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1800" b="1" dirty="0" smtClean="0">
              <a:solidFill>
                <a:srgbClr val="003300"/>
              </a:solidFill>
            </a:rPr>
            <a:t>Verificar Firmas</a:t>
          </a:r>
          <a:endParaRPr lang="es-MX" sz="1800" dirty="0">
            <a:solidFill>
              <a:srgbClr val="003300"/>
            </a:solidFill>
          </a:endParaRPr>
        </a:p>
      </dgm:t>
    </dgm:pt>
    <dgm:pt modelId="{7518AC8B-7A68-425C-B8C2-51E86D5AE953}" type="parTrans" cxnId="{2E0ACECA-8791-47DB-ACCB-0D9E72023257}">
      <dgm:prSet/>
      <dgm:spPr/>
      <dgm:t>
        <a:bodyPr/>
        <a:lstStyle/>
        <a:p>
          <a:endParaRPr lang="es-MX">
            <a:solidFill>
              <a:srgbClr val="003300"/>
            </a:solidFill>
          </a:endParaRPr>
        </a:p>
      </dgm:t>
    </dgm:pt>
    <dgm:pt modelId="{32EA7ECC-97BF-4A5D-B750-1E8FC9EE0519}" type="sibTrans" cxnId="{2E0ACECA-8791-47DB-ACCB-0D9E72023257}">
      <dgm:prSet/>
      <dgm:spPr/>
      <dgm:t>
        <a:bodyPr/>
        <a:lstStyle/>
        <a:p>
          <a:endParaRPr lang="es-MX">
            <a:solidFill>
              <a:srgbClr val="003300"/>
            </a:solidFill>
          </a:endParaRPr>
        </a:p>
      </dgm:t>
    </dgm:pt>
    <dgm:pt modelId="{D488E7E6-B4F1-4FE2-A0FA-357EBA413862}">
      <dgm:prSet phldrT="[Texto]"/>
      <dgm:spPr>
        <a:solidFill>
          <a:srgbClr val="93E3FF"/>
        </a:solidFill>
      </dgm:spPr>
      <dgm:t>
        <a:bodyPr/>
        <a:lstStyle/>
        <a:p>
          <a:r>
            <a:rPr lang="es-MX" dirty="0" smtClean="0">
              <a:solidFill>
                <a:srgbClr val="003300"/>
              </a:solidFill>
            </a:rPr>
            <a:t>RECEPCIÓN DE COMPRAS </a:t>
          </a:r>
          <a:endParaRPr lang="es-MX" dirty="0">
            <a:solidFill>
              <a:srgbClr val="003300"/>
            </a:solidFill>
          </a:endParaRPr>
        </a:p>
      </dgm:t>
    </dgm:pt>
    <dgm:pt modelId="{D0553570-F322-4E34-BE14-E6E9F6A9D417}" type="parTrans" cxnId="{C8673F6B-F654-4B0C-AAEC-2ABFF7601ECD}">
      <dgm:prSet/>
      <dgm:spPr/>
      <dgm:t>
        <a:bodyPr/>
        <a:lstStyle/>
        <a:p>
          <a:endParaRPr lang="es-MX">
            <a:solidFill>
              <a:srgbClr val="003300"/>
            </a:solidFill>
          </a:endParaRPr>
        </a:p>
      </dgm:t>
    </dgm:pt>
    <dgm:pt modelId="{E166E785-7912-4052-821D-CF168FF0AD27}" type="sibTrans" cxnId="{C8673F6B-F654-4B0C-AAEC-2ABFF7601ECD}">
      <dgm:prSet/>
      <dgm:spPr/>
      <dgm:t>
        <a:bodyPr/>
        <a:lstStyle/>
        <a:p>
          <a:endParaRPr lang="es-MX">
            <a:solidFill>
              <a:srgbClr val="003300"/>
            </a:solidFill>
          </a:endParaRPr>
        </a:p>
      </dgm:t>
    </dgm:pt>
    <dgm:pt modelId="{9E33F01E-96E1-4F6E-8814-711DADF9136D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1600" b="1" dirty="0" smtClean="0">
              <a:solidFill>
                <a:srgbClr val="003300"/>
              </a:solidFill>
            </a:rPr>
            <a:t>Verificar Segregación de Funciones en el Área de Inventarios</a:t>
          </a:r>
          <a:endParaRPr lang="es-MX" sz="1600" dirty="0">
            <a:solidFill>
              <a:srgbClr val="003300"/>
            </a:solidFill>
          </a:endParaRPr>
        </a:p>
      </dgm:t>
    </dgm:pt>
    <dgm:pt modelId="{64EEA7BB-07BA-4484-BF82-398E139D385A}" type="parTrans" cxnId="{A9204048-1B9C-4D6E-BEDC-6A6201C289BD}">
      <dgm:prSet/>
      <dgm:spPr/>
      <dgm:t>
        <a:bodyPr/>
        <a:lstStyle/>
        <a:p>
          <a:endParaRPr lang="es-MX">
            <a:solidFill>
              <a:srgbClr val="003300"/>
            </a:solidFill>
          </a:endParaRPr>
        </a:p>
      </dgm:t>
    </dgm:pt>
    <dgm:pt modelId="{DBB266DD-F5E7-4E3F-9C6B-B89BAE27ED1F}" type="sibTrans" cxnId="{A9204048-1B9C-4D6E-BEDC-6A6201C289BD}">
      <dgm:prSet/>
      <dgm:spPr/>
      <dgm:t>
        <a:bodyPr/>
        <a:lstStyle/>
        <a:p>
          <a:endParaRPr lang="es-MX">
            <a:solidFill>
              <a:srgbClr val="003300"/>
            </a:solidFill>
          </a:endParaRPr>
        </a:p>
      </dgm:t>
    </dgm:pt>
    <dgm:pt modelId="{9D2B5ACB-F9CE-454D-B759-90FCF812D5A2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1600" b="1" dirty="0" smtClean="0">
              <a:solidFill>
                <a:srgbClr val="003300"/>
              </a:solidFill>
            </a:rPr>
            <a:t>Verificar cantidades y características</a:t>
          </a:r>
          <a:endParaRPr lang="es-MX" sz="1600" dirty="0">
            <a:solidFill>
              <a:srgbClr val="003300"/>
            </a:solidFill>
          </a:endParaRPr>
        </a:p>
      </dgm:t>
    </dgm:pt>
    <dgm:pt modelId="{53C753EF-A9CA-48ED-9874-81EFBC059EF7}" type="parTrans" cxnId="{209363D8-AF28-4940-851B-1B1AE096F219}">
      <dgm:prSet/>
      <dgm:spPr/>
      <dgm:t>
        <a:bodyPr/>
        <a:lstStyle/>
        <a:p>
          <a:endParaRPr lang="es-MX">
            <a:solidFill>
              <a:srgbClr val="003300"/>
            </a:solidFill>
          </a:endParaRPr>
        </a:p>
      </dgm:t>
    </dgm:pt>
    <dgm:pt modelId="{D8F5D4B9-BF44-47F2-85E9-523D8497EF07}" type="sibTrans" cxnId="{209363D8-AF28-4940-851B-1B1AE096F219}">
      <dgm:prSet/>
      <dgm:spPr/>
      <dgm:t>
        <a:bodyPr/>
        <a:lstStyle/>
        <a:p>
          <a:endParaRPr lang="es-MX">
            <a:solidFill>
              <a:srgbClr val="003300"/>
            </a:solidFill>
          </a:endParaRPr>
        </a:p>
      </dgm:t>
    </dgm:pt>
    <dgm:pt modelId="{C081B689-4BFE-410E-93ED-821149514B66}">
      <dgm:prSet phldrT="[Texto]"/>
      <dgm:spPr>
        <a:solidFill>
          <a:srgbClr val="00B0F0"/>
        </a:solidFill>
      </dgm:spPr>
      <dgm:t>
        <a:bodyPr/>
        <a:lstStyle/>
        <a:p>
          <a:r>
            <a:rPr lang="es-MX" b="1" dirty="0" smtClean="0">
              <a:solidFill>
                <a:srgbClr val="003300"/>
              </a:solidFill>
            </a:rPr>
            <a:t>Seguridad de los bienes adquiridos</a:t>
          </a:r>
          <a:endParaRPr lang="es-MX" dirty="0">
            <a:solidFill>
              <a:srgbClr val="003300"/>
            </a:solidFill>
          </a:endParaRPr>
        </a:p>
      </dgm:t>
    </dgm:pt>
    <dgm:pt modelId="{A51CBBF2-165E-4165-943F-A0028228DE59}" type="parTrans" cxnId="{4037876D-380D-4D80-AA1C-42021BAAE373}">
      <dgm:prSet/>
      <dgm:spPr/>
      <dgm:t>
        <a:bodyPr/>
        <a:lstStyle/>
        <a:p>
          <a:endParaRPr lang="es-MX">
            <a:solidFill>
              <a:srgbClr val="003300"/>
            </a:solidFill>
          </a:endParaRPr>
        </a:p>
      </dgm:t>
    </dgm:pt>
    <dgm:pt modelId="{EC13F5B8-38B8-429C-A8F3-8CE0218771E9}" type="sibTrans" cxnId="{4037876D-380D-4D80-AA1C-42021BAAE373}">
      <dgm:prSet/>
      <dgm:spPr/>
      <dgm:t>
        <a:bodyPr/>
        <a:lstStyle/>
        <a:p>
          <a:endParaRPr lang="es-MX">
            <a:solidFill>
              <a:srgbClr val="003300"/>
            </a:solidFill>
          </a:endParaRPr>
        </a:p>
      </dgm:t>
    </dgm:pt>
    <dgm:pt modelId="{2A555290-BE48-4BBE-8DE6-540C2A93527B}">
      <dgm:prSet phldrT="[Texto]"/>
      <dgm:spPr>
        <a:solidFill>
          <a:srgbClr val="93E3FF"/>
        </a:solidFill>
      </dgm:spPr>
      <dgm:t>
        <a:bodyPr/>
        <a:lstStyle/>
        <a:p>
          <a:r>
            <a:rPr lang="es-MX" dirty="0" smtClean="0">
              <a:solidFill>
                <a:srgbClr val="003300"/>
              </a:solidFill>
            </a:rPr>
            <a:t>ALMACENAMIENTO Y CONTROL DE INVENTARIOS </a:t>
          </a:r>
          <a:endParaRPr lang="es-MX" dirty="0">
            <a:solidFill>
              <a:srgbClr val="003300"/>
            </a:solidFill>
          </a:endParaRPr>
        </a:p>
      </dgm:t>
    </dgm:pt>
    <dgm:pt modelId="{2470BF3F-F620-4429-9409-B5C9112A4223}" type="sibTrans" cxnId="{FE09484E-1B18-4B9A-9416-09BEF2E6F9BA}">
      <dgm:prSet/>
      <dgm:spPr/>
      <dgm:t>
        <a:bodyPr/>
        <a:lstStyle/>
        <a:p>
          <a:endParaRPr lang="es-MX">
            <a:solidFill>
              <a:srgbClr val="003300"/>
            </a:solidFill>
          </a:endParaRPr>
        </a:p>
      </dgm:t>
    </dgm:pt>
    <dgm:pt modelId="{C8FC2AD6-F546-4060-9F50-B51C41F7AE14}" type="parTrans" cxnId="{FE09484E-1B18-4B9A-9416-09BEF2E6F9BA}">
      <dgm:prSet/>
      <dgm:spPr/>
      <dgm:t>
        <a:bodyPr/>
        <a:lstStyle/>
        <a:p>
          <a:endParaRPr lang="es-MX">
            <a:solidFill>
              <a:srgbClr val="003300"/>
            </a:solidFill>
          </a:endParaRPr>
        </a:p>
      </dgm:t>
    </dgm:pt>
    <dgm:pt modelId="{5B7DEB61-D2D5-4A9C-B3C9-4B8297CF3BCD}">
      <dgm:prSet phldrT="[Texto]"/>
      <dgm:spPr>
        <a:solidFill>
          <a:srgbClr val="00B0F0"/>
        </a:solidFill>
      </dgm:spPr>
      <dgm:t>
        <a:bodyPr/>
        <a:lstStyle/>
        <a:p>
          <a:r>
            <a:rPr lang="es-MX" b="1" dirty="0" smtClean="0">
              <a:solidFill>
                <a:srgbClr val="003300"/>
              </a:solidFill>
            </a:rPr>
            <a:t>Verificar entrega autorizada de suministros y bienes a personal docente.</a:t>
          </a:r>
          <a:endParaRPr lang="es-MX" dirty="0">
            <a:solidFill>
              <a:srgbClr val="003300"/>
            </a:solidFill>
          </a:endParaRPr>
        </a:p>
      </dgm:t>
    </dgm:pt>
    <dgm:pt modelId="{7D2530D6-1A3B-483A-B055-396A17820CE6}" type="parTrans" cxnId="{2E80BC43-C82E-4FB2-BF2A-C19BF59AD2F5}">
      <dgm:prSet/>
      <dgm:spPr/>
      <dgm:t>
        <a:bodyPr/>
        <a:lstStyle/>
        <a:p>
          <a:endParaRPr lang="es-MX">
            <a:solidFill>
              <a:srgbClr val="003300"/>
            </a:solidFill>
          </a:endParaRPr>
        </a:p>
      </dgm:t>
    </dgm:pt>
    <dgm:pt modelId="{19102151-5F17-4435-B4CF-C95EB82EA6C0}" type="sibTrans" cxnId="{2E80BC43-C82E-4FB2-BF2A-C19BF59AD2F5}">
      <dgm:prSet/>
      <dgm:spPr/>
      <dgm:t>
        <a:bodyPr/>
        <a:lstStyle/>
        <a:p>
          <a:endParaRPr lang="es-MX">
            <a:solidFill>
              <a:srgbClr val="003300"/>
            </a:solidFill>
          </a:endParaRPr>
        </a:p>
      </dgm:t>
    </dgm:pt>
    <dgm:pt modelId="{65B9ECC7-1403-418F-BE11-720D55714455}">
      <dgm:prSet phldrT="[Texto]"/>
      <dgm:spPr>
        <a:solidFill>
          <a:srgbClr val="00B0F0"/>
        </a:solidFill>
      </dgm:spPr>
      <dgm:t>
        <a:bodyPr/>
        <a:lstStyle/>
        <a:p>
          <a:r>
            <a:rPr lang="es-MX" b="1" dirty="0" smtClean="0">
              <a:solidFill>
                <a:srgbClr val="003300"/>
              </a:solidFill>
            </a:rPr>
            <a:t>Registros de acciones ante situaciones  donde se ha repercutido en la seguridad.</a:t>
          </a:r>
          <a:endParaRPr lang="es-MX" b="1" dirty="0">
            <a:solidFill>
              <a:srgbClr val="003300"/>
            </a:solidFill>
          </a:endParaRPr>
        </a:p>
      </dgm:t>
    </dgm:pt>
    <dgm:pt modelId="{BD5723BC-6CB2-4489-A166-5A7DB52F8B5B}" type="parTrans" cxnId="{85241158-3E79-4AFE-A6C0-E265AB7D8268}">
      <dgm:prSet/>
      <dgm:spPr/>
      <dgm:t>
        <a:bodyPr/>
        <a:lstStyle/>
        <a:p>
          <a:endParaRPr lang="es-MX">
            <a:solidFill>
              <a:srgbClr val="003300"/>
            </a:solidFill>
          </a:endParaRPr>
        </a:p>
      </dgm:t>
    </dgm:pt>
    <dgm:pt modelId="{B0F5C8C0-7E66-4755-95FE-3BE77B4B5888}" type="sibTrans" cxnId="{85241158-3E79-4AFE-A6C0-E265AB7D8268}">
      <dgm:prSet/>
      <dgm:spPr/>
      <dgm:t>
        <a:bodyPr/>
        <a:lstStyle/>
        <a:p>
          <a:endParaRPr lang="es-MX">
            <a:solidFill>
              <a:srgbClr val="003300"/>
            </a:solidFill>
          </a:endParaRPr>
        </a:p>
      </dgm:t>
    </dgm:pt>
    <dgm:pt modelId="{21240D47-282C-4192-AE98-520F475F450C}" type="pres">
      <dgm:prSet presAssocID="{EC04F570-28F5-4415-8C7C-9804AC9D571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1DEC5D9-A1A0-40B0-84B2-8A301FB8F2AD}" type="pres">
      <dgm:prSet presAssocID="{4C902591-1F46-42E4-ADBA-02E56F364CF7}" presName="compNode" presStyleCnt="0"/>
      <dgm:spPr/>
    </dgm:pt>
    <dgm:pt modelId="{6FB4ED56-2241-4A15-AE03-CE049A02BC6A}" type="pres">
      <dgm:prSet presAssocID="{4C902591-1F46-42E4-ADBA-02E56F364CF7}" presName="aNode" presStyleLbl="bgShp" presStyleIdx="0" presStyleCnt="3"/>
      <dgm:spPr/>
      <dgm:t>
        <a:bodyPr/>
        <a:lstStyle/>
        <a:p>
          <a:endParaRPr lang="es-MX"/>
        </a:p>
      </dgm:t>
    </dgm:pt>
    <dgm:pt modelId="{3D7F311A-8C57-42FA-A441-64C19DC70094}" type="pres">
      <dgm:prSet presAssocID="{4C902591-1F46-42E4-ADBA-02E56F364CF7}" presName="textNode" presStyleLbl="bgShp" presStyleIdx="0" presStyleCnt="3"/>
      <dgm:spPr/>
      <dgm:t>
        <a:bodyPr/>
        <a:lstStyle/>
        <a:p>
          <a:endParaRPr lang="es-MX"/>
        </a:p>
      </dgm:t>
    </dgm:pt>
    <dgm:pt modelId="{D806C683-2411-463F-B21C-9AD58D8670BC}" type="pres">
      <dgm:prSet presAssocID="{4C902591-1F46-42E4-ADBA-02E56F364CF7}" presName="compChildNode" presStyleCnt="0"/>
      <dgm:spPr/>
    </dgm:pt>
    <dgm:pt modelId="{CEA0B7E3-B13D-4C15-8DD4-F3356975D861}" type="pres">
      <dgm:prSet presAssocID="{4C902591-1F46-42E4-ADBA-02E56F364CF7}" presName="theInnerList" presStyleCnt="0"/>
      <dgm:spPr/>
    </dgm:pt>
    <dgm:pt modelId="{8BEF67F8-CF0E-4468-80C7-503C65783513}" type="pres">
      <dgm:prSet presAssocID="{25758B58-D7C9-49C9-9A1B-88177335E54B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552E1F-CB0F-474F-85EB-CB6520E64B19}" type="pres">
      <dgm:prSet presAssocID="{25758B58-D7C9-49C9-9A1B-88177335E54B}" presName="aSpace2" presStyleCnt="0"/>
      <dgm:spPr/>
    </dgm:pt>
    <dgm:pt modelId="{1681A4F7-85C2-48AF-9163-0C5DE1DB8E44}" type="pres">
      <dgm:prSet presAssocID="{67B25A81-F7B1-44CB-B891-7F63D3ECA34E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7E8024-6ECC-4910-95F1-9712BAE9CF0B}" type="pres">
      <dgm:prSet presAssocID="{4C902591-1F46-42E4-ADBA-02E56F364CF7}" presName="aSpace" presStyleCnt="0"/>
      <dgm:spPr/>
    </dgm:pt>
    <dgm:pt modelId="{CCAE92FE-F2C6-4B35-8025-AB233634566D}" type="pres">
      <dgm:prSet presAssocID="{D488E7E6-B4F1-4FE2-A0FA-357EBA413862}" presName="compNode" presStyleCnt="0"/>
      <dgm:spPr/>
    </dgm:pt>
    <dgm:pt modelId="{72FF7042-6815-4D77-8586-C6132DE69EC7}" type="pres">
      <dgm:prSet presAssocID="{D488E7E6-B4F1-4FE2-A0FA-357EBA413862}" presName="aNode" presStyleLbl="bgShp" presStyleIdx="1" presStyleCnt="3"/>
      <dgm:spPr/>
      <dgm:t>
        <a:bodyPr/>
        <a:lstStyle/>
        <a:p>
          <a:endParaRPr lang="es-MX"/>
        </a:p>
      </dgm:t>
    </dgm:pt>
    <dgm:pt modelId="{4E77C03D-80A8-4EC6-A959-A59F49EB9FE2}" type="pres">
      <dgm:prSet presAssocID="{D488E7E6-B4F1-4FE2-A0FA-357EBA413862}" presName="textNode" presStyleLbl="bgShp" presStyleIdx="1" presStyleCnt="3"/>
      <dgm:spPr/>
      <dgm:t>
        <a:bodyPr/>
        <a:lstStyle/>
        <a:p>
          <a:endParaRPr lang="es-MX"/>
        </a:p>
      </dgm:t>
    </dgm:pt>
    <dgm:pt modelId="{56B4A166-738C-45E7-97E2-771D287CB2BF}" type="pres">
      <dgm:prSet presAssocID="{D488E7E6-B4F1-4FE2-A0FA-357EBA413862}" presName="compChildNode" presStyleCnt="0"/>
      <dgm:spPr/>
    </dgm:pt>
    <dgm:pt modelId="{01650D7D-D8FA-43A3-9B05-2212F3304BA9}" type="pres">
      <dgm:prSet presAssocID="{D488E7E6-B4F1-4FE2-A0FA-357EBA413862}" presName="theInnerList" presStyleCnt="0"/>
      <dgm:spPr/>
    </dgm:pt>
    <dgm:pt modelId="{99110BA7-2567-465C-8258-60C2F009D2DC}" type="pres">
      <dgm:prSet presAssocID="{9E33F01E-96E1-4F6E-8814-711DADF9136D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E485E7A-2D9C-409A-A4BC-E49EA2D272DC}" type="pres">
      <dgm:prSet presAssocID="{9E33F01E-96E1-4F6E-8814-711DADF9136D}" presName="aSpace2" presStyleCnt="0"/>
      <dgm:spPr/>
    </dgm:pt>
    <dgm:pt modelId="{61B6E80A-C103-47B0-B4E0-F80082FCAAF5}" type="pres">
      <dgm:prSet presAssocID="{9D2B5ACB-F9CE-454D-B759-90FCF812D5A2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8507AD-B8F4-46D5-8FE3-7D172D80E249}" type="pres">
      <dgm:prSet presAssocID="{D488E7E6-B4F1-4FE2-A0FA-357EBA413862}" presName="aSpace" presStyleCnt="0"/>
      <dgm:spPr/>
    </dgm:pt>
    <dgm:pt modelId="{953948A2-216F-4007-8516-2985848BB062}" type="pres">
      <dgm:prSet presAssocID="{2A555290-BE48-4BBE-8DE6-540C2A93527B}" presName="compNode" presStyleCnt="0"/>
      <dgm:spPr/>
    </dgm:pt>
    <dgm:pt modelId="{DEE8803D-CBD2-4863-88EA-68E164FA9B3A}" type="pres">
      <dgm:prSet presAssocID="{2A555290-BE48-4BBE-8DE6-540C2A93527B}" presName="aNode" presStyleLbl="bgShp" presStyleIdx="2" presStyleCnt="3"/>
      <dgm:spPr/>
      <dgm:t>
        <a:bodyPr/>
        <a:lstStyle/>
        <a:p>
          <a:endParaRPr lang="es-MX"/>
        </a:p>
      </dgm:t>
    </dgm:pt>
    <dgm:pt modelId="{D94C301B-7F2E-40F2-8942-0F0CF9B95CE6}" type="pres">
      <dgm:prSet presAssocID="{2A555290-BE48-4BBE-8DE6-540C2A93527B}" presName="textNode" presStyleLbl="bgShp" presStyleIdx="2" presStyleCnt="3"/>
      <dgm:spPr/>
      <dgm:t>
        <a:bodyPr/>
        <a:lstStyle/>
        <a:p>
          <a:endParaRPr lang="es-MX"/>
        </a:p>
      </dgm:t>
    </dgm:pt>
    <dgm:pt modelId="{98914E7A-D410-4C81-A45A-0293036210E6}" type="pres">
      <dgm:prSet presAssocID="{2A555290-BE48-4BBE-8DE6-540C2A93527B}" presName="compChildNode" presStyleCnt="0"/>
      <dgm:spPr/>
    </dgm:pt>
    <dgm:pt modelId="{D3338F83-D301-4D33-AA46-E0F301634D05}" type="pres">
      <dgm:prSet presAssocID="{2A555290-BE48-4BBE-8DE6-540C2A93527B}" presName="theInnerList" presStyleCnt="0"/>
      <dgm:spPr/>
    </dgm:pt>
    <dgm:pt modelId="{55B7D11E-113E-4A40-9B93-0B2928E89364}" type="pres">
      <dgm:prSet presAssocID="{C081B689-4BFE-410E-93ED-821149514B66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B05A39D-8658-4463-8426-7044D9523690}" type="pres">
      <dgm:prSet presAssocID="{C081B689-4BFE-410E-93ED-821149514B66}" presName="aSpace2" presStyleCnt="0"/>
      <dgm:spPr/>
    </dgm:pt>
    <dgm:pt modelId="{7BB2500B-C3BB-4DD5-ABB0-0CE2B4AF00B4}" type="pres">
      <dgm:prSet presAssocID="{5B7DEB61-D2D5-4A9C-B3C9-4B8297CF3BCD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64FDD5-42DB-4A0E-BDF9-27DCAC1B8EB8}" type="pres">
      <dgm:prSet presAssocID="{5B7DEB61-D2D5-4A9C-B3C9-4B8297CF3BCD}" presName="aSpace2" presStyleCnt="0"/>
      <dgm:spPr/>
    </dgm:pt>
    <dgm:pt modelId="{6A35AFF4-D15C-4F64-AEBB-5B51C2D0BE53}" type="pres">
      <dgm:prSet presAssocID="{65B9ECC7-1403-418F-BE11-720D55714455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99B2D98-C433-4D77-8981-3A53717AA62F}" type="presOf" srcId="{C081B689-4BFE-410E-93ED-821149514B66}" destId="{55B7D11E-113E-4A40-9B93-0B2928E89364}" srcOrd="0" destOrd="0" presId="urn:microsoft.com/office/officeart/2005/8/layout/lProcess2"/>
    <dgm:cxn modelId="{1DEAC85E-130A-451F-9A72-65BB8C256E9B}" type="presOf" srcId="{67B25A81-F7B1-44CB-B891-7F63D3ECA34E}" destId="{1681A4F7-85C2-48AF-9163-0C5DE1DB8E44}" srcOrd="0" destOrd="0" presId="urn:microsoft.com/office/officeart/2005/8/layout/lProcess2"/>
    <dgm:cxn modelId="{C8673F6B-F654-4B0C-AAEC-2ABFF7601ECD}" srcId="{EC04F570-28F5-4415-8C7C-9804AC9D5716}" destId="{D488E7E6-B4F1-4FE2-A0FA-357EBA413862}" srcOrd="1" destOrd="0" parTransId="{D0553570-F322-4E34-BE14-E6E9F6A9D417}" sibTransId="{E166E785-7912-4052-821D-CF168FF0AD27}"/>
    <dgm:cxn modelId="{A9204048-1B9C-4D6E-BEDC-6A6201C289BD}" srcId="{D488E7E6-B4F1-4FE2-A0FA-357EBA413862}" destId="{9E33F01E-96E1-4F6E-8814-711DADF9136D}" srcOrd="0" destOrd="0" parTransId="{64EEA7BB-07BA-4484-BF82-398E139D385A}" sibTransId="{DBB266DD-F5E7-4E3F-9C6B-B89BAE27ED1F}"/>
    <dgm:cxn modelId="{806745D3-6683-4FD9-B027-C9FB98BA7183}" type="presOf" srcId="{D488E7E6-B4F1-4FE2-A0FA-357EBA413862}" destId="{72FF7042-6815-4D77-8586-C6132DE69EC7}" srcOrd="0" destOrd="0" presId="urn:microsoft.com/office/officeart/2005/8/layout/lProcess2"/>
    <dgm:cxn modelId="{85241158-3E79-4AFE-A6C0-E265AB7D8268}" srcId="{2A555290-BE48-4BBE-8DE6-540C2A93527B}" destId="{65B9ECC7-1403-418F-BE11-720D55714455}" srcOrd="2" destOrd="0" parTransId="{BD5723BC-6CB2-4489-A166-5A7DB52F8B5B}" sibTransId="{B0F5C8C0-7E66-4755-95FE-3BE77B4B5888}"/>
    <dgm:cxn modelId="{5B480FEF-24C6-4E3A-A758-DF03C0FFC862}" type="presOf" srcId="{D488E7E6-B4F1-4FE2-A0FA-357EBA413862}" destId="{4E77C03D-80A8-4EC6-A959-A59F49EB9FE2}" srcOrd="1" destOrd="0" presId="urn:microsoft.com/office/officeart/2005/8/layout/lProcess2"/>
    <dgm:cxn modelId="{6D776313-C9F0-4A0F-967D-8AA17C7F836E}" srcId="{EC04F570-28F5-4415-8C7C-9804AC9D5716}" destId="{4C902591-1F46-42E4-ADBA-02E56F364CF7}" srcOrd="0" destOrd="0" parTransId="{028F4129-1125-4B4F-8867-B4CD9A4D701D}" sibTransId="{0AAB3BF2-10F4-405F-A152-F0C060A7391C}"/>
    <dgm:cxn modelId="{8DADCA4F-2F48-4318-9E53-D3DBAC4FCC02}" type="presOf" srcId="{5B7DEB61-D2D5-4A9C-B3C9-4B8297CF3BCD}" destId="{7BB2500B-C3BB-4DD5-ABB0-0CE2B4AF00B4}" srcOrd="0" destOrd="0" presId="urn:microsoft.com/office/officeart/2005/8/layout/lProcess2"/>
    <dgm:cxn modelId="{2E0ACECA-8791-47DB-ACCB-0D9E72023257}" srcId="{4C902591-1F46-42E4-ADBA-02E56F364CF7}" destId="{67B25A81-F7B1-44CB-B891-7F63D3ECA34E}" srcOrd="1" destOrd="0" parTransId="{7518AC8B-7A68-425C-B8C2-51E86D5AE953}" sibTransId="{32EA7ECC-97BF-4A5D-B750-1E8FC9EE0519}"/>
    <dgm:cxn modelId="{FE09484E-1B18-4B9A-9416-09BEF2E6F9BA}" srcId="{EC04F570-28F5-4415-8C7C-9804AC9D5716}" destId="{2A555290-BE48-4BBE-8DE6-540C2A93527B}" srcOrd="2" destOrd="0" parTransId="{C8FC2AD6-F546-4060-9F50-B51C41F7AE14}" sibTransId="{2470BF3F-F620-4429-9409-B5C9112A4223}"/>
    <dgm:cxn modelId="{4037876D-380D-4D80-AA1C-42021BAAE373}" srcId="{2A555290-BE48-4BBE-8DE6-540C2A93527B}" destId="{C081B689-4BFE-410E-93ED-821149514B66}" srcOrd="0" destOrd="0" parTransId="{A51CBBF2-165E-4165-943F-A0028228DE59}" sibTransId="{EC13F5B8-38B8-429C-A8F3-8CE0218771E9}"/>
    <dgm:cxn modelId="{476AFFFD-1136-447E-8A6B-CC8181EB5933}" type="presOf" srcId="{2A555290-BE48-4BBE-8DE6-540C2A93527B}" destId="{DEE8803D-CBD2-4863-88EA-68E164FA9B3A}" srcOrd="0" destOrd="0" presId="urn:microsoft.com/office/officeart/2005/8/layout/lProcess2"/>
    <dgm:cxn modelId="{013F8AEF-B371-4269-A664-A6C6E33F7F4B}" type="presOf" srcId="{65B9ECC7-1403-418F-BE11-720D55714455}" destId="{6A35AFF4-D15C-4F64-AEBB-5B51C2D0BE53}" srcOrd="0" destOrd="0" presId="urn:microsoft.com/office/officeart/2005/8/layout/lProcess2"/>
    <dgm:cxn modelId="{D194AAD4-5EB0-41C5-ADBD-AC091D92808F}" type="presOf" srcId="{4C902591-1F46-42E4-ADBA-02E56F364CF7}" destId="{6FB4ED56-2241-4A15-AE03-CE049A02BC6A}" srcOrd="0" destOrd="0" presId="urn:microsoft.com/office/officeart/2005/8/layout/lProcess2"/>
    <dgm:cxn modelId="{E5AEE299-C200-476B-A6EC-ED6145A9DC7A}" srcId="{4C902591-1F46-42E4-ADBA-02E56F364CF7}" destId="{25758B58-D7C9-49C9-9A1B-88177335E54B}" srcOrd="0" destOrd="0" parTransId="{3D4DEB29-AFFC-4A68-A49C-A44BA01CA6EA}" sibTransId="{1A0D3725-9C6F-4188-A08E-7D60E2F85441}"/>
    <dgm:cxn modelId="{BB76E8F6-A9B6-48DE-9353-B7354A76D744}" type="presOf" srcId="{9E33F01E-96E1-4F6E-8814-711DADF9136D}" destId="{99110BA7-2567-465C-8258-60C2F009D2DC}" srcOrd="0" destOrd="0" presId="urn:microsoft.com/office/officeart/2005/8/layout/lProcess2"/>
    <dgm:cxn modelId="{15819122-72FD-4939-8FC4-3C9D6F98E0D9}" type="presOf" srcId="{EC04F570-28F5-4415-8C7C-9804AC9D5716}" destId="{21240D47-282C-4192-AE98-520F475F450C}" srcOrd="0" destOrd="0" presId="urn:microsoft.com/office/officeart/2005/8/layout/lProcess2"/>
    <dgm:cxn modelId="{4304EE0D-8EBC-43E0-AEFA-A7FFFE5F07E5}" type="presOf" srcId="{9D2B5ACB-F9CE-454D-B759-90FCF812D5A2}" destId="{61B6E80A-C103-47B0-B4E0-F80082FCAAF5}" srcOrd="0" destOrd="0" presId="urn:microsoft.com/office/officeart/2005/8/layout/lProcess2"/>
    <dgm:cxn modelId="{05B16387-4F62-455A-B363-306C9FECFED8}" type="presOf" srcId="{4C902591-1F46-42E4-ADBA-02E56F364CF7}" destId="{3D7F311A-8C57-42FA-A441-64C19DC70094}" srcOrd="1" destOrd="0" presId="urn:microsoft.com/office/officeart/2005/8/layout/lProcess2"/>
    <dgm:cxn modelId="{209363D8-AF28-4940-851B-1B1AE096F219}" srcId="{D488E7E6-B4F1-4FE2-A0FA-357EBA413862}" destId="{9D2B5ACB-F9CE-454D-B759-90FCF812D5A2}" srcOrd="1" destOrd="0" parTransId="{53C753EF-A9CA-48ED-9874-81EFBC059EF7}" sibTransId="{D8F5D4B9-BF44-47F2-85E9-523D8497EF07}"/>
    <dgm:cxn modelId="{6D1BCFE9-3EF2-403D-BE30-D4C5CE45E15B}" type="presOf" srcId="{2A555290-BE48-4BBE-8DE6-540C2A93527B}" destId="{D94C301B-7F2E-40F2-8942-0F0CF9B95CE6}" srcOrd="1" destOrd="0" presId="urn:microsoft.com/office/officeart/2005/8/layout/lProcess2"/>
    <dgm:cxn modelId="{878CF59B-9869-4C72-B568-4DBFA587DD1C}" type="presOf" srcId="{25758B58-D7C9-49C9-9A1B-88177335E54B}" destId="{8BEF67F8-CF0E-4468-80C7-503C65783513}" srcOrd="0" destOrd="0" presId="urn:microsoft.com/office/officeart/2005/8/layout/lProcess2"/>
    <dgm:cxn modelId="{2E80BC43-C82E-4FB2-BF2A-C19BF59AD2F5}" srcId="{2A555290-BE48-4BBE-8DE6-540C2A93527B}" destId="{5B7DEB61-D2D5-4A9C-B3C9-4B8297CF3BCD}" srcOrd="1" destOrd="0" parTransId="{7D2530D6-1A3B-483A-B055-396A17820CE6}" sibTransId="{19102151-5F17-4435-B4CF-C95EB82EA6C0}"/>
    <dgm:cxn modelId="{B0DD3410-CC03-4F62-92D3-09434620504E}" type="presParOf" srcId="{21240D47-282C-4192-AE98-520F475F450C}" destId="{21DEC5D9-A1A0-40B0-84B2-8A301FB8F2AD}" srcOrd="0" destOrd="0" presId="urn:microsoft.com/office/officeart/2005/8/layout/lProcess2"/>
    <dgm:cxn modelId="{5291865F-99CC-4CCA-BD0B-DA5434A3325C}" type="presParOf" srcId="{21DEC5D9-A1A0-40B0-84B2-8A301FB8F2AD}" destId="{6FB4ED56-2241-4A15-AE03-CE049A02BC6A}" srcOrd="0" destOrd="0" presId="urn:microsoft.com/office/officeart/2005/8/layout/lProcess2"/>
    <dgm:cxn modelId="{533AC7E0-E61D-4799-B8DA-D6768A5A1B19}" type="presParOf" srcId="{21DEC5D9-A1A0-40B0-84B2-8A301FB8F2AD}" destId="{3D7F311A-8C57-42FA-A441-64C19DC70094}" srcOrd="1" destOrd="0" presId="urn:microsoft.com/office/officeart/2005/8/layout/lProcess2"/>
    <dgm:cxn modelId="{7748AF26-1CF0-408A-BCAA-168F34EA99AC}" type="presParOf" srcId="{21DEC5D9-A1A0-40B0-84B2-8A301FB8F2AD}" destId="{D806C683-2411-463F-B21C-9AD58D8670BC}" srcOrd="2" destOrd="0" presId="urn:microsoft.com/office/officeart/2005/8/layout/lProcess2"/>
    <dgm:cxn modelId="{D7A2D108-C7B3-461D-A711-5264A7904F55}" type="presParOf" srcId="{D806C683-2411-463F-B21C-9AD58D8670BC}" destId="{CEA0B7E3-B13D-4C15-8DD4-F3356975D861}" srcOrd="0" destOrd="0" presId="urn:microsoft.com/office/officeart/2005/8/layout/lProcess2"/>
    <dgm:cxn modelId="{1A643DD2-0D93-4C06-9A0D-46CF85D1081E}" type="presParOf" srcId="{CEA0B7E3-B13D-4C15-8DD4-F3356975D861}" destId="{8BEF67F8-CF0E-4468-80C7-503C65783513}" srcOrd="0" destOrd="0" presId="urn:microsoft.com/office/officeart/2005/8/layout/lProcess2"/>
    <dgm:cxn modelId="{B015B322-2A99-4F30-A973-87EC0AE3B324}" type="presParOf" srcId="{CEA0B7E3-B13D-4C15-8DD4-F3356975D861}" destId="{74552E1F-CB0F-474F-85EB-CB6520E64B19}" srcOrd="1" destOrd="0" presId="urn:microsoft.com/office/officeart/2005/8/layout/lProcess2"/>
    <dgm:cxn modelId="{ABDBA351-E6A3-409C-ABA7-7D72C0DA7691}" type="presParOf" srcId="{CEA0B7E3-B13D-4C15-8DD4-F3356975D861}" destId="{1681A4F7-85C2-48AF-9163-0C5DE1DB8E44}" srcOrd="2" destOrd="0" presId="urn:microsoft.com/office/officeart/2005/8/layout/lProcess2"/>
    <dgm:cxn modelId="{E2EE0564-D798-4571-AF6C-4119A589947D}" type="presParOf" srcId="{21240D47-282C-4192-AE98-520F475F450C}" destId="{8E7E8024-6ECC-4910-95F1-9712BAE9CF0B}" srcOrd="1" destOrd="0" presId="urn:microsoft.com/office/officeart/2005/8/layout/lProcess2"/>
    <dgm:cxn modelId="{AA49EA21-8E24-4176-9185-EC51A9D3CC7D}" type="presParOf" srcId="{21240D47-282C-4192-AE98-520F475F450C}" destId="{CCAE92FE-F2C6-4B35-8025-AB233634566D}" srcOrd="2" destOrd="0" presId="urn:microsoft.com/office/officeart/2005/8/layout/lProcess2"/>
    <dgm:cxn modelId="{32B5486C-05EC-4BC8-9BE6-2E8796B0820D}" type="presParOf" srcId="{CCAE92FE-F2C6-4B35-8025-AB233634566D}" destId="{72FF7042-6815-4D77-8586-C6132DE69EC7}" srcOrd="0" destOrd="0" presId="urn:microsoft.com/office/officeart/2005/8/layout/lProcess2"/>
    <dgm:cxn modelId="{9E70A6B1-8751-4762-BE63-2ABD19398907}" type="presParOf" srcId="{CCAE92FE-F2C6-4B35-8025-AB233634566D}" destId="{4E77C03D-80A8-4EC6-A959-A59F49EB9FE2}" srcOrd="1" destOrd="0" presId="urn:microsoft.com/office/officeart/2005/8/layout/lProcess2"/>
    <dgm:cxn modelId="{7F4B7CAC-250E-46B9-BA39-3101022C5ACD}" type="presParOf" srcId="{CCAE92FE-F2C6-4B35-8025-AB233634566D}" destId="{56B4A166-738C-45E7-97E2-771D287CB2BF}" srcOrd="2" destOrd="0" presId="urn:microsoft.com/office/officeart/2005/8/layout/lProcess2"/>
    <dgm:cxn modelId="{8CE22D16-324D-4BE3-AABA-E0C629E94E4A}" type="presParOf" srcId="{56B4A166-738C-45E7-97E2-771D287CB2BF}" destId="{01650D7D-D8FA-43A3-9B05-2212F3304BA9}" srcOrd="0" destOrd="0" presId="urn:microsoft.com/office/officeart/2005/8/layout/lProcess2"/>
    <dgm:cxn modelId="{D5E00AFE-6AA0-4172-B77C-4B7C35B63945}" type="presParOf" srcId="{01650D7D-D8FA-43A3-9B05-2212F3304BA9}" destId="{99110BA7-2567-465C-8258-60C2F009D2DC}" srcOrd="0" destOrd="0" presId="urn:microsoft.com/office/officeart/2005/8/layout/lProcess2"/>
    <dgm:cxn modelId="{82C33E5B-11A6-4983-A8B7-922EDB406634}" type="presParOf" srcId="{01650D7D-D8FA-43A3-9B05-2212F3304BA9}" destId="{7E485E7A-2D9C-409A-A4BC-E49EA2D272DC}" srcOrd="1" destOrd="0" presId="urn:microsoft.com/office/officeart/2005/8/layout/lProcess2"/>
    <dgm:cxn modelId="{361D7041-1C6D-4EA5-AD23-257713FDE0A3}" type="presParOf" srcId="{01650D7D-D8FA-43A3-9B05-2212F3304BA9}" destId="{61B6E80A-C103-47B0-B4E0-F80082FCAAF5}" srcOrd="2" destOrd="0" presId="urn:microsoft.com/office/officeart/2005/8/layout/lProcess2"/>
    <dgm:cxn modelId="{0C0CF2E8-E952-49E6-83E0-55B8C31F0283}" type="presParOf" srcId="{21240D47-282C-4192-AE98-520F475F450C}" destId="{738507AD-B8F4-46D5-8FE3-7D172D80E249}" srcOrd="3" destOrd="0" presId="urn:microsoft.com/office/officeart/2005/8/layout/lProcess2"/>
    <dgm:cxn modelId="{86F84212-6438-48E3-BF8D-D1D981FA1B10}" type="presParOf" srcId="{21240D47-282C-4192-AE98-520F475F450C}" destId="{953948A2-216F-4007-8516-2985848BB062}" srcOrd="4" destOrd="0" presId="urn:microsoft.com/office/officeart/2005/8/layout/lProcess2"/>
    <dgm:cxn modelId="{755D7D8A-8756-4D7A-93BF-5D6C824913EC}" type="presParOf" srcId="{953948A2-216F-4007-8516-2985848BB062}" destId="{DEE8803D-CBD2-4863-88EA-68E164FA9B3A}" srcOrd="0" destOrd="0" presId="urn:microsoft.com/office/officeart/2005/8/layout/lProcess2"/>
    <dgm:cxn modelId="{F40266F4-6345-43C9-81DA-4F05A23CFA53}" type="presParOf" srcId="{953948A2-216F-4007-8516-2985848BB062}" destId="{D94C301B-7F2E-40F2-8942-0F0CF9B95CE6}" srcOrd="1" destOrd="0" presId="urn:microsoft.com/office/officeart/2005/8/layout/lProcess2"/>
    <dgm:cxn modelId="{4C856806-393F-4824-B1C0-268562BECB64}" type="presParOf" srcId="{953948A2-216F-4007-8516-2985848BB062}" destId="{98914E7A-D410-4C81-A45A-0293036210E6}" srcOrd="2" destOrd="0" presId="urn:microsoft.com/office/officeart/2005/8/layout/lProcess2"/>
    <dgm:cxn modelId="{5F7F1103-71FA-4FCE-ABD3-B544909AF6E8}" type="presParOf" srcId="{98914E7A-D410-4C81-A45A-0293036210E6}" destId="{D3338F83-D301-4D33-AA46-E0F301634D05}" srcOrd="0" destOrd="0" presId="urn:microsoft.com/office/officeart/2005/8/layout/lProcess2"/>
    <dgm:cxn modelId="{87C5F75F-14B9-4490-819B-8099353403F6}" type="presParOf" srcId="{D3338F83-D301-4D33-AA46-E0F301634D05}" destId="{55B7D11E-113E-4A40-9B93-0B2928E89364}" srcOrd="0" destOrd="0" presId="urn:microsoft.com/office/officeart/2005/8/layout/lProcess2"/>
    <dgm:cxn modelId="{DD31DBA0-31AC-4725-AAA0-920BBE64E911}" type="presParOf" srcId="{D3338F83-D301-4D33-AA46-E0F301634D05}" destId="{3B05A39D-8658-4463-8426-7044D9523690}" srcOrd="1" destOrd="0" presId="urn:microsoft.com/office/officeart/2005/8/layout/lProcess2"/>
    <dgm:cxn modelId="{EEF05AC8-4730-45B7-AB93-E469D54B123F}" type="presParOf" srcId="{D3338F83-D301-4D33-AA46-E0F301634D05}" destId="{7BB2500B-C3BB-4DD5-ABB0-0CE2B4AF00B4}" srcOrd="2" destOrd="0" presId="urn:microsoft.com/office/officeart/2005/8/layout/lProcess2"/>
    <dgm:cxn modelId="{906F90D5-7B89-41A5-A014-A6BC4D675784}" type="presParOf" srcId="{D3338F83-D301-4D33-AA46-E0F301634D05}" destId="{3D64FDD5-42DB-4A0E-BDF9-27DCAC1B8EB8}" srcOrd="3" destOrd="0" presId="urn:microsoft.com/office/officeart/2005/8/layout/lProcess2"/>
    <dgm:cxn modelId="{E5BA1A54-F2D6-45BE-976C-DB4A3FCE417A}" type="presParOf" srcId="{D3338F83-D301-4D33-AA46-E0F301634D05}" destId="{6A35AFF4-D15C-4F64-AEBB-5B51C2D0BE5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3928429-58FD-478E-8462-CCF2492DF818}" type="doc">
      <dgm:prSet loTypeId="urn:microsoft.com/office/officeart/2005/8/layout/default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AD74D534-FA44-4FDB-A47B-2F300920FBC9}">
      <dgm:prSet phldrT="[Texto]" custT="1"/>
      <dgm:spPr>
        <a:solidFill>
          <a:srgbClr val="A5CBF9"/>
        </a:solidFill>
      </dgm:spPr>
      <dgm:t>
        <a:bodyPr/>
        <a:lstStyle/>
        <a:p>
          <a:r>
            <a:rPr lang="es-MX" sz="1600" dirty="0" smtClean="0">
              <a:solidFill>
                <a:srgbClr val="003300"/>
              </a:solidFill>
            </a:rPr>
            <a:t>Detectar deficiencias de control interno administrativos, salvaguardar aquellos controles que funcionan de forma eficiente e implantar nuevos controles </a:t>
          </a:r>
          <a:endParaRPr lang="es-MX" sz="1600" dirty="0">
            <a:solidFill>
              <a:srgbClr val="003300"/>
            </a:solidFill>
          </a:endParaRPr>
        </a:p>
      </dgm:t>
    </dgm:pt>
    <dgm:pt modelId="{6CB96ECE-0F90-4A7E-A48E-834CFC533DE3}" type="parTrans" cxnId="{70789BC1-7BAE-4C52-9081-25D2C8E350D0}">
      <dgm:prSet/>
      <dgm:spPr/>
      <dgm:t>
        <a:bodyPr/>
        <a:lstStyle/>
        <a:p>
          <a:endParaRPr lang="es-MX" sz="1600">
            <a:solidFill>
              <a:schemeClr val="tx2"/>
            </a:solidFill>
          </a:endParaRPr>
        </a:p>
      </dgm:t>
    </dgm:pt>
    <dgm:pt modelId="{738E2194-B57C-4716-AD95-221E80C7B711}" type="sibTrans" cxnId="{70789BC1-7BAE-4C52-9081-25D2C8E350D0}">
      <dgm:prSet/>
      <dgm:spPr/>
      <dgm:t>
        <a:bodyPr/>
        <a:lstStyle/>
        <a:p>
          <a:endParaRPr lang="es-MX" sz="1600">
            <a:solidFill>
              <a:schemeClr val="tx2"/>
            </a:solidFill>
          </a:endParaRPr>
        </a:p>
      </dgm:t>
    </dgm:pt>
    <dgm:pt modelId="{F267EC05-0556-41A6-A0ED-9B8615119682}">
      <dgm:prSet phldrT="[Texto]" custT="1"/>
      <dgm:spPr>
        <a:solidFill>
          <a:srgbClr val="A5CBF9"/>
        </a:solidFill>
      </dgm:spPr>
      <dgm:t>
        <a:bodyPr/>
        <a:lstStyle/>
        <a:p>
          <a:r>
            <a:rPr lang="es-MX" sz="1800" dirty="0" smtClean="0">
              <a:solidFill>
                <a:srgbClr val="003300"/>
              </a:solidFill>
            </a:rPr>
            <a:t>Personal docente y administrativo honesto y convivencia en valores.</a:t>
          </a:r>
          <a:endParaRPr lang="es-MX" sz="1800" dirty="0">
            <a:solidFill>
              <a:srgbClr val="003300"/>
            </a:solidFill>
          </a:endParaRPr>
        </a:p>
      </dgm:t>
    </dgm:pt>
    <dgm:pt modelId="{A1E943C3-CD3B-49D5-B842-BAD55ED43131}" type="parTrans" cxnId="{C836F538-414B-42B1-85B9-A5C0BDDF3941}">
      <dgm:prSet/>
      <dgm:spPr/>
      <dgm:t>
        <a:bodyPr/>
        <a:lstStyle/>
        <a:p>
          <a:endParaRPr lang="es-MX" sz="1600">
            <a:solidFill>
              <a:schemeClr val="tx2"/>
            </a:solidFill>
          </a:endParaRPr>
        </a:p>
      </dgm:t>
    </dgm:pt>
    <dgm:pt modelId="{E175C24D-4A6B-413F-AC88-B326A31589FB}" type="sibTrans" cxnId="{C836F538-414B-42B1-85B9-A5C0BDDF3941}">
      <dgm:prSet/>
      <dgm:spPr/>
      <dgm:t>
        <a:bodyPr/>
        <a:lstStyle/>
        <a:p>
          <a:endParaRPr lang="es-MX" sz="1600">
            <a:solidFill>
              <a:schemeClr val="tx2"/>
            </a:solidFill>
          </a:endParaRPr>
        </a:p>
      </dgm:t>
    </dgm:pt>
    <dgm:pt modelId="{056AEE41-BE1A-41EE-86F8-ACB98766E457}">
      <dgm:prSet phldrT="[Texto]" custT="1"/>
      <dgm:spPr>
        <a:solidFill>
          <a:srgbClr val="A5CBF9"/>
        </a:solidFill>
      </dgm:spPr>
      <dgm:t>
        <a:bodyPr/>
        <a:lstStyle/>
        <a:p>
          <a:r>
            <a:rPr lang="es-MX" sz="1800" dirty="0" smtClean="0">
              <a:solidFill>
                <a:srgbClr val="003300"/>
              </a:solidFill>
            </a:rPr>
            <a:t>Las deficiencias se reflejan en la reducción de la efectividad de los procesos administrativos</a:t>
          </a:r>
          <a:endParaRPr lang="es-MX" sz="1800" dirty="0">
            <a:solidFill>
              <a:srgbClr val="003300"/>
            </a:solidFill>
          </a:endParaRPr>
        </a:p>
      </dgm:t>
    </dgm:pt>
    <dgm:pt modelId="{0F61D772-1D39-416D-A56B-626F6B56CB94}" type="parTrans" cxnId="{A1071356-DF40-44DF-A94D-BA14297A06DD}">
      <dgm:prSet/>
      <dgm:spPr/>
      <dgm:t>
        <a:bodyPr/>
        <a:lstStyle/>
        <a:p>
          <a:endParaRPr lang="es-MX" sz="1600">
            <a:solidFill>
              <a:schemeClr val="tx2"/>
            </a:solidFill>
          </a:endParaRPr>
        </a:p>
      </dgm:t>
    </dgm:pt>
    <dgm:pt modelId="{5C2C2758-A95F-42CC-8682-D1E73AC0188A}" type="sibTrans" cxnId="{A1071356-DF40-44DF-A94D-BA14297A06DD}">
      <dgm:prSet/>
      <dgm:spPr/>
      <dgm:t>
        <a:bodyPr/>
        <a:lstStyle/>
        <a:p>
          <a:endParaRPr lang="es-MX" sz="1600">
            <a:solidFill>
              <a:schemeClr val="tx2"/>
            </a:solidFill>
          </a:endParaRPr>
        </a:p>
      </dgm:t>
    </dgm:pt>
    <dgm:pt modelId="{270BECDD-4A4A-4E60-8F77-AA75537270E9}">
      <dgm:prSet phldrT="[Texto]" custT="1"/>
      <dgm:spPr>
        <a:solidFill>
          <a:srgbClr val="A5CBF9"/>
        </a:solidFill>
      </dgm:spPr>
      <dgm:t>
        <a:bodyPr/>
        <a:lstStyle/>
        <a:p>
          <a:r>
            <a:rPr lang="es-MX" sz="1600" dirty="0" smtClean="0">
              <a:solidFill>
                <a:srgbClr val="003300"/>
              </a:solidFill>
            </a:rPr>
            <a:t>La normativa utilizada en el ejercicio de las operaciones constituye herramienta fundamentales para la ejecución de las funciones de todos los sus miembros</a:t>
          </a:r>
          <a:endParaRPr lang="es-MX" sz="1600" dirty="0">
            <a:solidFill>
              <a:schemeClr val="tx2"/>
            </a:solidFill>
          </a:endParaRPr>
        </a:p>
      </dgm:t>
    </dgm:pt>
    <dgm:pt modelId="{4B43006D-5BF3-4419-96BB-B0CA0D754DB1}" type="parTrans" cxnId="{ACB88AAA-E838-4A5E-9C9B-931F262B8123}">
      <dgm:prSet/>
      <dgm:spPr/>
      <dgm:t>
        <a:bodyPr/>
        <a:lstStyle/>
        <a:p>
          <a:endParaRPr lang="es-MX" sz="1600">
            <a:solidFill>
              <a:schemeClr val="tx2"/>
            </a:solidFill>
          </a:endParaRPr>
        </a:p>
      </dgm:t>
    </dgm:pt>
    <dgm:pt modelId="{4CE2886E-A993-4F7F-BA8E-BB4C7E8A6D57}" type="sibTrans" cxnId="{ACB88AAA-E838-4A5E-9C9B-931F262B8123}">
      <dgm:prSet/>
      <dgm:spPr/>
      <dgm:t>
        <a:bodyPr/>
        <a:lstStyle/>
        <a:p>
          <a:endParaRPr lang="es-MX" sz="1600">
            <a:solidFill>
              <a:schemeClr val="tx2"/>
            </a:solidFill>
          </a:endParaRPr>
        </a:p>
      </dgm:t>
    </dgm:pt>
    <dgm:pt modelId="{1DF63BCD-F551-45FC-A55E-3BE547D408AE}" type="pres">
      <dgm:prSet presAssocID="{F3928429-58FD-478E-8462-CCF2492DF8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8D5D349-0FDC-41BF-929A-C68814A6F3D1}" type="pres">
      <dgm:prSet presAssocID="{AD74D534-FA44-4FDB-A47B-2F300920FBC9}" presName="node" presStyleLbl="node1" presStyleIdx="0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MX"/>
        </a:p>
      </dgm:t>
    </dgm:pt>
    <dgm:pt modelId="{AC8C58C0-137C-444F-9885-6C22405C6D3C}" type="pres">
      <dgm:prSet presAssocID="{738E2194-B57C-4716-AD95-221E80C7B711}" presName="sibTrans" presStyleCnt="0"/>
      <dgm:spPr/>
    </dgm:pt>
    <dgm:pt modelId="{D5F7AB3A-551C-4EBF-AB66-7CD8EEBDC874}" type="pres">
      <dgm:prSet presAssocID="{F267EC05-0556-41A6-A0ED-9B8615119682}" presName="node" presStyleLbl="node1" presStyleIdx="1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MX"/>
        </a:p>
      </dgm:t>
    </dgm:pt>
    <dgm:pt modelId="{581E98BD-E088-49E1-B426-A2CEB552AEA4}" type="pres">
      <dgm:prSet presAssocID="{E175C24D-4A6B-413F-AC88-B326A31589FB}" presName="sibTrans" presStyleCnt="0"/>
      <dgm:spPr/>
    </dgm:pt>
    <dgm:pt modelId="{5035D2C9-D766-43EE-9590-6B61EEFA2AFA}" type="pres">
      <dgm:prSet presAssocID="{056AEE41-BE1A-41EE-86F8-ACB98766E457}" presName="node" presStyleLbl="node1" presStyleIdx="2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MX"/>
        </a:p>
      </dgm:t>
    </dgm:pt>
    <dgm:pt modelId="{662D8BDC-9D62-40E5-9268-2A3B2B74B6B8}" type="pres">
      <dgm:prSet presAssocID="{5C2C2758-A95F-42CC-8682-D1E73AC0188A}" presName="sibTrans" presStyleCnt="0"/>
      <dgm:spPr/>
    </dgm:pt>
    <dgm:pt modelId="{47CE0A5E-8E56-4DA3-A2C0-D98B377E5FEE}" type="pres">
      <dgm:prSet presAssocID="{270BECDD-4A4A-4E60-8F77-AA75537270E9}" presName="node" presStyleLbl="node1" presStyleIdx="3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MX"/>
        </a:p>
      </dgm:t>
    </dgm:pt>
  </dgm:ptLst>
  <dgm:cxnLst>
    <dgm:cxn modelId="{70789BC1-7BAE-4C52-9081-25D2C8E350D0}" srcId="{F3928429-58FD-478E-8462-CCF2492DF818}" destId="{AD74D534-FA44-4FDB-A47B-2F300920FBC9}" srcOrd="0" destOrd="0" parTransId="{6CB96ECE-0F90-4A7E-A48E-834CFC533DE3}" sibTransId="{738E2194-B57C-4716-AD95-221E80C7B711}"/>
    <dgm:cxn modelId="{E491C954-6EC9-48F0-AB0B-1675BA969C95}" type="presOf" srcId="{F267EC05-0556-41A6-A0ED-9B8615119682}" destId="{D5F7AB3A-551C-4EBF-AB66-7CD8EEBDC874}" srcOrd="0" destOrd="0" presId="urn:microsoft.com/office/officeart/2005/8/layout/default"/>
    <dgm:cxn modelId="{C836F538-414B-42B1-85B9-A5C0BDDF3941}" srcId="{F3928429-58FD-478E-8462-CCF2492DF818}" destId="{F267EC05-0556-41A6-A0ED-9B8615119682}" srcOrd="1" destOrd="0" parTransId="{A1E943C3-CD3B-49D5-B842-BAD55ED43131}" sibTransId="{E175C24D-4A6B-413F-AC88-B326A31589FB}"/>
    <dgm:cxn modelId="{CB0266E4-C2F6-42A8-B347-6AF4CD68CD3B}" type="presOf" srcId="{AD74D534-FA44-4FDB-A47B-2F300920FBC9}" destId="{C8D5D349-0FDC-41BF-929A-C68814A6F3D1}" srcOrd="0" destOrd="0" presId="urn:microsoft.com/office/officeart/2005/8/layout/default"/>
    <dgm:cxn modelId="{ACB88AAA-E838-4A5E-9C9B-931F262B8123}" srcId="{F3928429-58FD-478E-8462-CCF2492DF818}" destId="{270BECDD-4A4A-4E60-8F77-AA75537270E9}" srcOrd="3" destOrd="0" parTransId="{4B43006D-5BF3-4419-96BB-B0CA0D754DB1}" sibTransId="{4CE2886E-A993-4F7F-BA8E-BB4C7E8A6D57}"/>
    <dgm:cxn modelId="{4ABFEAD5-39A7-40CD-9D3C-CD63F2A971D0}" type="presOf" srcId="{F3928429-58FD-478E-8462-CCF2492DF818}" destId="{1DF63BCD-F551-45FC-A55E-3BE547D408AE}" srcOrd="0" destOrd="0" presId="urn:microsoft.com/office/officeart/2005/8/layout/default"/>
    <dgm:cxn modelId="{9CCDB6DE-10F8-4808-82CE-98230229D2EF}" type="presOf" srcId="{270BECDD-4A4A-4E60-8F77-AA75537270E9}" destId="{47CE0A5E-8E56-4DA3-A2C0-D98B377E5FEE}" srcOrd="0" destOrd="0" presId="urn:microsoft.com/office/officeart/2005/8/layout/default"/>
    <dgm:cxn modelId="{C04BA5DF-6D99-4BCF-A9C4-F3257F23A5CD}" type="presOf" srcId="{056AEE41-BE1A-41EE-86F8-ACB98766E457}" destId="{5035D2C9-D766-43EE-9590-6B61EEFA2AFA}" srcOrd="0" destOrd="0" presId="urn:microsoft.com/office/officeart/2005/8/layout/default"/>
    <dgm:cxn modelId="{A1071356-DF40-44DF-A94D-BA14297A06DD}" srcId="{F3928429-58FD-478E-8462-CCF2492DF818}" destId="{056AEE41-BE1A-41EE-86F8-ACB98766E457}" srcOrd="2" destOrd="0" parTransId="{0F61D772-1D39-416D-A56B-626F6B56CB94}" sibTransId="{5C2C2758-A95F-42CC-8682-D1E73AC0188A}"/>
    <dgm:cxn modelId="{0DCE66DD-C234-407C-BED8-009DF56C73C9}" type="presParOf" srcId="{1DF63BCD-F551-45FC-A55E-3BE547D408AE}" destId="{C8D5D349-0FDC-41BF-929A-C68814A6F3D1}" srcOrd="0" destOrd="0" presId="urn:microsoft.com/office/officeart/2005/8/layout/default"/>
    <dgm:cxn modelId="{3F821958-E8E9-4080-A4B9-021C25B566A7}" type="presParOf" srcId="{1DF63BCD-F551-45FC-A55E-3BE547D408AE}" destId="{AC8C58C0-137C-444F-9885-6C22405C6D3C}" srcOrd="1" destOrd="0" presId="urn:microsoft.com/office/officeart/2005/8/layout/default"/>
    <dgm:cxn modelId="{651902AF-AFDB-4E74-BF6A-36217233C268}" type="presParOf" srcId="{1DF63BCD-F551-45FC-A55E-3BE547D408AE}" destId="{D5F7AB3A-551C-4EBF-AB66-7CD8EEBDC874}" srcOrd="2" destOrd="0" presId="urn:microsoft.com/office/officeart/2005/8/layout/default"/>
    <dgm:cxn modelId="{77351526-D13D-4746-9469-1ADAD175FCCF}" type="presParOf" srcId="{1DF63BCD-F551-45FC-A55E-3BE547D408AE}" destId="{581E98BD-E088-49E1-B426-A2CEB552AEA4}" srcOrd="3" destOrd="0" presId="urn:microsoft.com/office/officeart/2005/8/layout/default"/>
    <dgm:cxn modelId="{C40506AB-BD4A-48EC-9B8A-0439BB3D5AA1}" type="presParOf" srcId="{1DF63BCD-F551-45FC-A55E-3BE547D408AE}" destId="{5035D2C9-D766-43EE-9590-6B61EEFA2AFA}" srcOrd="4" destOrd="0" presId="urn:microsoft.com/office/officeart/2005/8/layout/default"/>
    <dgm:cxn modelId="{14E7F047-641D-494D-979F-FCE3CAF7FC7C}" type="presParOf" srcId="{1DF63BCD-F551-45FC-A55E-3BE547D408AE}" destId="{662D8BDC-9D62-40E5-9268-2A3B2B74B6B8}" srcOrd="5" destOrd="0" presId="urn:microsoft.com/office/officeart/2005/8/layout/default"/>
    <dgm:cxn modelId="{C4F1F64B-2F0E-4688-B851-80B581D9216F}" type="presParOf" srcId="{1DF63BCD-F551-45FC-A55E-3BE547D408AE}" destId="{47CE0A5E-8E56-4DA3-A2C0-D98B377E5FE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3928429-58FD-478E-8462-CCF2492DF818}" type="doc">
      <dgm:prSet loTypeId="urn:microsoft.com/office/officeart/2005/8/layout/default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AD74D534-FA44-4FDB-A47B-2F300920FBC9}">
      <dgm:prSet phldrT="[Texto]" custT="1"/>
      <dgm:spPr>
        <a:solidFill>
          <a:srgbClr val="A5CBF9"/>
        </a:solidFill>
      </dgm:spPr>
      <dgm:t>
        <a:bodyPr/>
        <a:lstStyle/>
        <a:p>
          <a:r>
            <a:rPr lang="es-MX" sz="2000" dirty="0" smtClean="0">
              <a:solidFill>
                <a:srgbClr val="003300"/>
              </a:solidFill>
            </a:rPr>
            <a:t>Es fundamental que toda unidad educativa particular establezca sistemas de control interno. </a:t>
          </a:r>
          <a:endParaRPr lang="es-MX" sz="2000" dirty="0">
            <a:solidFill>
              <a:srgbClr val="003300"/>
            </a:solidFill>
          </a:endParaRPr>
        </a:p>
      </dgm:t>
    </dgm:pt>
    <dgm:pt modelId="{6CB96ECE-0F90-4A7E-A48E-834CFC533DE3}" type="parTrans" cxnId="{70789BC1-7BAE-4C52-9081-25D2C8E350D0}">
      <dgm:prSet/>
      <dgm:spPr/>
      <dgm:t>
        <a:bodyPr/>
        <a:lstStyle/>
        <a:p>
          <a:endParaRPr lang="es-MX" sz="2000">
            <a:solidFill>
              <a:schemeClr val="tx2"/>
            </a:solidFill>
          </a:endParaRPr>
        </a:p>
      </dgm:t>
    </dgm:pt>
    <dgm:pt modelId="{738E2194-B57C-4716-AD95-221E80C7B711}" type="sibTrans" cxnId="{70789BC1-7BAE-4C52-9081-25D2C8E350D0}">
      <dgm:prSet/>
      <dgm:spPr/>
      <dgm:t>
        <a:bodyPr/>
        <a:lstStyle/>
        <a:p>
          <a:endParaRPr lang="es-MX" sz="2000">
            <a:solidFill>
              <a:schemeClr val="tx2"/>
            </a:solidFill>
          </a:endParaRPr>
        </a:p>
      </dgm:t>
    </dgm:pt>
    <dgm:pt modelId="{1DF63BCD-F551-45FC-A55E-3BE547D408AE}" type="pres">
      <dgm:prSet presAssocID="{F3928429-58FD-478E-8462-CCF2492DF8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8D5D349-0FDC-41BF-929A-C68814A6F3D1}" type="pres">
      <dgm:prSet presAssocID="{AD74D534-FA44-4FDB-A47B-2F300920FBC9}" presName="node" presStyleLbl="node1" presStyleIdx="0" presStyleCnt="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MX"/>
        </a:p>
      </dgm:t>
    </dgm:pt>
  </dgm:ptLst>
  <dgm:cxnLst>
    <dgm:cxn modelId="{965914E6-89F4-4A20-A53E-4C02B26744AC}" type="presOf" srcId="{AD74D534-FA44-4FDB-A47B-2F300920FBC9}" destId="{C8D5D349-0FDC-41BF-929A-C68814A6F3D1}" srcOrd="0" destOrd="0" presId="urn:microsoft.com/office/officeart/2005/8/layout/default"/>
    <dgm:cxn modelId="{F0284F17-0192-486B-A739-4F63274F514F}" type="presOf" srcId="{F3928429-58FD-478E-8462-CCF2492DF818}" destId="{1DF63BCD-F551-45FC-A55E-3BE547D408AE}" srcOrd="0" destOrd="0" presId="urn:microsoft.com/office/officeart/2005/8/layout/default"/>
    <dgm:cxn modelId="{70789BC1-7BAE-4C52-9081-25D2C8E350D0}" srcId="{F3928429-58FD-478E-8462-CCF2492DF818}" destId="{AD74D534-FA44-4FDB-A47B-2F300920FBC9}" srcOrd="0" destOrd="0" parTransId="{6CB96ECE-0F90-4A7E-A48E-834CFC533DE3}" sibTransId="{738E2194-B57C-4716-AD95-221E80C7B711}"/>
    <dgm:cxn modelId="{7445428D-6D51-4840-A322-96C60A1C0385}" type="presParOf" srcId="{1DF63BCD-F551-45FC-A55E-3BE547D408AE}" destId="{C8D5D349-0FDC-41BF-929A-C68814A6F3D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3928429-58FD-478E-8462-CCF2492DF818}" type="doc">
      <dgm:prSet loTypeId="urn:microsoft.com/office/officeart/2005/8/layout/default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AD74D534-FA44-4FDB-A47B-2F300920FBC9}">
      <dgm:prSet phldrT="[Texto]" custT="1"/>
      <dgm:spPr>
        <a:solidFill>
          <a:srgbClr val="BCE292"/>
        </a:solidFill>
      </dgm:spPr>
      <dgm:t>
        <a:bodyPr/>
        <a:lstStyle/>
        <a:p>
          <a:r>
            <a:rPr lang="es-MX" sz="1800" dirty="0" smtClean="0">
              <a:solidFill>
                <a:srgbClr val="003300"/>
              </a:solidFill>
            </a:rPr>
            <a:t>Se recomienda aplicar los nuevos controles internos administrativos  conjuntamente con los controles existentes</a:t>
          </a:r>
          <a:endParaRPr lang="es-MX" sz="1800" dirty="0">
            <a:solidFill>
              <a:srgbClr val="003300"/>
            </a:solidFill>
          </a:endParaRPr>
        </a:p>
      </dgm:t>
    </dgm:pt>
    <dgm:pt modelId="{6CB96ECE-0F90-4A7E-A48E-834CFC533DE3}" type="parTrans" cxnId="{70789BC1-7BAE-4C52-9081-25D2C8E350D0}">
      <dgm:prSet/>
      <dgm:spPr/>
      <dgm:t>
        <a:bodyPr/>
        <a:lstStyle/>
        <a:p>
          <a:endParaRPr lang="es-MX" sz="1800">
            <a:solidFill>
              <a:srgbClr val="003300"/>
            </a:solidFill>
          </a:endParaRPr>
        </a:p>
      </dgm:t>
    </dgm:pt>
    <dgm:pt modelId="{738E2194-B57C-4716-AD95-221E80C7B711}" type="sibTrans" cxnId="{70789BC1-7BAE-4C52-9081-25D2C8E350D0}">
      <dgm:prSet/>
      <dgm:spPr/>
      <dgm:t>
        <a:bodyPr/>
        <a:lstStyle/>
        <a:p>
          <a:endParaRPr lang="es-MX" sz="1800">
            <a:solidFill>
              <a:srgbClr val="003300"/>
            </a:solidFill>
          </a:endParaRPr>
        </a:p>
      </dgm:t>
    </dgm:pt>
    <dgm:pt modelId="{F267EC05-0556-41A6-A0ED-9B8615119682}">
      <dgm:prSet phldrT="[Texto]" custT="1"/>
      <dgm:spPr>
        <a:solidFill>
          <a:srgbClr val="BCE292"/>
        </a:solidFill>
      </dgm:spPr>
      <dgm:t>
        <a:bodyPr/>
        <a:lstStyle/>
        <a:p>
          <a:r>
            <a:rPr lang="es-MX" sz="1800" dirty="0" smtClean="0">
              <a:solidFill>
                <a:srgbClr val="003300"/>
              </a:solidFill>
            </a:rPr>
            <a:t>Todo manual o instructivo interno debe ser sujeto de actualizaciones y mejoras continuas .</a:t>
          </a:r>
          <a:endParaRPr lang="es-MX" sz="1800" dirty="0">
            <a:solidFill>
              <a:srgbClr val="003300"/>
            </a:solidFill>
          </a:endParaRPr>
        </a:p>
      </dgm:t>
    </dgm:pt>
    <dgm:pt modelId="{A1E943C3-CD3B-49D5-B842-BAD55ED43131}" type="parTrans" cxnId="{C836F538-414B-42B1-85B9-A5C0BDDF3941}">
      <dgm:prSet/>
      <dgm:spPr/>
      <dgm:t>
        <a:bodyPr/>
        <a:lstStyle/>
        <a:p>
          <a:endParaRPr lang="es-MX" sz="1800">
            <a:solidFill>
              <a:srgbClr val="003300"/>
            </a:solidFill>
          </a:endParaRPr>
        </a:p>
      </dgm:t>
    </dgm:pt>
    <dgm:pt modelId="{E175C24D-4A6B-413F-AC88-B326A31589FB}" type="sibTrans" cxnId="{C836F538-414B-42B1-85B9-A5C0BDDF3941}">
      <dgm:prSet/>
      <dgm:spPr/>
      <dgm:t>
        <a:bodyPr/>
        <a:lstStyle/>
        <a:p>
          <a:endParaRPr lang="es-MX" sz="1800">
            <a:solidFill>
              <a:srgbClr val="003300"/>
            </a:solidFill>
          </a:endParaRPr>
        </a:p>
      </dgm:t>
    </dgm:pt>
    <dgm:pt modelId="{056AEE41-BE1A-41EE-86F8-ACB98766E457}">
      <dgm:prSet phldrT="[Texto]" custT="1"/>
      <dgm:spPr>
        <a:solidFill>
          <a:srgbClr val="BCE292"/>
        </a:solidFill>
      </dgm:spPr>
      <dgm:t>
        <a:bodyPr/>
        <a:lstStyle/>
        <a:p>
          <a:r>
            <a:rPr lang="es-MX" sz="1800" dirty="0" smtClean="0">
              <a:solidFill>
                <a:srgbClr val="003300"/>
              </a:solidFill>
            </a:rPr>
            <a:t>Realizar un trabajo completo en la aplicación de leyes y normativa vigente acorde a las actividades educativas</a:t>
          </a:r>
          <a:endParaRPr lang="es-MX" sz="1800" dirty="0">
            <a:solidFill>
              <a:srgbClr val="003300"/>
            </a:solidFill>
          </a:endParaRPr>
        </a:p>
      </dgm:t>
    </dgm:pt>
    <dgm:pt modelId="{0F61D772-1D39-416D-A56B-626F6B56CB94}" type="parTrans" cxnId="{A1071356-DF40-44DF-A94D-BA14297A06DD}">
      <dgm:prSet/>
      <dgm:spPr/>
      <dgm:t>
        <a:bodyPr/>
        <a:lstStyle/>
        <a:p>
          <a:endParaRPr lang="es-MX" sz="1800">
            <a:solidFill>
              <a:srgbClr val="003300"/>
            </a:solidFill>
          </a:endParaRPr>
        </a:p>
      </dgm:t>
    </dgm:pt>
    <dgm:pt modelId="{5C2C2758-A95F-42CC-8682-D1E73AC0188A}" type="sibTrans" cxnId="{A1071356-DF40-44DF-A94D-BA14297A06DD}">
      <dgm:prSet/>
      <dgm:spPr/>
      <dgm:t>
        <a:bodyPr/>
        <a:lstStyle/>
        <a:p>
          <a:endParaRPr lang="es-MX" sz="1800">
            <a:solidFill>
              <a:srgbClr val="003300"/>
            </a:solidFill>
          </a:endParaRPr>
        </a:p>
      </dgm:t>
    </dgm:pt>
    <dgm:pt modelId="{270BECDD-4A4A-4E60-8F77-AA75537270E9}">
      <dgm:prSet phldrT="[Texto]" custT="1"/>
      <dgm:spPr>
        <a:solidFill>
          <a:srgbClr val="BCE292"/>
        </a:solidFill>
      </dgm:spPr>
      <dgm:t>
        <a:bodyPr/>
        <a:lstStyle/>
        <a:p>
          <a:r>
            <a:rPr lang="es-MX" sz="1800" dirty="0" smtClean="0">
              <a:solidFill>
                <a:srgbClr val="003300"/>
              </a:solidFill>
            </a:rPr>
            <a:t>Llevar a cabo actividades de capacitación, entrenamiento, actualización y socialización.</a:t>
          </a:r>
          <a:endParaRPr lang="es-MX" sz="1800" dirty="0">
            <a:solidFill>
              <a:srgbClr val="003300"/>
            </a:solidFill>
          </a:endParaRPr>
        </a:p>
      </dgm:t>
    </dgm:pt>
    <dgm:pt modelId="{4B43006D-5BF3-4419-96BB-B0CA0D754DB1}" type="parTrans" cxnId="{ACB88AAA-E838-4A5E-9C9B-931F262B8123}">
      <dgm:prSet/>
      <dgm:spPr/>
      <dgm:t>
        <a:bodyPr/>
        <a:lstStyle/>
        <a:p>
          <a:endParaRPr lang="es-MX" sz="1800">
            <a:solidFill>
              <a:srgbClr val="003300"/>
            </a:solidFill>
          </a:endParaRPr>
        </a:p>
      </dgm:t>
    </dgm:pt>
    <dgm:pt modelId="{4CE2886E-A993-4F7F-BA8E-BB4C7E8A6D57}" type="sibTrans" cxnId="{ACB88AAA-E838-4A5E-9C9B-931F262B8123}">
      <dgm:prSet/>
      <dgm:spPr/>
      <dgm:t>
        <a:bodyPr/>
        <a:lstStyle/>
        <a:p>
          <a:endParaRPr lang="es-MX" sz="1800">
            <a:solidFill>
              <a:srgbClr val="003300"/>
            </a:solidFill>
          </a:endParaRPr>
        </a:p>
      </dgm:t>
    </dgm:pt>
    <dgm:pt modelId="{1DF63BCD-F551-45FC-A55E-3BE547D408AE}" type="pres">
      <dgm:prSet presAssocID="{F3928429-58FD-478E-8462-CCF2492DF8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8D5D349-0FDC-41BF-929A-C68814A6F3D1}" type="pres">
      <dgm:prSet presAssocID="{AD74D534-FA44-4FDB-A47B-2F300920FBC9}" presName="node" presStyleLbl="node1" presStyleIdx="0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MX"/>
        </a:p>
      </dgm:t>
    </dgm:pt>
    <dgm:pt modelId="{AC8C58C0-137C-444F-9885-6C22405C6D3C}" type="pres">
      <dgm:prSet presAssocID="{738E2194-B57C-4716-AD95-221E80C7B711}" presName="sibTrans" presStyleCnt="0"/>
      <dgm:spPr/>
    </dgm:pt>
    <dgm:pt modelId="{D5F7AB3A-551C-4EBF-AB66-7CD8EEBDC874}" type="pres">
      <dgm:prSet presAssocID="{F267EC05-0556-41A6-A0ED-9B8615119682}" presName="node" presStyleLbl="node1" presStyleIdx="1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MX"/>
        </a:p>
      </dgm:t>
    </dgm:pt>
    <dgm:pt modelId="{581E98BD-E088-49E1-B426-A2CEB552AEA4}" type="pres">
      <dgm:prSet presAssocID="{E175C24D-4A6B-413F-AC88-B326A31589FB}" presName="sibTrans" presStyleCnt="0"/>
      <dgm:spPr/>
    </dgm:pt>
    <dgm:pt modelId="{5035D2C9-D766-43EE-9590-6B61EEFA2AFA}" type="pres">
      <dgm:prSet presAssocID="{056AEE41-BE1A-41EE-86F8-ACB98766E457}" presName="node" presStyleLbl="node1" presStyleIdx="2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MX"/>
        </a:p>
      </dgm:t>
    </dgm:pt>
    <dgm:pt modelId="{662D8BDC-9D62-40E5-9268-2A3B2B74B6B8}" type="pres">
      <dgm:prSet presAssocID="{5C2C2758-A95F-42CC-8682-D1E73AC0188A}" presName="sibTrans" presStyleCnt="0"/>
      <dgm:spPr/>
    </dgm:pt>
    <dgm:pt modelId="{47CE0A5E-8E56-4DA3-A2C0-D98B377E5FEE}" type="pres">
      <dgm:prSet presAssocID="{270BECDD-4A4A-4E60-8F77-AA75537270E9}" presName="node" presStyleLbl="node1" presStyleIdx="3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MX"/>
        </a:p>
      </dgm:t>
    </dgm:pt>
  </dgm:ptLst>
  <dgm:cxnLst>
    <dgm:cxn modelId="{5F79EC4E-244E-48C7-AAF9-B8E04827BD91}" type="presOf" srcId="{056AEE41-BE1A-41EE-86F8-ACB98766E457}" destId="{5035D2C9-D766-43EE-9590-6B61EEFA2AFA}" srcOrd="0" destOrd="0" presId="urn:microsoft.com/office/officeart/2005/8/layout/default"/>
    <dgm:cxn modelId="{70789BC1-7BAE-4C52-9081-25D2C8E350D0}" srcId="{F3928429-58FD-478E-8462-CCF2492DF818}" destId="{AD74D534-FA44-4FDB-A47B-2F300920FBC9}" srcOrd="0" destOrd="0" parTransId="{6CB96ECE-0F90-4A7E-A48E-834CFC533DE3}" sibTransId="{738E2194-B57C-4716-AD95-221E80C7B711}"/>
    <dgm:cxn modelId="{A728281B-FCB5-453B-82DE-AF5D9BEBF4D5}" type="presOf" srcId="{270BECDD-4A4A-4E60-8F77-AA75537270E9}" destId="{47CE0A5E-8E56-4DA3-A2C0-D98B377E5FEE}" srcOrd="0" destOrd="0" presId="urn:microsoft.com/office/officeart/2005/8/layout/default"/>
    <dgm:cxn modelId="{E298D53B-0A14-4D73-958E-D0523062D74F}" type="presOf" srcId="{F267EC05-0556-41A6-A0ED-9B8615119682}" destId="{D5F7AB3A-551C-4EBF-AB66-7CD8EEBDC874}" srcOrd="0" destOrd="0" presId="urn:microsoft.com/office/officeart/2005/8/layout/default"/>
    <dgm:cxn modelId="{C836F538-414B-42B1-85B9-A5C0BDDF3941}" srcId="{F3928429-58FD-478E-8462-CCF2492DF818}" destId="{F267EC05-0556-41A6-A0ED-9B8615119682}" srcOrd="1" destOrd="0" parTransId="{A1E943C3-CD3B-49D5-B842-BAD55ED43131}" sibTransId="{E175C24D-4A6B-413F-AC88-B326A31589FB}"/>
    <dgm:cxn modelId="{ACB88AAA-E838-4A5E-9C9B-931F262B8123}" srcId="{F3928429-58FD-478E-8462-CCF2492DF818}" destId="{270BECDD-4A4A-4E60-8F77-AA75537270E9}" srcOrd="3" destOrd="0" parTransId="{4B43006D-5BF3-4419-96BB-B0CA0D754DB1}" sibTransId="{4CE2886E-A993-4F7F-BA8E-BB4C7E8A6D57}"/>
    <dgm:cxn modelId="{B0006E9C-AFFB-49FC-8AF5-9A9A7BFCE9C9}" type="presOf" srcId="{AD74D534-FA44-4FDB-A47B-2F300920FBC9}" destId="{C8D5D349-0FDC-41BF-929A-C68814A6F3D1}" srcOrd="0" destOrd="0" presId="urn:microsoft.com/office/officeart/2005/8/layout/default"/>
    <dgm:cxn modelId="{B8BF5B31-D74F-4DB7-8E1E-4FFDC59E9735}" type="presOf" srcId="{F3928429-58FD-478E-8462-CCF2492DF818}" destId="{1DF63BCD-F551-45FC-A55E-3BE547D408AE}" srcOrd="0" destOrd="0" presId="urn:microsoft.com/office/officeart/2005/8/layout/default"/>
    <dgm:cxn modelId="{A1071356-DF40-44DF-A94D-BA14297A06DD}" srcId="{F3928429-58FD-478E-8462-CCF2492DF818}" destId="{056AEE41-BE1A-41EE-86F8-ACB98766E457}" srcOrd="2" destOrd="0" parTransId="{0F61D772-1D39-416D-A56B-626F6B56CB94}" sibTransId="{5C2C2758-A95F-42CC-8682-D1E73AC0188A}"/>
    <dgm:cxn modelId="{159E28F5-D0D2-4415-9F1A-5CC021961D30}" type="presParOf" srcId="{1DF63BCD-F551-45FC-A55E-3BE547D408AE}" destId="{C8D5D349-0FDC-41BF-929A-C68814A6F3D1}" srcOrd="0" destOrd="0" presId="urn:microsoft.com/office/officeart/2005/8/layout/default"/>
    <dgm:cxn modelId="{85610242-C2AA-40E3-982D-EF2C1352E37A}" type="presParOf" srcId="{1DF63BCD-F551-45FC-A55E-3BE547D408AE}" destId="{AC8C58C0-137C-444F-9885-6C22405C6D3C}" srcOrd="1" destOrd="0" presId="urn:microsoft.com/office/officeart/2005/8/layout/default"/>
    <dgm:cxn modelId="{5BB8D0D7-1695-4902-9FE2-80E0FA732C06}" type="presParOf" srcId="{1DF63BCD-F551-45FC-A55E-3BE547D408AE}" destId="{D5F7AB3A-551C-4EBF-AB66-7CD8EEBDC874}" srcOrd="2" destOrd="0" presId="urn:microsoft.com/office/officeart/2005/8/layout/default"/>
    <dgm:cxn modelId="{9B23A18D-61A0-4947-8718-5C1E6A35F804}" type="presParOf" srcId="{1DF63BCD-F551-45FC-A55E-3BE547D408AE}" destId="{581E98BD-E088-49E1-B426-A2CEB552AEA4}" srcOrd="3" destOrd="0" presId="urn:microsoft.com/office/officeart/2005/8/layout/default"/>
    <dgm:cxn modelId="{7B469AC7-FE9B-455E-8B62-63D2C5B98E02}" type="presParOf" srcId="{1DF63BCD-F551-45FC-A55E-3BE547D408AE}" destId="{5035D2C9-D766-43EE-9590-6B61EEFA2AFA}" srcOrd="4" destOrd="0" presId="urn:microsoft.com/office/officeart/2005/8/layout/default"/>
    <dgm:cxn modelId="{3CF118B9-BD0F-465C-BF5E-D15BCF7DF10F}" type="presParOf" srcId="{1DF63BCD-F551-45FC-A55E-3BE547D408AE}" destId="{662D8BDC-9D62-40E5-9268-2A3B2B74B6B8}" srcOrd="5" destOrd="0" presId="urn:microsoft.com/office/officeart/2005/8/layout/default"/>
    <dgm:cxn modelId="{4BD96BC8-DF0B-4BFB-BD93-7DCF59454957}" type="presParOf" srcId="{1DF63BCD-F551-45FC-A55E-3BE547D408AE}" destId="{47CE0A5E-8E56-4DA3-A2C0-D98B377E5FE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3928429-58FD-478E-8462-CCF2492DF818}" type="doc">
      <dgm:prSet loTypeId="urn:microsoft.com/office/officeart/2005/8/layout/default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AD74D534-FA44-4FDB-A47B-2F300920FBC9}">
      <dgm:prSet phldrT="[Texto]" custT="1"/>
      <dgm:spPr>
        <a:solidFill>
          <a:srgbClr val="BCE292"/>
        </a:solidFill>
      </dgm:spPr>
      <dgm:t>
        <a:bodyPr/>
        <a:lstStyle/>
        <a:p>
          <a:r>
            <a:rPr lang="es-MX" sz="1800" dirty="0" smtClean="0">
              <a:solidFill>
                <a:srgbClr val="003300"/>
              </a:solidFill>
            </a:rPr>
            <a:t>Solicitar la presentación de reportes e informes de la ejecución y cumplimiento de las funciones del personal administrativo.</a:t>
          </a:r>
          <a:endParaRPr lang="es-MX" sz="1800" dirty="0">
            <a:solidFill>
              <a:srgbClr val="003300"/>
            </a:solidFill>
          </a:endParaRPr>
        </a:p>
      </dgm:t>
    </dgm:pt>
    <dgm:pt modelId="{6CB96ECE-0F90-4A7E-A48E-834CFC533DE3}" type="parTrans" cxnId="{70789BC1-7BAE-4C52-9081-25D2C8E350D0}">
      <dgm:prSet/>
      <dgm:spPr/>
      <dgm:t>
        <a:bodyPr/>
        <a:lstStyle/>
        <a:p>
          <a:endParaRPr lang="es-MX" sz="1800">
            <a:solidFill>
              <a:srgbClr val="003300"/>
            </a:solidFill>
          </a:endParaRPr>
        </a:p>
      </dgm:t>
    </dgm:pt>
    <dgm:pt modelId="{738E2194-B57C-4716-AD95-221E80C7B711}" type="sibTrans" cxnId="{70789BC1-7BAE-4C52-9081-25D2C8E350D0}">
      <dgm:prSet/>
      <dgm:spPr/>
      <dgm:t>
        <a:bodyPr/>
        <a:lstStyle/>
        <a:p>
          <a:endParaRPr lang="es-MX" sz="1800">
            <a:solidFill>
              <a:srgbClr val="003300"/>
            </a:solidFill>
          </a:endParaRPr>
        </a:p>
      </dgm:t>
    </dgm:pt>
    <dgm:pt modelId="{A6C8B7DF-779D-4C54-B4C0-ED3F533C1FFA}">
      <dgm:prSet phldrT="[Texto]" custT="1"/>
      <dgm:spPr>
        <a:solidFill>
          <a:srgbClr val="BCE292"/>
        </a:solidFill>
      </dgm:spPr>
      <dgm:t>
        <a:bodyPr/>
        <a:lstStyle/>
        <a:p>
          <a:r>
            <a:rPr lang="es-MX" sz="1800" dirty="0" smtClean="0">
              <a:solidFill>
                <a:srgbClr val="003300"/>
              </a:solidFill>
            </a:rPr>
            <a:t>Crear un manual de procedimientos. </a:t>
          </a:r>
          <a:endParaRPr lang="es-MX" sz="1800" dirty="0">
            <a:solidFill>
              <a:srgbClr val="003300"/>
            </a:solidFill>
          </a:endParaRPr>
        </a:p>
      </dgm:t>
    </dgm:pt>
    <dgm:pt modelId="{A032EAA9-75C8-4FE1-8CB1-5D7A822A2193}" type="parTrans" cxnId="{47879F79-D6B4-4AC3-80F8-23EF0139D78F}">
      <dgm:prSet/>
      <dgm:spPr/>
      <dgm:t>
        <a:bodyPr/>
        <a:lstStyle/>
        <a:p>
          <a:endParaRPr lang="es-MX" sz="1800">
            <a:solidFill>
              <a:srgbClr val="003300"/>
            </a:solidFill>
          </a:endParaRPr>
        </a:p>
      </dgm:t>
    </dgm:pt>
    <dgm:pt modelId="{98D6352C-D097-46A4-AC66-2DF884E8AA94}" type="sibTrans" cxnId="{47879F79-D6B4-4AC3-80F8-23EF0139D78F}">
      <dgm:prSet/>
      <dgm:spPr/>
      <dgm:t>
        <a:bodyPr/>
        <a:lstStyle/>
        <a:p>
          <a:endParaRPr lang="es-MX" sz="1800">
            <a:solidFill>
              <a:srgbClr val="003300"/>
            </a:solidFill>
          </a:endParaRPr>
        </a:p>
      </dgm:t>
    </dgm:pt>
    <dgm:pt modelId="{1DF63BCD-F551-45FC-A55E-3BE547D408AE}" type="pres">
      <dgm:prSet presAssocID="{F3928429-58FD-478E-8462-CCF2492DF8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8D5D349-0FDC-41BF-929A-C68814A6F3D1}" type="pres">
      <dgm:prSet presAssocID="{AD74D534-FA44-4FDB-A47B-2F300920FBC9}" presName="node" presStyleLbl="node1" presStyleIdx="0" presStyleCnt="2" custScaleX="12557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MX"/>
        </a:p>
      </dgm:t>
    </dgm:pt>
    <dgm:pt modelId="{AC8C58C0-137C-444F-9885-6C22405C6D3C}" type="pres">
      <dgm:prSet presAssocID="{738E2194-B57C-4716-AD95-221E80C7B711}" presName="sibTrans" presStyleCnt="0"/>
      <dgm:spPr/>
    </dgm:pt>
    <dgm:pt modelId="{C8459CC7-F781-4665-8360-F6A036398263}" type="pres">
      <dgm:prSet presAssocID="{A6C8B7DF-779D-4C54-B4C0-ED3F533C1FFA}" presName="node" presStyleLbl="node1" presStyleIdx="1" presStyleCnt="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MX"/>
        </a:p>
      </dgm:t>
    </dgm:pt>
  </dgm:ptLst>
  <dgm:cxnLst>
    <dgm:cxn modelId="{70789BC1-7BAE-4C52-9081-25D2C8E350D0}" srcId="{F3928429-58FD-478E-8462-CCF2492DF818}" destId="{AD74D534-FA44-4FDB-A47B-2F300920FBC9}" srcOrd="0" destOrd="0" parTransId="{6CB96ECE-0F90-4A7E-A48E-834CFC533DE3}" sibTransId="{738E2194-B57C-4716-AD95-221E80C7B711}"/>
    <dgm:cxn modelId="{EE2E0A3D-E4C5-4207-A5E5-506894454C9A}" type="presOf" srcId="{AD74D534-FA44-4FDB-A47B-2F300920FBC9}" destId="{C8D5D349-0FDC-41BF-929A-C68814A6F3D1}" srcOrd="0" destOrd="0" presId="urn:microsoft.com/office/officeart/2005/8/layout/default"/>
    <dgm:cxn modelId="{ED2BCAD3-F917-4BBD-8A6F-77D0D75BE3B9}" type="presOf" srcId="{F3928429-58FD-478E-8462-CCF2492DF818}" destId="{1DF63BCD-F551-45FC-A55E-3BE547D408AE}" srcOrd="0" destOrd="0" presId="urn:microsoft.com/office/officeart/2005/8/layout/default"/>
    <dgm:cxn modelId="{47879F79-D6B4-4AC3-80F8-23EF0139D78F}" srcId="{F3928429-58FD-478E-8462-CCF2492DF818}" destId="{A6C8B7DF-779D-4C54-B4C0-ED3F533C1FFA}" srcOrd="1" destOrd="0" parTransId="{A032EAA9-75C8-4FE1-8CB1-5D7A822A2193}" sibTransId="{98D6352C-D097-46A4-AC66-2DF884E8AA94}"/>
    <dgm:cxn modelId="{B7AD5AC3-3DAB-4C88-BE2E-338682A10F53}" type="presOf" srcId="{A6C8B7DF-779D-4C54-B4C0-ED3F533C1FFA}" destId="{C8459CC7-F781-4665-8360-F6A036398263}" srcOrd="0" destOrd="0" presId="urn:microsoft.com/office/officeart/2005/8/layout/default"/>
    <dgm:cxn modelId="{D71FA871-5F15-4D6C-B0BA-5644B2186A6B}" type="presParOf" srcId="{1DF63BCD-F551-45FC-A55E-3BE547D408AE}" destId="{C8D5D349-0FDC-41BF-929A-C68814A6F3D1}" srcOrd="0" destOrd="0" presId="urn:microsoft.com/office/officeart/2005/8/layout/default"/>
    <dgm:cxn modelId="{BFE13C56-F3AE-4B42-B633-E2E13752CF4E}" type="presParOf" srcId="{1DF63BCD-F551-45FC-A55E-3BE547D408AE}" destId="{AC8C58C0-137C-444F-9885-6C22405C6D3C}" srcOrd="1" destOrd="0" presId="urn:microsoft.com/office/officeart/2005/8/layout/default"/>
    <dgm:cxn modelId="{03CF91C2-099C-4CE9-A35A-364D0F087658}" type="presParOf" srcId="{1DF63BCD-F551-45FC-A55E-3BE547D408AE}" destId="{C8459CC7-F781-4665-8360-F6A03639826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BC98C3-7DA4-4BC6-B526-D0EC1041257E}" type="doc">
      <dgm:prSet loTypeId="urn:microsoft.com/office/officeart/2005/8/layout/default" loCatId="list" qsTypeId="urn:microsoft.com/office/officeart/2005/8/quickstyle/simple1" qsCatId="simple" csTypeId="urn:microsoft.com/office/officeart/2005/8/colors/accent6_5" csCatId="accent6" phldr="1"/>
      <dgm:spPr>
        <a:scene3d>
          <a:camera prst="perspectiveAbove"/>
          <a:lightRig rig="threePt" dir="t"/>
        </a:scene3d>
      </dgm:spPr>
      <dgm:t>
        <a:bodyPr/>
        <a:lstStyle/>
        <a:p>
          <a:endParaRPr lang="es-MX"/>
        </a:p>
      </dgm:t>
    </dgm:pt>
    <dgm:pt modelId="{78B3AECA-EE7B-4AEB-AB43-1626465EC1DA}">
      <dgm:prSet phldrT="[Texto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MX" sz="1800" dirty="0" smtClean="0">
              <a:solidFill>
                <a:schemeClr val="tx1">
                  <a:lumMod val="50000"/>
                </a:schemeClr>
              </a:solidFill>
            </a:rPr>
            <a:t>Nació el 16 de octubre de 1934.</a:t>
          </a:r>
          <a:endParaRPr lang="es-MX" sz="1800" dirty="0">
            <a:solidFill>
              <a:schemeClr val="tx1">
                <a:lumMod val="50000"/>
              </a:schemeClr>
            </a:solidFill>
          </a:endParaRPr>
        </a:p>
      </dgm:t>
    </dgm:pt>
    <dgm:pt modelId="{5626D859-DABC-4FFA-88E2-1004F875590E}" type="parTrans" cxnId="{FCBBA381-AABA-40D4-8D37-558C93D9C738}">
      <dgm:prSet/>
      <dgm:spPr/>
      <dgm:t>
        <a:bodyPr/>
        <a:lstStyle/>
        <a:p>
          <a:endParaRPr lang="es-MX" sz="1600">
            <a:solidFill>
              <a:schemeClr val="tx1">
                <a:lumMod val="50000"/>
              </a:schemeClr>
            </a:solidFill>
          </a:endParaRPr>
        </a:p>
      </dgm:t>
    </dgm:pt>
    <dgm:pt modelId="{27E6E54C-ACCA-457A-AB46-9D2CDD7DDACF}" type="sibTrans" cxnId="{FCBBA381-AABA-40D4-8D37-558C93D9C738}">
      <dgm:prSet/>
      <dgm:spPr/>
      <dgm:t>
        <a:bodyPr/>
        <a:lstStyle/>
        <a:p>
          <a:endParaRPr lang="es-MX" sz="1600">
            <a:solidFill>
              <a:schemeClr val="tx1">
                <a:lumMod val="50000"/>
              </a:schemeClr>
            </a:solidFill>
          </a:endParaRPr>
        </a:p>
      </dgm:t>
    </dgm:pt>
    <dgm:pt modelId="{D597DA98-5B3A-4F90-948B-0F49C550955A}">
      <dgm:prSet phldrT="[Texto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MX" sz="1600" dirty="0" smtClean="0">
              <a:solidFill>
                <a:schemeClr val="tx1">
                  <a:lumMod val="50000"/>
                </a:schemeClr>
              </a:solidFill>
            </a:rPr>
            <a:t>Rvdo. Padre Luis Fidela Martínez y la Señora Concepción Loza de Rueda- Congregación de Religiosas Oblatas de los Corazones Santísimos de Jesús y de María</a:t>
          </a:r>
          <a:endParaRPr lang="es-MX" sz="1600" dirty="0">
            <a:solidFill>
              <a:schemeClr val="tx1">
                <a:lumMod val="50000"/>
              </a:schemeClr>
            </a:solidFill>
          </a:endParaRPr>
        </a:p>
      </dgm:t>
    </dgm:pt>
    <dgm:pt modelId="{18A5E2D0-2769-4087-83C3-45482A4BB360}" type="parTrans" cxnId="{D0380BC2-2AA1-4211-BD2E-3ECB1F06E970}">
      <dgm:prSet/>
      <dgm:spPr/>
      <dgm:t>
        <a:bodyPr/>
        <a:lstStyle/>
        <a:p>
          <a:endParaRPr lang="es-MX" sz="1600">
            <a:solidFill>
              <a:schemeClr val="tx1">
                <a:lumMod val="50000"/>
              </a:schemeClr>
            </a:solidFill>
          </a:endParaRPr>
        </a:p>
      </dgm:t>
    </dgm:pt>
    <dgm:pt modelId="{BADAAA73-D4E8-470E-9AB9-FF7F835A55DC}" type="sibTrans" cxnId="{D0380BC2-2AA1-4211-BD2E-3ECB1F06E970}">
      <dgm:prSet/>
      <dgm:spPr/>
      <dgm:t>
        <a:bodyPr/>
        <a:lstStyle/>
        <a:p>
          <a:endParaRPr lang="es-MX" sz="1600">
            <a:solidFill>
              <a:schemeClr val="tx1">
                <a:lumMod val="50000"/>
              </a:schemeClr>
            </a:solidFill>
          </a:endParaRPr>
        </a:p>
      </dgm:t>
    </dgm:pt>
    <dgm:pt modelId="{1291ABE4-DD22-4669-B7A6-B3B3A3B7C9F8}" type="pres">
      <dgm:prSet presAssocID="{22BC98C3-7DA4-4BC6-B526-D0EC104125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04BA2FE-020B-40AF-B5B1-C505AA7321C7}" type="pres">
      <dgm:prSet presAssocID="{78B3AECA-EE7B-4AEB-AB43-1626465EC1DA}" presName="node" presStyleLbl="node1" presStyleIdx="0" presStyleCnt="2" custLinFactNeighborX="-1444" custLinFactNeighborY="-386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EF08E3-7CE8-4F8D-9456-9B56C7494C7E}" type="pres">
      <dgm:prSet presAssocID="{27E6E54C-ACCA-457A-AB46-9D2CDD7DDACF}" presName="sibTrans" presStyleCnt="0"/>
      <dgm:spPr/>
    </dgm:pt>
    <dgm:pt modelId="{2C862CDC-69C2-4159-B377-89A08AD526EB}" type="pres">
      <dgm:prSet presAssocID="{D597DA98-5B3A-4F90-948B-0F49C550955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CBBA381-AABA-40D4-8D37-558C93D9C738}" srcId="{22BC98C3-7DA4-4BC6-B526-D0EC1041257E}" destId="{78B3AECA-EE7B-4AEB-AB43-1626465EC1DA}" srcOrd="0" destOrd="0" parTransId="{5626D859-DABC-4FFA-88E2-1004F875590E}" sibTransId="{27E6E54C-ACCA-457A-AB46-9D2CDD7DDACF}"/>
    <dgm:cxn modelId="{F545AAD4-61B6-47C3-B3C0-D164FC7005C6}" type="presOf" srcId="{22BC98C3-7DA4-4BC6-B526-D0EC1041257E}" destId="{1291ABE4-DD22-4669-B7A6-B3B3A3B7C9F8}" srcOrd="0" destOrd="0" presId="urn:microsoft.com/office/officeart/2005/8/layout/default"/>
    <dgm:cxn modelId="{7A8CD817-4C30-411C-9254-3139F306E9A8}" type="presOf" srcId="{78B3AECA-EE7B-4AEB-AB43-1626465EC1DA}" destId="{B04BA2FE-020B-40AF-B5B1-C505AA7321C7}" srcOrd="0" destOrd="0" presId="urn:microsoft.com/office/officeart/2005/8/layout/default"/>
    <dgm:cxn modelId="{D0380BC2-2AA1-4211-BD2E-3ECB1F06E970}" srcId="{22BC98C3-7DA4-4BC6-B526-D0EC1041257E}" destId="{D597DA98-5B3A-4F90-948B-0F49C550955A}" srcOrd="1" destOrd="0" parTransId="{18A5E2D0-2769-4087-83C3-45482A4BB360}" sibTransId="{BADAAA73-D4E8-470E-9AB9-FF7F835A55DC}"/>
    <dgm:cxn modelId="{857ABEDC-3954-40BF-BAFB-B616AD7119A2}" type="presOf" srcId="{D597DA98-5B3A-4F90-948B-0F49C550955A}" destId="{2C862CDC-69C2-4159-B377-89A08AD526EB}" srcOrd="0" destOrd="0" presId="urn:microsoft.com/office/officeart/2005/8/layout/default"/>
    <dgm:cxn modelId="{0E799448-3B2A-45B8-BCF4-C83C89EF3534}" type="presParOf" srcId="{1291ABE4-DD22-4669-B7A6-B3B3A3B7C9F8}" destId="{B04BA2FE-020B-40AF-B5B1-C505AA7321C7}" srcOrd="0" destOrd="0" presId="urn:microsoft.com/office/officeart/2005/8/layout/default"/>
    <dgm:cxn modelId="{0CEBED6E-DDC6-4B54-8599-77DD280EC26A}" type="presParOf" srcId="{1291ABE4-DD22-4669-B7A6-B3B3A3B7C9F8}" destId="{FFEF08E3-7CE8-4F8D-9456-9B56C7494C7E}" srcOrd="1" destOrd="0" presId="urn:microsoft.com/office/officeart/2005/8/layout/default"/>
    <dgm:cxn modelId="{E9E8471F-74B1-46F3-8118-795AC53E8481}" type="presParOf" srcId="{1291ABE4-DD22-4669-B7A6-B3B3A3B7C9F8}" destId="{2C862CDC-69C2-4159-B377-89A08AD526E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1DF542-4844-4375-8373-9F9A08E7B2E0}" type="doc">
      <dgm:prSet loTypeId="urn:microsoft.com/office/officeart/2005/8/layout/default" loCatId="list" qsTypeId="urn:microsoft.com/office/officeart/2005/8/quickstyle/simple3" qsCatId="simple" csTypeId="urn:microsoft.com/office/officeart/2005/8/colors/accent5_3" csCatId="accent5" phldr="1"/>
      <dgm:spPr/>
      <dgm:t>
        <a:bodyPr/>
        <a:lstStyle/>
        <a:p>
          <a:endParaRPr lang="es-MX"/>
        </a:p>
      </dgm:t>
    </dgm:pt>
    <dgm:pt modelId="{4F011843-E5BC-4B35-B562-B676BE1062AF}" type="pres">
      <dgm:prSet presAssocID="{D11DF542-4844-4375-8373-9F9A08E7B2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</dgm:ptLst>
  <dgm:cxnLst>
    <dgm:cxn modelId="{BBE897B8-90A4-4620-A585-E2BA0B5B5A6A}" type="presOf" srcId="{D11DF542-4844-4375-8373-9F9A08E7B2E0}" destId="{4F011843-E5BC-4B35-B562-B676BE1062A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0661BA-F351-421E-A8FE-006F46297156}" type="doc">
      <dgm:prSet loTypeId="urn:microsoft.com/office/officeart/2005/8/layout/hProcess9" loCatId="process" qsTypeId="urn:microsoft.com/office/officeart/2005/8/quickstyle/simple1" qsCatId="simple" csTypeId="urn:microsoft.com/office/officeart/2005/8/colors/accent3_5" csCatId="accent3" phldr="1"/>
      <dgm:spPr/>
    </dgm:pt>
    <dgm:pt modelId="{B7C2CD94-2020-47C2-8255-4F4DA2A34937}">
      <dgm:prSet phldrT="[Texto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s-MX" b="1" dirty="0" smtClean="0">
              <a:solidFill>
                <a:srgbClr val="002060"/>
              </a:solidFill>
            </a:rPr>
            <a:t>ÁREA DE GESTIÓN DEL TALENTO HUMANO</a:t>
          </a:r>
          <a:endParaRPr lang="es-MX" dirty="0">
            <a:solidFill>
              <a:srgbClr val="002060"/>
            </a:solidFill>
          </a:endParaRPr>
        </a:p>
      </dgm:t>
    </dgm:pt>
    <dgm:pt modelId="{137A021F-9A81-48CB-828F-E81485F1CB71}" type="parTrans" cxnId="{F289A753-28C9-46C9-98F5-4814E4817588}">
      <dgm:prSet/>
      <dgm:spPr/>
      <dgm:t>
        <a:bodyPr/>
        <a:lstStyle/>
        <a:p>
          <a:endParaRPr lang="es-MX">
            <a:solidFill>
              <a:srgbClr val="002060"/>
            </a:solidFill>
          </a:endParaRPr>
        </a:p>
      </dgm:t>
    </dgm:pt>
    <dgm:pt modelId="{E38F17B0-0998-41F4-89ED-F6F70B7DB168}" type="sibTrans" cxnId="{F289A753-28C9-46C9-98F5-4814E4817588}">
      <dgm:prSet/>
      <dgm:spPr/>
      <dgm:t>
        <a:bodyPr/>
        <a:lstStyle/>
        <a:p>
          <a:endParaRPr lang="es-MX">
            <a:solidFill>
              <a:srgbClr val="002060"/>
            </a:solidFill>
          </a:endParaRPr>
        </a:p>
      </dgm:t>
    </dgm:pt>
    <dgm:pt modelId="{82BEA42C-B9BB-4B90-92FC-3227126789DB}">
      <dgm:prSet phldrT="[Texto]"/>
      <dgm:spPr>
        <a:solidFill>
          <a:srgbClr val="00B0F0">
            <a:alpha val="70000"/>
          </a:srgbClr>
        </a:solidFill>
      </dgm:spPr>
      <dgm:t>
        <a:bodyPr/>
        <a:lstStyle/>
        <a:p>
          <a:r>
            <a:rPr lang="es-MX" b="1" dirty="0" smtClean="0">
              <a:solidFill>
                <a:srgbClr val="002060"/>
              </a:solidFill>
            </a:rPr>
            <a:t>ÁREA DE CONTABILIDAD</a:t>
          </a:r>
          <a:endParaRPr lang="es-MX" dirty="0">
            <a:solidFill>
              <a:srgbClr val="002060"/>
            </a:solidFill>
          </a:endParaRPr>
        </a:p>
      </dgm:t>
    </dgm:pt>
    <dgm:pt modelId="{C2D56F5B-83DF-48C2-BDB9-F23F8FBDB992}" type="parTrans" cxnId="{62CA9544-77B1-4492-BEF5-98AED8D6287D}">
      <dgm:prSet/>
      <dgm:spPr/>
      <dgm:t>
        <a:bodyPr/>
        <a:lstStyle/>
        <a:p>
          <a:endParaRPr lang="es-MX">
            <a:solidFill>
              <a:srgbClr val="002060"/>
            </a:solidFill>
          </a:endParaRPr>
        </a:p>
      </dgm:t>
    </dgm:pt>
    <dgm:pt modelId="{51EC0717-00DD-4750-864E-72ED6A55D7A9}" type="sibTrans" cxnId="{62CA9544-77B1-4492-BEF5-98AED8D6287D}">
      <dgm:prSet/>
      <dgm:spPr/>
      <dgm:t>
        <a:bodyPr/>
        <a:lstStyle/>
        <a:p>
          <a:endParaRPr lang="es-MX">
            <a:solidFill>
              <a:srgbClr val="002060"/>
            </a:solidFill>
          </a:endParaRPr>
        </a:p>
      </dgm:t>
    </dgm:pt>
    <dgm:pt modelId="{6C68E99C-9E11-46B8-AF2C-1A00359824DE}">
      <dgm:prSet phldrT="[Texto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s-MX" b="1" dirty="0" smtClean="0">
              <a:solidFill>
                <a:srgbClr val="002060"/>
              </a:solidFill>
            </a:rPr>
            <a:t>ÁREA DE INVENTARIOS</a:t>
          </a:r>
          <a:endParaRPr lang="es-MX" dirty="0">
            <a:solidFill>
              <a:srgbClr val="002060"/>
            </a:solidFill>
          </a:endParaRPr>
        </a:p>
      </dgm:t>
    </dgm:pt>
    <dgm:pt modelId="{AAD63F27-A07E-4C69-AC0A-26108A96FADE}" type="parTrans" cxnId="{475BFBC5-E59F-4AFE-BCF6-5518110BCABF}">
      <dgm:prSet/>
      <dgm:spPr/>
      <dgm:t>
        <a:bodyPr/>
        <a:lstStyle/>
        <a:p>
          <a:endParaRPr lang="es-MX">
            <a:solidFill>
              <a:srgbClr val="002060"/>
            </a:solidFill>
          </a:endParaRPr>
        </a:p>
      </dgm:t>
    </dgm:pt>
    <dgm:pt modelId="{715799FD-9F59-480A-A2F8-BED9DEC775CC}" type="sibTrans" cxnId="{475BFBC5-E59F-4AFE-BCF6-5518110BCABF}">
      <dgm:prSet/>
      <dgm:spPr/>
      <dgm:t>
        <a:bodyPr/>
        <a:lstStyle/>
        <a:p>
          <a:endParaRPr lang="es-MX">
            <a:solidFill>
              <a:srgbClr val="002060"/>
            </a:solidFill>
          </a:endParaRPr>
        </a:p>
      </dgm:t>
    </dgm:pt>
    <dgm:pt modelId="{D3202D6C-37C4-426B-9FF0-E3513F14AD18}" type="pres">
      <dgm:prSet presAssocID="{C00661BA-F351-421E-A8FE-006F46297156}" presName="CompostProcess" presStyleCnt="0">
        <dgm:presLayoutVars>
          <dgm:dir/>
          <dgm:resizeHandles val="exact"/>
        </dgm:presLayoutVars>
      </dgm:prSet>
      <dgm:spPr/>
    </dgm:pt>
    <dgm:pt modelId="{5B353C4F-9B9A-40A0-B147-34AB7B0E21D6}" type="pres">
      <dgm:prSet presAssocID="{C00661BA-F351-421E-A8FE-006F46297156}" presName="arrow" presStyleLbl="bgShp" presStyleIdx="0" presStyleCnt="1"/>
      <dgm:spPr/>
    </dgm:pt>
    <dgm:pt modelId="{D90CA96D-A117-4ECD-A4E0-711BEAD5993B}" type="pres">
      <dgm:prSet presAssocID="{C00661BA-F351-421E-A8FE-006F46297156}" presName="linearProcess" presStyleCnt="0"/>
      <dgm:spPr/>
    </dgm:pt>
    <dgm:pt modelId="{5E54A943-E5DD-40DD-A3C0-9A7A6FFB6155}" type="pres">
      <dgm:prSet presAssocID="{B7C2CD94-2020-47C2-8255-4F4DA2A3493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C8E529-4D3B-4A8D-BA05-A0962DB780DD}" type="pres">
      <dgm:prSet presAssocID="{E38F17B0-0998-41F4-89ED-F6F70B7DB168}" presName="sibTrans" presStyleCnt="0"/>
      <dgm:spPr/>
    </dgm:pt>
    <dgm:pt modelId="{B271C084-B5F4-42F0-9A9E-08A010467EEC}" type="pres">
      <dgm:prSet presAssocID="{82BEA42C-B9BB-4B90-92FC-3227126789D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051490-D2C7-49B0-B84C-7ABE25088A8D}" type="pres">
      <dgm:prSet presAssocID="{51EC0717-00DD-4750-864E-72ED6A55D7A9}" presName="sibTrans" presStyleCnt="0"/>
      <dgm:spPr/>
    </dgm:pt>
    <dgm:pt modelId="{3415B8F9-78DE-4456-A866-0C49E6956C48}" type="pres">
      <dgm:prSet presAssocID="{6C68E99C-9E11-46B8-AF2C-1A00359824D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289A753-28C9-46C9-98F5-4814E4817588}" srcId="{C00661BA-F351-421E-A8FE-006F46297156}" destId="{B7C2CD94-2020-47C2-8255-4F4DA2A34937}" srcOrd="0" destOrd="0" parTransId="{137A021F-9A81-48CB-828F-E81485F1CB71}" sibTransId="{E38F17B0-0998-41F4-89ED-F6F70B7DB168}"/>
    <dgm:cxn modelId="{C8318541-D274-4DAA-A67F-1962BD5A5B3A}" type="presOf" srcId="{C00661BA-F351-421E-A8FE-006F46297156}" destId="{D3202D6C-37C4-426B-9FF0-E3513F14AD18}" srcOrd="0" destOrd="0" presId="urn:microsoft.com/office/officeart/2005/8/layout/hProcess9"/>
    <dgm:cxn modelId="{475BFBC5-E59F-4AFE-BCF6-5518110BCABF}" srcId="{C00661BA-F351-421E-A8FE-006F46297156}" destId="{6C68E99C-9E11-46B8-AF2C-1A00359824DE}" srcOrd="2" destOrd="0" parTransId="{AAD63F27-A07E-4C69-AC0A-26108A96FADE}" sibTransId="{715799FD-9F59-480A-A2F8-BED9DEC775CC}"/>
    <dgm:cxn modelId="{D355BE0E-61E8-490D-BCDD-1C0D25B5487E}" type="presOf" srcId="{82BEA42C-B9BB-4B90-92FC-3227126789DB}" destId="{B271C084-B5F4-42F0-9A9E-08A010467EEC}" srcOrd="0" destOrd="0" presId="urn:microsoft.com/office/officeart/2005/8/layout/hProcess9"/>
    <dgm:cxn modelId="{62CA9544-77B1-4492-BEF5-98AED8D6287D}" srcId="{C00661BA-F351-421E-A8FE-006F46297156}" destId="{82BEA42C-B9BB-4B90-92FC-3227126789DB}" srcOrd="1" destOrd="0" parTransId="{C2D56F5B-83DF-48C2-BDB9-F23F8FBDB992}" sibTransId="{51EC0717-00DD-4750-864E-72ED6A55D7A9}"/>
    <dgm:cxn modelId="{2035F422-DCA7-4AB9-8E1D-FBF8E367D058}" type="presOf" srcId="{6C68E99C-9E11-46B8-AF2C-1A00359824DE}" destId="{3415B8F9-78DE-4456-A866-0C49E6956C48}" srcOrd="0" destOrd="0" presId="urn:microsoft.com/office/officeart/2005/8/layout/hProcess9"/>
    <dgm:cxn modelId="{2C04B94E-6004-4BFC-9DEA-A6A19EDF0D6D}" type="presOf" srcId="{B7C2CD94-2020-47C2-8255-4F4DA2A34937}" destId="{5E54A943-E5DD-40DD-A3C0-9A7A6FFB6155}" srcOrd="0" destOrd="0" presId="urn:microsoft.com/office/officeart/2005/8/layout/hProcess9"/>
    <dgm:cxn modelId="{86D65F32-DDF3-4CDF-A569-4F6C89913509}" type="presParOf" srcId="{D3202D6C-37C4-426B-9FF0-E3513F14AD18}" destId="{5B353C4F-9B9A-40A0-B147-34AB7B0E21D6}" srcOrd="0" destOrd="0" presId="urn:microsoft.com/office/officeart/2005/8/layout/hProcess9"/>
    <dgm:cxn modelId="{187063BA-B0E7-420A-86D4-F63718089472}" type="presParOf" srcId="{D3202D6C-37C4-426B-9FF0-E3513F14AD18}" destId="{D90CA96D-A117-4ECD-A4E0-711BEAD5993B}" srcOrd="1" destOrd="0" presId="urn:microsoft.com/office/officeart/2005/8/layout/hProcess9"/>
    <dgm:cxn modelId="{8A951D34-3385-4E91-9FAB-0A831E6ADFFE}" type="presParOf" srcId="{D90CA96D-A117-4ECD-A4E0-711BEAD5993B}" destId="{5E54A943-E5DD-40DD-A3C0-9A7A6FFB6155}" srcOrd="0" destOrd="0" presId="urn:microsoft.com/office/officeart/2005/8/layout/hProcess9"/>
    <dgm:cxn modelId="{640800D1-A071-4FC9-9B5D-352B18FC8446}" type="presParOf" srcId="{D90CA96D-A117-4ECD-A4E0-711BEAD5993B}" destId="{FFC8E529-4D3B-4A8D-BA05-A0962DB780DD}" srcOrd="1" destOrd="0" presId="urn:microsoft.com/office/officeart/2005/8/layout/hProcess9"/>
    <dgm:cxn modelId="{6C0AD542-7D43-4F21-9EC4-5466DAAFF9AE}" type="presParOf" srcId="{D90CA96D-A117-4ECD-A4E0-711BEAD5993B}" destId="{B271C084-B5F4-42F0-9A9E-08A010467EEC}" srcOrd="2" destOrd="0" presId="urn:microsoft.com/office/officeart/2005/8/layout/hProcess9"/>
    <dgm:cxn modelId="{88AA924A-D32A-4799-B563-80439485A9E8}" type="presParOf" srcId="{D90CA96D-A117-4ECD-A4E0-711BEAD5993B}" destId="{97051490-D2C7-49B0-B84C-7ABE25088A8D}" srcOrd="3" destOrd="0" presId="urn:microsoft.com/office/officeart/2005/8/layout/hProcess9"/>
    <dgm:cxn modelId="{2BCC0D39-7675-4CAA-8CDD-37DE44B49BFE}" type="presParOf" srcId="{D90CA96D-A117-4ECD-A4E0-711BEAD5993B}" destId="{3415B8F9-78DE-4456-A866-0C49E6956C4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76EA63-98E1-4490-929A-18E7A82B399E}" type="doc">
      <dgm:prSet loTypeId="urn:microsoft.com/office/officeart/2005/8/layout/cycle2" loCatId="cycle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s-MX"/>
        </a:p>
      </dgm:t>
    </dgm:pt>
    <dgm:pt modelId="{4553D2E7-E592-4A03-8026-E4B6275B9877}">
      <dgm:prSet phldrT="[Texto]" custT="1"/>
      <dgm:spPr>
        <a:solidFill>
          <a:srgbClr val="A5CBF9"/>
        </a:solidFill>
      </dgm:spPr>
      <dgm:t>
        <a:bodyPr/>
        <a:lstStyle/>
        <a:p>
          <a:r>
            <a:rPr lang="es-MX" sz="1800" b="0" dirty="0" smtClean="0">
              <a:solidFill>
                <a:srgbClr val="002060"/>
              </a:solidFill>
            </a:rPr>
            <a:t>Ambiente de Control</a:t>
          </a:r>
          <a:endParaRPr lang="es-MX" sz="1800" b="0" dirty="0">
            <a:solidFill>
              <a:srgbClr val="002060"/>
            </a:solidFill>
          </a:endParaRPr>
        </a:p>
      </dgm:t>
    </dgm:pt>
    <dgm:pt modelId="{D8D59F4C-0B00-4B0D-9A1A-AF0BD72E1D2C}" type="parTrans" cxnId="{8DDE7BBF-A61E-4F14-A156-29B252CE2DD0}">
      <dgm:prSet/>
      <dgm:spPr/>
      <dgm:t>
        <a:bodyPr/>
        <a:lstStyle/>
        <a:p>
          <a:endParaRPr lang="es-MX" sz="1800" b="0">
            <a:solidFill>
              <a:srgbClr val="002060"/>
            </a:solidFill>
          </a:endParaRPr>
        </a:p>
      </dgm:t>
    </dgm:pt>
    <dgm:pt modelId="{C5BC5B5A-A29F-4B1F-8268-BD3930433778}" type="sibTrans" cxnId="{8DDE7BBF-A61E-4F14-A156-29B252CE2DD0}">
      <dgm:prSet custT="1"/>
      <dgm:spPr/>
      <dgm:t>
        <a:bodyPr/>
        <a:lstStyle/>
        <a:p>
          <a:endParaRPr lang="es-MX" sz="1800" b="0" dirty="0">
            <a:solidFill>
              <a:srgbClr val="002060"/>
            </a:solidFill>
          </a:endParaRPr>
        </a:p>
      </dgm:t>
    </dgm:pt>
    <dgm:pt modelId="{98F021CB-FF0E-42E8-B68F-4045AAB3A316}">
      <dgm:prSet phldrT="[Texto]" custT="1"/>
      <dgm:spPr>
        <a:solidFill>
          <a:srgbClr val="A5CBF9"/>
        </a:solidFill>
      </dgm:spPr>
      <dgm:t>
        <a:bodyPr/>
        <a:lstStyle/>
        <a:p>
          <a:r>
            <a:rPr lang="es-MX" sz="1800" b="0" dirty="0" smtClean="0">
              <a:solidFill>
                <a:srgbClr val="002060"/>
              </a:solidFill>
            </a:rPr>
            <a:t>Valoración del Riesgo</a:t>
          </a:r>
          <a:endParaRPr lang="es-MX" sz="1800" b="0" dirty="0">
            <a:solidFill>
              <a:srgbClr val="002060"/>
            </a:solidFill>
          </a:endParaRPr>
        </a:p>
      </dgm:t>
    </dgm:pt>
    <dgm:pt modelId="{9DA3025E-484C-4E80-96FD-E66C2F1CBD47}" type="parTrans" cxnId="{BE6997A8-496F-4A40-9366-73A64F633CBA}">
      <dgm:prSet/>
      <dgm:spPr/>
      <dgm:t>
        <a:bodyPr/>
        <a:lstStyle/>
        <a:p>
          <a:endParaRPr lang="es-MX" sz="1800" b="0">
            <a:solidFill>
              <a:srgbClr val="002060"/>
            </a:solidFill>
          </a:endParaRPr>
        </a:p>
      </dgm:t>
    </dgm:pt>
    <dgm:pt modelId="{ED12D6F1-2D86-46AE-BAE2-49A73B158845}" type="sibTrans" cxnId="{BE6997A8-496F-4A40-9366-73A64F633CBA}">
      <dgm:prSet custT="1"/>
      <dgm:spPr/>
      <dgm:t>
        <a:bodyPr/>
        <a:lstStyle/>
        <a:p>
          <a:endParaRPr lang="es-MX" sz="1800" b="0" dirty="0">
            <a:solidFill>
              <a:srgbClr val="002060"/>
            </a:solidFill>
          </a:endParaRPr>
        </a:p>
      </dgm:t>
    </dgm:pt>
    <dgm:pt modelId="{865DAE93-C776-416A-AF21-A8160EDF995C}">
      <dgm:prSet phldrT="[Texto]" custT="1"/>
      <dgm:spPr>
        <a:solidFill>
          <a:srgbClr val="A5CBF9"/>
        </a:solidFill>
      </dgm:spPr>
      <dgm:t>
        <a:bodyPr/>
        <a:lstStyle/>
        <a:p>
          <a:r>
            <a:rPr lang="es-MX" sz="1800" b="0" dirty="0" smtClean="0">
              <a:solidFill>
                <a:srgbClr val="002060"/>
              </a:solidFill>
            </a:rPr>
            <a:t>Actividades de Control</a:t>
          </a:r>
          <a:endParaRPr lang="es-MX" sz="1800" b="0" dirty="0">
            <a:solidFill>
              <a:srgbClr val="002060"/>
            </a:solidFill>
          </a:endParaRPr>
        </a:p>
      </dgm:t>
    </dgm:pt>
    <dgm:pt modelId="{5ADD5266-D545-4EC9-854C-651A84886345}" type="parTrans" cxnId="{93D4795D-2419-4B06-BAB1-CEEF4C66DDF1}">
      <dgm:prSet/>
      <dgm:spPr/>
      <dgm:t>
        <a:bodyPr/>
        <a:lstStyle/>
        <a:p>
          <a:endParaRPr lang="es-MX" sz="1800" b="0">
            <a:solidFill>
              <a:srgbClr val="002060"/>
            </a:solidFill>
          </a:endParaRPr>
        </a:p>
      </dgm:t>
    </dgm:pt>
    <dgm:pt modelId="{F1FFFE60-4305-471A-B035-8C5F4DDB214A}" type="sibTrans" cxnId="{93D4795D-2419-4B06-BAB1-CEEF4C66DDF1}">
      <dgm:prSet custT="1"/>
      <dgm:spPr/>
      <dgm:t>
        <a:bodyPr/>
        <a:lstStyle/>
        <a:p>
          <a:endParaRPr lang="es-MX" sz="1800" b="0" dirty="0">
            <a:solidFill>
              <a:srgbClr val="002060"/>
            </a:solidFill>
          </a:endParaRPr>
        </a:p>
      </dgm:t>
    </dgm:pt>
    <dgm:pt modelId="{3CEF4575-3303-49EB-936F-39096AEBCF38}">
      <dgm:prSet phldrT="[Texto]" custT="1"/>
      <dgm:spPr>
        <a:solidFill>
          <a:srgbClr val="A5CBF9"/>
        </a:solidFill>
      </dgm:spPr>
      <dgm:t>
        <a:bodyPr/>
        <a:lstStyle/>
        <a:p>
          <a:r>
            <a:rPr lang="es-MX" sz="1400" b="0" dirty="0" smtClean="0">
              <a:solidFill>
                <a:srgbClr val="002060"/>
              </a:solidFill>
            </a:rPr>
            <a:t>Información y Comunicación</a:t>
          </a:r>
          <a:endParaRPr lang="es-MX" sz="1400" b="0" dirty="0">
            <a:solidFill>
              <a:srgbClr val="002060"/>
            </a:solidFill>
          </a:endParaRPr>
        </a:p>
      </dgm:t>
    </dgm:pt>
    <dgm:pt modelId="{69902737-4E8A-4F88-83FC-E8B3D85A3B6B}" type="parTrans" cxnId="{A5B3FA62-D4CA-4999-B4F8-CA60D0D90E74}">
      <dgm:prSet/>
      <dgm:spPr/>
      <dgm:t>
        <a:bodyPr/>
        <a:lstStyle/>
        <a:p>
          <a:endParaRPr lang="es-MX" sz="1800" b="0">
            <a:solidFill>
              <a:srgbClr val="002060"/>
            </a:solidFill>
          </a:endParaRPr>
        </a:p>
      </dgm:t>
    </dgm:pt>
    <dgm:pt modelId="{3243CDEE-6B02-4FDF-9F79-134218D57716}" type="sibTrans" cxnId="{A5B3FA62-D4CA-4999-B4F8-CA60D0D90E74}">
      <dgm:prSet custT="1"/>
      <dgm:spPr/>
      <dgm:t>
        <a:bodyPr/>
        <a:lstStyle/>
        <a:p>
          <a:endParaRPr lang="es-MX" sz="1800" b="0" dirty="0">
            <a:solidFill>
              <a:srgbClr val="002060"/>
            </a:solidFill>
          </a:endParaRPr>
        </a:p>
      </dgm:t>
    </dgm:pt>
    <dgm:pt modelId="{82F8849E-833D-4B48-981B-94B7817C4FCC}">
      <dgm:prSet phldrT="[Texto]" custT="1"/>
      <dgm:spPr>
        <a:solidFill>
          <a:srgbClr val="A5CBF9"/>
        </a:solidFill>
      </dgm:spPr>
      <dgm:t>
        <a:bodyPr/>
        <a:lstStyle/>
        <a:p>
          <a:r>
            <a:rPr lang="es-MX" sz="1500" b="0" dirty="0" smtClean="0">
              <a:solidFill>
                <a:srgbClr val="002060"/>
              </a:solidFill>
            </a:rPr>
            <a:t>Supervisión</a:t>
          </a:r>
          <a:endParaRPr lang="es-MX" sz="1500" b="0" dirty="0">
            <a:solidFill>
              <a:srgbClr val="002060"/>
            </a:solidFill>
          </a:endParaRPr>
        </a:p>
      </dgm:t>
    </dgm:pt>
    <dgm:pt modelId="{384DE5CF-A71E-429F-98FB-F5595930F5DA}" type="parTrans" cxnId="{E0389D49-7E19-471F-9CC1-5E6F37AC282B}">
      <dgm:prSet/>
      <dgm:spPr/>
      <dgm:t>
        <a:bodyPr/>
        <a:lstStyle/>
        <a:p>
          <a:endParaRPr lang="es-MX" sz="1800" b="0">
            <a:solidFill>
              <a:srgbClr val="002060"/>
            </a:solidFill>
          </a:endParaRPr>
        </a:p>
      </dgm:t>
    </dgm:pt>
    <dgm:pt modelId="{00BD1035-FB19-4FD2-AF0C-D8320332EC37}" type="sibTrans" cxnId="{E0389D49-7E19-471F-9CC1-5E6F37AC282B}">
      <dgm:prSet custT="1"/>
      <dgm:spPr/>
      <dgm:t>
        <a:bodyPr/>
        <a:lstStyle/>
        <a:p>
          <a:endParaRPr lang="es-MX" sz="1800" b="0" dirty="0">
            <a:solidFill>
              <a:srgbClr val="002060"/>
            </a:solidFill>
          </a:endParaRPr>
        </a:p>
      </dgm:t>
    </dgm:pt>
    <dgm:pt modelId="{82F6E801-AE24-4C0C-9157-F1CB0A329D8F}" type="pres">
      <dgm:prSet presAssocID="{0E76EA63-98E1-4490-929A-18E7A82B399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BCCF5C9-54BD-4477-8A50-EEEC478E8855}" type="pres">
      <dgm:prSet presAssocID="{4553D2E7-E592-4A03-8026-E4B6275B987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CDFB6E-E2EA-47D3-BFE8-877A19EFEF9C}" type="pres">
      <dgm:prSet presAssocID="{C5BC5B5A-A29F-4B1F-8268-BD3930433778}" presName="sibTrans" presStyleLbl="sibTrans2D1" presStyleIdx="0" presStyleCnt="5"/>
      <dgm:spPr/>
      <dgm:t>
        <a:bodyPr/>
        <a:lstStyle/>
        <a:p>
          <a:endParaRPr lang="es-MX"/>
        </a:p>
      </dgm:t>
    </dgm:pt>
    <dgm:pt modelId="{97F62DFB-27CB-4C03-BF35-653CC27D3A47}" type="pres">
      <dgm:prSet presAssocID="{C5BC5B5A-A29F-4B1F-8268-BD3930433778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1E325AD6-DA53-42E8-AAAF-FF9B1FD80EFB}" type="pres">
      <dgm:prSet presAssocID="{98F021CB-FF0E-42E8-B68F-4045AAB3A316}" presName="node" presStyleLbl="node1" presStyleIdx="1" presStyleCnt="5" custScaleX="1124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B90E83-1BEF-4684-8803-B9D310B2DB7D}" type="pres">
      <dgm:prSet presAssocID="{ED12D6F1-2D86-46AE-BAE2-49A73B158845}" presName="sibTrans" presStyleLbl="sibTrans2D1" presStyleIdx="1" presStyleCnt="5"/>
      <dgm:spPr/>
      <dgm:t>
        <a:bodyPr/>
        <a:lstStyle/>
        <a:p>
          <a:endParaRPr lang="es-MX"/>
        </a:p>
      </dgm:t>
    </dgm:pt>
    <dgm:pt modelId="{7FB29BBE-4DE3-440C-8771-F63D580CE57B}" type="pres">
      <dgm:prSet presAssocID="{ED12D6F1-2D86-46AE-BAE2-49A73B158845}" presName="connectorText" presStyleLbl="sibTrans2D1" presStyleIdx="1" presStyleCnt="5"/>
      <dgm:spPr/>
      <dgm:t>
        <a:bodyPr/>
        <a:lstStyle/>
        <a:p>
          <a:endParaRPr lang="es-MX"/>
        </a:p>
      </dgm:t>
    </dgm:pt>
    <dgm:pt modelId="{32DE8DBC-612D-480F-B13F-6A60D5286290}" type="pres">
      <dgm:prSet presAssocID="{865DAE93-C776-416A-AF21-A8160EDF995C}" presName="node" presStyleLbl="node1" presStyleIdx="2" presStyleCnt="5" custScaleX="115371" custScaleY="11537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495D42-91FD-4F1E-AB8F-655AD31109EE}" type="pres">
      <dgm:prSet presAssocID="{F1FFFE60-4305-471A-B035-8C5F4DDB214A}" presName="sibTrans" presStyleLbl="sibTrans2D1" presStyleIdx="2" presStyleCnt="5"/>
      <dgm:spPr/>
      <dgm:t>
        <a:bodyPr/>
        <a:lstStyle/>
        <a:p>
          <a:endParaRPr lang="es-MX"/>
        </a:p>
      </dgm:t>
    </dgm:pt>
    <dgm:pt modelId="{22CC575D-7C99-4AE5-9E03-80E441D0599A}" type="pres">
      <dgm:prSet presAssocID="{F1FFFE60-4305-471A-B035-8C5F4DDB214A}" presName="connectorText" presStyleLbl="sibTrans2D1" presStyleIdx="2" presStyleCnt="5"/>
      <dgm:spPr/>
      <dgm:t>
        <a:bodyPr/>
        <a:lstStyle/>
        <a:p>
          <a:endParaRPr lang="es-MX"/>
        </a:p>
      </dgm:t>
    </dgm:pt>
    <dgm:pt modelId="{57B11AFD-4E3A-4957-9595-DD49E3706758}" type="pres">
      <dgm:prSet presAssocID="{3CEF4575-3303-49EB-936F-39096AEBCF38}" presName="node" presStyleLbl="node1" presStyleIdx="3" presStyleCnt="5" custScaleX="118775" custScaleY="10121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4D2EC5-0626-4003-A067-4719C8E27C55}" type="pres">
      <dgm:prSet presAssocID="{3243CDEE-6B02-4FDF-9F79-134218D57716}" presName="sibTrans" presStyleLbl="sibTrans2D1" presStyleIdx="3" presStyleCnt="5"/>
      <dgm:spPr/>
      <dgm:t>
        <a:bodyPr/>
        <a:lstStyle/>
        <a:p>
          <a:endParaRPr lang="es-MX"/>
        </a:p>
      </dgm:t>
    </dgm:pt>
    <dgm:pt modelId="{D98B0143-1430-48B6-B491-61B913FE6AED}" type="pres">
      <dgm:prSet presAssocID="{3243CDEE-6B02-4FDF-9F79-134218D57716}" presName="connectorText" presStyleLbl="sibTrans2D1" presStyleIdx="3" presStyleCnt="5"/>
      <dgm:spPr/>
      <dgm:t>
        <a:bodyPr/>
        <a:lstStyle/>
        <a:p>
          <a:endParaRPr lang="es-MX"/>
        </a:p>
      </dgm:t>
    </dgm:pt>
    <dgm:pt modelId="{B9F72D9D-C179-4F79-8F36-DC94751EFB77}" type="pres">
      <dgm:prSet presAssocID="{82F8849E-833D-4B48-981B-94B7817C4FC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2F42C9-FE7D-4806-9DE1-A1E0BDE9BB49}" type="pres">
      <dgm:prSet presAssocID="{00BD1035-FB19-4FD2-AF0C-D8320332EC37}" presName="sibTrans" presStyleLbl="sibTrans2D1" presStyleIdx="4" presStyleCnt="5"/>
      <dgm:spPr/>
      <dgm:t>
        <a:bodyPr/>
        <a:lstStyle/>
        <a:p>
          <a:endParaRPr lang="es-MX"/>
        </a:p>
      </dgm:t>
    </dgm:pt>
    <dgm:pt modelId="{5D990E56-B830-4E71-BE1B-66C81CBDA398}" type="pres">
      <dgm:prSet presAssocID="{00BD1035-FB19-4FD2-AF0C-D8320332EC37}" presName="connectorText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2CF4A3F4-C9A3-48F9-B1DD-B8837B5A49ED}" type="presOf" srcId="{00BD1035-FB19-4FD2-AF0C-D8320332EC37}" destId="{F22F42C9-FE7D-4806-9DE1-A1E0BDE9BB49}" srcOrd="0" destOrd="0" presId="urn:microsoft.com/office/officeart/2005/8/layout/cycle2"/>
    <dgm:cxn modelId="{E0389D49-7E19-471F-9CC1-5E6F37AC282B}" srcId="{0E76EA63-98E1-4490-929A-18E7A82B399E}" destId="{82F8849E-833D-4B48-981B-94B7817C4FCC}" srcOrd="4" destOrd="0" parTransId="{384DE5CF-A71E-429F-98FB-F5595930F5DA}" sibTransId="{00BD1035-FB19-4FD2-AF0C-D8320332EC37}"/>
    <dgm:cxn modelId="{8DDE7BBF-A61E-4F14-A156-29B252CE2DD0}" srcId="{0E76EA63-98E1-4490-929A-18E7A82B399E}" destId="{4553D2E7-E592-4A03-8026-E4B6275B9877}" srcOrd="0" destOrd="0" parTransId="{D8D59F4C-0B00-4B0D-9A1A-AF0BD72E1D2C}" sibTransId="{C5BC5B5A-A29F-4B1F-8268-BD3930433778}"/>
    <dgm:cxn modelId="{BE6997A8-496F-4A40-9366-73A64F633CBA}" srcId="{0E76EA63-98E1-4490-929A-18E7A82B399E}" destId="{98F021CB-FF0E-42E8-B68F-4045AAB3A316}" srcOrd="1" destOrd="0" parTransId="{9DA3025E-484C-4E80-96FD-E66C2F1CBD47}" sibTransId="{ED12D6F1-2D86-46AE-BAE2-49A73B158845}"/>
    <dgm:cxn modelId="{667D3E38-B93F-46C6-B883-47077065C2E3}" type="presOf" srcId="{F1FFFE60-4305-471A-B035-8C5F4DDB214A}" destId="{22CC575D-7C99-4AE5-9E03-80E441D0599A}" srcOrd="1" destOrd="0" presId="urn:microsoft.com/office/officeart/2005/8/layout/cycle2"/>
    <dgm:cxn modelId="{93D4795D-2419-4B06-BAB1-CEEF4C66DDF1}" srcId="{0E76EA63-98E1-4490-929A-18E7A82B399E}" destId="{865DAE93-C776-416A-AF21-A8160EDF995C}" srcOrd="2" destOrd="0" parTransId="{5ADD5266-D545-4EC9-854C-651A84886345}" sibTransId="{F1FFFE60-4305-471A-B035-8C5F4DDB214A}"/>
    <dgm:cxn modelId="{4CB0ED6A-5E8C-45EF-936D-F9242B0C4F6D}" type="presOf" srcId="{00BD1035-FB19-4FD2-AF0C-D8320332EC37}" destId="{5D990E56-B830-4E71-BE1B-66C81CBDA398}" srcOrd="1" destOrd="0" presId="urn:microsoft.com/office/officeart/2005/8/layout/cycle2"/>
    <dgm:cxn modelId="{A5B3FA62-D4CA-4999-B4F8-CA60D0D90E74}" srcId="{0E76EA63-98E1-4490-929A-18E7A82B399E}" destId="{3CEF4575-3303-49EB-936F-39096AEBCF38}" srcOrd="3" destOrd="0" parTransId="{69902737-4E8A-4F88-83FC-E8B3D85A3B6B}" sibTransId="{3243CDEE-6B02-4FDF-9F79-134218D57716}"/>
    <dgm:cxn modelId="{361EC673-CF9C-49EC-9E35-A4899EA4500A}" type="presOf" srcId="{3243CDEE-6B02-4FDF-9F79-134218D57716}" destId="{D98B0143-1430-48B6-B491-61B913FE6AED}" srcOrd="1" destOrd="0" presId="urn:microsoft.com/office/officeart/2005/8/layout/cycle2"/>
    <dgm:cxn modelId="{8CC7845B-09C2-4A03-A8FA-78485A3DA2FA}" type="presOf" srcId="{ED12D6F1-2D86-46AE-BAE2-49A73B158845}" destId="{F4B90E83-1BEF-4684-8803-B9D310B2DB7D}" srcOrd="0" destOrd="0" presId="urn:microsoft.com/office/officeart/2005/8/layout/cycle2"/>
    <dgm:cxn modelId="{5AAB1558-CE90-4EAC-8E1F-27D86337E6B5}" type="presOf" srcId="{98F021CB-FF0E-42E8-B68F-4045AAB3A316}" destId="{1E325AD6-DA53-42E8-AAAF-FF9B1FD80EFB}" srcOrd="0" destOrd="0" presId="urn:microsoft.com/office/officeart/2005/8/layout/cycle2"/>
    <dgm:cxn modelId="{15CCEE47-97A8-4D8F-82CE-7950C4BE1E64}" type="presOf" srcId="{F1FFFE60-4305-471A-B035-8C5F4DDB214A}" destId="{4E495D42-91FD-4F1E-AB8F-655AD31109EE}" srcOrd="0" destOrd="0" presId="urn:microsoft.com/office/officeart/2005/8/layout/cycle2"/>
    <dgm:cxn modelId="{E0048178-D7E0-43CA-A337-5D00FCC25547}" type="presOf" srcId="{82F8849E-833D-4B48-981B-94B7817C4FCC}" destId="{B9F72D9D-C179-4F79-8F36-DC94751EFB77}" srcOrd="0" destOrd="0" presId="urn:microsoft.com/office/officeart/2005/8/layout/cycle2"/>
    <dgm:cxn modelId="{FF7B4585-B170-4330-9DC3-5E745C10CE46}" type="presOf" srcId="{0E76EA63-98E1-4490-929A-18E7A82B399E}" destId="{82F6E801-AE24-4C0C-9157-F1CB0A329D8F}" srcOrd="0" destOrd="0" presId="urn:microsoft.com/office/officeart/2005/8/layout/cycle2"/>
    <dgm:cxn modelId="{FC8D8D50-F4ED-47E6-ADC0-B9679AF0A6DC}" type="presOf" srcId="{C5BC5B5A-A29F-4B1F-8268-BD3930433778}" destId="{97F62DFB-27CB-4C03-BF35-653CC27D3A47}" srcOrd="1" destOrd="0" presId="urn:microsoft.com/office/officeart/2005/8/layout/cycle2"/>
    <dgm:cxn modelId="{4A7295B1-3E9A-4156-98C6-47451FA6E5E7}" type="presOf" srcId="{3243CDEE-6B02-4FDF-9F79-134218D57716}" destId="{7A4D2EC5-0626-4003-A067-4719C8E27C55}" srcOrd="0" destOrd="0" presId="urn:microsoft.com/office/officeart/2005/8/layout/cycle2"/>
    <dgm:cxn modelId="{D8E3EEE6-52EF-42B1-8098-80E1469B3E6F}" type="presOf" srcId="{ED12D6F1-2D86-46AE-BAE2-49A73B158845}" destId="{7FB29BBE-4DE3-440C-8771-F63D580CE57B}" srcOrd="1" destOrd="0" presId="urn:microsoft.com/office/officeart/2005/8/layout/cycle2"/>
    <dgm:cxn modelId="{0E6BC9D8-266D-43F4-B20A-76B369A2F81D}" type="presOf" srcId="{C5BC5B5A-A29F-4B1F-8268-BD3930433778}" destId="{83CDFB6E-E2EA-47D3-BFE8-877A19EFEF9C}" srcOrd="0" destOrd="0" presId="urn:microsoft.com/office/officeart/2005/8/layout/cycle2"/>
    <dgm:cxn modelId="{6FF23D5F-C7BA-4280-ADA5-BD8DAD130BFA}" type="presOf" srcId="{865DAE93-C776-416A-AF21-A8160EDF995C}" destId="{32DE8DBC-612D-480F-B13F-6A60D5286290}" srcOrd="0" destOrd="0" presId="urn:microsoft.com/office/officeart/2005/8/layout/cycle2"/>
    <dgm:cxn modelId="{9BB3B874-DA99-46E8-9F87-286CE8B2B9A0}" type="presOf" srcId="{4553D2E7-E592-4A03-8026-E4B6275B9877}" destId="{5BCCF5C9-54BD-4477-8A50-EEEC478E8855}" srcOrd="0" destOrd="0" presId="urn:microsoft.com/office/officeart/2005/8/layout/cycle2"/>
    <dgm:cxn modelId="{FD4A6340-5173-476D-AB5B-FD6E48E4ED8C}" type="presOf" srcId="{3CEF4575-3303-49EB-936F-39096AEBCF38}" destId="{57B11AFD-4E3A-4957-9595-DD49E3706758}" srcOrd="0" destOrd="0" presId="urn:microsoft.com/office/officeart/2005/8/layout/cycle2"/>
    <dgm:cxn modelId="{93FFB654-3CD3-4571-A78B-1309C45E7EBE}" type="presParOf" srcId="{82F6E801-AE24-4C0C-9157-F1CB0A329D8F}" destId="{5BCCF5C9-54BD-4477-8A50-EEEC478E8855}" srcOrd="0" destOrd="0" presId="urn:microsoft.com/office/officeart/2005/8/layout/cycle2"/>
    <dgm:cxn modelId="{CC965AD0-9D9E-4C00-B8B8-0FE02D438174}" type="presParOf" srcId="{82F6E801-AE24-4C0C-9157-F1CB0A329D8F}" destId="{83CDFB6E-E2EA-47D3-BFE8-877A19EFEF9C}" srcOrd="1" destOrd="0" presId="urn:microsoft.com/office/officeart/2005/8/layout/cycle2"/>
    <dgm:cxn modelId="{392A8116-AA32-4FEE-89CE-8D1FE6280941}" type="presParOf" srcId="{83CDFB6E-E2EA-47D3-BFE8-877A19EFEF9C}" destId="{97F62DFB-27CB-4C03-BF35-653CC27D3A47}" srcOrd="0" destOrd="0" presId="urn:microsoft.com/office/officeart/2005/8/layout/cycle2"/>
    <dgm:cxn modelId="{C40F4170-964A-418F-A4D1-E8C9CF956C17}" type="presParOf" srcId="{82F6E801-AE24-4C0C-9157-F1CB0A329D8F}" destId="{1E325AD6-DA53-42E8-AAAF-FF9B1FD80EFB}" srcOrd="2" destOrd="0" presId="urn:microsoft.com/office/officeart/2005/8/layout/cycle2"/>
    <dgm:cxn modelId="{86284391-F678-4AA2-99A2-544C8DBE6D9C}" type="presParOf" srcId="{82F6E801-AE24-4C0C-9157-F1CB0A329D8F}" destId="{F4B90E83-1BEF-4684-8803-B9D310B2DB7D}" srcOrd="3" destOrd="0" presId="urn:microsoft.com/office/officeart/2005/8/layout/cycle2"/>
    <dgm:cxn modelId="{42C3EDE1-E4CC-46BF-8B52-DB6C5977FA87}" type="presParOf" srcId="{F4B90E83-1BEF-4684-8803-B9D310B2DB7D}" destId="{7FB29BBE-4DE3-440C-8771-F63D580CE57B}" srcOrd="0" destOrd="0" presId="urn:microsoft.com/office/officeart/2005/8/layout/cycle2"/>
    <dgm:cxn modelId="{4BE70CAE-3E37-4967-B672-DD998327EF71}" type="presParOf" srcId="{82F6E801-AE24-4C0C-9157-F1CB0A329D8F}" destId="{32DE8DBC-612D-480F-B13F-6A60D5286290}" srcOrd="4" destOrd="0" presId="urn:microsoft.com/office/officeart/2005/8/layout/cycle2"/>
    <dgm:cxn modelId="{834706B6-B6E1-4760-AB2D-2834D0D7500F}" type="presParOf" srcId="{82F6E801-AE24-4C0C-9157-F1CB0A329D8F}" destId="{4E495D42-91FD-4F1E-AB8F-655AD31109EE}" srcOrd="5" destOrd="0" presId="urn:microsoft.com/office/officeart/2005/8/layout/cycle2"/>
    <dgm:cxn modelId="{C4BB68BB-56E3-450A-9A11-1F9D20A76732}" type="presParOf" srcId="{4E495D42-91FD-4F1E-AB8F-655AD31109EE}" destId="{22CC575D-7C99-4AE5-9E03-80E441D0599A}" srcOrd="0" destOrd="0" presId="urn:microsoft.com/office/officeart/2005/8/layout/cycle2"/>
    <dgm:cxn modelId="{9270983D-10E4-4A14-A9B7-84C93D7E8699}" type="presParOf" srcId="{82F6E801-AE24-4C0C-9157-F1CB0A329D8F}" destId="{57B11AFD-4E3A-4957-9595-DD49E3706758}" srcOrd="6" destOrd="0" presId="urn:microsoft.com/office/officeart/2005/8/layout/cycle2"/>
    <dgm:cxn modelId="{894FB493-8B5D-402F-9AA6-EB1C6B3B5DCD}" type="presParOf" srcId="{82F6E801-AE24-4C0C-9157-F1CB0A329D8F}" destId="{7A4D2EC5-0626-4003-A067-4719C8E27C55}" srcOrd="7" destOrd="0" presId="urn:microsoft.com/office/officeart/2005/8/layout/cycle2"/>
    <dgm:cxn modelId="{A07596DE-BBC6-457B-B2D5-67092CFF8A26}" type="presParOf" srcId="{7A4D2EC5-0626-4003-A067-4719C8E27C55}" destId="{D98B0143-1430-48B6-B491-61B913FE6AED}" srcOrd="0" destOrd="0" presId="urn:microsoft.com/office/officeart/2005/8/layout/cycle2"/>
    <dgm:cxn modelId="{B75E323E-AD27-4BF1-9F6D-32ED6EF6F1BB}" type="presParOf" srcId="{82F6E801-AE24-4C0C-9157-F1CB0A329D8F}" destId="{B9F72D9D-C179-4F79-8F36-DC94751EFB77}" srcOrd="8" destOrd="0" presId="urn:microsoft.com/office/officeart/2005/8/layout/cycle2"/>
    <dgm:cxn modelId="{DC9AECDB-BC09-47A9-A8E7-570CA3D24204}" type="presParOf" srcId="{82F6E801-AE24-4C0C-9157-F1CB0A329D8F}" destId="{F22F42C9-FE7D-4806-9DE1-A1E0BDE9BB49}" srcOrd="9" destOrd="0" presId="urn:microsoft.com/office/officeart/2005/8/layout/cycle2"/>
    <dgm:cxn modelId="{2DBA9E06-8854-4FA0-82DD-34FCE7397EAD}" type="presParOf" srcId="{F22F42C9-FE7D-4806-9DE1-A1E0BDE9BB49}" destId="{5D990E56-B830-4E71-BE1B-66C81CBDA39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04F570-28F5-4415-8C7C-9804AC9D5716}" type="doc">
      <dgm:prSet loTypeId="urn:microsoft.com/office/officeart/2005/8/layout/lProcess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4C902591-1F46-42E4-ADBA-02E56F364CF7}">
      <dgm:prSet phldrT="[Texto]"/>
      <dgm:spPr>
        <a:solidFill>
          <a:srgbClr val="93E3FF"/>
        </a:solidFill>
      </dgm:spPr>
      <dgm:t>
        <a:bodyPr/>
        <a:lstStyle/>
        <a:p>
          <a:r>
            <a:rPr lang="es-MX" dirty="0" smtClean="0">
              <a:solidFill>
                <a:schemeClr val="tx2"/>
              </a:solidFill>
            </a:rPr>
            <a:t>COMUNICACIÓN PLAZA DE TRABAJO</a:t>
          </a:r>
          <a:endParaRPr lang="es-MX" dirty="0">
            <a:solidFill>
              <a:schemeClr val="tx2"/>
            </a:solidFill>
          </a:endParaRPr>
        </a:p>
      </dgm:t>
    </dgm:pt>
    <dgm:pt modelId="{028F4129-1125-4B4F-8867-B4CD9A4D701D}" type="parTrans" cxnId="{6D776313-C9F0-4A0F-967D-8AA17C7F836E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0AAB3BF2-10F4-405F-A152-F0C060A7391C}" type="sibTrans" cxnId="{6D776313-C9F0-4A0F-967D-8AA17C7F836E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25758B58-D7C9-49C9-9A1B-88177335E54B}">
      <dgm:prSet phldrT="[Texto]"/>
      <dgm:spPr>
        <a:solidFill>
          <a:srgbClr val="00B0F0"/>
        </a:solidFill>
      </dgm:spPr>
      <dgm:t>
        <a:bodyPr/>
        <a:lstStyle/>
        <a:p>
          <a:r>
            <a:rPr lang="es-MX" b="1" dirty="0" smtClean="0">
              <a:solidFill>
                <a:schemeClr val="tx2"/>
              </a:solidFill>
            </a:rPr>
            <a:t>Descripción orgánica y Análisis de cargos</a:t>
          </a:r>
          <a:endParaRPr lang="es-MX" dirty="0">
            <a:solidFill>
              <a:schemeClr val="tx2"/>
            </a:solidFill>
          </a:endParaRPr>
        </a:p>
      </dgm:t>
    </dgm:pt>
    <dgm:pt modelId="{3D4DEB29-AFFC-4A68-A49C-A44BA01CA6EA}" type="parTrans" cxnId="{E5AEE299-C200-476B-A6EC-ED6145A9DC7A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1A0D3725-9C6F-4188-A08E-7D60E2F85441}" type="sibTrans" cxnId="{E5AEE299-C200-476B-A6EC-ED6145A9DC7A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67B25A81-F7B1-44CB-B891-7F63D3ECA34E}">
      <dgm:prSet phldrT="[Texto]"/>
      <dgm:spPr>
        <a:solidFill>
          <a:srgbClr val="00B0F0"/>
        </a:solidFill>
      </dgm:spPr>
      <dgm:t>
        <a:bodyPr/>
        <a:lstStyle/>
        <a:p>
          <a:r>
            <a:rPr lang="es-MX" b="1" dirty="0" smtClean="0">
              <a:solidFill>
                <a:schemeClr val="tx2"/>
              </a:solidFill>
            </a:rPr>
            <a:t>Validar la información</a:t>
          </a:r>
          <a:endParaRPr lang="es-MX" dirty="0">
            <a:solidFill>
              <a:schemeClr val="tx2"/>
            </a:solidFill>
          </a:endParaRPr>
        </a:p>
      </dgm:t>
    </dgm:pt>
    <dgm:pt modelId="{7518AC8B-7A68-425C-B8C2-51E86D5AE953}" type="parTrans" cxnId="{2E0ACECA-8791-47DB-ACCB-0D9E72023257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32EA7ECC-97BF-4A5D-B750-1E8FC9EE0519}" type="sibTrans" cxnId="{2E0ACECA-8791-47DB-ACCB-0D9E72023257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D488E7E6-B4F1-4FE2-A0FA-357EBA413862}">
      <dgm:prSet phldrT="[Texto]"/>
      <dgm:spPr>
        <a:solidFill>
          <a:srgbClr val="93E3FF"/>
        </a:solidFill>
      </dgm:spPr>
      <dgm:t>
        <a:bodyPr/>
        <a:lstStyle/>
        <a:p>
          <a:r>
            <a:rPr lang="es-MX" dirty="0" smtClean="0">
              <a:solidFill>
                <a:schemeClr val="tx2"/>
              </a:solidFill>
            </a:rPr>
            <a:t>SELECCIÓN DEL PERSONAL DOCENTE Ó ADMINISTRATIVO</a:t>
          </a:r>
          <a:endParaRPr lang="es-MX" dirty="0">
            <a:solidFill>
              <a:schemeClr val="tx2"/>
            </a:solidFill>
          </a:endParaRPr>
        </a:p>
      </dgm:t>
    </dgm:pt>
    <dgm:pt modelId="{D0553570-F322-4E34-BE14-E6E9F6A9D417}" type="parTrans" cxnId="{C8673F6B-F654-4B0C-AAEC-2ABFF7601ECD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E166E785-7912-4052-821D-CF168FF0AD27}" type="sibTrans" cxnId="{C8673F6B-F654-4B0C-AAEC-2ABFF7601ECD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9E33F01E-96E1-4F6E-8814-711DADF9136D}">
      <dgm:prSet phldrT="[Texto]"/>
      <dgm:spPr>
        <a:solidFill>
          <a:srgbClr val="00B0F0"/>
        </a:solidFill>
      </dgm:spPr>
      <dgm:t>
        <a:bodyPr/>
        <a:lstStyle/>
        <a:p>
          <a:r>
            <a:rPr lang="es-MX" b="1" dirty="0" smtClean="0">
              <a:solidFill>
                <a:schemeClr val="tx2"/>
              </a:solidFill>
            </a:rPr>
            <a:t>Condiciones Obligatorias</a:t>
          </a:r>
          <a:endParaRPr lang="es-MX" dirty="0">
            <a:solidFill>
              <a:schemeClr val="tx2"/>
            </a:solidFill>
          </a:endParaRPr>
        </a:p>
      </dgm:t>
    </dgm:pt>
    <dgm:pt modelId="{64EEA7BB-07BA-4484-BF82-398E139D385A}" type="parTrans" cxnId="{A9204048-1B9C-4D6E-BEDC-6A6201C289BD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DBB266DD-F5E7-4E3F-9C6B-B89BAE27ED1F}" type="sibTrans" cxnId="{A9204048-1B9C-4D6E-BEDC-6A6201C289BD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9D2B5ACB-F9CE-454D-B759-90FCF812D5A2}">
      <dgm:prSet phldrT="[Texto]"/>
      <dgm:spPr>
        <a:solidFill>
          <a:srgbClr val="00B0F0"/>
        </a:solidFill>
      </dgm:spPr>
      <dgm:t>
        <a:bodyPr/>
        <a:lstStyle/>
        <a:p>
          <a:r>
            <a:rPr lang="es-MX" b="1" dirty="0" smtClean="0">
              <a:solidFill>
                <a:schemeClr val="tx2"/>
              </a:solidFill>
            </a:rPr>
            <a:t>Calificación de los aspirantes</a:t>
          </a:r>
          <a:endParaRPr lang="es-MX" dirty="0">
            <a:solidFill>
              <a:schemeClr val="tx2"/>
            </a:solidFill>
          </a:endParaRPr>
        </a:p>
      </dgm:t>
    </dgm:pt>
    <dgm:pt modelId="{53C753EF-A9CA-48ED-9874-81EFBC059EF7}" type="parTrans" cxnId="{209363D8-AF28-4940-851B-1B1AE096F219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D8F5D4B9-BF44-47F2-85E9-523D8497EF07}" type="sibTrans" cxnId="{209363D8-AF28-4940-851B-1B1AE096F219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C081B689-4BFE-410E-93ED-821149514B66}">
      <dgm:prSet phldrT="[Texto]"/>
      <dgm:spPr>
        <a:solidFill>
          <a:srgbClr val="00B0F0"/>
        </a:solidFill>
      </dgm:spPr>
      <dgm:t>
        <a:bodyPr/>
        <a:lstStyle/>
        <a:p>
          <a:r>
            <a:rPr lang="es-MX" b="1" dirty="0" smtClean="0">
              <a:solidFill>
                <a:schemeClr val="tx2"/>
              </a:solidFill>
            </a:rPr>
            <a:t>Confirmar que el personal contratado consta en el Rol de Pagos/IESS</a:t>
          </a:r>
          <a:endParaRPr lang="es-MX" dirty="0">
            <a:solidFill>
              <a:schemeClr val="tx2"/>
            </a:solidFill>
          </a:endParaRPr>
        </a:p>
      </dgm:t>
    </dgm:pt>
    <dgm:pt modelId="{A51CBBF2-165E-4165-943F-A0028228DE59}" type="parTrans" cxnId="{4037876D-380D-4D80-AA1C-42021BAAE373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EC13F5B8-38B8-429C-A8F3-8CE0218771E9}" type="sibTrans" cxnId="{4037876D-380D-4D80-AA1C-42021BAAE373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2A555290-BE48-4BBE-8DE6-540C2A93527B}">
      <dgm:prSet phldrT="[Texto]"/>
      <dgm:spPr>
        <a:solidFill>
          <a:srgbClr val="93E3FF"/>
        </a:solidFill>
      </dgm:spPr>
      <dgm:t>
        <a:bodyPr/>
        <a:lstStyle/>
        <a:p>
          <a:r>
            <a:rPr lang="es-MX" dirty="0" smtClean="0">
              <a:solidFill>
                <a:schemeClr val="tx2"/>
              </a:solidFill>
            </a:rPr>
            <a:t>CONTRATACIÓN DEL PERSONAL </a:t>
          </a:r>
          <a:endParaRPr lang="es-MX" dirty="0">
            <a:solidFill>
              <a:schemeClr val="tx2"/>
            </a:solidFill>
          </a:endParaRPr>
        </a:p>
      </dgm:t>
    </dgm:pt>
    <dgm:pt modelId="{2470BF3F-F620-4429-9409-B5C9112A4223}" type="sibTrans" cxnId="{FE09484E-1B18-4B9A-9416-09BEF2E6F9BA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C8FC2AD6-F546-4060-9F50-B51C41F7AE14}" type="parTrans" cxnId="{FE09484E-1B18-4B9A-9416-09BEF2E6F9BA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21240D47-282C-4192-AE98-520F475F450C}" type="pres">
      <dgm:prSet presAssocID="{EC04F570-28F5-4415-8C7C-9804AC9D571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1DEC5D9-A1A0-40B0-84B2-8A301FB8F2AD}" type="pres">
      <dgm:prSet presAssocID="{4C902591-1F46-42E4-ADBA-02E56F364CF7}" presName="compNode" presStyleCnt="0"/>
      <dgm:spPr/>
    </dgm:pt>
    <dgm:pt modelId="{6FB4ED56-2241-4A15-AE03-CE049A02BC6A}" type="pres">
      <dgm:prSet presAssocID="{4C902591-1F46-42E4-ADBA-02E56F364CF7}" presName="aNode" presStyleLbl="bgShp" presStyleIdx="0" presStyleCnt="3"/>
      <dgm:spPr/>
      <dgm:t>
        <a:bodyPr/>
        <a:lstStyle/>
        <a:p>
          <a:endParaRPr lang="es-MX"/>
        </a:p>
      </dgm:t>
    </dgm:pt>
    <dgm:pt modelId="{3D7F311A-8C57-42FA-A441-64C19DC70094}" type="pres">
      <dgm:prSet presAssocID="{4C902591-1F46-42E4-ADBA-02E56F364CF7}" presName="textNode" presStyleLbl="bgShp" presStyleIdx="0" presStyleCnt="3"/>
      <dgm:spPr/>
      <dgm:t>
        <a:bodyPr/>
        <a:lstStyle/>
        <a:p>
          <a:endParaRPr lang="es-MX"/>
        </a:p>
      </dgm:t>
    </dgm:pt>
    <dgm:pt modelId="{D806C683-2411-463F-B21C-9AD58D8670BC}" type="pres">
      <dgm:prSet presAssocID="{4C902591-1F46-42E4-ADBA-02E56F364CF7}" presName="compChildNode" presStyleCnt="0"/>
      <dgm:spPr/>
    </dgm:pt>
    <dgm:pt modelId="{CEA0B7E3-B13D-4C15-8DD4-F3356975D861}" type="pres">
      <dgm:prSet presAssocID="{4C902591-1F46-42E4-ADBA-02E56F364CF7}" presName="theInnerList" presStyleCnt="0"/>
      <dgm:spPr/>
    </dgm:pt>
    <dgm:pt modelId="{8BEF67F8-CF0E-4468-80C7-503C65783513}" type="pres">
      <dgm:prSet presAssocID="{25758B58-D7C9-49C9-9A1B-88177335E54B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552E1F-CB0F-474F-85EB-CB6520E64B19}" type="pres">
      <dgm:prSet presAssocID="{25758B58-D7C9-49C9-9A1B-88177335E54B}" presName="aSpace2" presStyleCnt="0"/>
      <dgm:spPr/>
    </dgm:pt>
    <dgm:pt modelId="{1681A4F7-85C2-48AF-9163-0C5DE1DB8E44}" type="pres">
      <dgm:prSet presAssocID="{67B25A81-F7B1-44CB-B891-7F63D3ECA34E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7E8024-6ECC-4910-95F1-9712BAE9CF0B}" type="pres">
      <dgm:prSet presAssocID="{4C902591-1F46-42E4-ADBA-02E56F364CF7}" presName="aSpace" presStyleCnt="0"/>
      <dgm:spPr/>
    </dgm:pt>
    <dgm:pt modelId="{CCAE92FE-F2C6-4B35-8025-AB233634566D}" type="pres">
      <dgm:prSet presAssocID="{D488E7E6-B4F1-4FE2-A0FA-357EBA413862}" presName="compNode" presStyleCnt="0"/>
      <dgm:spPr/>
    </dgm:pt>
    <dgm:pt modelId="{72FF7042-6815-4D77-8586-C6132DE69EC7}" type="pres">
      <dgm:prSet presAssocID="{D488E7E6-B4F1-4FE2-A0FA-357EBA413862}" presName="aNode" presStyleLbl="bgShp" presStyleIdx="1" presStyleCnt="3"/>
      <dgm:spPr/>
      <dgm:t>
        <a:bodyPr/>
        <a:lstStyle/>
        <a:p>
          <a:endParaRPr lang="es-MX"/>
        </a:p>
      </dgm:t>
    </dgm:pt>
    <dgm:pt modelId="{4E77C03D-80A8-4EC6-A959-A59F49EB9FE2}" type="pres">
      <dgm:prSet presAssocID="{D488E7E6-B4F1-4FE2-A0FA-357EBA413862}" presName="textNode" presStyleLbl="bgShp" presStyleIdx="1" presStyleCnt="3"/>
      <dgm:spPr/>
      <dgm:t>
        <a:bodyPr/>
        <a:lstStyle/>
        <a:p>
          <a:endParaRPr lang="es-MX"/>
        </a:p>
      </dgm:t>
    </dgm:pt>
    <dgm:pt modelId="{56B4A166-738C-45E7-97E2-771D287CB2BF}" type="pres">
      <dgm:prSet presAssocID="{D488E7E6-B4F1-4FE2-A0FA-357EBA413862}" presName="compChildNode" presStyleCnt="0"/>
      <dgm:spPr/>
    </dgm:pt>
    <dgm:pt modelId="{01650D7D-D8FA-43A3-9B05-2212F3304BA9}" type="pres">
      <dgm:prSet presAssocID="{D488E7E6-B4F1-4FE2-A0FA-357EBA413862}" presName="theInnerList" presStyleCnt="0"/>
      <dgm:spPr/>
    </dgm:pt>
    <dgm:pt modelId="{99110BA7-2567-465C-8258-60C2F009D2DC}" type="pres">
      <dgm:prSet presAssocID="{9E33F01E-96E1-4F6E-8814-711DADF9136D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E485E7A-2D9C-409A-A4BC-E49EA2D272DC}" type="pres">
      <dgm:prSet presAssocID="{9E33F01E-96E1-4F6E-8814-711DADF9136D}" presName="aSpace2" presStyleCnt="0"/>
      <dgm:spPr/>
    </dgm:pt>
    <dgm:pt modelId="{61B6E80A-C103-47B0-B4E0-F80082FCAAF5}" type="pres">
      <dgm:prSet presAssocID="{9D2B5ACB-F9CE-454D-B759-90FCF812D5A2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8507AD-B8F4-46D5-8FE3-7D172D80E249}" type="pres">
      <dgm:prSet presAssocID="{D488E7E6-B4F1-4FE2-A0FA-357EBA413862}" presName="aSpace" presStyleCnt="0"/>
      <dgm:spPr/>
    </dgm:pt>
    <dgm:pt modelId="{953948A2-216F-4007-8516-2985848BB062}" type="pres">
      <dgm:prSet presAssocID="{2A555290-BE48-4BBE-8DE6-540C2A93527B}" presName="compNode" presStyleCnt="0"/>
      <dgm:spPr/>
    </dgm:pt>
    <dgm:pt modelId="{DEE8803D-CBD2-4863-88EA-68E164FA9B3A}" type="pres">
      <dgm:prSet presAssocID="{2A555290-BE48-4BBE-8DE6-540C2A93527B}" presName="aNode" presStyleLbl="bgShp" presStyleIdx="2" presStyleCnt="3"/>
      <dgm:spPr/>
      <dgm:t>
        <a:bodyPr/>
        <a:lstStyle/>
        <a:p>
          <a:endParaRPr lang="es-MX"/>
        </a:p>
      </dgm:t>
    </dgm:pt>
    <dgm:pt modelId="{D94C301B-7F2E-40F2-8942-0F0CF9B95CE6}" type="pres">
      <dgm:prSet presAssocID="{2A555290-BE48-4BBE-8DE6-540C2A93527B}" presName="textNode" presStyleLbl="bgShp" presStyleIdx="2" presStyleCnt="3"/>
      <dgm:spPr/>
      <dgm:t>
        <a:bodyPr/>
        <a:lstStyle/>
        <a:p>
          <a:endParaRPr lang="es-MX"/>
        </a:p>
      </dgm:t>
    </dgm:pt>
    <dgm:pt modelId="{98914E7A-D410-4C81-A45A-0293036210E6}" type="pres">
      <dgm:prSet presAssocID="{2A555290-BE48-4BBE-8DE6-540C2A93527B}" presName="compChildNode" presStyleCnt="0"/>
      <dgm:spPr/>
    </dgm:pt>
    <dgm:pt modelId="{D3338F83-D301-4D33-AA46-E0F301634D05}" type="pres">
      <dgm:prSet presAssocID="{2A555290-BE48-4BBE-8DE6-540C2A93527B}" presName="theInnerList" presStyleCnt="0"/>
      <dgm:spPr/>
    </dgm:pt>
    <dgm:pt modelId="{55B7D11E-113E-4A40-9B93-0B2928E89364}" type="pres">
      <dgm:prSet presAssocID="{C081B689-4BFE-410E-93ED-821149514B66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8673F6B-F654-4B0C-AAEC-2ABFF7601ECD}" srcId="{EC04F570-28F5-4415-8C7C-9804AC9D5716}" destId="{D488E7E6-B4F1-4FE2-A0FA-357EBA413862}" srcOrd="1" destOrd="0" parTransId="{D0553570-F322-4E34-BE14-E6E9F6A9D417}" sibTransId="{E166E785-7912-4052-821D-CF168FF0AD27}"/>
    <dgm:cxn modelId="{A9204048-1B9C-4D6E-BEDC-6A6201C289BD}" srcId="{D488E7E6-B4F1-4FE2-A0FA-357EBA413862}" destId="{9E33F01E-96E1-4F6E-8814-711DADF9136D}" srcOrd="0" destOrd="0" parTransId="{64EEA7BB-07BA-4484-BF82-398E139D385A}" sibTransId="{DBB266DD-F5E7-4E3F-9C6B-B89BAE27ED1F}"/>
    <dgm:cxn modelId="{6D776313-C9F0-4A0F-967D-8AA17C7F836E}" srcId="{EC04F570-28F5-4415-8C7C-9804AC9D5716}" destId="{4C902591-1F46-42E4-ADBA-02E56F364CF7}" srcOrd="0" destOrd="0" parTransId="{028F4129-1125-4B4F-8867-B4CD9A4D701D}" sibTransId="{0AAB3BF2-10F4-405F-A152-F0C060A7391C}"/>
    <dgm:cxn modelId="{2E0ACECA-8791-47DB-ACCB-0D9E72023257}" srcId="{4C902591-1F46-42E4-ADBA-02E56F364CF7}" destId="{67B25A81-F7B1-44CB-B891-7F63D3ECA34E}" srcOrd="1" destOrd="0" parTransId="{7518AC8B-7A68-425C-B8C2-51E86D5AE953}" sibTransId="{32EA7ECC-97BF-4A5D-B750-1E8FC9EE0519}"/>
    <dgm:cxn modelId="{42348824-B4D0-4A2A-9D24-F99DBDE2722D}" type="presOf" srcId="{2A555290-BE48-4BBE-8DE6-540C2A93527B}" destId="{DEE8803D-CBD2-4863-88EA-68E164FA9B3A}" srcOrd="0" destOrd="0" presId="urn:microsoft.com/office/officeart/2005/8/layout/lProcess2"/>
    <dgm:cxn modelId="{FE09484E-1B18-4B9A-9416-09BEF2E6F9BA}" srcId="{EC04F570-28F5-4415-8C7C-9804AC9D5716}" destId="{2A555290-BE48-4BBE-8DE6-540C2A93527B}" srcOrd="2" destOrd="0" parTransId="{C8FC2AD6-F546-4060-9F50-B51C41F7AE14}" sibTransId="{2470BF3F-F620-4429-9409-B5C9112A4223}"/>
    <dgm:cxn modelId="{4037876D-380D-4D80-AA1C-42021BAAE373}" srcId="{2A555290-BE48-4BBE-8DE6-540C2A93527B}" destId="{C081B689-4BFE-410E-93ED-821149514B66}" srcOrd="0" destOrd="0" parTransId="{A51CBBF2-165E-4165-943F-A0028228DE59}" sibTransId="{EC13F5B8-38B8-429C-A8F3-8CE0218771E9}"/>
    <dgm:cxn modelId="{C94F2806-5551-45AF-B841-D811B2B9F9CC}" type="presOf" srcId="{D488E7E6-B4F1-4FE2-A0FA-357EBA413862}" destId="{72FF7042-6815-4D77-8586-C6132DE69EC7}" srcOrd="0" destOrd="0" presId="urn:microsoft.com/office/officeart/2005/8/layout/lProcess2"/>
    <dgm:cxn modelId="{1B93B896-980B-4A05-9097-88C19C89F5C9}" type="presOf" srcId="{C081B689-4BFE-410E-93ED-821149514B66}" destId="{55B7D11E-113E-4A40-9B93-0B2928E89364}" srcOrd="0" destOrd="0" presId="urn:microsoft.com/office/officeart/2005/8/layout/lProcess2"/>
    <dgm:cxn modelId="{347FF690-4138-4B91-B8DB-5CFA798B9A21}" type="presOf" srcId="{9D2B5ACB-F9CE-454D-B759-90FCF812D5A2}" destId="{61B6E80A-C103-47B0-B4E0-F80082FCAAF5}" srcOrd="0" destOrd="0" presId="urn:microsoft.com/office/officeart/2005/8/layout/lProcess2"/>
    <dgm:cxn modelId="{E5AEE299-C200-476B-A6EC-ED6145A9DC7A}" srcId="{4C902591-1F46-42E4-ADBA-02E56F364CF7}" destId="{25758B58-D7C9-49C9-9A1B-88177335E54B}" srcOrd="0" destOrd="0" parTransId="{3D4DEB29-AFFC-4A68-A49C-A44BA01CA6EA}" sibTransId="{1A0D3725-9C6F-4188-A08E-7D60E2F85441}"/>
    <dgm:cxn modelId="{4A747951-E548-4B3B-B162-F46ABCC637EA}" type="presOf" srcId="{9E33F01E-96E1-4F6E-8814-711DADF9136D}" destId="{99110BA7-2567-465C-8258-60C2F009D2DC}" srcOrd="0" destOrd="0" presId="urn:microsoft.com/office/officeart/2005/8/layout/lProcess2"/>
    <dgm:cxn modelId="{48DECCA5-D7E1-4273-AB35-2302083B3DBC}" type="presOf" srcId="{D488E7E6-B4F1-4FE2-A0FA-357EBA413862}" destId="{4E77C03D-80A8-4EC6-A959-A59F49EB9FE2}" srcOrd="1" destOrd="0" presId="urn:microsoft.com/office/officeart/2005/8/layout/lProcess2"/>
    <dgm:cxn modelId="{DA92E661-5BB8-4726-A33F-868DEA0129FF}" type="presOf" srcId="{2A555290-BE48-4BBE-8DE6-540C2A93527B}" destId="{D94C301B-7F2E-40F2-8942-0F0CF9B95CE6}" srcOrd="1" destOrd="0" presId="urn:microsoft.com/office/officeart/2005/8/layout/lProcess2"/>
    <dgm:cxn modelId="{25B6810D-E7E5-4C17-9BB1-7F514CC4BA16}" type="presOf" srcId="{EC04F570-28F5-4415-8C7C-9804AC9D5716}" destId="{21240D47-282C-4192-AE98-520F475F450C}" srcOrd="0" destOrd="0" presId="urn:microsoft.com/office/officeart/2005/8/layout/lProcess2"/>
    <dgm:cxn modelId="{209363D8-AF28-4940-851B-1B1AE096F219}" srcId="{D488E7E6-B4F1-4FE2-A0FA-357EBA413862}" destId="{9D2B5ACB-F9CE-454D-B759-90FCF812D5A2}" srcOrd="1" destOrd="0" parTransId="{53C753EF-A9CA-48ED-9874-81EFBC059EF7}" sibTransId="{D8F5D4B9-BF44-47F2-85E9-523D8497EF07}"/>
    <dgm:cxn modelId="{6E329A52-C489-470D-A58C-22544FDD3AB1}" type="presOf" srcId="{67B25A81-F7B1-44CB-B891-7F63D3ECA34E}" destId="{1681A4F7-85C2-48AF-9163-0C5DE1DB8E44}" srcOrd="0" destOrd="0" presId="urn:microsoft.com/office/officeart/2005/8/layout/lProcess2"/>
    <dgm:cxn modelId="{76A64C28-47E1-4317-A065-A04F5AB6D63F}" type="presOf" srcId="{4C902591-1F46-42E4-ADBA-02E56F364CF7}" destId="{3D7F311A-8C57-42FA-A441-64C19DC70094}" srcOrd="1" destOrd="0" presId="urn:microsoft.com/office/officeart/2005/8/layout/lProcess2"/>
    <dgm:cxn modelId="{76BCE08D-9E5B-4F3F-997C-4E92609BFAF4}" type="presOf" srcId="{25758B58-D7C9-49C9-9A1B-88177335E54B}" destId="{8BEF67F8-CF0E-4468-80C7-503C65783513}" srcOrd="0" destOrd="0" presId="urn:microsoft.com/office/officeart/2005/8/layout/lProcess2"/>
    <dgm:cxn modelId="{07CD8321-2029-4B90-B48B-E8FDEBA98F11}" type="presOf" srcId="{4C902591-1F46-42E4-ADBA-02E56F364CF7}" destId="{6FB4ED56-2241-4A15-AE03-CE049A02BC6A}" srcOrd="0" destOrd="0" presId="urn:microsoft.com/office/officeart/2005/8/layout/lProcess2"/>
    <dgm:cxn modelId="{912A5E7B-2C75-4C4D-8AF8-EE61A8A45243}" type="presParOf" srcId="{21240D47-282C-4192-AE98-520F475F450C}" destId="{21DEC5D9-A1A0-40B0-84B2-8A301FB8F2AD}" srcOrd="0" destOrd="0" presId="urn:microsoft.com/office/officeart/2005/8/layout/lProcess2"/>
    <dgm:cxn modelId="{1319C3F3-FB0F-4891-8AF6-5D310EF02629}" type="presParOf" srcId="{21DEC5D9-A1A0-40B0-84B2-8A301FB8F2AD}" destId="{6FB4ED56-2241-4A15-AE03-CE049A02BC6A}" srcOrd="0" destOrd="0" presId="urn:microsoft.com/office/officeart/2005/8/layout/lProcess2"/>
    <dgm:cxn modelId="{2D89C601-1497-4827-BFEE-F56C0BC784A6}" type="presParOf" srcId="{21DEC5D9-A1A0-40B0-84B2-8A301FB8F2AD}" destId="{3D7F311A-8C57-42FA-A441-64C19DC70094}" srcOrd="1" destOrd="0" presId="urn:microsoft.com/office/officeart/2005/8/layout/lProcess2"/>
    <dgm:cxn modelId="{D8FFFFB9-5F1B-45D8-A88F-9542DE003C40}" type="presParOf" srcId="{21DEC5D9-A1A0-40B0-84B2-8A301FB8F2AD}" destId="{D806C683-2411-463F-B21C-9AD58D8670BC}" srcOrd="2" destOrd="0" presId="urn:microsoft.com/office/officeart/2005/8/layout/lProcess2"/>
    <dgm:cxn modelId="{C0CBF4EE-388E-4D67-8E78-66013855D3E8}" type="presParOf" srcId="{D806C683-2411-463F-B21C-9AD58D8670BC}" destId="{CEA0B7E3-B13D-4C15-8DD4-F3356975D861}" srcOrd="0" destOrd="0" presId="urn:microsoft.com/office/officeart/2005/8/layout/lProcess2"/>
    <dgm:cxn modelId="{1AE6B38D-EDF9-4224-A69D-D6D453D254E0}" type="presParOf" srcId="{CEA0B7E3-B13D-4C15-8DD4-F3356975D861}" destId="{8BEF67F8-CF0E-4468-80C7-503C65783513}" srcOrd="0" destOrd="0" presId="urn:microsoft.com/office/officeart/2005/8/layout/lProcess2"/>
    <dgm:cxn modelId="{24C53A03-FEEB-47E1-8526-033E31B053EF}" type="presParOf" srcId="{CEA0B7E3-B13D-4C15-8DD4-F3356975D861}" destId="{74552E1F-CB0F-474F-85EB-CB6520E64B19}" srcOrd="1" destOrd="0" presId="urn:microsoft.com/office/officeart/2005/8/layout/lProcess2"/>
    <dgm:cxn modelId="{76983DCD-7C2C-4803-89A1-8AD18116795D}" type="presParOf" srcId="{CEA0B7E3-B13D-4C15-8DD4-F3356975D861}" destId="{1681A4F7-85C2-48AF-9163-0C5DE1DB8E44}" srcOrd="2" destOrd="0" presId="urn:microsoft.com/office/officeart/2005/8/layout/lProcess2"/>
    <dgm:cxn modelId="{D21FCC24-1EC8-4405-BC96-21338C77BBA5}" type="presParOf" srcId="{21240D47-282C-4192-AE98-520F475F450C}" destId="{8E7E8024-6ECC-4910-95F1-9712BAE9CF0B}" srcOrd="1" destOrd="0" presId="urn:microsoft.com/office/officeart/2005/8/layout/lProcess2"/>
    <dgm:cxn modelId="{B3EBE3A1-9CDF-4500-9CED-F021765DA1E8}" type="presParOf" srcId="{21240D47-282C-4192-AE98-520F475F450C}" destId="{CCAE92FE-F2C6-4B35-8025-AB233634566D}" srcOrd="2" destOrd="0" presId="urn:microsoft.com/office/officeart/2005/8/layout/lProcess2"/>
    <dgm:cxn modelId="{1C211DC0-5C3B-4202-BF3D-652C0ACD7B13}" type="presParOf" srcId="{CCAE92FE-F2C6-4B35-8025-AB233634566D}" destId="{72FF7042-6815-4D77-8586-C6132DE69EC7}" srcOrd="0" destOrd="0" presId="urn:microsoft.com/office/officeart/2005/8/layout/lProcess2"/>
    <dgm:cxn modelId="{820B1645-7626-4681-A1D6-511DD4108643}" type="presParOf" srcId="{CCAE92FE-F2C6-4B35-8025-AB233634566D}" destId="{4E77C03D-80A8-4EC6-A959-A59F49EB9FE2}" srcOrd="1" destOrd="0" presId="urn:microsoft.com/office/officeart/2005/8/layout/lProcess2"/>
    <dgm:cxn modelId="{38342A46-50BA-410D-8770-84755259BC4F}" type="presParOf" srcId="{CCAE92FE-F2C6-4B35-8025-AB233634566D}" destId="{56B4A166-738C-45E7-97E2-771D287CB2BF}" srcOrd="2" destOrd="0" presId="urn:microsoft.com/office/officeart/2005/8/layout/lProcess2"/>
    <dgm:cxn modelId="{680EC7CE-48D8-4592-94A4-A89E51122933}" type="presParOf" srcId="{56B4A166-738C-45E7-97E2-771D287CB2BF}" destId="{01650D7D-D8FA-43A3-9B05-2212F3304BA9}" srcOrd="0" destOrd="0" presId="urn:microsoft.com/office/officeart/2005/8/layout/lProcess2"/>
    <dgm:cxn modelId="{633C99F7-5BE9-4879-A6ED-D3E48390E370}" type="presParOf" srcId="{01650D7D-D8FA-43A3-9B05-2212F3304BA9}" destId="{99110BA7-2567-465C-8258-60C2F009D2DC}" srcOrd="0" destOrd="0" presId="urn:microsoft.com/office/officeart/2005/8/layout/lProcess2"/>
    <dgm:cxn modelId="{139872BC-3580-432A-A4C5-CE8A4AA6B23E}" type="presParOf" srcId="{01650D7D-D8FA-43A3-9B05-2212F3304BA9}" destId="{7E485E7A-2D9C-409A-A4BC-E49EA2D272DC}" srcOrd="1" destOrd="0" presId="urn:microsoft.com/office/officeart/2005/8/layout/lProcess2"/>
    <dgm:cxn modelId="{168B467F-E069-4F61-9CBA-CAE3D2CF2DA7}" type="presParOf" srcId="{01650D7D-D8FA-43A3-9B05-2212F3304BA9}" destId="{61B6E80A-C103-47B0-B4E0-F80082FCAAF5}" srcOrd="2" destOrd="0" presId="urn:microsoft.com/office/officeart/2005/8/layout/lProcess2"/>
    <dgm:cxn modelId="{BF4C9AC4-2EED-48F4-AF2C-F679CF8E38FA}" type="presParOf" srcId="{21240D47-282C-4192-AE98-520F475F450C}" destId="{738507AD-B8F4-46D5-8FE3-7D172D80E249}" srcOrd="3" destOrd="0" presId="urn:microsoft.com/office/officeart/2005/8/layout/lProcess2"/>
    <dgm:cxn modelId="{DD736997-87DE-4D25-96F5-5AA0C1581136}" type="presParOf" srcId="{21240D47-282C-4192-AE98-520F475F450C}" destId="{953948A2-216F-4007-8516-2985848BB062}" srcOrd="4" destOrd="0" presId="urn:microsoft.com/office/officeart/2005/8/layout/lProcess2"/>
    <dgm:cxn modelId="{9388ACA5-7A3C-4C94-A800-EB525B329ACE}" type="presParOf" srcId="{953948A2-216F-4007-8516-2985848BB062}" destId="{DEE8803D-CBD2-4863-88EA-68E164FA9B3A}" srcOrd="0" destOrd="0" presId="urn:microsoft.com/office/officeart/2005/8/layout/lProcess2"/>
    <dgm:cxn modelId="{85A08B19-AF6D-4543-89CB-0EBB0D05E9FA}" type="presParOf" srcId="{953948A2-216F-4007-8516-2985848BB062}" destId="{D94C301B-7F2E-40F2-8942-0F0CF9B95CE6}" srcOrd="1" destOrd="0" presId="urn:microsoft.com/office/officeart/2005/8/layout/lProcess2"/>
    <dgm:cxn modelId="{15702E62-A755-42F8-972B-D726074C4FC2}" type="presParOf" srcId="{953948A2-216F-4007-8516-2985848BB062}" destId="{98914E7A-D410-4C81-A45A-0293036210E6}" srcOrd="2" destOrd="0" presId="urn:microsoft.com/office/officeart/2005/8/layout/lProcess2"/>
    <dgm:cxn modelId="{E0CE0472-09DF-4B43-BD7A-9255417256E5}" type="presParOf" srcId="{98914E7A-D410-4C81-A45A-0293036210E6}" destId="{D3338F83-D301-4D33-AA46-E0F301634D05}" srcOrd="0" destOrd="0" presId="urn:microsoft.com/office/officeart/2005/8/layout/lProcess2"/>
    <dgm:cxn modelId="{CE2D109E-6B45-4BAD-A748-44A70AC10FA6}" type="presParOf" srcId="{D3338F83-D301-4D33-AA46-E0F301634D05}" destId="{55B7D11E-113E-4A40-9B93-0B2928E8936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04F570-28F5-4415-8C7C-9804AC9D5716}" type="doc">
      <dgm:prSet loTypeId="urn:microsoft.com/office/officeart/2005/8/layout/lProcess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D488E7E6-B4F1-4FE2-A0FA-357EBA413862}">
      <dgm:prSet phldrT="[Texto]"/>
      <dgm:spPr>
        <a:solidFill>
          <a:srgbClr val="BCE292"/>
        </a:solidFill>
      </dgm:spPr>
      <dgm:t>
        <a:bodyPr/>
        <a:lstStyle/>
        <a:p>
          <a:r>
            <a:rPr lang="es-MX" dirty="0" smtClean="0"/>
            <a:t>ELABORACIÓN DEL ROL DE PAGOS</a:t>
          </a:r>
          <a:endParaRPr lang="es-MX" dirty="0">
            <a:solidFill>
              <a:schemeClr val="tx2"/>
            </a:solidFill>
          </a:endParaRPr>
        </a:p>
      </dgm:t>
    </dgm:pt>
    <dgm:pt modelId="{D0553570-F322-4E34-BE14-E6E9F6A9D417}" type="parTrans" cxnId="{C8673F6B-F654-4B0C-AAEC-2ABFF7601ECD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E166E785-7912-4052-821D-CF168FF0AD27}" type="sibTrans" cxnId="{C8673F6B-F654-4B0C-AAEC-2ABFF7601ECD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9E33F01E-96E1-4F6E-8814-711DADF9136D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 smtClean="0">
              <a:solidFill>
                <a:schemeClr val="tx2"/>
              </a:solidFill>
            </a:rPr>
            <a:t>Verificar el registro de ingresos y descuentos</a:t>
          </a:r>
          <a:endParaRPr lang="es-MX" dirty="0">
            <a:solidFill>
              <a:schemeClr val="tx2"/>
            </a:solidFill>
          </a:endParaRPr>
        </a:p>
      </dgm:t>
    </dgm:pt>
    <dgm:pt modelId="{64EEA7BB-07BA-4484-BF82-398E139D385A}" type="parTrans" cxnId="{A9204048-1B9C-4D6E-BEDC-6A6201C289BD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DBB266DD-F5E7-4E3F-9C6B-B89BAE27ED1F}" type="sibTrans" cxnId="{A9204048-1B9C-4D6E-BEDC-6A6201C289BD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2A555290-BE48-4BBE-8DE6-540C2A93527B}">
      <dgm:prSet phldrT="[Texto]"/>
      <dgm:spPr>
        <a:solidFill>
          <a:srgbClr val="BCE292"/>
        </a:solidFill>
      </dgm:spPr>
      <dgm:t>
        <a:bodyPr/>
        <a:lstStyle/>
        <a:p>
          <a:r>
            <a:rPr lang="es-MX" dirty="0" smtClean="0">
              <a:solidFill>
                <a:schemeClr val="tx2"/>
              </a:solidFill>
            </a:rPr>
            <a:t>REGISTRO DE ASISTENCIA </a:t>
          </a:r>
          <a:endParaRPr lang="es-MX" dirty="0">
            <a:solidFill>
              <a:schemeClr val="tx2"/>
            </a:solidFill>
          </a:endParaRPr>
        </a:p>
      </dgm:t>
    </dgm:pt>
    <dgm:pt modelId="{C8FC2AD6-F546-4060-9F50-B51C41F7AE14}" type="parTrans" cxnId="{FE09484E-1B18-4B9A-9416-09BEF2E6F9BA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2470BF3F-F620-4429-9409-B5C9112A4223}" type="sibTrans" cxnId="{FE09484E-1B18-4B9A-9416-09BEF2E6F9BA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F7348ADA-6CFF-4EFE-8D14-C52A6CD35E50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 smtClean="0">
              <a:solidFill>
                <a:schemeClr val="tx2"/>
              </a:solidFill>
            </a:rPr>
            <a:t>Controlar la información de las hojas de asistencia</a:t>
          </a:r>
          <a:endParaRPr lang="es-MX" dirty="0">
            <a:solidFill>
              <a:schemeClr val="tx2"/>
            </a:solidFill>
          </a:endParaRPr>
        </a:p>
      </dgm:t>
    </dgm:pt>
    <dgm:pt modelId="{E0BDD5BE-ACDA-4E38-84D6-BAC4F2D1FDB3}" type="parTrans" cxnId="{8AE0DF7B-CA8D-4AB5-8DCD-C5A42E8B77C6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CD679895-86F6-4E2C-8413-05CC9C8FF263}" type="sibTrans" cxnId="{8AE0DF7B-CA8D-4AB5-8DCD-C5A42E8B77C6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C081B689-4BFE-410E-93ED-821149514B66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 smtClean="0">
              <a:solidFill>
                <a:schemeClr val="tx2"/>
              </a:solidFill>
            </a:rPr>
            <a:t>Control de permanencia</a:t>
          </a:r>
          <a:endParaRPr lang="es-MX" dirty="0">
            <a:solidFill>
              <a:schemeClr val="tx2"/>
            </a:solidFill>
          </a:endParaRPr>
        </a:p>
      </dgm:t>
    </dgm:pt>
    <dgm:pt modelId="{EC13F5B8-38B8-429C-A8F3-8CE0218771E9}" type="sibTrans" cxnId="{4037876D-380D-4D80-AA1C-42021BAAE373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A51CBBF2-165E-4165-943F-A0028228DE59}" type="parTrans" cxnId="{4037876D-380D-4D80-AA1C-42021BAAE373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21F7FFBE-F251-41A5-A908-9CC08741F4EE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MX" sz="1800" b="1" dirty="0" smtClean="0">
              <a:solidFill>
                <a:schemeClr val="tx2"/>
              </a:solidFill>
            </a:rPr>
            <a:t>Consideraciones para capacitar al personal </a:t>
          </a:r>
          <a:endParaRPr lang="es-MX" sz="1800" dirty="0">
            <a:solidFill>
              <a:schemeClr val="tx2"/>
            </a:solidFill>
          </a:endParaRPr>
        </a:p>
      </dgm:t>
    </dgm:pt>
    <dgm:pt modelId="{4B6FFA62-C93C-4BC8-B78A-256197D5A5C2}" type="parTrans" cxnId="{115AF3C4-AB85-4201-A797-5B848A25A464}">
      <dgm:prSet/>
      <dgm:spPr/>
    </dgm:pt>
    <dgm:pt modelId="{D449530E-19AB-44B5-9984-EE62CF7D14F0}" type="sibTrans" cxnId="{115AF3C4-AB85-4201-A797-5B848A25A464}">
      <dgm:prSet/>
      <dgm:spPr/>
    </dgm:pt>
    <dgm:pt modelId="{C80E78B5-52D5-4EE8-B255-33D3BD75BFF2}">
      <dgm:prSet phldrT="[Texto]"/>
      <dgm:spPr>
        <a:solidFill>
          <a:srgbClr val="BCE292"/>
        </a:solidFill>
      </dgm:spPr>
      <dgm:t>
        <a:bodyPr/>
        <a:lstStyle/>
        <a:p>
          <a:r>
            <a:rPr lang="es-MX" dirty="0" smtClean="0"/>
            <a:t>CAPACITACIÓN DEL PERSONAL DOCENTE Y ADMINISTRATIVO</a:t>
          </a:r>
          <a:endParaRPr lang="es-MX" dirty="0">
            <a:solidFill>
              <a:schemeClr val="tx2"/>
            </a:solidFill>
          </a:endParaRPr>
        </a:p>
      </dgm:t>
    </dgm:pt>
    <dgm:pt modelId="{07B0741B-B210-4CEB-BE9E-2B5056B631E5}" type="parTrans" cxnId="{80D6344B-36F4-4E79-95C4-9F6C90A12671}">
      <dgm:prSet/>
      <dgm:spPr/>
    </dgm:pt>
    <dgm:pt modelId="{3B39BBB3-A27C-4845-8B30-6FD531AD00E7}" type="sibTrans" cxnId="{80D6344B-36F4-4E79-95C4-9F6C90A12671}">
      <dgm:prSet/>
      <dgm:spPr/>
    </dgm:pt>
    <dgm:pt modelId="{21240D47-282C-4192-AE98-520F475F450C}" type="pres">
      <dgm:prSet presAssocID="{EC04F570-28F5-4415-8C7C-9804AC9D571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CAE92FE-F2C6-4B35-8025-AB233634566D}" type="pres">
      <dgm:prSet presAssocID="{D488E7E6-B4F1-4FE2-A0FA-357EBA413862}" presName="compNode" presStyleCnt="0"/>
      <dgm:spPr/>
    </dgm:pt>
    <dgm:pt modelId="{72FF7042-6815-4D77-8586-C6132DE69EC7}" type="pres">
      <dgm:prSet presAssocID="{D488E7E6-B4F1-4FE2-A0FA-357EBA413862}" presName="aNode" presStyleLbl="bgShp" presStyleIdx="0" presStyleCnt="3"/>
      <dgm:spPr/>
      <dgm:t>
        <a:bodyPr/>
        <a:lstStyle/>
        <a:p>
          <a:endParaRPr lang="es-MX"/>
        </a:p>
      </dgm:t>
    </dgm:pt>
    <dgm:pt modelId="{4E77C03D-80A8-4EC6-A959-A59F49EB9FE2}" type="pres">
      <dgm:prSet presAssocID="{D488E7E6-B4F1-4FE2-A0FA-357EBA413862}" presName="textNode" presStyleLbl="bgShp" presStyleIdx="0" presStyleCnt="3"/>
      <dgm:spPr/>
      <dgm:t>
        <a:bodyPr/>
        <a:lstStyle/>
        <a:p>
          <a:endParaRPr lang="es-MX"/>
        </a:p>
      </dgm:t>
    </dgm:pt>
    <dgm:pt modelId="{56B4A166-738C-45E7-97E2-771D287CB2BF}" type="pres">
      <dgm:prSet presAssocID="{D488E7E6-B4F1-4FE2-A0FA-357EBA413862}" presName="compChildNode" presStyleCnt="0"/>
      <dgm:spPr/>
    </dgm:pt>
    <dgm:pt modelId="{01650D7D-D8FA-43A3-9B05-2212F3304BA9}" type="pres">
      <dgm:prSet presAssocID="{D488E7E6-B4F1-4FE2-A0FA-357EBA413862}" presName="theInnerList" presStyleCnt="0"/>
      <dgm:spPr/>
    </dgm:pt>
    <dgm:pt modelId="{99110BA7-2567-465C-8258-60C2F009D2DC}" type="pres">
      <dgm:prSet presAssocID="{9E33F01E-96E1-4F6E-8814-711DADF9136D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8507AD-B8F4-46D5-8FE3-7D172D80E249}" type="pres">
      <dgm:prSet presAssocID="{D488E7E6-B4F1-4FE2-A0FA-357EBA413862}" presName="aSpace" presStyleCnt="0"/>
      <dgm:spPr/>
    </dgm:pt>
    <dgm:pt modelId="{953948A2-216F-4007-8516-2985848BB062}" type="pres">
      <dgm:prSet presAssocID="{2A555290-BE48-4BBE-8DE6-540C2A93527B}" presName="compNode" presStyleCnt="0"/>
      <dgm:spPr/>
    </dgm:pt>
    <dgm:pt modelId="{DEE8803D-CBD2-4863-88EA-68E164FA9B3A}" type="pres">
      <dgm:prSet presAssocID="{2A555290-BE48-4BBE-8DE6-540C2A93527B}" presName="aNode" presStyleLbl="bgShp" presStyleIdx="1" presStyleCnt="3"/>
      <dgm:spPr/>
      <dgm:t>
        <a:bodyPr/>
        <a:lstStyle/>
        <a:p>
          <a:endParaRPr lang="es-MX"/>
        </a:p>
      </dgm:t>
    </dgm:pt>
    <dgm:pt modelId="{D94C301B-7F2E-40F2-8942-0F0CF9B95CE6}" type="pres">
      <dgm:prSet presAssocID="{2A555290-BE48-4BBE-8DE6-540C2A93527B}" presName="textNode" presStyleLbl="bgShp" presStyleIdx="1" presStyleCnt="3"/>
      <dgm:spPr/>
      <dgm:t>
        <a:bodyPr/>
        <a:lstStyle/>
        <a:p>
          <a:endParaRPr lang="es-MX"/>
        </a:p>
      </dgm:t>
    </dgm:pt>
    <dgm:pt modelId="{98914E7A-D410-4C81-A45A-0293036210E6}" type="pres">
      <dgm:prSet presAssocID="{2A555290-BE48-4BBE-8DE6-540C2A93527B}" presName="compChildNode" presStyleCnt="0"/>
      <dgm:spPr/>
    </dgm:pt>
    <dgm:pt modelId="{D3338F83-D301-4D33-AA46-E0F301634D05}" type="pres">
      <dgm:prSet presAssocID="{2A555290-BE48-4BBE-8DE6-540C2A93527B}" presName="theInnerList" presStyleCnt="0"/>
      <dgm:spPr/>
    </dgm:pt>
    <dgm:pt modelId="{97EEEA1B-1C64-4C7E-9C6B-A316CF5BE81C}" type="pres">
      <dgm:prSet presAssocID="{F7348ADA-6CFF-4EFE-8D14-C52A6CD35E50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8BEC409-B27C-44EB-99D9-5AEC0B72B496}" type="pres">
      <dgm:prSet presAssocID="{F7348ADA-6CFF-4EFE-8D14-C52A6CD35E50}" presName="aSpace2" presStyleCnt="0"/>
      <dgm:spPr/>
    </dgm:pt>
    <dgm:pt modelId="{55B7D11E-113E-4A40-9B93-0B2928E89364}" type="pres">
      <dgm:prSet presAssocID="{C081B689-4BFE-410E-93ED-821149514B66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6F9CAB-1ADE-4497-81E2-37085668B4A6}" type="pres">
      <dgm:prSet presAssocID="{2A555290-BE48-4BBE-8DE6-540C2A93527B}" presName="aSpace" presStyleCnt="0"/>
      <dgm:spPr/>
    </dgm:pt>
    <dgm:pt modelId="{C1EDA691-7223-4CEC-8717-A309D65008B3}" type="pres">
      <dgm:prSet presAssocID="{C80E78B5-52D5-4EE8-B255-33D3BD75BFF2}" presName="compNode" presStyleCnt="0"/>
      <dgm:spPr/>
    </dgm:pt>
    <dgm:pt modelId="{34B5AE4E-DC21-4EA1-81DA-4B1AD4D9DA2A}" type="pres">
      <dgm:prSet presAssocID="{C80E78B5-52D5-4EE8-B255-33D3BD75BFF2}" presName="aNode" presStyleLbl="bgShp" presStyleIdx="2" presStyleCnt="3"/>
      <dgm:spPr/>
      <dgm:t>
        <a:bodyPr/>
        <a:lstStyle/>
        <a:p>
          <a:endParaRPr lang="es-MX"/>
        </a:p>
      </dgm:t>
    </dgm:pt>
    <dgm:pt modelId="{517B5157-54FD-42C4-A902-1388231651FA}" type="pres">
      <dgm:prSet presAssocID="{C80E78B5-52D5-4EE8-B255-33D3BD75BFF2}" presName="textNode" presStyleLbl="bgShp" presStyleIdx="2" presStyleCnt="3"/>
      <dgm:spPr/>
      <dgm:t>
        <a:bodyPr/>
        <a:lstStyle/>
        <a:p>
          <a:endParaRPr lang="es-MX"/>
        </a:p>
      </dgm:t>
    </dgm:pt>
    <dgm:pt modelId="{07BF420B-3099-4435-BD02-711536858F1A}" type="pres">
      <dgm:prSet presAssocID="{C80E78B5-52D5-4EE8-B255-33D3BD75BFF2}" presName="compChildNode" presStyleCnt="0"/>
      <dgm:spPr/>
    </dgm:pt>
    <dgm:pt modelId="{C74D5C59-77F0-498D-BC73-7FB93AE27593}" type="pres">
      <dgm:prSet presAssocID="{C80E78B5-52D5-4EE8-B255-33D3BD75BFF2}" presName="theInnerList" presStyleCnt="0"/>
      <dgm:spPr/>
    </dgm:pt>
    <dgm:pt modelId="{4F13CBA0-DC6B-4234-9CEA-4E539D50319B}" type="pres">
      <dgm:prSet presAssocID="{21F7FFBE-F251-41A5-A908-9CC08741F4EE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536B220-AB5F-4F33-95F3-10ABCDB7A553}" type="presOf" srcId="{21F7FFBE-F251-41A5-A908-9CC08741F4EE}" destId="{4F13CBA0-DC6B-4234-9CEA-4E539D50319B}" srcOrd="0" destOrd="0" presId="urn:microsoft.com/office/officeart/2005/8/layout/lProcess2"/>
    <dgm:cxn modelId="{F21F1B12-57C0-4447-A09E-4A36BABF8F2D}" type="presOf" srcId="{D488E7E6-B4F1-4FE2-A0FA-357EBA413862}" destId="{4E77C03D-80A8-4EC6-A959-A59F49EB9FE2}" srcOrd="1" destOrd="0" presId="urn:microsoft.com/office/officeart/2005/8/layout/lProcess2"/>
    <dgm:cxn modelId="{6D0558F1-E588-4C28-97A6-0ABAC6AA3E76}" type="presOf" srcId="{2A555290-BE48-4BBE-8DE6-540C2A93527B}" destId="{D94C301B-7F2E-40F2-8942-0F0CF9B95CE6}" srcOrd="1" destOrd="0" presId="urn:microsoft.com/office/officeart/2005/8/layout/lProcess2"/>
    <dgm:cxn modelId="{E11E14D6-D2BF-4E33-B94F-189ED3A772F0}" type="presOf" srcId="{D488E7E6-B4F1-4FE2-A0FA-357EBA413862}" destId="{72FF7042-6815-4D77-8586-C6132DE69EC7}" srcOrd="0" destOrd="0" presId="urn:microsoft.com/office/officeart/2005/8/layout/lProcess2"/>
    <dgm:cxn modelId="{115AF3C4-AB85-4201-A797-5B848A25A464}" srcId="{C80E78B5-52D5-4EE8-B255-33D3BD75BFF2}" destId="{21F7FFBE-F251-41A5-A908-9CC08741F4EE}" srcOrd="0" destOrd="0" parTransId="{4B6FFA62-C93C-4BC8-B78A-256197D5A5C2}" sibTransId="{D449530E-19AB-44B5-9984-EE62CF7D14F0}"/>
    <dgm:cxn modelId="{C8673F6B-F654-4B0C-AAEC-2ABFF7601ECD}" srcId="{EC04F570-28F5-4415-8C7C-9804AC9D5716}" destId="{D488E7E6-B4F1-4FE2-A0FA-357EBA413862}" srcOrd="0" destOrd="0" parTransId="{D0553570-F322-4E34-BE14-E6E9F6A9D417}" sibTransId="{E166E785-7912-4052-821D-CF168FF0AD27}"/>
    <dgm:cxn modelId="{E2F4EFEC-082C-48FF-8226-6D6DC4EDB0B3}" type="presOf" srcId="{2A555290-BE48-4BBE-8DE6-540C2A93527B}" destId="{DEE8803D-CBD2-4863-88EA-68E164FA9B3A}" srcOrd="0" destOrd="0" presId="urn:microsoft.com/office/officeart/2005/8/layout/lProcess2"/>
    <dgm:cxn modelId="{A9204048-1B9C-4D6E-BEDC-6A6201C289BD}" srcId="{D488E7E6-B4F1-4FE2-A0FA-357EBA413862}" destId="{9E33F01E-96E1-4F6E-8814-711DADF9136D}" srcOrd="0" destOrd="0" parTransId="{64EEA7BB-07BA-4484-BF82-398E139D385A}" sibTransId="{DBB266DD-F5E7-4E3F-9C6B-B89BAE27ED1F}"/>
    <dgm:cxn modelId="{80D6344B-36F4-4E79-95C4-9F6C90A12671}" srcId="{EC04F570-28F5-4415-8C7C-9804AC9D5716}" destId="{C80E78B5-52D5-4EE8-B255-33D3BD75BFF2}" srcOrd="2" destOrd="0" parTransId="{07B0741B-B210-4CEB-BE9E-2B5056B631E5}" sibTransId="{3B39BBB3-A27C-4845-8B30-6FD531AD00E7}"/>
    <dgm:cxn modelId="{FE09484E-1B18-4B9A-9416-09BEF2E6F9BA}" srcId="{EC04F570-28F5-4415-8C7C-9804AC9D5716}" destId="{2A555290-BE48-4BBE-8DE6-540C2A93527B}" srcOrd="1" destOrd="0" parTransId="{C8FC2AD6-F546-4060-9F50-B51C41F7AE14}" sibTransId="{2470BF3F-F620-4429-9409-B5C9112A4223}"/>
    <dgm:cxn modelId="{C0AB6E1E-280F-41A2-A3FD-6A0BCAD08C92}" type="presOf" srcId="{F7348ADA-6CFF-4EFE-8D14-C52A6CD35E50}" destId="{97EEEA1B-1C64-4C7E-9C6B-A316CF5BE81C}" srcOrd="0" destOrd="0" presId="urn:microsoft.com/office/officeart/2005/8/layout/lProcess2"/>
    <dgm:cxn modelId="{8AE0DF7B-CA8D-4AB5-8DCD-C5A42E8B77C6}" srcId="{2A555290-BE48-4BBE-8DE6-540C2A93527B}" destId="{F7348ADA-6CFF-4EFE-8D14-C52A6CD35E50}" srcOrd="0" destOrd="0" parTransId="{E0BDD5BE-ACDA-4E38-84D6-BAC4F2D1FDB3}" sibTransId="{CD679895-86F6-4E2C-8413-05CC9C8FF263}"/>
    <dgm:cxn modelId="{4326C8A7-9882-4EA7-9503-479FE7BCA868}" type="presOf" srcId="{C081B689-4BFE-410E-93ED-821149514B66}" destId="{55B7D11E-113E-4A40-9B93-0B2928E89364}" srcOrd="0" destOrd="0" presId="urn:microsoft.com/office/officeart/2005/8/layout/lProcess2"/>
    <dgm:cxn modelId="{4037876D-380D-4D80-AA1C-42021BAAE373}" srcId="{2A555290-BE48-4BBE-8DE6-540C2A93527B}" destId="{C081B689-4BFE-410E-93ED-821149514B66}" srcOrd="1" destOrd="0" parTransId="{A51CBBF2-165E-4165-943F-A0028228DE59}" sibTransId="{EC13F5B8-38B8-429C-A8F3-8CE0218771E9}"/>
    <dgm:cxn modelId="{6A0E8B61-8E57-47E0-86DA-9B989203DD62}" type="presOf" srcId="{C80E78B5-52D5-4EE8-B255-33D3BD75BFF2}" destId="{517B5157-54FD-42C4-A902-1388231651FA}" srcOrd="1" destOrd="0" presId="urn:microsoft.com/office/officeart/2005/8/layout/lProcess2"/>
    <dgm:cxn modelId="{040B4118-7FE6-4AE2-A138-8FF985EDAED0}" type="presOf" srcId="{EC04F570-28F5-4415-8C7C-9804AC9D5716}" destId="{21240D47-282C-4192-AE98-520F475F450C}" srcOrd="0" destOrd="0" presId="urn:microsoft.com/office/officeart/2005/8/layout/lProcess2"/>
    <dgm:cxn modelId="{08A0E733-215C-466F-AEA2-142973F50045}" type="presOf" srcId="{9E33F01E-96E1-4F6E-8814-711DADF9136D}" destId="{99110BA7-2567-465C-8258-60C2F009D2DC}" srcOrd="0" destOrd="0" presId="urn:microsoft.com/office/officeart/2005/8/layout/lProcess2"/>
    <dgm:cxn modelId="{B1827DDA-E9D8-4C8A-9A4E-C9B111166C5C}" type="presOf" srcId="{C80E78B5-52D5-4EE8-B255-33D3BD75BFF2}" destId="{34B5AE4E-DC21-4EA1-81DA-4B1AD4D9DA2A}" srcOrd="0" destOrd="0" presId="urn:microsoft.com/office/officeart/2005/8/layout/lProcess2"/>
    <dgm:cxn modelId="{852296E1-D2A5-4DFA-B87A-62E55A531F29}" type="presParOf" srcId="{21240D47-282C-4192-AE98-520F475F450C}" destId="{CCAE92FE-F2C6-4B35-8025-AB233634566D}" srcOrd="0" destOrd="0" presId="urn:microsoft.com/office/officeart/2005/8/layout/lProcess2"/>
    <dgm:cxn modelId="{10BA7EDE-F075-446F-B8F9-9500BE1F481B}" type="presParOf" srcId="{CCAE92FE-F2C6-4B35-8025-AB233634566D}" destId="{72FF7042-6815-4D77-8586-C6132DE69EC7}" srcOrd="0" destOrd="0" presId="urn:microsoft.com/office/officeart/2005/8/layout/lProcess2"/>
    <dgm:cxn modelId="{ACA2F1D9-A919-4EDC-85EF-C98D52ADC731}" type="presParOf" srcId="{CCAE92FE-F2C6-4B35-8025-AB233634566D}" destId="{4E77C03D-80A8-4EC6-A959-A59F49EB9FE2}" srcOrd="1" destOrd="0" presId="urn:microsoft.com/office/officeart/2005/8/layout/lProcess2"/>
    <dgm:cxn modelId="{EB552B9F-0912-4170-8EF4-CD1816FDABE5}" type="presParOf" srcId="{CCAE92FE-F2C6-4B35-8025-AB233634566D}" destId="{56B4A166-738C-45E7-97E2-771D287CB2BF}" srcOrd="2" destOrd="0" presId="urn:microsoft.com/office/officeart/2005/8/layout/lProcess2"/>
    <dgm:cxn modelId="{24217445-3C57-42AC-97CE-D878AD277C37}" type="presParOf" srcId="{56B4A166-738C-45E7-97E2-771D287CB2BF}" destId="{01650D7D-D8FA-43A3-9B05-2212F3304BA9}" srcOrd="0" destOrd="0" presId="urn:microsoft.com/office/officeart/2005/8/layout/lProcess2"/>
    <dgm:cxn modelId="{22B494A2-C89B-4EAA-BC9E-A2397306B12C}" type="presParOf" srcId="{01650D7D-D8FA-43A3-9B05-2212F3304BA9}" destId="{99110BA7-2567-465C-8258-60C2F009D2DC}" srcOrd="0" destOrd="0" presId="urn:microsoft.com/office/officeart/2005/8/layout/lProcess2"/>
    <dgm:cxn modelId="{5A238330-DC46-4858-85DE-321DD99B11F6}" type="presParOf" srcId="{21240D47-282C-4192-AE98-520F475F450C}" destId="{738507AD-B8F4-46D5-8FE3-7D172D80E249}" srcOrd="1" destOrd="0" presId="urn:microsoft.com/office/officeart/2005/8/layout/lProcess2"/>
    <dgm:cxn modelId="{FD1C4C16-1139-48E2-8CB3-F467AF982474}" type="presParOf" srcId="{21240D47-282C-4192-AE98-520F475F450C}" destId="{953948A2-216F-4007-8516-2985848BB062}" srcOrd="2" destOrd="0" presId="urn:microsoft.com/office/officeart/2005/8/layout/lProcess2"/>
    <dgm:cxn modelId="{2911BCF4-0672-4DEB-A166-308DF2978F6E}" type="presParOf" srcId="{953948A2-216F-4007-8516-2985848BB062}" destId="{DEE8803D-CBD2-4863-88EA-68E164FA9B3A}" srcOrd="0" destOrd="0" presId="urn:microsoft.com/office/officeart/2005/8/layout/lProcess2"/>
    <dgm:cxn modelId="{E1679D50-52EC-4102-B724-8ED9508C658E}" type="presParOf" srcId="{953948A2-216F-4007-8516-2985848BB062}" destId="{D94C301B-7F2E-40F2-8942-0F0CF9B95CE6}" srcOrd="1" destOrd="0" presId="urn:microsoft.com/office/officeart/2005/8/layout/lProcess2"/>
    <dgm:cxn modelId="{D984225E-A5E6-4109-BDA5-9B4D494AC475}" type="presParOf" srcId="{953948A2-216F-4007-8516-2985848BB062}" destId="{98914E7A-D410-4C81-A45A-0293036210E6}" srcOrd="2" destOrd="0" presId="urn:microsoft.com/office/officeart/2005/8/layout/lProcess2"/>
    <dgm:cxn modelId="{B98C6BD4-49CE-4EE4-BF8A-3728BC30C088}" type="presParOf" srcId="{98914E7A-D410-4C81-A45A-0293036210E6}" destId="{D3338F83-D301-4D33-AA46-E0F301634D05}" srcOrd="0" destOrd="0" presId="urn:microsoft.com/office/officeart/2005/8/layout/lProcess2"/>
    <dgm:cxn modelId="{D1E8BBAA-827A-47DE-AF29-FFFEDF7BAAB4}" type="presParOf" srcId="{D3338F83-D301-4D33-AA46-E0F301634D05}" destId="{97EEEA1B-1C64-4C7E-9C6B-A316CF5BE81C}" srcOrd="0" destOrd="0" presId="urn:microsoft.com/office/officeart/2005/8/layout/lProcess2"/>
    <dgm:cxn modelId="{AD9071B9-84AC-4CA0-B068-9AB4586843BB}" type="presParOf" srcId="{D3338F83-D301-4D33-AA46-E0F301634D05}" destId="{A8BEC409-B27C-44EB-99D9-5AEC0B72B496}" srcOrd="1" destOrd="0" presId="urn:microsoft.com/office/officeart/2005/8/layout/lProcess2"/>
    <dgm:cxn modelId="{C125118D-6EA1-482A-9F2E-2B5CBC1ECCF6}" type="presParOf" srcId="{D3338F83-D301-4D33-AA46-E0F301634D05}" destId="{55B7D11E-113E-4A40-9B93-0B2928E89364}" srcOrd="2" destOrd="0" presId="urn:microsoft.com/office/officeart/2005/8/layout/lProcess2"/>
    <dgm:cxn modelId="{08B29570-11E0-42AB-AF82-A98AE7E33B7D}" type="presParOf" srcId="{21240D47-282C-4192-AE98-520F475F450C}" destId="{0F6F9CAB-1ADE-4497-81E2-37085668B4A6}" srcOrd="3" destOrd="0" presId="urn:microsoft.com/office/officeart/2005/8/layout/lProcess2"/>
    <dgm:cxn modelId="{5FB80F03-29E7-42DA-8E1C-6E9083EEBD37}" type="presParOf" srcId="{21240D47-282C-4192-AE98-520F475F450C}" destId="{C1EDA691-7223-4CEC-8717-A309D65008B3}" srcOrd="4" destOrd="0" presId="urn:microsoft.com/office/officeart/2005/8/layout/lProcess2"/>
    <dgm:cxn modelId="{9F42091E-601E-4613-9779-89EB4F947DCE}" type="presParOf" srcId="{C1EDA691-7223-4CEC-8717-A309D65008B3}" destId="{34B5AE4E-DC21-4EA1-81DA-4B1AD4D9DA2A}" srcOrd="0" destOrd="0" presId="urn:microsoft.com/office/officeart/2005/8/layout/lProcess2"/>
    <dgm:cxn modelId="{475D059A-1669-4039-9184-702251CCF9CD}" type="presParOf" srcId="{C1EDA691-7223-4CEC-8717-A309D65008B3}" destId="{517B5157-54FD-42C4-A902-1388231651FA}" srcOrd="1" destOrd="0" presId="urn:microsoft.com/office/officeart/2005/8/layout/lProcess2"/>
    <dgm:cxn modelId="{D12F61AF-B2D9-4442-9A29-10B070DC3F7D}" type="presParOf" srcId="{C1EDA691-7223-4CEC-8717-A309D65008B3}" destId="{07BF420B-3099-4435-BD02-711536858F1A}" srcOrd="2" destOrd="0" presId="urn:microsoft.com/office/officeart/2005/8/layout/lProcess2"/>
    <dgm:cxn modelId="{D44C2C49-463C-4296-AD64-C6ACF87C4C3D}" type="presParOf" srcId="{07BF420B-3099-4435-BD02-711536858F1A}" destId="{C74D5C59-77F0-498D-BC73-7FB93AE27593}" srcOrd="0" destOrd="0" presId="urn:microsoft.com/office/officeart/2005/8/layout/lProcess2"/>
    <dgm:cxn modelId="{6EC64E55-A25E-484F-BDC4-264A9F802B6E}" type="presParOf" srcId="{C74D5C59-77F0-498D-BC73-7FB93AE27593}" destId="{4F13CBA0-DC6B-4234-9CEA-4E539D50319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04F570-28F5-4415-8C7C-9804AC9D5716}" type="doc">
      <dgm:prSet loTypeId="urn:microsoft.com/office/officeart/2005/8/layout/lProcess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4C902591-1F46-42E4-ADBA-02E56F364CF7}">
      <dgm:prSet phldrT="[Texto]"/>
      <dgm:spPr>
        <a:solidFill>
          <a:srgbClr val="93E3FF"/>
        </a:solidFill>
      </dgm:spPr>
      <dgm:t>
        <a:bodyPr/>
        <a:lstStyle/>
        <a:p>
          <a:r>
            <a:rPr lang="es-MX" dirty="0" smtClean="0"/>
            <a:t>ELABORACIÓN DE REPORTE POR INGRESOS/EGRESOS MENSUALES</a:t>
          </a:r>
          <a:endParaRPr lang="es-MX" dirty="0">
            <a:solidFill>
              <a:schemeClr val="tx2"/>
            </a:solidFill>
          </a:endParaRPr>
        </a:p>
      </dgm:t>
    </dgm:pt>
    <dgm:pt modelId="{028F4129-1125-4B4F-8867-B4CD9A4D701D}" type="parTrans" cxnId="{6D776313-C9F0-4A0F-967D-8AA17C7F836E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0AAB3BF2-10F4-405F-A152-F0C060A7391C}" type="sibTrans" cxnId="{6D776313-C9F0-4A0F-967D-8AA17C7F836E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25758B58-D7C9-49C9-9A1B-88177335E54B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1600" b="1" dirty="0" smtClean="0">
              <a:solidFill>
                <a:schemeClr val="tx2"/>
              </a:solidFill>
            </a:rPr>
            <a:t>Debe integrar y coordinar las acciones correspondientes a  transacciones de recaudación, inventarios y talento humano</a:t>
          </a:r>
          <a:endParaRPr lang="es-MX" sz="1600" b="1" dirty="0">
            <a:solidFill>
              <a:schemeClr val="tx2"/>
            </a:solidFill>
          </a:endParaRPr>
        </a:p>
      </dgm:t>
    </dgm:pt>
    <dgm:pt modelId="{3D4DEB29-AFFC-4A68-A49C-A44BA01CA6EA}" type="parTrans" cxnId="{E5AEE299-C200-476B-A6EC-ED6145A9DC7A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1A0D3725-9C6F-4188-A08E-7D60E2F85441}" type="sibTrans" cxnId="{E5AEE299-C200-476B-A6EC-ED6145A9DC7A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D488E7E6-B4F1-4FE2-A0FA-357EBA413862}">
      <dgm:prSet phldrT="[Texto]"/>
      <dgm:spPr>
        <a:solidFill>
          <a:srgbClr val="93E3FF"/>
        </a:solidFill>
      </dgm:spPr>
      <dgm:t>
        <a:bodyPr/>
        <a:lstStyle/>
        <a:p>
          <a:r>
            <a:rPr lang="es-MX" dirty="0" smtClean="0"/>
            <a:t>REVISIÓN Y REGISTRO DE COMPROBANTES DE EGRESO RECIBIDOS </a:t>
          </a:r>
          <a:endParaRPr lang="es-MX" dirty="0">
            <a:solidFill>
              <a:schemeClr val="tx2"/>
            </a:solidFill>
          </a:endParaRPr>
        </a:p>
      </dgm:t>
    </dgm:pt>
    <dgm:pt modelId="{D0553570-F322-4E34-BE14-E6E9F6A9D417}" type="parTrans" cxnId="{C8673F6B-F654-4B0C-AAEC-2ABFF7601ECD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E166E785-7912-4052-821D-CF168FF0AD27}" type="sibTrans" cxnId="{C8673F6B-F654-4B0C-AAEC-2ABFF7601ECD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9E33F01E-96E1-4F6E-8814-711DADF9136D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1800" b="1" dirty="0" smtClean="0">
              <a:solidFill>
                <a:srgbClr val="003300"/>
              </a:solidFill>
            </a:rPr>
            <a:t>Oportunidad en el Registro de documentación recibida</a:t>
          </a:r>
          <a:endParaRPr lang="es-MX" sz="1800" dirty="0">
            <a:solidFill>
              <a:srgbClr val="003300"/>
            </a:solidFill>
          </a:endParaRPr>
        </a:p>
      </dgm:t>
    </dgm:pt>
    <dgm:pt modelId="{64EEA7BB-07BA-4484-BF82-398E139D385A}" type="parTrans" cxnId="{A9204048-1B9C-4D6E-BEDC-6A6201C289BD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DBB266DD-F5E7-4E3F-9C6B-B89BAE27ED1F}" type="sibTrans" cxnId="{A9204048-1B9C-4D6E-BEDC-6A6201C289BD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C081B689-4BFE-410E-93ED-821149514B66}">
      <dgm:prSet phldrT="[Texto]"/>
      <dgm:spPr>
        <a:solidFill>
          <a:srgbClr val="00B0F0"/>
        </a:solidFill>
      </dgm:spPr>
      <dgm:t>
        <a:bodyPr/>
        <a:lstStyle/>
        <a:p>
          <a:r>
            <a:rPr lang="es-MX" b="1" dirty="0" smtClean="0">
              <a:solidFill>
                <a:srgbClr val="003300"/>
              </a:solidFill>
            </a:rPr>
            <a:t>Acceso a la información</a:t>
          </a:r>
          <a:endParaRPr lang="es-MX" dirty="0">
            <a:solidFill>
              <a:srgbClr val="003300"/>
            </a:solidFill>
          </a:endParaRPr>
        </a:p>
      </dgm:t>
    </dgm:pt>
    <dgm:pt modelId="{A51CBBF2-165E-4165-943F-A0028228DE59}" type="parTrans" cxnId="{4037876D-380D-4D80-AA1C-42021BAAE373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EC13F5B8-38B8-429C-A8F3-8CE0218771E9}" type="sibTrans" cxnId="{4037876D-380D-4D80-AA1C-42021BAAE373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2A555290-BE48-4BBE-8DE6-540C2A93527B}">
      <dgm:prSet phldrT="[Texto]"/>
      <dgm:spPr>
        <a:solidFill>
          <a:srgbClr val="93E3FF"/>
        </a:solidFill>
      </dgm:spPr>
      <dgm:t>
        <a:bodyPr/>
        <a:lstStyle/>
        <a:p>
          <a:r>
            <a:rPr lang="es-MX" dirty="0" smtClean="0">
              <a:solidFill>
                <a:srgbClr val="003300"/>
              </a:solidFill>
            </a:rPr>
            <a:t>CUMPLIMIENTO OBLIGACIONES TRIBUTARIAS PERIÓDICAS</a:t>
          </a:r>
          <a:endParaRPr lang="es-MX" dirty="0">
            <a:solidFill>
              <a:srgbClr val="003300"/>
            </a:solidFill>
          </a:endParaRPr>
        </a:p>
      </dgm:t>
    </dgm:pt>
    <dgm:pt modelId="{2470BF3F-F620-4429-9409-B5C9112A4223}" type="sibTrans" cxnId="{FE09484E-1B18-4B9A-9416-09BEF2E6F9BA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C8FC2AD6-F546-4060-9F50-B51C41F7AE14}" type="parTrans" cxnId="{FE09484E-1B18-4B9A-9416-09BEF2E6F9BA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9834DC52-E529-41FD-B456-957F240CD52B}">
      <dgm:prSet phldrT="[Texto]"/>
      <dgm:spPr>
        <a:solidFill>
          <a:srgbClr val="00B0F0"/>
        </a:solidFill>
      </dgm:spPr>
      <dgm:t>
        <a:bodyPr/>
        <a:lstStyle/>
        <a:p>
          <a:r>
            <a:rPr lang="es-MX" b="1" dirty="0" smtClean="0">
              <a:solidFill>
                <a:srgbClr val="003300"/>
              </a:solidFill>
            </a:rPr>
            <a:t>Responsabilidades por retraso en pago</a:t>
          </a:r>
          <a:endParaRPr lang="es-MX" dirty="0">
            <a:solidFill>
              <a:srgbClr val="003300"/>
            </a:solidFill>
          </a:endParaRPr>
        </a:p>
      </dgm:t>
    </dgm:pt>
    <dgm:pt modelId="{A37D2A35-CBE1-44C7-AA6E-E59D57AC39EC}" type="parTrans" cxnId="{E944F659-A6BC-4D64-821B-98E97912CFB9}">
      <dgm:prSet/>
      <dgm:spPr/>
      <dgm:t>
        <a:bodyPr/>
        <a:lstStyle/>
        <a:p>
          <a:endParaRPr lang="es-MX"/>
        </a:p>
      </dgm:t>
    </dgm:pt>
    <dgm:pt modelId="{E97B7A19-055D-481B-AB2B-B46CD528CC00}" type="sibTrans" cxnId="{E944F659-A6BC-4D64-821B-98E97912CFB9}">
      <dgm:prSet/>
      <dgm:spPr/>
      <dgm:t>
        <a:bodyPr/>
        <a:lstStyle/>
        <a:p>
          <a:endParaRPr lang="es-MX"/>
        </a:p>
      </dgm:t>
    </dgm:pt>
    <dgm:pt modelId="{21240D47-282C-4192-AE98-520F475F450C}" type="pres">
      <dgm:prSet presAssocID="{EC04F570-28F5-4415-8C7C-9804AC9D571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1DEC5D9-A1A0-40B0-84B2-8A301FB8F2AD}" type="pres">
      <dgm:prSet presAssocID="{4C902591-1F46-42E4-ADBA-02E56F364CF7}" presName="compNode" presStyleCnt="0"/>
      <dgm:spPr/>
    </dgm:pt>
    <dgm:pt modelId="{6FB4ED56-2241-4A15-AE03-CE049A02BC6A}" type="pres">
      <dgm:prSet presAssocID="{4C902591-1F46-42E4-ADBA-02E56F364CF7}" presName="aNode" presStyleLbl="bgShp" presStyleIdx="0" presStyleCnt="3"/>
      <dgm:spPr/>
      <dgm:t>
        <a:bodyPr/>
        <a:lstStyle/>
        <a:p>
          <a:endParaRPr lang="es-MX"/>
        </a:p>
      </dgm:t>
    </dgm:pt>
    <dgm:pt modelId="{3D7F311A-8C57-42FA-A441-64C19DC70094}" type="pres">
      <dgm:prSet presAssocID="{4C902591-1F46-42E4-ADBA-02E56F364CF7}" presName="textNode" presStyleLbl="bgShp" presStyleIdx="0" presStyleCnt="3"/>
      <dgm:spPr/>
      <dgm:t>
        <a:bodyPr/>
        <a:lstStyle/>
        <a:p>
          <a:endParaRPr lang="es-MX"/>
        </a:p>
      </dgm:t>
    </dgm:pt>
    <dgm:pt modelId="{D806C683-2411-463F-B21C-9AD58D8670BC}" type="pres">
      <dgm:prSet presAssocID="{4C902591-1F46-42E4-ADBA-02E56F364CF7}" presName="compChildNode" presStyleCnt="0"/>
      <dgm:spPr/>
    </dgm:pt>
    <dgm:pt modelId="{CEA0B7E3-B13D-4C15-8DD4-F3356975D861}" type="pres">
      <dgm:prSet presAssocID="{4C902591-1F46-42E4-ADBA-02E56F364CF7}" presName="theInnerList" presStyleCnt="0"/>
      <dgm:spPr/>
    </dgm:pt>
    <dgm:pt modelId="{8BEF67F8-CF0E-4468-80C7-503C65783513}" type="pres">
      <dgm:prSet presAssocID="{25758B58-D7C9-49C9-9A1B-88177335E54B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7E8024-6ECC-4910-95F1-9712BAE9CF0B}" type="pres">
      <dgm:prSet presAssocID="{4C902591-1F46-42E4-ADBA-02E56F364CF7}" presName="aSpace" presStyleCnt="0"/>
      <dgm:spPr/>
    </dgm:pt>
    <dgm:pt modelId="{CCAE92FE-F2C6-4B35-8025-AB233634566D}" type="pres">
      <dgm:prSet presAssocID="{D488E7E6-B4F1-4FE2-A0FA-357EBA413862}" presName="compNode" presStyleCnt="0"/>
      <dgm:spPr/>
    </dgm:pt>
    <dgm:pt modelId="{72FF7042-6815-4D77-8586-C6132DE69EC7}" type="pres">
      <dgm:prSet presAssocID="{D488E7E6-B4F1-4FE2-A0FA-357EBA413862}" presName="aNode" presStyleLbl="bgShp" presStyleIdx="1" presStyleCnt="3"/>
      <dgm:spPr/>
      <dgm:t>
        <a:bodyPr/>
        <a:lstStyle/>
        <a:p>
          <a:endParaRPr lang="es-MX"/>
        </a:p>
      </dgm:t>
    </dgm:pt>
    <dgm:pt modelId="{4E77C03D-80A8-4EC6-A959-A59F49EB9FE2}" type="pres">
      <dgm:prSet presAssocID="{D488E7E6-B4F1-4FE2-A0FA-357EBA413862}" presName="textNode" presStyleLbl="bgShp" presStyleIdx="1" presStyleCnt="3"/>
      <dgm:spPr/>
      <dgm:t>
        <a:bodyPr/>
        <a:lstStyle/>
        <a:p>
          <a:endParaRPr lang="es-MX"/>
        </a:p>
      </dgm:t>
    </dgm:pt>
    <dgm:pt modelId="{56B4A166-738C-45E7-97E2-771D287CB2BF}" type="pres">
      <dgm:prSet presAssocID="{D488E7E6-B4F1-4FE2-A0FA-357EBA413862}" presName="compChildNode" presStyleCnt="0"/>
      <dgm:spPr/>
    </dgm:pt>
    <dgm:pt modelId="{01650D7D-D8FA-43A3-9B05-2212F3304BA9}" type="pres">
      <dgm:prSet presAssocID="{D488E7E6-B4F1-4FE2-A0FA-357EBA413862}" presName="theInnerList" presStyleCnt="0"/>
      <dgm:spPr/>
    </dgm:pt>
    <dgm:pt modelId="{99110BA7-2567-465C-8258-60C2F009D2DC}" type="pres">
      <dgm:prSet presAssocID="{9E33F01E-96E1-4F6E-8814-711DADF9136D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8507AD-B8F4-46D5-8FE3-7D172D80E249}" type="pres">
      <dgm:prSet presAssocID="{D488E7E6-B4F1-4FE2-A0FA-357EBA413862}" presName="aSpace" presStyleCnt="0"/>
      <dgm:spPr/>
    </dgm:pt>
    <dgm:pt modelId="{953948A2-216F-4007-8516-2985848BB062}" type="pres">
      <dgm:prSet presAssocID="{2A555290-BE48-4BBE-8DE6-540C2A93527B}" presName="compNode" presStyleCnt="0"/>
      <dgm:spPr/>
    </dgm:pt>
    <dgm:pt modelId="{DEE8803D-CBD2-4863-88EA-68E164FA9B3A}" type="pres">
      <dgm:prSet presAssocID="{2A555290-BE48-4BBE-8DE6-540C2A93527B}" presName="aNode" presStyleLbl="bgShp" presStyleIdx="2" presStyleCnt="3"/>
      <dgm:spPr/>
      <dgm:t>
        <a:bodyPr/>
        <a:lstStyle/>
        <a:p>
          <a:endParaRPr lang="es-MX"/>
        </a:p>
      </dgm:t>
    </dgm:pt>
    <dgm:pt modelId="{D94C301B-7F2E-40F2-8942-0F0CF9B95CE6}" type="pres">
      <dgm:prSet presAssocID="{2A555290-BE48-4BBE-8DE6-540C2A93527B}" presName="textNode" presStyleLbl="bgShp" presStyleIdx="2" presStyleCnt="3"/>
      <dgm:spPr/>
      <dgm:t>
        <a:bodyPr/>
        <a:lstStyle/>
        <a:p>
          <a:endParaRPr lang="es-MX"/>
        </a:p>
      </dgm:t>
    </dgm:pt>
    <dgm:pt modelId="{98914E7A-D410-4C81-A45A-0293036210E6}" type="pres">
      <dgm:prSet presAssocID="{2A555290-BE48-4BBE-8DE6-540C2A93527B}" presName="compChildNode" presStyleCnt="0"/>
      <dgm:spPr/>
    </dgm:pt>
    <dgm:pt modelId="{D3338F83-D301-4D33-AA46-E0F301634D05}" type="pres">
      <dgm:prSet presAssocID="{2A555290-BE48-4BBE-8DE6-540C2A93527B}" presName="theInnerList" presStyleCnt="0"/>
      <dgm:spPr/>
    </dgm:pt>
    <dgm:pt modelId="{55B7D11E-113E-4A40-9B93-0B2928E89364}" type="pres">
      <dgm:prSet presAssocID="{C081B689-4BFE-410E-93ED-821149514B66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E9D881-3162-4106-9B80-EDFAD8F0F916}" type="pres">
      <dgm:prSet presAssocID="{C081B689-4BFE-410E-93ED-821149514B66}" presName="aSpace2" presStyleCnt="0"/>
      <dgm:spPr/>
    </dgm:pt>
    <dgm:pt modelId="{36C34FBA-EDD3-4831-9DC8-1581B16B4A6F}" type="pres">
      <dgm:prSet presAssocID="{9834DC52-E529-41FD-B456-957F240CD52B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8CB623C-AF9F-4040-8D9F-E8CCDB396E5C}" type="presOf" srcId="{9834DC52-E529-41FD-B456-957F240CD52B}" destId="{36C34FBA-EDD3-4831-9DC8-1581B16B4A6F}" srcOrd="0" destOrd="0" presId="urn:microsoft.com/office/officeart/2005/8/layout/lProcess2"/>
    <dgm:cxn modelId="{8C0E8F14-4F73-4E93-856B-C673FD616A57}" type="presOf" srcId="{9E33F01E-96E1-4F6E-8814-711DADF9136D}" destId="{99110BA7-2567-465C-8258-60C2F009D2DC}" srcOrd="0" destOrd="0" presId="urn:microsoft.com/office/officeart/2005/8/layout/lProcess2"/>
    <dgm:cxn modelId="{278FCEF3-92C9-4E95-BEE2-3B81C7C96308}" type="presOf" srcId="{2A555290-BE48-4BBE-8DE6-540C2A93527B}" destId="{D94C301B-7F2E-40F2-8942-0F0CF9B95CE6}" srcOrd="1" destOrd="0" presId="urn:microsoft.com/office/officeart/2005/8/layout/lProcess2"/>
    <dgm:cxn modelId="{C8673F6B-F654-4B0C-AAEC-2ABFF7601ECD}" srcId="{EC04F570-28F5-4415-8C7C-9804AC9D5716}" destId="{D488E7E6-B4F1-4FE2-A0FA-357EBA413862}" srcOrd="1" destOrd="0" parTransId="{D0553570-F322-4E34-BE14-E6E9F6A9D417}" sibTransId="{E166E785-7912-4052-821D-CF168FF0AD27}"/>
    <dgm:cxn modelId="{5ED5ACAA-B324-4F75-B813-4D181676AB44}" type="presOf" srcId="{C081B689-4BFE-410E-93ED-821149514B66}" destId="{55B7D11E-113E-4A40-9B93-0B2928E89364}" srcOrd="0" destOrd="0" presId="urn:microsoft.com/office/officeart/2005/8/layout/lProcess2"/>
    <dgm:cxn modelId="{A9204048-1B9C-4D6E-BEDC-6A6201C289BD}" srcId="{D488E7E6-B4F1-4FE2-A0FA-357EBA413862}" destId="{9E33F01E-96E1-4F6E-8814-711DADF9136D}" srcOrd="0" destOrd="0" parTransId="{64EEA7BB-07BA-4484-BF82-398E139D385A}" sibTransId="{DBB266DD-F5E7-4E3F-9C6B-B89BAE27ED1F}"/>
    <dgm:cxn modelId="{6D776313-C9F0-4A0F-967D-8AA17C7F836E}" srcId="{EC04F570-28F5-4415-8C7C-9804AC9D5716}" destId="{4C902591-1F46-42E4-ADBA-02E56F364CF7}" srcOrd="0" destOrd="0" parTransId="{028F4129-1125-4B4F-8867-B4CD9A4D701D}" sibTransId="{0AAB3BF2-10F4-405F-A152-F0C060A7391C}"/>
    <dgm:cxn modelId="{467F9EC8-3D53-40D4-A274-7A8B1C4B91CF}" type="presOf" srcId="{EC04F570-28F5-4415-8C7C-9804AC9D5716}" destId="{21240D47-282C-4192-AE98-520F475F450C}" srcOrd="0" destOrd="0" presId="urn:microsoft.com/office/officeart/2005/8/layout/lProcess2"/>
    <dgm:cxn modelId="{FE09484E-1B18-4B9A-9416-09BEF2E6F9BA}" srcId="{EC04F570-28F5-4415-8C7C-9804AC9D5716}" destId="{2A555290-BE48-4BBE-8DE6-540C2A93527B}" srcOrd="2" destOrd="0" parTransId="{C8FC2AD6-F546-4060-9F50-B51C41F7AE14}" sibTransId="{2470BF3F-F620-4429-9409-B5C9112A4223}"/>
    <dgm:cxn modelId="{2885C048-CB1A-4D08-A247-707E8B14ABC6}" type="presOf" srcId="{25758B58-D7C9-49C9-9A1B-88177335E54B}" destId="{8BEF67F8-CF0E-4468-80C7-503C65783513}" srcOrd="0" destOrd="0" presId="urn:microsoft.com/office/officeart/2005/8/layout/lProcess2"/>
    <dgm:cxn modelId="{E5AEE299-C200-476B-A6EC-ED6145A9DC7A}" srcId="{4C902591-1F46-42E4-ADBA-02E56F364CF7}" destId="{25758B58-D7C9-49C9-9A1B-88177335E54B}" srcOrd="0" destOrd="0" parTransId="{3D4DEB29-AFFC-4A68-A49C-A44BA01CA6EA}" sibTransId="{1A0D3725-9C6F-4188-A08E-7D60E2F85441}"/>
    <dgm:cxn modelId="{80D70D5A-91D8-4FE4-969D-C52C46B3BCF2}" type="presOf" srcId="{D488E7E6-B4F1-4FE2-A0FA-357EBA413862}" destId="{4E77C03D-80A8-4EC6-A959-A59F49EB9FE2}" srcOrd="1" destOrd="0" presId="urn:microsoft.com/office/officeart/2005/8/layout/lProcess2"/>
    <dgm:cxn modelId="{431C7CA5-E954-4E01-8B8C-C2999CA8E5BA}" type="presOf" srcId="{4C902591-1F46-42E4-ADBA-02E56F364CF7}" destId="{6FB4ED56-2241-4A15-AE03-CE049A02BC6A}" srcOrd="0" destOrd="0" presId="urn:microsoft.com/office/officeart/2005/8/layout/lProcess2"/>
    <dgm:cxn modelId="{5DC14DC9-1DD0-40F9-990B-400A4E0995D4}" type="presOf" srcId="{2A555290-BE48-4BBE-8DE6-540C2A93527B}" destId="{DEE8803D-CBD2-4863-88EA-68E164FA9B3A}" srcOrd="0" destOrd="0" presId="urn:microsoft.com/office/officeart/2005/8/layout/lProcess2"/>
    <dgm:cxn modelId="{4037876D-380D-4D80-AA1C-42021BAAE373}" srcId="{2A555290-BE48-4BBE-8DE6-540C2A93527B}" destId="{C081B689-4BFE-410E-93ED-821149514B66}" srcOrd="0" destOrd="0" parTransId="{A51CBBF2-165E-4165-943F-A0028228DE59}" sibTransId="{EC13F5B8-38B8-429C-A8F3-8CE0218771E9}"/>
    <dgm:cxn modelId="{199DC40F-AD3B-4C72-B6BC-72F08877ACF8}" type="presOf" srcId="{4C902591-1F46-42E4-ADBA-02E56F364CF7}" destId="{3D7F311A-8C57-42FA-A441-64C19DC70094}" srcOrd="1" destOrd="0" presId="urn:microsoft.com/office/officeart/2005/8/layout/lProcess2"/>
    <dgm:cxn modelId="{3F521EF7-9CFD-4F14-AA5A-2B2559CFDF70}" type="presOf" srcId="{D488E7E6-B4F1-4FE2-A0FA-357EBA413862}" destId="{72FF7042-6815-4D77-8586-C6132DE69EC7}" srcOrd="0" destOrd="0" presId="urn:microsoft.com/office/officeart/2005/8/layout/lProcess2"/>
    <dgm:cxn modelId="{E944F659-A6BC-4D64-821B-98E97912CFB9}" srcId="{2A555290-BE48-4BBE-8DE6-540C2A93527B}" destId="{9834DC52-E529-41FD-B456-957F240CD52B}" srcOrd="1" destOrd="0" parTransId="{A37D2A35-CBE1-44C7-AA6E-E59D57AC39EC}" sibTransId="{E97B7A19-055D-481B-AB2B-B46CD528CC00}"/>
    <dgm:cxn modelId="{6749710A-7E4A-4C98-A746-A3020E292D55}" type="presParOf" srcId="{21240D47-282C-4192-AE98-520F475F450C}" destId="{21DEC5D9-A1A0-40B0-84B2-8A301FB8F2AD}" srcOrd="0" destOrd="0" presId="urn:microsoft.com/office/officeart/2005/8/layout/lProcess2"/>
    <dgm:cxn modelId="{A16DB9C0-74A1-41ED-9BAA-8359A386F5ED}" type="presParOf" srcId="{21DEC5D9-A1A0-40B0-84B2-8A301FB8F2AD}" destId="{6FB4ED56-2241-4A15-AE03-CE049A02BC6A}" srcOrd="0" destOrd="0" presId="urn:microsoft.com/office/officeart/2005/8/layout/lProcess2"/>
    <dgm:cxn modelId="{4744016C-D232-4172-AEAA-D21CB401B124}" type="presParOf" srcId="{21DEC5D9-A1A0-40B0-84B2-8A301FB8F2AD}" destId="{3D7F311A-8C57-42FA-A441-64C19DC70094}" srcOrd="1" destOrd="0" presId="urn:microsoft.com/office/officeart/2005/8/layout/lProcess2"/>
    <dgm:cxn modelId="{C7A0FBFB-B734-4283-8305-EE35505865F1}" type="presParOf" srcId="{21DEC5D9-A1A0-40B0-84B2-8A301FB8F2AD}" destId="{D806C683-2411-463F-B21C-9AD58D8670BC}" srcOrd="2" destOrd="0" presId="urn:microsoft.com/office/officeart/2005/8/layout/lProcess2"/>
    <dgm:cxn modelId="{A1EE9596-323C-4FCE-8E42-CD73F492CEAC}" type="presParOf" srcId="{D806C683-2411-463F-B21C-9AD58D8670BC}" destId="{CEA0B7E3-B13D-4C15-8DD4-F3356975D861}" srcOrd="0" destOrd="0" presId="urn:microsoft.com/office/officeart/2005/8/layout/lProcess2"/>
    <dgm:cxn modelId="{80D295AC-4F3C-4F6B-A977-88B224E030CE}" type="presParOf" srcId="{CEA0B7E3-B13D-4C15-8DD4-F3356975D861}" destId="{8BEF67F8-CF0E-4468-80C7-503C65783513}" srcOrd="0" destOrd="0" presId="urn:microsoft.com/office/officeart/2005/8/layout/lProcess2"/>
    <dgm:cxn modelId="{5D0576ED-0275-4F0D-A259-C0DCB22C6D7B}" type="presParOf" srcId="{21240D47-282C-4192-AE98-520F475F450C}" destId="{8E7E8024-6ECC-4910-95F1-9712BAE9CF0B}" srcOrd="1" destOrd="0" presId="urn:microsoft.com/office/officeart/2005/8/layout/lProcess2"/>
    <dgm:cxn modelId="{1C225046-34A3-42DF-A00D-F4EAD96B4194}" type="presParOf" srcId="{21240D47-282C-4192-AE98-520F475F450C}" destId="{CCAE92FE-F2C6-4B35-8025-AB233634566D}" srcOrd="2" destOrd="0" presId="urn:microsoft.com/office/officeart/2005/8/layout/lProcess2"/>
    <dgm:cxn modelId="{489E1F20-AE73-46A3-93CA-51D11FD46D49}" type="presParOf" srcId="{CCAE92FE-F2C6-4B35-8025-AB233634566D}" destId="{72FF7042-6815-4D77-8586-C6132DE69EC7}" srcOrd="0" destOrd="0" presId="urn:microsoft.com/office/officeart/2005/8/layout/lProcess2"/>
    <dgm:cxn modelId="{2D4BBC34-7CB9-4A02-80FC-2679F065476B}" type="presParOf" srcId="{CCAE92FE-F2C6-4B35-8025-AB233634566D}" destId="{4E77C03D-80A8-4EC6-A959-A59F49EB9FE2}" srcOrd="1" destOrd="0" presId="urn:microsoft.com/office/officeart/2005/8/layout/lProcess2"/>
    <dgm:cxn modelId="{12D5B88F-BE02-4F06-84F0-2B37869826DA}" type="presParOf" srcId="{CCAE92FE-F2C6-4B35-8025-AB233634566D}" destId="{56B4A166-738C-45E7-97E2-771D287CB2BF}" srcOrd="2" destOrd="0" presId="urn:microsoft.com/office/officeart/2005/8/layout/lProcess2"/>
    <dgm:cxn modelId="{6E65D25D-C5AA-43B1-B39A-600F11AA44C3}" type="presParOf" srcId="{56B4A166-738C-45E7-97E2-771D287CB2BF}" destId="{01650D7D-D8FA-43A3-9B05-2212F3304BA9}" srcOrd="0" destOrd="0" presId="urn:microsoft.com/office/officeart/2005/8/layout/lProcess2"/>
    <dgm:cxn modelId="{441E6AB7-858F-4FD0-9C9B-CA96729D8FA6}" type="presParOf" srcId="{01650D7D-D8FA-43A3-9B05-2212F3304BA9}" destId="{99110BA7-2567-465C-8258-60C2F009D2DC}" srcOrd="0" destOrd="0" presId="urn:microsoft.com/office/officeart/2005/8/layout/lProcess2"/>
    <dgm:cxn modelId="{9BF0D561-2231-4342-AA00-3C456D40E7D5}" type="presParOf" srcId="{21240D47-282C-4192-AE98-520F475F450C}" destId="{738507AD-B8F4-46D5-8FE3-7D172D80E249}" srcOrd="3" destOrd="0" presId="urn:microsoft.com/office/officeart/2005/8/layout/lProcess2"/>
    <dgm:cxn modelId="{6D190863-0C61-44B3-9075-D937277C13C8}" type="presParOf" srcId="{21240D47-282C-4192-AE98-520F475F450C}" destId="{953948A2-216F-4007-8516-2985848BB062}" srcOrd="4" destOrd="0" presId="urn:microsoft.com/office/officeart/2005/8/layout/lProcess2"/>
    <dgm:cxn modelId="{9D4AF84E-ACBF-4ADF-87C5-199F0EF0430C}" type="presParOf" srcId="{953948A2-216F-4007-8516-2985848BB062}" destId="{DEE8803D-CBD2-4863-88EA-68E164FA9B3A}" srcOrd="0" destOrd="0" presId="urn:microsoft.com/office/officeart/2005/8/layout/lProcess2"/>
    <dgm:cxn modelId="{0077DF8C-FBBF-489D-B5E4-BBAB90434449}" type="presParOf" srcId="{953948A2-216F-4007-8516-2985848BB062}" destId="{D94C301B-7F2E-40F2-8942-0F0CF9B95CE6}" srcOrd="1" destOrd="0" presId="urn:microsoft.com/office/officeart/2005/8/layout/lProcess2"/>
    <dgm:cxn modelId="{57792637-652F-49E4-A0E7-6A806D44AC0E}" type="presParOf" srcId="{953948A2-216F-4007-8516-2985848BB062}" destId="{98914E7A-D410-4C81-A45A-0293036210E6}" srcOrd="2" destOrd="0" presId="urn:microsoft.com/office/officeart/2005/8/layout/lProcess2"/>
    <dgm:cxn modelId="{6BDD5678-039E-4AC7-A820-4E4475B695B0}" type="presParOf" srcId="{98914E7A-D410-4C81-A45A-0293036210E6}" destId="{D3338F83-D301-4D33-AA46-E0F301634D05}" srcOrd="0" destOrd="0" presId="urn:microsoft.com/office/officeart/2005/8/layout/lProcess2"/>
    <dgm:cxn modelId="{511D190F-F7BD-41DE-964F-3931B40A22E3}" type="presParOf" srcId="{D3338F83-D301-4D33-AA46-E0F301634D05}" destId="{55B7D11E-113E-4A40-9B93-0B2928E89364}" srcOrd="0" destOrd="0" presId="urn:microsoft.com/office/officeart/2005/8/layout/lProcess2"/>
    <dgm:cxn modelId="{F3543104-FF45-4A11-937C-1139BA33BE7D}" type="presParOf" srcId="{D3338F83-D301-4D33-AA46-E0F301634D05}" destId="{16E9D881-3162-4106-9B80-EDFAD8F0F916}" srcOrd="1" destOrd="0" presId="urn:microsoft.com/office/officeart/2005/8/layout/lProcess2"/>
    <dgm:cxn modelId="{9748ECBE-ECFA-497E-A77C-9F62440229B9}" type="presParOf" srcId="{D3338F83-D301-4D33-AA46-E0F301634D05}" destId="{36C34FBA-EDD3-4831-9DC8-1581B16B4A6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04F570-28F5-4415-8C7C-9804AC9D5716}" type="doc">
      <dgm:prSet loTypeId="urn:microsoft.com/office/officeart/2005/8/layout/lProcess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D488E7E6-B4F1-4FE2-A0FA-357EBA413862}">
      <dgm:prSet phldrT="[Texto]"/>
      <dgm:spPr>
        <a:solidFill>
          <a:srgbClr val="BCE292"/>
        </a:solidFill>
      </dgm:spPr>
      <dgm:t>
        <a:bodyPr/>
        <a:lstStyle/>
        <a:p>
          <a:r>
            <a:rPr lang="es-MX" dirty="0" smtClean="0"/>
            <a:t>MATRICULA ESTUDIANTES NUEVOS Y ANTIGUOS</a:t>
          </a:r>
          <a:endParaRPr lang="es-MX" dirty="0">
            <a:solidFill>
              <a:schemeClr val="tx2"/>
            </a:solidFill>
          </a:endParaRPr>
        </a:p>
      </dgm:t>
    </dgm:pt>
    <dgm:pt modelId="{D0553570-F322-4E34-BE14-E6E9F6A9D417}" type="parTrans" cxnId="{C8673F6B-F654-4B0C-AAEC-2ABFF7601ECD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E166E785-7912-4052-821D-CF168FF0AD27}" type="sibTrans" cxnId="{C8673F6B-F654-4B0C-AAEC-2ABFF7601ECD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9E33F01E-96E1-4F6E-8814-711DADF9136D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 smtClean="0">
              <a:solidFill>
                <a:srgbClr val="003300"/>
              </a:solidFill>
            </a:rPr>
            <a:t>Formularios y documentos utilizados</a:t>
          </a:r>
          <a:endParaRPr lang="es-MX" dirty="0">
            <a:solidFill>
              <a:srgbClr val="003300"/>
            </a:solidFill>
          </a:endParaRPr>
        </a:p>
      </dgm:t>
    </dgm:pt>
    <dgm:pt modelId="{64EEA7BB-07BA-4484-BF82-398E139D385A}" type="parTrans" cxnId="{A9204048-1B9C-4D6E-BEDC-6A6201C289BD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DBB266DD-F5E7-4E3F-9C6B-B89BAE27ED1F}" type="sibTrans" cxnId="{A9204048-1B9C-4D6E-BEDC-6A6201C289BD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2A555290-BE48-4BBE-8DE6-540C2A93527B}">
      <dgm:prSet phldrT="[Texto]"/>
      <dgm:spPr>
        <a:solidFill>
          <a:srgbClr val="BCE292"/>
        </a:solidFill>
      </dgm:spPr>
      <dgm:t>
        <a:bodyPr/>
        <a:lstStyle/>
        <a:p>
          <a:r>
            <a:rPr lang="es-MX" dirty="0" smtClean="0"/>
            <a:t>ENTREGA DE CERTIFICACIONES</a:t>
          </a:r>
          <a:endParaRPr lang="es-MX" dirty="0">
            <a:solidFill>
              <a:schemeClr val="tx2"/>
            </a:solidFill>
          </a:endParaRPr>
        </a:p>
      </dgm:t>
    </dgm:pt>
    <dgm:pt modelId="{C8FC2AD6-F546-4060-9F50-B51C41F7AE14}" type="parTrans" cxnId="{FE09484E-1B18-4B9A-9416-09BEF2E6F9BA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2470BF3F-F620-4429-9409-B5C9112A4223}" type="sibTrans" cxnId="{FE09484E-1B18-4B9A-9416-09BEF2E6F9BA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F7348ADA-6CFF-4EFE-8D14-C52A6CD35E50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 smtClean="0">
              <a:solidFill>
                <a:srgbClr val="003300"/>
              </a:solidFill>
            </a:rPr>
            <a:t>Errores en los Documentos</a:t>
          </a:r>
          <a:endParaRPr lang="es-MX" dirty="0">
            <a:solidFill>
              <a:srgbClr val="003300"/>
            </a:solidFill>
          </a:endParaRPr>
        </a:p>
      </dgm:t>
    </dgm:pt>
    <dgm:pt modelId="{E0BDD5BE-ACDA-4E38-84D6-BAC4F2D1FDB3}" type="parTrans" cxnId="{8AE0DF7B-CA8D-4AB5-8DCD-C5A42E8B77C6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CD679895-86F6-4E2C-8413-05CC9C8FF263}" type="sibTrans" cxnId="{8AE0DF7B-CA8D-4AB5-8DCD-C5A42E8B77C6}">
      <dgm:prSet/>
      <dgm:spPr/>
      <dgm:t>
        <a:bodyPr/>
        <a:lstStyle/>
        <a:p>
          <a:endParaRPr lang="es-MX">
            <a:solidFill>
              <a:schemeClr val="tx2"/>
            </a:solidFill>
          </a:endParaRPr>
        </a:p>
      </dgm:t>
    </dgm:pt>
    <dgm:pt modelId="{21F7FFBE-F251-41A5-A908-9CC08741F4EE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 smtClean="0">
              <a:solidFill>
                <a:srgbClr val="003300"/>
              </a:solidFill>
            </a:rPr>
            <a:t>Registro Becados</a:t>
          </a:r>
          <a:endParaRPr lang="es-MX" dirty="0">
            <a:solidFill>
              <a:srgbClr val="003300"/>
            </a:solidFill>
          </a:endParaRPr>
        </a:p>
      </dgm:t>
    </dgm:pt>
    <dgm:pt modelId="{4B6FFA62-C93C-4BC8-B78A-256197D5A5C2}" type="parTrans" cxnId="{115AF3C4-AB85-4201-A797-5B848A25A464}">
      <dgm:prSet/>
      <dgm:spPr/>
    </dgm:pt>
    <dgm:pt modelId="{D449530E-19AB-44B5-9984-EE62CF7D14F0}" type="sibTrans" cxnId="{115AF3C4-AB85-4201-A797-5B848A25A464}">
      <dgm:prSet/>
      <dgm:spPr/>
    </dgm:pt>
    <dgm:pt modelId="{C80E78B5-52D5-4EE8-B255-33D3BD75BFF2}">
      <dgm:prSet phldrT="[Texto]"/>
      <dgm:spPr>
        <a:solidFill>
          <a:srgbClr val="BCE292"/>
        </a:solidFill>
      </dgm:spPr>
      <dgm:t>
        <a:bodyPr/>
        <a:lstStyle/>
        <a:p>
          <a:r>
            <a:rPr lang="es-MX" dirty="0" smtClean="0"/>
            <a:t>BECAS AUTORIZADAS</a:t>
          </a:r>
          <a:endParaRPr lang="es-MX" dirty="0">
            <a:solidFill>
              <a:schemeClr val="tx2"/>
            </a:solidFill>
          </a:endParaRPr>
        </a:p>
      </dgm:t>
    </dgm:pt>
    <dgm:pt modelId="{07B0741B-B210-4CEB-BE9E-2B5056B631E5}" type="parTrans" cxnId="{80D6344B-36F4-4E79-95C4-9F6C90A12671}">
      <dgm:prSet/>
      <dgm:spPr/>
    </dgm:pt>
    <dgm:pt modelId="{3B39BBB3-A27C-4845-8B30-6FD531AD00E7}" type="sibTrans" cxnId="{80D6344B-36F4-4E79-95C4-9F6C90A12671}">
      <dgm:prSet/>
      <dgm:spPr/>
    </dgm:pt>
    <dgm:pt modelId="{DC37D152-C797-460E-B174-7A6AFF9CA2BC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 smtClean="0">
              <a:solidFill>
                <a:srgbClr val="003300"/>
              </a:solidFill>
            </a:rPr>
            <a:t>Depósito de Recaudaciones</a:t>
          </a:r>
          <a:endParaRPr lang="es-MX" dirty="0">
            <a:solidFill>
              <a:srgbClr val="003300"/>
            </a:solidFill>
          </a:endParaRPr>
        </a:p>
      </dgm:t>
    </dgm:pt>
    <dgm:pt modelId="{0EC84B07-C54C-4E38-8E9B-BE54FA58010A}" type="parTrans" cxnId="{6AA8C3AD-A1EA-4EFB-8770-CFFFDE92B22C}">
      <dgm:prSet/>
      <dgm:spPr/>
    </dgm:pt>
    <dgm:pt modelId="{51402506-6277-40EF-98F5-5BAD52AB50E8}" type="sibTrans" cxnId="{6AA8C3AD-A1EA-4EFB-8770-CFFFDE92B22C}">
      <dgm:prSet/>
      <dgm:spPr/>
    </dgm:pt>
    <dgm:pt modelId="{21240D47-282C-4192-AE98-520F475F450C}" type="pres">
      <dgm:prSet presAssocID="{EC04F570-28F5-4415-8C7C-9804AC9D571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CAE92FE-F2C6-4B35-8025-AB233634566D}" type="pres">
      <dgm:prSet presAssocID="{D488E7E6-B4F1-4FE2-A0FA-357EBA413862}" presName="compNode" presStyleCnt="0"/>
      <dgm:spPr/>
    </dgm:pt>
    <dgm:pt modelId="{72FF7042-6815-4D77-8586-C6132DE69EC7}" type="pres">
      <dgm:prSet presAssocID="{D488E7E6-B4F1-4FE2-A0FA-357EBA413862}" presName="aNode" presStyleLbl="bgShp" presStyleIdx="0" presStyleCnt="3"/>
      <dgm:spPr/>
      <dgm:t>
        <a:bodyPr/>
        <a:lstStyle/>
        <a:p>
          <a:endParaRPr lang="es-MX"/>
        </a:p>
      </dgm:t>
    </dgm:pt>
    <dgm:pt modelId="{4E77C03D-80A8-4EC6-A959-A59F49EB9FE2}" type="pres">
      <dgm:prSet presAssocID="{D488E7E6-B4F1-4FE2-A0FA-357EBA413862}" presName="textNode" presStyleLbl="bgShp" presStyleIdx="0" presStyleCnt="3"/>
      <dgm:spPr/>
      <dgm:t>
        <a:bodyPr/>
        <a:lstStyle/>
        <a:p>
          <a:endParaRPr lang="es-MX"/>
        </a:p>
      </dgm:t>
    </dgm:pt>
    <dgm:pt modelId="{56B4A166-738C-45E7-97E2-771D287CB2BF}" type="pres">
      <dgm:prSet presAssocID="{D488E7E6-B4F1-4FE2-A0FA-357EBA413862}" presName="compChildNode" presStyleCnt="0"/>
      <dgm:spPr/>
    </dgm:pt>
    <dgm:pt modelId="{01650D7D-D8FA-43A3-9B05-2212F3304BA9}" type="pres">
      <dgm:prSet presAssocID="{D488E7E6-B4F1-4FE2-A0FA-357EBA413862}" presName="theInnerList" presStyleCnt="0"/>
      <dgm:spPr/>
    </dgm:pt>
    <dgm:pt modelId="{99110BA7-2567-465C-8258-60C2F009D2DC}" type="pres">
      <dgm:prSet presAssocID="{9E33F01E-96E1-4F6E-8814-711DADF9136D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43D7F67-B20C-4AAA-B48D-4732E6442EA1}" type="pres">
      <dgm:prSet presAssocID="{9E33F01E-96E1-4F6E-8814-711DADF9136D}" presName="aSpace2" presStyleCnt="0"/>
      <dgm:spPr/>
    </dgm:pt>
    <dgm:pt modelId="{F9338CD3-D670-4AD7-A6D9-F39379FD7C13}" type="pres">
      <dgm:prSet presAssocID="{DC37D152-C797-460E-B174-7A6AFF9CA2BC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8507AD-B8F4-46D5-8FE3-7D172D80E249}" type="pres">
      <dgm:prSet presAssocID="{D488E7E6-B4F1-4FE2-A0FA-357EBA413862}" presName="aSpace" presStyleCnt="0"/>
      <dgm:spPr/>
    </dgm:pt>
    <dgm:pt modelId="{953948A2-216F-4007-8516-2985848BB062}" type="pres">
      <dgm:prSet presAssocID="{2A555290-BE48-4BBE-8DE6-540C2A93527B}" presName="compNode" presStyleCnt="0"/>
      <dgm:spPr/>
    </dgm:pt>
    <dgm:pt modelId="{DEE8803D-CBD2-4863-88EA-68E164FA9B3A}" type="pres">
      <dgm:prSet presAssocID="{2A555290-BE48-4BBE-8DE6-540C2A93527B}" presName="aNode" presStyleLbl="bgShp" presStyleIdx="1" presStyleCnt="3"/>
      <dgm:spPr/>
      <dgm:t>
        <a:bodyPr/>
        <a:lstStyle/>
        <a:p>
          <a:endParaRPr lang="es-MX"/>
        </a:p>
      </dgm:t>
    </dgm:pt>
    <dgm:pt modelId="{D94C301B-7F2E-40F2-8942-0F0CF9B95CE6}" type="pres">
      <dgm:prSet presAssocID="{2A555290-BE48-4BBE-8DE6-540C2A93527B}" presName="textNode" presStyleLbl="bgShp" presStyleIdx="1" presStyleCnt="3"/>
      <dgm:spPr/>
      <dgm:t>
        <a:bodyPr/>
        <a:lstStyle/>
        <a:p>
          <a:endParaRPr lang="es-MX"/>
        </a:p>
      </dgm:t>
    </dgm:pt>
    <dgm:pt modelId="{98914E7A-D410-4C81-A45A-0293036210E6}" type="pres">
      <dgm:prSet presAssocID="{2A555290-BE48-4BBE-8DE6-540C2A93527B}" presName="compChildNode" presStyleCnt="0"/>
      <dgm:spPr/>
    </dgm:pt>
    <dgm:pt modelId="{D3338F83-D301-4D33-AA46-E0F301634D05}" type="pres">
      <dgm:prSet presAssocID="{2A555290-BE48-4BBE-8DE6-540C2A93527B}" presName="theInnerList" presStyleCnt="0"/>
      <dgm:spPr/>
    </dgm:pt>
    <dgm:pt modelId="{97EEEA1B-1C64-4C7E-9C6B-A316CF5BE81C}" type="pres">
      <dgm:prSet presAssocID="{F7348ADA-6CFF-4EFE-8D14-C52A6CD35E50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6F9CAB-1ADE-4497-81E2-37085668B4A6}" type="pres">
      <dgm:prSet presAssocID="{2A555290-BE48-4BBE-8DE6-540C2A93527B}" presName="aSpace" presStyleCnt="0"/>
      <dgm:spPr/>
    </dgm:pt>
    <dgm:pt modelId="{C1EDA691-7223-4CEC-8717-A309D65008B3}" type="pres">
      <dgm:prSet presAssocID="{C80E78B5-52D5-4EE8-B255-33D3BD75BFF2}" presName="compNode" presStyleCnt="0"/>
      <dgm:spPr/>
    </dgm:pt>
    <dgm:pt modelId="{34B5AE4E-DC21-4EA1-81DA-4B1AD4D9DA2A}" type="pres">
      <dgm:prSet presAssocID="{C80E78B5-52D5-4EE8-B255-33D3BD75BFF2}" presName="aNode" presStyleLbl="bgShp" presStyleIdx="2" presStyleCnt="3"/>
      <dgm:spPr/>
      <dgm:t>
        <a:bodyPr/>
        <a:lstStyle/>
        <a:p>
          <a:endParaRPr lang="es-MX"/>
        </a:p>
      </dgm:t>
    </dgm:pt>
    <dgm:pt modelId="{517B5157-54FD-42C4-A902-1388231651FA}" type="pres">
      <dgm:prSet presAssocID="{C80E78B5-52D5-4EE8-B255-33D3BD75BFF2}" presName="textNode" presStyleLbl="bgShp" presStyleIdx="2" presStyleCnt="3"/>
      <dgm:spPr/>
      <dgm:t>
        <a:bodyPr/>
        <a:lstStyle/>
        <a:p>
          <a:endParaRPr lang="es-MX"/>
        </a:p>
      </dgm:t>
    </dgm:pt>
    <dgm:pt modelId="{07BF420B-3099-4435-BD02-711536858F1A}" type="pres">
      <dgm:prSet presAssocID="{C80E78B5-52D5-4EE8-B255-33D3BD75BFF2}" presName="compChildNode" presStyleCnt="0"/>
      <dgm:spPr/>
    </dgm:pt>
    <dgm:pt modelId="{C74D5C59-77F0-498D-BC73-7FB93AE27593}" type="pres">
      <dgm:prSet presAssocID="{C80E78B5-52D5-4EE8-B255-33D3BD75BFF2}" presName="theInnerList" presStyleCnt="0"/>
      <dgm:spPr/>
    </dgm:pt>
    <dgm:pt modelId="{4F13CBA0-DC6B-4234-9CEA-4E539D50319B}" type="pres">
      <dgm:prSet presAssocID="{21F7FFBE-F251-41A5-A908-9CC08741F4EE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C6646AF-1453-4E5B-B62E-3B0C268AE58E}" type="presOf" srcId="{C80E78B5-52D5-4EE8-B255-33D3BD75BFF2}" destId="{34B5AE4E-DC21-4EA1-81DA-4B1AD4D9DA2A}" srcOrd="0" destOrd="0" presId="urn:microsoft.com/office/officeart/2005/8/layout/lProcess2"/>
    <dgm:cxn modelId="{CF3903E2-206D-4C04-AD6E-CBF995570841}" type="presOf" srcId="{21F7FFBE-F251-41A5-A908-9CC08741F4EE}" destId="{4F13CBA0-DC6B-4234-9CEA-4E539D50319B}" srcOrd="0" destOrd="0" presId="urn:microsoft.com/office/officeart/2005/8/layout/lProcess2"/>
    <dgm:cxn modelId="{9CB5FEC3-DF64-4352-8AB9-6F7005BB08C0}" type="presOf" srcId="{D488E7E6-B4F1-4FE2-A0FA-357EBA413862}" destId="{72FF7042-6815-4D77-8586-C6132DE69EC7}" srcOrd="0" destOrd="0" presId="urn:microsoft.com/office/officeart/2005/8/layout/lProcess2"/>
    <dgm:cxn modelId="{115AF3C4-AB85-4201-A797-5B848A25A464}" srcId="{C80E78B5-52D5-4EE8-B255-33D3BD75BFF2}" destId="{21F7FFBE-F251-41A5-A908-9CC08741F4EE}" srcOrd="0" destOrd="0" parTransId="{4B6FFA62-C93C-4BC8-B78A-256197D5A5C2}" sibTransId="{D449530E-19AB-44B5-9984-EE62CF7D14F0}"/>
    <dgm:cxn modelId="{A36C0647-1D14-466C-A0FD-47956B8B958A}" type="presOf" srcId="{C80E78B5-52D5-4EE8-B255-33D3BD75BFF2}" destId="{517B5157-54FD-42C4-A902-1388231651FA}" srcOrd="1" destOrd="0" presId="urn:microsoft.com/office/officeart/2005/8/layout/lProcess2"/>
    <dgm:cxn modelId="{C8673F6B-F654-4B0C-AAEC-2ABFF7601ECD}" srcId="{EC04F570-28F5-4415-8C7C-9804AC9D5716}" destId="{D488E7E6-B4F1-4FE2-A0FA-357EBA413862}" srcOrd="0" destOrd="0" parTransId="{D0553570-F322-4E34-BE14-E6E9F6A9D417}" sibTransId="{E166E785-7912-4052-821D-CF168FF0AD27}"/>
    <dgm:cxn modelId="{A9204048-1B9C-4D6E-BEDC-6A6201C289BD}" srcId="{D488E7E6-B4F1-4FE2-A0FA-357EBA413862}" destId="{9E33F01E-96E1-4F6E-8814-711DADF9136D}" srcOrd="0" destOrd="0" parTransId="{64EEA7BB-07BA-4484-BF82-398E139D385A}" sibTransId="{DBB266DD-F5E7-4E3F-9C6B-B89BAE27ED1F}"/>
    <dgm:cxn modelId="{B0DDD784-DE85-4599-B4BA-215507162C4A}" type="presOf" srcId="{2A555290-BE48-4BBE-8DE6-540C2A93527B}" destId="{D94C301B-7F2E-40F2-8942-0F0CF9B95CE6}" srcOrd="1" destOrd="0" presId="urn:microsoft.com/office/officeart/2005/8/layout/lProcess2"/>
    <dgm:cxn modelId="{A7FDA73A-16DC-4E19-90DD-C7995C25C6D6}" type="presOf" srcId="{F7348ADA-6CFF-4EFE-8D14-C52A6CD35E50}" destId="{97EEEA1B-1C64-4C7E-9C6B-A316CF5BE81C}" srcOrd="0" destOrd="0" presId="urn:microsoft.com/office/officeart/2005/8/layout/lProcess2"/>
    <dgm:cxn modelId="{80D6344B-36F4-4E79-95C4-9F6C90A12671}" srcId="{EC04F570-28F5-4415-8C7C-9804AC9D5716}" destId="{C80E78B5-52D5-4EE8-B255-33D3BD75BFF2}" srcOrd="2" destOrd="0" parTransId="{07B0741B-B210-4CEB-BE9E-2B5056B631E5}" sibTransId="{3B39BBB3-A27C-4845-8B30-6FD531AD00E7}"/>
    <dgm:cxn modelId="{1FD8B46B-0E52-4FB9-8C6D-7E9976E6B7C1}" type="presOf" srcId="{2A555290-BE48-4BBE-8DE6-540C2A93527B}" destId="{DEE8803D-CBD2-4863-88EA-68E164FA9B3A}" srcOrd="0" destOrd="0" presId="urn:microsoft.com/office/officeart/2005/8/layout/lProcess2"/>
    <dgm:cxn modelId="{FE09484E-1B18-4B9A-9416-09BEF2E6F9BA}" srcId="{EC04F570-28F5-4415-8C7C-9804AC9D5716}" destId="{2A555290-BE48-4BBE-8DE6-540C2A93527B}" srcOrd="1" destOrd="0" parTransId="{C8FC2AD6-F546-4060-9F50-B51C41F7AE14}" sibTransId="{2470BF3F-F620-4429-9409-B5C9112A4223}"/>
    <dgm:cxn modelId="{23E6FFC2-A9BE-4796-A418-98764D7D7E13}" type="presOf" srcId="{D488E7E6-B4F1-4FE2-A0FA-357EBA413862}" destId="{4E77C03D-80A8-4EC6-A959-A59F49EB9FE2}" srcOrd="1" destOrd="0" presId="urn:microsoft.com/office/officeart/2005/8/layout/lProcess2"/>
    <dgm:cxn modelId="{8AE0DF7B-CA8D-4AB5-8DCD-C5A42E8B77C6}" srcId="{2A555290-BE48-4BBE-8DE6-540C2A93527B}" destId="{F7348ADA-6CFF-4EFE-8D14-C52A6CD35E50}" srcOrd="0" destOrd="0" parTransId="{E0BDD5BE-ACDA-4E38-84D6-BAC4F2D1FDB3}" sibTransId="{CD679895-86F6-4E2C-8413-05CC9C8FF263}"/>
    <dgm:cxn modelId="{1AA6181D-8BC5-4D8E-8BF8-C1F71E0970CC}" type="presOf" srcId="{9E33F01E-96E1-4F6E-8814-711DADF9136D}" destId="{99110BA7-2567-465C-8258-60C2F009D2DC}" srcOrd="0" destOrd="0" presId="urn:microsoft.com/office/officeart/2005/8/layout/lProcess2"/>
    <dgm:cxn modelId="{4DB8EB66-D73C-4611-80A2-EF6E8BA2DAF3}" type="presOf" srcId="{EC04F570-28F5-4415-8C7C-9804AC9D5716}" destId="{21240D47-282C-4192-AE98-520F475F450C}" srcOrd="0" destOrd="0" presId="urn:microsoft.com/office/officeart/2005/8/layout/lProcess2"/>
    <dgm:cxn modelId="{6AA8C3AD-A1EA-4EFB-8770-CFFFDE92B22C}" srcId="{D488E7E6-B4F1-4FE2-A0FA-357EBA413862}" destId="{DC37D152-C797-460E-B174-7A6AFF9CA2BC}" srcOrd="1" destOrd="0" parTransId="{0EC84B07-C54C-4E38-8E9B-BE54FA58010A}" sibTransId="{51402506-6277-40EF-98F5-5BAD52AB50E8}"/>
    <dgm:cxn modelId="{24AF2FBE-E982-4D33-8253-29C1E51DB6C6}" type="presOf" srcId="{DC37D152-C797-460E-B174-7A6AFF9CA2BC}" destId="{F9338CD3-D670-4AD7-A6D9-F39379FD7C13}" srcOrd="0" destOrd="0" presId="urn:microsoft.com/office/officeart/2005/8/layout/lProcess2"/>
    <dgm:cxn modelId="{3A90F35E-A499-4C37-A774-D62A9E0E523D}" type="presParOf" srcId="{21240D47-282C-4192-AE98-520F475F450C}" destId="{CCAE92FE-F2C6-4B35-8025-AB233634566D}" srcOrd="0" destOrd="0" presId="urn:microsoft.com/office/officeart/2005/8/layout/lProcess2"/>
    <dgm:cxn modelId="{F067168B-14C4-4BB1-A4A0-27A047076483}" type="presParOf" srcId="{CCAE92FE-F2C6-4B35-8025-AB233634566D}" destId="{72FF7042-6815-4D77-8586-C6132DE69EC7}" srcOrd="0" destOrd="0" presId="urn:microsoft.com/office/officeart/2005/8/layout/lProcess2"/>
    <dgm:cxn modelId="{FBCA9E9C-30E3-49DF-B7AC-800E643B4E11}" type="presParOf" srcId="{CCAE92FE-F2C6-4B35-8025-AB233634566D}" destId="{4E77C03D-80A8-4EC6-A959-A59F49EB9FE2}" srcOrd="1" destOrd="0" presId="urn:microsoft.com/office/officeart/2005/8/layout/lProcess2"/>
    <dgm:cxn modelId="{60FD7E4D-C437-4204-A07D-0604826B7A70}" type="presParOf" srcId="{CCAE92FE-F2C6-4B35-8025-AB233634566D}" destId="{56B4A166-738C-45E7-97E2-771D287CB2BF}" srcOrd="2" destOrd="0" presId="urn:microsoft.com/office/officeart/2005/8/layout/lProcess2"/>
    <dgm:cxn modelId="{803CF69D-272F-4562-BE8E-00BFEF62124D}" type="presParOf" srcId="{56B4A166-738C-45E7-97E2-771D287CB2BF}" destId="{01650D7D-D8FA-43A3-9B05-2212F3304BA9}" srcOrd="0" destOrd="0" presId="urn:microsoft.com/office/officeart/2005/8/layout/lProcess2"/>
    <dgm:cxn modelId="{8B6BADC3-2654-4652-AA1C-63A733F22E8B}" type="presParOf" srcId="{01650D7D-D8FA-43A3-9B05-2212F3304BA9}" destId="{99110BA7-2567-465C-8258-60C2F009D2DC}" srcOrd="0" destOrd="0" presId="urn:microsoft.com/office/officeart/2005/8/layout/lProcess2"/>
    <dgm:cxn modelId="{4A190139-ED1C-4E5B-9C9C-35F922682E75}" type="presParOf" srcId="{01650D7D-D8FA-43A3-9B05-2212F3304BA9}" destId="{E43D7F67-B20C-4AAA-B48D-4732E6442EA1}" srcOrd="1" destOrd="0" presId="urn:microsoft.com/office/officeart/2005/8/layout/lProcess2"/>
    <dgm:cxn modelId="{BBD84470-E172-40B2-A018-92447BF75566}" type="presParOf" srcId="{01650D7D-D8FA-43A3-9B05-2212F3304BA9}" destId="{F9338CD3-D670-4AD7-A6D9-F39379FD7C13}" srcOrd="2" destOrd="0" presId="urn:microsoft.com/office/officeart/2005/8/layout/lProcess2"/>
    <dgm:cxn modelId="{6A2F5A9F-F5D8-404D-871C-7AE2A9596C89}" type="presParOf" srcId="{21240D47-282C-4192-AE98-520F475F450C}" destId="{738507AD-B8F4-46D5-8FE3-7D172D80E249}" srcOrd="1" destOrd="0" presId="urn:microsoft.com/office/officeart/2005/8/layout/lProcess2"/>
    <dgm:cxn modelId="{528AB0A8-2DAB-4479-AF67-CF058F043DB3}" type="presParOf" srcId="{21240D47-282C-4192-AE98-520F475F450C}" destId="{953948A2-216F-4007-8516-2985848BB062}" srcOrd="2" destOrd="0" presId="urn:microsoft.com/office/officeart/2005/8/layout/lProcess2"/>
    <dgm:cxn modelId="{431AD15B-186F-4088-93D8-027204DB1A23}" type="presParOf" srcId="{953948A2-216F-4007-8516-2985848BB062}" destId="{DEE8803D-CBD2-4863-88EA-68E164FA9B3A}" srcOrd="0" destOrd="0" presId="urn:microsoft.com/office/officeart/2005/8/layout/lProcess2"/>
    <dgm:cxn modelId="{342C7727-642A-4931-9F1C-3250729B7D4C}" type="presParOf" srcId="{953948A2-216F-4007-8516-2985848BB062}" destId="{D94C301B-7F2E-40F2-8942-0F0CF9B95CE6}" srcOrd="1" destOrd="0" presId="urn:microsoft.com/office/officeart/2005/8/layout/lProcess2"/>
    <dgm:cxn modelId="{8112BCCD-7DD6-41C9-8E4C-72CE413DB7B6}" type="presParOf" srcId="{953948A2-216F-4007-8516-2985848BB062}" destId="{98914E7A-D410-4C81-A45A-0293036210E6}" srcOrd="2" destOrd="0" presId="urn:microsoft.com/office/officeart/2005/8/layout/lProcess2"/>
    <dgm:cxn modelId="{23A7C811-2785-4871-B8EA-423B1CB710B9}" type="presParOf" srcId="{98914E7A-D410-4C81-A45A-0293036210E6}" destId="{D3338F83-D301-4D33-AA46-E0F301634D05}" srcOrd="0" destOrd="0" presId="urn:microsoft.com/office/officeart/2005/8/layout/lProcess2"/>
    <dgm:cxn modelId="{E2DB0853-D075-4E66-B85B-0EB551119718}" type="presParOf" srcId="{D3338F83-D301-4D33-AA46-E0F301634D05}" destId="{97EEEA1B-1C64-4C7E-9C6B-A316CF5BE81C}" srcOrd="0" destOrd="0" presId="urn:microsoft.com/office/officeart/2005/8/layout/lProcess2"/>
    <dgm:cxn modelId="{8D4B439F-1946-415B-9A47-3D4516911217}" type="presParOf" srcId="{21240D47-282C-4192-AE98-520F475F450C}" destId="{0F6F9CAB-1ADE-4497-81E2-37085668B4A6}" srcOrd="3" destOrd="0" presId="urn:microsoft.com/office/officeart/2005/8/layout/lProcess2"/>
    <dgm:cxn modelId="{9EB6AB48-9FE7-47DA-A792-34445705CA2A}" type="presParOf" srcId="{21240D47-282C-4192-AE98-520F475F450C}" destId="{C1EDA691-7223-4CEC-8717-A309D65008B3}" srcOrd="4" destOrd="0" presId="urn:microsoft.com/office/officeart/2005/8/layout/lProcess2"/>
    <dgm:cxn modelId="{8EE55266-3969-4129-99CB-DA7B21D16DF6}" type="presParOf" srcId="{C1EDA691-7223-4CEC-8717-A309D65008B3}" destId="{34B5AE4E-DC21-4EA1-81DA-4B1AD4D9DA2A}" srcOrd="0" destOrd="0" presId="urn:microsoft.com/office/officeart/2005/8/layout/lProcess2"/>
    <dgm:cxn modelId="{3D4F56A1-596A-476C-8E00-036982A8D044}" type="presParOf" srcId="{C1EDA691-7223-4CEC-8717-A309D65008B3}" destId="{517B5157-54FD-42C4-A902-1388231651FA}" srcOrd="1" destOrd="0" presId="urn:microsoft.com/office/officeart/2005/8/layout/lProcess2"/>
    <dgm:cxn modelId="{8A23E694-5963-460C-90DB-8FDCDBC20D98}" type="presParOf" srcId="{C1EDA691-7223-4CEC-8717-A309D65008B3}" destId="{07BF420B-3099-4435-BD02-711536858F1A}" srcOrd="2" destOrd="0" presId="urn:microsoft.com/office/officeart/2005/8/layout/lProcess2"/>
    <dgm:cxn modelId="{FFCE08F9-378E-415F-A543-385034DF3B60}" type="presParOf" srcId="{07BF420B-3099-4435-BD02-711536858F1A}" destId="{C74D5C59-77F0-498D-BC73-7FB93AE27593}" srcOrd="0" destOrd="0" presId="urn:microsoft.com/office/officeart/2005/8/layout/lProcess2"/>
    <dgm:cxn modelId="{3AC6D5ED-431D-4B5E-96ED-71DB6AE0DD23}" type="presParOf" srcId="{C74D5C59-77F0-498D-BC73-7FB93AE27593}" destId="{4F13CBA0-DC6B-4234-9CEA-4E539D50319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9ADEB2-3C6B-44E9-9D7D-6AA3A8ECB91A}">
      <dsp:nvSpPr>
        <dsp:cNvPr id="0" name=""/>
        <dsp:cNvSpPr/>
      </dsp:nvSpPr>
      <dsp:spPr>
        <a:xfrm>
          <a:off x="576063" y="72006"/>
          <a:ext cx="2091581" cy="1249760"/>
        </a:xfrm>
        <a:prstGeom prst="rect">
          <a:avLst/>
        </a:prstGeom>
        <a:solidFill>
          <a:srgbClr val="93E3FF">
            <a:alpha val="89804"/>
          </a:srgb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1">
                  <a:lumMod val="50000"/>
                </a:schemeClr>
              </a:solidFill>
            </a:rPr>
            <a:t>Describir los Aspectos Generales – Situación Actual.</a:t>
          </a:r>
          <a:endParaRPr lang="es-MX" sz="18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576063" y="72006"/>
        <a:ext cx="2091581" cy="1249760"/>
      </dsp:txXfrm>
    </dsp:sp>
    <dsp:sp modelId="{841D8F87-B20B-4AD0-8C58-4CE3F2E6C029}">
      <dsp:nvSpPr>
        <dsp:cNvPr id="0" name=""/>
        <dsp:cNvSpPr/>
      </dsp:nvSpPr>
      <dsp:spPr>
        <a:xfrm>
          <a:off x="2993225" y="115039"/>
          <a:ext cx="1709023" cy="1019830"/>
        </a:xfrm>
        <a:prstGeom prst="rect">
          <a:avLst/>
        </a:prstGeom>
        <a:solidFill>
          <a:srgbClr val="9FE6FF">
            <a:alpha val="76471"/>
          </a:srgb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1">
                  <a:lumMod val="50000"/>
                </a:schemeClr>
              </a:solidFill>
            </a:rPr>
            <a:t>Describir los fundamentos teóricos.</a:t>
          </a:r>
          <a:endParaRPr lang="es-MX" sz="18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993225" y="115039"/>
        <a:ext cx="1709023" cy="1019830"/>
      </dsp:txXfrm>
    </dsp:sp>
    <dsp:sp modelId="{7C51BF3D-1C90-4AAF-88EF-EB9BE5E4C942}">
      <dsp:nvSpPr>
        <dsp:cNvPr id="0" name=""/>
        <dsp:cNvSpPr/>
      </dsp:nvSpPr>
      <dsp:spPr>
        <a:xfrm>
          <a:off x="5040558" y="98988"/>
          <a:ext cx="2100963" cy="1125142"/>
        </a:xfrm>
        <a:prstGeom prst="rect">
          <a:avLst/>
        </a:prstGeom>
        <a:solidFill>
          <a:srgbClr val="93E3FF">
            <a:alpha val="63333"/>
          </a:srgb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1">
                  <a:lumMod val="50000"/>
                </a:schemeClr>
              </a:solidFill>
            </a:rPr>
            <a:t>Evaluar el estado del Control Interno Administrativo actual .</a:t>
          </a:r>
          <a:endParaRPr lang="es-MX" sz="18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5040558" y="98988"/>
        <a:ext cx="2100963" cy="1125142"/>
      </dsp:txXfrm>
    </dsp:sp>
    <dsp:sp modelId="{79EE41DF-8BE5-4534-BC3F-FBA23A2ECAF8}">
      <dsp:nvSpPr>
        <dsp:cNvPr id="0" name=""/>
        <dsp:cNvSpPr/>
      </dsp:nvSpPr>
      <dsp:spPr>
        <a:xfrm>
          <a:off x="2245149" y="1503402"/>
          <a:ext cx="3214557" cy="1232827"/>
        </a:xfrm>
        <a:prstGeom prst="rect">
          <a:avLst/>
        </a:prstGeom>
        <a:solidFill>
          <a:srgbClr val="93E3FF">
            <a:alpha val="50000"/>
          </a:srgb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1">
                  <a:lumMod val="50000"/>
                </a:schemeClr>
              </a:solidFill>
            </a:rPr>
            <a:t>Detallar las conclusiones a las que se han llegado  y las recomendaciones que se consideran necesarias.</a:t>
          </a:r>
          <a:endParaRPr lang="es-MX" sz="18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245149" y="1503402"/>
        <a:ext cx="3214557" cy="123282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B4ED56-2241-4A15-AE03-CE049A02BC6A}">
      <dsp:nvSpPr>
        <dsp:cNvPr id="0" name=""/>
        <dsp:cNvSpPr/>
      </dsp:nvSpPr>
      <dsp:spPr>
        <a:xfrm>
          <a:off x="1028" y="0"/>
          <a:ext cx="2673929" cy="3744416"/>
        </a:xfrm>
        <a:prstGeom prst="roundRect">
          <a:avLst>
            <a:gd name="adj" fmla="val 10000"/>
          </a:avLst>
        </a:prstGeom>
        <a:solidFill>
          <a:srgbClr val="93E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rgbClr val="003300"/>
              </a:solidFill>
            </a:rPr>
            <a:t>COMPRAS</a:t>
          </a:r>
          <a:endParaRPr lang="es-MX" sz="2000" kern="1200" dirty="0">
            <a:solidFill>
              <a:srgbClr val="003300"/>
            </a:solidFill>
          </a:endParaRPr>
        </a:p>
      </dsp:txBody>
      <dsp:txXfrm>
        <a:off x="1028" y="0"/>
        <a:ext cx="2673929" cy="1123324"/>
      </dsp:txXfrm>
    </dsp:sp>
    <dsp:sp modelId="{8BEF67F8-CF0E-4468-80C7-503C65783513}">
      <dsp:nvSpPr>
        <dsp:cNvPr id="0" name=""/>
        <dsp:cNvSpPr/>
      </dsp:nvSpPr>
      <dsp:spPr>
        <a:xfrm>
          <a:off x="268421" y="1124421"/>
          <a:ext cx="2139143" cy="1128992"/>
        </a:xfrm>
        <a:prstGeom prst="roundRect">
          <a:avLst>
            <a:gd name="adj" fmla="val 10000"/>
          </a:avLst>
        </a:prstGeom>
        <a:solidFill>
          <a:srgbClr val="00B0F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rgbClr val="003300"/>
              </a:solidFill>
            </a:rPr>
            <a:t>Control Autorización</a:t>
          </a:r>
          <a:endParaRPr lang="es-MX" sz="1800" kern="1200" dirty="0">
            <a:solidFill>
              <a:srgbClr val="003300"/>
            </a:solidFill>
          </a:endParaRPr>
        </a:p>
      </dsp:txBody>
      <dsp:txXfrm>
        <a:off x="268421" y="1124421"/>
        <a:ext cx="2139143" cy="1128992"/>
      </dsp:txXfrm>
    </dsp:sp>
    <dsp:sp modelId="{1681A4F7-85C2-48AF-9163-0C5DE1DB8E44}">
      <dsp:nvSpPr>
        <dsp:cNvPr id="0" name=""/>
        <dsp:cNvSpPr/>
      </dsp:nvSpPr>
      <dsp:spPr>
        <a:xfrm>
          <a:off x="268421" y="2427105"/>
          <a:ext cx="2139143" cy="1128992"/>
        </a:xfrm>
        <a:prstGeom prst="roundRect">
          <a:avLst>
            <a:gd name="adj" fmla="val 10000"/>
          </a:avLst>
        </a:prstGeom>
        <a:solidFill>
          <a:srgbClr val="00B0F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rgbClr val="003300"/>
              </a:solidFill>
            </a:rPr>
            <a:t>Verificar Firmas</a:t>
          </a:r>
          <a:endParaRPr lang="es-MX" sz="1800" kern="1200" dirty="0">
            <a:solidFill>
              <a:srgbClr val="003300"/>
            </a:solidFill>
          </a:endParaRPr>
        </a:p>
      </dsp:txBody>
      <dsp:txXfrm>
        <a:off x="268421" y="2427105"/>
        <a:ext cx="2139143" cy="1128992"/>
      </dsp:txXfrm>
    </dsp:sp>
    <dsp:sp modelId="{72FF7042-6815-4D77-8586-C6132DE69EC7}">
      <dsp:nvSpPr>
        <dsp:cNvPr id="0" name=""/>
        <dsp:cNvSpPr/>
      </dsp:nvSpPr>
      <dsp:spPr>
        <a:xfrm>
          <a:off x="2875503" y="0"/>
          <a:ext cx="2673929" cy="3744416"/>
        </a:xfrm>
        <a:prstGeom prst="roundRect">
          <a:avLst>
            <a:gd name="adj" fmla="val 10000"/>
          </a:avLst>
        </a:prstGeom>
        <a:solidFill>
          <a:srgbClr val="93E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rgbClr val="003300"/>
              </a:solidFill>
            </a:rPr>
            <a:t>RECEPCIÓN DE COMPRAS </a:t>
          </a:r>
          <a:endParaRPr lang="es-MX" sz="2000" kern="1200" dirty="0">
            <a:solidFill>
              <a:srgbClr val="003300"/>
            </a:solidFill>
          </a:endParaRPr>
        </a:p>
      </dsp:txBody>
      <dsp:txXfrm>
        <a:off x="2875503" y="0"/>
        <a:ext cx="2673929" cy="1123324"/>
      </dsp:txXfrm>
    </dsp:sp>
    <dsp:sp modelId="{99110BA7-2567-465C-8258-60C2F009D2DC}">
      <dsp:nvSpPr>
        <dsp:cNvPr id="0" name=""/>
        <dsp:cNvSpPr/>
      </dsp:nvSpPr>
      <dsp:spPr>
        <a:xfrm>
          <a:off x="3142896" y="1124421"/>
          <a:ext cx="2139143" cy="1128992"/>
        </a:xfrm>
        <a:prstGeom prst="roundRect">
          <a:avLst>
            <a:gd name="adj" fmla="val 10000"/>
          </a:avLst>
        </a:prstGeom>
        <a:solidFill>
          <a:srgbClr val="00B0F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rgbClr val="003300"/>
              </a:solidFill>
            </a:rPr>
            <a:t>Verificar Segregación de Funciones en el Área de Inventarios</a:t>
          </a:r>
          <a:endParaRPr lang="es-MX" sz="1600" kern="1200" dirty="0">
            <a:solidFill>
              <a:srgbClr val="003300"/>
            </a:solidFill>
          </a:endParaRPr>
        </a:p>
      </dsp:txBody>
      <dsp:txXfrm>
        <a:off x="3142896" y="1124421"/>
        <a:ext cx="2139143" cy="1128992"/>
      </dsp:txXfrm>
    </dsp:sp>
    <dsp:sp modelId="{61B6E80A-C103-47B0-B4E0-F80082FCAAF5}">
      <dsp:nvSpPr>
        <dsp:cNvPr id="0" name=""/>
        <dsp:cNvSpPr/>
      </dsp:nvSpPr>
      <dsp:spPr>
        <a:xfrm>
          <a:off x="3142896" y="2427105"/>
          <a:ext cx="2139143" cy="1128992"/>
        </a:xfrm>
        <a:prstGeom prst="roundRect">
          <a:avLst>
            <a:gd name="adj" fmla="val 10000"/>
          </a:avLst>
        </a:prstGeom>
        <a:solidFill>
          <a:srgbClr val="00B0F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rgbClr val="003300"/>
              </a:solidFill>
            </a:rPr>
            <a:t>Verificar cantidades y características</a:t>
          </a:r>
          <a:endParaRPr lang="es-MX" sz="1600" kern="1200" dirty="0">
            <a:solidFill>
              <a:srgbClr val="003300"/>
            </a:solidFill>
          </a:endParaRPr>
        </a:p>
      </dsp:txBody>
      <dsp:txXfrm>
        <a:off x="3142896" y="2427105"/>
        <a:ext cx="2139143" cy="1128992"/>
      </dsp:txXfrm>
    </dsp:sp>
    <dsp:sp modelId="{DEE8803D-CBD2-4863-88EA-68E164FA9B3A}">
      <dsp:nvSpPr>
        <dsp:cNvPr id="0" name=""/>
        <dsp:cNvSpPr/>
      </dsp:nvSpPr>
      <dsp:spPr>
        <a:xfrm>
          <a:off x="5749977" y="0"/>
          <a:ext cx="2673929" cy="3744416"/>
        </a:xfrm>
        <a:prstGeom prst="roundRect">
          <a:avLst>
            <a:gd name="adj" fmla="val 10000"/>
          </a:avLst>
        </a:prstGeom>
        <a:solidFill>
          <a:srgbClr val="93E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rgbClr val="003300"/>
              </a:solidFill>
            </a:rPr>
            <a:t>ALMACENAMIENTO Y CONTROL DE INVENTARIOS </a:t>
          </a:r>
          <a:endParaRPr lang="es-MX" sz="2000" kern="1200" dirty="0">
            <a:solidFill>
              <a:srgbClr val="003300"/>
            </a:solidFill>
          </a:endParaRPr>
        </a:p>
      </dsp:txBody>
      <dsp:txXfrm>
        <a:off x="5749977" y="0"/>
        <a:ext cx="2673929" cy="1123324"/>
      </dsp:txXfrm>
    </dsp:sp>
    <dsp:sp modelId="{55B7D11E-113E-4A40-9B93-0B2928E89364}">
      <dsp:nvSpPr>
        <dsp:cNvPr id="0" name=""/>
        <dsp:cNvSpPr/>
      </dsp:nvSpPr>
      <dsp:spPr>
        <a:xfrm>
          <a:off x="6017370" y="1123644"/>
          <a:ext cx="2139143" cy="735627"/>
        </a:xfrm>
        <a:prstGeom prst="roundRect">
          <a:avLst>
            <a:gd name="adj" fmla="val 10000"/>
          </a:avLst>
        </a:prstGeom>
        <a:solidFill>
          <a:srgbClr val="00B0F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rgbClr val="003300"/>
              </a:solidFill>
            </a:rPr>
            <a:t>Seguridad de los bienes adquiridos</a:t>
          </a:r>
          <a:endParaRPr lang="es-MX" sz="1200" kern="1200" dirty="0">
            <a:solidFill>
              <a:srgbClr val="003300"/>
            </a:solidFill>
          </a:endParaRPr>
        </a:p>
      </dsp:txBody>
      <dsp:txXfrm>
        <a:off x="6017370" y="1123644"/>
        <a:ext cx="2139143" cy="735627"/>
      </dsp:txXfrm>
    </dsp:sp>
    <dsp:sp modelId="{7BB2500B-C3BB-4DD5-ABB0-0CE2B4AF00B4}">
      <dsp:nvSpPr>
        <dsp:cNvPr id="0" name=""/>
        <dsp:cNvSpPr/>
      </dsp:nvSpPr>
      <dsp:spPr>
        <a:xfrm>
          <a:off x="6017370" y="1972446"/>
          <a:ext cx="2139143" cy="735627"/>
        </a:xfrm>
        <a:prstGeom prst="roundRect">
          <a:avLst>
            <a:gd name="adj" fmla="val 10000"/>
          </a:avLst>
        </a:prstGeom>
        <a:solidFill>
          <a:srgbClr val="00B0F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rgbClr val="003300"/>
              </a:solidFill>
            </a:rPr>
            <a:t>Verificar entrega autorizada de suministros y bienes a personal docente.</a:t>
          </a:r>
          <a:endParaRPr lang="es-MX" sz="1200" kern="1200" dirty="0">
            <a:solidFill>
              <a:srgbClr val="003300"/>
            </a:solidFill>
          </a:endParaRPr>
        </a:p>
      </dsp:txBody>
      <dsp:txXfrm>
        <a:off x="6017370" y="1972446"/>
        <a:ext cx="2139143" cy="735627"/>
      </dsp:txXfrm>
    </dsp:sp>
    <dsp:sp modelId="{6A35AFF4-D15C-4F64-AEBB-5B51C2D0BE53}">
      <dsp:nvSpPr>
        <dsp:cNvPr id="0" name=""/>
        <dsp:cNvSpPr/>
      </dsp:nvSpPr>
      <dsp:spPr>
        <a:xfrm>
          <a:off x="6017370" y="2821247"/>
          <a:ext cx="2139143" cy="735627"/>
        </a:xfrm>
        <a:prstGeom prst="roundRect">
          <a:avLst>
            <a:gd name="adj" fmla="val 10000"/>
          </a:avLst>
        </a:prstGeom>
        <a:solidFill>
          <a:srgbClr val="00B0F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rgbClr val="003300"/>
              </a:solidFill>
            </a:rPr>
            <a:t>Registros de acciones ante situaciones  donde se ha repercutido en la seguridad.</a:t>
          </a:r>
          <a:endParaRPr lang="es-MX" sz="1200" b="1" kern="1200" dirty="0">
            <a:solidFill>
              <a:srgbClr val="003300"/>
            </a:solidFill>
          </a:endParaRPr>
        </a:p>
      </dsp:txBody>
      <dsp:txXfrm>
        <a:off x="6017370" y="2821247"/>
        <a:ext cx="2139143" cy="73562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D5D349-0FDC-41BF-929A-C68814A6F3D1}">
      <dsp:nvSpPr>
        <dsp:cNvPr id="0" name=""/>
        <dsp:cNvSpPr/>
      </dsp:nvSpPr>
      <dsp:spPr>
        <a:xfrm>
          <a:off x="479300" y="2480"/>
          <a:ext cx="3897808" cy="2338685"/>
        </a:xfrm>
        <a:prstGeom prst="ellipse">
          <a:avLst/>
        </a:prstGeom>
        <a:solidFill>
          <a:srgbClr val="A5CBF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rgbClr val="003300"/>
              </a:solidFill>
            </a:rPr>
            <a:t>Detectar deficiencias de control interno administrativos, salvaguardar aquellos controles que funcionan de forma eficiente e implantar nuevos controles </a:t>
          </a:r>
          <a:endParaRPr lang="es-MX" sz="1600" kern="1200" dirty="0">
            <a:solidFill>
              <a:srgbClr val="003300"/>
            </a:solidFill>
          </a:endParaRPr>
        </a:p>
      </dsp:txBody>
      <dsp:txXfrm>
        <a:off x="479300" y="2480"/>
        <a:ext cx="3897808" cy="2338685"/>
      </dsp:txXfrm>
    </dsp:sp>
    <dsp:sp modelId="{D5F7AB3A-551C-4EBF-AB66-7CD8EEBDC874}">
      <dsp:nvSpPr>
        <dsp:cNvPr id="0" name=""/>
        <dsp:cNvSpPr/>
      </dsp:nvSpPr>
      <dsp:spPr>
        <a:xfrm>
          <a:off x="4766890" y="2480"/>
          <a:ext cx="3897808" cy="2338685"/>
        </a:xfrm>
        <a:prstGeom prst="ellipse">
          <a:avLst/>
        </a:prstGeom>
        <a:solidFill>
          <a:srgbClr val="A5CBF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rgbClr val="003300"/>
              </a:solidFill>
            </a:rPr>
            <a:t>Personal docente y administrativo honesto y convivencia en valores.</a:t>
          </a:r>
          <a:endParaRPr lang="es-MX" sz="1800" kern="1200" dirty="0">
            <a:solidFill>
              <a:srgbClr val="003300"/>
            </a:solidFill>
          </a:endParaRPr>
        </a:p>
      </dsp:txBody>
      <dsp:txXfrm>
        <a:off x="4766890" y="2480"/>
        <a:ext cx="3897808" cy="2338685"/>
      </dsp:txXfrm>
    </dsp:sp>
    <dsp:sp modelId="{5035D2C9-D766-43EE-9590-6B61EEFA2AFA}">
      <dsp:nvSpPr>
        <dsp:cNvPr id="0" name=""/>
        <dsp:cNvSpPr/>
      </dsp:nvSpPr>
      <dsp:spPr>
        <a:xfrm>
          <a:off x="479300" y="2730946"/>
          <a:ext cx="3897808" cy="2338685"/>
        </a:xfrm>
        <a:prstGeom prst="ellipse">
          <a:avLst/>
        </a:prstGeom>
        <a:solidFill>
          <a:srgbClr val="A5CBF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rgbClr val="003300"/>
              </a:solidFill>
            </a:rPr>
            <a:t>Las deficiencias se reflejan en la reducción de la efectividad de los procesos administrativos</a:t>
          </a:r>
          <a:endParaRPr lang="es-MX" sz="1800" kern="1200" dirty="0">
            <a:solidFill>
              <a:srgbClr val="003300"/>
            </a:solidFill>
          </a:endParaRPr>
        </a:p>
      </dsp:txBody>
      <dsp:txXfrm>
        <a:off x="479300" y="2730946"/>
        <a:ext cx="3897808" cy="2338685"/>
      </dsp:txXfrm>
    </dsp:sp>
    <dsp:sp modelId="{47CE0A5E-8E56-4DA3-A2C0-D98B377E5FEE}">
      <dsp:nvSpPr>
        <dsp:cNvPr id="0" name=""/>
        <dsp:cNvSpPr/>
      </dsp:nvSpPr>
      <dsp:spPr>
        <a:xfrm>
          <a:off x="4766890" y="2730946"/>
          <a:ext cx="3897808" cy="2338685"/>
        </a:xfrm>
        <a:prstGeom prst="ellipse">
          <a:avLst/>
        </a:prstGeom>
        <a:solidFill>
          <a:srgbClr val="A5CBF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rgbClr val="003300"/>
              </a:solidFill>
            </a:rPr>
            <a:t>La normativa utilizada en el ejercicio de las operaciones constituye herramienta fundamentales para la ejecución de las funciones de todos los sus miembros</a:t>
          </a:r>
          <a:endParaRPr lang="es-MX" sz="1600" kern="1200" dirty="0">
            <a:solidFill>
              <a:schemeClr val="tx2"/>
            </a:solidFill>
          </a:endParaRPr>
        </a:p>
      </dsp:txBody>
      <dsp:txXfrm>
        <a:off x="4766890" y="2730946"/>
        <a:ext cx="3897808" cy="233868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D5D349-0FDC-41BF-929A-C68814A6F3D1}">
      <dsp:nvSpPr>
        <dsp:cNvPr id="0" name=""/>
        <dsp:cNvSpPr/>
      </dsp:nvSpPr>
      <dsp:spPr>
        <a:xfrm>
          <a:off x="0" y="94984"/>
          <a:ext cx="4176464" cy="2505878"/>
        </a:xfrm>
        <a:prstGeom prst="ellipse">
          <a:avLst/>
        </a:prstGeom>
        <a:solidFill>
          <a:srgbClr val="A5CBF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rgbClr val="003300"/>
              </a:solidFill>
            </a:rPr>
            <a:t>Es fundamental que toda unidad educativa particular establezca sistemas de control interno. </a:t>
          </a:r>
          <a:endParaRPr lang="es-MX" sz="2000" kern="1200" dirty="0">
            <a:solidFill>
              <a:srgbClr val="003300"/>
            </a:solidFill>
          </a:endParaRPr>
        </a:p>
      </dsp:txBody>
      <dsp:txXfrm>
        <a:off x="0" y="94984"/>
        <a:ext cx="4176464" cy="250587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D5D349-0FDC-41BF-929A-C68814A6F3D1}">
      <dsp:nvSpPr>
        <dsp:cNvPr id="0" name=""/>
        <dsp:cNvSpPr/>
      </dsp:nvSpPr>
      <dsp:spPr>
        <a:xfrm>
          <a:off x="479300" y="2480"/>
          <a:ext cx="3897808" cy="2338685"/>
        </a:xfrm>
        <a:prstGeom prst="ellipse">
          <a:avLst/>
        </a:prstGeom>
        <a:solidFill>
          <a:srgbClr val="BCE29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rgbClr val="003300"/>
              </a:solidFill>
            </a:rPr>
            <a:t>Se recomienda aplicar los nuevos controles internos administrativos  conjuntamente con los controles existentes</a:t>
          </a:r>
          <a:endParaRPr lang="es-MX" sz="1800" kern="1200" dirty="0">
            <a:solidFill>
              <a:srgbClr val="003300"/>
            </a:solidFill>
          </a:endParaRPr>
        </a:p>
      </dsp:txBody>
      <dsp:txXfrm>
        <a:off x="479300" y="2480"/>
        <a:ext cx="3897808" cy="2338685"/>
      </dsp:txXfrm>
    </dsp:sp>
    <dsp:sp modelId="{D5F7AB3A-551C-4EBF-AB66-7CD8EEBDC874}">
      <dsp:nvSpPr>
        <dsp:cNvPr id="0" name=""/>
        <dsp:cNvSpPr/>
      </dsp:nvSpPr>
      <dsp:spPr>
        <a:xfrm>
          <a:off x="4766890" y="2480"/>
          <a:ext cx="3897808" cy="2338685"/>
        </a:xfrm>
        <a:prstGeom prst="ellipse">
          <a:avLst/>
        </a:prstGeom>
        <a:solidFill>
          <a:srgbClr val="BCE29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rgbClr val="003300"/>
              </a:solidFill>
            </a:rPr>
            <a:t>Todo manual o instructivo interno debe ser sujeto de actualizaciones y mejoras continuas .</a:t>
          </a:r>
          <a:endParaRPr lang="es-MX" sz="1800" kern="1200" dirty="0">
            <a:solidFill>
              <a:srgbClr val="003300"/>
            </a:solidFill>
          </a:endParaRPr>
        </a:p>
      </dsp:txBody>
      <dsp:txXfrm>
        <a:off x="4766890" y="2480"/>
        <a:ext cx="3897808" cy="2338685"/>
      </dsp:txXfrm>
    </dsp:sp>
    <dsp:sp modelId="{5035D2C9-D766-43EE-9590-6B61EEFA2AFA}">
      <dsp:nvSpPr>
        <dsp:cNvPr id="0" name=""/>
        <dsp:cNvSpPr/>
      </dsp:nvSpPr>
      <dsp:spPr>
        <a:xfrm>
          <a:off x="479300" y="2730946"/>
          <a:ext cx="3897808" cy="2338685"/>
        </a:xfrm>
        <a:prstGeom prst="ellipse">
          <a:avLst/>
        </a:prstGeom>
        <a:solidFill>
          <a:srgbClr val="BCE29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rgbClr val="003300"/>
              </a:solidFill>
            </a:rPr>
            <a:t>Realizar un trabajo completo en la aplicación de leyes y normativa vigente acorde a las actividades educativas</a:t>
          </a:r>
          <a:endParaRPr lang="es-MX" sz="1800" kern="1200" dirty="0">
            <a:solidFill>
              <a:srgbClr val="003300"/>
            </a:solidFill>
          </a:endParaRPr>
        </a:p>
      </dsp:txBody>
      <dsp:txXfrm>
        <a:off x="479300" y="2730946"/>
        <a:ext cx="3897808" cy="2338685"/>
      </dsp:txXfrm>
    </dsp:sp>
    <dsp:sp modelId="{47CE0A5E-8E56-4DA3-A2C0-D98B377E5FEE}">
      <dsp:nvSpPr>
        <dsp:cNvPr id="0" name=""/>
        <dsp:cNvSpPr/>
      </dsp:nvSpPr>
      <dsp:spPr>
        <a:xfrm>
          <a:off x="4766890" y="2730946"/>
          <a:ext cx="3897808" cy="2338685"/>
        </a:xfrm>
        <a:prstGeom prst="ellipse">
          <a:avLst/>
        </a:prstGeom>
        <a:solidFill>
          <a:srgbClr val="BCE29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rgbClr val="003300"/>
              </a:solidFill>
            </a:rPr>
            <a:t>Llevar a cabo actividades de capacitación, entrenamiento, actualización y socialización.</a:t>
          </a:r>
          <a:endParaRPr lang="es-MX" sz="1800" kern="1200" dirty="0">
            <a:solidFill>
              <a:srgbClr val="003300"/>
            </a:solidFill>
          </a:endParaRPr>
        </a:p>
      </dsp:txBody>
      <dsp:txXfrm>
        <a:off x="4766890" y="2730946"/>
        <a:ext cx="3897808" cy="233868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D5D349-0FDC-41BF-929A-C68814A6F3D1}">
      <dsp:nvSpPr>
        <dsp:cNvPr id="0" name=""/>
        <dsp:cNvSpPr/>
      </dsp:nvSpPr>
      <dsp:spPr>
        <a:xfrm>
          <a:off x="360042" y="2215"/>
          <a:ext cx="3960435" cy="1892319"/>
        </a:xfrm>
        <a:prstGeom prst="ellipse">
          <a:avLst/>
        </a:prstGeom>
        <a:solidFill>
          <a:srgbClr val="BCE29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rgbClr val="003300"/>
              </a:solidFill>
            </a:rPr>
            <a:t>Solicitar la presentación de reportes e informes de la ejecución y cumplimiento de las funciones del personal administrativo.</a:t>
          </a:r>
          <a:endParaRPr lang="es-MX" sz="1800" kern="1200" dirty="0">
            <a:solidFill>
              <a:srgbClr val="003300"/>
            </a:solidFill>
          </a:endParaRPr>
        </a:p>
      </dsp:txBody>
      <dsp:txXfrm>
        <a:off x="360042" y="2215"/>
        <a:ext cx="3960435" cy="1892319"/>
      </dsp:txXfrm>
    </dsp:sp>
    <dsp:sp modelId="{C8459CC7-F781-4665-8360-F6A036398263}">
      <dsp:nvSpPr>
        <dsp:cNvPr id="0" name=""/>
        <dsp:cNvSpPr/>
      </dsp:nvSpPr>
      <dsp:spPr>
        <a:xfrm>
          <a:off x="763326" y="2209921"/>
          <a:ext cx="3153866" cy="1892319"/>
        </a:xfrm>
        <a:prstGeom prst="ellipse">
          <a:avLst/>
        </a:prstGeom>
        <a:solidFill>
          <a:srgbClr val="BCE29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rgbClr val="003300"/>
              </a:solidFill>
            </a:rPr>
            <a:t>Crear un manual de procedimientos. </a:t>
          </a:r>
          <a:endParaRPr lang="es-MX" sz="1800" kern="1200" dirty="0">
            <a:solidFill>
              <a:srgbClr val="003300"/>
            </a:solidFill>
          </a:endParaRPr>
        </a:p>
      </dsp:txBody>
      <dsp:txXfrm>
        <a:off x="763326" y="2209921"/>
        <a:ext cx="3153866" cy="18923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4BA2FE-020B-40AF-B5B1-C505AA7321C7}">
      <dsp:nvSpPr>
        <dsp:cNvPr id="0" name=""/>
        <dsp:cNvSpPr/>
      </dsp:nvSpPr>
      <dsp:spPr>
        <a:xfrm>
          <a:off x="376013" y="0"/>
          <a:ext cx="3013868" cy="1808321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perspectiveAbove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1">
                  <a:lumMod val="50000"/>
                </a:schemeClr>
              </a:solidFill>
            </a:rPr>
            <a:t>Nació el 16 de octubre de 1934.</a:t>
          </a:r>
          <a:endParaRPr lang="es-MX" sz="18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76013" y="0"/>
        <a:ext cx="3013868" cy="1808321"/>
      </dsp:txXfrm>
    </dsp:sp>
    <dsp:sp modelId="{2C862CDC-69C2-4159-B377-89A08AD526EB}">
      <dsp:nvSpPr>
        <dsp:cNvPr id="0" name=""/>
        <dsp:cNvSpPr/>
      </dsp:nvSpPr>
      <dsp:spPr>
        <a:xfrm>
          <a:off x="419533" y="2110685"/>
          <a:ext cx="3013868" cy="1808321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perspectiveAbove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>
                  <a:lumMod val="50000"/>
                </a:schemeClr>
              </a:solidFill>
            </a:rPr>
            <a:t>Rvdo. Padre Luis Fidela Martínez y la Señora Concepción Loza de Rueda- Congregación de Religiosas Oblatas de los Corazones Santísimos de Jesús y de María</a:t>
          </a:r>
          <a:endParaRPr lang="es-MX" sz="16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419533" y="2110685"/>
        <a:ext cx="3013868" cy="180832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353C4F-9B9A-40A0-B147-34AB7B0E21D6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4A943-E5DD-40DD-A3C0-9A7A6FFB6155}">
      <dsp:nvSpPr>
        <dsp:cNvPr id="0" name=""/>
        <dsp:cNvSpPr/>
      </dsp:nvSpPr>
      <dsp:spPr>
        <a:xfrm>
          <a:off x="6548" y="1219199"/>
          <a:ext cx="1962150" cy="1625600"/>
        </a:xfrm>
        <a:prstGeom prst="roundRect">
          <a:avLst/>
        </a:prstGeom>
        <a:solidFill>
          <a:srgbClr val="00B0F0">
            <a:alpha val="90000"/>
          </a:srgb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>
              <a:solidFill>
                <a:srgbClr val="002060"/>
              </a:solidFill>
            </a:rPr>
            <a:t>ÁREA DE GESTIÓN DEL TALENTO HUMANO</a:t>
          </a:r>
          <a:endParaRPr lang="es-MX" sz="1900" kern="1200" dirty="0">
            <a:solidFill>
              <a:srgbClr val="002060"/>
            </a:solidFill>
          </a:endParaRPr>
        </a:p>
      </dsp:txBody>
      <dsp:txXfrm>
        <a:off x="6548" y="1219199"/>
        <a:ext cx="1962150" cy="1625600"/>
      </dsp:txXfrm>
    </dsp:sp>
    <dsp:sp modelId="{B271C084-B5F4-42F0-9A9E-08A010467EEC}">
      <dsp:nvSpPr>
        <dsp:cNvPr id="0" name=""/>
        <dsp:cNvSpPr/>
      </dsp:nvSpPr>
      <dsp:spPr>
        <a:xfrm>
          <a:off x="2066925" y="1219199"/>
          <a:ext cx="1962150" cy="1625600"/>
        </a:xfrm>
        <a:prstGeom prst="roundRect">
          <a:avLst/>
        </a:prstGeom>
        <a:solidFill>
          <a:srgbClr val="00B0F0">
            <a:alpha val="70000"/>
          </a:srgb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>
              <a:solidFill>
                <a:srgbClr val="002060"/>
              </a:solidFill>
            </a:rPr>
            <a:t>ÁREA DE CONTABILIDAD</a:t>
          </a:r>
          <a:endParaRPr lang="es-MX" sz="1900" kern="1200" dirty="0">
            <a:solidFill>
              <a:srgbClr val="002060"/>
            </a:solidFill>
          </a:endParaRPr>
        </a:p>
      </dsp:txBody>
      <dsp:txXfrm>
        <a:off x="2066925" y="1219199"/>
        <a:ext cx="1962150" cy="1625600"/>
      </dsp:txXfrm>
    </dsp:sp>
    <dsp:sp modelId="{3415B8F9-78DE-4456-A866-0C49E6956C48}">
      <dsp:nvSpPr>
        <dsp:cNvPr id="0" name=""/>
        <dsp:cNvSpPr/>
      </dsp:nvSpPr>
      <dsp:spPr>
        <a:xfrm>
          <a:off x="4127301" y="1219199"/>
          <a:ext cx="1962150" cy="1625600"/>
        </a:xfrm>
        <a:prstGeom prst="roundRect">
          <a:avLst/>
        </a:prstGeom>
        <a:solidFill>
          <a:srgbClr val="00B0F0">
            <a:alpha val="50000"/>
          </a:srgb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>
              <a:solidFill>
                <a:srgbClr val="002060"/>
              </a:solidFill>
            </a:rPr>
            <a:t>ÁREA DE INVENTARIOS</a:t>
          </a:r>
          <a:endParaRPr lang="es-MX" sz="1900" kern="1200" dirty="0">
            <a:solidFill>
              <a:srgbClr val="002060"/>
            </a:solidFill>
          </a:endParaRPr>
        </a:p>
      </dsp:txBody>
      <dsp:txXfrm>
        <a:off x="4127301" y="1219199"/>
        <a:ext cx="1962150" cy="16256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CCF5C9-54BD-4477-8A50-EEEC478E8855}">
      <dsp:nvSpPr>
        <dsp:cNvPr id="0" name=""/>
        <dsp:cNvSpPr/>
      </dsp:nvSpPr>
      <dsp:spPr>
        <a:xfrm>
          <a:off x="2948310" y="-57177"/>
          <a:ext cx="1499229" cy="1499229"/>
        </a:xfrm>
        <a:prstGeom prst="ellipse">
          <a:avLst/>
        </a:prstGeom>
        <a:solidFill>
          <a:srgbClr val="A5CBF9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0" kern="1200" dirty="0" smtClean="0">
              <a:solidFill>
                <a:srgbClr val="002060"/>
              </a:solidFill>
            </a:rPr>
            <a:t>Ambiente de Control</a:t>
          </a:r>
          <a:endParaRPr lang="es-MX" sz="1800" b="0" kern="1200" dirty="0">
            <a:solidFill>
              <a:srgbClr val="002060"/>
            </a:solidFill>
          </a:endParaRPr>
        </a:p>
      </dsp:txBody>
      <dsp:txXfrm>
        <a:off x="2948310" y="-57177"/>
        <a:ext cx="1499229" cy="1499229"/>
      </dsp:txXfrm>
    </dsp:sp>
    <dsp:sp modelId="{83CDFB6E-E2EA-47D3-BFE8-877A19EFEF9C}">
      <dsp:nvSpPr>
        <dsp:cNvPr id="0" name=""/>
        <dsp:cNvSpPr/>
      </dsp:nvSpPr>
      <dsp:spPr>
        <a:xfrm rot="2160000">
          <a:off x="4392956" y="1078309"/>
          <a:ext cx="368585" cy="5059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b="0" kern="1200" dirty="0">
            <a:solidFill>
              <a:srgbClr val="002060"/>
            </a:solidFill>
          </a:endParaRPr>
        </a:p>
      </dsp:txBody>
      <dsp:txXfrm rot="2160000">
        <a:off x="4392956" y="1078309"/>
        <a:ext cx="368585" cy="505989"/>
      </dsp:txXfrm>
    </dsp:sp>
    <dsp:sp modelId="{1E325AD6-DA53-42E8-AAAF-FF9B1FD80EFB}">
      <dsp:nvSpPr>
        <dsp:cNvPr id="0" name=""/>
        <dsp:cNvSpPr/>
      </dsp:nvSpPr>
      <dsp:spPr>
        <a:xfrm>
          <a:off x="4677024" y="1266362"/>
          <a:ext cx="1685193" cy="1499229"/>
        </a:xfrm>
        <a:prstGeom prst="ellipse">
          <a:avLst/>
        </a:prstGeom>
        <a:solidFill>
          <a:srgbClr val="A5CBF9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0" kern="1200" dirty="0" smtClean="0">
              <a:solidFill>
                <a:srgbClr val="002060"/>
              </a:solidFill>
            </a:rPr>
            <a:t>Valoración del Riesgo</a:t>
          </a:r>
          <a:endParaRPr lang="es-MX" sz="1800" b="0" kern="1200" dirty="0">
            <a:solidFill>
              <a:srgbClr val="002060"/>
            </a:solidFill>
          </a:endParaRPr>
        </a:p>
      </dsp:txBody>
      <dsp:txXfrm>
        <a:off x="4677024" y="1266362"/>
        <a:ext cx="1685193" cy="1499229"/>
      </dsp:txXfrm>
    </dsp:sp>
    <dsp:sp modelId="{F4B90E83-1BEF-4684-8803-B9D310B2DB7D}">
      <dsp:nvSpPr>
        <dsp:cNvPr id="0" name=""/>
        <dsp:cNvSpPr/>
      </dsp:nvSpPr>
      <dsp:spPr>
        <a:xfrm rot="6480000">
          <a:off x="5024386" y="2773576"/>
          <a:ext cx="333747" cy="5059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21653"/>
            <a:satOff val="-1957"/>
            <a:lumOff val="12058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b="0" kern="1200" dirty="0">
            <a:solidFill>
              <a:srgbClr val="002060"/>
            </a:solidFill>
          </a:endParaRPr>
        </a:p>
      </dsp:txBody>
      <dsp:txXfrm rot="6480000">
        <a:off x="5024386" y="2773576"/>
        <a:ext cx="333747" cy="505989"/>
      </dsp:txXfrm>
    </dsp:sp>
    <dsp:sp modelId="{32DE8DBC-612D-480F-B13F-6A60D5286290}">
      <dsp:nvSpPr>
        <dsp:cNvPr id="0" name=""/>
        <dsp:cNvSpPr/>
      </dsp:nvSpPr>
      <dsp:spPr>
        <a:xfrm>
          <a:off x="3958957" y="3292672"/>
          <a:ext cx="1729675" cy="1729675"/>
        </a:xfrm>
        <a:prstGeom prst="ellipse">
          <a:avLst/>
        </a:prstGeom>
        <a:solidFill>
          <a:srgbClr val="A5CBF9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0" kern="1200" dirty="0" smtClean="0">
              <a:solidFill>
                <a:srgbClr val="002060"/>
              </a:solidFill>
            </a:rPr>
            <a:t>Actividades de Control</a:t>
          </a:r>
          <a:endParaRPr lang="es-MX" sz="1800" b="0" kern="1200" dirty="0">
            <a:solidFill>
              <a:srgbClr val="002060"/>
            </a:solidFill>
          </a:endParaRPr>
        </a:p>
      </dsp:txBody>
      <dsp:txXfrm>
        <a:off x="3958957" y="3292672"/>
        <a:ext cx="1729675" cy="1729675"/>
      </dsp:txXfrm>
    </dsp:sp>
    <dsp:sp modelId="{4E495D42-91FD-4F1E-AB8F-655AD31109EE}">
      <dsp:nvSpPr>
        <dsp:cNvPr id="0" name=""/>
        <dsp:cNvSpPr/>
      </dsp:nvSpPr>
      <dsp:spPr>
        <a:xfrm rot="10800000">
          <a:off x="3586546" y="3904515"/>
          <a:ext cx="263170" cy="5059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43305"/>
            <a:satOff val="-3915"/>
            <a:lumOff val="24116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b="0" kern="1200" dirty="0">
            <a:solidFill>
              <a:srgbClr val="002060"/>
            </a:solidFill>
          </a:endParaRPr>
        </a:p>
      </dsp:txBody>
      <dsp:txXfrm rot="10800000">
        <a:off x="3586546" y="3904515"/>
        <a:ext cx="263170" cy="505989"/>
      </dsp:txXfrm>
    </dsp:sp>
    <dsp:sp modelId="{57B11AFD-4E3A-4957-9595-DD49E3706758}">
      <dsp:nvSpPr>
        <dsp:cNvPr id="0" name=""/>
        <dsp:cNvSpPr/>
      </dsp:nvSpPr>
      <dsp:spPr>
        <a:xfrm>
          <a:off x="1681699" y="3398773"/>
          <a:ext cx="1780709" cy="1517474"/>
        </a:xfrm>
        <a:prstGeom prst="ellipse">
          <a:avLst/>
        </a:prstGeom>
        <a:solidFill>
          <a:srgbClr val="A5CBF9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solidFill>
                <a:srgbClr val="002060"/>
              </a:solidFill>
            </a:rPr>
            <a:t>Información y Comunicación</a:t>
          </a:r>
          <a:endParaRPr lang="es-MX" sz="1400" b="0" kern="1200" dirty="0">
            <a:solidFill>
              <a:srgbClr val="002060"/>
            </a:solidFill>
          </a:endParaRPr>
        </a:p>
      </dsp:txBody>
      <dsp:txXfrm>
        <a:off x="1681699" y="3398773"/>
        <a:ext cx="1780709" cy="1517474"/>
      </dsp:txXfrm>
    </dsp:sp>
    <dsp:sp modelId="{7A4D2EC5-0626-4003-A067-4719C8E27C55}">
      <dsp:nvSpPr>
        <dsp:cNvPr id="0" name=""/>
        <dsp:cNvSpPr/>
      </dsp:nvSpPr>
      <dsp:spPr>
        <a:xfrm rot="15120000">
          <a:off x="2030250" y="2835060"/>
          <a:ext cx="388633" cy="5059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64958"/>
            <a:satOff val="-5872"/>
            <a:lumOff val="36174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b="0" kern="1200" dirty="0">
            <a:solidFill>
              <a:srgbClr val="002060"/>
            </a:solidFill>
          </a:endParaRPr>
        </a:p>
      </dsp:txBody>
      <dsp:txXfrm rot="15120000">
        <a:off x="2030250" y="2835060"/>
        <a:ext cx="388633" cy="505989"/>
      </dsp:txXfrm>
    </dsp:sp>
    <dsp:sp modelId="{B9F72D9D-C179-4F79-8F36-DC94751EFB77}">
      <dsp:nvSpPr>
        <dsp:cNvPr id="0" name=""/>
        <dsp:cNvSpPr/>
      </dsp:nvSpPr>
      <dsp:spPr>
        <a:xfrm>
          <a:off x="1126613" y="1266362"/>
          <a:ext cx="1499229" cy="1499229"/>
        </a:xfrm>
        <a:prstGeom prst="ellipse">
          <a:avLst/>
        </a:prstGeom>
        <a:solidFill>
          <a:srgbClr val="A5CBF9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0" kern="1200" dirty="0" smtClean="0">
              <a:solidFill>
                <a:srgbClr val="002060"/>
              </a:solidFill>
            </a:rPr>
            <a:t>Supervisión</a:t>
          </a:r>
          <a:endParaRPr lang="es-MX" sz="1500" b="0" kern="1200" dirty="0">
            <a:solidFill>
              <a:srgbClr val="002060"/>
            </a:solidFill>
          </a:endParaRPr>
        </a:p>
      </dsp:txBody>
      <dsp:txXfrm>
        <a:off x="1126613" y="1266362"/>
        <a:ext cx="1499229" cy="1499229"/>
      </dsp:txXfrm>
    </dsp:sp>
    <dsp:sp modelId="{F22F42C9-FE7D-4806-9DE1-A1E0BDE9BB49}">
      <dsp:nvSpPr>
        <dsp:cNvPr id="0" name=""/>
        <dsp:cNvSpPr/>
      </dsp:nvSpPr>
      <dsp:spPr>
        <a:xfrm rot="19440000">
          <a:off x="2578528" y="1107847"/>
          <a:ext cx="398831" cy="5059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86610"/>
            <a:satOff val="-7829"/>
            <a:lumOff val="48232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b="0" kern="1200" dirty="0">
            <a:solidFill>
              <a:srgbClr val="002060"/>
            </a:solidFill>
          </a:endParaRPr>
        </a:p>
      </dsp:txBody>
      <dsp:txXfrm rot="19440000">
        <a:off x="2578528" y="1107847"/>
        <a:ext cx="398831" cy="50598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B4ED56-2241-4A15-AE03-CE049A02BC6A}">
      <dsp:nvSpPr>
        <dsp:cNvPr id="0" name=""/>
        <dsp:cNvSpPr/>
      </dsp:nvSpPr>
      <dsp:spPr>
        <a:xfrm>
          <a:off x="984" y="0"/>
          <a:ext cx="2559659" cy="3384376"/>
        </a:xfrm>
        <a:prstGeom prst="roundRect">
          <a:avLst>
            <a:gd name="adj" fmla="val 10000"/>
          </a:avLst>
        </a:prstGeom>
        <a:solidFill>
          <a:srgbClr val="93E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2"/>
              </a:solidFill>
            </a:rPr>
            <a:t>COMUNICACIÓN PLAZA DE TRABAJO</a:t>
          </a:r>
          <a:endParaRPr lang="es-MX" sz="1800" kern="1200" dirty="0">
            <a:solidFill>
              <a:schemeClr val="tx2"/>
            </a:solidFill>
          </a:endParaRPr>
        </a:p>
      </dsp:txBody>
      <dsp:txXfrm>
        <a:off x="984" y="0"/>
        <a:ext cx="2559659" cy="1015312"/>
      </dsp:txXfrm>
    </dsp:sp>
    <dsp:sp modelId="{8BEF67F8-CF0E-4468-80C7-503C65783513}">
      <dsp:nvSpPr>
        <dsp:cNvPr id="0" name=""/>
        <dsp:cNvSpPr/>
      </dsp:nvSpPr>
      <dsp:spPr>
        <a:xfrm>
          <a:off x="256950" y="1016304"/>
          <a:ext cx="2047727" cy="1020435"/>
        </a:xfrm>
        <a:prstGeom prst="roundRect">
          <a:avLst>
            <a:gd name="adj" fmla="val 10000"/>
          </a:avLst>
        </a:prstGeom>
        <a:solidFill>
          <a:srgbClr val="00B0F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2"/>
              </a:solidFill>
            </a:rPr>
            <a:t>Descripción orgánica y Análisis de cargos</a:t>
          </a:r>
          <a:endParaRPr lang="es-MX" sz="1800" kern="1200" dirty="0">
            <a:solidFill>
              <a:schemeClr val="tx2"/>
            </a:solidFill>
          </a:endParaRPr>
        </a:p>
      </dsp:txBody>
      <dsp:txXfrm>
        <a:off x="256950" y="1016304"/>
        <a:ext cx="2047727" cy="1020435"/>
      </dsp:txXfrm>
    </dsp:sp>
    <dsp:sp modelId="{1681A4F7-85C2-48AF-9163-0C5DE1DB8E44}">
      <dsp:nvSpPr>
        <dsp:cNvPr id="0" name=""/>
        <dsp:cNvSpPr/>
      </dsp:nvSpPr>
      <dsp:spPr>
        <a:xfrm>
          <a:off x="256950" y="2193730"/>
          <a:ext cx="2047727" cy="1020435"/>
        </a:xfrm>
        <a:prstGeom prst="roundRect">
          <a:avLst>
            <a:gd name="adj" fmla="val 10000"/>
          </a:avLst>
        </a:prstGeom>
        <a:solidFill>
          <a:srgbClr val="00B0F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2"/>
              </a:solidFill>
            </a:rPr>
            <a:t>Validar la información</a:t>
          </a:r>
          <a:endParaRPr lang="es-MX" sz="1800" kern="1200" dirty="0">
            <a:solidFill>
              <a:schemeClr val="tx2"/>
            </a:solidFill>
          </a:endParaRPr>
        </a:p>
      </dsp:txBody>
      <dsp:txXfrm>
        <a:off x="256950" y="2193730"/>
        <a:ext cx="2047727" cy="1020435"/>
      </dsp:txXfrm>
    </dsp:sp>
    <dsp:sp modelId="{72FF7042-6815-4D77-8586-C6132DE69EC7}">
      <dsp:nvSpPr>
        <dsp:cNvPr id="0" name=""/>
        <dsp:cNvSpPr/>
      </dsp:nvSpPr>
      <dsp:spPr>
        <a:xfrm>
          <a:off x="2752618" y="0"/>
          <a:ext cx="2559659" cy="3384376"/>
        </a:xfrm>
        <a:prstGeom prst="roundRect">
          <a:avLst>
            <a:gd name="adj" fmla="val 10000"/>
          </a:avLst>
        </a:prstGeom>
        <a:solidFill>
          <a:srgbClr val="93E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2"/>
              </a:solidFill>
            </a:rPr>
            <a:t>SELECCIÓN DEL PERSONAL DOCENTE Ó ADMINISTRATIVO</a:t>
          </a:r>
          <a:endParaRPr lang="es-MX" sz="1800" kern="1200" dirty="0">
            <a:solidFill>
              <a:schemeClr val="tx2"/>
            </a:solidFill>
          </a:endParaRPr>
        </a:p>
      </dsp:txBody>
      <dsp:txXfrm>
        <a:off x="2752618" y="0"/>
        <a:ext cx="2559659" cy="1015312"/>
      </dsp:txXfrm>
    </dsp:sp>
    <dsp:sp modelId="{99110BA7-2567-465C-8258-60C2F009D2DC}">
      <dsp:nvSpPr>
        <dsp:cNvPr id="0" name=""/>
        <dsp:cNvSpPr/>
      </dsp:nvSpPr>
      <dsp:spPr>
        <a:xfrm>
          <a:off x="3008584" y="1016304"/>
          <a:ext cx="2047727" cy="1020435"/>
        </a:xfrm>
        <a:prstGeom prst="roundRect">
          <a:avLst>
            <a:gd name="adj" fmla="val 10000"/>
          </a:avLst>
        </a:prstGeom>
        <a:solidFill>
          <a:srgbClr val="00B0F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2"/>
              </a:solidFill>
            </a:rPr>
            <a:t>Condiciones Obligatorias</a:t>
          </a:r>
          <a:endParaRPr lang="es-MX" sz="1800" kern="1200" dirty="0">
            <a:solidFill>
              <a:schemeClr val="tx2"/>
            </a:solidFill>
          </a:endParaRPr>
        </a:p>
      </dsp:txBody>
      <dsp:txXfrm>
        <a:off x="3008584" y="1016304"/>
        <a:ext cx="2047727" cy="1020435"/>
      </dsp:txXfrm>
    </dsp:sp>
    <dsp:sp modelId="{61B6E80A-C103-47B0-B4E0-F80082FCAAF5}">
      <dsp:nvSpPr>
        <dsp:cNvPr id="0" name=""/>
        <dsp:cNvSpPr/>
      </dsp:nvSpPr>
      <dsp:spPr>
        <a:xfrm>
          <a:off x="3008584" y="2193730"/>
          <a:ext cx="2047727" cy="1020435"/>
        </a:xfrm>
        <a:prstGeom prst="roundRect">
          <a:avLst>
            <a:gd name="adj" fmla="val 10000"/>
          </a:avLst>
        </a:prstGeom>
        <a:solidFill>
          <a:srgbClr val="00B0F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2"/>
              </a:solidFill>
            </a:rPr>
            <a:t>Calificación de los aspirantes</a:t>
          </a:r>
          <a:endParaRPr lang="es-MX" sz="1800" kern="1200" dirty="0">
            <a:solidFill>
              <a:schemeClr val="tx2"/>
            </a:solidFill>
          </a:endParaRPr>
        </a:p>
      </dsp:txBody>
      <dsp:txXfrm>
        <a:off x="3008584" y="2193730"/>
        <a:ext cx="2047727" cy="1020435"/>
      </dsp:txXfrm>
    </dsp:sp>
    <dsp:sp modelId="{DEE8803D-CBD2-4863-88EA-68E164FA9B3A}">
      <dsp:nvSpPr>
        <dsp:cNvPr id="0" name=""/>
        <dsp:cNvSpPr/>
      </dsp:nvSpPr>
      <dsp:spPr>
        <a:xfrm>
          <a:off x="5504252" y="0"/>
          <a:ext cx="2559659" cy="3384376"/>
        </a:xfrm>
        <a:prstGeom prst="roundRect">
          <a:avLst>
            <a:gd name="adj" fmla="val 10000"/>
          </a:avLst>
        </a:prstGeom>
        <a:solidFill>
          <a:srgbClr val="93E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2"/>
              </a:solidFill>
            </a:rPr>
            <a:t>CONTRATACIÓN DEL PERSONAL </a:t>
          </a:r>
          <a:endParaRPr lang="es-MX" sz="1800" kern="1200" dirty="0">
            <a:solidFill>
              <a:schemeClr val="tx2"/>
            </a:solidFill>
          </a:endParaRPr>
        </a:p>
      </dsp:txBody>
      <dsp:txXfrm>
        <a:off x="5504252" y="0"/>
        <a:ext cx="2559659" cy="1015312"/>
      </dsp:txXfrm>
    </dsp:sp>
    <dsp:sp modelId="{55B7D11E-113E-4A40-9B93-0B2928E89364}">
      <dsp:nvSpPr>
        <dsp:cNvPr id="0" name=""/>
        <dsp:cNvSpPr/>
      </dsp:nvSpPr>
      <dsp:spPr>
        <a:xfrm>
          <a:off x="5760218" y="1015312"/>
          <a:ext cx="2047727" cy="2199844"/>
        </a:xfrm>
        <a:prstGeom prst="roundRect">
          <a:avLst>
            <a:gd name="adj" fmla="val 10000"/>
          </a:avLst>
        </a:prstGeom>
        <a:solidFill>
          <a:srgbClr val="00B0F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2"/>
              </a:solidFill>
            </a:rPr>
            <a:t>Confirmar que el personal contratado consta en el Rol de Pagos/IESS</a:t>
          </a:r>
          <a:endParaRPr lang="es-MX" sz="1800" kern="1200" dirty="0">
            <a:solidFill>
              <a:schemeClr val="tx2"/>
            </a:solidFill>
          </a:endParaRPr>
        </a:p>
      </dsp:txBody>
      <dsp:txXfrm>
        <a:off x="5760218" y="1015312"/>
        <a:ext cx="2047727" cy="219984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FF7042-6815-4D77-8586-C6132DE69EC7}">
      <dsp:nvSpPr>
        <dsp:cNvPr id="0" name=""/>
        <dsp:cNvSpPr/>
      </dsp:nvSpPr>
      <dsp:spPr>
        <a:xfrm>
          <a:off x="984" y="0"/>
          <a:ext cx="2559659" cy="3384376"/>
        </a:xfrm>
        <a:prstGeom prst="roundRect">
          <a:avLst>
            <a:gd name="adj" fmla="val 10000"/>
          </a:avLst>
        </a:prstGeom>
        <a:solidFill>
          <a:srgbClr val="BCE29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ELABORACIÓN DEL ROL DE PAGOS</a:t>
          </a:r>
          <a:endParaRPr lang="es-MX" sz="1800" kern="1200" dirty="0">
            <a:solidFill>
              <a:schemeClr val="tx2"/>
            </a:solidFill>
          </a:endParaRPr>
        </a:p>
      </dsp:txBody>
      <dsp:txXfrm>
        <a:off x="984" y="0"/>
        <a:ext cx="2559659" cy="1015312"/>
      </dsp:txXfrm>
    </dsp:sp>
    <dsp:sp modelId="{99110BA7-2567-465C-8258-60C2F009D2DC}">
      <dsp:nvSpPr>
        <dsp:cNvPr id="0" name=""/>
        <dsp:cNvSpPr/>
      </dsp:nvSpPr>
      <dsp:spPr>
        <a:xfrm>
          <a:off x="256950" y="1015312"/>
          <a:ext cx="2047727" cy="2199844"/>
        </a:xfrm>
        <a:prstGeom prst="roundRect">
          <a:avLst>
            <a:gd name="adj" fmla="val 10000"/>
          </a:avLst>
        </a:prstGeom>
        <a:solidFill>
          <a:srgbClr val="92D05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solidFill>
                <a:schemeClr val="tx2"/>
              </a:solidFill>
            </a:rPr>
            <a:t>Verificar el registro de ingresos y descuentos</a:t>
          </a:r>
          <a:endParaRPr lang="es-MX" sz="1700" kern="1200" dirty="0">
            <a:solidFill>
              <a:schemeClr val="tx2"/>
            </a:solidFill>
          </a:endParaRPr>
        </a:p>
      </dsp:txBody>
      <dsp:txXfrm>
        <a:off x="256950" y="1015312"/>
        <a:ext cx="2047727" cy="2199844"/>
      </dsp:txXfrm>
    </dsp:sp>
    <dsp:sp modelId="{DEE8803D-CBD2-4863-88EA-68E164FA9B3A}">
      <dsp:nvSpPr>
        <dsp:cNvPr id="0" name=""/>
        <dsp:cNvSpPr/>
      </dsp:nvSpPr>
      <dsp:spPr>
        <a:xfrm>
          <a:off x="2752618" y="0"/>
          <a:ext cx="2559659" cy="3384376"/>
        </a:xfrm>
        <a:prstGeom prst="roundRect">
          <a:avLst>
            <a:gd name="adj" fmla="val 10000"/>
          </a:avLst>
        </a:prstGeom>
        <a:solidFill>
          <a:srgbClr val="BCE29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2"/>
              </a:solidFill>
            </a:rPr>
            <a:t>REGISTRO DE ASISTENCIA </a:t>
          </a:r>
          <a:endParaRPr lang="es-MX" sz="1800" kern="1200" dirty="0">
            <a:solidFill>
              <a:schemeClr val="tx2"/>
            </a:solidFill>
          </a:endParaRPr>
        </a:p>
      </dsp:txBody>
      <dsp:txXfrm>
        <a:off x="2752618" y="0"/>
        <a:ext cx="2559659" cy="1015312"/>
      </dsp:txXfrm>
    </dsp:sp>
    <dsp:sp modelId="{97EEEA1B-1C64-4C7E-9C6B-A316CF5BE81C}">
      <dsp:nvSpPr>
        <dsp:cNvPr id="0" name=""/>
        <dsp:cNvSpPr/>
      </dsp:nvSpPr>
      <dsp:spPr>
        <a:xfrm>
          <a:off x="3008584" y="1016304"/>
          <a:ext cx="2047727" cy="1020435"/>
        </a:xfrm>
        <a:prstGeom prst="roundRect">
          <a:avLst>
            <a:gd name="adj" fmla="val 10000"/>
          </a:avLst>
        </a:prstGeom>
        <a:solidFill>
          <a:srgbClr val="92D05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solidFill>
                <a:schemeClr val="tx2"/>
              </a:solidFill>
            </a:rPr>
            <a:t>Controlar la información de las hojas de asistencia</a:t>
          </a:r>
          <a:endParaRPr lang="es-MX" sz="1700" kern="1200" dirty="0">
            <a:solidFill>
              <a:schemeClr val="tx2"/>
            </a:solidFill>
          </a:endParaRPr>
        </a:p>
      </dsp:txBody>
      <dsp:txXfrm>
        <a:off x="3008584" y="1016304"/>
        <a:ext cx="2047727" cy="1020435"/>
      </dsp:txXfrm>
    </dsp:sp>
    <dsp:sp modelId="{55B7D11E-113E-4A40-9B93-0B2928E89364}">
      <dsp:nvSpPr>
        <dsp:cNvPr id="0" name=""/>
        <dsp:cNvSpPr/>
      </dsp:nvSpPr>
      <dsp:spPr>
        <a:xfrm>
          <a:off x="3008584" y="2193730"/>
          <a:ext cx="2047727" cy="1020435"/>
        </a:xfrm>
        <a:prstGeom prst="roundRect">
          <a:avLst>
            <a:gd name="adj" fmla="val 10000"/>
          </a:avLst>
        </a:prstGeom>
        <a:solidFill>
          <a:srgbClr val="92D05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solidFill>
                <a:schemeClr val="tx2"/>
              </a:solidFill>
            </a:rPr>
            <a:t>Control de permanencia</a:t>
          </a:r>
          <a:endParaRPr lang="es-MX" sz="1700" kern="1200" dirty="0">
            <a:solidFill>
              <a:schemeClr val="tx2"/>
            </a:solidFill>
          </a:endParaRPr>
        </a:p>
      </dsp:txBody>
      <dsp:txXfrm>
        <a:off x="3008584" y="2193730"/>
        <a:ext cx="2047727" cy="1020435"/>
      </dsp:txXfrm>
    </dsp:sp>
    <dsp:sp modelId="{34B5AE4E-DC21-4EA1-81DA-4B1AD4D9DA2A}">
      <dsp:nvSpPr>
        <dsp:cNvPr id="0" name=""/>
        <dsp:cNvSpPr/>
      </dsp:nvSpPr>
      <dsp:spPr>
        <a:xfrm>
          <a:off x="5504252" y="0"/>
          <a:ext cx="2559659" cy="3384376"/>
        </a:xfrm>
        <a:prstGeom prst="roundRect">
          <a:avLst>
            <a:gd name="adj" fmla="val 10000"/>
          </a:avLst>
        </a:prstGeom>
        <a:solidFill>
          <a:srgbClr val="BCE29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CAPACITACIÓN DEL PERSONAL DOCENTE Y ADMINISTRATIVO</a:t>
          </a:r>
          <a:endParaRPr lang="es-MX" sz="1800" kern="1200" dirty="0">
            <a:solidFill>
              <a:schemeClr val="tx2"/>
            </a:solidFill>
          </a:endParaRPr>
        </a:p>
      </dsp:txBody>
      <dsp:txXfrm>
        <a:off x="5504252" y="0"/>
        <a:ext cx="2559659" cy="1015312"/>
      </dsp:txXfrm>
    </dsp:sp>
    <dsp:sp modelId="{4F13CBA0-DC6B-4234-9CEA-4E539D50319B}">
      <dsp:nvSpPr>
        <dsp:cNvPr id="0" name=""/>
        <dsp:cNvSpPr/>
      </dsp:nvSpPr>
      <dsp:spPr>
        <a:xfrm>
          <a:off x="5760218" y="1015312"/>
          <a:ext cx="2047727" cy="2199844"/>
        </a:xfrm>
        <a:prstGeom prst="roundRect">
          <a:avLst>
            <a:gd name="adj" fmla="val 10000"/>
          </a:avLst>
        </a:prstGeom>
        <a:solidFill>
          <a:srgbClr val="92D05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2"/>
              </a:solidFill>
            </a:rPr>
            <a:t>Consideraciones para capacitar al personal </a:t>
          </a:r>
          <a:endParaRPr lang="es-MX" sz="1800" kern="1200" dirty="0">
            <a:solidFill>
              <a:schemeClr val="tx2"/>
            </a:solidFill>
          </a:endParaRPr>
        </a:p>
      </dsp:txBody>
      <dsp:txXfrm>
        <a:off x="5760218" y="1015312"/>
        <a:ext cx="2047727" cy="219984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B4ED56-2241-4A15-AE03-CE049A02BC6A}">
      <dsp:nvSpPr>
        <dsp:cNvPr id="0" name=""/>
        <dsp:cNvSpPr/>
      </dsp:nvSpPr>
      <dsp:spPr>
        <a:xfrm>
          <a:off x="984" y="0"/>
          <a:ext cx="2559659" cy="3456384"/>
        </a:xfrm>
        <a:prstGeom prst="roundRect">
          <a:avLst>
            <a:gd name="adj" fmla="val 10000"/>
          </a:avLst>
        </a:prstGeom>
        <a:solidFill>
          <a:srgbClr val="93E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ELABORACIÓN DE REPORTE POR INGRESOS/EGRESOS MENSUALES</a:t>
          </a:r>
          <a:endParaRPr lang="es-MX" sz="1500" kern="1200" dirty="0">
            <a:solidFill>
              <a:schemeClr val="tx2"/>
            </a:solidFill>
          </a:endParaRPr>
        </a:p>
      </dsp:txBody>
      <dsp:txXfrm>
        <a:off x="984" y="0"/>
        <a:ext cx="2559659" cy="1036915"/>
      </dsp:txXfrm>
    </dsp:sp>
    <dsp:sp modelId="{8BEF67F8-CF0E-4468-80C7-503C65783513}">
      <dsp:nvSpPr>
        <dsp:cNvPr id="0" name=""/>
        <dsp:cNvSpPr/>
      </dsp:nvSpPr>
      <dsp:spPr>
        <a:xfrm>
          <a:off x="256950" y="1036915"/>
          <a:ext cx="2047727" cy="2246649"/>
        </a:xfrm>
        <a:prstGeom prst="roundRect">
          <a:avLst>
            <a:gd name="adj" fmla="val 10000"/>
          </a:avLst>
        </a:prstGeom>
        <a:solidFill>
          <a:srgbClr val="00B0F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2"/>
              </a:solidFill>
            </a:rPr>
            <a:t>Debe integrar y coordinar las acciones correspondientes a  transacciones de recaudación, inventarios y talento humano</a:t>
          </a:r>
          <a:endParaRPr lang="es-MX" sz="1600" b="1" kern="1200" dirty="0">
            <a:solidFill>
              <a:schemeClr val="tx2"/>
            </a:solidFill>
          </a:endParaRPr>
        </a:p>
      </dsp:txBody>
      <dsp:txXfrm>
        <a:off x="256950" y="1036915"/>
        <a:ext cx="2047727" cy="2246649"/>
      </dsp:txXfrm>
    </dsp:sp>
    <dsp:sp modelId="{72FF7042-6815-4D77-8586-C6132DE69EC7}">
      <dsp:nvSpPr>
        <dsp:cNvPr id="0" name=""/>
        <dsp:cNvSpPr/>
      </dsp:nvSpPr>
      <dsp:spPr>
        <a:xfrm>
          <a:off x="2752618" y="0"/>
          <a:ext cx="2559659" cy="3456384"/>
        </a:xfrm>
        <a:prstGeom prst="roundRect">
          <a:avLst>
            <a:gd name="adj" fmla="val 10000"/>
          </a:avLst>
        </a:prstGeom>
        <a:solidFill>
          <a:srgbClr val="93E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REVISIÓN Y REGISTRO DE COMPROBANTES DE EGRESO RECIBIDOS </a:t>
          </a:r>
          <a:endParaRPr lang="es-MX" sz="1500" kern="1200" dirty="0">
            <a:solidFill>
              <a:schemeClr val="tx2"/>
            </a:solidFill>
          </a:endParaRPr>
        </a:p>
      </dsp:txBody>
      <dsp:txXfrm>
        <a:off x="2752618" y="0"/>
        <a:ext cx="2559659" cy="1036915"/>
      </dsp:txXfrm>
    </dsp:sp>
    <dsp:sp modelId="{99110BA7-2567-465C-8258-60C2F009D2DC}">
      <dsp:nvSpPr>
        <dsp:cNvPr id="0" name=""/>
        <dsp:cNvSpPr/>
      </dsp:nvSpPr>
      <dsp:spPr>
        <a:xfrm>
          <a:off x="3008584" y="1036915"/>
          <a:ext cx="2047727" cy="2246649"/>
        </a:xfrm>
        <a:prstGeom prst="roundRect">
          <a:avLst>
            <a:gd name="adj" fmla="val 10000"/>
          </a:avLst>
        </a:prstGeom>
        <a:solidFill>
          <a:srgbClr val="00B0F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rgbClr val="003300"/>
              </a:solidFill>
            </a:rPr>
            <a:t>Oportunidad en el Registro de documentación recibida</a:t>
          </a:r>
          <a:endParaRPr lang="es-MX" sz="1800" kern="1200" dirty="0">
            <a:solidFill>
              <a:srgbClr val="003300"/>
            </a:solidFill>
          </a:endParaRPr>
        </a:p>
      </dsp:txBody>
      <dsp:txXfrm>
        <a:off x="3008584" y="1036915"/>
        <a:ext cx="2047727" cy="2246649"/>
      </dsp:txXfrm>
    </dsp:sp>
    <dsp:sp modelId="{DEE8803D-CBD2-4863-88EA-68E164FA9B3A}">
      <dsp:nvSpPr>
        <dsp:cNvPr id="0" name=""/>
        <dsp:cNvSpPr/>
      </dsp:nvSpPr>
      <dsp:spPr>
        <a:xfrm>
          <a:off x="5504252" y="0"/>
          <a:ext cx="2559659" cy="3456384"/>
        </a:xfrm>
        <a:prstGeom prst="roundRect">
          <a:avLst>
            <a:gd name="adj" fmla="val 10000"/>
          </a:avLst>
        </a:prstGeom>
        <a:solidFill>
          <a:srgbClr val="93E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solidFill>
                <a:srgbClr val="003300"/>
              </a:solidFill>
            </a:rPr>
            <a:t>CUMPLIMIENTO OBLIGACIONES TRIBUTARIAS PERIÓDICAS</a:t>
          </a:r>
          <a:endParaRPr lang="es-MX" sz="1500" kern="1200" dirty="0">
            <a:solidFill>
              <a:srgbClr val="003300"/>
            </a:solidFill>
          </a:endParaRPr>
        </a:p>
      </dsp:txBody>
      <dsp:txXfrm>
        <a:off x="5504252" y="0"/>
        <a:ext cx="2559659" cy="1036915"/>
      </dsp:txXfrm>
    </dsp:sp>
    <dsp:sp modelId="{55B7D11E-113E-4A40-9B93-0B2928E89364}">
      <dsp:nvSpPr>
        <dsp:cNvPr id="0" name=""/>
        <dsp:cNvSpPr/>
      </dsp:nvSpPr>
      <dsp:spPr>
        <a:xfrm>
          <a:off x="5760218" y="1037927"/>
          <a:ext cx="2047727" cy="1042147"/>
        </a:xfrm>
        <a:prstGeom prst="roundRect">
          <a:avLst>
            <a:gd name="adj" fmla="val 10000"/>
          </a:avLst>
        </a:prstGeom>
        <a:solidFill>
          <a:srgbClr val="00B0F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solidFill>
                <a:srgbClr val="003300"/>
              </a:solidFill>
            </a:rPr>
            <a:t>Acceso a la información</a:t>
          </a:r>
          <a:endParaRPr lang="es-MX" sz="1700" kern="1200" dirty="0">
            <a:solidFill>
              <a:srgbClr val="003300"/>
            </a:solidFill>
          </a:endParaRPr>
        </a:p>
      </dsp:txBody>
      <dsp:txXfrm>
        <a:off x="5760218" y="1037927"/>
        <a:ext cx="2047727" cy="1042147"/>
      </dsp:txXfrm>
    </dsp:sp>
    <dsp:sp modelId="{36C34FBA-EDD3-4831-9DC8-1581B16B4A6F}">
      <dsp:nvSpPr>
        <dsp:cNvPr id="0" name=""/>
        <dsp:cNvSpPr/>
      </dsp:nvSpPr>
      <dsp:spPr>
        <a:xfrm>
          <a:off x="5760218" y="2240405"/>
          <a:ext cx="2047727" cy="1042147"/>
        </a:xfrm>
        <a:prstGeom prst="roundRect">
          <a:avLst>
            <a:gd name="adj" fmla="val 10000"/>
          </a:avLst>
        </a:prstGeom>
        <a:solidFill>
          <a:srgbClr val="00B0F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solidFill>
                <a:srgbClr val="003300"/>
              </a:solidFill>
            </a:rPr>
            <a:t>Responsabilidades por retraso en pago</a:t>
          </a:r>
          <a:endParaRPr lang="es-MX" sz="1700" kern="1200" dirty="0">
            <a:solidFill>
              <a:srgbClr val="003300"/>
            </a:solidFill>
          </a:endParaRPr>
        </a:p>
      </dsp:txBody>
      <dsp:txXfrm>
        <a:off x="5760218" y="2240405"/>
        <a:ext cx="2047727" cy="104214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FF7042-6815-4D77-8586-C6132DE69EC7}">
      <dsp:nvSpPr>
        <dsp:cNvPr id="0" name=""/>
        <dsp:cNvSpPr/>
      </dsp:nvSpPr>
      <dsp:spPr>
        <a:xfrm>
          <a:off x="984" y="0"/>
          <a:ext cx="2559659" cy="3384376"/>
        </a:xfrm>
        <a:prstGeom prst="roundRect">
          <a:avLst>
            <a:gd name="adj" fmla="val 10000"/>
          </a:avLst>
        </a:prstGeom>
        <a:solidFill>
          <a:srgbClr val="BCE29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MATRICULA ESTUDIANTES NUEVOS Y ANTIGUOS</a:t>
          </a:r>
          <a:endParaRPr lang="es-MX" sz="1800" kern="1200" dirty="0">
            <a:solidFill>
              <a:schemeClr val="tx2"/>
            </a:solidFill>
          </a:endParaRPr>
        </a:p>
      </dsp:txBody>
      <dsp:txXfrm>
        <a:off x="984" y="0"/>
        <a:ext cx="2559659" cy="1015312"/>
      </dsp:txXfrm>
    </dsp:sp>
    <dsp:sp modelId="{99110BA7-2567-465C-8258-60C2F009D2DC}">
      <dsp:nvSpPr>
        <dsp:cNvPr id="0" name=""/>
        <dsp:cNvSpPr/>
      </dsp:nvSpPr>
      <dsp:spPr>
        <a:xfrm>
          <a:off x="256950" y="1016304"/>
          <a:ext cx="2047727" cy="1020435"/>
        </a:xfrm>
        <a:prstGeom prst="roundRect">
          <a:avLst>
            <a:gd name="adj" fmla="val 10000"/>
          </a:avLst>
        </a:prstGeom>
        <a:solidFill>
          <a:srgbClr val="92D05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>
              <a:solidFill>
                <a:srgbClr val="003300"/>
              </a:solidFill>
            </a:rPr>
            <a:t>Formularios y documentos utilizados</a:t>
          </a:r>
          <a:endParaRPr lang="es-MX" sz="1900" kern="1200" dirty="0">
            <a:solidFill>
              <a:srgbClr val="003300"/>
            </a:solidFill>
          </a:endParaRPr>
        </a:p>
      </dsp:txBody>
      <dsp:txXfrm>
        <a:off x="256950" y="1016304"/>
        <a:ext cx="2047727" cy="1020435"/>
      </dsp:txXfrm>
    </dsp:sp>
    <dsp:sp modelId="{F9338CD3-D670-4AD7-A6D9-F39379FD7C13}">
      <dsp:nvSpPr>
        <dsp:cNvPr id="0" name=""/>
        <dsp:cNvSpPr/>
      </dsp:nvSpPr>
      <dsp:spPr>
        <a:xfrm>
          <a:off x="256950" y="2193730"/>
          <a:ext cx="2047727" cy="1020435"/>
        </a:xfrm>
        <a:prstGeom prst="roundRect">
          <a:avLst>
            <a:gd name="adj" fmla="val 10000"/>
          </a:avLst>
        </a:prstGeom>
        <a:solidFill>
          <a:srgbClr val="92D05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>
              <a:solidFill>
                <a:srgbClr val="003300"/>
              </a:solidFill>
            </a:rPr>
            <a:t>Depósito de Recaudaciones</a:t>
          </a:r>
          <a:endParaRPr lang="es-MX" sz="1900" kern="1200" dirty="0">
            <a:solidFill>
              <a:srgbClr val="003300"/>
            </a:solidFill>
          </a:endParaRPr>
        </a:p>
      </dsp:txBody>
      <dsp:txXfrm>
        <a:off x="256950" y="2193730"/>
        <a:ext cx="2047727" cy="1020435"/>
      </dsp:txXfrm>
    </dsp:sp>
    <dsp:sp modelId="{DEE8803D-CBD2-4863-88EA-68E164FA9B3A}">
      <dsp:nvSpPr>
        <dsp:cNvPr id="0" name=""/>
        <dsp:cNvSpPr/>
      </dsp:nvSpPr>
      <dsp:spPr>
        <a:xfrm>
          <a:off x="2752618" y="0"/>
          <a:ext cx="2559659" cy="3384376"/>
        </a:xfrm>
        <a:prstGeom prst="roundRect">
          <a:avLst>
            <a:gd name="adj" fmla="val 10000"/>
          </a:avLst>
        </a:prstGeom>
        <a:solidFill>
          <a:srgbClr val="BCE29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ENTREGA DE CERTIFICACIONES</a:t>
          </a:r>
          <a:endParaRPr lang="es-MX" sz="1800" kern="1200" dirty="0">
            <a:solidFill>
              <a:schemeClr val="tx2"/>
            </a:solidFill>
          </a:endParaRPr>
        </a:p>
      </dsp:txBody>
      <dsp:txXfrm>
        <a:off x="2752618" y="0"/>
        <a:ext cx="2559659" cy="1015312"/>
      </dsp:txXfrm>
    </dsp:sp>
    <dsp:sp modelId="{97EEEA1B-1C64-4C7E-9C6B-A316CF5BE81C}">
      <dsp:nvSpPr>
        <dsp:cNvPr id="0" name=""/>
        <dsp:cNvSpPr/>
      </dsp:nvSpPr>
      <dsp:spPr>
        <a:xfrm>
          <a:off x="3008584" y="1015312"/>
          <a:ext cx="2047727" cy="2199844"/>
        </a:xfrm>
        <a:prstGeom prst="roundRect">
          <a:avLst>
            <a:gd name="adj" fmla="val 10000"/>
          </a:avLst>
        </a:prstGeom>
        <a:solidFill>
          <a:srgbClr val="92D05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>
              <a:solidFill>
                <a:srgbClr val="003300"/>
              </a:solidFill>
            </a:rPr>
            <a:t>Errores en los Documentos</a:t>
          </a:r>
          <a:endParaRPr lang="es-MX" sz="1900" kern="1200" dirty="0">
            <a:solidFill>
              <a:srgbClr val="003300"/>
            </a:solidFill>
          </a:endParaRPr>
        </a:p>
      </dsp:txBody>
      <dsp:txXfrm>
        <a:off x="3008584" y="1015312"/>
        <a:ext cx="2047727" cy="2199844"/>
      </dsp:txXfrm>
    </dsp:sp>
    <dsp:sp modelId="{34B5AE4E-DC21-4EA1-81DA-4B1AD4D9DA2A}">
      <dsp:nvSpPr>
        <dsp:cNvPr id="0" name=""/>
        <dsp:cNvSpPr/>
      </dsp:nvSpPr>
      <dsp:spPr>
        <a:xfrm>
          <a:off x="5504252" y="0"/>
          <a:ext cx="2559659" cy="3384376"/>
        </a:xfrm>
        <a:prstGeom prst="roundRect">
          <a:avLst>
            <a:gd name="adj" fmla="val 10000"/>
          </a:avLst>
        </a:prstGeom>
        <a:solidFill>
          <a:srgbClr val="BCE29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BECAS AUTORIZADAS</a:t>
          </a:r>
          <a:endParaRPr lang="es-MX" sz="1800" kern="1200" dirty="0">
            <a:solidFill>
              <a:schemeClr val="tx2"/>
            </a:solidFill>
          </a:endParaRPr>
        </a:p>
      </dsp:txBody>
      <dsp:txXfrm>
        <a:off x="5504252" y="0"/>
        <a:ext cx="2559659" cy="1015312"/>
      </dsp:txXfrm>
    </dsp:sp>
    <dsp:sp modelId="{4F13CBA0-DC6B-4234-9CEA-4E539D50319B}">
      <dsp:nvSpPr>
        <dsp:cNvPr id="0" name=""/>
        <dsp:cNvSpPr/>
      </dsp:nvSpPr>
      <dsp:spPr>
        <a:xfrm>
          <a:off x="5760218" y="1015312"/>
          <a:ext cx="2047727" cy="2199844"/>
        </a:xfrm>
        <a:prstGeom prst="roundRect">
          <a:avLst>
            <a:gd name="adj" fmla="val 10000"/>
          </a:avLst>
        </a:prstGeom>
        <a:solidFill>
          <a:srgbClr val="92D05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>
              <a:solidFill>
                <a:srgbClr val="003300"/>
              </a:solidFill>
            </a:rPr>
            <a:t>Registro Becados</a:t>
          </a:r>
          <a:endParaRPr lang="es-MX" sz="1900" kern="1200" dirty="0">
            <a:solidFill>
              <a:srgbClr val="003300"/>
            </a:solidFill>
          </a:endParaRPr>
        </a:p>
      </dsp:txBody>
      <dsp:txXfrm>
        <a:off x="5760218" y="1015312"/>
        <a:ext cx="2047727" cy="2199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317963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6EF0A9F-0463-402E-828A-B50FF94FE3C7}" type="datetimeFigureOut">
              <a:rPr lang="es-MX" smtClean="0"/>
              <a:pPr/>
              <a:t>30/04/2014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F0BDADE-3771-49CE-9450-24D754C9689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84F-0962-447D-9299-003AB53AABB6}" type="datetimeFigureOut">
              <a:rPr lang="es-MX" smtClean="0"/>
              <a:pPr/>
              <a:t>30/04/2014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83A-3A98-4220-87A8-FEE74E04026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84F-0962-447D-9299-003AB53AABB6}" type="datetimeFigureOut">
              <a:rPr lang="es-MX" smtClean="0"/>
              <a:pPr/>
              <a:t>30/04/2014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83A-3A98-4220-87A8-FEE74E04026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84F-0962-447D-9299-003AB53AABB6}" type="datetimeFigureOut">
              <a:rPr lang="es-MX" smtClean="0"/>
              <a:pPr/>
              <a:t>30/04/2014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83A-3A98-4220-87A8-FEE74E04026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p:transition spd="med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84F-0962-447D-9299-003AB53AABB6}" type="datetimeFigureOut">
              <a:rPr lang="es-MX" smtClean="0"/>
              <a:pPr/>
              <a:t>30/04/2014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83A-3A98-4220-87A8-FEE74E04026F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9756515"/>
      </p:ext>
    </p:extLst>
  </p:cSld>
  <p:clrMapOvr>
    <a:masterClrMapping/>
  </p:clrMapOvr>
  <p:transition spd="med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84F-0962-447D-9299-003AB53AABB6}" type="datetimeFigureOut">
              <a:rPr lang="es-MX" smtClean="0"/>
              <a:pPr/>
              <a:t>30/04/2014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83A-3A98-4220-87A8-FEE74E04026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786876825"/>
      </p:ext>
    </p:extLst>
  </p:cSld>
  <p:clrMapOvr>
    <a:masterClrMapping/>
  </p:clrMapOvr>
  <p:transition spd="med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s-ES" dirty="0" smtClean="0"/>
              <a:t>Haga clic en el icono para agregar una imagen</a:t>
            </a:r>
            <a:endParaRPr dirty="0"/>
          </a:p>
        </p:txBody>
      </p:sp>
      <p:sp>
        <p:nvSpPr>
          <p:cNvPr id="19" name="Instructional Text"/>
          <p:cNvSpPr/>
          <p:nvPr/>
        </p:nvSpPr>
        <p:spPr>
          <a:xfrm>
            <a:off x="9258300" y="0"/>
            <a:ext cx="97155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s-ES" sz="1200" b="1" i="1" dirty="0" smtClean="0">
                <a:latin typeface="Arial"/>
                <a:ea typeface="+mn-ea"/>
                <a:cs typeface="Arial"/>
              </a:rPr>
              <a:t>NOTA:</a:t>
            </a:r>
          </a:p>
          <a:p>
            <a:pPr algn="l" defTabSz="914400">
              <a:buNone/>
            </a:pPr>
            <a:r>
              <a:rPr lang="es-ES" sz="1200" b="0" i="1" dirty="0" smtClean="0">
                <a:latin typeface="Arial"/>
                <a:ea typeface="+mn-ea"/>
                <a:cs typeface="Arial"/>
              </a:rPr>
              <a:t>Para cambiar la imagen de esta dispositiva, seleccione la imagen y elimínela. A continuación </a:t>
            </a:r>
            <a:r>
              <a:rPr lang="es-ES" sz="1200" b="0" i="1" noProof="0" dirty="0" smtClean="0">
                <a:latin typeface="Arial"/>
                <a:ea typeface="+mn-ea"/>
                <a:cs typeface="Arial"/>
              </a:rPr>
              <a:t>haga</a:t>
            </a:r>
            <a:r>
              <a:rPr lang="es-ES" sz="1200" b="0" i="1" dirty="0" smtClean="0">
                <a:latin typeface="Arial"/>
                <a:ea typeface="+mn-ea"/>
                <a:cs typeface="Arial"/>
              </a:rPr>
              <a:t> clic en el icono Imágenes en el marcador de posición e inserte su imagen.</a:t>
            </a:r>
            <a:endParaRPr lang="es-ES" sz="1200" b="0" i="1" dirty="0"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3943605"/>
      </p:ext>
    </p:extLst>
  </p:cSld>
  <p:clrMapOvr>
    <a:masterClrMapping/>
  </p:clrMapOvr>
  <p:transition spd="med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84F-0962-447D-9299-003AB53AABB6}" type="datetimeFigureOut">
              <a:rPr lang="es-MX" smtClean="0"/>
              <a:pPr/>
              <a:t>30/04/2014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83A-3A98-4220-87A8-FEE74E04026F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2678805"/>
      </p:ext>
    </p:extLst>
  </p:cSld>
  <p:clrMapOvr>
    <a:masterClrMapping/>
  </p:clrMapOvr>
  <p:transition spd="med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84F-0962-447D-9299-003AB53AABB6}" type="datetimeFigureOut">
              <a:rPr lang="es-MX" smtClean="0"/>
              <a:pPr/>
              <a:t>30/04/2014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83A-3A98-4220-87A8-FEE74E04026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527791066"/>
      </p:ext>
    </p:extLst>
  </p:cSld>
  <p:clrMapOvr>
    <a:masterClrMapping/>
  </p:clrMapOvr>
  <p:transition spd="med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84F-0962-447D-9299-003AB53AABB6}" type="datetimeFigureOut">
              <a:rPr lang="es-MX" smtClean="0"/>
              <a:pPr/>
              <a:t>30/04/2014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83A-3A98-4220-87A8-FEE74E04026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971016106"/>
      </p:ext>
    </p:extLst>
  </p:cSld>
  <p:clrMapOvr>
    <a:masterClrMapping/>
  </p:clrMapOvr>
  <p:transition spd="med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84F-0962-447D-9299-003AB53AABB6}" type="datetimeFigureOut">
              <a:rPr lang="es-MX" smtClean="0"/>
              <a:pPr/>
              <a:t>30/04/2014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83A-3A98-4220-87A8-FEE74E04026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758111529"/>
      </p:ext>
    </p:extLst>
  </p:cSld>
  <p:clrMapOvr>
    <a:masterClrMapping/>
  </p:clrMapOvr>
  <p:transition spd="med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84F-0962-447D-9299-003AB53AABB6}" type="datetimeFigureOut">
              <a:rPr lang="es-MX" smtClean="0"/>
              <a:pPr/>
              <a:t>30/04/2014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83A-3A98-4220-87A8-FEE74E04026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02416926"/>
      </p:ext>
    </p:extLst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84F-0962-447D-9299-003AB53AABB6}" type="datetimeFigureOut">
              <a:rPr lang="es-MX" smtClean="0"/>
              <a:pPr/>
              <a:t>30/04/2014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83A-3A98-4220-87A8-FEE74E04026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84F-0962-447D-9299-003AB53AABB6}" type="datetimeFigureOut">
              <a:rPr lang="es-MX" smtClean="0"/>
              <a:pPr/>
              <a:t>30/04/2014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83A-3A98-4220-87A8-FEE74E04026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769764688"/>
      </p:ext>
    </p:extLst>
  </p:cSld>
  <p:clrMapOvr>
    <a:masterClrMapping/>
  </p:clrMapOvr>
  <p:transition spd="med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84F-0962-447D-9299-003AB53AABB6}" type="datetimeFigureOut">
              <a:rPr lang="es-MX" smtClean="0"/>
              <a:pPr/>
              <a:t>30/04/2014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83A-3A98-4220-87A8-FEE74E04026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769637093"/>
      </p:ext>
    </p:extLst>
  </p:cSld>
  <p:clrMapOvr>
    <a:masterClrMapping/>
  </p:clrMapOvr>
  <p:transition spd="med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84F-0962-447D-9299-003AB53AABB6}" type="datetimeFigureOut">
              <a:rPr lang="es-MX" smtClean="0"/>
              <a:pPr/>
              <a:t>30/04/2014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83A-3A98-4220-87A8-FEE74E04026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012076707"/>
      </p:ext>
    </p:extLst>
  </p:cSld>
  <p:clrMapOvr>
    <a:masterClrMapping/>
  </p:clrMapOvr>
  <p:transition spd="med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84F-0962-447D-9299-003AB53AABB6}" type="datetimeFigureOut">
              <a:rPr lang="es-MX" smtClean="0"/>
              <a:pPr/>
              <a:t>30/04/2014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83A-3A98-4220-87A8-FEE74E04026F}" type="slidenum">
              <a:rPr lang="es-MX" smtClean="0"/>
              <a:pPr/>
              <a:t>‹Nº›</a:t>
            </a:fld>
            <a:endParaRPr lang="es-MX" dirty="0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45927127"/>
      </p:ext>
    </p:extLst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84F-0962-447D-9299-003AB53AABB6}" type="datetimeFigureOut">
              <a:rPr lang="es-MX" smtClean="0"/>
              <a:pPr/>
              <a:t>30/04/2014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83A-3A98-4220-87A8-FEE74E04026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8801"/>
            <a:ext cx="38862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84F-0962-447D-9299-003AB53AABB6}" type="datetimeFigureOut">
              <a:rPr lang="es-MX" smtClean="0"/>
              <a:pPr/>
              <a:t>30/04/2014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83A-3A98-4220-87A8-FEE74E04026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936" y="1681851"/>
            <a:ext cx="386715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507550"/>
            <a:ext cx="386715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1299" y="1681851"/>
            <a:ext cx="3868340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1299" y="2507550"/>
            <a:ext cx="386834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84F-0962-447D-9299-003AB53AABB6}" type="datetimeFigureOut">
              <a:rPr lang="es-MX" smtClean="0"/>
              <a:pPr/>
              <a:t>30/04/2014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83A-3A98-4220-87A8-FEE74E04026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84F-0962-447D-9299-003AB53AABB6}" type="datetimeFigureOut">
              <a:rPr lang="es-MX" smtClean="0"/>
              <a:pPr/>
              <a:t>30/04/2014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83A-3A98-4220-87A8-FEE74E04026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84F-0962-447D-9299-003AB53AABB6}" type="datetimeFigureOut">
              <a:rPr lang="es-MX" smtClean="0"/>
              <a:pPr/>
              <a:t>30/04/2014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83A-3A98-4220-87A8-FEE74E04026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529613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84F-0962-447D-9299-003AB53AABB6}" type="datetimeFigureOut">
              <a:rPr lang="es-MX" smtClean="0"/>
              <a:pPr/>
              <a:t>30/04/2014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83A-3A98-4220-87A8-FEE74E04026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530852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84F-0962-447D-9299-003AB53AABB6}" type="datetimeFigureOut">
              <a:rPr lang="es-MX" smtClean="0"/>
              <a:pPr/>
              <a:t>30/04/2014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83A-3A98-4220-87A8-FEE74E04026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071384F-0962-447D-9299-003AB53AABB6}" type="datetimeFigureOut">
              <a:rPr lang="es-MX" smtClean="0"/>
              <a:pPr/>
              <a:t>30/04/2014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9B83A-3A98-4220-87A8-FEE74E04026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med">
    <p:push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B071384F-0962-447D-9299-003AB53AABB6}" type="datetimeFigureOut">
              <a:rPr lang="es-MX" smtClean="0"/>
              <a:pPr/>
              <a:t>30/04/2014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8989B83A-3A98-4220-87A8-FEE74E04026F}" type="slidenum">
              <a:rPr lang="es-MX" smtClean="0"/>
              <a:pPr/>
              <a:t>‹Nº›</a:t>
            </a:fld>
            <a:endParaRPr lang="es-MX" dirty="0"/>
          </a:p>
        </p:txBody>
      </p:sp>
      <p:grpSp>
        <p:nvGrpSpPr>
          <p:cNvPr id="7" name="Group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ransition spd="med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6.xml"/><Relationship Id="rId7" Type="http://schemas.openxmlformats.org/officeDocument/2006/relationships/slide" Target="slide2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7.xml"/><Relationship Id="rId7" Type="http://schemas.openxmlformats.org/officeDocument/2006/relationships/slide" Target="slide2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slide" Target="slide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Excel%20Expo.xlsx" TargetMode="External"/><Relationship Id="rId5" Type="http://schemas.openxmlformats.org/officeDocument/2006/relationships/image" Target="../media/image7.jpe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8.xml"/><Relationship Id="rId7" Type="http://schemas.openxmlformats.org/officeDocument/2006/relationships/slide" Target="slide2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9.xml"/><Relationship Id="rId7" Type="http://schemas.openxmlformats.org/officeDocument/2006/relationships/slide" Target="slide2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slide" Target="slide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Excel%20Expo.xlsx" TargetMode="External"/><Relationship Id="rId5" Type="http://schemas.openxmlformats.org/officeDocument/2006/relationships/image" Target="../media/image7.jpeg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0.xml"/><Relationship Id="rId7" Type="http://schemas.openxmlformats.org/officeDocument/2006/relationships/slide" Target="slide2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2.xml"/><Relationship Id="rId7" Type="http://schemas.openxmlformats.org/officeDocument/2006/relationships/slide" Target="slide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6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4.xml"/><Relationship Id="rId7" Type="http://schemas.openxmlformats.org/officeDocument/2006/relationships/slide" Target="slide2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20.png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10" Type="http://schemas.openxmlformats.org/officeDocument/2006/relationships/slide" Target="slide4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12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openxmlformats.org/officeDocument/2006/relationships/slide" Target="slide3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2.xml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12" Type="http://schemas.openxmlformats.org/officeDocument/2006/relationships/slide" Target="slide7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openxmlformats.org/officeDocument/2006/relationships/image" Target="../media/image8.jpeg"/><Relationship Id="rId5" Type="http://schemas.openxmlformats.org/officeDocument/2006/relationships/diagramColors" Target="../diagrams/colors3.xml"/><Relationship Id="rId10" Type="http://schemas.openxmlformats.org/officeDocument/2006/relationships/slide" Target="slide6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diagramLayout" Target="../diagrams/layout4.xml"/><Relationship Id="rId7" Type="http://schemas.openxmlformats.org/officeDocument/2006/relationships/slide" Target="slide2.xml"/><Relationship Id="rId12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11" Type="http://schemas.openxmlformats.org/officeDocument/2006/relationships/slide" Target="slide5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4.xml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2.jpeg"/><Relationship Id="rId12" Type="http://schemas.openxmlformats.org/officeDocument/2006/relationships/slide" Target="slide12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11" Type="http://schemas.openxmlformats.org/officeDocument/2006/relationships/image" Target="../media/image8.jpeg"/><Relationship Id="rId5" Type="http://schemas.openxmlformats.org/officeDocument/2006/relationships/diagramColors" Target="../diagrams/colors5.xml"/><Relationship Id="rId10" Type="http://schemas.openxmlformats.org/officeDocument/2006/relationships/slide" Target="slide14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slide" Target="slide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Excel%20Expo.xlsx" TargetMode="External"/><Relationship Id="rId5" Type="http://schemas.openxmlformats.org/officeDocument/2006/relationships/image" Target="../media/image7.jpeg"/><Relationship Id="rId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25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2505453"/>
            <a:ext cx="4535413" cy="2579731"/>
          </a:xfrm>
        </p:spPr>
        <p:txBody>
          <a:bodyPr>
            <a:noAutofit/>
          </a:bodyPr>
          <a:lstStyle/>
          <a:p>
            <a:pPr algn="ctr"/>
            <a:r>
              <a:rPr lang="es-MX" sz="2200" dirty="0" smtClean="0"/>
              <a:t>“Propuesta de un sistema de control interno administrativo basado en el modelo coso i para la unidad educativa particular Luis Fidel Martínez ubicada en la ciudad de quito, parroquia la concepción”</a:t>
            </a:r>
            <a:endParaRPr lang="es-MX" sz="2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60032" y="4437112"/>
            <a:ext cx="4248472" cy="1296144"/>
          </a:xfrm>
        </p:spPr>
        <p:txBody>
          <a:bodyPr>
            <a:noAutofit/>
          </a:bodyPr>
          <a:lstStyle/>
          <a:p>
            <a:endParaRPr lang="es-MX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s-MX" sz="20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endParaRPr lang="es-MX" sz="20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r>
              <a:rPr lang="es-MX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Autora: Verónica Nataly Heredia Guzmán</a:t>
            </a:r>
            <a:endParaRPr lang="es-MX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3 Imagen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276872"/>
            <a:ext cx="3662860" cy="2232248"/>
          </a:xfrm>
          <a:prstGeom prst="rect">
            <a:avLst/>
          </a:prstGeom>
        </p:spPr>
      </p:pic>
      <p:pic>
        <p:nvPicPr>
          <p:cNvPr id="1026" name="Picture 2" descr="C:\Users\wind8\Pictures\Tesis\ugi1.png"/>
          <p:cNvPicPr>
            <a:picLocks noChangeAspect="1" noChangeArrowheads="1"/>
          </p:cNvPicPr>
          <p:nvPr/>
        </p:nvPicPr>
        <p:blipFill>
          <a:blip r:embed="rId3" cstate="print"/>
          <a:srcRect r="35496"/>
          <a:stretch>
            <a:fillRect/>
          </a:stretch>
        </p:blipFill>
        <p:spPr bwMode="auto">
          <a:xfrm>
            <a:off x="3203848" y="1052736"/>
            <a:ext cx="3888432" cy="10664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000" b="1" dirty="0" smtClean="0"/>
              <a:t>CAPÍTULO III.</a:t>
            </a: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b="1" dirty="0" smtClean="0"/>
              <a:t>DISEÑO DE UN SISTEMA DE CONTROL INTERNO    ADMINISTRATIVO: AREA GESTIÓN DE TALENTO HUMANO</a:t>
            </a:r>
            <a:endParaRPr lang="es-MX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388640"/>
          </a:xfrm>
        </p:spPr>
        <p:txBody>
          <a:bodyPr/>
          <a:lstStyle/>
          <a:p>
            <a:r>
              <a:rPr lang="es-MX" b="1" dirty="0" smtClean="0"/>
              <a:t>DIAGNÓSTICO Y ANÁLISIS DEL NIVEL DE CONFIANZA Y RIESGO</a:t>
            </a:r>
            <a:endParaRPr lang="es-MX" b="1" dirty="0"/>
          </a:p>
        </p:txBody>
      </p:sp>
      <p:pic>
        <p:nvPicPr>
          <p:cNvPr id="4" name="Picture 4" descr="http://static.freepik.com/foto-gratis/flecha-azul-derecha_17-52611312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1052736"/>
            <a:ext cx="418034" cy="418034"/>
          </a:xfrm>
          <a:prstGeom prst="rect">
            <a:avLst/>
          </a:prstGeom>
          <a:noFill/>
        </p:spPr>
      </p:pic>
      <p:pic>
        <p:nvPicPr>
          <p:cNvPr id="5" name="Picture 4" descr="http://static.freepik.com/foto-gratis/flecha-azul-derecha_17-526113124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9512" y="1052736"/>
            <a:ext cx="432048" cy="41803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827584" y="220486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TABLA RESUMEN EVALUACIÓN DEL RIESGO DE CONTROL EN EL ÁREA DE TALENTO HUMANO</a:t>
            </a:r>
            <a:endParaRPr lang="es-MX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29480" y="2996956"/>
          <a:ext cx="8735007" cy="3168347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09498"/>
                <a:gridCol w="2535839"/>
                <a:gridCol w="1009338"/>
                <a:gridCol w="1009338"/>
                <a:gridCol w="1052549"/>
                <a:gridCol w="854733"/>
                <a:gridCol w="1463712"/>
              </a:tblGrid>
              <a:tr h="28721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N.-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COMPONENTE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CALIFICACIÓN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latin typeface="Times New Roman"/>
                          <a:ea typeface="Times New Roman"/>
                          <a:cs typeface="Times New Roman"/>
                        </a:rPr>
                        <a:t>NIVEL DE CONFIANZA (%)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NIVEL DE RIESGO (%)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CALIFICACIÓN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5"/>
                    </a:solidFill>
                  </a:tcPr>
                </a:tc>
              </a:tr>
              <a:tr h="86163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PUNTAJE OPTIMO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latin typeface="Times New Roman"/>
                          <a:ea typeface="Times New Roman"/>
                          <a:cs typeface="Times New Roman"/>
                        </a:rPr>
                        <a:t>PUNTAJE OBTENIDO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9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AMBIENTE DE CONTROL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71%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29%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BAJO-ALTO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89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VALORACIÓN DE RIESGOS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67%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33%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BAJO-ALTO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89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ACTIVIDADES DE CONTROL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80%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BAJO-MEDIO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574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INFORMACIÓN Y COMUNICACIÓN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67%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33%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BAJO-ALTO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89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MONITOREO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75%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ALTO-BAJO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289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latin typeface="Times New Roman"/>
                          <a:ea typeface="Times New Roman"/>
                          <a:cs typeface="Times New Roman"/>
                        </a:rPr>
                        <a:t>SUMATORIA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latin typeface="Times New Roman"/>
                          <a:ea typeface="Times New Roman"/>
                          <a:cs typeface="Times New Roman"/>
                        </a:rPr>
                        <a:t>66%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latin typeface="Times New Roman"/>
                          <a:ea typeface="Times New Roman"/>
                          <a:cs typeface="Times New Roman"/>
                        </a:rPr>
                        <a:t>34%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Times New Roman"/>
                          <a:ea typeface="Times New Roman"/>
                          <a:cs typeface="Times New Roman"/>
                        </a:rPr>
                        <a:t>MEDIO-BAJO</a:t>
                      </a:r>
                      <a:endParaRPr lang="es-MX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46" marR="5064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7 Imagen" descr="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16416" y="6093296"/>
            <a:ext cx="620688" cy="620688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8675" y="-99392"/>
            <a:ext cx="7485512" cy="1096962"/>
          </a:xfrm>
        </p:spPr>
        <p:txBody>
          <a:bodyPr>
            <a:normAutofit/>
          </a:bodyPr>
          <a:lstStyle/>
          <a:p>
            <a:pPr algn="ctr"/>
            <a:r>
              <a:rPr lang="es-MX" sz="1800" b="1" dirty="0" smtClean="0"/>
              <a:t>CAPÍTULO III.</a:t>
            </a: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b="1" dirty="0" smtClean="0"/>
              <a:t>DISEÑO DE UN SISTEMA DE CONTROL INTERNO    ADMINISTRATIVO: AREA GESTIÓN DE TALENTO HUMANO</a:t>
            </a:r>
            <a:endParaRPr lang="es-MX" sz="18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827584" y="1412776"/>
            <a:ext cx="7560840" cy="6046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s-MX" sz="1500" b="1" dirty="0" smtClean="0">
                <a:solidFill>
                  <a:srgbClr val="07308D"/>
                </a:solidFill>
              </a:rPr>
              <a:t>DISEÑO DE LOS CONTROLES INTERNOS ADMINISTRATIVOS POR PROCEDIMIENTO</a:t>
            </a:r>
            <a:endParaRPr kumimoji="0" lang="es-MX" sz="1500" b="1" i="0" u="none" strike="noStrike" kern="1200" cap="none" spc="0" normalizeH="0" baseline="0" noProof="0" dirty="0" smtClean="0">
              <a:ln>
                <a:noFill/>
              </a:ln>
              <a:solidFill>
                <a:srgbClr val="0730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827584" y="1844824"/>
          <a:ext cx="806489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52413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52413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52413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18 Imagen" descr="T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71792" y="5472608"/>
            <a:ext cx="620688" cy="620688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1800" b="1" dirty="0" smtClean="0"/>
              <a:t>CAPÍTULO III.</a:t>
            </a: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b="1" dirty="0" smtClean="0"/>
              <a:t>DISEÑO DE UN SISTEMA DE CONTROL INTERNO    ADMINISTRATIVO: AREA GESTIÓN DE TALENTO HUMANO</a:t>
            </a:r>
            <a:endParaRPr lang="es-MX" sz="1800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827584" y="1628800"/>
          <a:ext cx="806489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52413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252413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pic>
        <p:nvPicPr>
          <p:cNvPr id="18" name="17 Imagen" descr="T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44408" y="5445224"/>
            <a:ext cx="620688" cy="620688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000" b="1" dirty="0" smtClean="0"/>
              <a:t>CAPÍTULO IV.</a:t>
            </a: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b="1" dirty="0" smtClean="0"/>
              <a:t>DISEÑO DE UN SISTEMA DE CONTROL INTERNO    ADMINISTRATIVO: AREA DE CONTABILIDAD</a:t>
            </a:r>
            <a:endParaRPr lang="es-MX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8675" y="1600200"/>
            <a:ext cx="7631757" cy="4925144"/>
          </a:xfrm>
        </p:spPr>
        <p:txBody>
          <a:bodyPr/>
          <a:lstStyle/>
          <a:p>
            <a:r>
              <a:rPr lang="es-MX" b="1" dirty="0" smtClean="0">
                <a:solidFill>
                  <a:srgbClr val="07308D"/>
                </a:solidFill>
              </a:rPr>
              <a:t>EVALUACION DE LA SITUACIÓN ACTUAL</a:t>
            </a:r>
          </a:p>
          <a:p>
            <a:endParaRPr lang="es-MX" dirty="0">
              <a:solidFill>
                <a:srgbClr val="07308D"/>
              </a:solidFill>
            </a:endParaRPr>
          </a:p>
        </p:txBody>
      </p:sp>
      <p:pic>
        <p:nvPicPr>
          <p:cNvPr id="4" name="Picture 4" descr="http://static.freepik.com/foto-gratis/flecha-azul-derecha_17-52611312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1052736"/>
            <a:ext cx="418034" cy="418034"/>
          </a:xfrm>
          <a:prstGeom prst="rect">
            <a:avLst/>
          </a:prstGeom>
          <a:noFill/>
        </p:spPr>
      </p:pic>
      <p:pic>
        <p:nvPicPr>
          <p:cNvPr id="5" name="Picture 4" descr="http://static.freepik.com/foto-gratis/flecha-azul-derecha_17-526113124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9512" y="1052736"/>
            <a:ext cx="432048" cy="418034"/>
          </a:xfrm>
          <a:prstGeom prst="rect">
            <a:avLst/>
          </a:prstGeom>
          <a:noFill/>
        </p:spPr>
      </p:pic>
      <p:sp>
        <p:nvSpPr>
          <p:cNvPr id="6" name="5 Redondear rectángulo de esquina diagonal"/>
          <p:cNvSpPr/>
          <p:nvPr/>
        </p:nvSpPr>
        <p:spPr>
          <a:xfrm>
            <a:off x="1979712" y="2060848"/>
            <a:ext cx="5760640" cy="1944216"/>
          </a:xfrm>
          <a:prstGeom prst="round2DiagRect">
            <a:avLst/>
          </a:prstGeom>
          <a:solidFill>
            <a:srgbClr val="A5CBF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DATOS DE LA PRINCIPAL AUTORIDAD DEL AREA DE CONTABILIDAD</a:t>
            </a:r>
          </a:p>
          <a:p>
            <a:r>
              <a:rPr lang="es-MX" b="1" dirty="0" smtClean="0"/>
              <a:t>Nombre</a:t>
            </a:r>
            <a:r>
              <a:rPr lang="es-MX" dirty="0" smtClean="0"/>
              <a:t>: Lic. Mireya Guachamin</a:t>
            </a:r>
          </a:p>
          <a:p>
            <a:r>
              <a:rPr lang="es-MX" b="1" dirty="0" smtClean="0"/>
              <a:t>Cargo</a:t>
            </a:r>
            <a:r>
              <a:rPr lang="es-MX" dirty="0" smtClean="0"/>
              <a:t>: Encargada del Área de Contabilidad</a:t>
            </a:r>
          </a:p>
          <a:p>
            <a:r>
              <a:rPr lang="es-MX" b="1" dirty="0" smtClean="0"/>
              <a:t>Fecha</a:t>
            </a:r>
            <a:r>
              <a:rPr lang="es-MX" dirty="0" smtClean="0"/>
              <a:t>: 13-01-2014</a:t>
            </a:r>
          </a:p>
          <a:p>
            <a:pPr algn="ctr"/>
            <a:endParaRPr lang="es-MX" dirty="0"/>
          </a:p>
        </p:txBody>
      </p:sp>
      <p:sp>
        <p:nvSpPr>
          <p:cNvPr id="8" name="7 Cubo"/>
          <p:cNvSpPr/>
          <p:nvPr/>
        </p:nvSpPr>
        <p:spPr>
          <a:xfrm>
            <a:off x="2987824" y="4653136"/>
            <a:ext cx="3960440" cy="1074018"/>
          </a:xfrm>
          <a:prstGeom prst="cube">
            <a:avLst/>
          </a:prstGeom>
          <a:solidFill>
            <a:srgbClr val="0070C0"/>
          </a:solidFill>
          <a:effectLst>
            <a:outerShdw blurRad="39000" dist="254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500" b="1" dirty="0" smtClean="0">
                <a:solidFill>
                  <a:srgbClr val="002060"/>
                </a:solidFill>
                <a:hlinkClick r:id="rId6" action="ppaction://hlinkfile"/>
              </a:rPr>
              <a:t>Cuestionario</a:t>
            </a:r>
            <a:endParaRPr lang="es-MX" sz="2500" b="1" dirty="0">
              <a:solidFill>
                <a:srgbClr val="002060"/>
              </a:solidFill>
            </a:endParaRPr>
          </a:p>
        </p:txBody>
      </p:sp>
      <p:pic>
        <p:nvPicPr>
          <p:cNvPr id="9" name="8 Imagen" descr="T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16416" y="6093296"/>
            <a:ext cx="620688" cy="620688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000" b="1" dirty="0" smtClean="0"/>
              <a:t>CAPÍTULO IV.</a:t>
            </a: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b="1" dirty="0" smtClean="0"/>
              <a:t>DISEÑO DE UN SISTEMA DE CONTROL INTERNO    ADMINISTRATIVO: AREA DE CONTABILIDAD</a:t>
            </a:r>
            <a:endParaRPr lang="es-MX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388640"/>
          </a:xfrm>
        </p:spPr>
        <p:txBody>
          <a:bodyPr/>
          <a:lstStyle/>
          <a:p>
            <a:r>
              <a:rPr lang="es-MX" b="1" dirty="0" smtClean="0"/>
              <a:t>DIAGNÓSTICO Y ANÁLISIS DEL NIVEL DE CONFIANZA Y RIESGO</a:t>
            </a:r>
            <a:endParaRPr lang="es-MX" b="1" dirty="0"/>
          </a:p>
        </p:txBody>
      </p:sp>
      <p:pic>
        <p:nvPicPr>
          <p:cNvPr id="4" name="Picture 4" descr="http://static.freepik.com/foto-gratis/flecha-azul-derecha_17-52611312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1052736"/>
            <a:ext cx="418034" cy="418034"/>
          </a:xfrm>
          <a:prstGeom prst="rect">
            <a:avLst/>
          </a:prstGeom>
          <a:noFill/>
        </p:spPr>
      </p:pic>
      <p:pic>
        <p:nvPicPr>
          <p:cNvPr id="5" name="Picture 4" descr="http://static.freepik.com/foto-gratis/flecha-azul-derecha_17-526113124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9512" y="1052736"/>
            <a:ext cx="432048" cy="41803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827584" y="220486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TABLA RESUMEN EVALUACIÓN DEL RIESGO DE CONTROL EN  CONTABILIDAD</a:t>
            </a:r>
            <a:endParaRPr lang="es-MX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8" name="7 Imagen" descr="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16416" y="6093296"/>
            <a:ext cx="620688" cy="620688"/>
          </a:xfrm>
          <a:prstGeom prst="rect">
            <a:avLst/>
          </a:prstGeom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251520" y="2924944"/>
          <a:ext cx="8712967" cy="3096344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027634"/>
                <a:gridCol w="2364132"/>
                <a:gridCol w="1077205"/>
                <a:gridCol w="1077205"/>
                <a:gridCol w="1143935"/>
                <a:gridCol w="840791"/>
                <a:gridCol w="1182065"/>
              </a:tblGrid>
              <a:tr h="2553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N.-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COMPONENTE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CALIFICACIÓN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NIVEL DE CONFIANZA (%)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NIVEL DE RIESGO (%)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CALIFICACIÓN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5"/>
                    </a:solidFill>
                  </a:tcPr>
                </a:tc>
              </a:tr>
              <a:tr h="7661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PUNTAJE OPTIMO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PUNTAJE OBTENIDO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66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AMBIENTE DE CONTROL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40%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60%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MEDIO-BAJO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510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VALORACIÓN DE RIESGOS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MEDIO-MEDIO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25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ACTIVIDADES DE CONTROL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73%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27%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BAJO-ALTO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510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INFORMACIÓN Y COMUNICACIÓN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MEDIO-MEDIO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266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MONITOREO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40%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60%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MEDIO-ALTO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266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Times New Roman"/>
                          <a:ea typeface="Times New Roman"/>
                          <a:cs typeface="Times New Roman"/>
                        </a:rPr>
                        <a:t>SUMATORIA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Times New Roman"/>
                          <a:ea typeface="Times New Roman"/>
                          <a:cs typeface="Times New Roman"/>
                        </a:rPr>
                        <a:t>61%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Times New Roman"/>
                          <a:ea typeface="Times New Roman"/>
                          <a:cs typeface="Times New Roman"/>
                        </a:rPr>
                        <a:t>39%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MEDIO-BAJO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35" marR="341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8675" y="-99392"/>
            <a:ext cx="7485512" cy="1096962"/>
          </a:xfrm>
        </p:spPr>
        <p:txBody>
          <a:bodyPr>
            <a:normAutofit/>
          </a:bodyPr>
          <a:lstStyle/>
          <a:p>
            <a:pPr algn="ctr"/>
            <a:r>
              <a:rPr lang="es-MX" sz="1800" b="1" dirty="0" smtClean="0"/>
              <a:t>CAPÍTULO IV.</a:t>
            </a: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b="1" dirty="0" smtClean="0"/>
              <a:t>DISEÑO DE UN SISTEMA DE CONTROL INTERNO    ADMINISTRATIVO: AREA DE CONTABILIDAD</a:t>
            </a:r>
            <a:endParaRPr lang="es-MX" sz="18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827584" y="1412776"/>
            <a:ext cx="7560840" cy="6046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s-MX" sz="1500" b="1" dirty="0" smtClean="0">
                <a:solidFill>
                  <a:srgbClr val="07308D"/>
                </a:solidFill>
              </a:rPr>
              <a:t>DISEÑO DE LOS CONTROLES INTERNOS ADMINISTRATIVOS POR PROCEDIMIENTO</a:t>
            </a:r>
            <a:endParaRPr kumimoji="0" lang="es-MX" sz="1500" b="1" i="0" u="none" strike="noStrike" kern="1200" cap="none" spc="0" normalizeH="0" baseline="0" noProof="0" dirty="0" smtClean="0">
              <a:ln>
                <a:noFill/>
              </a:ln>
              <a:solidFill>
                <a:srgbClr val="0730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827584" y="1844824"/>
          <a:ext cx="8064896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52413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52413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52413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52413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52413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52413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27 Imagen" descr="T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44408" y="5301208"/>
            <a:ext cx="620688" cy="620688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1800" b="1" dirty="0" smtClean="0"/>
              <a:t>CAPÍTULO IV.</a:t>
            </a: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b="1" dirty="0" smtClean="0"/>
              <a:t>DISEÑO DE UN SISTEMA DE CONTROL INTERNO    ADMINISTRATIVO: AREA DE CONTABILIDAD</a:t>
            </a:r>
            <a:endParaRPr lang="es-MX" sz="1800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827584" y="1628800"/>
          <a:ext cx="806489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52413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252413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pic>
        <p:nvPicPr>
          <p:cNvPr id="23" name="22 Imagen" descr="T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16416" y="6093296"/>
            <a:ext cx="620688" cy="620688"/>
          </a:xfrm>
          <a:prstGeom prst="rect">
            <a:avLst/>
          </a:prstGeom>
        </p:spPr>
      </p:pic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000" b="1" dirty="0" smtClean="0"/>
              <a:t>CAPÍTULO V.</a:t>
            </a: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b="1" dirty="0" smtClean="0"/>
              <a:t>DISEÑO DE UN SISTEMA DE CONTROL INTERNO    ADMINISTRATIVO: AREA DE INVENTARIOS</a:t>
            </a:r>
            <a:endParaRPr lang="es-MX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8675" y="1600200"/>
            <a:ext cx="7631757" cy="4925144"/>
          </a:xfrm>
        </p:spPr>
        <p:txBody>
          <a:bodyPr/>
          <a:lstStyle/>
          <a:p>
            <a:r>
              <a:rPr lang="es-MX" b="1" dirty="0" smtClean="0">
                <a:solidFill>
                  <a:srgbClr val="07308D"/>
                </a:solidFill>
              </a:rPr>
              <a:t>EVALUACION DE LA SITUACIÓN ACTUAL</a:t>
            </a:r>
          </a:p>
          <a:p>
            <a:endParaRPr lang="es-MX" dirty="0">
              <a:solidFill>
                <a:srgbClr val="07308D"/>
              </a:solidFill>
            </a:endParaRPr>
          </a:p>
        </p:txBody>
      </p:sp>
      <p:pic>
        <p:nvPicPr>
          <p:cNvPr id="4" name="Picture 4" descr="http://static.freepik.com/foto-gratis/flecha-azul-derecha_17-52611312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1052736"/>
            <a:ext cx="418034" cy="418034"/>
          </a:xfrm>
          <a:prstGeom prst="rect">
            <a:avLst/>
          </a:prstGeom>
          <a:noFill/>
        </p:spPr>
      </p:pic>
      <p:pic>
        <p:nvPicPr>
          <p:cNvPr id="5" name="Picture 4" descr="http://static.freepik.com/foto-gratis/flecha-azul-derecha_17-526113124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9512" y="1052736"/>
            <a:ext cx="432048" cy="418034"/>
          </a:xfrm>
          <a:prstGeom prst="rect">
            <a:avLst/>
          </a:prstGeom>
          <a:noFill/>
        </p:spPr>
      </p:pic>
      <p:sp>
        <p:nvSpPr>
          <p:cNvPr id="6" name="5 Redondear rectángulo de esquina diagonal"/>
          <p:cNvSpPr/>
          <p:nvPr/>
        </p:nvSpPr>
        <p:spPr>
          <a:xfrm>
            <a:off x="1979712" y="2060848"/>
            <a:ext cx="5760640" cy="1944216"/>
          </a:xfrm>
          <a:prstGeom prst="round2DiagRect">
            <a:avLst/>
          </a:prstGeom>
          <a:solidFill>
            <a:srgbClr val="A5CBF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DATOS DE LA PRINCIPAL AUTORIDAD DEL AREA DE INVENTARIOS</a:t>
            </a:r>
          </a:p>
          <a:p>
            <a:r>
              <a:rPr lang="es-MX" b="1" dirty="0" smtClean="0"/>
              <a:t>Nombre</a:t>
            </a:r>
            <a:r>
              <a:rPr lang="es-MX" dirty="0" smtClean="0"/>
              <a:t>: Sra. Janeth Albear</a:t>
            </a:r>
          </a:p>
          <a:p>
            <a:r>
              <a:rPr lang="es-MX" b="1" dirty="0" smtClean="0"/>
              <a:t>Cargo</a:t>
            </a:r>
            <a:r>
              <a:rPr lang="es-MX" dirty="0" smtClean="0"/>
              <a:t>: Jefa de Inventarios</a:t>
            </a:r>
          </a:p>
          <a:p>
            <a:r>
              <a:rPr lang="es-MX" b="1" dirty="0" smtClean="0"/>
              <a:t>Fecha</a:t>
            </a:r>
            <a:r>
              <a:rPr lang="es-MX" dirty="0" smtClean="0"/>
              <a:t>: 10-02-2014</a:t>
            </a:r>
          </a:p>
          <a:p>
            <a:pPr algn="ctr"/>
            <a:endParaRPr lang="es-MX" dirty="0"/>
          </a:p>
        </p:txBody>
      </p:sp>
      <p:sp>
        <p:nvSpPr>
          <p:cNvPr id="8" name="7 Cubo"/>
          <p:cNvSpPr/>
          <p:nvPr/>
        </p:nvSpPr>
        <p:spPr>
          <a:xfrm>
            <a:off x="2987824" y="4653136"/>
            <a:ext cx="3960440" cy="1074018"/>
          </a:xfrm>
          <a:prstGeom prst="cube">
            <a:avLst/>
          </a:prstGeom>
          <a:solidFill>
            <a:srgbClr val="0070C0"/>
          </a:solidFill>
          <a:effectLst>
            <a:outerShdw blurRad="39000" dist="254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500" b="1" dirty="0" smtClean="0">
                <a:solidFill>
                  <a:srgbClr val="002060"/>
                </a:solidFill>
                <a:hlinkClick r:id="rId6" action="ppaction://hlinkfile"/>
              </a:rPr>
              <a:t>Cuestionario</a:t>
            </a:r>
            <a:endParaRPr lang="es-MX" sz="2500" b="1" dirty="0">
              <a:solidFill>
                <a:srgbClr val="002060"/>
              </a:solidFill>
            </a:endParaRPr>
          </a:p>
        </p:txBody>
      </p:sp>
      <p:pic>
        <p:nvPicPr>
          <p:cNvPr id="9" name="8 Imagen" descr="T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16416" y="6093296"/>
            <a:ext cx="620688" cy="620688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000" b="1" dirty="0" smtClean="0"/>
              <a:t>CAPÍTULO V.</a:t>
            </a: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b="1" dirty="0" smtClean="0"/>
              <a:t>DISEÑO DE UN SISTEMA DE CONTROL INTERNO    ADMINISTRATIVO: AREA DE INVENTARIOS</a:t>
            </a:r>
            <a:endParaRPr lang="es-MX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388640"/>
          </a:xfrm>
        </p:spPr>
        <p:txBody>
          <a:bodyPr/>
          <a:lstStyle/>
          <a:p>
            <a:r>
              <a:rPr lang="es-MX" b="1" dirty="0" smtClean="0"/>
              <a:t>DIAGNÓSTICO Y ANÁLISIS DEL NIVEL DE CONFIANZA Y RIESGO</a:t>
            </a:r>
            <a:endParaRPr lang="es-MX" b="1" dirty="0"/>
          </a:p>
        </p:txBody>
      </p:sp>
      <p:pic>
        <p:nvPicPr>
          <p:cNvPr id="4" name="Picture 4" descr="http://static.freepik.com/foto-gratis/flecha-azul-derecha_17-52611312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1052736"/>
            <a:ext cx="418034" cy="418034"/>
          </a:xfrm>
          <a:prstGeom prst="rect">
            <a:avLst/>
          </a:prstGeom>
          <a:noFill/>
        </p:spPr>
      </p:pic>
      <p:pic>
        <p:nvPicPr>
          <p:cNvPr id="5" name="Picture 4" descr="http://static.freepik.com/foto-gratis/flecha-azul-derecha_17-526113124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9512" y="1052736"/>
            <a:ext cx="432048" cy="41803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827584" y="220486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TABLA RESUMEN EVALUACIÓN DEL RIESGO DE CONTROL EN EL INVENTARIOS</a:t>
            </a:r>
            <a:endParaRPr lang="es-MX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8" name="7 Imagen" descr="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16416" y="6093296"/>
            <a:ext cx="620688" cy="620688"/>
          </a:xfrm>
          <a:prstGeom prst="rect">
            <a:avLst/>
          </a:prstGeom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251520" y="3031311"/>
          <a:ext cx="8701592" cy="2989974"/>
        </p:xfrm>
        <a:graphic>
          <a:graphicData uri="http://schemas.openxmlformats.org/drawingml/2006/table">
            <a:tbl>
              <a:tblPr/>
              <a:tblGrid>
                <a:gridCol w="1026292"/>
                <a:gridCol w="2361045"/>
                <a:gridCol w="1075799"/>
                <a:gridCol w="1075799"/>
                <a:gridCol w="1142441"/>
                <a:gridCol w="839694"/>
                <a:gridCol w="1180522"/>
              </a:tblGrid>
              <a:tr h="26775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N.-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COMPONENTE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CALIFICACIÓN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NIVEL DE CONFIANZA (%)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NIVEL DE RIESGO (%)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CALIFICACIÓN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5"/>
                    </a:solidFill>
                  </a:tcPr>
                </a:tc>
              </a:tr>
              <a:tr h="80327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PUNTAJE OPTIMO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PUNTAJE OBTENIDO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78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AMBIENTE DE CONTROL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75%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BAJO-ALTO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78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VALORACIÓN DE RIESGOS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67%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33%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BAJO-ALTO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67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ACTIVIDADES DE CONTROL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62%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38%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MEDIO-BAJO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535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INFORMACIÓN Y COMUNICACIÓN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75%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BAJO-ALTO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78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MONITOREO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80%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MEDIO-ALTO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278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Times New Roman"/>
                          <a:ea typeface="Times New Roman"/>
                          <a:cs typeface="Times New Roman"/>
                        </a:rPr>
                        <a:t>SUMATORIA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Times New Roman"/>
                          <a:ea typeface="Times New Roman"/>
                          <a:cs typeface="Times New Roman"/>
                        </a:rPr>
                        <a:t>63%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Times New Roman"/>
                          <a:ea typeface="Times New Roman"/>
                          <a:cs typeface="Times New Roman"/>
                        </a:rPr>
                        <a:t>41%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MEDIO-BAJO</a:t>
                      </a:r>
                      <a:endParaRPr lang="es-MX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00" marR="416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8675" y="-99392"/>
            <a:ext cx="7485512" cy="1096962"/>
          </a:xfrm>
        </p:spPr>
        <p:txBody>
          <a:bodyPr>
            <a:normAutofit/>
          </a:bodyPr>
          <a:lstStyle/>
          <a:p>
            <a:pPr algn="ctr"/>
            <a:r>
              <a:rPr lang="es-MX" sz="1800" b="1" dirty="0" smtClean="0"/>
              <a:t>CAPÍTULO III.</a:t>
            </a: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b="1" dirty="0" smtClean="0"/>
              <a:t>DISEÑO DE UN SISTEMA DE CONTROL INTERNO    ADMINISTRATIVO: AREA GESTIÓN DE TALENTO HUMANO</a:t>
            </a:r>
            <a:endParaRPr lang="es-MX" sz="18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827584" y="1412776"/>
            <a:ext cx="7560840" cy="6046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s-MX" sz="1500" b="1" dirty="0" smtClean="0">
                <a:solidFill>
                  <a:srgbClr val="07308D"/>
                </a:solidFill>
              </a:rPr>
              <a:t>DISEÑO DE LOS CONTROLES INTERNOS ADMINISTRATIVOS POR PROCEDIMIENTO</a:t>
            </a:r>
            <a:endParaRPr kumimoji="0" lang="es-MX" sz="1500" b="1" i="0" u="none" strike="noStrike" kern="1200" cap="none" spc="0" normalizeH="0" baseline="0" noProof="0" dirty="0" smtClean="0">
              <a:ln>
                <a:noFill/>
              </a:ln>
              <a:solidFill>
                <a:srgbClr val="0730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467544" y="1844824"/>
          <a:ext cx="842493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52413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52413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52413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52413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252413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24 Imagen" descr="T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16416" y="6093296"/>
            <a:ext cx="620688" cy="620688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CAPÍTULO I</a:t>
            </a:r>
            <a:br>
              <a:rPr lang="es-MX" dirty="0" smtClean="0"/>
            </a:br>
            <a:r>
              <a:rPr lang="es-MX" dirty="0" smtClean="0"/>
              <a:t>INTRODUCCIÓN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39752" y="2924944"/>
            <a:ext cx="2231157" cy="792088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rgbClr val="07308D"/>
                </a:solidFill>
              </a:rPr>
              <a:t>Sociedad  justa y equitativa</a:t>
            </a:r>
            <a:endParaRPr lang="es-MX" b="1" dirty="0">
              <a:solidFill>
                <a:srgbClr val="07308D"/>
              </a:solidFill>
            </a:endParaRPr>
          </a:p>
        </p:txBody>
      </p:sp>
      <p:pic>
        <p:nvPicPr>
          <p:cNvPr id="4" name="3 Imagen" descr="professional-group-of-five-for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340768"/>
            <a:ext cx="2784154" cy="2115453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1907704" y="1628800"/>
            <a:ext cx="1655093" cy="10367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30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Finanzas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30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Auditoría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rgbClr val="0730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Flecha curvada hacia la derecha"/>
          <p:cNvSpPr/>
          <p:nvPr/>
        </p:nvSpPr>
        <p:spPr>
          <a:xfrm rot="20010307">
            <a:off x="678174" y="2365128"/>
            <a:ext cx="1418210" cy="160097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2843809" y="4221088"/>
            <a:ext cx="1656184" cy="5040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MX" sz="2000" b="1" dirty="0" smtClean="0">
                <a:solidFill>
                  <a:srgbClr val="07308D"/>
                </a:solidFill>
              </a:rPr>
              <a:t>Educación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rgbClr val="0730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Flecha curvada hacia la derecha"/>
          <p:cNvSpPr/>
          <p:nvPr/>
        </p:nvSpPr>
        <p:spPr>
          <a:xfrm rot="20010307">
            <a:off x="1326247" y="4165328"/>
            <a:ext cx="1418210" cy="160097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3131840" y="5013176"/>
            <a:ext cx="1656184" cy="504056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MX" sz="2000" b="1" noProof="0" dirty="0" smtClean="0">
                <a:solidFill>
                  <a:srgbClr val="07308D"/>
                </a:solidFill>
              </a:rPr>
              <a:t>Mejora </a:t>
            </a:r>
            <a:r>
              <a:rPr lang="es-MX" sz="2000" b="1" dirty="0" smtClean="0">
                <a:solidFill>
                  <a:srgbClr val="07308D"/>
                </a:solidFill>
              </a:rPr>
              <a:t>de </a:t>
            </a:r>
            <a:r>
              <a:rPr lang="es-MX" sz="2000" b="1" noProof="0" dirty="0" smtClean="0">
                <a:solidFill>
                  <a:srgbClr val="07308D"/>
                </a:solidFill>
              </a:rPr>
              <a:t>procesos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rgbClr val="0730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6012160" y="5949280"/>
            <a:ext cx="1656184" cy="504056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MX" sz="2000" b="1" noProof="0" dirty="0" smtClean="0">
                <a:solidFill>
                  <a:srgbClr val="07308D"/>
                </a:solidFill>
              </a:rPr>
              <a:t>Unidad Educativa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rgbClr val="0730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12 Imagen" descr="The.Hunger.Games.600.10443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365104"/>
            <a:ext cx="2137420" cy="1424947"/>
          </a:xfrm>
          <a:prstGeom prst="rect">
            <a:avLst/>
          </a:prstGeom>
        </p:spPr>
      </p:pic>
      <p:sp>
        <p:nvSpPr>
          <p:cNvPr id="14" name="13 Flecha doblada hacia arriba"/>
          <p:cNvSpPr/>
          <p:nvPr/>
        </p:nvSpPr>
        <p:spPr>
          <a:xfrm rot="5400000">
            <a:off x="4572000" y="5445224"/>
            <a:ext cx="936104" cy="6480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5" name="14 Imagen" descr="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6416" y="6093296"/>
            <a:ext cx="620688" cy="620688"/>
          </a:xfrm>
          <a:prstGeom prst="rect">
            <a:avLst/>
          </a:prstGeom>
        </p:spPr>
      </p:pic>
      <p:pic>
        <p:nvPicPr>
          <p:cNvPr id="16" name="Picture 4" descr="http://static.freepik.com/foto-gratis/flecha-azul-derecha_17-526113124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79512" y="1052736"/>
            <a:ext cx="432048" cy="418034"/>
          </a:xfrm>
          <a:prstGeom prst="rect">
            <a:avLst/>
          </a:prstGeom>
          <a:noFill/>
        </p:spPr>
      </p:pic>
      <p:pic>
        <p:nvPicPr>
          <p:cNvPr id="17" name="Picture 4" descr="http://static.freepik.com/foto-gratis/flecha-azul-derecha_17-526113124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2440" y="1052736"/>
            <a:ext cx="418034" cy="4180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  <p:bldP spid="9" grpId="0"/>
      <p:bldP spid="10" grpId="0" animBg="1"/>
      <p:bldP spid="11" grpId="0"/>
      <p:bldP spid="12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enchmarking.galeon.com/imagenes/benc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08920"/>
            <a:ext cx="2857500" cy="219075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400" b="1" dirty="0" smtClean="0"/>
              <a:t>CAPÍTULO VI</a:t>
            </a: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b="1" dirty="0" smtClean="0"/>
              <a:t>CONCLUSIONES Y RECOMENDACIONES</a:t>
            </a:r>
            <a:endParaRPr lang="es-MX" sz="2400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0" y="1556792"/>
          <a:ext cx="9144000" cy="50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491880" y="14127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CONCLUSIONES</a:t>
            </a:r>
            <a:endParaRPr lang="es-MX" b="1" dirty="0"/>
          </a:p>
        </p:txBody>
      </p:sp>
      <p:pic>
        <p:nvPicPr>
          <p:cNvPr id="7" name="6 Imagen" descr="T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16416" y="6093296"/>
            <a:ext cx="620688" cy="620688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400" b="1" dirty="0" smtClean="0"/>
              <a:t>CAPÍTULO VI</a:t>
            </a: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b="1" dirty="0" smtClean="0"/>
              <a:t>CONCLUSIONES Y RECOMENDACIONES</a:t>
            </a:r>
            <a:endParaRPr lang="es-MX" sz="2400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763688" y="2348880"/>
          <a:ext cx="4176464" cy="269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T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16416" y="6093296"/>
            <a:ext cx="620688" cy="620688"/>
          </a:xfrm>
          <a:prstGeom prst="rect">
            <a:avLst/>
          </a:prstGeom>
        </p:spPr>
      </p:pic>
      <p:pic>
        <p:nvPicPr>
          <p:cNvPr id="6146" name="Picture 2" descr="http://benchmarking.galeon.com/imagenes/bench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2564904"/>
            <a:ext cx="2200036" cy="16866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lobedia.com/imagenes/noticias/2011/5/25/seis-recomendaciones-para-comunicar-bien_1_726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420888"/>
            <a:ext cx="2686050" cy="284797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400" b="1" dirty="0" smtClean="0"/>
              <a:t>CAPÍTULO VI</a:t>
            </a: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b="1" dirty="0" smtClean="0"/>
              <a:t>CONCLUSIONES Y RECOMENDACIONES</a:t>
            </a:r>
            <a:endParaRPr lang="es-MX" sz="2400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0" y="1785888"/>
          <a:ext cx="9144000" cy="50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275856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RECOMENDACIONES</a:t>
            </a:r>
            <a:endParaRPr lang="es-MX" b="1" dirty="0"/>
          </a:p>
        </p:txBody>
      </p:sp>
      <p:pic>
        <p:nvPicPr>
          <p:cNvPr id="7" name="6 Imagen" descr="T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16416" y="6093296"/>
            <a:ext cx="620688" cy="620688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400" b="1" dirty="0" smtClean="0"/>
              <a:t>CAPÍTULO VI</a:t>
            </a: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b="1" dirty="0" smtClean="0"/>
              <a:t>CONCLUSIONES Y RECOMENDACIONES</a:t>
            </a:r>
            <a:endParaRPr lang="es-MX" sz="2400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259632" y="1700808"/>
          <a:ext cx="468052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 descr="T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16416" y="6093296"/>
            <a:ext cx="620688" cy="620688"/>
          </a:xfrm>
          <a:prstGeom prst="rect">
            <a:avLst/>
          </a:prstGeom>
        </p:spPr>
      </p:pic>
      <p:pic>
        <p:nvPicPr>
          <p:cNvPr id="4098" name="Picture 2" descr="http://globedia.com/imagenes/noticias/2011/5/25/seis-recomendaciones-para-comunicar-bien_1_72667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2348880"/>
            <a:ext cx="2686050" cy="28479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1746" name="Picture 2" descr="http://api.ning.com/files/BnXMpmljUiOSksh65I*IB8T2z79a5sXo*XAXvqxUxIIlQd*s5Iag8fN7bQLV9SiU4iCTnH8Nki7b3VUheVoLmVV4kh35E0Nk/gracias...plumadiciendol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008" y="1916832"/>
            <a:ext cx="6910384" cy="3096344"/>
          </a:xfrm>
          <a:prstGeom prst="rect">
            <a:avLst/>
          </a:prstGeom>
          <a:noFill/>
        </p:spPr>
      </p:pic>
      <p:pic>
        <p:nvPicPr>
          <p:cNvPr id="4" name="Picture 4" descr="http://static.freepik.com/foto-gratis/flecha-azul-derecha_17-526113124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79512" y="1052736"/>
            <a:ext cx="432048" cy="418034"/>
          </a:xfrm>
          <a:prstGeom prst="rect">
            <a:avLst/>
          </a:prstGeom>
          <a:noFill/>
        </p:spPr>
      </p:pic>
      <p:pic>
        <p:nvPicPr>
          <p:cNvPr id="5" name="4 Imagen" descr="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6416" y="6093296"/>
            <a:ext cx="620688" cy="620688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ANEXOS EXPOSICIÓN</a:t>
            </a:r>
            <a:endParaRPr lang="es-MX" dirty="0"/>
          </a:p>
        </p:txBody>
      </p:sp>
      <p:pic>
        <p:nvPicPr>
          <p:cNvPr id="4" name="Picture">
            <a:hlinkClick r:id="rId2" action="ppaction://hlinksldjump"/>
          </p:cNvPr>
          <p:cNvPicPr/>
          <p:nvPr/>
        </p:nvPicPr>
        <p:blipFill>
          <a:blip r:embed="rId3" cstate="print"/>
          <a:srcRect l="15916" t="26392" r="17177" b="18370"/>
          <a:stretch>
            <a:fillRect/>
          </a:stretch>
        </p:blipFill>
        <p:spPr bwMode="auto">
          <a:xfrm>
            <a:off x="2411760" y="3717032"/>
            <a:ext cx="4476307" cy="208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691680" y="594928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Fuentes</a:t>
            </a:r>
            <a:r>
              <a:rPr lang="es-MX" dirty="0" smtClean="0"/>
              <a:t>: Auditoría de Gestión, Milton Maldonado, 2001</a:t>
            </a:r>
          </a:p>
          <a:p>
            <a:endParaRPr lang="es-MX" dirty="0"/>
          </a:p>
        </p:txBody>
      </p:sp>
      <p:pic>
        <p:nvPicPr>
          <p:cNvPr id="6" name="5 Imagen">
            <a:hlinkClick r:id="rId4" action="ppaction://hlinksldjump"/>
          </p:cNvPr>
          <p:cNvPicPr/>
          <p:nvPr/>
        </p:nvPicPr>
        <p:blipFill>
          <a:blip r:embed="rId5" cstate="print"/>
          <a:srcRect l="3728" t="53906" r="23447" b="11782"/>
          <a:stretch>
            <a:fillRect/>
          </a:stretch>
        </p:blipFill>
        <p:spPr bwMode="auto">
          <a:xfrm>
            <a:off x="467544" y="1340768"/>
            <a:ext cx="8253250" cy="218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T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16416" y="6093296"/>
            <a:ext cx="620688" cy="620688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CAPÍTULO I</a:t>
            </a:r>
            <a:br>
              <a:rPr lang="es-MX" dirty="0" smtClean="0"/>
            </a:br>
            <a:r>
              <a:rPr lang="es-MX" dirty="0" smtClean="0"/>
              <a:t>INTRODUCCIÓN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81128"/>
          </a:xfrm>
        </p:spPr>
        <p:txBody>
          <a:bodyPr/>
          <a:lstStyle/>
          <a:p>
            <a:r>
              <a:rPr lang="es-MX" b="1" dirty="0" smtClean="0">
                <a:solidFill>
                  <a:srgbClr val="07308D"/>
                </a:solidFill>
              </a:rPr>
              <a:t>OBJETIVO GENERAL</a:t>
            </a:r>
          </a:p>
          <a:p>
            <a:endParaRPr lang="es-MX" b="1" dirty="0" smtClean="0">
              <a:solidFill>
                <a:srgbClr val="07308D"/>
              </a:solidFill>
            </a:endParaRPr>
          </a:p>
          <a:p>
            <a:endParaRPr lang="es-MX" b="1" dirty="0" smtClean="0">
              <a:solidFill>
                <a:srgbClr val="07308D"/>
              </a:solidFill>
            </a:endParaRPr>
          </a:p>
          <a:p>
            <a:endParaRPr lang="es-MX" b="1" dirty="0" smtClean="0">
              <a:solidFill>
                <a:srgbClr val="07308D"/>
              </a:solidFill>
            </a:endParaRPr>
          </a:p>
          <a:p>
            <a:r>
              <a:rPr lang="es-MX" b="1" dirty="0" smtClean="0">
                <a:solidFill>
                  <a:srgbClr val="07308D"/>
                </a:solidFill>
              </a:rPr>
              <a:t>OBJETIVOS ESPECÍFICOS</a:t>
            </a:r>
          </a:p>
          <a:p>
            <a:pPr>
              <a:buNone/>
            </a:pPr>
            <a:endParaRPr lang="es-MX" dirty="0">
              <a:solidFill>
                <a:srgbClr val="07308D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15616" y="2084595"/>
            <a:ext cx="7200800" cy="1416413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Sustentos teóricos, </a:t>
            </a:r>
          </a:p>
          <a:p>
            <a:pPr algn="ctr"/>
            <a:r>
              <a:rPr lang="es-MX" sz="1600" dirty="0" smtClean="0"/>
              <a:t>Normas legales y buenas prácticas profesionales.</a:t>
            </a:r>
            <a:endParaRPr lang="es-MX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827584" y="3933056"/>
          <a:ext cx="770485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 descr="T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16416" y="6093296"/>
            <a:ext cx="620688" cy="620688"/>
          </a:xfrm>
          <a:prstGeom prst="rect">
            <a:avLst/>
          </a:prstGeom>
        </p:spPr>
      </p:pic>
      <p:pic>
        <p:nvPicPr>
          <p:cNvPr id="7" name="Picture 4" descr="http://static.freepik.com/foto-gratis/flecha-azul-derecha_17-526113124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179512" y="1052736"/>
            <a:ext cx="432048" cy="418034"/>
          </a:xfrm>
          <a:prstGeom prst="rect">
            <a:avLst/>
          </a:prstGeom>
          <a:noFill/>
        </p:spPr>
      </p:pic>
      <p:pic>
        <p:nvPicPr>
          <p:cNvPr id="8" name="Picture 4" descr="http://static.freepik.com/foto-gratis/flecha-azul-derecha_17-526113124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32440" y="1052736"/>
            <a:ext cx="418034" cy="4180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400" dirty="0" smtClean="0"/>
              <a:t>CAPÍTULO I</a:t>
            </a:r>
            <a:br>
              <a:rPr lang="es-MX" sz="2400" dirty="0" smtClean="0"/>
            </a:br>
            <a:r>
              <a:rPr lang="es-MX" sz="2400" dirty="0" smtClean="0"/>
              <a:t>INTRODUCCIÓN</a:t>
            </a:r>
            <a:endParaRPr lang="es-MX" sz="26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3347863" y="1556792"/>
            <a:ext cx="4967461" cy="432048"/>
          </a:xfrm>
        </p:spPr>
        <p:txBody>
          <a:bodyPr/>
          <a:lstStyle/>
          <a:p>
            <a:r>
              <a:rPr lang="es-MX" b="1" dirty="0" smtClean="0">
                <a:solidFill>
                  <a:srgbClr val="07308D"/>
                </a:solidFill>
              </a:rPr>
              <a:t>Base Legal</a:t>
            </a:r>
          </a:p>
          <a:p>
            <a:pPr>
              <a:buNone/>
            </a:pPr>
            <a:endParaRPr lang="es-MX" b="1" dirty="0">
              <a:solidFill>
                <a:srgbClr val="07308D"/>
              </a:solidFill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5471592" y="1916832"/>
          <a:ext cx="3852936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9 Imagen" descr="T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16416" y="6093296"/>
            <a:ext cx="620688" cy="620688"/>
          </a:xfrm>
          <a:prstGeom prst="rect">
            <a:avLst/>
          </a:prstGeom>
        </p:spPr>
      </p:pic>
      <p:pic>
        <p:nvPicPr>
          <p:cNvPr id="11" name="Picture 4" descr="http://static.freepik.com/foto-gratis/flecha-azul-derecha_17-526113124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32440" y="1052736"/>
            <a:ext cx="418034" cy="418034"/>
          </a:xfrm>
          <a:prstGeom prst="rect">
            <a:avLst/>
          </a:prstGeom>
          <a:noFill/>
        </p:spPr>
      </p:pic>
      <p:pic>
        <p:nvPicPr>
          <p:cNvPr id="12" name="Picture 4" descr="http://static.freepik.com/foto-gratis/flecha-azul-derecha_17-526113124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179512" y="1052736"/>
            <a:ext cx="432048" cy="418034"/>
          </a:xfrm>
          <a:prstGeom prst="rect">
            <a:avLst/>
          </a:prstGeom>
          <a:noFill/>
        </p:spPr>
      </p:pic>
      <p:pic>
        <p:nvPicPr>
          <p:cNvPr id="13" name="Picture" descr="Mapa.jpg"/>
          <p:cNvPicPr/>
          <p:nvPr/>
        </p:nvPicPr>
        <p:blipFill>
          <a:blip r:embed="rId13" cstate="print">
            <a:lum bright="30000"/>
          </a:blip>
          <a:srcRect/>
          <a:stretch>
            <a:fillRect/>
          </a:stretch>
        </p:blipFill>
        <p:spPr bwMode="auto">
          <a:xfrm>
            <a:off x="179512" y="2492896"/>
            <a:ext cx="51208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400" dirty="0" smtClean="0"/>
              <a:t>CAPÍTULO I</a:t>
            </a:r>
            <a:br>
              <a:rPr lang="es-MX" sz="2400" dirty="0" smtClean="0"/>
            </a:br>
            <a:r>
              <a:rPr lang="es-MX" sz="2400" dirty="0" smtClean="0"/>
              <a:t>INTRODUCCIÓN</a:t>
            </a:r>
            <a:endParaRPr lang="es-MX" sz="2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162880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b="1" dirty="0" smtClean="0">
                <a:solidFill>
                  <a:srgbClr val="07308D"/>
                </a:solidFill>
              </a:rPr>
              <a:t>Dirección amiento Estratégico</a:t>
            </a:r>
            <a:endParaRPr lang="es-MX" b="1" dirty="0">
              <a:solidFill>
                <a:srgbClr val="07308D"/>
              </a:solidFill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827584" y="2060848"/>
          <a:ext cx="6336704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8 Imagen" descr="education-better-life-26087855.jpg"/>
          <p:cNvPicPr>
            <a:picLocks noChangeAspect="1"/>
          </p:cNvPicPr>
          <p:nvPr/>
        </p:nvPicPr>
        <p:blipFill>
          <a:blip r:embed="rId7" cstate="print"/>
          <a:srcRect b="15439"/>
          <a:stretch>
            <a:fillRect/>
          </a:stretch>
        </p:blipFill>
        <p:spPr>
          <a:xfrm>
            <a:off x="4283968" y="2276872"/>
            <a:ext cx="4158566" cy="3163610"/>
          </a:xfrm>
          <a:prstGeom prst="rect">
            <a:avLst/>
          </a:prstGeom>
        </p:spPr>
      </p:pic>
      <p:sp>
        <p:nvSpPr>
          <p:cNvPr id="10" name="9 Elipse"/>
          <p:cNvSpPr/>
          <p:nvPr/>
        </p:nvSpPr>
        <p:spPr>
          <a:xfrm>
            <a:off x="2195736" y="4365104"/>
            <a:ext cx="1800200" cy="166172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smtClean="0">
                <a:solidFill>
                  <a:srgbClr val="002060"/>
                </a:solidFill>
              </a:rPr>
              <a:t>Visión</a:t>
            </a:r>
            <a:endParaRPr lang="es-MX" sz="3000" b="1" dirty="0">
              <a:solidFill>
                <a:srgbClr val="002060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683568" y="2420888"/>
            <a:ext cx="1944216" cy="1656184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smtClean="0">
                <a:solidFill>
                  <a:srgbClr val="002060"/>
                </a:solidFill>
              </a:rPr>
              <a:t>Misión</a:t>
            </a:r>
            <a:endParaRPr lang="es-MX" sz="3000" b="1" dirty="0">
              <a:solidFill>
                <a:srgbClr val="002060"/>
              </a:solidFill>
            </a:endParaRPr>
          </a:p>
        </p:txBody>
      </p:sp>
      <p:pic>
        <p:nvPicPr>
          <p:cNvPr id="8" name="7 Imagen" descr="T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16416" y="6093296"/>
            <a:ext cx="620688" cy="620688"/>
          </a:xfrm>
          <a:prstGeom prst="rect">
            <a:avLst/>
          </a:prstGeom>
        </p:spPr>
      </p:pic>
      <p:pic>
        <p:nvPicPr>
          <p:cNvPr id="12" name="Picture 4" descr="http://static.freepik.com/foto-gratis/flecha-azul-derecha_17-526113124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32440" y="1052736"/>
            <a:ext cx="418034" cy="418034"/>
          </a:xfrm>
          <a:prstGeom prst="rect">
            <a:avLst/>
          </a:prstGeom>
          <a:noFill/>
        </p:spPr>
      </p:pic>
      <p:pic>
        <p:nvPicPr>
          <p:cNvPr id="13" name="Picture 4" descr="http://static.freepik.com/foto-gratis/flecha-azul-derecha_17-526113124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179512" y="1052736"/>
            <a:ext cx="432048" cy="4180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CAPÍTULO I</a:t>
            </a:r>
            <a:br>
              <a:rPr lang="es-MX" dirty="0" smtClean="0"/>
            </a:br>
            <a:r>
              <a:rPr lang="es-MX" dirty="0" smtClean="0"/>
              <a:t>INTRODUCCIÓN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827584" y="1619508"/>
            <a:ext cx="4104456" cy="3693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s-MX" sz="2000" b="1" dirty="0" smtClean="0">
                <a:solidFill>
                  <a:srgbClr val="07308D"/>
                </a:solidFill>
              </a:rPr>
              <a:t>Análisis Interno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46754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8 Imagen" descr="T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16416" y="6093296"/>
            <a:ext cx="620688" cy="620688"/>
          </a:xfrm>
          <a:prstGeom prst="rect">
            <a:avLst/>
          </a:prstGeom>
        </p:spPr>
      </p:pic>
      <p:pic>
        <p:nvPicPr>
          <p:cNvPr id="10" name="Picture 4" descr="http://static.freepik.com/foto-gratis/flecha-azul-derecha_17-526113124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32440" y="1052736"/>
            <a:ext cx="418034" cy="418034"/>
          </a:xfrm>
          <a:prstGeom prst="rect">
            <a:avLst/>
          </a:prstGeom>
          <a:noFill/>
        </p:spPr>
      </p:pic>
      <p:pic>
        <p:nvPicPr>
          <p:cNvPr id="11" name="Picture 4" descr="http://static.freepik.com/foto-gratis/flecha-azul-derecha_17-526113124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179512" y="1052736"/>
            <a:ext cx="432048" cy="418034"/>
          </a:xfrm>
          <a:prstGeom prst="rect">
            <a:avLst/>
          </a:prstGeom>
          <a:noFill/>
        </p:spPr>
      </p:pic>
      <p:pic>
        <p:nvPicPr>
          <p:cNvPr id="41986" name="Picture 2" descr="http://1.bp.blogspot.com/-Vmh92kL3Yg0/TajK0QNIwCI/AAAAAAAAAAk/ToZUQR7PQ_4/s1600/aaaaaaaaaaaaa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8264" y="3140968"/>
            <a:ext cx="1634505" cy="16345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400" dirty="0" smtClean="0"/>
              <a:t>CAPÍTULO II</a:t>
            </a:r>
            <a:br>
              <a:rPr lang="es-MX" sz="2400" dirty="0" smtClean="0"/>
            </a:br>
            <a:r>
              <a:rPr lang="es-MX" sz="2400" dirty="0" smtClean="0"/>
              <a:t>MARCO</a:t>
            </a:r>
            <a:r>
              <a:rPr lang="es-MX" sz="2400" b="1" dirty="0" smtClean="0"/>
              <a:t> </a:t>
            </a:r>
            <a:r>
              <a:rPr lang="es-MX" sz="2400" dirty="0" smtClean="0"/>
              <a:t>TEÒRICO</a:t>
            </a:r>
            <a:endParaRPr lang="es-MX" sz="2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170080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2000" b="1" dirty="0" smtClean="0"/>
              <a:t>Control Interno (COSO )</a:t>
            </a:r>
            <a:endParaRPr lang="es-MX" sz="2000" b="1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2699792" y="1556792"/>
          <a:ext cx="7488832" cy="4965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7 Imagen" descr="http://3.bp.blogspot.com/_hZa0jE4aaU0/TC3k5s8B37I/AAAAAAAAAC0/KPKhLaiD8_c/s1600/963imagen1.jpg"/>
          <p:cNvPicPr/>
          <p:nvPr/>
        </p:nvPicPr>
        <p:blipFill>
          <a:blip r:embed="rId7" cstate="print"/>
          <a:srcRect t="4106"/>
          <a:stretch>
            <a:fillRect/>
          </a:stretch>
        </p:blipFill>
        <p:spPr bwMode="auto">
          <a:xfrm>
            <a:off x="395536" y="2636912"/>
            <a:ext cx="3295650" cy="296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T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16416" y="6093296"/>
            <a:ext cx="620688" cy="620688"/>
          </a:xfrm>
          <a:prstGeom prst="rect">
            <a:avLst/>
          </a:prstGeom>
        </p:spPr>
      </p:pic>
      <p:pic>
        <p:nvPicPr>
          <p:cNvPr id="10" name="Picture 4" descr="http://static.freepik.com/foto-gratis/flecha-azul-derecha_17-526113124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32440" y="1052736"/>
            <a:ext cx="418034" cy="418034"/>
          </a:xfrm>
          <a:prstGeom prst="rect">
            <a:avLst/>
          </a:prstGeom>
          <a:noFill/>
        </p:spPr>
      </p:pic>
      <p:pic>
        <p:nvPicPr>
          <p:cNvPr id="11" name="Picture 4" descr="http://static.freepik.com/foto-gratis/flecha-azul-derecha_17-526113124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179512" y="1052736"/>
            <a:ext cx="432048" cy="4180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000" b="1" dirty="0" smtClean="0"/>
              <a:t>CAPÍTULO III.</a:t>
            </a: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b="1" dirty="0" smtClean="0"/>
              <a:t>DISEÑO DE UN SISTEMA DE CONTROL INTERNO    ADMINISTRATIVO: AREA GESTIÓN DE TALENTO HUMANO</a:t>
            </a:r>
            <a:endParaRPr lang="es-MX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8675" y="1600200"/>
            <a:ext cx="7631757" cy="4925144"/>
          </a:xfrm>
        </p:spPr>
        <p:txBody>
          <a:bodyPr/>
          <a:lstStyle/>
          <a:p>
            <a:r>
              <a:rPr lang="es-MX" b="1" dirty="0" smtClean="0">
                <a:solidFill>
                  <a:srgbClr val="07308D"/>
                </a:solidFill>
              </a:rPr>
              <a:t>EVALUACION DE LA SITUACIÓN ACTUAL</a:t>
            </a:r>
          </a:p>
          <a:p>
            <a:endParaRPr lang="es-MX" dirty="0">
              <a:solidFill>
                <a:srgbClr val="07308D"/>
              </a:solidFill>
            </a:endParaRPr>
          </a:p>
        </p:txBody>
      </p:sp>
      <p:pic>
        <p:nvPicPr>
          <p:cNvPr id="4" name="Picture 4" descr="http://static.freepik.com/foto-gratis/flecha-azul-derecha_17-52611312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1052736"/>
            <a:ext cx="418034" cy="418034"/>
          </a:xfrm>
          <a:prstGeom prst="rect">
            <a:avLst/>
          </a:prstGeom>
          <a:noFill/>
        </p:spPr>
      </p:pic>
      <p:pic>
        <p:nvPicPr>
          <p:cNvPr id="5" name="Picture 4" descr="http://static.freepik.com/foto-gratis/flecha-azul-derecha_17-526113124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9512" y="1052736"/>
            <a:ext cx="432048" cy="418034"/>
          </a:xfrm>
          <a:prstGeom prst="rect">
            <a:avLst/>
          </a:prstGeom>
          <a:noFill/>
        </p:spPr>
      </p:pic>
      <p:sp>
        <p:nvSpPr>
          <p:cNvPr id="6" name="5 Redondear rectángulo de esquina diagonal"/>
          <p:cNvSpPr/>
          <p:nvPr/>
        </p:nvSpPr>
        <p:spPr>
          <a:xfrm>
            <a:off x="1979712" y="2060848"/>
            <a:ext cx="5760640" cy="1944216"/>
          </a:xfrm>
          <a:prstGeom prst="round2DiagRect">
            <a:avLst/>
          </a:prstGeom>
          <a:solidFill>
            <a:srgbClr val="A5CBF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s-MX" dirty="0" smtClean="0"/>
              <a:t>DATOS DE LA PRINCIPAL AUTORIDAD DEL AREA DE GESTIÓN DEL TALENTO HUMANO</a:t>
            </a:r>
          </a:p>
          <a:p>
            <a:r>
              <a:rPr lang="es-MX" b="1" dirty="0" smtClean="0"/>
              <a:t>Nombre</a:t>
            </a:r>
            <a:r>
              <a:rPr lang="es-MX" dirty="0" smtClean="0"/>
              <a:t>: Hna. Inés Guaila</a:t>
            </a:r>
          </a:p>
          <a:p>
            <a:r>
              <a:rPr lang="es-MX" b="1" dirty="0" smtClean="0"/>
              <a:t>Cargo</a:t>
            </a:r>
            <a:r>
              <a:rPr lang="es-MX" dirty="0" smtClean="0"/>
              <a:t>:  Jefa del Área de Gestión del Talento Humano</a:t>
            </a:r>
          </a:p>
          <a:p>
            <a:pPr algn="ctr"/>
            <a:endParaRPr lang="es-MX" dirty="0"/>
          </a:p>
        </p:txBody>
      </p:sp>
      <p:sp>
        <p:nvSpPr>
          <p:cNvPr id="8" name="7 Cubo"/>
          <p:cNvSpPr/>
          <p:nvPr/>
        </p:nvSpPr>
        <p:spPr>
          <a:xfrm>
            <a:off x="2987824" y="4653136"/>
            <a:ext cx="3960440" cy="1074018"/>
          </a:xfrm>
          <a:prstGeom prst="cube">
            <a:avLst/>
          </a:prstGeom>
          <a:solidFill>
            <a:srgbClr val="0070C0"/>
          </a:solidFill>
          <a:effectLst>
            <a:outerShdw blurRad="39000" dist="254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500" b="1" dirty="0" smtClean="0">
                <a:solidFill>
                  <a:srgbClr val="002060"/>
                </a:solidFill>
                <a:hlinkClick r:id="rId6" action="ppaction://hlinkfile"/>
              </a:rPr>
              <a:t>Cuestionario</a:t>
            </a:r>
            <a:endParaRPr lang="es-MX" sz="2500" b="1" dirty="0">
              <a:solidFill>
                <a:srgbClr val="002060"/>
              </a:solidFill>
            </a:endParaRPr>
          </a:p>
        </p:txBody>
      </p:sp>
      <p:pic>
        <p:nvPicPr>
          <p:cNvPr id="9" name="8 Imagen" descr="T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16416" y="6093296"/>
            <a:ext cx="620688" cy="620688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1484784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7308D"/>
                </a:solidFill>
              </a:rPr>
              <a:t>NIVEL DE CONFIANZA:</a:t>
            </a:r>
            <a:r>
              <a:rPr lang="es-MX" dirty="0" smtClean="0">
                <a:solidFill>
                  <a:srgbClr val="07308D"/>
                </a:solidFill>
              </a:rPr>
              <a:t>	       </a:t>
            </a:r>
          </a:p>
          <a:p>
            <a:endParaRPr lang="es-MX" b="1" dirty="0" smtClean="0">
              <a:solidFill>
                <a:srgbClr val="07308D"/>
              </a:solidFill>
            </a:endParaRPr>
          </a:p>
          <a:p>
            <a:r>
              <a:rPr lang="es-MX" dirty="0" smtClean="0">
                <a:solidFill>
                  <a:srgbClr val="07308D"/>
                </a:solidFill>
              </a:rPr>
              <a:t>	</a:t>
            </a:r>
          </a:p>
          <a:p>
            <a:endParaRPr lang="es-MX" dirty="0">
              <a:solidFill>
                <a:srgbClr val="07308D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44208" y="2132856"/>
            <a:ext cx="2160240" cy="648072"/>
          </a:xfrm>
          <a:prstGeom prst="roundRect">
            <a:avLst/>
          </a:prstGeom>
          <a:solidFill>
            <a:srgbClr val="3FCDFF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95536" y="1916832"/>
            <a:ext cx="2232248" cy="792088"/>
          </a:xfrm>
          <a:prstGeom prst="roundRect">
            <a:avLst/>
          </a:prstGeom>
          <a:solidFill>
            <a:srgbClr val="3FCDFF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5000" dist="25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000" b="1" dirty="0" smtClean="0"/>
              <a:t>CAPÍTULO III.</a:t>
            </a: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b="1" dirty="0" smtClean="0"/>
              <a:t>DISEÑO DE UN SISTEMA DE CONTROL INTERNO    ADMINISTRATIVO: AREA GESTIÓN DE TALENTO HUMANO</a:t>
            </a:r>
            <a:endParaRPr lang="es-MX" sz="20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132856"/>
            <a:ext cx="1600200" cy="371475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2374404"/>
            <a:ext cx="1743075" cy="19050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6372200" y="162880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7308D"/>
                </a:solidFill>
              </a:rPr>
              <a:t>RIESGO DE CONTROL:</a:t>
            </a:r>
            <a:endParaRPr lang="es-MX" dirty="0">
              <a:solidFill>
                <a:srgbClr val="07308D"/>
              </a:solidFill>
            </a:endParaRPr>
          </a:p>
        </p:txBody>
      </p:sp>
      <p:pic>
        <p:nvPicPr>
          <p:cNvPr id="12" name="11 Imagen" descr="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6416" y="6093296"/>
            <a:ext cx="620688" cy="620688"/>
          </a:xfrm>
          <a:prstGeom prst="rect">
            <a:avLst/>
          </a:prstGeom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131840" y="3207169"/>
            <a:ext cx="3024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460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zh-CN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hlinkClick r:id="rId6" action="ppaction://hlinksldjump"/>
              </a:rPr>
              <a:t>MATRIZ NIVEL DE CONFIANZA RIESGO</a:t>
            </a:r>
            <a:endParaRPr lang="es-MX" altLang="zh-CN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3131840" y="3928445"/>
          <a:ext cx="3024337" cy="2812923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064531"/>
                <a:gridCol w="979903"/>
                <a:gridCol w="979903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Times New Roman"/>
                          <a:ea typeface="Times New Roman"/>
                          <a:cs typeface="Times New Roman"/>
                        </a:rPr>
                        <a:t>CONFIANZA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Times New Roman"/>
                          <a:ea typeface="Times New Roman"/>
                          <a:cs typeface="Times New Roman"/>
                        </a:rPr>
                        <a:t>MÍNIMO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Times New Roman"/>
                          <a:ea typeface="Times New Roman"/>
                          <a:cs typeface="Times New Roman"/>
                        </a:rPr>
                        <a:t>MÁXIMO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Times New Roman"/>
                          <a:ea typeface="Times New Roman"/>
                          <a:cs typeface="Times New Roman"/>
                        </a:rPr>
                        <a:t>ALTO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  <a:cs typeface="Times New Roman"/>
                        </a:rPr>
                        <a:t>ALTO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  <a:cs typeface="Times New Roman"/>
                        </a:rPr>
                        <a:t>88,89%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  <a:cs typeface="Times New Roman"/>
                        </a:rPr>
                        <a:t>95%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  <a:cs typeface="Times New Roman"/>
                        </a:rPr>
                        <a:t>MEDIO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  <a:cs typeface="Times New Roman"/>
                        </a:rPr>
                        <a:t>77,78%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  <a:cs typeface="Times New Roman"/>
                        </a:rPr>
                        <a:t>88,88%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  <a:cs typeface="Times New Roman"/>
                        </a:rPr>
                        <a:t>BAJO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  <a:cs typeface="Times New Roman"/>
                        </a:rPr>
                        <a:t>66,67%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  <a:cs typeface="Times New Roman"/>
                        </a:rPr>
                        <a:t>77,77%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002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Times New Roman"/>
                          <a:ea typeface="Times New Roman"/>
                          <a:cs typeface="Times New Roman"/>
                        </a:rPr>
                        <a:t>MEDIO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  <a:cs typeface="Times New Roman"/>
                        </a:rPr>
                        <a:t>ALTO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  <a:cs typeface="Times New Roman"/>
                        </a:rPr>
                        <a:t>55,56%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  <a:cs typeface="Times New Roman"/>
                        </a:rPr>
                        <a:t>66,66%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  <a:cs typeface="Times New Roman"/>
                        </a:rPr>
                        <a:t>MEDIO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  <a:cs typeface="Times New Roman"/>
                        </a:rPr>
                        <a:t>44,45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  <a:cs typeface="Times New Roman"/>
                        </a:rPr>
                        <a:t>55,55%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  <a:cs typeface="Times New Roman"/>
                        </a:rPr>
                        <a:t>BAJO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  <a:cs typeface="Times New Roman"/>
                        </a:rPr>
                        <a:t>33,34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  <a:cs typeface="Times New Roman"/>
                        </a:rPr>
                        <a:t>44,44%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002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Times New Roman"/>
                          <a:ea typeface="Times New Roman"/>
                          <a:cs typeface="Times New Roman"/>
                        </a:rPr>
                        <a:t>BAJO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  <a:cs typeface="Times New Roman"/>
                        </a:rPr>
                        <a:t>ALTO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  <a:cs typeface="Times New Roman"/>
                        </a:rPr>
                        <a:t>22,23%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  <a:cs typeface="Times New Roman"/>
                        </a:rPr>
                        <a:t>33,33%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  <a:cs typeface="Times New Roman"/>
                        </a:rPr>
                        <a:t>MEDIO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  <a:cs typeface="Times New Roman"/>
                        </a:rPr>
                        <a:t>11,12%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  <a:cs typeface="Times New Roman"/>
                        </a:rPr>
                        <a:t>22,22%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  <a:cs typeface="Times New Roman"/>
                        </a:rPr>
                        <a:t>BAJO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  <a:cs typeface="Times New Roman"/>
                        </a:rPr>
                        <a:t>0,50%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  <a:cs typeface="Times New Roman"/>
                        </a:rPr>
                        <a:t>11,11%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grpSp>
        <p:nvGrpSpPr>
          <p:cNvPr id="20" name="19 Grupo"/>
          <p:cNvGrpSpPr/>
          <p:nvPr/>
        </p:nvGrpSpPr>
        <p:grpSpPr>
          <a:xfrm>
            <a:off x="467544" y="2924944"/>
            <a:ext cx="2088232" cy="1396608"/>
            <a:chOff x="467544" y="3140968"/>
            <a:chExt cx="2088232" cy="1396608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59632" y="3140968"/>
              <a:ext cx="514350" cy="342900"/>
            </a:xfrm>
            <a:prstGeom prst="rect">
              <a:avLst/>
            </a:prstGeom>
            <a:noFill/>
          </p:spPr>
        </p:pic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467544" y="3645024"/>
              <a:ext cx="2088232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zh-CN" sz="13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65,625%~66% </a:t>
              </a:r>
            </a:p>
            <a:p>
              <a:pPr marL="0" marR="0" lvl="0" indent="45085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MX" altLang="zh-CN" sz="13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endParaRPr>
            </a:p>
            <a:p>
              <a:pPr marL="0" marR="0" lvl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zh-CN" sz="13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NIVEL DE CONFIANZA MEDIO-ALTO</a:t>
              </a:r>
              <a:endParaRPr kumimoji="0" lang="es-MX" altLang="zh-CN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6444208" y="2996952"/>
            <a:ext cx="2376264" cy="1294929"/>
            <a:chOff x="6444208" y="3140968"/>
            <a:chExt cx="2376264" cy="1294929"/>
          </a:xfrm>
        </p:grpSpPr>
        <p:sp>
          <p:nvSpPr>
            <p:cNvPr id="18" name="17 Rectángulo"/>
            <p:cNvSpPr/>
            <p:nvPr/>
          </p:nvSpPr>
          <p:spPr>
            <a:xfrm>
              <a:off x="7020272" y="3140968"/>
              <a:ext cx="118744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300" dirty="0" smtClean="0"/>
                <a:t>100 %– 66%</a:t>
              </a:r>
              <a:endParaRPr lang="es-MX" sz="1300" dirty="0"/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6444208" y="3743400"/>
              <a:ext cx="2376264" cy="692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zh-CN" sz="13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34%	</a:t>
              </a:r>
            </a:p>
            <a:p>
              <a:pPr marL="0" marR="0" lvl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zh-CN" sz="13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RIESGO DE CONTROL MEDIO-BAJO</a:t>
              </a:r>
              <a:endParaRPr kumimoji="0" lang="es-MX" altLang="zh-CN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cess 03 16x9">
  <a:themeElements>
    <a:clrScheme name="Process03_16x9">
      <a:dk1>
        <a:sysClr val="windowText" lastClr="000000"/>
      </a:dk1>
      <a:lt1>
        <a:sysClr val="window" lastClr="FFFFFF"/>
      </a:lt1>
      <a:dk2>
        <a:srgbClr val="262626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ocess03_16x9_TP102888901" id="{C4DBD7D9-BBDE-4AFC-B1E0-E7E08A9AA369}" vid="{F11D4E36-4743-491E-80A2-D84548A09180}"/>
    </a:ext>
  </a:extLst>
</a:theme>
</file>

<file path=ppt/theme/theme2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AcademicLiterature_16x9_TP103431361" id="{5F96931E-AB0C-4596-BACB-72E4435FDDAD}" vid="{89BC7A8E-9260-4268-AED0-21C1F479CF45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TS102888912</Template>
  <TotalTime>894</TotalTime>
  <Words>1098</Words>
  <Application>Microsoft Office PowerPoint</Application>
  <PresentationFormat>Presentación en pantalla (4:3)</PresentationFormat>
  <Paragraphs>334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Process 03 16x9</vt:lpstr>
      <vt:lpstr>Academic Literature 16x9</vt:lpstr>
      <vt:lpstr>“Propuesta de un sistema de control interno administrativo basado en el modelo coso i para la unidad educativa particular Luis Fidel Martínez ubicada en la ciudad de quito, parroquia la concepción”</vt:lpstr>
      <vt:lpstr> CAPÍTULO I INTRODUCCIÓN</vt:lpstr>
      <vt:lpstr>CAPÍTULO I INTRODUCCIÓN</vt:lpstr>
      <vt:lpstr>CAPÍTULO I INTRODUCCIÓN</vt:lpstr>
      <vt:lpstr>CAPÍTULO I INTRODUCCIÓN</vt:lpstr>
      <vt:lpstr>CAPÍTULO I INTRODUCCIÓN</vt:lpstr>
      <vt:lpstr>CAPÍTULO II MARCO TEÒRICO</vt:lpstr>
      <vt:lpstr>CAPÍTULO III. DISEÑO DE UN SISTEMA DE CONTROL INTERNO    ADMINISTRATIVO: AREA GESTIÓN DE TALENTO HUMANO</vt:lpstr>
      <vt:lpstr>CAPÍTULO III. DISEÑO DE UN SISTEMA DE CONTROL INTERNO    ADMINISTRATIVO: AREA GESTIÓN DE TALENTO HUMANO</vt:lpstr>
      <vt:lpstr>CAPÍTULO III. DISEÑO DE UN SISTEMA DE CONTROL INTERNO    ADMINISTRATIVO: AREA GESTIÓN DE TALENTO HUMANO</vt:lpstr>
      <vt:lpstr>CAPÍTULO III. DISEÑO DE UN SISTEMA DE CONTROL INTERNO    ADMINISTRATIVO: AREA GESTIÓN DE TALENTO HUMANO</vt:lpstr>
      <vt:lpstr>CAPÍTULO III. DISEÑO DE UN SISTEMA DE CONTROL INTERNO    ADMINISTRATIVO: AREA GESTIÓN DE TALENTO HUMANO</vt:lpstr>
      <vt:lpstr>CAPÍTULO IV. DISEÑO DE UN SISTEMA DE CONTROL INTERNO    ADMINISTRATIVO: AREA DE CONTABILIDAD</vt:lpstr>
      <vt:lpstr>CAPÍTULO IV. DISEÑO DE UN SISTEMA DE CONTROL INTERNO    ADMINISTRATIVO: AREA DE CONTABILIDAD</vt:lpstr>
      <vt:lpstr>CAPÍTULO IV. DISEÑO DE UN SISTEMA DE CONTROL INTERNO    ADMINISTRATIVO: AREA DE CONTABILIDAD</vt:lpstr>
      <vt:lpstr>CAPÍTULO IV. DISEÑO DE UN SISTEMA DE CONTROL INTERNO    ADMINISTRATIVO: AREA DE CONTABILIDAD</vt:lpstr>
      <vt:lpstr>CAPÍTULO V. DISEÑO DE UN SISTEMA DE CONTROL INTERNO    ADMINISTRATIVO: AREA DE INVENTARIOS</vt:lpstr>
      <vt:lpstr>CAPÍTULO V. DISEÑO DE UN SISTEMA DE CONTROL INTERNO    ADMINISTRATIVO: AREA DE INVENTARIOS</vt:lpstr>
      <vt:lpstr>CAPÍTULO III. DISEÑO DE UN SISTEMA DE CONTROL INTERNO    ADMINISTRATIVO: AREA GESTIÓN DE TALENTO HUMANO</vt:lpstr>
      <vt:lpstr>CAPÍTULO VI CONCLUSIONES Y RECOMENDACIONES</vt:lpstr>
      <vt:lpstr>CAPÍTULO VI CONCLUSIONES Y RECOMENDACIONES</vt:lpstr>
      <vt:lpstr>CAPÍTULO VI CONCLUSIONES Y RECOMENDACIONES</vt:lpstr>
      <vt:lpstr>CAPÍTULO VI CONCLUSIONES Y RECOMENDACIONES</vt:lpstr>
      <vt:lpstr>Diapositiva 24</vt:lpstr>
      <vt:lpstr>ANEXOS EXPOSICIÓN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HEREDIAFAMILY</dc:creator>
  <cp:lastModifiedBy>HEREDIAFAMILY</cp:lastModifiedBy>
  <cp:revision>188</cp:revision>
  <dcterms:created xsi:type="dcterms:W3CDTF">2014-01-19T03:02:32Z</dcterms:created>
  <dcterms:modified xsi:type="dcterms:W3CDTF">2014-04-30T18:41:26Z</dcterms:modified>
</cp:coreProperties>
</file>