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charts/chart1.xml" ContentType="application/vnd.openxmlformats-officedocument.drawingml.chart+xml"/>
  <Override PartName="/ppt/theme/themeOverride3.xml" ContentType="application/vnd.openxmlformats-officedocument.themeOverride+xml"/>
  <Override PartName="/ppt/charts/chart2.xml" ContentType="application/vnd.openxmlformats-officedocument.drawingml.chart+xml"/>
  <Override PartName="/ppt/theme/themeOverride4.xml" ContentType="application/vnd.openxmlformats-officedocument.themeOverride+xml"/>
  <Override PartName="/ppt/charts/chart3.xml" ContentType="application/vnd.openxmlformats-officedocument.drawingml.chart+xml"/>
  <Override PartName="/ppt/theme/themeOverride5.xml" ContentType="application/vnd.openxmlformats-officedocument.themeOverride+xml"/>
  <Override PartName="/ppt/charts/chart4.xml" ContentType="application/vnd.openxmlformats-officedocument.drawingml.chart+xml"/>
  <Override PartName="/ppt/theme/themeOverride6.xml" ContentType="application/vnd.openxmlformats-officedocument.themeOverrid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00" r:id="rId1"/>
  </p:sldMasterIdLst>
  <p:sldIdLst>
    <p:sldId id="257" r:id="rId2"/>
    <p:sldId id="305" r:id="rId3"/>
    <p:sldId id="328" r:id="rId4"/>
    <p:sldId id="307" r:id="rId5"/>
    <p:sldId id="329" r:id="rId6"/>
    <p:sldId id="311" r:id="rId7"/>
    <p:sldId id="310" r:id="rId8"/>
    <p:sldId id="312" r:id="rId9"/>
    <p:sldId id="330" r:id="rId10"/>
    <p:sldId id="289" r:id="rId11"/>
    <p:sldId id="288" r:id="rId12"/>
    <p:sldId id="267" r:id="rId13"/>
    <p:sldId id="268" r:id="rId14"/>
    <p:sldId id="323" r:id="rId15"/>
    <p:sldId id="280" r:id="rId16"/>
    <p:sldId id="332" r:id="rId17"/>
    <p:sldId id="324" r:id="rId18"/>
    <p:sldId id="281" r:id="rId19"/>
    <p:sldId id="320" r:id="rId20"/>
    <p:sldId id="334" r:id="rId21"/>
    <p:sldId id="322" r:id="rId22"/>
    <p:sldId id="282" r:id="rId23"/>
    <p:sldId id="301" r:id="rId24"/>
    <p:sldId id="283" r:id="rId25"/>
    <p:sldId id="337" r:id="rId26"/>
    <p:sldId id="336" r:id="rId27"/>
    <p:sldId id="285" r:id="rId28"/>
    <p:sldId id="302" r:id="rId29"/>
    <p:sldId id="314" r:id="rId30"/>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Constantia" pitchFamily="18" charset="0"/>
        <a:ea typeface="+mn-ea"/>
        <a:cs typeface="Arial" charset="0"/>
      </a:defRPr>
    </a:lvl1pPr>
    <a:lvl2pPr marL="457200" algn="l" rtl="0" fontAlgn="base">
      <a:spcBef>
        <a:spcPct val="0"/>
      </a:spcBef>
      <a:spcAft>
        <a:spcPct val="0"/>
      </a:spcAft>
      <a:defRPr kern="1200">
        <a:solidFill>
          <a:schemeClr val="tx1"/>
        </a:solidFill>
        <a:latin typeface="Constantia" pitchFamily="18" charset="0"/>
        <a:ea typeface="+mn-ea"/>
        <a:cs typeface="Arial" charset="0"/>
      </a:defRPr>
    </a:lvl2pPr>
    <a:lvl3pPr marL="914400" algn="l" rtl="0" fontAlgn="base">
      <a:spcBef>
        <a:spcPct val="0"/>
      </a:spcBef>
      <a:spcAft>
        <a:spcPct val="0"/>
      </a:spcAft>
      <a:defRPr kern="1200">
        <a:solidFill>
          <a:schemeClr val="tx1"/>
        </a:solidFill>
        <a:latin typeface="Constantia" pitchFamily="18" charset="0"/>
        <a:ea typeface="+mn-ea"/>
        <a:cs typeface="Arial" charset="0"/>
      </a:defRPr>
    </a:lvl3pPr>
    <a:lvl4pPr marL="1371600" algn="l" rtl="0" fontAlgn="base">
      <a:spcBef>
        <a:spcPct val="0"/>
      </a:spcBef>
      <a:spcAft>
        <a:spcPct val="0"/>
      </a:spcAft>
      <a:defRPr kern="1200">
        <a:solidFill>
          <a:schemeClr val="tx1"/>
        </a:solidFill>
        <a:latin typeface="Constantia" pitchFamily="18" charset="0"/>
        <a:ea typeface="+mn-ea"/>
        <a:cs typeface="Arial" charset="0"/>
      </a:defRPr>
    </a:lvl4pPr>
    <a:lvl5pPr marL="1828800" algn="l" rtl="0" fontAlgn="base">
      <a:spcBef>
        <a:spcPct val="0"/>
      </a:spcBef>
      <a:spcAft>
        <a:spcPct val="0"/>
      </a:spcAft>
      <a:defRPr kern="1200">
        <a:solidFill>
          <a:schemeClr val="tx1"/>
        </a:solidFill>
        <a:latin typeface="Constantia" pitchFamily="18" charset="0"/>
        <a:ea typeface="+mn-ea"/>
        <a:cs typeface="Arial" charset="0"/>
      </a:defRPr>
    </a:lvl5pPr>
    <a:lvl6pPr marL="2286000" algn="l" defTabSz="914400" rtl="0" eaLnBrk="1" latinLnBrk="0" hangingPunct="1">
      <a:defRPr kern="1200">
        <a:solidFill>
          <a:schemeClr val="tx1"/>
        </a:solidFill>
        <a:latin typeface="Constantia" pitchFamily="18" charset="0"/>
        <a:ea typeface="+mn-ea"/>
        <a:cs typeface="Arial" charset="0"/>
      </a:defRPr>
    </a:lvl6pPr>
    <a:lvl7pPr marL="2743200" algn="l" defTabSz="914400" rtl="0" eaLnBrk="1" latinLnBrk="0" hangingPunct="1">
      <a:defRPr kern="1200">
        <a:solidFill>
          <a:schemeClr val="tx1"/>
        </a:solidFill>
        <a:latin typeface="Constantia" pitchFamily="18" charset="0"/>
        <a:ea typeface="+mn-ea"/>
        <a:cs typeface="Arial" charset="0"/>
      </a:defRPr>
    </a:lvl7pPr>
    <a:lvl8pPr marL="3200400" algn="l" defTabSz="914400" rtl="0" eaLnBrk="1" latinLnBrk="0" hangingPunct="1">
      <a:defRPr kern="1200">
        <a:solidFill>
          <a:schemeClr val="tx1"/>
        </a:solidFill>
        <a:latin typeface="Constantia" pitchFamily="18" charset="0"/>
        <a:ea typeface="+mn-ea"/>
        <a:cs typeface="Arial" charset="0"/>
      </a:defRPr>
    </a:lvl8pPr>
    <a:lvl9pPr marL="3657600" algn="l" defTabSz="914400" rtl="0" eaLnBrk="1" latinLnBrk="0" hangingPunct="1">
      <a:defRPr kern="1200">
        <a:solidFill>
          <a:schemeClr val="tx1"/>
        </a:solidFill>
        <a:latin typeface="Constantia"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99"/>
    <a:srgbClr val="FFFF99"/>
    <a:srgbClr val="FFCC66"/>
    <a:srgbClr val="FFCC00"/>
    <a:srgbClr val="808080"/>
    <a:srgbClr val="FF99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2" autoAdjust="0"/>
    <p:restoredTop sz="98043" autoAdjust="0"/>
  </p:normalViewPr>
  <p:slideViewPr>
    <p:cSldViewPr>
      <p:cViewPr varScale="1">
        <p:scale>
          <a:sx n="72" d="100"/>
          <a:sy n="72" d="100"/>
        </p:scale>
        <p:origin x="-1380" y="-96"/>
      </p:cViewPr>
      <p:guideLst>
        <p:guide orient="horz" pos="2160"/>
        <p:guide pos="2880"/>
      </p:guideLst>
    </p:cSldViewPr>
  </p:slideViewPr>
  <p:outlineViewPr>
    <p:cViewPr>
      <p:scale>
        <a:sx n="33" d="100"/>
        <a:sy n="33" d="100"/>
      </p:scale>
      <p:origin x="240" y="331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4.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5.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4.bin"/><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273055917623989"/>
          <c:y val="6.7339177243903994E-2"/>
          <c:w val="0.76643204961096556"/>
          <c:h val="0.6650845144356955"/>
        </c:manualLayout>
      </c:layout>
      <c:barChart>
        <c:barDir val="col"/>
        <c:grouping val="clustered"/>
        <c:varyColors val="0"/>
        <c:ser>
          <c:idx val="0"/>
          <c:order val="0"/>
          <c:tx>
            <c:strRef>
              <c:f>Hoja1!$E$7</c:f>
              <c:strCache>
                <c:ptCount val="1"/>
                <c:pt idx="0">
                  <c:v>PORCENTAJE</c:v>
                </c:pt>
              </c:strCache>
            </c:strRef>
          </c:tx>
          <c:invertIfNegative val="0"/>
          <c:cat>
            <c:strRef>
              <c:f>Hoja1!$C$8:$C$11</c:f>
              <c:strCache>
                <c:ptCount val="4"/>
                <c:pt idx="0">
                  <c:v>Peligro natural</c:v>
                </c:pt>
                <c:pt idx="1">
                  <c:v>Desastre</c:v>
                </c:pt>
                <c:pt idx="2">
                  <c:v>Probabilidad de daño</c:v>
                </c:pt>
                <c:pt idx="3">
                  <c:v>Alerta</c:v>
                </c:pt>
              </c:strCache>
            </c:strRef>
          </c:cat>
          <c:val>
            <c:numRef>
              <c:f>Hoja1!$E$8:$E$11</c:f>
              <c:numCache>
                <c:formatCode>0%</c:formatCode>
                <c:ptCount val="4"/>
                <c:pt idx="0">
                  <c:v>0.36</c:v>
                </c:pt>
                <c:pt idx="1">
                  <c:v>0.28000000000000003</c:v>
                </c:pt>
                <c:pt idx="2">
                  <c:v>0.2</c:v>
                </c:pt>
                <c:pt idx="3">
                  <c:v>0.16</c:v>
                </c:pt>
              </c:numCache>
            </c:numRef>
          </c:val>
        </c:ser>
        <c:dLbls>
          <c:showLegendKey val="0"/>
          <c:showVal val="1"/>
          <c:showCatName val="0"/>
          <c:showSerName val="0"/>
          <c:showPercent val="0"/>
          <c:showBubbleSize val="0"/>
        </c:dLbls>
        <c:gapWidth val="75"/>
        <c:axId val="154091520"/>
        <c:axId val="154035328"/>
      </c:barChart>
      <c:catAx>
        <c:axId val="154091520"/>
        <c:scaling>
          <c:orientation val="minMax"/>
        </c:scaling>
        <c:delete val="0"/>
        <c:axPos val="b"/>
        <c:majorTickMark val="none"/>
        <c:minorTickMark val="none"/>
        <c:tickLblPos val="nextTo"/>
        <c:crossAx val="154035328"/>
        <c:crosses val="autoZero"/>
        <c:auto val="1"/>
        <c:lblAlgn val="ctr"/>
        <c:lblOffset val="100"/>
        <c:noMultiLvlLbl val="0"/>
      </c:catAx>
      <c:valAx>
        <c:axId val="154035328"/>
        <c:scaling>
          <c:orientation val="minMax"/>
        </c:scaling>
        <c:delete val="0"/>
        <c:axPos val="l"/>
        <c:numFmt formatCode="0%" sourceLinked="1"/>
        <c:majorTickMark val="none"/>
        <c:minorTickMark val="none"/>
        <c:tickLblPos val="nextTo"/>
        <c:crossAx val="154091520"/>
        <c:crosses val="autoZero"/>
        <c:crossBetween val="between"/>
      </c:valAx>
    </c:plotArea>
    <c:legend>
      <c:legendPos val="b"/>
      <c:layout/>
      <c:overlay val="0"/>
    </c:legend>
    <c:plotVisOnly val="1"/>
    <c:dispBlanksAs val="gap"/>
    <c:showDLblsOverMax val="0"/>
  </c:chart>
  <c:spPr>
    <a:ln>
      <a:solidFill>
        <a:schemeClr val="accent1"/>
      </a:solid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10834279569031"/>
          <c:y val="4.2287258369984267E-2"/>
          <c:w val="0.81450843889700852"/>
          <c:h val="0.72408255195485827"/>
        </c:manualLayout>
      </c:layout>
      <c:barChart>
        <c:barDir val="col"/>
        <c:grouping val="clustered"/>
        <c:varyColors val="0"/>
        <c:ser>
          <c:idx val="0"/>
          <c:order val="0"/>
          <c:tx>
            <c:strRef>
              <c:f>Hoja1!$E$455</c:f>
              <c:strCache>
                <c:ptCount val="1"/>
                <c:pt idx="0">
                  <c:v>PORCENTAJE</c:v>
                </c:pt>
              </c:strCache>
            </c:strRef>
          </c:tx>
          <c:spPr>
            <a:ln>
              <a:solidFill>
                <a:schemeClr val="accent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Hoja1!$C$456:$C$458</c:f>
              <c:strCache>
                <c:ptCount val="3"/>
                <c:pt idx="0">
                  <c:v>Muy afectada</c:v>
                </c:pt>
                <c:pt idx="1">
                  <c:v>Medianamente afectada</c:v>
                </c:pt>
                <c:pt idx="2">
                  <c:v>Poco afectada</c:v>
                </c:pt>
              </c:strCache>
            </c:strRef>
          </c:cat>
          <c:val>
            <c:numRef>
              <c:f>Hoja1!$E$456:$E$458</c:f>
              <c:numCache>
                <c:formatCode>0%</c:formatCode>
                <c:ptCount val="3"/>
                <c:pt idx="0">
                  <c:v>0.4</c:v>
                </c:pt>
                <c:pt idx="1">
                  <c:v>0.48000000000000032</c:v>
                </c:pt>
                <c:pt idx="2">
                  <c:v>0.12000000000000002</c:v>
                </c:pt>
              </c:numCache>
            </c:numRef>
          </c:val>
        </c:ser>
        <c:dLbls>
          <c:showLegendKey val="0"/>
          <c:showVal val="1"/>
          <c:showCatName val="0"/>
          <c:showSerName val="0"/>
          <c:showPercent val="0"/>
          <c:showBubbleSize val="0"/>
        </c:dLbls>
        <c:gapWidth val="75"/>
        <c:axId val="164659712"/>
        <c:axId val="154035904"/>
      </c:barChart>
      <c:catAx>
        <c:axId val="164659712"/>
        <c:scaling>
          <c:orientation val="minMax"/>
        </c:scaling>
        <c:delete val="0"/>
        <c:axPos val="b"/>
        <c:numFmt formatCode="General" sourceLinked="0"/>
        <c:majorTickMark val="none"/>
        <c:minorTickMark val="none"/>
        <c:tickLblPos val="nextTo"/>
        <c:crossAx val="154035904"/>
        <c:crosses val="autoZero"/>
        <c:auto val="1"/>
        <c:lblAlgn val="ctr"/>
        <c:lblOffset val="100"/>
        <c:noMultiLvlLbl val="0"/>
      </c:catAx>
      <c:valAx>
        <c:axId val="154035904"/>
        <c:scaling>
          <c:orientation val="minMax"/>
        </c:scaling>
        <c:delete val="0"/>
        <c:axPos val="l"/>
        <c:numFmt formatCode="0%" sourceLinked="1"/>
        <c:majorTickMark val="none"/>
        <c:minorTickMark val="none"/>
        <c:tickLblPos val="nextTo"/>
        <c:crossAx val="164659712"/>
        <c:crosses val="autoZero"/>
        <c:crossBetween val="between"/>
      </c:valAx>
      <c:spPr>
        <a:ln>
          <a:noFill/>
        </a:ln>
      </c:spPr>
    </c:plotArea>
    <c:legend>
      <c:legendPos val="b"/>
      <c:layout/>
      <c:overlay val="0"/>
    </c:legend>
    <c:plotVisOnly val="1"/>
    <c:dispBlanksAs val="gap"/>
    <c:showDLblsOverMax val="0"/>
  </c:chart>
  <c:spPr>
    <a:ln>
      <a:solidFill>
        <a:schemeClr val="accent1"/>
      </a:solid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00898494532164"/>
          <c:y val="3.6567828599422786E-2"/>
          <c:w val="0.55153210034792166"/>
          <c:h val="0.77713080437967696"/>
        </c:manualLayout>
      </c:layout>
      <c:barChart>
        <c:barDir val="col"/>
        <c:grouping val="clustered"/>
        <c:varyColors val="0"/>
        <c:ser>
          <c:idx val="0"/>
          <c:order val="0"/>
          <c:tx>
            <c:strRef>
              <c:f>Hoja1!$E$504</c:f>
              <c:strCache>
                <c:ptCount val="1"/>
                <c:pt idx="0">
                  <c:v>PORCENTAJE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Hoja1!$C$505:$C$506</c:f>
              <c:strCache>
                <c:ptCount val="2"/>
                <c:pt idx="0">
                  <c:v>Volcán Chiles </c:v>
                </c:pt>
                <c:pt idx="1">
                  <c:v>Volcán Cumbal</c:v>
                </c:pt>
              </c:strCache>
            </c:strRef>
          </c:cat>
          <c:val>
            <c:numRef>
              <c:f>Hoja1!$E$505:$E$506</c:f>
              <c:numCache>
                <c:formatCode>0%</c:formatCode>
                <c:ptCount val="2"/>
                <c:pt idx="0">
                  <c:v>0.56756756756756599</c:v>
                </c:pt>
                <c:pt idx="1">
                  <c:v>0.43243243243243246</c:v>
                </c:pt>
              </c:numCache>
            </c:numRef>
          </c:val>
        </c:ser>
        <c:dLbls>
          <c:showLegendKey val="0"/>
          <c:showVal val="1"/>
          <c:showCatName val="0"/>
          <c:showSerName val="0"/>
          <c:showPercent val="0"/>
          <c:showBubbleSize val="0"/>
        </c:dLbls>
        <c:gapWidth val="75"/>
        <c:axId val="164661760"/>
        <c:axId val="154038208"/>
      </c:barChart>
      <c:catAx>
        <c:axId val="164661760"/>
        <c:scaling>
          <c:orientation val="minMax"/>
        </c:scaling>
        <c:delete val="0"/>
        <c:axPos val="b"/>
        <c:numFmt formatCode="General" sourceLinked="0"/>
        <c:majorTickMark val="none"/>
        <c:minorTickMark val="none"/>
        <c:tickLblPos val="nextTo"/>
        <c:crossAx val="154038208"/>
        <c:crosses val="autoZero"/>
        <c:auto val="1"/>
        <c:lblAlgn val="ctr"/>
        <c:lblOffset val="100"/>
        <c:noMultiLvlLbl val="0"/>
      </c:catAx>
      <c:valAx>
        <c:axId val="154038208"/>
        <c:scaling>
          <c:orientation val="minMax"/>
        </c:scaling>
        <c:delete val="0"/>
        <c:axPos val="l"/>
        <c:numFmt formatCode="0%" sourceLinked="1"/>
        <c:majorTickMark val="none"/>
        <c:minorTickMark val="none"/>
        <c:tickLblPos val="nextTo"/>
        <c:crossAx val="164661760"/>
        <c:crosses val="autoZero"/>
        <c:crossBetween val="between"/>
      </c:valAx>
      <c:spPr>
        <a:ln>
          <a:noFill/>
        </a:ln>
      </c:spPr>
    </c:plotArea>
    <c:legend>
      <c:legendPos val="b"/>
      <c:layout/>
      <c:overlay val="0"/>
    </c:legend>
    <c:plotVisOnly val="1"/>
    <c:dispBlanksAs val="gap"/>
    <c:showDLblsOverMax val="0"/>
  </c:chart>
  <c:spPr>
    <a:ln>
      <a:solidFill>
        <a:schemeClr val="tx2"/>
      </a:solid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92294797483148"/>
          <c:y val="3.0989617303129251E-2"/>
          <c:w val="0.79601780109130649"/>
          <c:h val="0.4936142996082224"/>
        </c:manualLayout>
      </c:layout>
      <c:barChart>
        <c:barDir val="col"/>
        <c:grouping val="clustered"/>
        <c:varyColors val="0"/>
        <c:ser>
          <c:idx val="0"/>
          <c:order val="0"/>
          <c:tx>
            <c:strRef>
              <c:f>Hoja1!$E$1155</c:f>
              <c:strCache>
                <c:ptCount val="1"/>
                <c:pt idx="0">
                  <c:v>PORCENTAJE</c:v>
                </c:pt>
              </c:strCache>
            </c:strRef>
          </c:tx>
          <c:spPr>
            <a:ln>
              <a:solidFill>
                <a:schemeClr val="accent1"/>
              </a:solidFill>
            </a:ln>
          </c:spPr>
          <c:invertIfNegative val="0"/>
          <c:dPt>
            <c:idx val="4"/>
            <c:invertIfNegative val="0"/>
            <c:bubble3D val="0"/>
            <c:spPr>
              <a:solidFill>
                <a:schemeClr val="accent2">
                  <a:lumMod val="60000"/>
                  <a:lumOff val="40000"/>
                </a:schemeClr>
              </a:solidFill>
              <a:ln>
                <a:solidFill>
                  <a:schemeClr val="accent1"/>
                </a:solidFill>
              </a:ln>
            </c:spPr>
          </c:dPt>
          <c:dPt>
            <c:idx val="5"/>
            <c:invertIfNegative val="0"/>
            <c:bubble3D val="0"/>
            <c:spPr>
              <a:solidFill>
                <a:schemeClr val="accent2">
                  <a:lumMod val="60000"/>
                  <a:lumOff val="40000"/>
                </a:schemeClr>
              </a:solidFill>
              <a:ln>
                <a:solidFill>
                  <a:schemeClr val="accent1"/>
                </a:solidFill>
              </a:ln>
            </c:spPr>
          </c:dPt>
          <c:dLbls>
            <c:dLbl>
              <c:idx val="5"/>
              <c:layout/>
              <c:tx>
                <c:rich>
                  <a:bodyPr/>
                  <a:lstStyle/>
                  <a:p>
                    <a:r>
                      <a:rPr lang="en-US" dirty="0"/>
                      <a:t>4%</a:t>
                    </a:r>
                  </a:p>
                </c:rich>
              </c:tx>
              <c:showLegendKey val="0"/>
              <c:showVal val="1"/>
              <c:showCatName val="0"/>
              <c:showSerName val="0"/>
              <c:showPercent val="0"/>
              <c:showBubbleSize val="0"/>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Hoja1!$C$1156:$C$1161</c:f>
              <c:strCache>
                <c:ptCount val="6"/>
                <c:pt idx="0">
                  <c:v>Falta de educación</c:v>
                </c:pt>
                <c:pt idx="1">
                  <c:v>Falta de recursos </c:v>
                </c:pt>
                <c:pt idx="2">
                  <c:v>Falta de voluntad</c:v>
                </c:pt>
                <c:pt idx="3">
                  <c:v>Inconciencia</c:v>
                </c:pt>
                <c:pt idx="4">
                  <c:v>Docente saben tema</c:v>
                </c:pt>
                <c:pt idx="5">
                  <c:v>Es un sitio seguro</c:v>
                </c:pt>
              </c:strCache>
            </c:strRef>
          </c:cat>
          <c:val>
            <c:numRef>
              <c:f>Hoja1!$E$1156:$E$1161</c:f>
              <c:numCache>
                <c:formatCode>0%</c:formatCode>
                <c:ptCount val="6"/>
                <c:pt idx="0">
                  <c:v>0.45945945945945948</c:v>
                </c:pt>
                <c:pt idx="1">
                  <c:v>0.32432432432432579</c:v>
                </c:pt>
                <c:pt idx="2">
                  <c:v>8.1081081081081086E-2</c:v>
                </c:pt>
                <c:pt idx="3">
                  <c:v>5.4054054054054092E-2</c:v>
                </c:pt>
                <c:pt idx="4">
                  <c:v>5.4054054054054092E-2</c:v>
                </c:pt>
                <c:pt idx="5">
                  <c:v>2.7027027027027126E-2</c:v>
                </c:pt>
              </c:numCache>
            </c:numRef>
          </c:val>
        </c:ser>
        <c:dLbls>
          <c:showLegendKey val="0"/>
          <c:showVal val="1"/>
          <c:showCatName val="0"/>
          <c:showSerName val="0"/>
          <c:showPercent val="0"/>
          <c:showBubbleSize val="0"/>
        </c:dLbls>
        <c:gapWidth val="75"/>
        <c:axId val="168958464"/>
        <c:axId val="154040512"/>
      </c:barChart>
      <c:catAx>
        <c:axId val="168958464"/>
        <c:scaling>
          <c:orientation val="minMax"/>
        </c:scaling>
        <c:delete val="0"/>
        <c:axPos val="b"/>
        <c:numFmt formatCode="General" sourceLinked="0"/>
        <c:majorTickMark val="none"/>
        <c:minorTickMark val="none"/>
        <c:tickLblPos val="nextTo"/>
        <c:crossAx val="154040512"/>
        <c:crosses val="autoZero"/>
        <c:auto val="1"/>
        <c:lblAlgn val="ctr"/>
        <c:lblOffset val="100"/>
        <c:noMultiLvlLbl val="0"/>
      </c:catAx>
      <c:valAx>
        <c:axId val="154040512"/>
        <c:scaling>
          <c:orientation val="minMax"/>
        </c:scaling>
        <c:delete val="0"/>
        <c:axPos val="l"/>
        <c:numFmt formatCode="0%" sourceLinked="1"/>
        <c:majorTickMark val="none"/>
        <c:minorTickMark val="none"/>
        <c:tickLblPos val="nextTo"/>
        <c:crossAx val="168958464"/>
        <c:crosses val="autoZero"/>
        <c:crossBetween val="between"/>
      </c:valAx>
      <c:spPr>
        <a:ln>
          <a:noFill/>
        </a:ln>
      </c:spPr>
    </c:plotArea>
    <c:plotVisOnly val="1"/>
    <c:dispBlanksAs val="gap"/>
    <c:showDLblsOverMax val="0"/>
  </c:chart>
  <c:spPr>
    <a:ln>
      <a:solidFill>
        <a:schemeClr val="accent1"/>
      </a:solidFill>
    </a:ln>
  </c:sp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7F1EB9-8FFE-44A6-95BC-95BBD2E40B4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F30D7BF1-7A4B-4436-9E37-7FB5761D06F8}">
      <dgm:prSet phldrT="[Texto]" custT="1">
        <dgm:style>
          <a:lnRef idx="3">
            <a:schemeClr val="lt1"/>
          </a:lnRef>
          <a:fillRef idx="1">
            <a:schemeClr val="accent2"/>
          </a:fillRef>
          <a:effectRef idx="1">
            <a:schemeClr val="accent2"/>
          </a:effectRef>
          <a:fontRef idx="minor">
            <a:schemeClr val="lt1"/>
          </a:fontRef>
        </dgm:style>
      </dgm:prSet>
      <dgm:spPr/>
      <dgm:t>
        <a:bodyPr/>
        <a:lstStyle/>
        <a:p>
          <a:r>
            <a:rPr lang="es-ES" sz="2000" dirty="0" smtClean="0"/>
            <a:t>Factibilidad</a:t>
          </a:r>
          <a:endParaRPr lang="es-ES" sz="2000" dirty="0"/>
        </a:p>
      </dgm:t>
    </dgm:pt>
    <dgm:pt modelId="{E12EEA5C-698A-4288-9F68-BF7B28738FB5}" type="parTrans" cxnId="{C72E4448-155E-4AC4-8B1E-2664CC0003AE}">
      <dgm:prSet/>
      <dgm:spPr/>
      <dgm:t>
        <a:bodyPr/>
        <a:lstStyle/>
        <a:p>
          <a:endParaRPr lang="es-ES"/>
        </a:p>
      </dgm:t>
    </dgm:pt>
    <dgm:pt modelId="{B1E24110-D744-4BFA-8287-6311B7BCCB24}" type="sibTrans" cxnId="{C72E4448-155E-4AC4-8B1E-2664CC0003AE}">
      <dgm:prSet/>
      <dgm:spPr/>
      <dgm:t>
        <a:bodyPr/>
        <a:lstStyle/>
        <a:p>
          <a:endParaRPr lang="es-ES"/>
        </a:p>
      </dgm:t>
    </dgm:pt>
    <dgm:pt modelId="{16B25486-B87E-4315-8D6B-A3FD8FE7BCA4}">
      <dgm:prSet phldrT="[Texto]" custT="1"/>
      <dgm:spPr/>
      <dgm:t>
        <a:bodyPr/>
        <a:lstStyle/>
        <a:p>
          <a:r>
            <a:rPr lang="es-ES" sz="2000" dirty="0" smtClean="0"/>
            <a:t>Disponibilidad de recursos</a:t>
          </a:r>
          <a:endParaRPr lang="es-ES" sz="2000" dirty="0"/>
        </a:p>
      </dgm:t>
    </dgm:pt>
    <dgm:pt modelId="{6A343789-03DE-4394-9A6D-99543EEF2050}" type="parTrans" cxnId="{C1DC85E1-DF32-40ED-97CD-D1ADB0B6AF92}">
      <dgm:prSet/>
      <dgm:spPr/>
      <dgm:t>
        <a:bodyPr/>
        <a:lstStyle/>
        <a:p>
          <a:endParaRPr lang="es-ES"/>
        </a:p>
      </dgm:t>
    </dgm:pt>
    <dgm:pt modelId="{06D7D8C4-91C4-4776-9530-DEB1FCFCF4FC}" type="sibTrans" cxnId="{C1DC85E1-DF32-40ED-97CD-D1ADB0B6AF92}">
      <dgm:prSet/>
      <dgm:spPr/>
      <dgm:t>
        <a:bodyPr/>
        <a:lstStyle/>
        <a:p>
          <a:endParaRPr lang="es-ES"/>
        </a:p>
      </dgm:t>
    </dgm:pt>
    <dgm:pt modelId="{98472BC9-96BC-4B4F-8099-D1C62827565D}">
      <dgm:prSet phldrT="[Texto]" custT="1">
        <dgm:style>
          <a:lnRef idx="3">
            <a:schemeClr val="lt1"/>
          </a:lnRef>
          <a:fillRef idx="1">
            <a:schemeClr val="accent2"/>
          </a:fillRef>
          <a:effectRef idx="1">
            <a:schemeClr val="accent2"/>
          </a:effectRef>
          <a:fontRef idx="minor">
            <a:schemeClr val="lt1"/>
          </a:fontRef>
        </dgm:style>
      </dgm:prSet>
      <dgm:spPr/>
      <dgm:t>
        <a:bodyPr/>
        <a:lstStyle/>
        <a:p>
          <a:r>
            <a:rPr lang="es-ES" sz="2000" dirty="0" smtClean="0"/>
            <a:t>Metodología</a:t>
          </a:r>
          <a:endParaRPr lang="es-ES" sz="2000" dirty="0"/>
        </a:p>
      </dgm:t>
    </dgm:pt>
    <dgm:pt modelId="{9668BF32-18B8-40CD-ACCD-54E664D21DB9}" type="parTrans" cxnId="{5E6CC644-DBCC-4151-96A1-184B3F0E783E}">
      <dgm:prSet/>
      <dgm:spPr/>
      <dgm:t>
        <a:bodyPr/>
        <a:lstStyle/>
        <a:p>
          <a:endParaRPr lang="es-ES"/>
        </a:p>
      </dgm:t>
    </dgm:pt>
    <dgm:pt modelId="{08BE34DA-A4C5-436B-9A58-32EEDEB339DB}" type="sibTrans" cxnId="{5E6CC644-DBCC-4151-96A1-184B3F0E783E}">
      <dgm:prSet/>
      <dgm:spPr/>
      <dgm:t>
        <a:bodyPr/>
        <a:lstStyle/>
        <a:p>
          <a:endParaRPr lang="es-ES"/>
        </a:p>
      </dgm:t>
    </dgm:pt>
    <dgm:pt modelId="{14D5ADBE-E5F6-4502-8535-17107CFDDC6F}">
      <dgm:prSet phldrT="[Texto]" custT="1">
        <dgm:style>
          <a:lnRef idx="2">
            <a:schemeClr val="dk1"/>
          </a:lnRef>
          <a:fillRef idx="1">
            <a:schemeClr val="lt1"/>
          </a:fillRef>
          <a:effectRef idx="0">
            <a:schemeClr val="dk1"/>
          </a:effectRef>
          <a:fontRef idx="minor">
            <a:schemeClr val="dk1"/>
          </a:fontRef>
        </dgm:style>
      </dgm:prSet>
      <dgm:spPr>
        <a:ln>
          <a:solidFill>
            <a:schemeClr val="bg1"/>
          </a:solidFill>
        </a:ln>
      </dgm:spPr>
      <dgm:t>
        <a:bodyPr/>
        <a:lstStyle/>
        <a:p>
          <a:r>
            <a:rPr lang="es-ES" sz="2000" dirty="0" smtClean="0"/>
            <a:t>Investigación de campo </a:t>
          </a:r>
          <a:r>
            <a:rPr lang="es-ES" sz="2000" dirty="0" smtClean="0"/>
            <a:t>y documental</a:t>
          </a:r>
          <a:endParaRPr lang="es-ES" sz="2000" dirty="0"/>
        </a:p>
      </dgm:t>
    </dgm:pt>
    <dgm:pt modelId="{7D72D24B-2FC1-494A-B1E3-873CA0B8797F}" type="parTrans" cxnId="{27591920-D6CB-4E0E-86D8-F7F9C12411D3}">
      <dgm:prSet/>
      <dgm:spPr/>
      <dgm:t>
        <a:bodyPr/>
        <a:lstStyle/>
        <a:p>
          <a:endParaRPr lang="es-ES"/>
        </a:p>
      </dgm:t>
    </dgm:pt>
    <dgm:pt modelId="{358906B6-6BC1-4A04-A5BA-C932DB99AD4A}" type="sibTrans" cxnId="{27591920-D6CB-4E0E-86D8-F7F9C12411D3}">
      <dgm:prSet/>
      <dgm:spPr/>
      <dgm:t>
        <a:bodyPr/>
        <a:lstStyle/>
        <a:p>
          <a:endParaRPr lang="es-ES"/>
        </a:p>
      </dgm:t>
    </dgm:pt>
    <dgm:pt modelId="{E899787C-590A-4F18-B165-37B8BBBCC3C3}">
      <dgm:prSet phldrT="[Texto]" custT="1">
        <dgm:style>
          <a:lnRef idx="2">
            <a:schemeClr val="dk1"/>
          </a:lnRef>
          <a:fillRef idx="1">
            <a:schemeClr val="lt1"/>
          </a:fillRef>
          <a:effectRef idx="0">
            <a:schemeClr val="dk1"/>
          </a:effectRef>
          <a:fontRef idx="minor">
            <a:schemeClr val="dk1"/>
          </a:fontRef>
        </dgm:style>
      </dgm:prSet>
      <dgm:spPr>
        <a:ln>
          <a:solidFill>
            <a:schemeClr val="bg1"/>
          </a:solidFill>
        </a:ln>
      </dgm:spPr>
      <dgm:t>
        <a:bodyPr/>
        <a:lstStyle/>
        <a:p>
          <a:r>
            <a:rPr lang="es-ES" sz="2000" dirty="0" smtClean="0"/>
            <a:t>Encuesta a estudiante</a:t>
          </a:r>
          <a:endParaRPr lang="es-ES" sz="2000" dirty="0"/>
        </a:p>
      </dgm:t>
    </dgm:pt>
    <dgm:pt modelId="{3FF79F56-A648-4824-8008-55AB20BD1127}" type="parTrans" cxnId="{80257BD5-E7DE-4064-A3C0-3B1E303B0AFD}">
      <dgm:prSet/>
      <dgm:spPr/>
      <dgm:t>
        <a:bodyPr/>
        <a:lstStyle/>
        <a:p>
          <a:endParaRPr lang="es-ES"/>
        </a:p>
      </dgm:t>
    </dgm:pt>
    <dgm:pt modelId="{58795A9F-28BD-4108-8319-62A7FBDA907F}" type="sibTrans" cxnId="{80257BD5-E7DE-4064-A3C0-3B1E303B0AFD}">
      <dgm:prSet/>
      <dgm:spPr/>
      <dgm:t>
        <a:bodyPr/>
        <a:lstStyle/>
        <a:p>
          <a:endParaRPr lang="es-ES"/>
        </a:p>
      </dgm:t>
    </dgm:pt>
    <dgm:pt modelId="{5757D49E-1C7F-4505-9FBF-5F449E985C8E}">
      <dgm:prSet phldrT="[Texto]" custT="1">
        <dgm:style>
          <a:lnRef idx="2">
            <a:schemeClr val="dk1"/>
          </a:lnRef>
          <a:fillRef idx="1">
            <a:schemeClr val="lt1"/>
          </a:fillRef>
          <a:effectRef idx="0">
            <a:schemeClr val="dk1"/>
          </a:effectRef>
          <a:fontRef idx="minor">
            <a:schemeClr val="dk1"/>
          </a:fontRef>
        </dgm:style>
      </dgm:prSet>
      <dgm:spPr>
        <a:ln>
          <a:solidFill>
            <a:schemeClr val="bg1"/>
          </a:solidFill>
        </a:ln>
      </dgm:spPr>
      <dgm:t>
        <a:bodyPr/>
        <a:lstStyle/>
        <a:p>
          <a:r>
            <a:rPr lang="es-ES" sz="2000" dirty="0" smtClean="0"/>
            <a:t>Entrevista a expertos y docentes</a:t>
          </a:r>
          <a:endParaRPr lang="es-ES" sz="2000" dirty="0"/>
        </a:p>
      </dgm:t>
    </dgm:pt>
    <dgm:pt modelId="{980E6661-EDDF-4B86-A6F4-3BFA9E2521D0}" type="parTrans" cxnId="{A8D68FC4-3B09-44C9-AC07-EC5C55C4610E}">
      <dgm:prSet/>
      <dgm:spPr/>
      <dgm:t>
        <a:bodyPr/>
        <a:lstStyle/>
        <a:p>
          <a:endParaRPr lang="es-ES"/>
        </a:p>
      </dgm:t>
    </dgm:pt>
    <dgm:pt modelId="{D227CE91-D202-4091-8CE5-0DEDFF189A59}" type="sibTrans" cxnId="{A8D68FC4-3B09-44C9-AC07-EC5C55C4610E}">
      <dgm:prSet/>
      <dgm:spPr/>
      <dgm:t>
        <a:bodyPr/>
        <a:lstStyle/>
        <a:p>
          <a:endParaRPr lang="es-ES"/>
        </a:p>
      </dgm:t>
    </dgm:pt>
    <dgm:pt modelId="{1307590F-7D0A-4F20-9EE2-B54FE4AB4064}" type="pres">
      <dgm:prSet presAssocID="{6E7F1EB9-8FFE-44A6-95BC-95BBD2E40B46}" presName="linear" presStyleCnt="0">
        <dgm:presLayoutVars>
          <dgm:animLvl val="lvl"/>
          <dgm:resizeHandles val="exact"/>
        </dgm:presLayoutVars>
      </dgm:prSet>
      <dgm:spPr/>
      <dgm:t>
        <a:bodyPr/>
        <a:lstStyle/>
        <a:p>
          <a:endParaRPr lang="es-ES"/>
        </a:p>
      </dgm:t>
    </dgm:pt>
    <dgm:pt modelId="{DD48539C-AFF5-40AC-AA53-383A22D1966F}" type="pres">
      <dgm:prSet presAssocID="{F30D7BF1-7A4B-4436-9E37-7FB5761D06F8}" presName="parentText" presStyleLbl="node1" presStyleIdx="0" presStyleCnt="2" custScaleX="30468" custScaleY="38633" custLinFactNeighborX="-34414" custLinFactNeighborY="-14877">
        <dgm:presLayoutVars>
          <dgm:chMax val="0"/>
          <dgm:bulletEnabled val="1"/>
        </dgm:presLayoutVars>
      </dgm:prSet>
      <dgm:spPr/>
      <dgm:t>
        <a:bodyPr/>
        <a:lstStyle/>
        <a:p>
          <a:endParaRPr lang="es-ES"/>
        </a:p>
      </dgm:t>
    </dgm:pt>
    <dgm:pt modelId="{631D6549-33F8-45B5-A0E2-090558EBBDD1}" type="pres">
      <dgm:prSet presAssocID="{F30D7BF1-7A4B-4436-9E37-7FB5761D06F8}" presName="childText" presStyleLbl="revTx" presStyleIdx="0" presStyleCnt="2">
        <dgm:presLayoutVars>
          <dgm:bulletEnabled val="1"/>
        </dgm:presLayoutVars>
      </dgm:prSet>
      <dgm:spPr/>
      <dgm:t>
        <a:bodyPr/>
        <a:lstStyle/>
        <a:p>
          <a:endParaRPr lang="es-ES"/>
        </a:p>
      </dgm:t>
    </dgm:pt>
    <dgm:pt modelId="{1BF990DA-6148-4624-B2E8-DF53274C877C}" type="pres">
      <dgm:prSet presAssocID="{98472BC9-96BC-4B4F-8099-D1C62827565D}" presName="parentText" presStyleLbl="node1" presStyleIdx="1" presStyleCnt="2" custScaleX="30243" custScaleY="40571" custLinFactNeighborX="-34527" custLinFactNeighborY="-3508">
        <dgm:presLayoutVars>
          <dgm:chMax val="0"/>
          <dgm:bulletEnabled val="1"/>
        </dgm:presLayoutVars>
      </dgm:prSet>
      <dgm:spPr/>
      <dgm:t>
        <a:bodyPr/>
        <a:lstStyle/>
        <a:p>
          <a:endParaRPr lang="es-ES"/>
        </a:p>
      </dgm:t>
    </dgm:pt>
    <dgm:pt modelId="{AA43262D-7F43-4412-8DC6-16A1C0549783}" type="pres">
      <dgm:prSet presAssocID="{98472BC9-96BC-4B4F-8099-D1C62827565D}" presName="childText" presStyleLbl="revTx" presStyleIdx="1" presStyleCnt="2">
        <dgm:presLayoutVars>
          <dgm:bulletEnabled val="1"/>
        </dgm:presLayoutVars>
      </dgm:prSet>
      <dgm:spPr/>
      <dgm:t>
        <a:bodyPr/>
        <a:lstStyle/>
        <a:p>
          <a:endParaRPr lang="es-ES"/>
        </a:p>
      </dgm:t>
    </dgm:pt>
  </dgm:ptLst>
  <dgm:cxnLst>
    <dgm:cxn modelId="{C9A39A2A-047F-4ED8-B18E-07A367D553B9}" type="presOf" srcId="{16B25486-B87E-4315-8D6B-A3FD8FE7BCA4}" destId="{631D6549-33F8-45B5-A0E2-090558EBBDD1}" srcOrd="0" destOrd="0" presId="urn:microsoft.com/office/officeart/2005/8/layout/vList2"/>
    <dgm:cxn modelId="{5E6CC644-DBCC-4151-96A1-184B3F0E783E}" srcId="{6E7F1EB9-8FFE-44A6-95BC-95BBD2E40B46}" destId="{98472BC9-96BC-4B4F-8099-D1C62827565D}" srcOrd="1" destOrd="0" parTransId="{9668BF32-18B8-40CD-ACCD-54E664D21DB9}" sibTransId="{08BE34DA-A4C5-436B-9A58-32EEDEB339DB}"/>
    <dgm:cxn modelId="{2D9B6311-4E23-41D0-ABC1-F74B5BC44C78}" type="presOf" srcId="{F30D7BF1-7A4B-4436-9E37-7FB5761D06F8}" destId="{DD48539C-AFF5-40AC-AA53-383A22D1966F}" srcOrd="0" destOrd="0" presId="urn:microsoft.com/office/officeart/2005/8/layout/vList2"/>
    <dgm:cxn modelId="{D9C20DF8-1ADB-4CDF-BA9E-0F609971DE22}" type="presOf" srcId="{6E7F1EB9-8FFE-44A6-95BC-95BBD2E40B46}" destId="{1307590F-7D0A-4F20-9EE2-B54FE4AB4064}" srcOrd="0" destOrd="0" presId="urn:microsoft.com/office/officeart/2005/8/layout/vList2"/>
    <dgm:cxn modelId="{04D26798-78D7-4944-A928-20BEA0DC7F47}" type="presOf" srcId="{14D5ADBE-E5F6-4502-8535-17107CFDDC6F}" destId="{AA43262D-7F43-4412-8DC6-16A1C0549783}" srcOrd="0" destOrd="0" presId="urn:microsoft.com/office/officeart/2005/8/layout/vList2"/>
    <dgm:cxn modelId="{80257BD5-E7DE-4064-A3C0-3B1E303B0AFD}" srcId="{98472BC9-96BC-4B4F-8099-D1C62827565D}" destId="{E899787C-590A-4F18-B165-37B8BBBCC3C3}" srcOrd="1" destOrd="0" parTransId="{3FF79F56-A648-4824-8008-55AB20BD1127}" sibTransId="{58795A9F-28BD-4108-8319-62A7FBDA907F}"/>
    <dgm:cxn modelId="{2419D9D5-4DEF-470B-8B69-9DE8F129DEBB}" type="presOf" srcId="{E899787C-590A-4F18-B165-37B8BBBCC3C3}" destId="{AA43262D-7F43-4412-8DC6-16A1C0549783}" srcOrd="0" destOrd="1" presId="urn:microsoft.com/office/officeart/2005/8/layout/vList2"/>
    <dgm:cxn modelId="{27591920-D6CB-4E0E-86D8-F7F9C12411D3}" srcId="{98472BC9-96BC-4B4F-8099-D1C62827565D}" destId="{14D5ADBE-E5F6-4502-8535-17107CFDDC6F}" srcOrd="0" destOrd="0" parTransId="{7D72D24B-2FC1-494A-B1E3-873CA0B8797F}" sibTransId="{358906B6-6BC1-4A04-A5BA-C932DB99AD4A}"/>
    <dgm:cxn modelId="{A8D68FC4-3B09-44C9-AC07-EC5C55C4610E}" srcId="{98472BC9-96BC-4B4F-8099-D1C62827565D}" destId="{5757D49E-1C7F-4505-9FBF-5F449E985C8E}" srcOrd="2" destOrd="0" parTransId="{980E6661-EDDF-4B86-A6F4-3BFA9E2521D0}" sibTransId="{D227CE91-D202-4091-8CE5-0DEDFF189A59}"/>
    <dgm:cxn modelId="{C1DC85E1-DF32-40ED-97CD-D1ADB0B6AF92}" srcId="{F30D7BF1-7A4B-4436-9E37-7FB5761D06F8}" destId="{16B25486-B87E-4315-8D6B-A3FD8FE7BCA4}" srcOrd="0" destOrd="0" parTransId="{6A343789-03DE-4394-9A6D-99543EEF2050}" sibTransId="{06D7D8C4-91C4-4776-9530-DEB1FCFCF4FC}"/>
    <dgm:cxn modelId="{C72E4448-155E-4AC4-8B1E-2664CC0003AE}" srcId="{6E7F1EB9-8FFE-44A6-95BC-95BBD2E40B46}" destId="{F30D7BF1-7A4B-4436-9E37-7FB5761D06F8}" srcOrd="0" destOrd="0" parTransId="{E12EEA5C-698A-4288-9F68-BF7B28738FB5}" sibTransId="{B1E24110-D744-4BFA-8287-6311B7BCCB24}"/>
    <dgm:cxn modelId="{F096A7E2-E216-4323-8F19-B010BA7B3A81}" type="presOf" srcId="{98472BC9-96BC-4B4F-8099-D1C62827565D}" destId="{1BF990DA-6148-4624-B2E8-DF53274C877C}" srcOrd="0" destOrd="0" presId="urn:microsoft.com/office/officeart/2005/8/layout/vList2"/>
    <dgm:cxn modelId="{B1496EE6-B6E0-49FF-8058-08134FB4AB97}" type="presOf" srcId="{5757D49E-1C7F-4505-9FBF-5F449E985C8E}" destId="{AA43262D-7F43-4412-8DC6-16A1C0549783}" srcOrd="0" destOrd="2" presId="urn:microsoft.com/office/officeart/2005/8/layout/vList2"/>
    <dgm:cxn modelId="{82F9D4DF-796A-4DB0-B0EB-C5C4EB455F28}" type="presParOf" srcId="{1307590F-7D0A-4F20-9EE2-B54FE4AB4064}" destId="{DD48539C-AFF5-40AC-AA53-383A22D1966F}" srcOrd="0" destOrd="0" presId="urn:microsoft.com/office/officeart/2005/8/layout/vList2"/>
    <dgm:cxn modelId="{EC0F8D9C-EC9B-4E64-ACC2-664D9FC779B3}" type="presParOf" srcId="{1307590F-7D0A-4F20-9EE2-B54FE4AB4064}" destId="{631D6549-33F8-45B5-A0E2-090558EBBDD1}" srcOrd="1" destOrd="0" presId="urn:microsoft.com/office/officeart/2005/8/layout/vList2"/>
    <dgm:cxn modelId="{6F131171-1406-4B40-AEE2-C344112D761C}" type="presParOf" srcId="{1307590F-7D0A-4F20-9EE2-B54FE4AB4064}" destId="{1BF990DA-6148-4624-B2E8-DF53274C877C}" srcOrd="2" destOrd="0" presId="urn:microsoft.com/office/officeart/2005/8/layout/vList2"/>
    <dgm:cxn modelId="{3BF3F0F0-83FB-448E-8503-7ACA1BF36899}" type="presParOf" srcId="{1307590F-7D0A-4F20-9EE2-B54FE4AB4064}" destId="{AA43262D-7F43-4412-8DC6-16A1C0549783}"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8539C-AFF5-40AC-AA53-383A22D1966F}">
      <dsp:nvSpPr>
        <dsp:cNvPr id="0" name=""/>
        <dsp:cNvSpPr/>
      </dsp:nvSpPr>
      <dsp:spPr>
        <a:xfrm>
          <a:off x="23480" y="262524"/>
          <a:ext cx="2032375" cy="484776"/>
        </a:xfrm>
        <a:prstGeom prst="roundRect">
          <a:avLst/>
        </a:prstGeom>
        <a:solidFill>
          <a:schemeClr val="accent2"/>
        </a:solidFill>
        <a:ln w="38100" cap="flat" cmpd="sng" algn="ctr">
          <a:solidFill>
            <a:schemeClr val="lt1"/>
          </a:solidFill>
          <a:prstDash val="solid"/>
        </a:ln>
        <a:effectLst>
          <a:outerShdw blurRad="57150" dist="38100" dir="5400000" algn="ctr" rotWithShape="0">
            <a:schemeClr val="accent2">
              <a:shade val="9000"/>
              <a:satMod val="105000"/>
              <a:alpha val="48000"/>
            </a:scheme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 sz="2000" kern="1200" dirty="0" smtClean="0"/>
            <a:t>Factibilidad</a:t>
          </a:r>
          <a:endParaRPr lang="es-ES" sz="2000" kern="1200" dirty="0"/>
        </a:p>
      </dsp:txBody>
      <dsp:txXfrm>
        <a:off x="47145" y="286189"/>
        <a:ext cx="1985045" cy="437446"/>
      </dsp:txXfrm>
    </dsp:sp>
    <dsp:sp modelId="{631D6549-33F8-45B5-A0E2-090558EBBDD1}">
      <dsp:nvSpPr>
        <dsp:cNvPr id="0" name=""/>
        <dsp:cNvSpPr/>
      </dsp:nvSpPr>
      <dsp:spPr>
        <a:xfrm>
          <a:off x="0" y="907436"/>
          <a:ext cx="6670524"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78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s-ES" sz="2000" kern="1200" dirty="0" smtClean="0"/>
            <a:t>Disponibilidad de recursos</a:t>
          </a:r>
          <a:endParaRPr lang="es-ES" sz="2000" kern="1200" dirty="0"/>
        </a:p>
      </dsp:txBody>
      <dsp:txXfrm>
        <a:off x="0" y="907436"/>
        <a:ext cx="6670524" cy="1076400"/>
      </dsp:txXfrm>
    </dsp:sp>
    <dsp:sp modelId="{1BF990DA-6148-4624-B2E8-DF53274C877C}">
      <dsp:nvSpPr>
        <dsp:cNvPr id="0" name=""/>
        <dsp:cNvSpPr/>
      </dsp:nvSpPr>
      <dsp:spPr>
        <a:xfrm>
          <a:off x="23446" y="1946076"/>
          <a:ext cx="2017366" cy="509095"/>
        </a:xfrm>
        <a:prstGeom prst="roundRect">
          <a:avLst/>
        </a:prstGeom>
        <a:solidFill>
          <a:schemeClr val="accent2"/>
        </a:solidFill>
        <a:ln w="38100" cap="flat" cmpd="sng" algn="ctr">
          <a:solidFill>
            <a:schemeClr val="lt1"/>
          </a:solidFill>
          <a:prstDash val="solid"/>
        </a:ln>
        <a:effectLst>
          <a:outerShdw blurRad="57150" dist="38100" dir="5400000" algn="ctr" rotWithShape="0">
            <a:schemeClr val="accent2">
              <a:shade val="9000"/>
              <a:satMod val="105000"/>
              <a:alpha val="48000"/>
            </a:scheme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 sz="2000" kern="1200" dirty="0" smtClean="0"/>
            <a:t>Metodología</a:t>
          </a:r>
          <a:endParaRPr lang="es-ES" sz="2000" kern="1200" dirty="0"/>
        </a:p>
      </dsp:txBody>
      <dsp:txXfrm>
        <a:off x="48298" y="1970928"/>
        <a:ext cx="1967662" cy="459391"/>
      </dsp:txXfrm>
    </dsp:sp>
    <dsp:sp modelId="{AA43262D-7F43-4412-8DC6-16A1C0549783}">
      <dsp:nvSpPr>
        <dsp:cNvPr id="0" name=""/>
        <dsp:cNvSpPr/>
      </dsp:nvSpPr>
      <dsp:spPr>
        <a:xfrm>
          <a:off x="0" y="2492931"/>
          <a:ext cx="6670524" cy="1076400"/>
        </a:xfrm>
        <a:prstGeom prst="rect">
          <a:avLst/>
        </a:prstGeom>
        <a:solidFill>
          <a:schemeClr val="lt1"/>
        </a:solidFill>
        <a:ln w="25400" cap="flat" cmpd="sng" algn="ctr">
          <a:solidFill>
            <a:schemeClr val="bg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1178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s-ES" sz="2000" kern="1200" dirty="0" smtClean="0"/>
            <a:t>Investigación de campo </a:t>
          </a:r>
          <a:r>
            <a:rPr lang="es-ES" sz="2000" kern="1200" dirty="0" smtClean="0"/>
            <a:t>y documental</a:t>
          </a:r>
          <a:endParaRPr lang="es-ES" sz="2000" kern="1200" dirty="0"/>
        </a:p>
        <a:p>
          <a:pPr marL="228600" lvl="1" indent="-228600" algn="l" defTabSz="889000">
            <a:lnSpc>
              <a:spcPct val="90000"/>
            </a:lnSpc>
            <a:spcBef>
              <a:spcPct val="0"/>
            </a:spcBef>
            <a:spcAft>
              <a:spcPct val="20000"/>
            </a:spcAft>
            <a:buChar char="••"/>
          </a:pPr>
          <a:r>
            <a:rPr lang="es-ES" sz="2000" kern="1200" dirty="0" smtClean="0"/>
            <a:t>Encuesta a estudiante</a:t>
          </a:r>
          <a:endParaRPr lang="es-ES" sz="2000" kern="1200" dirty="0"/>
        </a:p>
        <a:p>
          <a:pPr marL="228600" lvl="1" indent="-228600" algn="l" defTabSz="889000">
            <a:lnSpc>
              <a:spcPct val="90000"/>
            </a:lnSpc>
            <a:spcBef>
              <a:spcPct val="0"/>
            </a:spcBef>
            <a:spcAft>
              <a:spcPct val="20000"/>
            </a:spcAft>
            <a:buChar char="••"/>
          </a:pPr>
          <a:r>
            <a:rPr lang="es-ES" sz="2000" kern="1200" dirty="0" smtClean="0"/>
            <a:t>Entrevista a expertos y docentes</a:t>
          </a:r>
          <a:endParaRPr lang="es-ES" sz="2000" kern="1200" dirty="0"/>
        </a:p>
      </dsp:txBody>
      <dsp:txXfrm>
        <a:off x="0" y="2492931"/>
        <a:ext cx="6670524" cy="10764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0.18123</cdr:x>
      <cdr:y>0.88467</cdr:y>
    </cdr:from>
    <cdr:to>
      <cdr:x>0.41052</cdr:x>
      <cdr:y>0.94036</cdr:y>
    </cdr:to>
    <cdr:sp macro="" textlink="">
      <cdr:nvSpPr>
        <cdr:cNvPr id="2" name="1 Rectángulo"/>
        <cdr:cNvSpPr/>
      </cdr:nvSpPr>
      <cdr:spPr>
        <a:xfrm xmlns:a="http://schemas.openxmlformats.org/drawingml/2006/main">
          <a:off x="614061" y="3282480"/>
          <a:ext cx="776917" cy="206632"/>
        </a:xfrm>
        <a:prstGeom xmlns:a="http://schemas.openxmlformats.org/drawingml/2006/main" prst="rect">
          <a:avLst/>
        </a:prstGeom>
        <a:ln xmlns:a="http://schemas.openxmlformats.org/drawingml/2006/main">
          <a:solidFill>
            <a:schemeClr val="tx2">
              <a:lumMod val="60000"/>
              <a:lumOff val="4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r>
            <a:rPr lang="es-ES" baseline="0" dirty="0">
              <a:solidFill>
                <a:sysClr val="windowText" lastClr="000000"/>
              </a:solidFill>
            </a:rPr>
            <a:t>NO </a:t>
          </a:r>
          <a:r>
            <a:rPr lang="es-ES" baseline="0" dirty="0" smtClean="0">
              <a:solidFill>
                <a:sysClr val="windowText" lastClr="000000"/>
              </a:solidFill>
            </a:rPr>
            <a:t>88</a:t>
          </a:r>
          <a:r>
            <a:rPr lang="es-ES" baseline="0" dirty="0">
              <a:solidFill>
                <a:sysClr val="windowText" lastClr="000000"/>
              </a:solidFill>
            </a:rPr>
            <a:t>%)</a:t>
          </a:r>
          <a:endParaRPr lang="es-ES" dirty="0">
            <a:solidFill>
              <a:sysClr val="windowText" lastClr="000000"/>
            </a:solidFill>
          </a:endParaRPr>
        </a:p>
      </cdr:txBody>
    </cdr:sp>
  </cdr:relSizeAnchor>
  <cdr:relSizeAnchor xmlns:cdr="http://schemas.openxmlformats.org/drawingml/2006/chartDrawing">
    <cdr:from>
      <cdr:x>0.60626</cdr:x>
      <cdr:y>0.88467</cdr:y>
    </cdr:from>
    <cdr:to>
      <cdr:x>0.84033</cdr:x>
      <cdr:y>0.93794</cdr:y>
    </cdr:to>
    <cdr:sp macro="" textlink="">
      <cdr:nvSpPr>
        <cdr:cNvPr id="3" name="1 Rectángulo"/>
        <cdr:cNvSpPr/>
      </cdr:nvSpPr>
      <cdr:spPr>
        <a:xfrm xmlns:a="http://schemas.openxmlformats.org/drawingml/2006/main">
          <a:off x="2054221" y="3282480"/>
          <a:ext cx="793113" cy="197653"/>
        </a:xfrm>
        <a:prstGeom xmlns:a="http://schemas.openxmlformats.org/drawingml/2006/main" prst="rect">
          <a:avLst/>
        </a:prstGeom>
        <a:solidFill xmlns:a="http://schemas.openxmlformats.org/drawingml/2006/main">
          <a:schemeClr val="accent2">
            <a:lumMod val="60000"/>
            <a:lumOff val="40000"/>
          </a:schemeClr>
        </a:solidFill>
        <a:ln xmlns:a="http://schemas.openxmlformats.org/drawingml/2006/main" w="25400" cap="flat" cmpd="sng" algn="ctr">
          <a:solidFill>
            <a:schemeClr val="accent2">
              <a:lumMod val="60000"/>
              <a:lumOff val="40000"/>
            </a:schemeClr>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r>
            <a:rPr lang="es-ES" dirty="0">
              <a:solidFill>
                <a:sysClr val="windowText" lastClr="000000"/>
              </a:solidFill>
            </a:rPr>
            <a:t>SI (12 %)</a:t>
          </a:r>
        </a:p>
      </cdr:txBody>
    </cdr:sp>
  </cdr:relSizeAnchor>
</c:userShap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s-ES" smtClean="0"/>
              <a:t>Haga clic para modificar el estilo de título del patrón</a:t>
            </a:r>
            <a:endParaRPr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smtClean="0"/>
              <a:t>Haga clic para modificar el estilo de subtítulo del patrón</a:t>
            </a:r>
            <a:endParaRPr lang="en-US"/>
          </a:p>
        </p:txBody>
      </p:sp>
      <p:sp>
        <p:nvSpPr>
          <p:cNvPr id="4" name="29 Marcador de fecha"/>
          <p:cNvSpPr>
            <a:spLocks noGrp="1"/>
          </p:cNvSpPr>
          <p:nvPr>
            <p:ph type="dt" sz="half" idx="10"/>
          </p:nvPr>
        </p:nvSpPr>
        <p:spPr/>
        <p:txBody>
          <a:bodyPr/>
          <a:lstStyle>
            <a:lvl1pPr>
              <a:defRPr/>
            </a:lvl1pPr>
          </a:lstStyle>
          <a:p>
            <a:pPr>
              <a:defRPr/>
            </a:pPr>
            <a:fld id="{7E45753A-EBD4-496E-A3DF-D291353D1FD9}" type="datetimeFigureOut">
              <a:rPr lang="es-ES"/>
              <a:pPr>
                <a:defRPr/>
              </a:pPr>
              <a:t>07/07/2014</a:t>
            </a:fld>
            <a:endParaRPr lang="es-ES" dirty="0"/>
          </a:p>
        </p:txBody>
      </p:sp>
      <p:sp>
        <p:nvSpPr>
          <p:cNvPr id="5" name="18 Marcador de pie de página"/>
          <p:cNvSpPr>
            <a:spLocks noGrp="1"/>
          </p:cNvSpPr>
          <p:nvPr>
            <p:ph type="ftr" sz="quarter" idx="11"/>
          </p:nvPr>
        </p:nvSpPr>
        <p:spPr/>
        <p:txBody>
          <a:bodyPr/>
          <a:lstStyle>
            <a:lvl1pPr>
              <a:defRPr/>
            </a:lvl1pPr>
          </a:lstStyle>
          <a:p>
            <a:pPr>
              <a:defRPr/>
            </a:pPr>
            <a:endParaRPr lang="es-ES"/>
          </a:p>
        </p:txBody>
      </p:sp>
      <p:sp>
        <p:nvSpPr>
          <p:cNvPr id="6" name="26 Marcador de número de diapositiva"/>
          <p:cNvSpPr>
            <a:spLocks noGrp="1"/>
          </p:cNvSpPr>
          <p:nvPr>
            <p:ph type="sldNum" sz="quarter" idx="12"/>
          </p:nvPr>
        </p:nvSpPr>
        <p:spPr/>
        <p:txBody>
          <a:bodyPr/>
          <a:lstStyle>
            <a:lvl1pPr>
              <a:defRPr/>
            </a:lvl1pPr>
          </a:lstStyle>
          <a:p>
            <a:pPr>
              <a:defRPr/>
            </a:pPr>
            <a:fld id="{A024A24A-6418-44D5-9371-CCBB93BB4DBF}" type="slidenum">
              <a:rPr lang="es-ES"/>
              <a:pPr>
                <a:defRPr/>
              </a:pPr>
              <a:t>‹Nº›</a:t>
            </a:fld>
            <a:endParaRPr lang="es-ES" dirty="0"/>
          </a:p>
        </p:txBody>
      </p:sp>
    </p:spTree>
    <p:extLst>
      <p:ext uri="{BB962C8B-B14F-4D97-AF65-F5344CB8AC3E}">
        <p14:creationId xmlns:p14="http://schemas.microsoft.com/office/powerpoint/2010/main" val="208671552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9 Marcador de fecha"/>
          <p:cNvSpPr>
            <a:spLocks noGrp="1"/>
          </p:cNvSpPr>
          <p:nvPr>
            <p:ph type="dt" sz="half" idx="10"/>
          </p:nvPr>
        </p:nvSpPr>
        <p:spPr/>
        <p:txBody>
          <a:bodyPr/>
          <a:lstStyle>
            <a:lvl1pPr>
              <a:defRPr/>
            </a:lvl1pPr>
          </a:lstStyle>
          <a:p>
            <a:pPr>
              <a:defRPr/>
            </a:pPr>
            <a:fld id="{208A4C1B-17C2-487A-A1D1-C3E476C99555}" type="datetimeFigureOut">
              <a:rPr lang="es-ES"/>
              <a:pPr>
                <a:defRPr/>
              </a:pPr>
              <a:t>07/07/2014</a:t>
            </a:fld>
            <a:endParaRPr lang="es-ES" dirty="0"/>
          </a:p>
        </p:txBody>
      </p:sp>
      <p:sp>
        <p:nvSpPr>
          <p:cNvPr id="5" name="21 Marcador de pie de página"/>
          <p:cNvSpPr>
            <a:spLocks noGrp="1"/>
          </p:cNvSpPr>
          <p:nvPr>
            <p:ph type="ftr" sz="quarter" idx="11"/>
          </p:nvPr>
        </p:nvSpPr>
        <p:spPr/>
        <p:txBody>
          <a:bodyPr/>
          <a:lstStyle>
            <a:lvl1pPr>
              <a:defRPr/>
            </a:lvl1pPr>
          </a:lstStyle>
          <a:p>
            <a:pPr>
              <a:defRPr/>
            </a:pPr>
            <a:endParaRPr lang="es-ES"/>
          </a:p>
        </p:txBody>
      </p:sp>
      <p:sp>
        <p:nvSpPr>
          <p:cNvPr id="6" name="17 Marcador de número de diapositiva"/>
          <p:cNvSpPr>
            <a:spLocks noGrp="1"/>
          </p:cNvSpPr>
          <p:nvPr>
            <p:ph type="sldNum" sz="quarter" idx="12"/>
          </p:nvPr>
        </p:nvSpPr>
        <p:spPr/>
        <p:txBody>
          <a:bodyPr/>
          <a:lstStyle>
            <a:lvl1pPr>
              <a:defRPr/>
            </a:lvl1pPr>
          </a:lstStyle>
          <a:p>
            <a:pPr>
              <a:defRPr/>
            </a:pPr>
            <a:fld id="{DB95CF6D-C820-4598-822A-FDA9BBB3F893}" type="slidenum">
              <a:rPr lang="es-ES"/>
              <a:pPr>
                <a:defRPr/>
              </a:pPr>
              <a:t>‹Nº›</a:t>
            </a:fld>
            <a:endParaRPr lang="es-ES" dirty="0"/>
          </a:p>
        </p:txBody>
      </p:sp>
    </p:spTree>
    <p:extLst>
      <p:ext uri="{BB962C8B-B14F-4D97-AF65-F5344CB8AC3E}">
        <p14:creationId xmlns:p14="http://schemas.microsoft.com/office/powerpoint/2010/main" val="582378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9 Marcador de fecha"/>
          <p:cNvSpPr>
            <a:spLocks noGrp="1"/>
          </p:cNvSpPr>
          <p:nvPr>
            <p:ph type="dt" sz="half" idx="10"/>
          </p:nvPr>
        </p:nvSpPr>
        <p:spPr/>
        <p:txBody>
          <a:bodyPr/>
          <a:lstStyle>
            <a:lvl1pPr>
              <a:defRPr/>
            </a:lvl1pPr>
          </a:lstStyle>
          <a:p>
            <a:pPr>
              <a:defRPr/>
            </a:pPr>
            <a:fld id="{3E704653-6CB5-4520-9BAF-EFB440CDC240}" type="datetimeFigureOut">
              <a:rPr lang="es-ES"/>
              <a:pPr>
                <a:defRPr/>
              </a:pPr>
              <a:t>07/07/2014</a:t>
            </a:fld>
            <a:endParaRPr lang="es-ES" dirty="0"/>
          </a:p>
        </p:txBody>
      </p:sp>
      <p:sp>
        <p:nvSpPr>
          <p:cNvPr id="5" name="21 Marcador de pie de página"/>
          <p:cNvSpPr>
            <a:spLocks noGrp="1"/>
          </p:cNvSpPr>
          <p:nvPr>
            <p:ph type="ftr" sz="quarter" idx="11"/>
          </p:nvPr>
        </p:nvSpPr>
        <p:spPr/>
        <p:txBody>
          <a:bodyPr/>
          <a:lstStyle>
            <a:lvl1pPr>
              <a:defRPr/>
            </a:lvl1pPr>
          </a:lstStyle>
          <a:p>
            <a:pPr>
              <a:defRPr/>
            </a:pPr>
            <a:endParaRPr lang="es-ES"/>
          </a:p>
        </p:txBody>
      </p:sp>
      <p:sp>
        <p:nvSpPr>
          <p:cNvPr id="6" name="17 Marcador de número de diapositiva"/>
          <p:cNvSpPr>
            <a:spLocks noGrp="1"/>
          </p:cNvSpPr>
          <p:nvPr>
            <p:ph type="sldNum" sz="quarter" idx="12"/>
          </p:nvPr>
        </p:nvSpPr>
        <p:spPr/>
        <p:txBody>
          <a:bodyPr/>
          <a:lstStyle>
            <a:lvl1pPr>
              <a:defRPr/>
            </a:lvl1pPr>
          </a:lstStyle>
          <a:p>
            <a:pPr>
              <a:defRPr/>
            </a:pPr>
            <a:fld id="{A93F9392-0933-47FB-A38F-B213904C5E10}" type="slidenum">
              <a:rPr lang="es-ES"/>
              <a:pPr>
                <a:defRPr/>
              </a:pPr>
              <a:t>‹Nº›</a:t>
            </a:fld>
            <a:endParaRPr lang="es-ES" dirty="0"/>
          </a:p>
        </p:txBody>
      </p:sp>
    </p:spTree>
    <p:extLst>
      <p:ext uri="{BB962C8B-B14F-4D97-AF65-F5344CB8AC3E}">
        <p14:creationId xmlns:p14="http://schemas.microsoft.com/office/powerpoint/2010/main" val="1911794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9 Marcador de fecha"/>
          <p:cNvSpPr>
            <a:spLocks noGrp="1"/>
          </p:cNvSpPr>
          <p:nvPr>
            <p:ph type="dt" sz="half" idx="10"/>
          </p:nvPr>
        </p:nvSpPr>
        <p:spPr/>
        <p:txBody>
          <a:bodyPr/>
          <a:lstStyle>
            <a:lvl1pPr>
              <a:defRPr/>
            </a:lvl1pPr>
          </a:lstStyle>
          <a:p>
            <a:pPr>
              <a:defRPr/>
            </a:pPr>
            <a:fld id="{001FAB1D-F110-4BF0-8EE6-1DB47C500D49}" type="datetimeFigureOut">
              <a:rPr lang="es-ES"/>
              <a:pPr>
                <a:defRPr/>
              </a:pPr>
              <a:t>07/07/2014</a:t>
            </a:fld>
            <a:endParaRPr lang="es-ES" dirty="0"/>
          </a:p>
        </p:txBody>
      </p:sp>
      <p:sp>
        <p:nvSpPr>
          <p:cNvPr id="5" name="21 Marcador de pie de página"/>
          <p:cNvSpPr>
            <a:spLocks noGrp="1"/>
          </p:cNvSpPr>
          <p:nvPr>
            <p:ph type="ftr" sz="quarter" idx="11"/>
          </p:nvPr>
        </p:nvSpPr>
        <p:spPr/>
        <p:txBody>
          <a:bodyPr/>
          <a:lstStyle>
            <a:lvl1pPr>
              <a:defRPr/>
            </a:lvl1pPr>
          </a:lstStyle>
          <a:p>
            <a:pPr>
              <a:defRPr/>
            </a:pPr>
            <a:endParaRPr lang="es-ES"/>
          </a:p>
        </p:txBody>
      </p:sp>
      <p:sp>
        <p:nvSpPr>
          <p:cNvPr id="6" name="17 Marcador de número de diapositiva"/>
          <p:cNvSpPr>
            <a:spLocks noGrp="1"/>
          </p:cNvSpPr>
          <p:nvPr>
            <p:ph type="sldNum" sz="quarter" idx="12"/>
          </p:nvPr>
        </p:nvSpPr>
        <p:spPr/>
        <p:txBody>
          <a:bodyPr/>
          <a:lstStyle>
            <a:lvl1pPr>
              <a:defRPr/>
            </a:lvl1pPr>
          </a:lstStyle>
          <a:p>
            <a:pPr>
              <a:defRPr/>
            </a:pPr>
            <a:fld id="{9D4B61F1-F095-41D1-B60B-7BB041D4FEDF}" type="slidenum">
              <a:rPr lang="es-ES"/>
              <a:pPr>
                <a:defRPr/>
              </a:pPr>
              <a:t>‹Nº›</a:t>
            </a:fld>
            <a:endParaRPr lang="es-ES" dirty="0"/>
          </a:p>
        </p:txBody>
      </p:sp>
    </p:spTree>
    <p:extLst>
      <p:ext uri="{BB962C8B-B14F-4D97-AF65-F5344CB8AC3E}">
        <p14:creationId xmlns:p14="http://schemas.microsoft.com/office/powerpoint/2010/main" val="300536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7A247DA7-69D7-46DC-9B53-97E87A1D789D}" type="datetimeFigureOut">
              <a:rPr lang="es-ES"/>
              <a:pPr>
                <a:defRPr/>
              </a:pPr>
              <a:t>07/07/2014</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EF363702-48D5-40D4-A105-C7816D2CA0B7}" type="slidenum">
              <a:rPr lang="es-ES"/>
              <a:pPr>
                <a:defRPr/>
              </a:pPr>
              <a:t>‹Nº›</a:t>
            </a:fld>
            <a:endParaRPr lang="es-ES" dirty="0"/>
          </a:p>
        </p:txBody>
      </p:sp>
    </p:spTree>
    <p:extLst>
      <p:ext uri="{BB962C8B-B14F-4D97-AF65-F5344CB8AC3E}">
        <p14:creationId xmlns:p14="http://schemas.microsoft.com/office/powerpoint/2010/main" val="265331738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9 Marcador de fecha"/>
          <p:cNvSpPr>
            <a:spLocks noGrp="1"/>
          </p:cNvSpPr>
          <p:nvPr>
            <p:ph type="dt" sz="half" idx="10"/>
          </p:nvPr>
        </p:nvSpPr>
        <p:spPr/>
        <p:txBody>
          <a:bodyPr/>
          <a:lstStyle>
            <a:lvl1pPr>
              <a:defRPr/>
            </a:lvl1pPr>
          </a:lstStyle>
          <a:p>
            <a:pPr>
              <a:defRPr/>
            </a:pPr>
            <a:fld id="{1FE8F66B-F8C4-4BC7-90AD-B54E40CDEBC4}" type="datetimeFigureOut">
              <a:rPr lang="es-ES"/>
              <a:pPr>
                <a:defRPr/>
              </a:pPr>
              <a:t>07/07/2014</a:t>
            </a:fld>
            <a:endParaRPr lang="es-ES" dirty="0"/>
          </a:p>
        </p:txBody>
      </p:sp>
      <p:sp>
        <p:nvSpPr>
          <p:cNvPr id="6" name="21 Marcador de pie de página"/>
          <p:cNvSpPr>
            <a:spLocks noGrp="1"/>
          </p:cNvSpPr>
          <p:nvPr>
            <p:ph type="ftr" sz="quarter" idx="11"/>
          </p:nvPr>
        </p:nvSpPr>
        <p:spPr/>
        <p:txBody>
          <a:bodyPr/>
          <a:lstStyle>
            <a:lvl1pPr>
              <a:defRPr/>
            </a:lvl1pPr>
          </a:lstStyle>
          <a:p>
            <a:pPr>
              <a:defRPr/>
            </a:pPr>
            <a:endParaRPr lang="es-ES"/>
          </a:p>
        </p:txBody>
      </p:sp>
      <p:sp>
        <p:nvSpPr>
          <p:cNvPr id="7" name="17 Marcador de número de diapositiva"/>
          <p:cNvSpPr>
            <a:spLocks noGrp="1"/>
          </p:cNvSpPr>
          <p:nvPr>
            <p:ph type="sldNum" sz="quarter" idx="12"/>
          </p:nvPr>
        </p:nvSpPr>
        <p:spPr/>
        <p:txBody>
          <a:bodyPr/>
          <a:lstStyle>
            <a:lvl1pPr>
              <a:defRPr/>
            </a:lvl1pPr>
          </a:lstStyle>
          <a:p>
            <a:pPr>
              <a:defRPr/>
            </a:pPr>
            <a:fld id="{639E6867-4C82-4B25-9376-B10F53646276}" type="slidenum">
              <a:rPr lang="es-ES"/>
              <a:pPr>
                <a:defRPr/>
              </a:pPr>
              <a:t>‹Nº›</a:t>
            </a:fld>
            <a:endParaRPr lang="es-ES" dirty="0"/>
          </a:p>
        </p:txBody>
      </p:sp>
    </p:spTree>
    <p:extLst>
      <p:ext uri="{BB962C8B-B14F-4D97-AF65-F5344CB8AC3E}">
        <p14:creationId xmlns:p14="http://schemas.microsoft.com/office/powerpoint/2010/main" val="1413581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9 Marcador de fecha"/>
          <p:cNvSpPr>
            <a:spLocks noGrp="1"/>
          </p:cNvSpPr>
          <p:nvPr>
            <p:ph type="dt" sz="half" idx="10"/>
          </p:nvPr>
        </p:nvSpPr>
        <p:spPr/>
        <p:txBody>
          <a:bodyPr/>
          <a:lstStyle>
            <a:lvl1pPr>
              <a:defRPr/>
            </a:lvl1pPr>
          </a:lstStyle>
          <a:p>
            <a:pPr>
              <a:defRPr/>
            </a:pPr>
            <a:fld id="{00C247A5-41C4-4F2A-A7D3-E6E660067B61}" type="datetimeFigureOut">
              <a:rPr lang="es-ES"/>
              <a:pPr>
                <a:defRPr/>
              </a:pPr>
              <a:t>07/07/2014</a:t>
            </a:fld>
            <a:endParaRPr lang="es-ES" dirty="0"/>
          </a:p>
        </p:txBody>
      </p:sp>
      <p:sp>
        <p:nvSpPr>
          <p:cNvPr id="8" name="21 Marcador de pie de página"/>
          <p:cNvSpPr>
            <a:spLocks noGrp="1"/>
          </p:cNvSpPr>
          <p:nvPr>
            <p:ph type="ftr" sz="quarter" idx="11"/>
          </p:nvPr>
        </p:nvSpPr>
        <p:spPr/>
        <p:txBody>
          <a:bodyPr/>
          <a:lstStyle>
            <a:lvl1pPr>
              <a:defRPr/>
            </a:lvl1pPr>
          </a:lstStyle>
          <a:p>
            <a:pPr>
              <a:defRPr/>
            </a:pPr>
            <a:endParaRPr lang="es-ES"/>
          </a:p>
        </p:txBody>
      </p:sp>
      <p:sp>
        <p:nvSpPr>
          <p:cNvPr id="9" name="17 Marcador de número de diapositiva"/>
          <p:cNvSpPr>
            <a:spLocks noGrp="1"/>
          </p:cNvSpPr>
          <p:nvPr>
            <p:ph type="sldNum" sz="quarter" idx="12"/>
          </p:nvPr>
        </p:nvSpPr>
        <p:spPr/>
        <p:txBody>
          <a:bodyPr/>
          <a:lstStyle>
            <a:lvl1pPr>
              <a:defRPr/>
            </a:lvl1pPr>
          </a:lstStyle>
          <a:p>
            <a:pPr>
              <a:defRPr/>
            </a:pPr>
            <a:fld id="{15385BD0-A2F0-4F46-9887-2AC64F140A57}" type="slidenum">
              <a:rPr lang="es-ES"/>
              <a:pPr>
                <a:defRPr/>
              </a:pPr>
              <a:t>‹Nº›</a:t>
            </a:fld>
            <a:endParaRPr lang="es-ES" dirty="0"/>
          </a:p>
        </p:txBody>
      </p:sp>
    </p:spTree>
    <p:extLst>
      <p:ext uri="{BB962C8B-B14F-4D97-AF65-F5344CB8AC3E}">
        <p14:creationId xmlns:p14="http://schemas.microsoft.com/office/powerpoint/2010/main" val="1279441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s-ES" smtClean="0"/>
              <a:t>Haga clic para modificar el estilo de título del patrón</a:t>
            </a:r>
            <a:endParaRPr lang="en-US"/>
          </a:p>
        </p:txBody>
      </p:sp>
      <p:sp>
        <p:nvSpPr>
          <p:cNvPr id="3" name="9 Marcador de fecha"/>
          <p:cNvSpPr>
            <a:spLocks noGrp="1"/>
          </p:cNvSpPr>
          <p:nvPr>
            <p:ph type="dt" sz="half" idx="10"/>
          </p:nvPr>
        </p:nvSpPr>
        <p:spPr/>
        <p:txBody>
          <a:bodyPr/>
          <a:lstStyle>
            <a:lvl1pPr>
              <a:defRPr/>
            </a:lvl1pPr>
          </a:lstStyle>
          <a:p>
            <a:pPr>
              <a:defRPr/>
            </a:pPr>
            <a:fld id="{D08FA069-F103-44D3-B161-D810413C3FC5}" type="datetimeFigureOut">
              <a:rPr lang="es-ES"/>
              <a:pPr>
                <a:defRPr/>
              </a:pPr>
              <a:t>07/07/2014</a:t>
            </a:fld>
            <a:endParaRPr lang="es-ES" dirty="0"/>
          </a:p>
        </p:txBody>
      </p:sp>
      <p:sp>
        <p:nvSpPr>
          <p:cNvPr id="4" name="21 Marcador de pie de página"/>
          <p:cNvSpPr>
            <a:spLocks noGrp="1"/>
          </p:cNvSpPr>
          <p:nvPr>
            <p:ph type="ftr" sz="quarter" idx="11"/>
          </p:nvPr>
        </p:nvSpPr>
        <p:spPr/>
        <p:txBody>
          <a:bodyPr/>
          <a:lstStyle>
            <a:lvl1pPr>
              <a:defRPr/>
            </a:lvl1pPr>
          </a:lstStyle>
          <a:p>
            <a:pPr>
              <a:defRPr/>
            </a:pPr>
            <a:endParaRPr lang="es-ES"/>
          </a:p>
        </p:txBody>
      </p:sp>
      <p:sp>
        <p:nvSpPr>
          <p:cNvPr id="5" name="17 Marcador de número de diapositiva"/>
          <p:cNvSpPr>
            <a:spLocks noGrp="1"/>
          </p:cNvSpPr>
          <p:nvPr>
            <p:ph type="sldNum" sz="quarter" idx="12"/>
          </p:nvPr>
        </p:nvSpPr>
        <p:spPr/>
        <p:txBody>
          <a:bodyPr/>
          <a:lstStyle>
            <a:lvl1pPr>
              <a:defRPr/>
            </a:lvl1pPr>
          </a:lstStyle>
          <a:p>
            <a:pPr>
              <a:defRPr/>
            </a:pPr>
            <a:fld id="{0F81D92C-1BB0-41BC-A076-5548EF29DAB3}" type="slidenum">
              <a:rPr lang="es-ES"/>
              <a:pPr>
                <a:defRPr/>
              </a:pPr>
              <a:t>‹Nº›</a:t>
            </a:fld>
            <a:endParaRPr lang="es-ES" dirty="0"/>
          </a:p>
        </p:txBody>
      </p:sp>
    </p:spTree>
    <p:extLst>
      <p:ext uri="{BB962C8B-B14F-4D97-AF65-F5344CB8AC3E}">
        <p14:creationId xmlns:p14="http://schemas.microsoft.com/office/powerpoint/2010/main" val="544424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9 Marcador de fecha"/>
          <p:cNvSpPr>
            <a:spLocks noGrp="1"/>
          </p:cNvSpPr>
          <p:nvPr>
            <p:ph type="dt" sz="half" idx="10"/>
          </p:nvPr>
        </p:nvSpPr>
        <p:spPr/>
        <p:txBody>
          <a:bodyPr/>
          <a:lstStyle>
            <a:lvl1pPr>
              <a:defRPr/>
            </a:lvl1pPr>
          </a:lstStyle>
          <a:p>
            <a:pPr>
              <a:defRPr/>
            </a:pPr>
            <a:fld id="{578A0B7B-4E44-42DE-B06A-35EE8BB1AB03}" type="datetimeFigureOut">
              <a:rPr lang="es-ES"/>
              <a:pPr>
                <a:defRPr/>
              </a:pPr>
              <a:t>07/07/2014</a:t>
            </a:fld>
            <a:endParaRPr lang="es-ES" dirty="0"/>
          </a:p>
        </p:txBody>
      </p:sp>
      <p:sp>
        <p:nvSpPr>
          <p:cNvPr id="3" name="21 Marcador de pie de página"/>
          <p:cNvSpPr>
            <a:spLocks noGrp="1"/>
          </p:cNvSpPr>
          <p:nvPr>
            <p:ph type="ftr" sz="quarter" idx="11"/>
          </p:nvPr>
        </p:nvSpPr>
        <p:spPr/>
        <p:txBody>
          <a:bodyPr/>
          <a:lstStyle>
            <a:lvl1pPr>
              <a:defRPr/>
            </a:lvl1pPr>
          </a:lstStyle>
          <a:p>
            <a:pPr>
              <a:defRPr/>
            </a:pPr>
            <a:endParaRPr lang="es-ES"/>
          </a:p>
        </p:txBody>
      </p:sp>
      <p:sp>
        <p:nvSpPr>
          <p:cNvPr id="4" name="17 Marcador de número de diapositiva"/>
          <p:cNvSpPr>
            <a:spLocks noGrp="1"/>
          </p:cNvSpPr>
          <p:nvPr>
            <p:ph type="sldNum" sz="quarter" idx="12"/>
          </p:nvPr>
        </p:nvSpPr>
        <p:spPr/>
        <p:txBody>
          <a:bodyPr/>
          <a:lstStyle>
            <a:lvl1pPr>
              <a:defRPr/>
            </a:lvl1pPr>
          </a:lstStyle>
          <a:p>
            <a:pPr>
              <a:defRPr/>
            </a:pPr>
            <a:fld id="{EBA59ABF-A562-4CF6-A74F-83F25DFE7643}" type="slidenum">
              <a:rPr lang="es-ES"/>
              <a:pPr>
                <a:defRPr/>
              </a:pPr>
              <a:t>‹Nº›</a:t>
            </a:fld>
            <a:endParaRPr lang="es-ES" dirty="0"/>
          </a:p>
        </p:txBody>
      </p:sp>
    </p:spTree>
    <p:extLst>
      <p:ext uri="{BB962C8B-B14F-4D97-AF65-F5344CB8AC3E}">
        <p14:creationId xmlns:p14="http://schemas.microsoft.com/office/powerpoint/2010/main" val="428065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s-ES" smtClean="0"/>
              <a:t>Haga clic para modificar el estilo de título del patrón</a:t>
            </a:r>
            <a:endParaRPr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s-ES" smtClean="0"/>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9 Marcador de fecha"/>
          <p:cNvSpPr>
            <a:spLocks noGrp="1"/>
          </p:cNvSpPr>
          <p:nvPr>
            <p:ph type="dt" sz="half" idx="10"/>
          </p:nvPr>
        </p:nvSpPr>
        <p:spPr/>
        <p:txBody>
          <a:bodyPr/>
          <a:lstStyle>
            <a:lvl1pPr>
              <a:defRPr/>
            </a:lvl1pPr>
          </a:lstStyle>
          <a:p>
            <a:pPr>
              <a:defRPr/>
            </a:pPr>
            <a:fld id="{54C1C6C1-EB66-4E54-8E36-F07567F7E769}" type="datetimeFigureOut">
              <a:rPr lang="es-ES"/>
              <a:pPr>
                <a:defRPr/>
              </a:pPr>
              <a:t>07/07/2014</a:t>
            </a:fld>
            <a:endParaRPr lang="es-ES" dirty="0"/>
          </a:p>
        </p:txBody>
      </p:sp>
      <p:sp>
        <p:nvSpPr>
          <p:cNvPr id="6" name="21 Marcador de pie de página"/>
          <p:cNvSpPr>
            <a:spLocks noGrp="1"/>
          </p:cNvSpPr>
          <p:nvPr>
            <p:ph type="ftr" sz="quarter" idx="11"/>
          </p:nvPr>
        </p:nvSpPr>
        <p:spPr/>
        <p:txBody>
          <a:bodyPr/>
          <a:lstStyle>
            <a:lvl1pPr>
              <a:defRPr/>
            </a:lvl1pPr>
          </a:lstStyle>
          <a:p>
            <a:pPr>
              <a:defRPr/>
            </a:pPr>
            <a:endParaRPr lang="es-ES"/>
          </a:p>
        </p:txBody>
      </p:sp>
      <p:sp>
        <p:nvSpPr>
          <p:cNvPr id="7" name="17 Marcador de número de diapositiva"/>
          <p:cNvSpPr>
            <a:spLocks noGrp="1"/>
          </p:cNvSpPr>
          <p:nvPr>
            <p:ph type="sldNum" sz="quarter" idx="12"/>
          </p:nvPr>
        </p:nvSpPr>
        <p:spPr/>
        <p:txBody>
          <a:bodyPr/>
          <a:lstStyle>
            <a:lvl1pPr>
              <a:defRPr/>
            </a:lvl1pPr>
          </a:lstStyle>
          <a:p>
            <a:pPr>
              <a:defRPr/>
            </a:pPr>
            <a:fld id="{8528A8BF-D391-4CA0-8EE0-A361869F98F2}" type="slidenum">
              <a:rPr lang="es-ES"/>
              <a:pPr>
                <a:defRPr/>
              </a:pPr>
              <a:t>‹Nº›</a:t>
            </a:fld>
            <a:endParaRPr lang="es-ES" dirty="0"/>
          </a:p>
        </p:txBody>
      </p:sp>
    </p:spTree>
    <p:extLst>
      <p:ext uri="{BB962C8B-B14F-4D97-AF65-F5344CB8AC3E}">
        <p14:creationId xmlns:p14="http://schemas.microsoft.com/office/powerpoint/2010/main" val="3455341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5" name="4 Recortar y redondear rectángulo de esquina sencilla"/>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5 Triángulo rectángulo"/>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6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8" name="7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2" name="1 Título"/>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s-ES" smtClean="0"/>
              <a:t>Haga clic para modificar el estilo de título del patrón</a:t>
            </a:r>
            <a:endParaRPr lang="en-US"/>
          </a:p>
        </p:txBody>
      </p:sp>
      <p:sp>
        <p:nvSpPr>
          <p:cNvPr id="4" name="3 Marcador de texto"/>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s-ES" smtClean="0"/>
              <a:t>Haga clic para modificar el estilo de texto del patrón</a:t>
            </a:r>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s-ES" noProof="0" dirty="0" smtClean="0"/>
              <a:t>Haga clic en el icono para agregar una imagen</a:t>
            </a:r>
            <a:endParaRPr lang="en-US" noProof="0" dirty="0"/>
          </a:p>
        </p:txBody>
      </p:sp>
      <p:sp>
        <p:nvSpPr>
          <p:cNvPr id="9" name="4 Marcador de fecha"/>
          <p:cNvSpPr>
            <a:spLocks noGrp="1"/>
          </p:cNvSpPr>
          <p:nvPr>
            <p:ph type="dt" sz="half" idx="10"/>
          </p:nvPr>
        </p:nvSpPr>
        <p:spPr/>
        <p:txBody>
          <a:bodyPr/>
          <a:lstStyle>
            <a:lvl1pPr>
              <a:defRPr/>
            </a:lvl1pPr>
          </a:lstStyle>
          <a:p>
            <a:pPr>
              <a:defRPr/>
            </a:pPr>
            <a:fld id="{A94D9C87-C4D2-4580-B2BB-035B4562954C}" type="datetimeFigureOut">
              <a:rPr lang="es-ES"/>
              <a:pPr>
                <a:defRPr/>
              </a:pPr>
              <a:t>07/07/2014</a:t>
            </a:fld>
            <a:endParaRPr lang="es-ES" dirty="0"/>
          </a:p>
        </p:txBody>
      </p:sp>
      <p:sp>
        <p:nvSpPr>
          <p:cNvPr id="10" name="5 Marcador de pie de página"/>
          <p:cNvSpPr>
            <a:spLocks noGrp="1"/>
          </p:cNvSpPr>
          <p:nvPr>
            <p:ph type="ftr" sz="quarter" idx="11"/>
          </p:nvPr>
        </p:nvSpPr>
        <p:spPr/>
        <p:txBody>
          <a:bodyPr/>
          <a:lstStyle>
            <a:lvl1pPr>
              <a:defRPr/>
            </a:lvl1pPr>
          </a:lstStyle>
          <a:p>
            <a:pPr>
              <a:defRPr/>
            </a:pPr>
            <a:endParaRPr lang="es-ES"/>
          </a:p>
        </p:txBody>
      </p:sp>
      <p:sp>
        <p:nvSpPr>
          <p:cNvPr id="11" name="6 Marcador de número de diapositiva"/>
          <p:cNvSpPr>
            <a:spLocks noGrp="1"/>
          </p:cNvSpPr>
          <p:nvPr>
            <p:ph type="sldNum" sz="quarter" idx="12"/>
          </p:nvPr>
        </p:nvSpPr>
        <p:spPr>
          <a:xfrm>
            <a:off x="8077200" y="6356350"/>
            <a:ext cx="609600" cy="365125"/>
          </a:xfrm>
        </p:spPr>
        <p:txBody>
          <a:bodyPr/>
          <a:lstStyle>
            <a:lvl1pPr>
              <a:defRPr/>
            </a:lvl1pPr>
          </a:lstStyle>
          <a:p>
            <a:pPr>
              <a:defRPr/>
            </a:pPr>
            <a:fld id="{69DEBF38-0315-4BB5-BF96-47024BA3CF17}" type="slidenum">
              <a:rPr lang="es-ES"/>
              <a:pPr>
                <a:defRPr/>
              </a:pPr>
              <a:t>‹Nº›</a:t>
            </a:fld>
            <a:endParaRPr lang="es-ES" dirty="0"/>
          </a:p>
        </p:txBody>
      </p:sp>
    </p:spTree>
    <p:extLst>
      <p:ext uri="{BB962C8B-B14F-4D97-AF65-F5344CB8AC3E}">
        <p14:creationId xmlns:p14="http://schemas.microsoft.com/office/powerpoint/2010/main" val="1141299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Forma libre"/>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8" name="7 Forma libre"/>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1028" name="8 Marcador de título"/>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s-ES" smtClean="0"/>
              <a:t>Haga clic para modificar el estilo de título del patrón</a:t>
            </a:r>
            <a:endParaRPr lang="en-US" smtClean="0"/>
          </a:p>
        </p:txBody>
      </p:sp>
      <p:sp>
        <p:nvSpPr>
          <p:cNvPr id="1029" name="29 Marcador de texto"/>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cs typeface="+mn-cs"/>
              </a:defRPr>
            </a:lvl1pPr>
          </a:lstStyle>
          <a:p>
            <a:pPr>
              <a:defRPr/>
            </a:pPr>
            <a:fld id="{9B9D1B16-D789-4140-8D51-3FAB518BAB3C}" type="datetimeFigureOut">
              <a:rPr lang="es-ES"/>
              <a:pPr>
                <a:defRPr/>
              </a:pPr>
              <a:t>07/07/2014</a:t>
            </a:fld>
            <a:endParaRPr lang="es-ES" dirty="0"/>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dirty="0">
                <a:solidFill>
                  <a:schemeClr val="tx2">
                    <a:shade val="90000"/>
                  </a:schemeClr>
                </a:solidFill>
                <a:latin typeface="+mn-lt"/>
                <a:cs typeface="+mn-cs"/>
              </a:defRPr>
            </a:lvl1pPr>
          </a:lstStyle>
          <a:p>
            <a:pPr>
              <a:defRPr/>
            </a:pPr>
            <a:endParaRPr lang="es-ES"/>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chemeClr val="tx2">
                    <a:shade val="90000"/>
                  </a:schemeClr>
                </a:solidFill>
                <a:latin typeface="+mn-lt"/>
                <a:cs typeface="+mn-cs"/>
              </a:defRPr>
            </a:lvl1pPr>
          </a:lstStyle>
          <a:p>
            <a:pPr>
              <a:defRPr/>
            </a:pPr>
            <a:fld id="{98AC0744-592D-456B-8D3F-4178B7788B94}" type="slidenum">
              <a:rPr lang="es-ES"/>
              <a:pPr>
                <a:defRPr/>
              </a:pPr>
              <a:t>‹Nº›</a:t>
            </a:fld>
            <a:endParaRPr lang="es-ES" dirty="0"/>
          </a:p>
        </p:txBody>
      </p:sp>
      <p:grpSp>
        <p:nvGrpSpPr>
          <p:cNvPr id="1033" name="1 Grupo"/>
          <p:cNvGrpSpPr>
            <a:grpSpLocks/>
          </p:cNvGrpSpPr>
          <p:nvPr/>
        </p:nvGrpSpPr>
        <p:grpSpPr bwMode="auto">
          <a:xfrm>
            <a:off x="-19050" y="203200"/>
            <a:ext cx="9180513" cy="647700"/>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grpSp>
    </p:spTree>
  </p:cSld>
  <p:clrMap bg1="lt1" tx1="dk1" bg2="lt2" tx2="dk2" accent1="accent1" accent2="accent2" accent3="accent3" accent4="accent4" accent5="accent5" accent6="accent6" hlink="hlink" folHlink="folHlink"/>
  <p:sldLayoutIdLst>
    <p:sldLayoutId id="2147484523" r:id="rId1"/>
    <p:sldLayoutId id="2147484515" r:id="rId2"/>
    <p:sldLayoutId id="2147484524" r:id="rId3"/>
    <p:sldLayoutId id="2147484516" r:id="rId4"/>
    <p:sldLayoutId id="2147484517" r:id="rId5"/>
    <p:sldLayoutId id="2147484518" r:id="rId6"/>
    <p:sldLayoutId id="2147484519" r:id="rId7"/>
    <p:sldLayoutId id="2147484520" r:id="rId8"/>
    <p:sldLayoutId id="2147484525" r:id="rId9"/>
    <p:sldLayoutId id="2147484521" r:id="rId10"/>
    <p:sldLayoutId id="2147484522" r:id="rId11"/>
  </p:sldLayoutIdLst>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Título"/>
          <p:cNvSpPr>
            <a:spLocks noGrp="1"/>
          </p:cNvSpPr>
          <p:nvPr>
            <p:ph type="title"/>
          </p:nvPr>
        </p:nvSpPr>
        <p:spPr>
          <a:xfrm>
            <a:off x="857250" y="571500"/>
            <a:ext cx="7429500" cy="1357313"/>
          </a:xfrm>
        </p:spPr>
        <p:txBody>
          <a:bodyPr/>
          <a:lstStyle/>
          <a:p>
            <a:pPr algn="ctr"/>
            <a:endParaRPr lang="es-CO" smtClean="0"/>
          </a:p>
        </p:txBody>
      </p:sp>
      <p:sp>
        <p:nvSpPr>
          <p:cNvPr id="7" name="6 Marcador de contenido"/>
          <p:cNvSpPr>
            <a:spLocks noGrp="1"/>
          </p:cNvSpPr>
          <p:nvPr>
            <p:ph idx="1"/>
          </p:nvPr>
        </p:nvSpPr>
        <p:spPr>
          <a:xfrm>
            <a:off x="500034" y="2000240"/>
            <a:ext cx="8229600" cy="4528984"/>
          </a:xfrm>
          <a:solidFill>
            <a:srgbClr val="92D050"/>
          </a:solidFill>
        </p:spPr>
        <p:style>
          <a:lnRef idx="0">
            <a:schemeClr val="accent6"/>
          </a:lnRef>
          <a:fillRef idx="3">
            <a:schemeClr val="accent6"/>
          </a:fillRef>
          <a:effectRef idx="3">
            <a:schemeClr val="accent6"/>
          </a:effectRef>
          <a:fontRef idx="minor">
            <a:schemeClr val="lt1"/>
          </a:fontRef>
        </p:style>
        <p:txBody>
          <a:bodyPr>
            <a:normAutofit fontScale="85000" lnSpcReduction="20000"/>
          </a:bodyPr>
          <a:lstStyle/>
          <a:p>
            <a:pPr marL="274320" indent="-274320" algn="ctr" fontAlgn="auto">
              <a:spcAft>
                <a:spcPts val="0"/>
              </a:spcAft>
              <a:buClr>
                <a:schemeClr val="accent3"/>
              </a:buClr>
              <a:buFont typeface="Wingdings 2"/>
              <a:buNone/>
              <a:defRPr/>
            </a:pPr>
            <a:r>
              <a:rPr lang="es-CO" b="1" dirty="0" smtClean="0">
                <a:solidFill>
                  <a:schemeClr val="bg2">
                    <a:lumMod val="10000"/>
                  </a:schemeClr>
                </a:solidFill>
              </a:rPr>
              <a:t>TRABAJO DE INVESTIGACIÓN PREVIO A LA OBTENCIÓN DE</a:t>
            </a:r>
            <a:endParaRPr lang="es-ES" b="1" i="1" dirty="0" smtClean="0">
              <a:solidFill>
                <a:schemeClr val="bg2">
                  <a:lumMod val="10000"/>
                </a:schemeClr>
              </a:solidFill>
            </a:endParaRPr>
          </a:p>
          <a:p>
            <a:pPr marL="274320" indent="-274320" algn="ctr" fontAlgn="auto">
              <a:spcAft>
                <a:spcPts val="0"/>
              </a:spcAft>
              <a:buClr>
                <a:schemeClr val="accent3"/>
              </a:buClr>
              <a:buFont typeface="Wingdings 2"/>
              <a:buNone/>
              <a:defRPr/>
            </a:pPr>
            <a:r>
              <a:rPr lang="es-CO" b="1" dirty="0" smtClean="0">
                <a:solidFill>
                  <a:schemeClr val="bg2">
                    <a:lumMod val="10000"/>
                  </a:schemeClr>
                </a:solidFill>
              </a:rPr>
              <a:t>LICENCIATURA EN EDUCACIÓN  AMBIENTAL</a:t>
            </a:r>
            <a:endParaRPr lang="es-ES" b="1" i="1" dirty="0" smtClean="0">
              <a:solidFill>
                <a:schemeClr val="bg2">
                  <a:lumMod val="10000"/>
                </a:schemeClr>
              </a:solidFill>
            </a:endParaRPr>
          </a:p>
          <a:p>
            <a:pPr marL="274320" indent="-274320" algn="ctr" fontAlgn="auto">
              <a:spcAft>
                <a:spcPts val="0"/>
              </a:spcAft>
              <a:buClr>
                <a:schemeClr val="accent3"/>
              </a:buClr>
              <a:buFont typeface="Wingdings 2"/>
              <a:buChar char=""/>
              <a:defRPr/>
            </a:pPr>
            <a:endParaRPr lang="es-ES" b="1" i="1" dirty="0" smtClean="0">
              <a:solidFill>
                <a:schemeClr val="bg2">
                  <a:lumMod val="10000"/>
                </a:schemeClr>
              </a:solidFill>
            </a:endParaRPr>
          </a:p>
          <a:p>
            <a:pPr marL="274320" indent="-274320" algn="ctr" fontAlgn="auto">
              <a:spcAft>
                <a:spcPts val="0"/>
              </a:spcAft>
              <a:buClr>
                <a:schemeClr val="accent3"/>
              </a:buClr>
              <a:buFont typeface="Wingdings 2"/>
              <a:buChar char=""/>
              <a:defRPr/>
            </a:pPr>
            <a:endParaRPr lang="es-CO" b="1" dirty="0" smtClean="0">
              <a:solidFill>
                <a:schemeClr val="bg2">
                  <a:lumMod val="10000"/>
                </a:schemeClr>
              </a:solidFill>
            </a:endParaRPr>
          </a:p>
          <a:p>
            <a:pPr marL="274320" indent="-274320" algn="ctr" fontAlgn="auto">
              <a:spcAft>
                <a:spcPts val="0"/>
              </a:spcAft>
              <a:buClr>
                <a:schemeClr val="accent3"/>
              </a:buClr>
              <a:buFont typeface="Wingdings 2"/>
              <a:buNone/>
              <a:defRPr/>
            </a:pPr>
            <a:r>
              <a:rPr lang="es-CO" b="1" dirty="0" smtClean="0">
                <a:solidFill>
                  <a:schemeClr val="bg2">
                    <a:lumMod val="10000"/>
                  </a:schemeClr>
                </a:solidFill>
              </a:rPr>
              <a:t>     TEMA: MANUAL DE EDUCACIÓN AMBIENTAL EN RIESGOS  NATURALES PARA ESTUDIANTES DE BACHILLERATO DEL COLEGIO NACIONAL “TUFIÑO”, PROVINCIA DEL CARCHI. </a:t>
            </a:r>
          </a:p>
          <a:p>
            <a:pPr marL="274320" indent="-274320" algn="ctr" fontAlgn="auto">
              <a:spcAft>
                <a:spcPts val="0"/>
              </a:spcAft>
              <a:buClr>
                <a:schemeClr val="accent3"/>
              </a:buClr>
              <a:buFont typeface="Wingdings 2"/>
              <a:buChar char=""/>
              <a:defRPr/>
            </a:pPr>
            <a:endParaRPr lang="es-CO" b="1" dirty="0" smtClean="0">
              <a:solidFill>
                <a:schemeClr val="bg2">
                  <a:lumMod val="10000"/>
                </a:schemeClr>
              </a:solidFill>
            </a:endParaRPr>
          </a:p>
          <a:p>
            <a:pPr marL="274320" indent="-274320" algn="ctr" fontAlgn="auto">
              <a:spcAft>
                <a:spcPts val="0"/>
              </a:spcAft>
              <a:buClr>
                <a:schemeClr val="accent3"/>
              </a:buClr>
              <a:buFont typeface="Wingdings 2"/>
              <a:buChar char=""/>
              <a:defRPr/>
            </a:pPr>
            <a:endParaRPr lang="es-ES" b="1" dirty="0" smtClean="0">
              <a:solidFill>
                <a:schemeClr val="bg2">
                  <a:lumMod val="10000"/>
                </a:schemeClr>
              </a:solidFill>
            </a:endParaRPr>
          </a:p>
          <a:p>
            <a:pPr marL="274320" indent="-274320" algn="ctr" fontAlgn="auto">
              <a:spcAft>
                <a:spcPts val="0"/>
              </a:spcAft>
              <a:buClr>
                <a:schemeClr val="accent3"/>
              </a:buClr>
              <a:buFont typeface="Wingdings 2"/>
              <a:buNone/>
              <a:defRPr/>
            </a:pPr>
            <a:r>
              <a:rPr lang="es-CO" b="1" dirty="0" smtClean="0">
                <a:solidFill>
                  <a:schemeClr val="bg2">
                    <a:lumMod val="10000"/>
                  </a:schemeClr>
                </a:solidFill>
              </a:rPr>
              <a:t>AUTORA: PAULA LORENA ERAZO MORALES</a:t>
            </a:r>
            <a:endParaRPr lang="es-ES" b="1" i="1" dirty="0" smtClean="0">
              <a:solidFill>
                <a:schemeClr val="bg2">
                  <a:lumMod val="10000"/>
                </a:schemeClr>
              </a:solidFill>
            </a:endParaRPr>
          </a:p>
          <a:p>
            <a:pPr marL="274320" indent="-274320" algn="ctr" fontAlgn="auto">
              <a:spcAft>
                <a:spcPts val="0"/>
              </a:spcAft>
              <a:buClr>
                <a:schemeClr val="accent3"/>
              </a:buClr>
              <a:buFont typeface="Wingdings 2"/>
              <a:buNone/>
              <a:defRPr/>
            </a:pPr>
            <a:r>
              <a:rPr lang="es-CO" b="1" dirty="0" smtClean="0">
                <a:solidFill>
                  <a:schemeClr val="bg2">
                    <a:lumMod val="10000"/>
                  </a:schemeClr>
                </a:solidFill>
              </a:rPr>
              <a:t>DIRECTOR: DR. JESÚS INCA</a:t>
            </a:r>
            <a:endParaRPr lang="es-ES" b="1" i="1" dirty="0" smtClean="0">
              <a:solidFill>
                <a:schemeClr val="bg2">
                  <a:lumMod val="10000"/>
                </a:schemeClr>
              </a:solidFill>
            </a:endParaRPr>
          </a:p>
          <a:p>
            <a:pPr marL="274320" indent="-274320" algn="ctr" fontAlgn="auto">
              <a:spcAft>
                <a:spcPts val="0"/>
              </a:spcAft>
              <a:buClr>
                <a:schemeClr val="accent3"/>
              </a:buClr>
              <a:buFont typeface="Wingdings 2"/>
              <a:buNone/>
              <a:defRPr/>
            </a:pPr>
            <a:r>
              <a:rPr lang="es-CO" b="1" dirty="0" smtClean="0">
                <a:solidFill>
                  <a:schemeClr val="bg2">
                    <a:lumMod val="10000"/>
                  </a:schemeClr>
                </a:solidFill>
              </a:rPr>
              <a:t>CODIRECTORA: QUIM. ERIKA  MURGUEITIO</a:t>
            </a:r>
            <a:endParaRPr lang="es-ES" b="1" i="1" dirty="0" smtClean="0">
              <a:solidFill>
                <a:schemeClr val="bg2">
                  <a:lumMod val="10000"/>
                </a:schemeClr>
              </a:solidFill>
            </a:endParaRPr>
          </a:p>
          <a:p>
            <a:pPr marL="274320" indent="-274320" fontAlgn="auto">
              <a:spcAft>
                <a:spcPts val="0"/>
              </a:spcAft>
              <a:buClr>
                <a:schemeClr val="accent3"/>
              </a:buClr>
              <a:buFont typeface="Wingdings 2"/>
              <a:buNone/>
              <a:defRPr/>
            </a:pPr>
            <a:endParaRPr lang="es-ES" dirty="0"/>
          </a:p>
        </p:txBody>
      </p:sp>
      <p:pic>
        <p:nvPicPr>
          <p:cNvPr id="5126" name="8 Im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214313"/>
            <a:ext cx="8215312"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1803400" y="1684338"/>
            <a:ext cx="1625600" cy="500062"/>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400" dirty="0">
                <a:solidFill>
                  <a:sysClr val="windowText" lastClr="000000"/>
                </a:solidFill>
              </a:rPr>
              <a:t>Riesgos de origen tectónico</a:t>
            </a:r>
          </a:p>
        </p:txBody>
      </p:sp>
      <p:sp>
        <p:nvSpPr>
          <p:cNvPr id="23" name="22 Rectángulo redondeado"/>
          <p:cNvSpPr/>
          <p:nvPr/>
        </p:nvSpPr>
        <p:spPr>
          <a:xfrm>
            <a:off x="3627438" y="2792413"/>
            <a:ext cx="1289050" cy="474662"/>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400" dirty="0">
                <a:solidFill>
                  <a:schemeClr val="tx1"/>
                </a:solidFill>
              </a:rPr>
              <a:t>Fallas geológicas</a:t>
            </a:r>
          </a:p>
        </p:txBody>
      </p:sp>
      <p:sp>
        <p:nvSpPr>
          <p:cNvPr id="24" name="23 Rectángulo redondeado"/>
          <p:cNvSpPr/>
          <p:nvPr/>
        </p:nvSpPr>
        <p:spPr>
          <a:xfrm>
            <a:off x="285750" y="2786063"/>
            <a:ext cx="1214438" cy="500062"/>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400" dirty="0">
                <a:solidFill>
                  <a:schemeClr val="tx1"/>
                </a:solidFill>
              </a:rPr>
              <a:t>Erupciones volcánicas</a:t>
            </a:r>
          </a:p>
        </p:txBody>
      </p:sp>
      <p:sp>
        <p:nvSpPr>
          <p:cNvPr id="26" name="25 Rectángulo redondeado"/>
          <p:cNvSpPr/>
          <p:nvPr/>
        </p:nvSpPr>
        <p:spPr>
          <a:xfrm>
            <a:off x="2214563" y="2841625"/>
            <a:ext cx="857250" cy="425450"/>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400" dirty="0">
                <a:solidFill>
                  <a:schemeClr val="tx1"/>
                </a:solidFill>
              </a:rPr>
              <a:t>Sismos</a:t>
            </a:r>
          </a:p>
        </p:txBody>
      </p:sp>
      <p:sp>
        <p:nvSpPr>
          <p:cNvPr id="35" name="34 Rectángulo redondeado"/>
          <p:cNvSpPr/>
          <p:nvPr/>
        </p:nvSpPr>
        <p:spPr>
          <a:xfrm>
            <a:off x="330200" y="6000750"/>
            <a:ext cx="1000125" cy="642938"/>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400" dirty="0">
                <a:solidFill>
                  <a:schemeClr val="tx1"/>
                </a:solidFill>
              </a:rPr>
              <a:t>Volcán </a:t>
            </a:r>
          </a:p>
          <a:p>
            <a:pPr algn="ctr" fontAlgn="auto">
              <a:spcBef>
                <a:spcPts val="0"/>
              </a:spcBef>
              <a:spcAft>
                <a:spcPts val="0"/>
              </a:spcAft>
              <a:defRPr/>
            </a:pPr>
            <a:r>
              <a:rPr lang="es-ES" sz="1400" dirty="0">
                <a:solidFill>
                  <a:schemeClr val="tx1"/>
                </a:solidFill>
              </a:rPr>
              <a:t>Cerro Negro</a:t>
            </a:r>
          </a:p>
        </p:txBody>
      </p:sp>
      <p:sp>
        <p:nvSpPr>
          <p:cNvPr id="37" name="36 Rectángulo redondeado"/>
          <p:cNvSpPr/>
          <p:nvPr/>
        </p:nvSpPr>
        <p:spPr>
          <a:xfrm>
            <a:off x="214313" y="5000625"/>
            <a:ext cx="1214437" cy="500063"/>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400" dirty="0">
                <a:solidFill>
                  <a:schemeClr val="tx1"/>
                </a:solidFill>
              </a:rPr>
              <a:t>Volcán </a:t>
            </a:r>
          </a:p>
          <a:p>
            <a:pPr algn="ctr" fontAlgn="auto">
              <a:spcBef>
                <a:spcPts val="0"/>
              </a:spcBef>
              <a:spcAft>
                <a:spcPts val="0"/>
              </a:spcAft>
              <a:defRPr/>
            </a:pPr>
            <a:r>
              <a:rPr lang="es-ES" sz="1400" dirty="0">
                <a:solidFill>
                  <a:schemeClr val="tx1"/>
                </a:solidFill>
              </a:rPr>
              <a:t>Chiles</a:t>
            </a:r>
          </a:p>
        </p:txBody>
      </p:sp>
      <p:sp>
        <p:nvSpPr>
          <p:cNvPr id="39" name="38 Rectángulo redondeado"/>
          <p:cNvSpPr/>
          <p:nvPr/>
        </p:nvSpPr>
        <p:spPr>
          <a:xfrm>
            <a:off x="2071688" y="4116388"/>
            <a:ext cx="1143000" cy="385762"/>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400" dirty="0">
                <a:solidFill>
                  <a:schemeClr val="tx1"/>
                </a:solidFill>
              </a:rPr>
              <a:t>1834-1987</a:t>
            </a:r>
          </a:p>
        </p:txBody>
      </p:sp>
      <p:sp>
        <p:nvSpPr>
          <p:cNvPr id="41" name="40 Rectángulo redondeado"/>
          <p:cNvSpPr/>
          <p:nvPr/>
        </p:nvSpPr>
        <p:spPr>
          <a:xfrm>
            <a:off x="285750" y="4151313"/>
            <a:ext cx="1071563" cy="492125"/>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400" dirty="0">
                <a:solidFill>
                  <a:schemeClr val="tx1"/>
                </a:solidFill>
              </a:rPr>
              <a:t>Volcán </a:t>
            </a:r>
          </a:p>
          <a:p>
            <a:pPr algn="ctr" fontAlgn="auto">
              <a:spcBef>
                <a:spcPts val="0"/>
              </a:spcBef>
              <a:spcAft>
                <a:spcPts val="0"/>
              </a:spcAft>
              <a:defRPr/>
            </a:pPr>
            <a:r>
              <a:rPr lang="es-ES" sz="1400" dirty="0">
                <a:solidFill>
                  <a:schemeClr val="tx1"/>
                </a:solidFill>
              </a:rPr>
              <a:t>Cumbal</a:t>
            </a:r>
          </a:p>
        </p:txBody>
      </p:sp>
      <p:sp>
        <p:nvSpPr>
          <p:cNvPr id="36" name="35 Rectángulo redondeado"/>
          <p:cNvSpPr/>
          <p:nvPr/>
        </p:nvSpPr>
        <p:spPr>
          <a:xfrm>
            <a:off x="2017713" y="5367338"/>
            <a:ext cx="1214437" cy="714375"/>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400" dirty="0">
                <a:solidFill>
                  <a:schemeClr val="tx1"/>
                </a:solidFill>
              </a:rPr>
              <a:t>2013-2014</a:t>
            </a:r>
          </a:p>
          <a:p>
            <a:pPr algn="ctr" fontAlgn="auto">
              <a:spcBef>
                <a:spcPts val="0"/>
              </a:spcBef>
              <a:spcAft>
                <a:spcPts val="0"/>
              </a:spcAft>
              <a:defRPr/>
            </a:pPr>
            <a:r>
              <a:rPr lang="es-ES" sz="1400" dirty="0">
                <a:solidFill>
                  <a:schemeClr val="tx1"/>
                </a:solidFill>
              </a:rPr>
              <a:t>Alerta amarilla</a:t>
            </a:r>
          </a:p>
        </p:txBody>
      </p:sp>
      <p:cxnSp>
        <p:nvCxnSpPr>
          <p:cNvPr id="63" name="62 Conector recto de flecha"/>
          <p:cNvCxnSpPr/>
          <p:nvPr/>
        </p:nvCxnSpPr>
        <p:spPr>
          <a:xfrm flipH="1">
            <a:off x="820738" y="2286000"/>
            <a:ext cx="822325" cy="428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66 Conector recto de flecha"/>
          <p:cNvCxnSpPr/>
          <p:nvPr/>
        </p:nvCxnSpPr>
        <p:spPr>
          <a:xfrm>
            <a:off x="3429000" y="2286000"/>
            <a:ext cx="642938" cy="428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68 Conector recto de flecha"/>
          <p:cNvCxnSpPr/>
          <p:nvPr/>
        </p:nvCxnSpPr>
        <p:spPr>
          <a:xfrm rot="5400000">
            <a:off x="2449512" y="2528888"/>
            <a:ext cx="4286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71 Conector recto de flecha"/>
          <p:cNvCxnSpPr/>
          <p:nvPr/>
        </p:nvCxnSpPr>
        <p:spPr>
          <a:xfrm rot="5400000">
            <a:off x="500857" y="3713956"/>
            <a:ext cx="5715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75 Conector recto de flecha"/>
          <p:cNvCxnSpPr/>
          <p:nvPr/>
        </p:nvCxnSpPr>
        <p:spPr>
          <a:xfrm>
            <a:off x="2608263" y="3524250"/>
            <a:ext cx="4762" cy="4794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 name="84 Conector recto de flecha"/>
          <p:cNvCxnSpPr/>
          <p:nvPr/>
        </p:nvCxnSpPr>
        <p:spPr>
          <a:xfrm rot="5400000">
            <a:off x="6795294" y="2588419"/>
            <a:ext cx="428625"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86 Conector recto de flecha"/>
          <p:cNvCxnSpPr/>
          <p:nvPr/>
        </p:nvCxnSpPr>
        <p:spPr>
          <a:xfrm>
            <a:off x="2608263" y="4772025"/>
            <a:ext cx="0" cy="4873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0" name="89 Conector recto de flecha"/>
          <p:cNvCxnSpPr/>
          <p:nvPr/>
        </p:nvCxnSpPr>
        <p:spPr>
          <a:xfrm rot="5400000">
            <a:off x="6750051" y="3749675"/>
            <a:ext cx="500062"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 name="63 Rectángulo redondeado"/>
          <p:cNvSpPr/>
          <p:nvPr/>
        </p:nvSpPr>
        <p:spPr>
          <a:xfrm>
            <a:off x="5937250" y="1803400"/>
            <a:ext cx="2143125" cy="50006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400" dirty="0">
                <a:solidFill>
                  <a:schemeClr val="tx1"/>
                </a:solidFill>
              </a:rPr>
              <a:t>Riesgos de origen meteorológico</a:t>
            </a:r>
          </a:p>
        </p:txBody>
      </p:sp>
      <p:sp>
        <p:nvSpPr>
          <p:cNvPr id="65" name="64 Rectángulo redondeado"/>
          <p:cNvSpPr/>
          <p:nvPr/>
        </p:nvSpPr>
        <p:spPr>
          <a:xfrm>
            <a:off x="6315075" y="2967038"/>
            <a:ext cx="1500188" cy="387350"/>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400" dirty="0">
                <a:solidFill>
                  <a:schemeClr val="tx1"/>
                </a:solidFill>
              </a:rPr>
              <a:t>Inundaciones</a:t>
            </a:r>
          </a:p>
        </p:txBody>
      </p:sp>
      <p:sp>
        <p:nvSpPr>
          <p:cNvPr id="66" name="65 Rectángulo redondeado"/>
          <p:cNvSpPr/>
          <p:nvPr/>
        </p:nvSpPr>
        <p:spPr>
          <a:xfrm>
            <a:off x="6215063" y="4911725"/>
            <a:ext cx="1785937" cy="50006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400" dirty="0">
                <a:solidFill>
                  <a:schemeClr val="tx1"/>
                </a:solidFill>
              </a:rPr>
              <a:t>Precipitaciones fuertes</a:t>
            </a:r>
          </a:p>
        </p:txBody>
      </p:sp>
      <p:sp>
        <p:nvSpPr>
          <p:cNvPr id="68" name="67 Rectángulo redondeado"/>
          <p:cNvSpPr/>
          <p:nvPr/>
        </p:nvSpPr>
        <p:spPr>
          <a:xfrm>
            <a:off x="6537325" y="4097338"/>
            <a:ext cx="1000125" cy="287337"/>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400" dirty="0">
                <a:solidFill>
                  <a:schemeClr val="tx1"/>
                </a:solidFill>
              </a:rPr>
              <a:t>Sequía</a:t>
            </a:r>
          </a:p>
        </p:txBody>
      </p:sp>
      <p:sp>
        <p:nvSpPr>
          <p:cNvPr id="70" name="69 Rectángulo redondeado"/>
          <p:cNvSpPr/>
          <p:nvPr/>
        </p:nvSpPr>
        <p:spPr>
          <a:xfrm>
            <a:off x="6323013" y="6056313"/>
            <a:ext cx="1571625" cy="642937"/>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400" dirty="0">
                <a:solidFill>
                  <a:schemeClr val="tx1"/>
                </a:solidFill>
              </a:rPr>
              <a:t>Vientos  y tormentas eléctrica</a:t>
            </a:r>
            <a:r>
              <a:rPr lang="es-ES" sz="1400" dirty="0"/>
              <a:t>s</a:t>
            </a:r>
          </a:p>
        </p:txBody>
      </p:sp>
      <p:cxnSp>
        <p:nvCxnSpPr>
          <p:cNvPr id="73" name="72 Conector recto de flecha"/>
          <p:cNvCxnSpPr/>
          <p:nvPr/>
        </p:nvCxnSpPr>
        <p:spPr>
          <a:xfrm rot="5400000">
            <a:off x="6857207" y="4679156"/>
            <a:ext cx="28575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76 Conector recto de flecha"/>
          <p:cNvCxnSpPr/>
          <p:nvPr/>
        </p:nvCxnSpPr>
        <p:spPr>
          <a:xfrm rot="16200000" flipH="1">
            <a:off x="6794500" y="5715001"/>
            <a:ext cx="4286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4" name="113 Conector recto de flecha"/>
          <p:cNvCxnSpPr/>
          <p:nvPr/>
        </p:nvCxnSpPr>
        <p:spPr>
          <a:xfrm rot="5400000">
            <a:off x="643732" y="4785519"/>
            <a:ext cx="28575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6" name="115 Conector recto de flecha"/>
          <p:cNvCxnSpPr/>
          <p:nvPr/>
        </p:nvCxnSpPr>
        <p:spPr>
          <a:xfrm flipH="1">
            <a:off x="820738" y="5608638"/>
            <a:ext cx="1587" cy="3206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28 Rectángulo redondeado"/>
          <p:cNvSpPr/>
          <p:nvPr/>
        </p:nvSpPr>
        <p:spPr>
          <a:xfrm>
            <a:off x="4144963" y="966788"/>
            <a:ext cx="1285875" cy="357187"/>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400" dirty="0">
                <a:solidFill>
                  <a:sysClr val="windowText" lastClr="000000"/>
                </a:solidFill>
              </a:rPr>
              <a:t>TUFIÑO</a:t>
            </a:r>
          </a:p>
        </p:txBody>
      </p:sp>
      <p:cxnSp>
        <p:nvCxnSpPr>
          <p:cNvPr id="46" name="45 Conector recto de flecha"/>
          <p:cNvCxnSpPr>
            <a:stCxn id="29" idx="2"/>
          </p:cNvCxnSpPr>
          <p:nvPr/>
        </p:nvCxnSpPr>
        <p:spPr>
          <a:xfrm flipH="1">
            <a:off x="2800350" y="1323975"/>
            <a:ext cx="1987550" cy="2698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47 Conector recto de flecha"/>
          <p:cNvCxnSpPr/>
          <p:nvPr/>
        </p:nvCxnSpPr>
        <p:spPr>
          <a:xfrm>
            <a:off x="4940300" y="1320800"/>
            <a:ext cx="2058988" cy="3635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 name="Conector recto de flecha 2"/>
          <p:cNvCxnSpPr/>
          <p:nvPr/>
        </p:nvCxnSpPr>
        <p:spPr>
          <a:xfrm flipH="1" flipV="1">
            <a:off x="1500188" y="5286375"/>
            <a:ext cx="479425" cy="446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p:cNvCxnSpPr/>
          <p:nvPr/>
        </p:nvCxnSpPr>
        <p:spPr>
          <a:xfrm flipH="1">
            <a:off x="1500188" y="5805488"/>
            <a:ext cx="479425" cy="338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p:nvPr/>
        </p:nvCxnSpPr>
        <p:spPr>
          <a:xfrm>
            <a:off x="4233863" y="3500438"/>
            <a:ext cx="0" cy="393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22 Rectángulo redondeado"/>
          <p:cNvSpPr/>
          <p:nvPr/>
        </p:nvSpPr>
        <p:spPr>
          <a:xfrm>
            <a:off x="3743325" y="4167188"/>
            <a:ext cx="1287463" cy="460375"/>
          </a:xfrm>
          <a:prstGeom prst="roundRec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400" dirty="0">
                <a:solidFill>
                  <a:schemeClr val="tx1"/>
                </a:solidFill>
              </a:rPr>
              <a:t>El Ángel-</a:t>
            </a:r>
            <a:r>
              <a:rPr lang="es-ES" sz="1400" dirty="0" err="1">
                <a:solidFill>
                  <a:schemeClr val="tx1"/>
                </a:solidFill>
              </a:rPr>
              <a:t>Guachucal</a:t>
            </a:r>
            <a:endParaRPr lang="es-ES" sz="1400" dirty="0">
              <a:solidFill>
                <a:schemeClr val="tx1"/>
              </a:solidFill>
            </a:endParaRPr>
          </a:p>
        </p:txBody>
      </p:sp>
      <p:cxnSp>
        <p:nvCxnSpPr>
          <p:cNvPr id="6" name="Conector recto de flecha 5"/>
          <p:cNvCxnSpPr/>
          <p:nvPr/>
        </p:nvCxnSpPr>
        <p:spPr>
          <a:xfrm flipH="1">
            <a:off x="3282950" y="5715000"/>
            <a:ext cx="10890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4371975" y="4754563"/>
            <a:ext cx="12700" cy="96043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500" fill="hold"/>
                                        <p:tgtEl>
                                          <p:spTgt spid="35"/>
                                        </p:tgtEl>
                                        <p:attrNameLst>
                                          <p:attrName>ppt_w</p:attrName>
                                        </p:attrNameLst>
                                      </p:cBhvr>
                                      <p:tavLst>
                                        <p:tav tm="0">
                                          <p:val>
                                            <p:fltVal val="0"/>
                                          </p:val>
                                        </p:tav>
                                        <p:tav tm="100000">
                                          <p:val>
                                            <p:strVal val="#ppt_w"/>
                                          </p:val>
                                        </p:tav>
                                      </p:tavLst>
                                    </p:anim>
                                    <p:anim calcmode="lin" valueType="num">
                                      <p:cBhvr>
                                        <p:cTn id="43" dur="500" fill="hold"/>
                                        <p:tgtEl>
                                          <p:spTgt spid="35"/>
                                        </p:tgtEl>
                                        <p:attrNameLst>
                                          <p:attrName>ppt_h</p:attrName>
                                        </p:attrNameLst>
                                      </p:cBhvr>
                                      <p:tavLst>
                                        <p:tav tm="0">
                                          <p:val>
                                            <p:fltVal val="0"/>
                                          </p:val>
                                        </p:tav>
                                        <p:tav tm="100000">
                                          <p:val>
                                            <p:strVal val="#ppt_h"/>
                                          </p:val>
                                        </p:tav>
                                      </p:tavLst>
                                    </p:anim>
                                    <p:animEffect transition="in" filter="fade">
                                      <p:cBhvr>
                                        <p:cTn id="44" dur="500"/>
                                        <p:tgtEl>
                                          <p:spTgt spid="3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anim calcmode="lin" valueType="num">
                                      <p:cBhvr>
                                        <p:cTn id="47" dur="500" fill="hold"/>
                                        <p:tgtEl>
                                          <p:spTgt spid="64"/>
                                        </p:tgtEl>
                                        <p:attrNameLst>
                                          <p:attrName>ppt_w</p:attrName>
                                        </p:attrNameLst>
                                      </p:cBhvr>
                                      <p:tavLst>
                                        <p:tav tm="0">
                                          <p:val>
                                            <p:fltVal val="0"/>
                                          </p:val>
                                        </p:tav>
                                        <p:tav tm="100000">
                                          <p:val>
                                            <p:strVal val="#ppt_w"/>
                                          </p:val>
                                        </p:tav>
                                      </p:tavLst>
                                    </p:anim>
                                    <p:anim calcmode="lin" valueType="num">
                                      <p:cBhvr>
                                        <p:cTn id="48" dur="500" fill="hold"/>
                                        <p:tgtEl>
                                          <p:spTgt spid="64"/>
                                        </p:tgtEl>
                                        <p:attrNameLst>
                                          <p:attrName>ppt_h</p:attrName>
                                        </p:attrNameLst>
                                      </p:cBhvr>
                                      <p:tavLst>
                                        <p:tav tm="0">
                                          <p:val>
                                            <p:fltVal val="0"/>
                                          </p:val>
                                        </p:tav>
                                        <p:tav tm="100000">
                                          <p:val>
                                            <p:strVal val="#ppt_h"/>
                                          </p:val>
                                        </p:tav>
                                      </p:tavLst>
                                    </p:anim>
                                    <p:animEffect transition="in" filter="fade">
                                      <p:cBhvr>
                                        <p:cTn id="49" dur="500"/>
                                        <p:tgtEl>
                                          <p:spTgt spid="6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65"/>
                                        </p:tgtEl>
                                        <p:attrNameLst>
                                          <p:attrName>style.visibility</p:attrName>
                                        </p:attrNameLst>
                                      </p:cBhvr>
                                      <p:to>
                                        <p:strVal val="visible"/>
                                      </p:to>
                                    </p:set>
                                    <p:anim calcmode="lin" valueType="num">
                                      <p:cBhvr>
                                        <p:cTn id="52" dur="500" fill="hold"/>
                                        <p:tgtEl>
                                          <p:spTgt spid="65"/>
                                        </p:tgtEl>
                                        <p:attrNameLst>
                                          <p:attrName>ppt_w</p:attrName>
                                        </p:attrNameLst>
                                      </p:cBhvr>
                                      <p:tavLst>
                                        <p:tav tm="0">
                                          <p:val>
                                            <p:fltVal val="0"/>
                                          </p:val>
                                        </p:tav>
                                        <p:tav tm="100000">
                                          <p:val>
                                            <p:strVal val="#ppt_w"/>
                                          </p:val>
                                        </p:tav>
                                      </p:tavLst>
                                    </p:anim>
                                    <p:anim calcmode="lin" valueType="num">
                                      <p:cBhvr>
                                        <p:cTn id="53" dur="500" fill="hold"/>
                                        <p:tgtEl>
                                          <p:spTgt spid="65"/>
                                        </p:tgtEl>
                                        <p:attrNameLst>
                                          <p:attrName>ppt_h</p:attrName>
                                        </p:attrNameLst>
                                      </p:cBhvr>
                                      <p:tavLst>
                                        <p:tav tm="0">
                                          <p:val>
                                            <p:fltVal val="0"/>
                                          </p:val>
                                        </p:tav>
                                        <p:tav tm="100000">
                                          <p:val>
                                            <p:strVal val="#ppt_h"/>
                                          </p:val>
                                        </p:tav>
                                      </p:tavLst>
                                    </p:anim>
                                    <p:animEffect transition="in" filter="fade">
                                      <p:cBhvr>
                                        <p:cTn id="54" dur="500"/>
                                        <p:tgtEl>
                                          <p:spTgt spid="6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68"/>
                                        </p:tgtEl>
                                        <p:attrNameLst>
                                          <p:attrName>style.visibility</p:attrName>
                                        </p:attrNameLst>
                                      </p:cBhvr>
                                      <p:to>
                                        <p:strVal val="visible"/>
                                      </p:to>
                                    </p:set>
                                    <p:anim calcmode="lin" valueType="num">
                                      <p:cBhvr>
                                        <p:cTn id="57" dur="500" fill="hold"/>
                                        <p:tgtEl>
                                          <p:spTgt spid="68"/>
                                        </p:tgtEl>
                                        <p:attrNameLst>
                                          <p:attrName>ppt_w</p:attrName>
                                        </p:attrNameLst>
                                      </p:cBhvr>
                                      <p:tavLst>
                                        <p:tav tm="0">
                                          <p:val>
                                            <p:fltVal val="0"/>
                                          </p:val>
                                        </p:tav>
                                        <p:tav tm="100000">
                                          <p:val>
                                            <p:strVal val="#ppt_w"/>
                                          </p:val>
                                        </p:tav>
                                      </p:tavLst>
                                    </p:anim>
                                    <p:anim calcmode="lin" valueType="num">
                                      <p:cBhvr>
                                        <p:cTn id="58" dur="500" fill="hold"/>
                                        <p:tgtEl>
                                          <p:spTgt spid="68"/>
                                        </p:tgtEl>
                                        <p:attrNameLst>
                                          <p:attrName>ppt_h</p:attrName>
                                        </p:attrNameLst>
                                      </p:cBhvr>
                                      <p:tavLst>
                                        <p:tav tm="0">
                                          <p:val>
                                            <p:fltVal val="0"/>
                                          </p:val>
                                        </p:tav>
                                        <p:tav tm="100000">
                                          <p:val>
                                            <p:strVal val="#ppt_h"/>
                                          </p:val>
                                        </p:tav>
                                      </p:tavLst>
                                    </p:anim>
                                    <p:animEffect transition="in" filter="fade">
                                      <p:cBhvr>
                                        <p:cTn id="59" dur="500"/>
                                        <p:tgtEl>
                                          <p:spTgt spid="68"/>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500" fill="hold"/>
                                        <p:tgtEl>
                                          <p:spTgt spid="66"/>
                                        </p:tgtEl>
                                        <p:attrNameLst>
                                          <p:attrName>ppt_w</p:attrName>
                                        </p:attrNameLst>
                                      </p:cBhvr>
                                      <p:tavLst>
                                        <p:tav tm="0">
                                          <p:val>
                                            <p:fltVal val="0"/>
                                          </p:val>
                                        </p:tav>
                                        <p:tav tm="100000">
                                          <p:val>
                                            <p:strVal val="#ppt_w"/>
                                          </p:val>
                                        </p:tav>
                                      </p:tavLst>
                                    </p:anim>
                                    <p:anim calcmode="lin" valueType="num">
                                      <p:cBhvr>
                                        <p:cTn id="63" dur="500" fill="hold"/>
                                        <p:tgtEl>
                                          <p:spTgt spid="66"/>
                                        </p:tgtEl>
                                        <p:attrNameLst>
                                          <p:attrName>ppt_h</p:attrName>
                                        </p:attrNameLst>
                                      </p:cBhvr>
                                      <p:tavLst>
                                        <p:tav tm="0">
                                          <p:val>
                                            <p:fltVal val="0"/>
                                          </p:val>
                                        </p:tav>
                                        <p:tav tm="100000">
                                          <p:val>
                                            <p:strVal val="#ppt_h"/>
                                          </p:val>
                                        </p:tav>
                                      </p:tavLst>
                                    </p:anim>
                                    <p:animEffect transition="in" filter="fade">
                                      <p:cBhvr>
                                        <p:cTn id="64" dur="500"/>
                                        <p:tgtEl>
                                          <p:spTgt spid="66"/>
                                        </p:tgtEl>
                                      </p:cBhvr>
                                    </p:animEffect>
                                  </p:childTnLst>
                                </p:cTn>
                              </p:par>
                              <p:par>
                                <p:cTn id="65" presetID="53" presetClass="entr" presetSubtype="16" fill="hold" nodeType="withEffect">
                                  <p:stCondLst>
                                    <p:cond delay="0"/>
                                  </p:stCondLst>
                                  <p:childTnLst>
                                    <p:set>
                                      <p:cBhvr>
                                        <p:cTn id="66" dur="1" fill="hold">
                                          <p:stCondLst>
                                            <p:cond delay="0"/>
                                          </p:stCondLst>
                                        </p:cTn>
                                        <p:tgtEl>
                                          <p:spTgt spid="63"/>
                                        </p:tgtEl>
                                        <p:attrNameLst>
                                          <p:attrName>style.visibility</p:attrName>
                                        </p:attrNameLst>
                                      </p:cBhvr>
                                      <p:to>
                                        <p:strVal val="visible"/>
                                      </p:to>
                                    </p:set>
                                    <p:anim calcmode="lin" valueType="num">
                                      <p:cBhvr>
                                        <p:cTn id="67" dur="500" fill="hold"/>
                                        <p:tgtEl>
                                          <p:spTgt spid="63"/>
                                        </p:tgtEl>
                                        <p:attrNameLst>
                                          <p:attrName>ppt_w</p:attrName>
                                        </p:attrNameLst>
                                      </p:cBhvr>
                                      <p:tavLst>
                                        <p:tav tm="0">
                                          <p:val>
                                            <p:fltVal val="0"/>
                                          </p:val>
                                        </p:tav>
                                        <p:tav tm="100000">
                                          <p:val>
                                            <p:strVal val="#ppt_w"/>
                                          </p:val>
                                        </p:tav>
                                      </p:tavLst>
                                    </p:anim>
                                    <p:anim calcmode="lin" valueType="num">
                                      <p:cBhvr>
                                        <p:cTn id="68" dur="500" fill="hold"/>
                                        <p:tgtEl>
                                          <p:spTgt spid="63"/>
                                        </p:tgtEl>
                                        <p:attrNameLst>
                                          <p:attrName>ppt_h</p:attrName>
                                        </p:attrNameLst>
                                      </p:cBhvr>
                                      <p:tavLst>
                                        <p:tav tm="0">
                                          <p:val>
                                            <p:fltVal val="0"/>
                                          </p:val>
                                        </p:tav>
                                        <p:tav tm="100000">
                                          <p:val>
                                            <p:strVal val="#ppt_h"/>
                                          </p:val>
                                        </p:tav>
                                      </p:tavLst>
                                    </p:anim>
                                    <p:animEffect transition="in" filter="fade">
                                      <p:cBhvr>
                                        <p:cTn id="69" dur="500"/>
                                        <p:tgtEl>
                                          <p:spTgt spid="63"/>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70"/>
                                        </p:tgtEl>
                                        <p:attrNameLst>
                                          <p:attrName>style.visibility</p:attrName>
                                        </p:attrNameLst>
                                      </p:cBhvr>
                                      <p:to>
                                        <p:strVal val="visible"/>
                                      </p:to>
                                    </p:set>
                                    <p:anim calcmode="lin" valueType="num">
                                      <p:cBhvr>
                                        <p:cTn id="72" dur="500" fill="hold"/>
                                        <p:tgtEl>
                                          <p:spTgt spid="70"/>
                                        </p:tgtEl>
                                        <p:attrNameLst>
                                          <p:attrName>ppt_w</p:attrName>
                                        </p:attrNameLst>
                                      </p:cBhvr>
                                      <p:tavLst>
                                        <p:tav tm="0">
                                          <p:val>
                                            <p:fltVal val="0"/>
                                          </p:val>
                                        </p:tav>
                                        <p:tav tm="100000">
                                          <p:val>
                                            <p:strVal val="#ppt_w"/>
                                          </p:val>
                                        </p:tav>
                                      </p:tavLst>
                                    </p:anim>
                                    <p:anim calcmode="lin" valueType="num">
                                      <p:cBhvr>
                                        <p:cTn id="73" dur="500" fill="hold"/>
                                        <p:tgtEl>
                                          <p:spTgt spid="70"/>
                                        </p:tgtEl>
                                        <p:attrNameLst>
                                          <p:attrName>ppt_h</p:attrName>
                                        </p:attrNameLst>
                                      </p:cBhvr>
                                      <p:tavLst>
                                        <p:tav tm="0">
                                          <p:val>
                                            <p:fltVal val="0"/>
                                          </p:val>
                                        </p:tav>
                                        <p:tav tm="100000">
                                          <p:val>
                                            <p:strVal val="#ppt_h"/>
                                          </p:val>
                                        </p:tav>
                                      </p:tavLst>
                                    </p:anim>
                                    <p:animEffect transition="in" filter="fade">
                                      <p:cBhvr>
                                        <p:cTn id="74" dur="500"/>
                                        <p:tgtEl>
                                          <p:spTgt spid="70"/>
                                        </p:tgtEl>
                                      </p:cBhvr>
                                    </p:animEffect>
                                  </p:childTnLst>
                                </p:cTn>
                              </p:par>
                              <p:par>
                                <p:cTn id="75" presetID="53" presetClass="entr" presetSubtype="16" fill="hold" nodeType="withEffect">
                                  <p:stCondLst>
                                    <p:cond delay="0"/>
                                  </p:stCondLst>
                                  <p:childTnLst>
                                    <p:set>
                                      <p:cBhvr>
                                        <p:cTn id="76" dur="1" fill="hold">
                                          <p:stCondLst>
                                            <p:cond delay="0"/>
                                          </p:stCondLst>
                                        </p:cTn>
                                        <p:tgtEl>
                                          <p:spTgt spid="69"/>
                                        </p:tgtEl>
                                        <p:attrNameLst>
                                          <p:attrName>style.visibility</p:attrName>
                                        </p:attrNameLst>
                                      </p:cBhvr>
                                      <p:to>
                                        <p:strVal val="visible"/>
                                      </p:to>
                                    </p:set>
                                    <p:anim calcmode="lin" valueType="num">
                                      <p:cBhvr>
                                        <p:cTn id="77" dur="500" fill="hold"/>
                                        <p:tgtEl>
                                          <p:spTgt spid="69"/>
                                        </p:tgtEl>
                                        <p:attrNameLst>
                                          <p:attrName>ppt_w</p:attrName>
                                        </p:attrNameLst>
                                      </p:cBhvr>
                                      <p:tavLst>
                                        <p:tav tm="0">
                                          <p:val>
                                            <p:fltVal val="0"/>
                                          </p:val>
                                        </p:tav>
                                        <p:tav tm="100000">
                                          <p:val>
                                            <p:strVal val="#ppt_w"/>
                                          </p:val>
                                        </p:tav>
                                      </p:tavLst>
                                    </p:anim>
                                    <p:anim calcmode="lin" valueType="num">
                                      <p:cBhvr>
                                        <p:cTn id="78" dur="500" fill="hold"/>
                                        <p:tgtEl>
                                          <p:spTgt spid="69"/>
                                        </p:tgtEl>
                                        <p:attrNameLst>
                                          <p:attrName>ppt_h</p:attrName>
                                        </p:attrNameLst>
                                      </p:cBhvr>
                                      <p:tavLst>
                                        <p:tav tm="0">
                                          <p:val>
                                            <p:fltVal val="0"/>
                                          </p:val>
                                        </p:tav>
                                        <p:tav tm="100000">
                                          <p:val>
                                            <p:strVal val="#ppt_h"/>
                                          </p:val>
                                        </p:tav>
                                      </p:tavLst>
                                    </p:anim>
                                    <p:animEffect transition="in" filter="fade">
                                      <p:cBhvr>
                                        <p:cTn id="79" dur="500"/>
                                        <p:tgtEl>
                                          <p:spTgt spid="69"/>
                                        </p:tgtEl>
                                      </p:cBhvr>
                                    </p:animEffect>
                                  </p:childTnLst>
                                </p:cTn>
                              </p:par>
                              <p:par>
                                <p:cTn id="80" presetID="53" presetClass="entr" presetSubtype="16" fill="hold" nodeType="withEffect">
                                  <p:stCondLst>
                                    <p:cond delay="0"/>
                                  </p:stCondLst>
                                  <p:childTnLst>
                                    <p:set>
                                      <p:cBhvr>
                                        <p:cTn id="81" dur="1" fill="hold">
                                          <p:stCondLst>
                                            <p:cond delay="0"/>
                                          </p:stCondLst>
                                        </p:cTn>
                                        <p:tgtEl>
                                          <p:spTgt spid="67"/>
                                        </p:tgtEl>
                                        <p:attrNameLst>
                                          <p:attrName>style.visibility</p:attrName>
                                        </p:attrNameLst>
                                      </p:cBhvr>
                                      <p:to>
                                        <p:strVal val="visible"/>
                                      </p:to>
                                    </p:set>
                                    <p:anim calcmode="lin" valueType="num">
                                      <p:cBhvr>
                                        <p:cTn id="82" dur="500" fill="hold"/>
                                        <p:tgtEl>
                                          <p:spTgt spid="67"/>
                                        </p:tgtEl>
                                        <p:attrNameLst>
                                          <p:attrName>ppt_w</p:attrName>
                                        </p:attrNameLst>
                                      </p:cBhvr>
                                      <p:tavLst>
                                        <p:tav tm="0">
                                          <p:val>
                                            <p:fltVal val="0"/>
                                          </p:val>
                                        </p:tav>
                                        <p:tav tm="100000">
                                          <p:val>
                                            <p:strVal val="#ppt_w"/>
                                          </p:val>
                                        </p:tav>
                                      </p:tavLst>
                                    </p:anim>
                                    <p:anim calcmode="lin" valueType="num">
                                      <p:cBhvr>
                                        <p:cTn id="83" dur="500" fill="hold"/>
                                        <p:tgtEl>
                                          <p:spTgt spid="67"/>
                                        </p:tgtEl>
                                        <p:attrNameLst>
                                          <p:attrName>ppt_h</p:attrName>
                                        </p:attrNameLst>
                                      </p:cBhvr>
                                      <p:tavLst>
                                        <p:tav tm="0">
                                          <p:val>
                                            <p:fltVal val="0"/>
                                          </p:val>
                                        </p:tav>
                                        <p:tav tm="100000">
                                          <p:val>
                                            <p:strVal val="#ppt_h"/>
                                          </p:val>
                                        </p:tav>
                                      </p:tavLst>
                                    </p:anim>
                                    <p:animEffect transition="in" filter="fade">
                                      <p:cBhvr>
                                        <p:cTn id="84" dur="500"/>
                                        <p:tgtEl>
                                          <p:spTgt spid="67"/>
                                        </p:tgtEl>
                                      </p:cBhvr>
                                    </p:animEffect>
                                  </p:childTnLst>
                                </p:cTn>
                              </p:par>
                              <p:par>
                                <p:cTn id="85" presetID="53" presetClass="entr" presetSubtype="16" fill="hold" nodeType="withEffect">
                                  <p:stCondLst>
                                    <p:cond delay="0"/>
                                  </p:stCondLst>
                                  <p:childTnLst>
                                    <p:set>
                                      <p:cBhvr>
                                        <p:cTn id="86" dur="1" fill="hold">
                                          <p:stCondLst>
                                            <p:cond delay="0"/>
                                          </p:stCondLst>
                                        </p:cTn>
                                        <p:tgtEl>
                                          <p:spTgt spid="72"/>
                                        </p:tgtEl>
                                        <p:attrNameLst>
                                          <p:attrName>style.visibility</p:attrName>
                                        </p:attrNameLst>
                                      </p:cBhvr>
                                      <p:to>
                                        <p:strVal val="visible"/>
                                      </p:to>
                                    </p:set>
                                    <p:anim calcmode="lin" valueType="num">
                                      <p:cBhvr>
                                        <p:cTn id="87" dur="500" fill="hold"/>
                                        <p:tgtEl>
                                          <p:spTgt spid="72"/>
                                        </p:tgtEl>
                                        <p:attrNameLst>
                                          <p:attrName>ppt_w</p:attrName>
                                        </p:attrNameLst>
                                      </p:cBhvr>
                                      <p:tavLst>
                                        <p:tav tm="0">
                                          <p:val>
                                            <p:fltVal val="0"/>
                                          </p:val>
                                        </p:tav>
                                        <p:tav tm="100000">
                                          <p:val>
                                            <p:strVal val="#ppt_w"/>
                                          </p:val>
                                        </p:tav>
                                      </p:tavLst>
                                    </p:anim>
                                    <p:anim calcmode="lin" valueType="num">
                                      <p:cBhvr>
                                        <p:cTn id="88" dur="500" fill="hold"/>
                                        <p:tgtEl>
                                          <p:spTgt spid="72"/>
                                        </p:tgtEl>
                                        <p:attrNameLst>
                                          <p:attrName>ppt_h</p:attrName>
                                        </p:attrNameLst>
                                      </p:cBhvr>
                                      <p:tavLst>
                                        <p:tav tm="0">
                                          <p:val>
                                            <p:fltVal val="0"/>
                                          </p:val>
                                        </p:tav>
                                        <p:tav tm="100000">
                                          <p:val>
                                            <p:strVal val="#ppt_h"/>
                                          </p:val>
                                        </p:tav>
                                      </p:tavLst>
                                    </p:anim>
                                    <p:animEffect transition="in" filter="fade">
                                      <p:cBhvr>
                                        <p:cTn id="89" dur="500"/>
                                        <p:tgtEl>
                                          <p:spTgt spid="72"/>
                                        </p:tgtEl>
                                      </p:cBhvr>
                                    </p:animEffect>
                                  </p:childTnLst>
                                </p:cTn>
                              </p:par>
                              <p:par>
                                <p:cTn id="90" presetID="53" presetClass="entr" presetSubtype="16" fill="hold" nodeType="withEffect">
                                  <p:stCondLst>
                                    <p:cond delay="0"/>
                                  </p:stCondLst>
                                  <p:childTnLst>
                                    <p:set>
                                      <p:cBhvr>
                                        <p:cTn id="91" dur="1" fill="hold">
                                          <p:stCondLst>
                                            <p:cond delay="0"/>
                                          </p:stCondLst>
                                        </p:cTn>
                                        <p:tgtEl>
                                          <p:spTgt spid="76"/>
                                        </p:tgtEl>
                                        <p:attrNameLst>
                                          <p:attrName>style.visibility</p:attrName>
                                        </p:attrNameLst>
                                      </p:cBhvr>
                                      <p:to>
                                        <p:strVal val="visible"/>
                                      </p:to>
                                    </p:set>
                                    <p:anim calcmode="lin" valueType="num">
                                      <p:cBhvr>
                                        <p:cTn id="92" dur="500" fill="hold"/>
                                        <p:tgtEl>
                                          <p:spTgt spid="76"/>
                                        </p:tgtEl>
                                        <p:attrNameLst>
                                          <p:attrName>ppt_w</p:attrName>
                                        </p:attrNameLst>
                                      </p:cBhvr>
                                      <p:tavLst>
                                        <p:tav tm="0">
                                          <p:val>
                                            <p:fltVal val="0"/>
                                          </p:val>
                                        </p:tav>
                                        <p:tav tm="100000">
                                          <p:val>
                                            <p:strVal val="#ppt_w"/>
                                          </p:val>
                                        </p:tav>
                                      </p:tavLst>
                                    </p:anim>
                                    <p:anim calcmode="lin" valueType="num">
                                      <p:cBhvr>
                                        <p:cTn id="93" dur="500" fill="hold"/>
                                        <p:tgtEl>
                                          <p:spTgt spid="76"/>
                                        </p:tgtEl>
                                        <p:attrNameLst>
                                          <p:attrName>ppt_h</p:attrName>
                                        </p:attrNameLst>
                                      </p:cBhvr>
                                      <p:tavLst>
                                        <p:tav tm="0">
                                          <p:val>
                                            <p:fltVal val="0"/>
                                          </p:val>
                                        </p:tav>
                                        <p:tav tm="100000">
                                          <p:val>
                                            <p:strVal val="#ppt_h"/>
                                          </p:val>
                                        </p:tav>
                                      </p:tavLst>
                                    </p:anim>
                                    <p:animEffect transition="in" filter="fade">
                                      <p:cBhvr>
                                        <p:cTn id="94" dur="500"/>
                                        <p:tgtEl>
                                          <p:spTgt spid="76"/>
                                        </p:tgtEl>
                                      </p:cBhvr>
                                    </p:animEffect>
                                  </p:childTnLst>
                                </p:cTn>
                              </p:par>
                              <p:par>
                                <p:cTn id="95" presetID="53" presetClass="entr" presetSubtype="16" fill="hold" nodeType="withEffect">
                                  <p:stCondLst>
                                    <p:cond delay="0"/>
                                  </p:stCondLst>
                                  <p:childTnLst>
                                    <p:set>
                                      <p:cBhvr>
                                        <p:cTn id="96" dur="1" fill="hold">
                                          <p:stCondLst>
                                            <p:cond delay="0"/>
                                          </p:stCondLst>
                                        </p:cTn>
                                        <p:tgtEl>
                                          <p:spTgt spid="114"/>
                                        </p:tgtEl>
                                        <p:attrNameLst>
                                          <p:attrName>style.visibility</p:attrName>
                                        </p:attrNameLst>
                                      </p:cBhvr>
                                      <p:to>
                                        <p:strVal val="visible"/>
                                      </p:to>
                                    </p:set>
                                    <p:anim calcmode="lin" valueType="num">
                                      <p:cBhvr>
                                        <p:cTn id="97" dur="500" fill="hold"/>
                                        <p:tgtEl>
                                          <p:spTgt spid="114"/>
                                        </p:tgtEl>
                                        <p:attrNameLst>
                                          <p:attrName>ppt_w</p:attrName>
                                        </p:attrNameLst>
                                      </p:cBhvr>
                                      <p:tavLst>
                                        <p:tav tm="0">
                                          <p:val>
                                            <p:fltVal val="0"/>
                                          </p:val>
                                        </p:tav>
                                        <p:tav tm="100000">
                                          <p:val>
                                            <p:strVal val="#ppt_w"/>
                                          </p:val>
                                        </p:tav>
                                      </p:tavLst>
                                    </p:anim>
                                    <p:anim calcmode="lin" valueType="num">
                                      <p:cBhvr>
                                        <p:cTn id="98" dur="500" fill="hold"/>
                                        <p:tgtEl>
                                          <p:spTgt spid="114"/>
                                        </p:tgtEl>
                                        <p:attrNameLst>
                                          <p:attrName>ppt_h</p:attrName>
                                        </p:attrNameLst>
                                      </p:cBhvr>
                                      <p:tavLst>
                                        <p:tav tm="0">
                                          <p:val>
                                            <p:fltVal val="0"/>
                                          </p:val>
                                        </p:tav>
                                        <p:tav tm="100000">
                                          <p:val>
                                            <p:strVal val="#ppt_h"/>
                                          </p:val>
                                        </p:tav>
                                      </p:tavLst>
                                    </p:anim>
                                    <p:animEffect transition="in" filter="fade">
                                      <p:cBhvr>
                                        <p:cTn id="99" dur="500"/>
                                        <p:tgtEl>
                                          <p:spTgt spid="114"/>
                                        </p:tgtEl>
                                      </p:cBhvr>
                                    </p:animEffect>
                                  </p:childTnLst>
                                </p:cTn>
                              </p:par>
                              <p:par>
                                <p:cTn id="100" presetID="53" presetClass="entr" presetSubtype="16" fill="hold" nodeType="withEffect">
                                  <p:stCondLst>
                                    <p:cond delay="0"/>
                                  </p:stCondLst>
                                  <p:childTnLst>
                                    <p:set>
                                      <p:cBhvr>
                                        <p:cTn id="101" dur="1" fill="hold">
                                          <p:stCondLst>
                                            <p:cond delay="0"/>
                                          </p:stCondLst>
                                        </p:cTn>
                                        <p:tgtEl>
                                          <p:spTgt spid="87"/>
                                        </p:tgtEl>
                                        <p:attrNameLst>
                                          <p:attrName>style.visibility</p:attrName>
                                        </p:attrNameLst>
                                      </p:cBhvr>
                                      <p:to>
                                        <p:strVal val="visible"/>
                                      </p:to>
                                    </p:set>
                                    <p:anim calcmode="lin" valueType="num">
                                      <p:cBhvr>
                                        <p:cTn id="102" dur="500" fill="hold"/>
                                        <p:tgtEl>
                                          <p:spTgt spid="87"/>
                                        </p:tgtEl>
                                        <p:attrNameLst>
                                          <p:attrName>ppt_w</p:attrName>
                                        </p:attrNameLst>
                                      </p:cBhvr>
                                      <p:tavLst>
                                        <p:tav tm="0">
                                          <p:val>
                                            <p:fltVal val="0"/>
                                          </p:val>
                                        </p:tav>
                                        <p:tav tm="100000">
                                          <p:val>
                                            <p:strVal val="#ppt_w"/>
                                          </p:val>
                                        </p:tav>
                                      </p:tavLst>
                                    </p:anim>
                                    <p:anim calcmode="lin" valueType="num">
                                      <p:cBhvr>
                                        <p:cTn id="103" dur="500" fill="hold"/>
                                        <p:tgtEl>
                                          <p:spTgt spid="87"/>
                                        </p:tgtEl>
                                        <p:attrNameLst>
                                          <p:attrName>ppt_h</p:attrName>
                                        </p:attrNameLst>
                                      </p:cBhvr>
                                      <p:tavLst>
                                        <p:tav tm="0">
                                          <p:val>
                                            <p:fltVal val="0"/>
                                          </p:val>
                                        </p:tav>
                                        <p:tav tm="100000">
                                          <p:val>
                                            <p:strVal val="#ppt_h"/>
                                          </p:val>
                                        </p:tav>
                                      </p:tavLst>
                                    </p:anim>
                                    <p:animEffect transition="in" filter="fade">
                                      <p:cBhvr>
                                        <p:cTn id="104" dur="500"/>
                                        <p:tgtEl>
                                          <p:spTgt spid="87"/>
                                        </p:tgtEl>
                                      </p:cBhvr>
                                    </p:animEffect>
                                  </p:childTnLst>
                                </p:cTn>
                              </p:par>
                              <p:par>
                                <p:cTn id="105" presetID="53" presetClass="entr" presetSubtype="16" fill="hold" nodeType="withEffect">
                                  <p:stCondLst>
                                    <p:cond delay="0"/>
                                  </p:stCondLst>
                                  <p:childTnLst>
                                    <p:set>
                                      <p:cBhvr>
                                        <p:cTn id="106" dur="1" fill="hold">
                                          <p:stCondLst>
                                            <p:cond delay="0"/>
                                          </p:stCondLst>
                                        </p:cTn>
                                        <p:tgtEl>
                                          <p:spTgt spid="116"/>
                                        </p:tgtEl>
                                        <p:attrNameLst>
                                          <p:attrName>style.visibility</p:attrName>
                                        </p:attrNameLst>
                                      </p:cBhvr>
                                      <p:to>
                                        <p:strVal val="visible"/>
                                      </p:to>
                                    </p:set>
                                    <p:anim calcmode="lin" valueType="num">
                                      <p:cBhvr>
                                        <p:cTn id="107" dur="500" fill="hold"/>
                                        <p:tgtEl>
                                          <p:spTgt spid="116"/>
                                        </p:tgtEl>
                                        <p:attrNameLst>
                                          <p:attrName>ppt_w</p:attrName>
                                        </p:attrNameLst>
                                      </p:cBhvr>
                                      <p:tavLst>
                                        <p:tav tm="0">
                                          <p:val>
                                            <p:fltVal val="0"/>
                                          </p:val>
                                        </p:tav>
                                        <p:tav tm="100000">
                                          <p:val>
                                            <p:strVal val="#ppt_w"/>
                                          </p:val>
                                        </p:tav>
                                      </p:tavLst>
                                    </p:anim>
                                    <p:anim calcmode="lin" valueType="num">
                                      <p:cBhvr>
                                        <p:cTn id="108" dur="500" fill="hold"/>
                                        <p:tgtEl>
                                          <p:spTgt spid="116"/>
                                        </p:tgtEl>
                                        <p:attrNameLst>
                                          <p:attrName>ppt_h</p:attrName>
                                        </p:attrNameLst>
                                      </p:cBhvr>
                                      <p:tavLst>
                                        <p:tav tm="0">
                                          <p:val>
                                            <p:fltVal val="0"/>
                                          </p:val>
                                        </p:tav>
                                        <p:tav tm="100000">
                                          <p:val>
                                            <p:strVal val="#ppt_h"/>
                                          </p:val>
                                        </p:tav>
                                      </p:tavLst>
                                    </p:anim>
                                    <p:animEffect transition="in" filter="fade">
                                      <p:cBhvr>
                                        <p:cTn id="109" dur="500"/>
                                        <p:tgtEl>
                                          <p:spTgt spid="116"/>
                                        </p:tgtEl>
                                      </p:cBhvr>
                                    </p:animEffect>
                                  </p:childTnLst>
                                </p:cTn>
                              </p:par>
                              <p:par>
                                <p:cTn id="110" presetID="53" presetClass="entr" presetSubtype="16" fill="hold" nodeType="withEffect">
                                  <p:stCondLst>
                                    <p:cond delay="0"/>
                                  </p:stCondLst>
                                  <p:childTnLst>
                                    <p:set>
                                      <p:cBhvr>
                                        <p:cTn id="111" dur="1" fill="hold">
                                          <p:stCondLst>
                                            <p:cond delay="0"/>
                                          </p:stCondLst>
                                        </p:cTn>
                                        <p:tgtEl>
                                          <p:spTgt spid="85"/>
                                        </p:tgtEl>
                                        <p:attrNameLst>
                                          <p:attrName>style.visibility</p:attrName>
                                        </p:attrNameLst>
                                      </p:cBhvr>
                                      <p:to>
                                        <p:strVal val="visible"/>
                                      </p:to>
                                    </p:set>
                                    <p:anim calcmode="lin" valueType="num">
                                      <p:cBhvr>
                                        <p:cTn id="112" dur="500" fill="hold"/>
                                        <p:tgtEl>
                                          <p:spTgt spid="85"/>
                                        </p:tgtEl>
                                        <p:attrNameLst>
                                          <p:attrName>ppt_w</p:attrName>
                                        </p:attrNameLst>
                                      </p:cBhvr>
                                      <p:tavLst>
                                        <p:tav tm="0">
                                          <p:val>
                                            <p:fltVal val="0"/>
                                          </p:val>
                                        </p:tav>
                                        <p:tav tm="100000">
                                          <p:val>
                                            <p:strVal val="#ppt_w"/>
                                          </p:val>
                                        </p:tav>
                                      </p:tavLst>
                                    </p:anim>
                                    <p:anim calcmode="lin" valueType="num">
                                      <p:cBhvr>
                                        <p:cTn id="113" dur="500" fill="hold"/>
                                        <p:tgtEl>
                                          <p:spTgt spid="85"/>
                                        </p:tgtEl>
                                        <p:attrNameLst>
                                          <p:attrName>ppt_h</p:attrName>
                                        </p:attrNameLst>
                                      </p:cBhvr>
                                      <p:tavLst>
                                        <p:tav tm="0">
                                          <p:val>
                                            <p:fltVal val="0"/>
                                          </p:val>
                                        </p:tav>
                                        <p:tav tm="100000">
                                          <p:val>
                                            <p:strVal val="#ppt_h"/>
                                          </p:val>
                                        </p:tav>
                                      </p:tavLst>
                                    </p:anim>
                                    <p:animEffect transition="in" filter="fade">
                                      <p:cBhvr>
                                        <p:cTn id="114" dur="500"/>
                                        <p:tgtEl>
                                          <p:spTgt spid="85"/>
                                        </p:tgtEl>
                                      </p:cBhvr>
                                    </p:animEffect>
                                  </p:childTnLst>
                                </p:cTn>
                              </p:par>
                              <p:par>
                                <p:cTn id="115" presetID="53" presetClass="entr" presetSubtype="16" fill="hold" nodeType="withEffect">
                                  <p:stCondLst>
                                    <p:cond delay="0"/>
                                  </p:stCondLst>
                                  <p:childTnLst>
                                    <p:set>
                                      <p:cBhvr>
                                        <p:cTn id="116" dur="1" fill="hold">
                                          <p:stCondLst>
                                            <p:cond delay="0"/>
                                          </p:stCondLst>
                                        </p:cTn>
                                        <p:tgtEl>
                                          <p:spTgt spid="90"/>
                                        </p:tgtEl>
                                        <p:attrNameLst>
                                          <p:attrName>style.visibility</p:attrName>
                                        </p:attrNameLst>
                                      </p:cBhvr>
                                      <p:to>
                                        <p:strVal val="visible"/>
                                      </p:to>
                                    </p:set>
                                    <p:anim calcmode="lin" valueType="num">
                                      <p:cBhvr>
                                        <p:cTn id="117" dur="500" fill="hold"/>
                                        <p:tgtEl>
                                          <p:spTgt spid="90"/>
                                        </p:tgtEl>
                                        <p:attrNameLst>
                                          <p:attrName>ppt_w</p:attrName>
                                        </p:attrNameLst>
                                      </p:cBhvr>
                                      <p:tavLst>
                                        <p:tav tm="0">
                                          <p:val>
                                            <p:fltVal val="0"/>
                                          </p:val>
                                        </p:tav>
                                        <p:tav tm="100000">
                                          <p:val>
                                            <p:strVal val="#ppt_w"/>
                                          </p:val>
                                        </p:tav>
                                      </p:tavLst>
                                    </p:anim>
                                    <p:anim calcmode="lin" valueType="num">
                                      <p:cBhvr>
                                        <p:cTn id="118" dur="500" fill="hold"/>
                                        <p:tgtEl>
                                          <p:spTgt spid="90"/>
                                        </p:tgtEl>
                                        <p:attrNameLst>
                                          <p:attrName>ppt_h</p:attrName>
                                        </p:attrNameLst>
                                      </p:cBhvr>
                                      <p:tavLst>
                                        <p:tav tm="0">
                                          <p:val>
                                            <p:fltVal val="0"/>
                                          </p:val>
                                        </p:tav>
                                        <p:tav tm="100000">
                                          <p:val>
                                            <p:strVal val="#ppt_h"/>
                                          </p:val>
                                        </p:tav>
                                      </p:tavLst>
                                    </p:anim>
                                    <p:animEffect transition="in" filter="fade">
                                      <p:cBhvr>
                                        <p:cTn id="119" dur="500"/>
                                        <p:tgtEl>
                                          <p:spTgt spid="90"/>
                                        </p:tgtEl>
                                      </p:cBhvr>
                                    </p:animEffect>
                                  </p:childTnLst>
                                </p:cTn>
                              </p:par>
                              <p:par>
                                <p:cTn id="120" presetID="53" presetClass="entr" presetSubtype="16" fill="hold" nodeType="withEffect">
                                  <p:stCondLst>
                                    <p:cond delay="0"/>
                                  </p:stCondLst>
                                  <p:childTnLst>
                                    <p:set>
                                      <p:cBhvr>
                                        <p:cTn id="121" dur="1" fill="hold">
                                          <p:stCondLst>
                                            <p:cond delay="0"/>
                                          </p:stCondLst>
                                        </p:cTn>
                                        <p:tgtEl>
                                          <p:spTgt spid="73"/>
                                        </p:tgtEl>
                                        <p:attrNameLst>
                                          <p:attrName>style.visibility</p:attrName>
                                        </p:attrNameLst>
                                      </p:cBhvr>
                                      <p:to>
                                        <p:strVal val="visible"/>
                                      </p:to>
                                    </p:set>
                                    <p:anim calcmode="lin" valueType="num">
                                      <p:cBhvr>
                                        <p:cTn id="122" dur="500" fill="hold"/>
                                        <p:tgtEl>
                                          <p:spTgt spid="73"/>
                                        </p:tgtEl>
                                        <p:attrNameLst>
                                          <p:attrName>ppt_w</p:attrName>
                                        </p:attrNameLst>
                                      </p:cBhvr>
                                      <p:tavLst>
                                        <p:tav tm="0">
                                          <p:val>
                                            <p:fltVal val="0"/>
                                          </p:val>
                                        </p:tav>
                                        <p:tav tm="100000">
                                          <p:val>
                                            <p:strVal val="#ppt_w"/>
                                          </p:val>
                                        </p:tav>
                                      </p:tavLst>
                                    </p:anim>
                                    <p:anim calcmode="lin" valueType="num">
                                      <p:cBhvr>
                                        <p:cTn id="123" dur="500" fill="hold"/>
                                        <p:tgtEl>
                                          <p:spTgt spid="73"/>
                                        </p:tgtEl>
                                        <p:attrNameLst>
                                          <p:attrName>ppt_h</p:attrName>
                                        </p:attrNameLst>
                                      </p:cBhvr>
                                      <p:tavLst>
                                        <p:tav tm="0">
                                          <p:val>
                                            <p:fltVal val="0"/>
                                          </p:val>
                                        </p:tav>
                                        <p:tav tm="100000">
                                          <p:val>
                                            <p:strVal val="#ppt_h"/>
                                          </p:val>
                                        </p:tav>
                                      </p:tavLst>
                                    </p:anim>
                                    <p:animEffect transition="in" filter="fade">
                                      <p:cBhvr>
                                        <p:cTn id="124" dur="500"/>
                                        <p:tgtEl>
                                          <p:spTgt spid="73"/>
                                        </p:tgtEl>
                                      </p:cBhvr>
                                    </p:animEffect>
                                  </p:childTnLst>
                                </p:cTn>
                              </p:par>
                              <p:par>
                                <p:cTn id="125" presetID="53" presetClass="entr" presetSubtype="16" fill="hold" nodeType="withEffect">
                                  <p:stCondLst>
                                    <p:cond delay="0"/>
                                  </p:stCondLst>
                                  <p:childTnLst>
                                    <p:set>
                                      <p:cBhvr>
                                        <p:cTn id="126" dur="1" fill="hold">
                                          <p:stCondLst>
                                            <p:cond delay="0"/>
                                          </p:stCondLst>
                                        </p:cTn>
                                        <p:tgtEl>
                                          <p:spTgt spid="77"/>
                                        </p:tgtEl>
                                        <p:attrNameLst>
                                          <p:attrName>style.visibility</p:attrName>
                                        </p:attrNameLst>
                                      </p:cBhvr>
                                      <p:to>
                                        <p:strVal val="visible"/>
                                      </p:to>
                                    </p:set>
                                    <p:anim calcmode="lin" valueType="num">
                                      <p:cBhvr>
                                        <p:cTn id="127" dur="500" fill="hold"/>
                                        <p:tgtEl>
                                          <p:spTgt spid="77"/>
                                        </p:tgtEl>
                                        <p:attrNameLst>
                                          <p:attrName>ppt_w</p:attrName>
                                        </p:attrNameLst>
                                      </p:cBhvr>
                                      <p:tavLst>
                                        <p:tav tm="0">
                                          <p:val>
                                            <p:fltVal val="0"/>
                                          </p:val>
                                        </p:tav>
                                        <p:tav tm="100000">
                                          <p:val>
                                            <p:strVal val="#ppt_w"/>
                                          </p:val>
                                        </p:tav>
                                      </p:tavLst>
                                    </p:anim>
                                    <p:anim calcmode="lin" valueType="num">
                                      <p:cBhvr>
                                        <p:cTn id="128" dur="500" fill="hold"/>
                                        <p:tgtEl>
                                          <p:spTgt spid="77"/>
                                        </p:tgtEl>
                                        <p:attrNameLst>
                                          <p:attrName>ppt_h</p:attrName>
                                        </p:attrNameLst>
                                      </p:cBhvr>
                                      <p:tavLst>
                                        <p:tav tm="0">
                                          <p:val>
                                            <p:fltVal val="0"/>
                                          </p:val>
                                        </p:tav>
                                        <p:tav tm="100000">
                                          <p:val>
                                            <p:strVal val="#ppt_h"/>
                                          </p:val>
                                        </p:tav>
                                      </p:tavLst>
                                    </p:anim>
                                    <p:animEffect transition="in" filter="fade">
                                      <p:cBhvr>
                                        <p:cTn id="129" dur="500"/>
                                        <p:tgtEl>
                                          <p:spTgt spid="77"/>
                                        </p:tgtEl>
                                      </p:cBhvr>
                                    </p:animEffect>
                                  </p:childTnLst>
                                </p:cTn>
                              </p:par>
                              <p:par>
                                <p:cTn id="130" presetID="53" presetClass="entr" presetSubtype="16" fill="hold" nodeType="withEffect">
                                  <p:stCondLst>
                                    <p:cond delay="0"/>
                                  </p:stCondLst>
                                  <p:childTnLst>
                                    <p:set>
                                      <p:cBhvr>
                                        <p:cTn id="131" dur="1" fill="hold">
                                          <p:stCondLst>
                                            <p:cond delay="0"/>
                                          </p:stCondLst>
                                        </p:cTn>
                                        <p:tgtEl>
                                          <p:spTgt spid="3"/>
                                        </p:tgtEl>
                                        <p:attrNameLst>
                                          <p:attrName>style.visibility</p:attrName>
                                        </p:attrNameLst>
                                      </p:cBhvr>
                                      <p:to>
                                        <p:strVal val="visible"/>
                                      </p:to>
                                    </p:set>
                                    <p:anim calcmode="lin" valueType="num">
                                      <p:cBhvr>
                                        <p:cTn id="132" dur="500" fill="hold"/>
                                        <p:tgtEl>
                                          <p:spTgt spid="3"/>
                                        </p:tgtEl>
                                        <p:attrNameLst>
                                          <p:attrName>ppt_w</p:attrName>
                                        </p:attrNameLst>
                                      </p:cBhvr>
                                      <p:tavLst>
                                        <p:tav tm="0">
                                          <p:val>
                                            <p:fltVal val="0"/>
                                          </p:val>
                                        </p:tav>
                                        <p:tav tm="100000">
                                          <p:val>
                                            <p:strVal val="#ppt_w"/>
                                          </p:val>
                                        </p:tav>
                                      </p:tavLst>
                                    </p:anim>
                                    <p:anim calcmode="lin" valueType="num">
                                      <p:cBhvr>
                                        <p:cTn id="133" dur="500" fill="hold"/>
                                        <p:tgtEl>
                                          <p:spTgt spid="3"/>
                                        </p:tgtEl>
                                        <p:attrNameLst>
                                          <p:attrName>ppt_h</p:attrName>
                                        </p:attrNameLst>
                                      </p:cBhvr>
                                      <p:tavLst>
                                        <p:tav tm="0">
                                          <p:val>
                                            <p:fltVal val="0"/>
                                          </p:val>
                                        </p:tav>
                                        <p:tav tm="100000">
                                          <p:val>
                                            <p:strVal val="#ppt_h"/>
                                          </p:val>
                                        </p:tav>
                                      </p:tavLst>
                                    </p:anim>
                                    <p:animEffect transition="in" filter="fade">
                                      <p:cBhvr>
                                        <p:cTn id="134" dur="500"/>
                                        <p:tgtEl>
                                          <p:spTgt spid="3"/>
                                        </p:tgtEl>
                                      </p:cBhvr>
                                    </p:animEffect>
                                  </p:childTnLst>
                                </p:cTn>
                              </p:par>
                              <p:par>
                                <p:cTn id="135" presetID="53" presetClass="entr" presetSubtype="16" fill="hold" nodeType="withEffect">
                                  <p:stCondLst>
                                    <p:cond delay="0"/>
                                  </p:stCondLst>
                                  <p:childTnLst>
                                    <p:set>
                                      <p:cBhvr>
                                        <p:cTn id="136" dur="1" fill="hold">
                                          <p:stCondLst>
                                            <p:cond delay="0"/>
                                          </p:stCondLst>
                                        </p:cTn>
                                        <p:tgtEl>
                                          <p:spTgt spid="7"/>
                                        </p:tgtEl>
                                        <p:attrNameLst>
                                          <p:attrName>style.visibility</p:attrName>
                                        </p:attrNameLst>
                                      </p:cBhvr>
                                      <p:to>
                                        <p:strVal val="visible"/>
                                      </p:to>
                                    </p:set>
                                    <p:anim calcmode="lin" valueType="num">
                                      <p:cBhvr>
                                        <p:cTn id="137" dur="500" fill="hold"/>
                                        <p:tgtEl>
                                          <p:spTgt spid="7"/>
                                        </p:tgtEl>
                                        <p:attrNameLst>
                                          <p:attrName>ppt_w</p:attrName>
                                        </p:attrNameLst>
                                      </p:cBhvr>
                                      <p:tavLst>
                                        <p:tav tm="0">
                                          <p:val>
                                            <p:fltVal val="0"/>
                                          </p:val>
                                        </p:tav>
                                        <p:tav tm="100000">
                                          <p:val>
                                            <p:strVal val="#ppt_w"/>
                                          </p:val>
                                        </p:tav>
                                      </p:tavLst>
                                    </p:anim>
                                    <p:anim calcmode="lin" valueType="num">
                                      <p:cBhvr>
                                        <p:cTn id="138" dur="500" fill="hold"/>
                                        <p:tgtEl>
                                          <p:spTgt spid="7"/>
                                        </p:tgtEl>
                                        <p:attrNameLst>
                                          <p:attrName>ppt_h</p:attrName>
                                        </p:attrNameLst>
                                      </p:cBhvr>
                                      <p:tavLst>
                                        <p:tav tm="0">
                                          <p:val>
                                            <p:fltVal val="0"/>
                                          </p:val>
                                        </p:tav>
                                        <p:tav tm="100000">
                                          <p:val>
                                            <p:strVal val="#ppt_h"/>
                                          </p:val>
                                        </p:tav>
                                      </p:tavLst>
                                    </p:anim>
                                    <p:animEffect transition="in" filter="fade">
                                      <p:cBhvr>
                                        <p:cTn id="139" dur="500"/>
                                        <p:tgtEl>
                                          <p:spTgt spid="7"/>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40"/>
                                        </p:tgtEl>
                                        <p:attrNameLst>
                                          <p:attrName>style.visibility</p:attrName>
                                        </p:attrNameLst>
                                      </p:cBhvr>
                                      <p:to>
                                        <p:strVal val="visible"/>
                                      </p:to>
                                    </p:set>
                                    <p:anim calcmode="lin" valueType="num">
                                      <p:cBhvr>
                                        <p:cTn id="142" dur="500" fill="hold"/>
                                        <p:tgtEl>
                                          <p:spTgt spid="40"/>
                                        </p:tgtEl>
                                        <p:attrNameLst>
                                          <p:attrName>ppt_w</p:attrName>
                                        </p:attrNameLst>
                                      </p:cBhvr>
                                      <p:tavLst>
                                        <p:tav tm="0">
                                          <p:val>
                                            <p:fltVal val="0"/>
                                          </p:val>
                                        </p:tav>
                                        <p:tav tm="100000">
                                          <p:val>
                                            <p:strVal val="#ppt_w"/>
                                          </p:val>
                                        </p:tav>
                                      </p:tavLst>
                                    </p:anim>
                                    <p:anim calcmode="lin" valueType="num">
                                      <p:cBhvr>
                                        <p:cTn id="143" dur="500" fill="hold"/>
                                        <p:tgtEl>
                                          <p:spTgt spid="40"/>
                                        </p:tgtEl>
                                        <p:attrNameLst>
                                          <p:attrName>ppt_h</p:attrName>
                                        </p:attrNameLst>
                                      </p:cBhvr>
                                      <p:tavLst>
                                        <p:tav tm="0">
                                          <p:val>
                                            <p:fltVal val="0"/>
                                          </p:val>
                                        </p:tav>
                                        <p:tav tm="100000">
                                          <p:val>
                                            <p:strVal val="#ppt_h"/>
                                          </p:val>
                                        </p:tav>
                                      </p:tavLst>
                                    </p:anim>
                                    <p:animEffect transition="in" filter="fade">
                                      <p:cBhvr>
                                        <p:cTn id="144" dur="500"/>
                                        <p:tgtEl>
                                          <p:spTgt spid="40"/>
                                        </p:tgtEl>
                                      </p:cBhvr>
                                    </p:animEffect>
                                  </p:childTnLst>
                                </p:cTn>
                              </p:par>
                              <p:par>
                                <p:cTn id="145" presetID="53" presetClass="entr" presetSubtype="16" fill="hold" nodeType="withEffect">
                                  <p:stCondLst>
                                    <p:cond delay="0"/>
                                  </p:stCondLst>
                                  <p:childTnLst>
                                    <p:set>
                                      <p:cBhvr>
                                        <p:cTn id="146" dur="1" fill="hold">
                                          <p:stCondLst>
                                            <p:cond delay="0"/>
                                          </p:stCondLst>
                                        </p:cTn>
                                        <p:tgtEl>
                                          <p:spTgt spid="9"/>
                                        </p:tgtEl>
                                        <p:attrNameLst>
                                          <p:attrName>style.visibility</p:attrName>
                                        </p:attrNameLst>
                                      </p:cBhvr>
                                      <p:to>
                                        <p:strVal val="visible"/>
                                      </p:to>
                                    </p:set>
                                    <p:anim calcmode="lin" valueType="num">
                                      <p:cBhvr>
                                        <p:cTn id="147" dur="500" fill="hold"/>
                                        <p:tgtEl>
                                          <p:spTgt spid="9"/>
                                        </p:tgtEl>
                                        <p:attrNameLst>
                                          <p:attrName>ppt_w</p:attrName>
                                        </p:attrNameLst>
                                      </p:cBhvr>
                                      <p:tavLst>
                                        <p:tav tm="0">
                                          <p:val>
                                            <p:fltVal val="0"/>
                                          </p:val>
                                        </p:tav>
                                        <p:tav tm="100000">
                                          <p:val>
                                            <p:strVal val="#ppt_w"/>
                                          </p:val>
                                        </p:tav>
                                      </p:tavLst>
                                    </p:anim>
                                    <p:anim calcmode="lin" valueType="num">
                                      <p:cBhvr>
                                        <p:cTn id="148" dur="500" fill="hold"/>
                                        <p:tgtEl>
                                          <p:spTgt spid="9"/>
                                        </p:tgtEl>
                                        <p:attrNameLst>
                                          <p:attrName>ppt_h</p:attrName>
                                        </p:attrNameLst>
                                      </p:cBhvr>
                                      <p:tavLst>
                                        <p:tav tm="0">
                                          <p:val>
                                            <p:fltVal val="0"/>
                                          </p:val>
                                        </p:tav>
                                        <p:tav tm="100000">
                                          <p:val>
                                            <p:strVal val="#ppt_h"/>
                                          </p:val>
                                        </p:tav>
                                      </p:tavLst>
                                    </p:anim>
                                    <p:animEffect transition="in" filter="fade">
                                      <p:cBhvr>
                                        <p:cTn id="149" dur="500"/>
                                        <p:tgtEl>
                                          <p:spTgt spid="9"/>
                                        </p:tgtEl>
                                      </p:cBhvr>
                                    </p:animEffect>
                                  </p:childTnLst>
                                </p:cTn>
                              </p:par>
                              <p:par>
                                <p:cTn id="150" presetID="53" presetClass="entr" presetSubtype="16" fill="hold" nodeType="withEffect">
                                  <p:stCondLst>
                                    <p:cond delay="0"/>
                                  </p:stCondLst>
                                  <p:childTnLst>
                                    <p:set>
                                      <p:cBhvr>
                                        <p:cTn id="151" dur="1" fill="hold">
                                          <p:stCondLst>
                                            <p:cond delay="0"/>
                                          </p:stCondLst>
                                        </p:cTn>
                                        <p:tgtEl>
                                          <p:spTgt spid="46"/>
                                        </p:tgtEl>
                                        <p:attrNameLst>
                                          <p:attrName>style.visibility</p:attrName>
                                        </p:attrNameLst>
                                      </p:cBhvr>
                                      <p:to>
                                        <p:strVal val="visible"/>
                                      </p:to>
                                    </p:set>
                                    <p:anim calcmode="lin" valueType="num">
                                      <p:cBhvr>
                                        <p:cTn id="152" dur="500" fill="hold"/>
                                        <p:tgtEl>
                                          <p:spTgt spid="46"/>
                                        </p:tgtEl>
                                        <p:attrNameLst>
                                          <p:attrName>ppt_w</p:attrName>
                                        </p:attrNameLst>
                                      </p:cBhvr>
                                      <p:tavLst>
                                        <p:tav tm="0">
                                          <p:val>
                                            <p:fltVal val="0"/>
                                          </p:val>
                                        </p:tav>
                                        <p:tav tm="100000">
                                          <p:val>
                                            <p:strVal val="#ppt_w"/>
                                          </p:val>
                                        </p:tav>
                                      </p:tavLst>
                                    </p:anim>
                                    <p:anim calcmode="lin" valueType="num">
                                      <p:cBhvr>
                                        <p:cTn id="153" dur="500" fill="hold"/>
                                        <p:tgtEl>
                                          <p:spTgt spid="46"/>
                                        </p:tgtEl>
                                        <p:attrNameLst>
                                          <p:attrName>ppt_h</p:attrName>
                                        </p:attrNameLst>
                                      </p:cBhvr>
                                      <p:tavLst>
                                        <p:tav tm="0">
                                          <p:val>
                                            <p:fltVal val="0"/>
                                          </p:val>
                                        </p:tav>
                                        <p:tav tm="100000">
                                          <p:val>
                                            <p:strVal val="#ppt_h"/>
                                          </p:val>
                                        </p:tav>
                                      </p:tavLst>
                                    </p:anim>
                                    <p:animEffect transition="in" filter="fade">
                                      <p:cBhvr>
                                        <p:cTn id="154" dur="500"/>
                                        <p:tgtEl>
                                          <p:spTgt spid="46"/>
                                        </p:tgtEl>
                                      </p:cBhvr>
                                    </p:animEffect>
                                  </p:childTnLst>
                                </p:cTn>
                              </p:par>
                              <p:par>
                                <p:cTn id="155" presetID="53" presetClass="entr" presetSubtype="16" fill="hold" grpId="0" nodeType="withEffect">
                                  <p:stCondLst>
                                    <p:cond delay="0"/>
                                  </p:stCondLst>
                                  <p:childTnLst>
                                    <p:set>
                                      <p:cBhvr>
                                        <p:cTn id="156" dur="1" fill="hold">
                                          <p:stCondLst>
                                            <p:cond delay="0"/>
                                          </p:stCondLst>
                                        </p:cTn>
                                        <p:tgtEl>
                                          <p:spTgt spid="5"/>
                                        </p:tgtEl>
                                        <p:attrNameLst>
                                          <p:attrName>style.visibility</p:attrName>
                                        </p:attrNameLst>
                                      </p:cBhvr>
                                      <p:to>
                                        <p:strVal val="visible"/>
                                      </p:to>
                                    </p:set>
                                    <p:anim calcmode="lin" valueType="num">
                                      <p:cBhvr>
                                        <p:cTn id="157" dur="500" fill="hold"/>
                                        <p:tgtEl>
                                          <p:spTgt spid="5"/>
                                        </p:tgtEl>
                                        <p:attrNameLst>
                                          <p:attrName>ppt_w</p:attrName>
                                        </p:attrNameLst>
                                      </p:cBhvr>
                                      <p:tavLst>
                                        <p:tav tm="0">
                                          <p:val>
                                            <p:fltVal val="0"/>
                                          </p:val>
                                        </p:tav>
                                        <p:tav tm="100000">
                                          <p:val>
                                            <p:strVal val="#ppt_w"/>
                                          </p:val>
                                        </p:tav>
                                      </p:tavLst>
                                    </p:anim>
                                    <p:anim calcmode="lin" valueType="num">
                                      <p:cBhvr>
                                        <p:cTn id="158" dur="500" fill="hold"/>
                                        <p:tgtEl>
                                          <p:spTgt spid="5"/>
                                        </p:tgtEl>
                                        <p:attrNameLst>
                                          <p:attrName>ppt_h</p:attrName>
                                        </p:attrNameLst>
                                      </p:cBhvr>
                                      <p:tavLst>
                                        <p:tav tm="0">
                                          <p:val>
                                            <p:fltVal val="0"/>
                                          </p:val>
                                        </p:tav>
                                        <p:tav tm="100000">
                                          <p:val>
                                            <p:strVal val="#ppt_h"/>
                                          </p:val>
                                        </p:tav>
                                      </p:tavLst>
                                    </p:anim>
                                    <p:animEffect transition="in" filter="fade">
                                      <p:cBhvr>
                                        <p:cTn id="159" dur="500"/>
                                        <p:tgtEl>
                                          <p:spTgt spid="5"/>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29"/>
                                        </p:tgtEl>
                                        <p:attrNameLst>
                                          <p:attrName>style.visibility</p:attrName>
                                        </p:attrNameLst>
                                      </p:cBhvr>
                                      <p:to>
                                        <p:strVal val="visible"/>
                                      </p:to>
                                    </p:set>
                                    <p:anim calcmode="lin" valueType="num">
                                      <p:cBhvr>
                                        <p:cTn id="162" dur="500" fill="hold"/>
                                        <p:tgtEl>
                                          <p:spTgt spid="29"/>
                                        </p:tgtEl>
                                        <p:attrNameLst>
                                          <p:attrName>ppt_w</p:attrName>
                                        </p:attrNameLst>
                                      </p:cBhvr>
                                      <p:tavLst>
                                        <p:tav tm="0">
                                          <p:val>
                                            <p:fltVal val="0"/>
                                          </p:val>
                                        </p:tav>
                                        <p:tav tm="100000">
                                          <p:val>
                                            <p:strVal val="#ppt_w"/>
                                          </p:val>
                                        </p:tav>
                                      </p:tavLst>
                                    </p:anim>
                                    <p:anim calcmode="lin" valueType="num">
                                      <p:cBhvr>
                                        <p:cTn id="163" dur="500" fill="hold"/>
                                        <p:tgtEl>
                                          <p:spTgt spid="29"/>
                                        </p:tgtEl>
                                        <p:attrNameLst>
                                          <p:attrName>ppt_h</p:attrName>
                                        </p:attrNameLst>
                                      </p:cBhvr>
                                      <p:tavLst>
                                        <p:tav tm="0">
                                          <p:val>
                                            <p:fltVal val="0"/>
                                          </p:val>
                                        </p:tav>
                                        <p:tav tm="100000">
                                          <p:val>
                                            <p:strVal val="#ppt_h"/>
                                          </p:val>
                                        </p:tav>
                                      </p:tavLst>
                                    </p:anim>
                                    <p:animEffect transition="in" filter="fade">
                                      <p:cBhvr>
                                        <p:cTn id="164" dur="500"/>
                                        <p:tgtEl>
                                          <p:spTgt spid="29"/>
                                        </p:tgtEl>
                                      </p:cBhvr>
                                    </p:animEffect>
                                  </p:childTnLst>
                                </p:cTn>
                              </p:par>
                              <p:par>
                                <p:cTn id="165" presetID="53" presetClass="entr" presetSubtype="16" fill="hold" nodeType="withEffect">
                                  <p:stCondLst>
                                    <p:cond delay="0"/>
                                  </p:stCondLst>
                                  <p:childTnLst>
                                    <p:set>
                                      <p:cBhvr>
                                        <p:cTn id="166" dur="1" fill="hold">
                                          <p:stCondLst>
                                            <p:cond delay="0"/>
                                          </p:stCondLst>
                                        </p:cTn>
                                        <p:tgtEl>
                                          <p:spTgt spid="48"/>
                                        </p:tgtEl>
                                        <p:attrNameLst>
                                          <p:attrName>style.visibility</p:attrName>
                                        </p:attrNameLst>
                                      </p:cBhvr>
                                      <p:to>
                                        <p:strVal val="visible"/>
                                      </p:to>
                                    </p:set>
                                    <p:anim calcmode="lin" valueType="num">
                                      <p:cBhvr>
                                        <p:cTn id="167" dur="500" fill="hold"/>
                                        <p:tgtEl>
                                          <p:spTgt spid="48"/>
                                        </p:tgtEl>
                                        <p:attrNameLst>
                                          <p:attrName>ppt_w</p:attrName>
                                        </p:attrNameLst>
                                      </p:cBhvr>
                                      <p:tavLst>
                                        <p:tav tm="0">
                                          <p:val>
                                            <p:fltVal val="0"/>
                                          </p:val>
                                        </p:tav>
                                        <p:tav tm="100000">
                                          <p:val>
                                            <p:strVal val="#ppt_w"/>
                                          </p:val>
                                        </p:tav>
                                      </p:tavLst>
                                    </p:anim>
                                    <p:anim calcmode="lin" valueType="num">
                                      <p:cBhvr>
                                        <p:cTn id="168" dur="500" fill="hold"/>
                                        <p:tgtEl>
                                          <p:spTgt spid="48"/>
                                        </p:tgtEl>
                                        <p:attrNameLst>
                                          <p:attrName>ppt_h</p:attrName>
                                        </p:attrNameLst>
                                      </p:cBhvr>
                                      <p:tavLst>
                                        <p:tav tm="0">
                                          <p:val>
                                            <p:fltVal val="0"/>
                                          </p:val>
                                        </p:tav>
                                        <p:tav tm="100000">
                                          <p:val>
                                            <p:strVal val="#ppt_h"/>
                                          </p:val>
                                        </p:tav>
                                      </p:tavLst>
                                    </p:anim>
                                    <p:animEffect transition="in" filter="fade">
                                      <p:cBhvr>
                                        <p:cTn id="169" dur="500"/>
                                        <p:tgtEl>
                                          <p:spTgt spid="48"/>
                                        </p:tgtEl>
                                      </p:cBhvr>
                                    </p:animEffect>
                                  </p:childTnLst>
                                </p:cTn>
                              </p:par>
                              <p:par>
                                <p:cTn id="170" presetID="53" presetClass="entr" presetSubtype="16" fill="hold" nodeType="withEffect">
                                  <p:stCondLst>
                                    <p:cond delay="0"/>
                                  </p:stCondLst>
                                  <p:childTnLst>
                                    <p:set>
                                      <p:cBhvr>
                                        <p:cTn id="171" dur="1" fill="hold">
                                          <p:stCondLst>
                                            <p:cond delay="0"/>
                                          </p:stCondLst>
                                        </p:cTn>
                                        <p:tgtEl>
                                          <p:spTgt spid="6"/>
                                        </p:tgtEl>
                                        <p:attrNameLst>
                                          <p:attrName>style.visibility</p:attrName>
                                        </p:attrNameLst>
                                      </p:cBhvr>
                                      <p:to>
                                        <p:strVal val="visible"/>
                                      </p:to>
                                    </p:set>
                                    <p:anim calcmode="lin" valueType="num">
                                      <p:cBhvr>
                                        <p:cTn id="172" dur="500" fill="hold"/>
                                        <p:tgtEl>
                                          <p:spTgt spid="6"/>
                                        </p:tgtEl>
                                        <p:attrNameLst>
                                          <p:attrName>ppt_w</p:attrName>
                                        </p:attrNameLst>
                                      </p:cBhvr>
                                      <p:tavLst>
                                        <p:tav tm="0">
                                          <p:val>
                                            <p:fltVal val="0"/>
                                          </p:val>
                                        </p:tav>
                                        <p:tav tm="100000">
                                          <p:val>
                                            <p:strVal val="#ppt_w"/>
                                          </p:val>
                                        </p:tav>
                                      </p:tavLst>
                                    </p:anim>
                                    <p:anim calcmode="lin" valueType="num">
                                      <p:cBhvr>
                                        <p:cTn id="173" dur="500" fill="hold"/>
                                        <p:tgtEl>
                                          <p:spTgt spid="6"/>
                                        </p:tgtEl>
                                        <p:attrNameLst>
                                          <p:attrName>ppt_h</p:attrName>
                                        </p:attrNameLst>
                                      </p:cBhvr>
                                      <p:tavLst>
                                        <p:tav tm="0">
                                          <p:val>
                                            <p:fltVal val="0"/>
                                          </p:val>
                                        </p:tav>
                                        <p:tav tm="100000">
                                          <p:val>
                                            <p:strVal val="#ppt_h"/>
                                          </p:val>
                                        </p:tav>
                                      </p:tavLst>
                                    </p:anim>
                                    <p:animEffect transition="in" filter="fade">
                                      <p:cBhvr>
                                        <p:cTn id="174" dur="500"/>
                                        <p:tgtEl>
                                          <p:spTgt spid="6"/>
                                        </p:tgtEl>
                                      </p:cBhvr>
                                    </p:animEffect>
                                  </p:childTnLst>
                                </p:cTn>
                              </p:par>
                              <p:par>
                                <p:cTn id="175" presetID="53" presetClass="entr" presetSubtype="16" fill="hold" nodeType="withEffect">
                                  <p:stCondLst>
                                    <p:cond delay="0"/>
                                  </p:stCondLst>
                                  <p:childTnLst>
                                    <p:set>
                                      <p:cBhvr>
                                        <p:cTn id="176" dur="1" fill="hold">
                                          <p:stCondLst>
                                            <p:cond delay="0"/>
                                          </p:stCondLst>
                                        </p:cTn>
                                        <p:tgtEl>
                                          <p:spTgt spid="10"/>
                                        </p:tgtEl>
                                        <p:attrNameLst>
                                          <p:attrName>style.visibility</p:attrName>
                                        </p:attrNameLst>
                                      </p:cBhvr>
                                      <p:to>
                                        <p:strVal val="visible"/>
                                      </p:to>
                                    </p:set>
                                    <p:anim calcmode="lin" valueType="num">
                                      <p:cBhvr>
                                        <p:cTn id="177" dur="500" fill="hold"/>
                                        <p:tgtEl>
                                          <p:spTgt spid="10"/>
                                        </p:tgtEl>
                                        <p:attrNameLst>
                                          <p:attrName>ppt_w</p:attrName>
                                        </p:attrNameLst>
                                      </p:cBhvr>
                                      <p:tavLst>
                                        <p:tav tm="0">
                                          <p:val>
                                            <p:fltVal val="0"/>
                                          </p:val>
                                        </p:tav>
                                        <p:tav tm="100000">
                                          <p:val>
                                            <p:strVal val="#ppt_w"/>
                                          </p:val>
                                        </p:tav>
                                      </p:tavLst>
                                    </p:anim>
                                    <p:anim calcmode="lin" valueType="num">
                                      <p:cBhvr>
                                        <p:cTn id="178" dur="500" fill="hold"/>
                                        <p:tgtEl>
                                          <p:spTgt spid="10"/>
                                        </p:tgtEl>
                                        <p:attrNameLst>
                                          <p:attrName>ppt_h</p:attrName>
                                        </p:attrNameLst>
                                      </p:cBhvr>
                                      <p:tavLst>
                                        <p:tav tm="0">
                                          <p:val>
                                            <p:fltVal val="0"/>
                                          </p:val>
                                        </p:tav>
                                        <p:tav tm="100000">
                                          <p:val>
                                            <p:strVal val="#ppt_h"/>
                                          </p:val>
                                        </p:tav>
                                      </p:tavLst>
                                    </p:anim>
                                    <p:animEffect transition="in" filter="fade">
                                      <p:cBhvr>
                                        <p:cTn id="17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animBg="1"/>
      <p:bldP spid="24" grpId="0" animBg="1"/>
      <p:bldP spid="26" grpId="0" animBg="1"/>
      <p:bldP spid="35" grpId="0" animBg="1"/>
      <p:bldP spid="37" grpId="0" animBg="1"/>
      <p:bldP spid="39" grpId="0" animBg="1"/>
      <p:bldP spid="41" grpId="0" animBg="1"/>
      <p:bldP spid="36" grpId="0" animBg="1"/>
      <p:bldP spid="64" grpId="0" animBg="1"/>
      <p:bldP spid="65" grpId="0" animBg="1"/>
      <p:bldP spid="66" grpId="0" animBg="1"/>
      <p:bldP spid="68" grpId="0" animBg="1"/>
      <p:bldP spid="70" grpId="0" animBg="1"/>
      <p:bldP spid="29"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71604" y="1214422"/>
            <a:ext cx="6143668" cy="653210"/>
          </a:xfrm>
        </p:spPr>
        <p:style>
          <a:lnRef idx="1">
            <a:schemeClr val="accent6"/>
          </a:lnRef>
          <a:fillRef idx="2">
            <a:schemeClr val="accent6"/>
          </a:fillRef>
          <a:effectRef idx="1">
            <a:schemeClr val="accent6"/>
          </a:effectRef>
          <a:fontRef idx="minor">
            <a:schemeClr val="dk1"/>
          </a:fontRef>
        </p:style>
        <p:txBody>
          <a:bodyPr>
            <a:noAutofit/>
          </a:bodyPr>
          <a:lstStyle/>
          <a:p>
            <a:pPr algn="ctr" fontAlgn="auto">
              <a:spcAft>
                <a:spcPts val="0"/>
              </a:spcAft>
              <a:defRPr/>
            </a:pPr>
            <a:r>
              <a:rPr lang="es-ES" sz="3600" dirty="0" smtClean="0"/>
              <a:t>Formulación del Problema</a:t>
            </a:r>
            <a:endParaRPr lang="es-ES" sz="3600" dirty="0"/>
          </a:p>
        </p:txBody>
      </p:sp>
      <p:sp>
        <p:nvSpPr>
          <p:cNvPr id="3" name="2 Marcador de contenido"/>
          <p:cNvSpPr>
            <a:spLocks noGrp="1"/>
          </p:cNvSpPr>
          <p:nvPr>
            <p:ph idx="1"/>
          </p:nvPr>
        </p:nvSpPr>
        <p:spPr>
          <a:xfrm>
            <a:off x="1000100" y="3214686"/>
            <a:ext cx="7286676" cy="1500198"/>
          </a:xfrm>
        </p:spPr>
        <p:style>
          <a:lnRef idx="1">
            <a:schemeClr val="accent6"/>
          </a:lnRef>
          <a:fillRef idx="2">
            <a:schemeClr val="accent6"/>
          </a:fillRef>
          <a:effectRef idx="1">
            <a:schemeClr val="accent6"/>
          </a:effectRef>
          <a:fontRef idx="minor">
            <a:schemeClr val="dk1"/>
          </a:fontRef>
        </p:style>
        <p:txBody>
          <a:bodyPr>
            <a:normAutofit/>
          </a:bodyPr>
          <a:lstStyle/>
          <a:p>
            <a:pPr marL="274320" indent="-274320" algn="just" fontAlgn="auto">
              <a:spcAft>
                <a:spcPts val="0"/>
              </a:spcAft>
              <a:buClr>
                <a:schemeClr val="accent3"/>
              </a:buClr>
              <a:buFont typeface="Wingdings 2"/>
              <a:buNone/>
              <a:defRPr/>
            </a:pPr>
            <a:r>
              <a:rPr lang="es-CO" dirty="0" smtClean="0"/>
              <a:t>   ¿</a:t>
            </a:r>
            <a:r>
              <a:rPr lang="es-CO" sz="2200" dirty="0" smtClean="0"/>
              <a:t>Cómo se puede contribuir en la reducción de la vulnerabilidad de los estudiantes de bachillerato del Colegio Nacional “Tufiño” ante los riesgos naturales, por medio de la  Educación Ambiental</a:t>
            </a:r>
            <a:r>
              <a:rPr lang="es-ES" sz="2200" dirty="0" smtClean="0"/>
              <a:t>?</a:t>
            </a:r>
            <a:endParaRPr lang="es-ES" sz="2200" i="1" dirty="0" smtClean="0"/>
          </a:p>
          <a:p>
            <a:pPr marL="274320" indent="-274320" fontAlgn="auto">
              <a:spcAft>
                <a:spcPts val="0"/>
              </a:spcAft>
              <a:buClr>
                <a:schemeClr val="accent3"/>
              </a:buClr>
              <a:buFont typeface="Wingdings 2"/>
              <a:buChar char=""/>
              <a:defRPr/>
            </a:pPr>
            <a:endParaRPr lang="es-ES" dirty="0"/>
          </a:p>
        </p:txBody>
      </p:sp>
      <p:cxnSp>
        <p:nvCxnSpPr>
          <p:cNvPr id="5" name="4 Conector recto de flecha"/>
          <p:cNvCxnSpPr>
            <a:stCxn id="0" idx="2"/>
            <a:endCxn id="0" idx="0"/>
          </p:cNvCxnSpPr>
          <p:nvPr/>
        </p:nvCxnSpPr>
        <p:spPr>
          <a:xfrm rot="5400000">
            <a:off x="3971132" y="2540794"/>
            <a:ext cx="13462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285750" y="2786063"/>
            <a:ext cx="1785938" cy="500062"/>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600" dirty="0">
                <a:solidFill>
                  <a:schemeClr val="bg1"/>
                </a:solidFill>
              </a:rPr>
              <a:t>OBJETIVOS</a:t>
            </a:r>
          </a:p>
        </p:txBody>
      </p:sp>
      <p:sp>
        <p:nvSpPr>
          <p:cNvPr id="4" name="3 Rectángulo redondeado"/>
          <p:cNvSpPr/>
          <p:nvPr/>
        </p:nvSpPr>
        <p:spPr>
          <a:xfrm>
            <a:off x="2705100" y="714375"/>
            <a:ext cx="2071688" cy="50006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600" dirty="0">
                <a:solidFill>
                  <a:schemeClr val="bg1"/>
                </a:solidFill>
              </a:rPr>
              <a:t>GENERAL</a:t>
            </a:r>
          </a:p>
        </p:txBody>
      </p:sp>
      <p:sp>
        <p:nvSpPr>
          <p:cNvPr id="5" name="4 Rectángulo redondeado"/>
          <p:cNvSpPr/>
          <p:nvPr/>
        </p:nvSpPr>
        <p:spPr>
          <a:xfrm>
            <a:off x="2571750" y="4286250"/>
            <a:ext cx="2071688" cy="50006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600" dirty="0">
                <a:solidFill>
                  <a:schemeClr val="bg1"/>
                </a:solidFill>
              </a:rPr>
              <a:t>ESPECÍFICOS</a:t>
            </a:r>
          </a:p>
        </p:txBody>
      </p:sp>
      <p:sp>
        <p:nvSpPr>
          <p:cNvPr id="6" name="5 Rectángulo redondeado"/>
          <p:cNvSpPr/>
          <p:nvPr/>
        </p:nvSpPr>
        <p:spPr>
          <a:xfrm>
            <a:off x="5572125" y="2428875"/>
            <a:ext cx="3286125" cy="857250"/>
          </a:xfrm>
          <a:prstGeom prst="roundRect">
            <a:avLst/>
          </a:prstGeom>
          <a:solidFill>
            <a:srgbClr val="EAD896"/>
          </a:solidFill>
          <a:ln>
            <a:solidFill>
              <a:srgbClr val="FFC000"/>
            </a:solidFill>
          </a:ln>
        </p:spPr>
        <p:style>
          <a:lnRef idx="2">
            <a:schemeClr val="accent4"/>
          </a:lnRef>
          <a:fillRef idx="1">
            <a:schemeClr val="lt1"/>
          </a:fillRef>
          <a:effectRef idx="0">
            <a:schemeClr val="accent4"/>
          </a:effectRef>
          <a:fontRef idx="minor">
            <a:schemeClr val="dk1"/>
          </a:fontRef>
        </p:style>
        <p:txBody>
          <a:bodyPr anchor="ctr"/>
          <a:lstStyle/>
          <a:p>
            <a:pPr algn="just" fontAlgn="auto">
              <a:spcBef>
                <a:spcPts val="0"/>
              </a:spcBef>
              <a:spcAft>
                <a:spcPts val="0"/>
              </a:spcAft>
              <a:defRPr/>
            </a:pPr>
            <a:r>
              <a:rPr lang="es-ES" sz="1400" dirty="0">
                <a:solidFill>
                  <a:sysClr val="windowText" lastClr="000000"/>
                </a:solidFill>
              </a:rPr>
              <a:t>1.-Determinar el nivel de conocimientos en riesgos naturales de los estudiantes del C.N.T.</a:t>
            </a:r>
          </a:p>
        </p:txBody>
      </p:sp>
      <p:sp>
        <p:nvSpPr>
          <p:cNvPr id="7" name="6 Rectángulo redondeado"/>
          <p:cNvSpPr/>
          <p:nvPr/>
        </p:nvSpPr>
        <p:spPr>
          <a:xfrm>
            <a:off x="5572125" y="3786188"/>
            <a:ext cx="3286125" cy="1143000"/>
          </a:xfrm>
          <a:prstGeom prst="roundRect">
            <a:avLst/>
          </a:prstGeom>
          <a:solidFill>
            <a:srgbClr val="EAD896"/>
          </a:solidFill>
          <a:ln>
            <a:solidFill>
              <a:srgbClr val="FFC000"/>
            </a:solidFill>
          </a:ln>
        </p:spPr>
        <p:style>
          <a:lnRef idx="2">
            <a:schemeClr val="accent4"/>
          </a:lnRef>
          <a:fillRef idx="1">
            <a:schemeClr val="lt1"/>
          </a:fillRef>
          <a:effectRef idx="0">
            <a:schemeClr val="accent4"/>
          </a:effectRef>
          <a:fontRef idx="minor">
            <a:schemeClr val="dk1"/>
          </a:fontRef>
        </p:style>
        <p:txBody>
          <a:bodyPr anchor="ctr"/>
          <a:lstStyle/>
          <a:p>
            <a:pPr algn="just" fontAlgn="auto">
              <a:spcBef>
                <a:spcPts val="0"/>
              </a:spcBef>
              <a:spcAft>
                <a:spcPts val="0"/>
              </a:spcAft>
              <a:defRPr/>
            </a:pPr>
            <a:r>
              <a:rPr lang="es-ES" sz="1600" dirty="0">
                <a:solidFill>
                  <a:sysClr val="windowText" lastClr="000000"/>
                </a:solidFill>
              </a:rPr>
              <a:t>2- </a:t>
            </a:r>
            <a:r>
              <a:rPr lang="es-ES" sz="1400" dirty="0">
                <a:solidFill>
                  <a:sysClr val="windowText" lastClr="000000"/>
                </a:solidFill>
              </a:rPr>
              <a:t>Establecer la factibilidad técnica y económica del manual de Educación Ambiental en riesgos naturales.</a:t>
            </a:r>
          </a:p>
        </p:txBody>
      </p:sp>
      <p:sp>
        <p:nvSpPr>
          <p:cNvPr id="8" name="7 Rectángulo redondeado"/>
          <p:cNvSpPr/>
          <p:nvPr/>
        </p:nvSpPr>
        <p:spPr>
          <a:xfrm>
            <a:off x="5643563" y="5572125"/>
            <a:ext cx="3214687" cy="1000125"/>
          </a:xfrm>
          <a:prstGeom prst="roundRect">
            <a:avLst/>
          </a:prstGeom>
          <a:solidFill>
            <a:srgbClr val="EAD896"/>
          </a:solidFill>
          <a:ln>
            <a:solidFill>
              <a:srgbClr val="FFC000"/>
            </a:solidFill>
          </a:ln>
        </p:spPr>
        <p:style>
          <a:lnRef idx="2">
            <a:schemeClr val="accent4"/>
          </a:lnRef>
          <a:fillRef idx="1">
            <a:schemeClr val="lt1"/>
          </a:fillRef>
          <a:effectRef idx="0">
            <a:schemeClr val="accent4"/>
          </a:effectRef>
          <a:fontRef idx="minor">
            <a:schemeClr val="dk1"/>
          </a:fontRef>
        </p:style>
        <p:txBody>
          <a:bodyPr anchor="ctr"/>
          <a:lstStyle/>
          <a:p>
            <a:pPr algn="just" fontAlgn="auto">
              <a:spcBef>
                <a:spcPts val="0"/>
              </a:spcBef>
              <a:spcAft>
                <a:spcPts val="0"/>
              </a:spcAft>
              <a:defRPr/>
            </a:pPr>
            <a:r>
              <a:rPr lang="es-ES" sz="1400" dirty="0">
                <a:solidFill>
                  <a:sysClr val="windowText" lastClr="000000"/>
                </a:solidFill>
              </a:rPr>
              <a:t>3.- Elaborar un manual de Educación Ambiental en riesgos naturales para estudiantes de bachillerato del C.N.T.</a:t>
            </a:r>
          </a:p>
        </p:txBody>
      </p:sp>
      <p:sp>
        <p:nvSpPr>
          <p:cNvPr id="9" name="8 Rectángulo redondeado"/>
          <p:cNvSpPr/>
          <p:nvPr/>
        </p:nvSpPr>
        <p:spPr>
          <a:xfrm>
            <a:off x="5572125" y="265113"/>
            <a:ext cx="3357563" cy="1428750"/>
          </a:xfrm>
          <a:prstGeom prst="roundRect">
            <a:avLst/>
          </a:prstGeom>
          <a:solidFill>
            <a:srgbClr val="EAD896"/>
          </a:solidFill>
          <a:ln>
            <a:solidFill>
              <a:srgbClr val="FFC000"/>
            </a:solidFill>
          </a:ln>
        </p:spPr>
        <p:style>
          <a:lnRef idx="2">
            <a:schemeClr val="accent4"/>
          </a:lnRef>
          <a:fillRef idx="1">
            <a:schemeClr val="lt1"/>
          </a:fillRef>
          <a:effectRef idx="0">
            <a:schemeClr val="accent4"/>
          </a:effectRef>
          <a:fontRef idx="minor">
            <a:schemeClr val="dk1"/>
          </a:fontRef>
        </p:style>
        <p:txBody>
          <a:bodyPr anchor="ctr"/>
          <a:lstStyle/>
          <a:p>
            <a:pPr algn="just" fontAlgn="auto">
              <a:spcBef>
                <a:spcPts val="0"/>
              </a:spcBef>
              <a:spcAft>
                <a:spcPts val="0"/>
              </a:spcAft>
              <a:defRPr/>
            </a:pPr>
            <a:r>
              <a:rPr lang="es-ES" sz="1400" dirty="0">
                <a:solidFill>
                  <a:sysClr val="windowText" lastClr="000000"/>
                </a:solidFill>
              </a:rPr>
              <a:t>Contribuir en la reducción de la vulnerabilidad de los estudiantes de bachillerato del Colegio Nacional “Tufiño” ante los riesgos naturales, por medio de la elaboración de un manual de Educación Ambiental.</a:t>
            </a:r>
          </a:p>
        </p:txBody>
      </p:sp>
      <p:sp>
        <p:nvSpPr>
          <p:cNvPr id="16393" name="Rectangle 1"/>
          <p:cNvSpPr>
            <a:spLocks noChangeArrowheads="1"/>
          </p:cNvSpPr>
          <p:nvPr/>
        </p:nvSpPr>
        <p:spPr bwMode="auto">
          <a:xfrm>
            <a:off x="0" y="0"/>
            <a:ext cx="2238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s-CO" sz="1200">
                <a:latin typeface="Times New Roman" pitchFamily="18" charset="0"/>
                <a:ea typeface="Batang" pitchFamily="18" charset="-127"/>
                <a:cs typeface="Times New Roman" pitchFamily="18" charset="0"/>
              </a:rPr>
              <a:t>.</a:t>
            </a:r>
            <a:endParaRPr lang="es-CO">
              <a:latin typeface="Arial" charset="0"/>
              <a:ea typeface="Batang" pitchFamily="18" charset="-127"/>
              <a:cs typeface="Times New Roman" pitchFamily="18" charset="0"/>
            </a:endParaRPr>
          </a:p>
        </p:txBody>
      </p:sp>
      <p:cxnSp>
        <p:nvCxnSpPr>
          <p:cNvPr id="10" name="9 Conector recto de flecha"/>
          <p:cNvCxnSpPr/>
          <p:nvPr/>
        </p:nvCxnSpPr>
        <p:spPr>
          <a:xfrm flipV="1">
            <a:off x="1177925" y="1341438"/>
            <a:ext cx="2314575" cy="13668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1177925" y="3357563"/>
            <a:ext cx="2314575" cy="7921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a:off x="4776788" y="923925"/>
            <a:ext cx="658812" cy="79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flipV="1">
            <a:off x="4787900" y="3035300"/>
            <a:ext cx="647700" cy="15017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a:off x="4787900" y="4537075"/>
            <a:ext cx="6477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a:off x="4787900" y="4537075"/>
            <a:ext cx="647700" cy="1195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redondeado"/>
          <p:cNvSpPr/>
          <p:nvPr/>
        </p:nvSpPr>
        <p:spPr>
          <a:xfrm>
            <a:off x="3357563" y="214313"/>
            <a:ext cx="2571750" cy="714375"/>
          </a:xfrm>
          <a:prstGeom prst="roundRect">
            <a:avLst/>
          </a:prstGeom>
          <a:solidFill>
            <a:schemeClr val="bg2">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2000" dirty="0">
                <a:solidFill>
                  <a:schemeClr val="bg1"/>
                </a:solidFill>
              </a:rPr>
              <a:t>JUSTIFICACIÓN</a:t>
            </a:r>
          </a:p>
        </p:txBody>
      </p:sp>
      <p:sp>
        <p:nvSpPr>
          <p:cNvPr id="25" name="24 Rectángulo redondeado"/>
          <p:cNvSpPr/>
          <p:nvPr/>
        </p:nvSpPr>
        <p:spPr>
          <a:xfrm>
            <a:off x="500063" y="1785938"/>
            <a:ext cx="1285875" cy="642937"/>
          </a:xfrm>
          <a:prstGeom prst="roundRect">
            <a:avLst/>
          </a:prstGeom>
          <a:solidFill>
            <a:srgbClr val="CCCCFF"/>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s-ES" sz="1400" dirty="0">
                <a:solidFill>
                  <a:schemeClr val="tx1"/>
                </a:solidFill>
              </a:rPr>
              <a:t>Prevenir o reducir riesgos</a:t>
            </a:r>
          </a:p>
        </p:txBody>
      </p:sp>
      <p:sp>
        <p:nvSpPr>
          <p:cNvPr id="26" name="25 Rectángulo redondeado"/>
          <p:cNvSpPr/>
          <p:nvPr/>
        </p:nvSpPr>
        <p:spPr>
          <a:xfrm>
            <a:off x="7000875" y="1785938"/>
            <a:ext cx="1571625" cy="857250"/>
          </a:xfrm>
          <a:prstGeom prst="roundRect">
            <a:avLst/>
          </a:prstGeom>
          <a:solidFill>
            <a:srgbClr val="CCCCFF"/>
          </a:solidFill>
          <a:ln>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s-ES" sz="1400" dirty="0">
                <a:solidFill>
                  <a:sysClr val="windowText" lastClr="000000"/>
                </a:solidFill>
              </a:rPr>
              <a:t>Disminuir la vulnerabilidad</a:t>
            </a:r>
          </a:p>
        </p:txBody>
      </p:sp>
      <p:sp>
        <p:nvSpPr>
          <p:cNvPr id="27" name="26 Rectángulo redondeado"/>
          <p:cNvSpPr/>
          <p:nvPr/>
        </p:nvSpPr>
        <p:spPr>
          <a:xfrm>
            <a:off x="2357438" y="4643438"/>
            <a:ext cx="4643437" cy="571500"/>
          </a:xfrm>
          <a:prstGeom prst="roundRect">
            <a:avLst/>
          </a:prstGeom>
          <a:solidFill>
            <a:srgbClr val="CCCCFF"/>
          </a:solidFill>
          <a:ln>
            <a:solidFill>
              <a:schemeClr val="accent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s-ES" sz="1400" dirty="0">
                <a:solidFill>
                  <a:sysClr val="windowText" lastClr="000000"/>
                </a:solidFill>
              </a:rPr>
              <a:t>EDUCACIÓN AMBIENTAL Y LA Ed. PREVENCIÓN DE RIESGOS NATURALES</a:t>
            </a:r>
          </a:p>
        </p:txBody>
      </p:sp>
      <p:sp>
        <p:nvSpPr>
          <p:cNvPr id="28" name="27 Rectángulo redondeado"/>
          <p:cNvSpPr/>
          <p:nvPr/>
        </p:nvSpPr>
        <p:spPr>
          <a:xfrm>
            <a:off x="2857500" y="5929313"/>
            <a:ext cx="3714750" cy="571500"/>
          </a:xfrm>
          <a:prstGeom prst="roundRect">
            <a:avLst/>
          </a:prstGeom>
          <a:solidFill>
            <a:srgbClr val="CCCCFF"/>
          </a:solidFill>
          <a:ln>
            <a:solidFill>
              <a:schemeClr val="accent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s-ES" sz="1400" dirty="0">
                <a:solidFill>
                  <a:sysClr val="windowText" lastClr="000000"/>
                </a:solidFill>
              </a:rPr>
              <a:t>Manual de Educación Ambiental en Riesgos  Naturales</a:t>
            </a:r>
          </a:p>
        </p:txBody>
      </p:sp>
      <p:cxnSp>
        <p:nvCxnSpPr>
          <p:cNvPr id="33" name="32 Conector recto de flecha"/>
          <p:cNvCxnSpPr>
            <a:stCxn id="23" idx="2"/>
          </p:cNvCxnSpPr>
          <p:nvPr/>
        </p:nvCxnSpPr>
        <p:spPr>
          <a:xfrm rot="16200000" flipH="1">
            <a:off x="5965032" y="-392906"/>
            <a:ext cx="785812" cy="3429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34 Conector recto de flecha"/>
          <p:cNvCxnSpPr>
            <a:stCxn id="23" idx="2"/>
          </p:cNvCxnSpPr>
          <p:nvPr/>
        </p:nvCxnSpPr>
        <p:spPr>
          <a:xfrm rot="5400000">
            <a:off x="2428876" y="-500063"/>
            <a:ext cx="785812" cy="36433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38 Conector recto de flecha"/>
          <p:cNvCxnSpPr/>
          <p:nvPr/>
        </p:nvCxnSpPr>
        <p:spPr>
          <a:xfrm>
            <a:off x="1143000" y="2428875"/>
            <a:ext cx="3143250" cy="9286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40 Conector recto de flecha"/>
          <p:cNvCxnSpPr>
            <a:stCxn id="26" idx="2"/>
          </p:cNvCxnSpPr>
          <p:nvPr/>
        </p:nvCxnSpPr>
        <p:spPr>
          <a:xfrm rot="5400000">
            <a:off x="6107906" y="1678782"/>
            <a:ext cx="714375" cy="26431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12 Rectángulo redondeado"/>
          <p:cNvSpPr/>
          <p:nvPr/>
        </p:nvSpPr>
        <p:spPr>
          <a:xfrm>
            <a:off x="5072063" y="1785938"/>
            <a:ext cx="1393825" cy="857250"/>
          </a:xfrm>
          <a:prstGeom prst="roundRect">
            <a:avLst/>
          </a:prstGeom>
          <a:solidFill>
            <a:srgbClr val="CCCCFF"/>
          </a:solidFill>
          <a:ln>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s-ES" sz="1400" dirty="0">
                <a:solidFill>
                  <a:schemeClr val="tx1"/>
                </a:solidFill>
              </a:rPr>
              <a:t>Evitar pérdidas humanas y materiales</a:t>
            </a:r>
          </a:p>
        </p:txBody>
      </p:sp>
      <p:sp>
        <p:nvSpPr>
          <p:cNvPr id="14" name="13 Rectángulo redondeado"/>
          <p:cNvSpPr/>
          <p:nvPr/>
        </p:nvSpPr>
        <p:spPr>
          <a:xfrm>
            <a:off x="2643188" y="1785938"/>
            <a:ext cx="1339850" cy="785812"/>
          </a:xfrm>
          <a:prstGeom prst="roundRect">
            <a:avLst/>
          </a:prstGeom>
          <a:solidFill>
            <a:srgbClr val="CCCCFF"/>
          </a:solidFill>
          <a:ln>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s-ES" sz="1400" dirty="0">
                <a:solidFill>
                  <a:schemeClr val="tx1"/>
                </a:solidFill>
              </a:rPr>
              <a:t>Desastres y emergencias</a:t>
            </a:r>
          </a:p>
        </p:txBody>
      </p:sp>
      <p:cxnSp>
        <p:nvCxnSpPr>
          <p:cNvPr id="21" name="20 Conector recto de flecha"/>
          <p:cNvCxnSpPr/>
          <p:nvPr/>
        </p:nvCxnSpPr>
        <p:spPr>
          <a:xfrm rot="10800000" flipV="1">
            <a:off x="3357563" y="928688"/>
            <a:ext cx="1250950" cy="7858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rot="16200000" flipH="1">
            <a:off x="4856956" y="821532"/>
            <a:ext cx="785813"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37 Conector recto de flecha"/>
          <p:cNvCxnSpPr>
            <a:stCxn id="14" idx="2"/>
          </p:cNvCxnSpPr>
          <p:nvPr/>
        </p:nvCxnSpPr>
        <p:spPr>
          <a:xfrm>
            <a:off x="3313113" y="2571750"/>
            <a:ext cx="1295400" cy="7858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41 Conector recto de flecha"/>
          <p:cNvCxnSpPr>
            <a:stCxn id="13" idx="2"/>
          </p:cNvCxnSpPr>
          <p:nvPr/>
        </p:nvCxnSpPr>
        <p:spPr>
          <a:xfrm flipH="1">
            <a:off x="4786313" y="2643188"/>
            <a:ext cx="982662" cy="7143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24 Rectángulo redondeado"/>
          <p:cNvSpPr/>
          <p:nvPr/>
        </p:nvSpPr>
        <p:spPr>
          <a:xfrm>
            <a:off x="3857625" y="3429000"/>
            <a:ext cx="1643063" cy="714375"/>
          </a:xfrm>
          <a:prstGeom prst="roundRect">
            <a:avLst/>
          </a:prstGeom>
          <a:solidFill>
            <a:srgbClr val="CCCCFF"/>
          </a:solidFill>
          <a:ln>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s-ES" sz="1400" dirty="0" smtClean="0">
                <a:solidFill>
                  <a:schemeClr val="tx1"/>
                </a:solidFill>
              </a:rPr>
              <a:t>Generar sensibilidad y conciencia</a:t>
            </a:r>
            <a:endParaRPr lang="es-ES" sz="1400" dirty="0">
              <a:solidFill>
                <a:schemeClr val="tx1"/>
              </a:solidFill>
            </a:endParaRPr>
          </a:p>
        </p:txBody>
      </p:sp>
      <p:cxnSp>
        <p:nvCxnSpPr>
          <p:cNvPr id="45" name="44 Conector recto de flecha"/>
          <p:cNvCxnSpPr/>
          <p:nvPr/>
        </p:nvCxnSpPr>
        <p:spPr>
          <a:xfrm rot="16200000" flipH="1">
            <a:off x="4357688" y="5572125"/>
            <a:ext cx="5715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57 Conector recto de flecha"/>
          <p:cNvCxnSpPr>
            <a:stCxn id="19" idx="2"/>
            <a:endCxn id="27" idx="0"/>
          </p:cNvCxnSpPr>
          <p:nvPr/>
        </p:nvCxnSpPr>
        <p:spPr>
          <a:xfrm rot="5400000">
            <a:off x="4429126" y="4394200"/>
            <a:ext cx="500062"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1)">
                                      <p:cBhvr>
                                        <p:cTn id="10" dur="2000"/>
                                        <p:tgtEl>
                                          <p:spTgt spid="2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heel(1)">
                                      <p:cBhvr>
                                        <p:cTn id="16" dur="2000"/>
                                        <p:tgtEl>
                                          <p:spTgt spid="13"/>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heel(1)">
                                      <p:cBhvr>
                                        <p:cTn id="19" dur="2000"/>
                                        <p:tgtEl>
                                          <p:spTgt spid="2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heel(1)">
                                      <p:cBhvr>
                                        <p:cTn id="22" dur="2000"/>
                                        <p:tgtEl>
                                          <p:spTgt spid="19"/>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heel(1)">
                                      <p:cBhvr>
                                        <p:cTn id="25" dur="2000"/>
                                        <p:tgtEl>
                                          <p:spTgt spid="27"/>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heel(1)">
                                      <p:cBhvr>
                                        <p:cTn id="28" dur="2000"/>
                                        <p:tgtEl>
                                          <p:spTgt spid="28"/>
                                        </p:tgtEl>
                                      </p:cBhvr>
                                    </p:animEffect>
                                  </p:childTnLst>
                                </p:cTn>
                              </p:par>
                              <p:par>
                                <p:cTn id="29" presetID="21" presetClass="entr" presetSubtype="1"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heel(1)">
                                      <p:cBhvr>
                                        <p:cTn id="31" dur="2000"/>
                                        <p:tgtEl>
                                          <p:spTgt spid="35"/>
                                        </p:tgtEl>
                                      </p:cBhvr>
                                    </p:animEffect>
                                  </p:childTnLst>
                                </p:cTn>
                              </p:par>
                              <p:par>
                                <p:cTn id="32" presetID="21" presetClass="entr" presetSubtype="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heel(1)">
                                      <p:cBhvr>
                                        <p:cTn id="34" dur="2000"/>
                                        <p:tgtEl>
                                          <p:spTgt spid="21"/>
                                        </p:tgtEl>
                                      </p:cBhvr>
                                    </p:animEffect>
                                  </p:childTnLst>
                                </p:cTn>
                              </p:par>
                              <p:par>
                                <p:cTn id="35" presetID="21" presetClass="entr" presetSubtype="1"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heel(1)">
                                      <p:cBhvr>
                                        <p:cTn id="37" dur="2000"/>
                                        <p:tgtEl>
                                          <p:spTgt spid="24"/>
                                        </p:tgtEl>
                                      </p:cBhvr>
                                    </p:animEffect>
                                  </p:childTnLst>
                                </p:cTn>
                              </p:par>
                              <p:par>
                                <p:cTn id="38" presetID="21" presetClass="entr" presetSubtype="1"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heel(1)">
                                      <p:cBhvr>
                                        <p:cTn id="40" dur="2000"/>
                                        <p:tgtEl>
                                          <p:spTgt spid="33"/>
                                        </p:tgtEl>
                                      </p:cBhvr>
                                    </p:animEffect>
                                  </p:childTnLst>
                                </p:cTn>
                              </p:par>
                              <p:par>
                                <p:cTn id="41" presetID="21" presetClass="entr" presetSubtype="1"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heel(1)">
                                      <p:cBhvr>
                                        <p:cTn id="43" dur="2000"/>
                                        <p:tgtEl>
                                          <p:spTgt spid="38"/>
                                        </p:tgtEl>
                                      </p:cBhvr>
                                    </p:animEffect>
                                  </p:childTnLst>
                                </p:cTn>
                              </p:par>
                              <p:par>
                                <p:cTn id="44" presetID="21" presetClass="entr" presetSubtype="1"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heel(1)">
                                      <p:cBhvr>
                                        <p:cTn id="46" dur="2000"/>
                                        <p:tgtEl>
                                          <p:spTgt spid="42"/>
                                        </p:tgtEl>
                                      </p:cBhvr>
                                    </p:animEffect>
                                  </p:childTnLst>
                                </p:cTn>
                              </p:par>
                              <p:par>
                                <p:cTn id="47" presetID="21" presetClass="entr" presetSubtype="1" fill="hold" nodeType="with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heel(1)">
                                      <p:cBhvr>
                                        <p:cTn id="49" dur="2000"/>
                                        <p:tgtEl>
                                          <p:spTgt spid="58"/>
                                        </p:tgtEl>
                                      </p:cBhvr>
                                    </p:animEffect>
                                  </p:childTnLst>
                                </p:cTn>
                              </p:par>
                              <p:par>
                                <p:cTn id="50" presetID="21" presetClass="entr" presetSubtype="1"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heel(1)">
                                      <p:cBhvr>
                                        <p:cTn id="52" dur="2000"/>
                                        <p:tgtEl>
                                          <p:spTgt spid="45"/>
                                        </p:tgtEl>
                                      </p:cBhvr>
                                    </p:animEffect>
                                  </p:childTnLst>
                                </p:cTn>
                              </p:par>
                              <p:par>
                                <p:cTn id="53" presetID="21" presetClass="entr" presetSubtype="1"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wheel(1)">
                                      <p:cBhvr>
                                        <p:cTn id="55" dur="2000"/>
                                        <p:tgtEl>
                                          <p:spTgt spid="41"/>
                                        </p:tgtEl>
                                      </p:cBhvr>
                                    </p:animEffect>
                                  </p:childTnLst>
                                </p:cTn>
                              </p:par>
                              <p:par>
                                <p:cTn id="56" presetID="21" presetClass="entr" presetSubtype="1"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heel(1)">
                                      <p:cBhvr>
                                        <p:cTn id="58"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animBg="1"/>
      <p:bldP spid="28" grpId="0" animBg="1"/>
      <p:bldP spid="13" grpId="0" animBg="1"/>
      <p:bldP spid="14"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785938" y="285750"/>
            <a:ext cx="5572125" cy="652463"/>
          </a:xfrm>
          <a:solidFill>
            <a:schemeClr val="accent5">
              <a:lumMod val="60000"/>
              <a:lumOff val="40000"/>
            </a:schemeClr>
          </a:solidFill>
          <a:ln>
            <a:solidFill>
              <a:schemeClr val="accent5">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a:normAutofit/>
          </a:bodyPr>
          <a:lstStyle/>
          <a:p>
            <a:pPr algn="ctr" fontAlgn="auto">
              <a:spcAft>
                <a:spcPts val="0"/>
              </a:spcAft>
              <a:defRPr/>
            </a:pPr>
            <a:r>
              <a:rPr lang="es-ES" sz="2400" b="1" dirty="0" smtClean="0">
                <a:solidFill>
                  <a:schemeClr val="tx1"/>
                </a:solidFill>
              </a:rPr>
              <a:t>CAPÍTULO II :  Marco Teórico</a:t>
            </a:r>
            <a:endParaRPr lang="es-ES" sz="2400" b="1" dirty="0">
              <a:solidFill>
                <a:schemeClr val="tx1"/>
              </a:solidFill>
            </a:endParaRPr>
          </a:p>
        </p:txBody>
      </p:sp>
      <p:sp>
        <p:nvSpPr>
          <p:cNvPr id="5" name="2 Marcador de texto"/>
          <p:cNvSpPr txBox="1">
            <a:spLocks noGrp="1"/>
          </p:cNvSpPr>
          <p:nvPr>
            <p:ph idx="1"/>
          </p:nvPr>
        </p:nvSpPr>
        <p:spPr>
          <a:xfrm>
            <a:off x="539750" y="1484313"/>
            <a:ext cx="8353425" cy="5113337"/>
          </a:xfrm>
          <a:solidFill>
            <a:schemeClr val="bg1"/>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a:normAutofit/>
          </a:bodyPr>
          <a:lstStyle/>
          <a:p>
            <a:pPr marL="274320" indent="-274320" algn="just" fontAlgn="auto">
              <a:spcAft>
                <a:spcPts val="0"/>
              </a:spcAft>
              <a:buClr>
                <a:schemeClr val="accent3"/>
              </a:buClr>
              <a:buFont typeface="Wingdings 2"/>
              <a:buNone/>
              <a:defRPr/>
            </a:pPr>
            <a:endParaRPr lang="es-ES" sz="1600" dirty="0" smtClean="0">
              <a:solidFill>
                <a:schemeClr val="tx1"/>
              </a:solidFill>
            </a:endParaRPr>
          </a:p>
          <a:p>
            <a:pPr marL="274320" indent="-274320" algn="just" fontAlgn="auto">
              <a:spcAft>
                <a:spcPts val="0"/>
              </a:spcAft>
              <a:buClr>
                <a:schemeClr val="accent3"/>
              </a:buClr>
              <a:buFont typeface="Wingdings 2"/>
              <a:buNone/>
              <a:defRPr/>
            </a:pPr>
            <a:endParaRPr lang="es-ES" sz="1600" dirty="0" smtClean="0">
              <a:solidFill>
                <a:schemeClr val="tx1"/>
              </a:solidFill>
            </a:endParaRPr>
          </a:p>
          <a:p>
            <a:pPr marL="274320" indent="-274320" algn="just" fontAlgn="auto">
              <a:spcAft>
                <a:spcPts val="0"/>
              </a:spcAft>
              <a:buClr>
                <a:schemeClr val="accent3"/>
              </a:buClr>
              <a:buFont typeface="Wingdings 2"/>
              <a:buNone/>
              <a:defRPr/>
            </a:pPr>
            <a:r>
              <a:rPr lang="es-ES" sz="1400" dirty="0" smtClean="0">
                <a:solidFill>
                  <a:schemeClr val="tx1"/>
                </a:solidFill>
              </a:rPr>
              <a:t>ANTECEDENTES DE INVESTIGACIÓN</a:t>
            </a:r>
          </a:p>
          <a:p>
            <a:pPr marL="274320" indent="-274320" algn="just" fontAlgn="auto">
              <a:spcAft>
                <a:spcPts val="0"/>
              </a:spcAft>
              <a:buClr>
                <a:schemeClr val="accent3"/>
              </a:buClr>
              <a:buFont typeface="Wingdings 2"/>
              <a:buNone/>
              <a:defRPr/>
            </a:pPr>
            <a:endParaRPr lang="es-ES" sz="1600" dirty="0">
              <a:solidFill>
                <a:schemeClr val="tx1"/>
              </a:solidFill>
            </a:endParaRPr>
          </a:p>
          <a:p>
            <a:pPr marL="274320" indent="-274320" algn="just" fontAlgn="auto">
              <a:spcAft>
                <a:spcPts val="0"/>
              </a:spcAft>
              <a:buClr>
                <a:schemeClr val="accent3"/>
              </a:buClr>
              <a:buFont typeface="Wingdings 2"/>
              <a:buNone/>
              <a:defRPr/>
            </a:pPr>
            <a:endParaRPr lang="es-ES" sz="1600" dirty="0" smtClean="0">
              <a:solidFill>
                <a:schemeClr val="tx1"/>
              </a:solidFill>
            </a:endParaRPr>
          </a:p>
          <a:p>
            <a:pPr marL="274320" indent="-274320" algn="just" fontAlgn="auto">
              <a:spcAft>
                <a:spcPts val="0"/>
              </a:spcAft>
              <a:buClr>
                <a:schemeClr val="accent3"/>
              </a:buClr>
              <a:buFont typeface="Wingdings 2"/>
              <a:buNone/>
              <a:defRPr/>
            </a:pPr>
            <a:endParaRPr lang="es-ES" sz="1600" dirty="0" smtClean="0">
              <a:solidFill>
                <a:schemeClr val="tx1"/>
              </a:solidFill>
            </a:endParaRPr>
          </a:p>
          <a:p>
            <a:pPr marL="274320" indent="-274320" algn="just" fontAlgn="auto">
              <a:spcAft>
                <a:spcPts val="0"/>
              </a:spcAft>
              <a:buClr>
                <a:schemeClr val="accent3"/>
              </a:buClr>
              <a:buFont typeface="Wingdings 2"/>
              <a:buNone/>
              <a:defRPr/>
            </a:pPr>
            <a:r>
              <a:rPr lang="es-ES" sz="1400" dirty="0" smtClean="0">
                <a:solidFill>
                  <a:schemeClr val="tx1"/>
                </a:solidFill>
              </a:rPr>
              <a:t>FUNDAMENTACIÓN FILOSÓFICA</a:t>
            </a:r>
          </a:p>
          <a:p>
            <a:pPr marL="274320" indent="-274320" algn="just" fontAlgn="auto">
              <a:spcAft>
                <a:spcPts val="0"/>
              </a:spcAft>
              <a:buClr>
                <a:schemeClr val="accent3"/>
              </a:buClr>
              <a:buFont typeface="Wingdings 2"/>
              <a:buNone/>
              <a:defRPr/>
            </a:pPr>
            <a:endParaRPr lang="es-ES" sz="1400" dirty="0">
              <a:solidFill>
                <a:schemeClr val="tx1"/>
              </a:solidFill>
            </a:endParaRPr>
          </a:p>
          <a:p>
            <a:pPr marL="274320" indent="-274320" algn="just" fontAlgn="auto">
              <a:spcAft>
                <a:spcPts val="0"/>
              </a:spcAft>
              <a:buClr>
                <a:schemeClr val="accent3"/>
              </a:buClr>
              <a:buFont typeface="Wingdings 2"/>
              <a:buNone/>
              <a:defRPr/>
            </a:pPr>
            <a:endParaRPr lang="es-ES" sz="1400" dirty="0" smtClean="0">
              <a:solidFill>
                <a:schemeClr val="tx1"/>
              </a:solidFill>
            </a:endParaRPr>
          </a:p>
          <a:p>
            <a:pPr marL="274320" indent="-274320" algn="just" fontAlgn="auto">
              <a:spcAft>
                <a:spcPts val="0"/>
              </a:spcAft>
              <a:buClr>
                <a:schemeClr val="accent3"/>
              </a:buClr>
              <a:buFont typeface="Wingdings 2"/>
              <a:buNone/>
              <a:defRPr/>
            </a:pPr>
            <a:endParaRPr lang="es-ES" sz="1400" dirty="0" smtClean="0">
              <a:solidFill>
                <a:schemeClr val="tx1"/>
              </a:solidFill>
            </a:endParaRPr>
          </a:p>
          <a:p>
            <a:pPr marL="274320" indent="-274320" algn="just" fontAlgn="auto">
              <a:spcAft>
                <a:spcPts val="0"/>
              </a:spcAft>
              <a:buClr>
                <a:schemeClr val="accent3"/>
              </a:buClr>
              <a:buFont typeface="Wingdings 2"/>
              <a:buNone/>
              <a:defRPr/>
            </a:pPr>
            <a:endParaRPr lang="es-ES" sz="1400" dirty="0">
              <a:solidFill>
                <a:schemeClr val="tx1"/>
              </a:solidFill>
            </a:endParaRPr>
          </a:p>
          <a:p>
            <a:pPr marL="274320" indent="-274320" algn="just" fontAlgn="auto">
              <a:spcAft>
                <a:spcPts val="0"/>
              </a:spcAft>
              <a:buClr>
                <a:schemeClr val="accent3"/>
              </a:buClr>
              <a:buFont typeface="Wingdings 2"/>
              <a:buNone/>
              <a:defRPr/>
            </a:pPr>
            <a:r>
              <a:rPr lang="es-ES" sz="1400" dirty="0" smtClean="0">
                <a:solidFill>
                  <a:schemeClr val="tx1"/>
                </a:solidFill>
              </a:rPr>
              <a:t>FUNDAMENTACIÓN LEGAL</a:t>
            </a:r>
          </a:p>
          <a:p>
            <a:pPr marL="274320" indent="-274320" algn="just" fontAlgn="auto">
              <a:spcAft>
                <a:spcPts val="0"/>
              </a:spcAft>
              <a:buClr>
                <a:schemeClr val="accent3"/>
              </a:buClr>
              <a:buFont typeface="Wingdings 2"/>
              <a:buNone/>
              <a:defRPr/>
            </a:pPr>
            <a:endParaRPr lang="es-ES" sz="1400" dirty="0" smtClean="0">
              <a:solidFill>
                <a:schemeClr val="tx1"/>
              </a:solidFill>
            </a:endParaRPr>
          </a:p>
          <a:p>
            <a:pPr marL="274320" indent="-274320" algn="just" fontAlgn="auto">
              <a:spcAft>
                <a:spcPts val="0"/>
              </a:spcAft>
              <a:buClr>
                <a:schemeClr val="accent3"/>
              </a:buClr>
              <a:buFont typeface="Wingdings 2"/>
              <a:buNone/>
              <a:defRPr/>
            </a:pPr>
            <a:endParaRPr lang="es-ES" sz="1400" dirty="0">
              <a:solidFill>
                <a:schemeClr val="tx1"/>
              </a:solidFill>
            </a:endParaRPr>
          </a:p>
          <a:p>
            <a:pPr marL="274320" indent="-274320" algn="just" fontAlgn="auto">
              <a:spcAft>
                <a:spcPts val="0"/>
              </a:spcAft>
              <a:buClr>
                <a:schemeClr val="accent3"/>
              </a:buClr>
              <a:buFont typeface="Wingdings 2"/>
              <a:buNone/>
              <a:defRPr/>
            </a:pPr>
            <a:endParaRPr lang="es-ES" sz="1400" dirty="0" smtClean="0">
              <a:solidFill>
                <a:schemeClr val="tx1"/>
              </a:solidFill>
            </a:endParaRPr>
          </a:p>
          <a:p>
            <a:pPr marL="274320" indent="-274320" algn="just" fontAlgn="auto">
              <a:spcAft>
                <a:spcPts val="0"/>
              </a:spcAft>
              <a:buClr>
                <a:schemeClr val="accent3"/>
              </a:buClr>
              <a:buFont typeface="Wingdings 2"/>
              <a:buNone/>
              <a:defRPr/>
            </a:pPr>
            <a:r>
              <a:rPr lang="es-ES" sz="1400" dirty="0" smtClean="0">
                <a:solidFill>
                  <a:schemeClr val="tx1"/>
                </a:solidFill>
              </a:rPr>
              <a:t>CATEGORÍAS CONCEPTUALES</a:t>
            </a:r>
          </a:p>
        </p:txBody>
      </p:sp>
      <p:sp>
        <p:nvSpPr>
          <p:cNvPr id="2" name="1 Rectángulo redondeado"/>
          <p:cNvSpPr/>
          <p:nvPr/>
        </p:nvSpPr>
        <p:spPr>
          <a:xfrm>
            <a:off x="4635500" y="1916113"/>
            <a:ext cx="1912938" cy="433387"/>
          </a:xfrm>
          <a:prstGeom prst="roundRect">
            <a:avLst/>
          </a:prstGeom>
          <a:solidFill>
            <a:srgbClr val="FFCC99"/>
          </a:solidFill>
          <a:ln>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CO" sz="1400" dirty="0">
                <a:solidFill>
                  <a:schemeClr val="tx1"/>
                </a:solidFill>
              </a:rPr>
              <a:t>Propuestas pedagógicas</a:t>
            </a:r>
          </a:p>
        </p:txBody>
      </p:sp>
      <p:sp>
        <p:nvSpPr>
          <p:cNvPr id="13" name="12 Rectángulo redondeado"/>
          <p:cNvSpPr/>
          <p:nvPr/>
        </p:nvSpPr>
        <p:spPr>
          <a:xfrm>
            <a:off x="4181475" y="2997200"/>
            <a:ext cx="2774950" cy="576263"/>
          </a:xfrm>
          <a:prstGeom prst="roundRect">
            <a:avLst/>
          </a:prstGeom>
          <a:solidFill>
            <a:srgbClr val="FFCC99"/>
          </a:solidFill>
          <a:ln>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s-CO" sz="1400" dirty="0">
                <a:solidFill>
                  <a:schemeClr val="tx1"/>
                </a:solidFill>
              </a:rPr>
              <a:t>. Ética y valores</a:t>
            </a:r>
          </a:p>
          <a:p>
            <a:pPr algn="just" fontAlgn="auto">
              <a:spcBef>
                <a:spcPts val="0"/>
              </a:spcBef>
              <a:spcAft>
                <a:spcPts val="0"/>
              </a:spcAft>
              <a:defRPr/>
            </a:pPr>
            <a:r>
              <a:rPr lang="es-CO" sz="1400" dirty="0">
                <a:solidFill>
                  <a:schemeClr val="tx1"/>
                </a:solidFill>
              </a:rPr>
              <a:t>. Pensamientos y actitudes</a:t>
            </a:r>
          </a:p>
        </p:txBody>
      </p:sp>
      <p:sp>
        <p:nvSpPr>
          <p:cNvPr id="14" name="13 Rectángulo redondeado"/>
          <p:cNvSpPr/>
          <p:nvPr/>
        </p:nvSpPr>
        <p:spPr>
          <a:xfrm>
            <a:off x="3646488" y="4365625"/>
            <a:ext cx="1622425" cy="576263"/>
          </a:xfrm>
          <a:prstGeom prst="roundRect">
            <a:avLst/>
          </a:prstGeom>
          <a:solidFill>
            <a:srgbClr val="FFCC99"/>
          </a:solidFill>
          <a:ln>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CO" sz="1400" dirty="0">
                <a:solidFill>
                  <a:schemeClr val="tx1"/>
                </a:solidFill>
              </a:rPr>
              <a:t>Derechos y obligaciones</a:t>
            </a:r>
          </a:p>
        </p:txBody>
      </p:sp>
      <p:sp>
        <p:nvSpPr>
          <p:cNvPr id="15" name="14 Rectángulo redondeado"/>
          <p:cNvSpPr/>
          <p:nvPr/>
        </p:nvSpPr>
        <p:spPr>
          <a:xfrm>
            <a:off x="3932238" y="5381625"/>
            <a:ext cx="1911350" cy="703263"/>
          </a:xfrm>
          <a:prstGeom prst="roundRect">
            <a:avLst/>
          </a:prstGeom>
          <a:solidFill>
            <a:srgbClr val="FFCC99"/>
          </a:solidFill>
          <a:ln>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s-CO" sz="1600" dirty="0">
                <a:solidFill>
                  <a:schemeClr val="tx1"/>
                </a:solidFill>
              </a:rPr>
              <a:t>. </a:t>
            </a:r>
            <a:r>
              <a:rPr lang="es-CO" sz="1400" dirty="0">
                <a:solidFill>
                  <a:schemeClr val="tx1"/>
                </a:solidFill>
              </a:rPr>
              <a:t>Conceptos</a:t>
            </a:r>
          </a:p>
          <a:p>
            <a:pPr algn="just" fontAlgn="auto">
              <a:spcBef>
                <a:spcPts val="0"/>
              </a:spcBef>
              <a:spcAft>
                <a:spcPts val="0"/>
              </a:spcAft>
              <a:defRPr/>
            </a:pPr>
            <a:r>
              <a:rPr lang="es-CO" sz="1400" dirty="0">
                <a:solidFill>
                  <a:schemeClr val="tx1"/>
                </a:solidFill>
              </a:rPr>
              <a:t>. Relación</a:t>
            </a:r>
          </a:p>
          <a:p>
            <a:pPr algn="just" fontAlgn="auto">
              <a:spcBef>
                <a:spcPts val="0"/>
              </a:spcBef>
              <a:spcAft>
                <a:spcPts val="0"/>
              </a:spcAft>
              <a:defRPr/>
            </a:pPr>
            <a:r>
              <a:rPr lang="es-CO" sz="1400" dirty="0">
                <a:solidFill>
                  <a:schemeClr val="tx1"/>
                </a:solidFill>
              </a:rPr>
              <a:t>. Vulnerabilidad</a:t>
            </a:r>
          </a:p>
        </p:txBody>
      </p:sp>
      <p:cxnSp>
        <p:nvCxnSpPr>
          <p:cNvPr id="6" name="5 Conector recto de flecha"/>
          <p:cNvCxnSpPr/>
          <p:nvPr/>
        </p:nvCxnSpPr>
        <p:spPr>
          <a:xfrm>
            <a:off x="3971925" y="2133600"/>
            <a:ext cx="46513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a:off x="3538538" y="3284538"/>
            <a:ext cx="34766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p:nvPr/>
        </p:nvCxnSpPr>
        <p:spPr>
          <a:xfrm>
            <a:off x="3111500" y="4652963"/>
            <a:ext cx="36036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3352800" y="5589588"/>
            <a:ext cx="26511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circle(in)">
                                      <p:cBhvr>
                                        <p:cTn id="10" dur="2000"/>
                                        <p:tgtEl>
                                          <p:spTgt spid="5">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circle(in)">
                                      <p:cBhvr>
                                        <p:cTn id="19" dur="2000"/>
                                        <p:tgtEl>
                                          <p:spTgt spid="5">
                                            <p:txEl>
                                              <p:pRg st="6" end="6"/>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nodeType="withEffect">
                                  <p:stCondLst>
                                    <p:cond delay="0"/>
                                  </p:stCondLst>
                                  <p:childTnLst>
                                    <p:set>
                                      <p:cBhvr>
                                        <p:cTn id="27" dur="1" fill="hold">
                                          <p:stCondLst>
                                            <p:cond delay="0"/>
                                          </p:stCondLst>
                                        </p:cTn>
                                        <p:tgtEl>
                                          <p:spTgt spid="5">
                                            <p:txEl>
                                              <p:pRg st="11" end="11"/>
                                            </p:txEl>
                                          </p:spTgt>
                                        </p:tgtEl>
                                        <p:attrNameLst>
                                          <p:attrName>style.visibility</p:attrName>
                                        </p:attrNameLst>
                                      </p:cBhvr>
                                      <p:to>
                                        <p:strVal val="visible"/>
                                      </p:to>
                                    </p:set>
                                    <p:animEffect transition="in" filter="circle(in)">
                                      <p:cBhvr>
                                        <p:cTn id="28" dur="2000"/>
                                        <p:tgtEl>
                                          <p:spTgt spid="5">
                                            <p:txEl>
                                              <p:pRg st="11" end="11"/>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ircle(in)">
                                      <p:cBhvr>
                                        <p:cTn id="34" dur="2000"/>
                                        <p:tgtEl>
                                          <p:spTgt spid="14"/>
                                        </p:tgtEl>
                                      </p:cBhvr>
                                    </p:animEffect>
                                  </p:childTnLst>
                                </p:cTn>
                              </p:par>
                              <p:par>
                                <p:cTn id="35" presetID="6" presetClass="entr" presetSubtype="16" fill="hold" nodeType="withEffect">
                                  <p:stCondLst>
                                    <p:cond delay="0"/>
                                  </p:stCondLst>
                                  <p:childTnLst>
                                    <p:set>
                                      <p:cBhvr>
                                        <p:cTn id="36" dur="1" fill="hold">
                                          <p:stCondLst>
                                            <p:cond delay="0"/>
                                          </p:stCondLst>
                                        </p:cTn>
                                        <p:tgtEl>
                                          <p:spTgt spid="5">
                                            <p:txEl>
                                              <p:pRg st="15" end="15"/>
                                            </p:txEl>
                                          </p:spTgt>
                                        </p:tgtEl>
                                        <p:attrNameLst>
                                          <p:attrName>style.visibility</p:attrName>
                                        </p:attrNameLst>
                                      </p:cBhvr>
                                      <p:to>
                                        <p:strVal val="visible"/>
                                      </p:to>
                                    </p:set>
                                    <p:animEffect transition="in" filter="circle(in)">
                                      <p:cBhvr>
                                        <p:cTn id="37" dur="2000"/>
                                        <p:tgtEl>
                                          <p:spTgt spid="5">
                                            <p:txEl>
                                              <p:pRg st="15" end="15"/>
                                            </p:txEl>
                                          </p:spTgt>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circle(in)">
                                      <p:cBhvr>
                                        <p:cTn id="40" dur="24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950" y="908050"/>
            <a:ext cx="8893175" cy="5807075"/>
          </a:xfrm>
        </p:spPr>
        <p:txBody>
          <a:bodyPr>
            <a:normAutofit fontScale="25000" lnSpcReduction="20000"/>
          </a:bodyPr>
          <a:lstStyle/>
          <a:p>
            <a:pPr marL="274320" indent="-274320" fontAlgn="auto">
              <a:spcAft>
                <a:spcPts val="0"/>
              </a:spcAft>
              <a:buClr>
                <a:schemeClr val="accent3"/>
              </a:buClr>
              <a:buFont typeface="Wingdings 2"/>
              <a:buChar char=""/>
              <a:defRPr/>
            </a:pPr>
            <a:endParaRPr lang="es-ES" sz="1600" dirty="0" smtClean="0"/>
          </a:p>
          <a:p>
            <a:pPr marL="0" indent="0" fontAlgn="auto">
              <a:spcAft>
                <a:spcPts val="0"/>
              </a:spcAft>
              <a:buClr>
                <a:schemeClr val="accent3"/>
              </a:buClr>
              <a:buFont typeface="Wingdings 2"/>
              <a:buNone/>
              <a:defRPr/>
            </a:pPr>
            <a:endParaRPr lang="es-ES" sz="1600" dirty="0" smtClean="0"/>
          </a:p>
          <a:p>
            <a:pPr marL="0" indent="0" fontAlgn="auto">
              <a:spcAft>
                <a:spcPts val="0"/>
              </a:spcAft>
              <a:buClr>
                <a:schemeClr val="accent3"/>
              </a:buClr>
              <a:buFont typeface="Wingdings 2"/>
              <a:buNone/>
              <a:defRPr/>
            </a:pPr>
            <a:endParaRPr lang="es-ES" sz="1600" dirty="0" smtClean="0"/>
          </a:p>
          <a:p>
            <a:pPr marL="0" indent="0" fontAlgn="auto">
              <a:spcAft>
                <a:spcPts val="0"/>
              </a:spcAft>
              <a:buClr>
                <a:schemeClr val="accent3"/>
              </a:buClr>
              <a:buFont typeface="Wingdings 2"/>
              <a:buNone/>
              <a:defRPr/>
            </a:pPr>
            <a:endParaRPr lang="es-ES" sz="1600" dirty="0"/>
          </a:p>
          <a:p>
            <a:pPr marL="0" indent="0" fontAlgn="auto">
              <a:spcAft>
                <a:spcPts val="0"/>
              </a:spcAft>
              <a:buClr>
                <a:schemeClr val="accent3"/>
              </a:buClr>
              <a:buFont typeface="Wingdings 2"/>
              <a:buNone/>
              <a:defRPr/>
            </a:pPr>
            <a:endParaRPr lang="es-ES" sz="1600" dirty="0" smtClean="0"/>
          </a:p>
          <a:p>
            <a:pPr marL="0" indent="0" fontAlgn="auto">
              <a:spcAft>
                <a:spcPts val="0"/>
              </a:spcAft>
              <a:buClr>
                <a:schemeClr val="accent3"/>
              </a:buClr>
              <a:buFont typeface="Wingdings 2"/>
              <a:buNone/>
              <a:defRPr/>
            </a:pPr>
            <a:endParaRPr lang="es-ES" sz="1600" dirty="0"/>
          </a:p>
          <a:p>
            <a:pPr marL="274320" indent="-274320" fontAlgn="auto">
              <a:spcAft>
                <a:spcPts val="0"/>
              </a:spcAft>
              <a:buClr>
                <a:schemeClr val="accent3"/>
              </a:buClr>
              <a:buFont typeface="Wingdings 2"/>
              <a:buChar char=""/>
              <a:defRPr/>
            </a:pPr>
            <a:endParaRPr lang="es-ES" sz="2900" dirty="0" smtClean="0"/>
          </a:p>
          <a:p>
            <a:pPr marL="274320" indent="-274320" fontAlgn="auto">
              <a:spcAft>
                <a:spcPts val="0"/>
              </a:spcAft>
              <a:buClr>
                <a:schemeClr val="accent3"/>
              </a:buClr>
              <a:buFont typeface="Wingdings 2"/>
              <a:buChar char=""/>
              <a:defRPr/>
            </a:pPr>
            <a:endParaRPr lang="es-ES" sz="2900" dirty="0"/>
          </a:p>
          <a:p>
            <a:pPr marL="274320" indent="-274320" fontAlgn="auto">
              <a:spcAft>
                <a:spcPts val="0"/>
              </a:spcAft>
              <a:buClr>
                <a:schemeClr val="accent3"/>
              </a:buClr>
              <a:buFont typeface="Wingdings 2"/>
              <a:buChar char=""/>
              <a:defRPr/>
            </a:pPr>
            <a:endParaRPr lang="es-ES" sz="2900" dirty="0" smtClean="0"/>
          </a:p>
          <a:p>
            <a:pPr marL="274320" indent="-274320" fontAlgn="auto">
              <a:spcAft>
                <a:spcPts val="0"/>
              </a:spcAft>
              <a:buClr>
                <a:schemeClr val="accent3"/>
              </a:buClr>
              <a:buFont typeface="Wingdings 2"/>
              <a:buChar char=""/>
              <a:defRPr/>
            </a:pPr>
            <a:endParaRPr lang="es-ES" sz="2900" dirty="0" smtClean="0"/>
          </a:p>
          <a:p>
            <a:pPr marL="274320" indent="-274320" fontAlgn="auto">
              <a:spcAft>
                <a:spcPts val="0"/>
              </a:spcAft>
              <a:buClr>
                <a:schemeClr val="accent3"/>
              </a:buClr>
              <a:buFont typeface="Wingdings 2"/>
              <a:buChar char=""/>
              <a:defRPr/>
            </a:pPr>
            <a:endParaRPr lang="es-ES" sz="2900" dirty="0"/>
          </a:p>
          <a:p>
            <a:pPr marL="274320" indent="-274320" fontAlgn="auto">
              <a:spcAft>
                <a:spcPts val="0"/>
              </a:spcAft>
              <a:buClr>
                <a:schemeClr val="accent3"/>
              </a:buClr>
              <a:buFont typeface="Wingdings 2"/>
              <a:buChar char=""/>
              <a:defRPr/>
            </a:pPr>
            <a:endParaRPr lang="es-ES" sz="2900" dirty="0" smtClean="0"/>
          </a:p>
          <a:p>
            <a:pPr marL="274320" indent="-274320" fontAlgn="auto">
              <a:spcAft>
                <a:spcPts val="0"/>
              </a:spcAft>
              <a:buClr>
                <a:schemeClr val="accent3"/>
              </a:buClr>
              <a:buFont typeface="Wingdings 2"/>
              <a:buChar char=""/>
              <a:defRPr/>
            </a:pPr>
            <a:endParaRPr lang="es-ES" sz="2900" dirty="0"/>
          </a:p>
          <a:p>
            <a:pPr marL="274320" indent="-274320" fontAlgn="auto">
              <a:spcAft>
                <a:spcPts val="0"/>
              </a:spcAft>
              <a:buClr>
                <a:schemeClr val="accent3"/>
              </a:buClr>
              <a:buFont typeface="Wingdings 2"/>
              <a:buChar char=""/>
              <a:defRPr/>
            </a:pPr>
            <a:endParaRPr lang="es-ES" sz="2900" dirty="0" smtClean="0"/>
          </a:p>
          <a:p>
            <a:pPr marL="274320" indent="-274320" fontAlgn="auto">
              <a:spcAft>
                <a:spcPts val="0"/>
              </a:spcAft>
              <a:buClr>
                <a:schemeClr val="accent3"/>
              </a:buClr>
              <a:buFont typeface="Wingdings 2"/>
              <a:buChar char=""/>
              <a:defRPr/>
            </a:pPr>
            <a:endParaRPr lang="es-ES" sz="2900" dirty="0"/>
          </a:p>
          <a:p>
            <a:pPr marL="274320" indent="-274320" fontAlgn="auto">
              <a:spcAft>
                <a:spcPts val="0"/>
              </a:spcAft>
              <a:buClr>
                <a:schemeClr val="accent3"/>
              </a:buClr>
              <a:buFont typeface="Wingdings 2"/>
              <a:buChar char=""/>
              <a:defRPr/>
            </a:pPr>
            <a:endParaRPr lang="es-ES" sz="2900" dirty="0" smtClean="0"/>
          </a:p>
          <a:p>
            <a:pPr marL="274320" indent="-274320" fontAlgn="auto">
              <a:spcAft>
                <a:spcPts val="0"/>
              </a:spcAft>
              <a:buClr>
                <a:schemeClr val="accent3"/>
              </a:buClr>
              <a:buFont typeface="Wingdings 2"/>
              <a:buChar char=""/>
              <a:defRPr/>
            </a:pPr>
            <a:endParaRPr lang="es-ES" sz="2900" dirty="0"/>
          </a:p>
          <a:p>
            <a:pPr marL="274320" indent="-274320" fontAlgn="auto">
              <a:spcAft>
                <a:spcPts val="0"/>
              </a:spcAft>
              <a:buClr>
                <a:schemeClr val="accent3"/>
              </a:buClr>
              <a:buFont typeface="Wingdings 2"/>
              <a:buChar char=""/>
              <a:defRPr/>
            </a:pPr>
            <a:endParaRPr lang="es-ES" sz="2900" dirty="0" smtClean="0"/>
          </a:p>
          <a:p>
            <a:pPr marL="274320" indent="-274320" fontAlgn="auto">
              <a:spcAft>
                <a:spcPts val="0"/>
              </a:spcAft>
              <a:buClr>
                <a:schemeClr val="accent3"/>
              </a:buClr>
              <a:buFont typeface="Wingdings 2"/>
              <a:buChar char=""/>
              <a:defRPr/>
            </a:pPr>
            <a:endParaRPr lang="es-ES" sz="2900" dirty="0"/>
          </a:p>
          <a:p>
            <a:pPr marL="274320" indent="-274320" fontAlgn="auto">
              <a:spcAft>
                <a:spcPts val="0"/>
              </a:spcAft>
              <a:buClr>
                <a:schemeClr val="accent3"/>
              </a:buClr>
              <a:buFont typeface="Wingdings 2"/>
              <a:buChar char=""/>
              <a:defRPr/>
            </a:pPr>
            <a:endParaRPr lang="es-ES" sz="2900" dirty="0" smtClean="0"/>
          </a:p>
          <a:p>
            <a:pPr marL="274320" indent="-274320" fontAlgn="auto">
              <a:spcAft>
                <a:spcPts val="0"/>
              </a:spcAft>
              <a:buClr>
                <a:schemeClr val="accent3"/>
              </a:buClr>
              <a:buFont typeface="Wingdings 2"/>
              <a:buChar char=""/>
              <a:defRPr/>
            </a:pPr>
            <a:endParaRPr lang="es-ES" sz="2900" dirty="0"/>
          </a:p>
          <a:p>
            <a:pPr marL="274320" indent="-274320" fontAlgn="auto">
              <a:spcAft>
                <a:spcPts val="0"/>
              </a:spcAft>
              <a:buClr>
                <a:schemeClr val="accent3"/>
              </a:buClr>
              <a:buFont typeface="Wingdings 2"/>
              <a:buChar char=""/>
              <a:defRPr/>
            </a:pPr>
            <a:endParaRPr lang="es-ES" sz="2900" dirty="0" smtClean="0"/>
          </a:p>
          <a:p>
            <a:pPr marL="274320" indent="-274320" fontAlgn="auto">
              <a:spcAft>
                <a:spcPts val="0"/>
              </a:spcAft>
              <a:buClr>
                <a:schemeClr val="accent3"/>
              </a:buClr>
              <a:buFont typeface="Wingdings 2"/>
              <a:buChar char=""/>
              <a:defRPr/>
            </a:pPr>
            <a:r>
              <a:rPr lang="es-ES" sz="5600" dirty="0" smtClean="0"/>
              <a:t>Modalidad</a:t>
            </a:r>
          </a:p>
          <a:p>
            <a:pPr marL="0" indent="0" fontAlgn="auto">
              <a:spcAft>
                <a:spcPts val="0"/>
              </a:spcAft>
              <a:buClr>
                <a:schemeClr val="accent3"/>
              </a:buClr>
              <a:buFont typeface="Wingdings 2"/>
              <a:buNone/>
              <a:defRPr/>
            </a:pPr>
            <a:r>
              <a:rPr lang="es-ES" sz="5600" dirty="0" smtClean="0"/>
              <a:t>           de la </a:t>
            </a:r>
          </a:p>
          <a:p>
            <a:pPr marL="0" indent="0" fontAlgn="auto">
              <a:spcAft>
                <a:spcPts val="0"/>
              </a:spcAft>
              <a:buClr>
                <a:schemeClr val="accent3"/>
              </a:buClr>
              <a:buFont typeface="Wingdings 2"/>
              <a:buNone/>
              <a:defRPr/>
            </a:pPr>
            <a:r>
              <a:rPr lang="es-ES" sz="5600" dirty="0" smtClean="0"/>
              <a:t>     investigación</a:t>
            </a:r>
          </a:p>
          <a:p>
            <a:pPr marL="274320" indent="-274320" fontAlgn="auto">
              <a:spcAft>
                <a:spcPts val="0"/>
              </a:spcAft>
              <a:buClr>
                <a:schemeClr val="accent3"/>
              </a:buClr>
              <a:buFont typeface="Wingdings 2"/>
              <a:buNone/>
              <a:defRPr/>
            </a:pPr>
            <a:r>
              <a:rPr lang="es-ES" sz="5600" dirty="0" smtClean="0"/>
              <a:t>          </a:t>
            </a:r>
          </a:p>
          <a:p>
            <a:pPr marL="274320" indent="-274320" fontAlgn="auto">
              <a:spcAft>
                <a:spcPts val="0"/>
              </a:spcAft>
              <a:buClr>
                <a:schemeClr val="accent3"/>
              </a:buClr>
              <a:buFont typeface="Wingdings 2"/>
              <a:buNone/>
              <a:defRPr/>
            </a:pPr>
            <a:r>
              <a:rPr lang="es-ES" sz="1600" dirty="0" smtClean="0"/>
              <a:t>               </a:t>
            </a:r>
          </a:p>
          <a:p>
            <a:pPr marL="274320" indent="-274320" fontAlgn="auto">
              <a:spcAft>
                <a:spcPts val="0"/>
              </a:spcAft>
              <a:buClr>
                <a:schemeClr val="accent3"/>
              </a:buClr>
              <a:buFont typeface="Wingdings 2"/>
              <a:buNone/>
              <a:defRPr/>
            </a:pPr>
            <a:endParaRPr lang="es-ES" sz="1600" dirty="0"/>
          </a:p>
          <a:p>
            <a:pPr marL="274320" indent="-274320" fontAlgn="auto">
              <a:spcAft>
                <a:spcPts val="0"/>
              </a:spcAft>
              <a:buClr>
                <a:schemeClr val="accent3"/>
              </a:buClr>
              <a:buFont typeface="Wingdings 2"/>
              <a:buNone/>
              <a:defRPr/>
            </a:pPr>
            <a:endParaRPr lang="es-ES" sz="1600" dirty="0" smtClean="0"/>
          </a:p>
          <a:p>
            <a:pPr marL="274320" indent="-274320" fontAlgn="auto">
              <a:spcAft>
                <a:spcPts val="0"/>
              </a:spcAft>
              <a:buClr>
                <a:schemeClr val="accent3"/>
              </a:buClr>
              <a:buFont typeface="Wingdings 2"/>
              <a:buNone/>
              <a:defRPr/>
            </a:pPr>
            <a:r>
              <a:rPr lang="es-ES" sz="1600" dirty="0" smtClean="0"/>
              <a:t>            </a:t>
            </a:r>
          </a:p>
          <a:p>
            <a:pPr marL="274320" indent="-274320" fontAlgn="auto">
              <a:spcAft>
                <a:spcPts val="0"/>
              </a:spcAft>
              <a:buClr>
                <a:schemeClr val="accent3"/>
              </a:buClr>
              <a:buFont typeface="Wingdings 2"/>
              <a:buNone/>
              <a:defRPr/>
            </a:pPr>
            <a:endParaRPr lang="es-ES" sz="1600" dirty="0" smtClean="0"/>
          </a:p>
          <a:p>
            <a:pPr marL="274320" indent="-274320" fontAlgn="auto">
              <a:spcAft>
                <a:spcPts val="0"/>
              </a:spcAft>
              <a:buClr>
                <a:schemeClr val="accent3"/>
              </a:buClr>
              <a:buFont typeface="Wingdings 2"/>
              <a:buNone/>
              <a:defRPr/>
            </a:pPr>
            <a:endParaRPr lang="es-ES" sz="1600" dirty="0"/>
          </a:p>
          <a:p>
            <a:pPr marL="274320" indent="-274320" fontAlgn="auto">
              <a:spcAft>
                <a:spcPts val="0"/>
              </a:spcAft>
              <a:buClr>
                <a:schemeClr val="accent3"/>
              </a:buClr>
              <a:buFont typeface="Wingdings 2"/>
              <a:buNone/>
              <a:defRPr/>
            </a:pPr>
            <a:endParaRPr lang="es-ES" sz="1600" dirty="0" smtClean="0"/>
          </a:p>
          <a:p>
            <a:pPr marL="274320" indent="-274320" fontAlgn="auto">
              <a:spcAft>
                <a:spcPts val="0"/>
              </a:spcAft>
              <a:buClr>
                <a:schemeClr val="accent3"/>
              </a:buClr>
              <a:buFont typeface="Wingdings 2"/>
              <a:buNone/>
              <a:defRPr/>
            </a:pPr>
            <a:endParaRPr lang="es-ES" sz="1600" dirty="0"/>
          </a:p>
          <a:p>
            <a:pPr marL="274320" indent="-274320" fontAlgn="auto">
              <a:spcAft>
                <a:spcPts val="0"/>
              </a:spcAft>
              <a:buClr>
                <a:schemeClr val="accent3"/>
              </a:buClr>
              <a:buFont typeface="Wingdings 2"/>
              <a:buNone/>
              <a:defRPr/>
            </a:pPr>
            <a:endParaRPr lang="es-ES" sz="1600" dirty="0" smtClean="0"/>
          </a:p>
          <a:p>
            <a:pPr marL="274320" indent="-274320" fontAlgn="auto">
              <a:spcAft>
                <a:spcPts val="0"/>
              </a:spcAft>
              <a:buClr>
                <a:schemeClr val="accent3"/>
              </a:buClr>
              <a:buFont typeface="Wingdings 2"/>
              <a:buNone/>
              <a:defRPr/>
            </a:pPr>
            <a:endParaRPr lang="es-ES" sz="1600" dirty="0" smtClean="0"/>
          </a:p>
          <a:p>
            <a:pPr marL="274320" indent="-274320" fontAlgn="auto">
              <a:spcAft>
                <a:spcPts val="0"/>
              </a:spcAft>
              <a:buClr>
                <a:schemeClr val="accent3"/>
              </a:buClr>
              <a:buFont typeface="Wingdings 2"/>
              <a:buNone/>
              <a:defRPr/>
            </a:pPr>
            <a:endParaRPr lang="es-ES" sz="1600" dirty="0"/>
          </a:p>
          <a:p>
            <a:pPr marL="274320" indent="-274320" fontAlgn="auto">
              <a:spcAft>
                <a:spcPts val="0"/>
              </a:spcAft>
              <a:buClr>
                <a:schemeClr val="accent3"/>
              </a:buClr>
              <a:buFont typeface="Wingdings 2"/>
              <a:buNone/>
              <a:defRPr/>
            </a:pPr>
            <a:endParaRPr lang="es-ES" sz="1600" dirty="0" smtClean="0"/>
          </a:p>
          <a:p>
            <a:pPr marL="274320" indent="-274320" fontAlgn="auto">
              <a:spcAft>
                <a:spcPts val="0"/>
              </a:spcAft>
              <a:buClr>
                <a:schemeClr val="accent3"/>
              </a:buClr>
              <a:buFont typeface="Wingdings 2"/>
              <a:buNone/>
              <a:defRPr/>
            </a:pPr>
            <a:endParaRPr lang="es-ES" sz="1600" dirty="0"/>
          </a:p>
          <a:p>
            <a:pPr marL="274320" indent="-274320" fontAlgn="auto">
              <a:spcAft>
                <a:spcPts val="0"/>
              </a:spcAft>
              <a:buClr>
                <a:schemeClr val="accent3"/>
              </a:buClr>
              <a:buFont typeface="Wingdings 2"/>
              <a:buNone/>
              <a:defRPr/>
            </a:pPr>
            <a:endParaRPr lang="es-ES" sz="1600" dirty="0" smtClean="0"/>
          </a:p>
          <a:p>
            <a:pPr marL="274320" indent="-274320" fontAlgn="auto">
              <a:spcAft>
                <a:spcPts val="0"/>
              </a:spcAft>
              <a:buClr>
                <a:schemeClr val="accent3"/>
              </a:buClr>
              <a:buFont typeface="Wingdings 2"/>
              <a:buNone/>
              <a:defRPr/>
            </a:pPr>
            <a:endParaRPr lang="es-ES" sz="1600" dirty="0"/>
          </a:p>
          <a:p>
            <a:pPr marL="274320" indent="-274320" fontAlgn="auto">
              <a:spcAft>
                <a:spcPts val="0"/>
              </a:spcAft>
              <a:buClr>
                <a:schemeClr val="accent3"/>
              </a:buClr>
              <a:buFont typeface="Wingdings 2"/>
              <a:buNone/>
              <a:defRPr/>
            </a:pPr>
            <a:endParaRPr lang="es-ES" sz="1600" dirty="0" smtClean="0"/>
          </a:p>
          <a:p>
            <a:pPr marL="274320" indent="-274320" fontAlgn="auto">
              <a:spcAft>
                <a:spcPts val="0"/>
              </a:spcAft>
              <a:buClr>
                <a:schemeClr val="accent3"/>
              </a:buClr>
              <a:buFont typeface="Wingdings 2"/>
              <a:buNone/>
              <a:defRPr/>
            </a:pPr>
            <a:endParaRPr lang="es-ES" sz="1600" dirty="0"/>
          </a:p>
          <a:p>
            <a:pPr marL="274320" indent="-274320" fontAlgn="auto">
              <a:spcAft>
                <a:spcPts val="0"/>
              </a:spcAft>
              <a:buClr>
                <a:schemeClr val="accent3"/>
              </a:buClr>
              <a:buFont typeface="Wingdings 2"/>
              <a:buNone/>
              <a:defRPr/>
            </a:pPr>
            <a:endParaRPr lang="es-ES" sz="1600" dirty="0" smtClean="0"/>
          </a:p>
          <a:p>
            <a:pPr marL="274320" indent="-274320" fontAlgn="auto">
              <a:spcAft>
                <a:spcPts val="0"/>
              </a:spcAft>
              <a:buClr>
                <a:schemeClr val="accent3"/>
              </a:buClr>
              <a:buFont typeface="Wingdings 2"/>
              <a:buNone/>
              <a:defRPr/>
            </a:pPr>
            <a:endParaRPr lang="es-ES" sz="1600" dirty="0" smtClean="0"/>
          </a:p>
          <a:p>
            <a:pPr marL="274320" indent="-274320" fontAlgn="auto">
              <a:spcAft>
                <a:spcPts val="0"/>
              </a:spcAft>
              <a:buClr>
                <a:schemeClr val="accent3"/>
              </a:buClr>
              <a:buFont typeface="Wingdings 2"/>
              <a:buNone/>
              <a:defRPr/>
            </a:pPr>
            <a:endParaRPr lang="es-ES" sz="1600" dirty="0"/>
          </a:p>
          <a:p>
            <a:pPr marL="274320" indent="-274320" fontAlgn="auto">
              <a:spcAft>
                <a:spcPts val="0"/>
              </a:spcAft>
              <a:buClr>
                <a:schemeClr val="accent3"/>
              </a:buClr>
              <a:buFont typeface="Wingdings 2"/>
              <a:buNone/>
              <a:defRPr/>
            </a:pPr>
            <a:endParaRPr lang="es-ES" sz="1600" dirty="0"/>
          </a:p>
          <a:p>
            <a:pPr marL="274320" indent="-274320" fontAlgn="auto">
              <a:spcAft>
                <a:spcPts val="0"/>
              </a:spcAft>
              <a:buClr>
                <a:schemeClr val="accent3"/>
              </a:buClr>
              <a:buFont typeface="Wingdings 2"/>
              <a:buNone/>
              <a:defRPr/>
            </a:pPr>
            <a:endParaRPr lang="es-ES" sz="1600" dirty="0"/>
          </a:p>
          <a:p>
            <a:pPr marL="274320" indent="-274320" fontAlgn="auto">
              <a:spcAft>
                <a:spcPts val="0"/>
              </a:spcAft>
              <a:buClr>
                <a:schemeClr val="accent3"/>
              </a:buClr>
              <a:buFont typeface="Wingdings 2"/>
              <a:buNone/>
              <a:defRPr/>
            </a:pPr>
            <a:endParaRPr lang="es-ES" sz="1600" dirty="0" smtClean="0"/>
          </a:p>
          <a:p>
            <a:pPr marL="274320" indent="-274320" fontAlgn="auto">
              <a:spcAft>
                <a:spcPts val="0"/>
              </a:spcAft>
              <a:buClr>
                <a:schemeClr val="accent3"/>
              </a:buClr>
              <a:buFont typeface="Wingdings 2"/>
              <a:buNone/>
              <a:defRPr/>
            </a:pPr>
            <a:endParaRPr lang="es-ES" sz="1600" dirty="0" smtClean="0"/>
          </a:p>
          <a:p>
            <a:pPr marL="274320" indent="-274320" fontAlgn="auto">
              <a:spcAft>
                <a:spcPts val="0"/>
              </a:spcAft>
              <a:buClr>
                <a:schemeClr val="accent3"/>
              </a:buClr>
              <a:buFont typeface="Wingdings 2"/>
              <a:buNone/>
              <a:defRPr/>
            </a:pPr>
            <a:endParaRPr lang="es-ES" sz="1600" dirty="0" smtClean="0"/>
          </a:p>
          <a:p>
            <a:pPr marL="274320" indent="-274320" fontAlgn="auto">
              <a:spcAft>
                <a:spcPts val="0"/>
              </a:spcAft>
              <a:buClr>
                <a:schemeClr val="accent3"/>
              </a:buClr>
              <a:buFont typeface="Wingdings 2"/>
              <a:buNone/>
              <a:defRPr/>
            </a:pPr>
            <a:endParaRPr lang="es-ES" sz="1600" dirty="0" smtClean="0"/>
          </a:p>
          <a:p>
            <a:pPr marL="274320" indent="-274320" fontAlgn="auto">
              <a:spcAft>
                <a:spcPts val="0"/>
              </a:spcAft>
              <a:buClr>
                <a:schemeClr val="accent3"/>
              </a:buClr>
              <a:buFont typeface="Wingdings 2"/>
              <a:buNone/>
              <a:defRPr/>
            </a:pPr>
            <a:endParaRPr lang="es-ES" sz="1600" dirty="0" smtClean="0"/>
          </a:p>
          <a:p>
            <a:pPr marL="274320" indent="-274320" fontAlgn="auto">
              <a:spcAft>
                <a:spcPts val="0"/>
              </a:spcAft>
              <a:buClr>
                <a:schemeClr val="accent3"/>
              </a:buClr>
              <a:buFont typeface="Wingdings 2"/>
              <a:buNone/>
              <a:defRPr/>
            </a:pPr>
            <a:endParaRPr lang="es-ES" sz="1600" dirty="0" smtClean="0"/>
          </a:p>
          <a:p>
            <a:pPr marL="274320" indent="-274320" fontAlgn="auto">
              <a:spcAft>
                <a:spcPts val="0"/>
              </a:spcAft>
              <a:buClr>
                <a:schemeClr val="accent3"/>
              </a:buClr>
              <a:buFont typeface="Wingdings 2"/>
              <a:buChar char=""/>
              <a:defRPr/>
            </a:pPr>
            <a:endParaRPr lang="es-ES" sz="1600" dirty="0" smtClean="0"/>
          </a:p>
          <a:p>
            <a:pPr marL="274320" indent="-274320" fontAlgn="auto">
              <a:spcAft>
                <a:spcPts val="0"/>
              </a:spcAft>
              <a:buClr>
                <a:schemeClr val="accent3"/>
              </a:buClr>
              <a:buFont typeface="Wingdings 2"/>
              <a:buChar char=""/>
              <a:defRPr/>
            </a:pPr>
            <a:endParaRPr lang="es-ES" sz="1600" dirty="0" smtClean="0"/>
          </a:p>
          <a:p>
            <a:pPr marL="0" indent="0" fontAlgn="auto">
              <a:spcAft>
                <a:spcPts val="0"/>
              </a:spcAft>
              <a:buClr>
                <a:schemeClr val="accent3"/>
              </a:buClr>
              <a:buFont typeface="Wingdings 2"/>
              <a:buNone/>
              <a:defRPr/>
            </a:pPr>
            <a:r>
              <a:rPr lang="es-ES" sz="1600" dirty="0" smtClean="0"/>
              <a:t>                                                    </a:t>
            </a:r>
            <a:endParaRPr lang="es-ES" sz="1600" dirty="0"/>
          </a:p>
        </p:txBody>
      </p:sp>
      <p:sp>
        <p:nvSpPr>
          <p:cNvPr id="4" name="1 Título"/>
          <p:cNvSpPr>
            <a:spLocks noGrp="1"/>
          </p:cNvSpPr>
          <p:nvPr>
            <p:ph type="title"/>
          </p:nvPr>
        </p:nvSpPr>
        <p:spPr>
          <a:xfrm>
            <a:off x="1928813" y="0"/>
            <a:ext cx="5715000" cy="692150"/>
          </a:xfrm>
          <a:solidFill>
            <a:schemeClr val="accent5">
              <a:lumMod val="60000"/>
              <a:lumOff val="40000"/>
            </a:schemeClr>
          </a:solidFill>
          <a:ln>
            <a:solidFill>
              <a:schemeClr val="accent5">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a:normAutofit/>
          </a:bodyPr>
          <a:lstStyle/>
          <a:p>
            <a:pPr algn="ctr" fontAlgn="auto">
              <a:spcAft>
                <a:spcPts val="0"/>
              </a:spcAft>
              <a:defRPr/>
            </a:pPr>
            <a:r>
              <a:rPr lang="es-ES" sz="2000" b="1" dirty="0" smtClean="0">
                <a:solidFill>
                  <a:schemeClr val="tx1"/>
                </a:solidFill>
              </a:rPr>
              <a:t>CAPÍTULO III</a:t>
            </a:r>
            <a:br>
              <a:rPr lang="es-ES" sz="2000" b="1" dirty="0" smtClean="0">
                <a:solidFill>
                  <a:schemeClr val="tx1"/>
                </a:solidFill>
              </a:rPr>
            </a:br>
            <a:r>
              <a:rPr lang="es-ES" sz="2000" b="1" dirty="0" smtClean="0">
                <a:solidFill>
                  <a:schemeClr val="tx1"/>
                </a:solidFill>
              </a:rPr>
              <a:t>METODOLOGÍA DE LA INVESTIGACIÓN</a:t>
            </a:r>
            <a:endParaRPr lang="es-ES" sz="2000" b="1" dirty="0">
              <a:solidFill>
                <a:schemeClr val="tx1"/>
              </a:solidFill>
            </a:endParaRPr>
          </a:p>
        </p:txBody>
      </p:sp>
      <p:sp>
        <p:nvSpPr>
          <p:cNvPr id="5" name="4 Hexágono"/>
          <p:cNvSpPr/>
          <p:nvPr/>
        </p:nvSpPr>
        <p:spPr>
          <a:xfrm>
            <a:off x="1549400" y="2568575"/>
            <a:ext cx="1798638" cy="1581150"/>
          </a:xfrm>
          <a:prstGeom prst="hexagon">
            <a:avLst/>
          </a:prstGeom>
          <a:solidFill>
            <a:srgbClr val="09B6CD"/>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600" dirty="0">
              <a:solidFill>
                <a:schemeClr val="bg1"/>
              </a:solidFill>
            </a:endParaRPr>
          </a:p>
          <a:p>
            <a:pPr algn="ctr" fontAlgn="auto">
              <a:spcBef>
                <a:spcPts val="0"/>
              </a:spcBef>
              <a:spcAft>
                <a:spcPts val="0"/>
              </a:spcAft>
              <a:defRPr/>
            </a:pPr>
            <a:r>
              <a:rPr lang="es-ES" sz="1400" dirty="0">
                <a:solidFill>
                  <a:schemeClr val="bg1"/>
                </a:solidFill>
              </a:rPr>
              <a:t>Proyecto factible con apoyo de la investigación  documental y de campo  </a:t>
            </a:r>
          </a:p>
          <a:p>
            <a:pPr algn="ctr" fontAlgn="auto">
              <a:spcBef>
                <a:spcPts val="0"/>
              </a:spcBef>
              <a:spcAft>
                <a:spcPts val="0"/>
              </a:spcAft>
              <a:defRPr/>
            </a:pPr>
            <a:endParaRPr lang="es-ES" sz="1600" dirty="0"/>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0088" y="4373563"/>
            <a:ext cx="2068512" cy="1666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765175"/>
            <a:ext cx="2530475" cy="18002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765175"/>
            <a:ext cx="2268537" cy="1711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4416425"/>
            <a:ext cx="2149475" cy="1749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5245100"/>
            <a:ext cx="2351087" cy="15684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5663" y="2157413"/>
            <a:ext cx="2384425" cy="1584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2053"/>
                                        </p:tgtEl>
                                        <p:attrNameLst>
                                          <p:attrName>style.visibility</p:attrName>
                                        </p:attrNameLst>
                                      </p:cBhvr>
                                      <p:to>
                                        <p:strVal val="visible"/>
                                      </p:to>
                                    </p:set>
                                    <p:anim calcmode="lin" valueType="num">
                                      <p:cBhvr>
                                        <p:cTn id="19" dur="1000" fill="hold"/>
                                        <p:tgtEl>
                                          <p:spTgt spid="2053"/>
                                        </p:tgtEl>
                                        <p:attrNameLst>
                                          <p:attrName>ppt_w</p:attrName>
                                        </p:attrNameLst>
                                      </p:cBhvr>
                                      <p:tavLst>
                                        <p:tav tm="0">
                                          <p:val>
                                            <p:fltVal val="0"/>
                                          </p:val>
                                        </p:tav>
                                        <p:tav tm="100000">
                                          <p:val>
                                            <p:strVal val="#ppt_w"/>
                                          </p:val>
                                        </p:tav>
                                      </p:tavLst>
                                    </p:anim>
                                    <p:anim calcmode="lin" valueType="num">
                                      <p:cBhvr>
                                        <p:cTn id="20" dur="1000" fill="hold"/>
                                        <p:tgtEl>
                                          <p:spTgt spid="2053"/>
                                        </p:tgtEl>
                                        <p:attrNameLst>
                                          <p:attrName>ppt_h</p:attrName>
                                        </p:attrNameLst>
                                      </p:cBhvr>
                                      <p:tavLst>
                                        <p:tav tm="0">
                                          <p:val>
                                            <p:fltVal val="0"/>
                                          </p:val>
                                        </p:tav>
                                        <p:tav tm="100000">
                                          <p:val>
                                            <p:strVal val="#ppt_h"/>
                                          </p:val>
                                        </p:tav>
                                      </p:tavLst>
                                    </p:anim>
                                    <p:anim calcmode="lin" valueType="num">
                                      <p:cBhvr>
                                        <p:cTn id="21" dur="1000" fill="hold"/>
                                        <p:tgtEl>
                                          <p:spTgt spid="2053"/>
                                        </p:tgtEl>
                                        <p:attrNameLst>
                                          <p:attrName>style.rotation</p:attrName>
                                        </p:attrNameLst>
                                      </p:cBhvr>
                                      <p:tavLst>
                                        <p:tav tm="0">
                                          <p:val>
                                            <p:fltVal val="90"/>
                                          </p:val>
                                        </p:tav>
                                        <p:tav tm="100000">
                                          <p:val>
                                            <p:fltVal val="0"/>
                                          </p:val>
                                        </p:tav>
                                      </p:tavLst>
                                    </p:anim>
                                    <p:animEffect transition="in" filter="fade">
                                      <p:cBhvr>
                                        <p:cTn id="22" dur="1000"/>
                                        <p:tgtEl>
                                          <p:spTgt spid="2053"/>
                                        </p:tgtEl>
                                      </p:cBhvr>
                                    </p:animEffect>
                                  </p:childTnLst>
                                </p:cTn>
                              </p:par>
                              <p:par>
                                <p:cTn id="23" presetID="31" presetClass="entr" presetSubtype="0" fill="hold" nodeType="withEffect">
                                  <p:stCondLst>
                                    <p:cond delay="0"/>
                                  </p:stCondLst>
                                  <p:childTnLst>
                                    <p:set>
                                      <p:cBhvr>
                                        <p:cTn id="24" dur="1" fill="hold">
                                          <p:stCondLst>
                                            <p:cond delay="0"/>
                                          </p:stCondLst>
                                        </p:cTn>
                                        <p:tgtEl>
                                          <p:spTgt spid="3">
                                            <p:txEl>
                                              <p:pRg st="22" end="22"/>
                                            </p:txEl>
                                          </p:spTgt>
                                        </p:tgtEl>
                                        <p:attrNameLst>
                                          <p:attrName>style.visibility</p:attrName>
                                        </p:attrNameLst>
                                      </p:cBhvr>
                                      <p:to>
                                        <p:strVal val="visible"/>
                                      </p:to>
                                    </p:set>
                                    <p:anim calcmode="lin" valueType="num">
                                      <p:cBhvr>
                                        <p:cTn id="25" dur="1000" fill="hold"/>
                                        <p:tgtEl>
                                          <p:spTgt spid="3">
                                            <p:txEl>
                                              <p:pRg st="22" end="22"/>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22" end="22"/>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22" end="22"/>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22" end="22"/>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3">
                                            <p:txEl>
                                              <p:pRg st="23" end="23"/>
                                            </p:txEl>
                                          </p:spTgt>
                                        </p:tgtEl>
                                        <p:attrNameLst>
                                          <p:attrName>style.visibility</p:attrName>
                                        </p:attrNameLst>
                                      </p:cBhvr>
                                      <p:to>
                                        <p:strVal val="visible"/>
                                      </p:to>
                                    </p:set>
                                    <p:anim calcmode="lin" valueType="num">
                                      <p:cBhvr>
                                        <p:cTn id="31" dur="1000" fill="hold"/>
                                        <p:tgtEl>
                                          <p:spTgt spid="3">
                                            <p:txEl>
                                              <p:pRg st="23" end="2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23" end="2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23" end="2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23" end="23"/>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3">
                                            <p:txEl>
                                              <p:pRg st="24" end="24"/>
                                            </p:txEl>
                                          </p:spTgt>
                                        </p:tgtEl>
                                        <p:attrNameLst>
                                          <p:attrName>style.visibility</p:attrName>
                                        </p:attrNameLst>
                                      </p:cBhvr>
                                      <p:to>
                                        <p:strVal val="visible"/>
                                      </p:to>
                                    </p:set>
                                    <p:anim calcmode="lin" valueType="num">
                                      <p:cBhvr>
                                        <p:cTn id="37" dur="1000" fill="hold"/>
                                        <p:tgtEl>
                                          <p:spTgt spid="3">
                                            <p:txEl>
                                              <p:pRg st="24" end="24"/>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24" end="24"/>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24" end="24"/>
                                            </p:txEl>
                                          </p:spTgt>
                                        </p:tgtEl>
                                        <p:attrNameLst>
                                          <p:attrName>style.rotation</p:attrName>
                                        </p:attrNameLst>
                                      </p:cBhvr>
                                      <p:tavLst>
                                        <p:tav tm="0">
                                          <p:val>
                                            <p:fltVal val="90"/>
                                          </p:val>
                                        </p:tav>
                                        <p:tav tm="100000">
                                          <p:val>
                                            <p:fltVal val="0"/>
                                          </p:val>
                                        </p:tav>
                                      </p:tavLst>
                                    </p:anim>
                                    <p:animEffect transition="in" filter="fade">
                                      <p:cBhvr>
                                        <p:cTn id="40" dur="1000"/>
                                        <p:tgtEl>
                                          <p:spTgt spid="3">
                                            <p:txEl>
                                              <p:pRg st="24" end="24"/>
                                            </p:txEl>
                                          </p:spTgt>
                                        </p:tgtEl>
                                      </p:cBhvr>
                                    </p:animEffect>
                                  </p:childTnLst>
                                </p:cTn>
                              </p:par>
                              <p:par>
                                <p:cTn id="41" presetID="31" presetClass="entr" presetSubtype="0" fill="hold" nodeType="withEffect">
                                  <p:stCondLst>
                                    <p:cond delay="0"/>
                                  </p:stCondLst>
                                  <p:childTnLst>
                                    <p:set>
                                      <p:cBhvr>
                                        <p:cTn id="42" dur="1" fill="hold">
                                          <p:stCondLst>
                                            <p:cond delay="0"/>
                                          </p:stCondLst>
                                        </p:cTn>
                                        <p:tgtEl>
                                          <p:spTgt spid="3">
                                            <p:txEl>
                                              <p:pRg st="25" end="25"/>
                                            </p:txEl>
                                          </p:spTgt>
                                        </p:tgtEl>
                                        <p:attrNameLst>
                                          <p:attrName>style.visibility</p:attrName>
                                        </p:attrNameLst>
                                      </p:cBhvr>
                                      <p:to>
                                        <p:strVal val="visible"/>
                                      </p:to>
                                    </p:set>
                                    <p:anim calcmode="lin" valueType="num">
                                      <p:cBhvr>
                                        <p:cTn id="43" dur="1000" fill="hold"/>
                                        <p:tgtEl>
                                          <p:spTgt spid="3">
                                            <p:txEl>
                                              <p:pRg st="25" end="25"/>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25" end="25"/>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25" end="25"/>
                                            </p:txEl>
                                          </p:spTgt>
                                        </p:tgtEl>
                                        <p:attrNameLst>
                                          <p:attrName>style.rotation</p:attrName>
                                        </p:attrNameLst>
                                      </p:cBhvr>
                                      <p:tavLst>
                                        <p:tav tm="0">
                                          <p:val>
                                            <p:fltVal val="90"/>
                                          </p:val>
                                        </p:tav>
                                        <p:tav tm="100000">
                                          <p:val>
                                            <p:fltVal val="0"/>
                                          </p:val>
                                        </p:tav>
                                      </p:tavLst>
                                    </p:anim>
                                    <p:animEffect transition="in" filter="fade">
                                      <p:cBhvr>
                                        <p:cTn id="46" dur="1000"/>
                                        <p:tgtEl>
                                          <p:spTgt spid="3">
                                            <p:txEl>
                                              <p:pRg st="25" end="25"/>
                                            </p:txEl>
                                          </p:spTgt>
                                        </p:tgtEl>
                                      </p:cBhvr>
                                    </p:animEffect>
                                  </p:childTnLst>
                                </p:cTn>
                              </p:par>
                              <p:par>
                                <p:cTn id="47" presetID="31" presetClass="entr" presetSubtype="0" fill="hold" nodeType="withEffect">
                                  <p:stCondLst>
                                    <p:cond delay="0"/>
                                  </p:stCondLst>
                                  <p:childTnLst>
                                    <p:set>
                                      <p:cBhvr>
                                        <p:cTn id="48" dur="1" fill="hold">
                                          <p:stCondLst>
                                            <p:cond delay="0"/>
                                          </p:stCondLst>
                                        </p:cTn>
                                        <p:tgtEl>
                                          <p:spTgt spid="1027"/>
                                        </p:tgtEl>
                                        <p:attrNameLst>
                                          <p:attrName>style.visibility</p:attrName>
                                        </p:attrNameLst>
                                      </p:cBhvr>
                                      <p:to>
                                        <p:strVal val="visible"/>
                                      </p:to>
                                    </p:set>
                                    <p:anim calcmode="lin" valueType="num">
                                      <p:cBhvr>
                                        <p:cTn id="49" dur="1000" fill="hold"/>
                                        <p:tgtEl>
                                          <p:spTgt spid="1027"/>
                                        </p:tgtEl>
                                        <p:attrNameLst>
                                          <p:attrName>ppt_w</p:attrName>
                                        </p:attrNameLst>
                                      </p:cBhvr>
                                      <p:tavLst>
                                        <p:tav tm="0">
                                          <p:val>
                                            <p:fltVal val="0"/>
                                          </p:val>
                                        </p:tav>
                                        <p:tav tm="100000">
                                          <p:val>
                                            <p:strVal val="#ppt_w"/>
                                          </p:val>
                                        </p:tav>
                                      </p:tavLst>
                                    </p:anim>
                                    <p:anim calcmode="lin" valueType="num">
                                      <p:cBhvr>
                                        <p:cTn id="50" dur="1000" fill="hold"/>
                                        <p:tgtEl>
                                          <p:spTgt spid="1027"/>
                                        </p:tgtEl>
                                        <p:attrNameLst>
                                          <p:attrName>ppt_h</p:attrName>
                                        </p:attrNameLst>
                                      </p:cBhvr>
                                      <p:tavLst>
                                        <p:tav tm="0">
                                          <p:val>
                                            <p:fltVal val="0"/>
                                          </p:val>
                                        </p:tav>
                                        <p:tav tm="100000">
                                          <p:val>
                                            <p:strVal val="#ppt_h"/>
                                          </p:val>
                                        </p:tav>
                                      </p:tavLst>
                                    </p:anim>
                                    <p:anim calcmode="lin" valueType="num">
                                      <p:cBhvr>
                                        <p:cTn id="51" dur="1000" fill="hold"/>
                                        <p:tgtEl>
                                          <p:spTgt spid="1027"/>
                                        </p:tgtEl>
                                        <p:attrNameLst>
                                          <p:attrName>style.rotation</p:attrName>
                                        </p:attrNameLst>
                                      </p:cBhvr>
                                      <p:tavLst>
                                        <p:tav tm="0">
                                          <p:val>
                                            <p:fltVal val="90"/>
                                          </p:val>
                                        </p:tav>
                                        <p:tav tm="100000">
                                          <p:val>
                                            <p:fltVal val="0"/>
                                          </p:val>
                                        </p:tav>
                                      </p:tavLst>
                                    </p:anim>
                                    <p:animEffect transition="in" filter="fade">
                                      <p:cBhvr>
                                        <p:cTn id="52" dur="1000"/>
                                        <p:tgtEl>
                                          <p:spTgt spid="1027"/>
                                        </p:tgtEl>
                                      </p:cBhvr>
                                    </p:animEffect>
                                  </p:childTnLst>
                                </p:cTn>
                              </p:par>
                              <p:par>
                                <p:cTn id="53" presetID="31" presetClass="entr" presetSubtype="0" fill="hold" nodeType="withEffect">
                                  <p:stCondLst>
                                    <p:cond delay="0"/>
                                  </p:stCondLst>
                                  <p:childTnLst>
                                    <p:set>
                                      <p:cBhvr>
                                        <p:cTn id="54" dur="1" fill="hold">
                                          <p:stCondLst>
                                            <p:cond delay="0"/>
                                          </p:stCondLst>
                                        </p:cTn>
                                        <p:tgtEl>
                                          <p:spTgt spid="1026"/>
                                        </p:tgtEl>
                                        <p:attrNameLst>
                                          <p:attrName>style.visibility</p:attrName>
                                        </p:attrNameLst>
                                      </p:cBhvr>
                                      <p:to>
                                        <p:strVal val="visible"/>
                                      </p:to>
                                    </p:set>
                                    <p:anim calcmode="lin" valueType="num">
                                      <p:cBhvr>
                                        <p:cTn id="55" dur="1000" fill="hold"/>
                                        <p:tgtEl>
                                          <p:spTgt spid="1026"/>
                                        </p:tgtEl>
                                        <p:attrNameLst>
                                          <p:attrName>ppt_w</p:attrName>
                                        </p:attrNameLst>
                                      </p:cBhvr>
                                      <p:tavLst>
                                        <p:tav tm="0">
                                          <p:val>
                                            <p:fltVal val="0"/>
                                          </p:val>
                                        </p:tav>
                                        <p:tav tm="100000">
                                          <p:val>
                                            <p:strVal val="#ppt_w"/>
                                          </p:val>
                                        </p:tav>
                                      </p:tavLst>
                                    </p:anim>
                                    <p:anim calcmode="lin" valueType="num">
                                      <p:cBhvr>
                                        <p:cTn id="56" dur="1000" fill="hold"/>
                                        <p:tgtEl>
                                          <p:spTgt spid="1026"/>
                                        </p:tgtEl>
                                        <p:attrNameLst>
                                          <p:attrName>ppt_h</p:attrName>
                                        </p:attrNameLst>
                                      </p:cBhvr>
                                      <p:tavLst>
                                        <p:tav tm="0">
                                          <p:val>
                                            <p:fltVal val="0"/>
                                          </p:val>
                                        </p:tav>
                                        <p:tav tm="100000">
                                          <p:val>
                                            <p:strVal val="#ppt_h"/>
                                          </p:val>
                                        </p:tav>
                                      </p:tavLst>
                                    </p:anim>
                                    <p:anim calcmode="lin" valueType="num">
                                      <p:cBhvr>
                                        <p:cTn id="57" dur="1000" fill="hold"/>
                                        <p:tgtEl>
                                          <p:spTgt spid="1026"/>
                                        </p:tgtEl>
                                        <p:attrNameLst>
                                          <p:attrName>style.rotation</p:attrName>
                                        </p:attrNameLst>
                                      </p:cBhvr>
                                      <p:tavLst>
                                        <p:tav tm="0">
                                          <p:val>
                                            <p:fltVal val="90"/>
                                          </p:val>
                                        </p:tav>
                                        <p:tav tm="100000">
                                          <p:val>
                                            <p:fltVal val="0"/>
                                          </p:val>
                                        </p:tav>
                                      </p:tavLst>
                                    </p:anim>
                                    <p:animEffect transition="in" filter="fade">
                                      <p:cBhvr>
                                        <p:cTn id="58" dur="1000"/>
                                        <p:tgtEl>
                                          <p:spTgt spid="1026"/>
                                        </p:tgtEl>
                                      </p:cBhvr>
                                    </p:animEffect>
                                  </p:childTnLst>
                                </p:cTn>
                              </p:par>
                              <p:par>
                                <p:cTn id="59" presetID="31" presetClass="entr" presetSubtype="0" fill="hold" nodeType="withEffect">
                                  <p:stCondLst>
                                    <p:cond delay="0"/>
                                  </p:stCondLst>
                                  <p:childTnLst>
                                    <p:set>
                                      <p:cBhvr>
                                        <p:cTn id="60" dur="1" fill="hold">
                                          <p:stCondLst>
                                            <p:cond delay="0"/>
                                          </p:stCondLst>
                                        </p:cTn>
                                        <p:tgtEl>
                                          <p:spTgt spid="1030"/>
                                        </p:tgtEl>
                                        <p:attrNameLst>
                                          <p:attrName>style.visibility</p:attrName>
                                        </p:attrNameLst>
                                      </p:cBhvr>
                                      <p:to>
                                        <p:strVal val="visible"/>
                                      </p:to>
                                    </p:set>
                                    <p:anim calcmode="lin" valueType="num">
                                      <p:cBhvr>
                                        <p:cTn id="61" dur="1000" fill="hold"/>
                                        <p:tgtEl>
                                          <p:spTgt spid="1030"/>
                                        </p:tgtEl>
                                        <p:attrNameLst>
                                          <p:attrName>ppt_w</p:attrName>
                                        </p:attrNameLst>
                                      </p:cBhvr>
                                      <p:tavLst>
                                        <p:tav tm="0">
                                          <p:val>
                                            <p:fltVal val="0"/>
                                          </p:val>
                                        </p:tav>
                                        <p:tav tm="100000">
                                          <p:val>
                                            <p:strVal val="#ppt_w"/>
                                          </p:val>
                                        </p:tav>
                                      </p:tavLst>
                                    </p:anim>
                                    <p:anim calcmode="lin" valueType="num">
                                      <p:cBhvr>
                                        <p:cTn id="62" dur="1000" fill="hold"/>
                                        <p:tgtEl>
                                          <p:spTgt spid="1030"/>
                                        </p:tgtEl>
                                        <p:attrNameLst>
                                          <p:attrName>ppt_h</p:attrName>
                                        </p:attrNameLst>
                                      </p:cBhvr>
                                      <p:tavLst>
                                        <p:tav tm="0">
                                          <p:val>
                                            <p:fltVal val="0"/>
                                          </p:val>
                                        </p:tav>
                                        <p:tav tm="100000">
                                          <p:val>
                                            <p:strVal val="#ppt_h"/>
                                          </p:val>
                                        </p:tav>
                                      </p:tavLst>
                                    </p:anim>
                                    <p:anim calcmode="lin" valueType="num">
                                      <p:cBhvr>
                                        <p:cTn id="63" dur="1000" fill="hold"/>
                                        <p:tgtEl>
                                          <p:spTgt spid="1030"/>
                                        </p:tgtEl>
                                        <p:attrNameLst>
                                          <p:attrName>style.rotation</p:attrName>
                                        </p:attrNameLst>
                                      </p:cBhvr>
                                      <p:tavLst>
                                        <p:tav tm="0">
                                          <p:val>
                                            <p:fltVal val="90"/>
                                          </p:val>
                                        </p:tav>
                                        <p:tav tm="100000">
                                          <p:val>
                                            <p:fltVal val="0"/>
                                          </p:val>
                                        </p:tav>
                                      </p:tavLst>
                                    </p:anim>
                                    <p:animEffect transition="in" filter="fade">
                                      <p:cBhvr>
                                        <p:cTn id="64" dur="1000"/>
                                        <p:tgtEl>
                                          <p:spTgt spid="1030"/>
                                        </p:tgtEl>
                                      </p:cBhvr>
                                    </p:animEffect>
                                  </p:childTnLst>
                                </p:cTn>
                              </p:par>
                              <p:par>
                                <p:cTn id="65" presetID="31" presetClass="entr" presetSubtype="0" fill="hold" nodeType="withEffect">
                                  <p:stCondLst>
                                    <p:cond delay="0"/>
                                  </p:stCondLst>
                                  <p:childTnLst>
                                    <p:set>
                                      <p:cBhvr>
                                        <p:cTn id="66" dur="1" fill="hold">
                                          <p:stCondLst>
                                            <p:cond delay="0"/>
                                          </p:stCondLst>
                                        </p:cTn>
                                        <p:tgtEl>
                                          <p:spTgt spid="1029"/>
                                        </p:tgtEl>
                                        <p:attrNameLst>
                                          <p:attrName>style.visibility</p:attrName>
                                        </p:attrNameLst>
                                      </p:cBhvr>
                                      <p:to>
                                        <p:strVal val="visible"/>
                                      </p:to>
                                    </p:set>
                                    <p:anim calcmode="lin" valueType="num">
                                      <p:cBhvr>
                                        <p:cTn id="67" dur="1000" fill="hold"/>
                                        <p:tgtEl>
                                          <p:spTgt spid="1029"/>
                                        </p:tgtEl>
                                        <p:attrNameLst>
                                          <p:attrName>ppt_w</p:attrName>
                                        </p:attrNameLst>
                                      </p:cBhvr>
                                      <p:tavLst>
                                        <p:tav tm="0">
                                          <p:val>
                                            <p:fltVal val="0"/>
                                          </p:val>
                                        </p:tav>
                                        <p:tav tm="100000">
                                          <p:val>
                                            <p:strVal val="#ppt_w"/>
                                          </p:val>
                                        </p:tav>
                                      </p:tavLst>
                                    </p:anim>
                                    <p:anim calcmode="lin" valueType="num">
                                      <p:cBhvr>
                                        <p:cTn id="68" dur="1000" fill="hold"/>
                                        <p:tgtEl>
                                          <p:spTgt spid="1029"/>
                                        </p:tgtEl>
                                        <p:attrNameLst>
                                          <p:attrName>ppt_h</p:attrName>
                                        </p:attrNameLst>
                                      </p:cBhvr>
                                      <p:tavLst>
                                        <p:tav tm="0">
                                          <p:val>
                                            <p:fltVal val="0"/>
                                          </p:val>
                                        </p:tav>
                                        <p:tav tm="100000">
                                          <p:val>
                                            <p:strVal val="#ppt_h"/>
                                          </p:val>
                                        </p:tav>
                                      </p:tavLst>
                                    </p:anim>
                                    <p:anim calcmode="lin" valueType="num">
                                      <p:cBhvr>
                                        <p:cTn id="69" dur="1000" fill="hold"/>
                                        <p:tgtEl>
                                          <p:spTgt spid="1029"/>
                                        </p:tgtEl>
                                        <p:attrNameLst>
                                          <p:attrName>style.rotation</p:attrName>
                                        </p:attrNameLst>
                                      </p:cBhvr>
                                      <p:tavLst>
                                        <p:tav tm="0">
                                          <p:val>
                                            <p:fltVal val="90"/>
                                          </p:val>
                                        </p:tav>
                                        <p:tav tm="100000">
                                          <p:val>
                                            <p:fltVal val="0"/>
                                          </p:val>
                                        </p:tav>
                                      </p:tavLst>
                                    </p:anim>
                                    <p:animEffect transition="in" filter="fade">
                                      <p:cBhvr>
                                        <p:cTn id="70" dur="1000"/>
                                        <p:tgtEl>
                                          <p:spTgt spid="1029"/>
                                        </p:tgtEl>
                                      </p:cBhvr>
                                    </p:animEffect>
                                  </p:childTnLst>
                                </p:cTn>
                              </p:par>
                              <p:par>
                                <p:cTn id="71" presetID="31" presetClass="entr" presetSubtype="0" fill="hold" nodeType="withEffect">
                                  <p:stCondLst>
                                    <p:cond delay="0"/>
                                  </p:stCondLst>
                                  <p:childTnLst>
                                    <p:set>
                                      <p:cBhvr>
                                        <p:cTn id="72" dur="1" fill="hold">
                                          <p:stCondLst>
                                            <p:cond delay="0"/>
                                          </p:stCondLst>
                                        </p:cTn>
                                        <p:tgtEl>
                                          <p:spTgt spid="1028"/>
                                        </p:tgtEl>
                                        <p:attrNameLst>
                                          <p:attrName>style.visibility</p:attrName>
                                        </p:attrNameLst>
                                      </p:cBhvr>
                                      <p:to>
                                        <p:strVal val="visible"/>
                                      </p:to>
                                    </p:set>
                                    <p:anim calcmode="lin" valueType="num">
                                      <p:cBhvr>
                                        <p:cTn id="73" dur="1000" fill="hold"/>
                                        <p:tgtEl>
                                          <p:spTgt spid="1028"/>
                                        </p:tgtEl>
                                        <p:attrNameLst>
                                          <p:attrName>ppt_w</p:attrName>
                                        </p:attrNameLst>
                                      </p:cBhvr>
                                      <p:tavLst>
                                        <p:tav tm="0">
                                          <p:val>
                                            <p:fltVal val="0"/>
                                          </p:val>
                                        </p:tav>
                                        <p:tav tm="100000">
                                          <p:val>
                                            <p:strVal val="#ppt_w"/>
                                          </p:val>
                                        </p:tav>
                                      </p:tavLst>
                                    </p:anim>
                                    <p:anim calcmode="lin" valueType="num">
                                      <p:cBhvr>
                                        <p:cTn id="74" dur="1000" fill="hold"/>
                                        <p:tgtEl>
                                          <p:spTgt spid="1028"/>
                                        </p:tgtEl>
                                        <p:attrNameLst>
                                          <p:attrName>ppt_h</p:attrName>
                                        </p:attrNameLst>
                                      </p:cBhvr>
                                      <p:tavLst>
                                        <p:tav tm="0">
                                          <p:val>
                                            <p:fltVal val="0"/>
                                          </p:val>
                                        </p:tav>
                                        <p:tav tm="100000">
                                          <p:val>
                                            <p:strVal val="#ppt_h"/>
                                          </p:val>
                                        </p:tav>
                                      </p:tavLst>
                                    </p:anim>
                                    <p:anim calcmode="lin" valueType="num">
                                      <p:cBhvr>
                                        <p:cTn id="75" dur="1000" fill="hold"/>
                                        <p:tgtEl>
                                          <p:spTgt spid="1028"/>
                                        </p:tgtEl>
                                        <p:attrNameLst>
                                          <p:attrName>style.rotation</p:attrName>
                                        </p:attrNameLst>
                                      </p:cBhvr>
                                      <p:tavLst>
                                        <p:tav tm="0">
                                          <p:val>
                                            <p:fltVal val="90"/>
                                          </p:val>
                                        </p:tav>
                                        <p:tav tm="100000">
                                          <p:val>
                                            <p:fltVal val="0"/>
                                          </p:val>
                                        </p:tav>
                                      </p:tavLst>
                                    </p:anim>
                                    <p:animEffect transition="in" filter="fade">
                                      <p:cBhvr>
                                        <p:cTn id="76"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920750"/>
            <a:ext cx="9018588" cy="5807075"/>
          </a:xfrm>
        </p:spPr>
        <p:txBody>
          <a:bodyPr>
            <a:normAutofit fontScale="77500" lnSpcReduction="20000"/>
          </a:bodyPr>
          <a:lstStyle/>
          <a:p>
            <a:pPr marL="274320" indent="-274320" fontAlgn="auto">
              <a:spcAft>
                <a:spcPts val="0"/>
              </a:spcAft>
              <a:buClr>
                <a:schemeClr val="accent3"/>
              </a:buClr>
              <a:buFont typeface="Wingdings 2"/>
              <a:buChar char=""/>
              <a:defRPr/>
            </a:pPr>
            <a:endParaRPr lang="es-ES" sz="1600" dirty="0" smtClean="0"/>
          </a:p>
          <a:p>
            <a:pPr marL="0" indent="0" fontAlgn="auto">
              <a:spcAft>
                <a:spcPts val="0"/>
              </a:spcAft>
              <a:buClr>
                <a:schemeClr val="accent3"/>
              </a:buClr>
              <a:buFont typeface="Wingdings 2"/>
              <a:buNone/>
              <a:defRPr/>
            </a:pPr>
            <a:endParaRPr lang="es-ES" sz="1600" dirty="0" smtClean="0"/>
          </a:p>
          <a:p>
            <a:pPr marL="0" indent="0" fontAlgn="auto">
              <a:spcAft>
                <a:spcPts val="0"/>
              </a:spcAft>
              <a:buClr>
                <a:schemeClr val="accent3"/>
              </a:buClr>
              <a:buFont typeface="Wingdings 2"/>
              <a:buNone/>
              <a:defRPr/>
            </a:pPr>
            <a:r>
              <a:rPr lang="es-ES" sz="1800" dirty="0"/>
              <a:t>Tipo de </a:t>
            </a:r>
            <a:r>
              <a:rPr lang="es-ES" sz="1800" dirty="0" smtClean="0"/>
              <a:t>investigación</a:t>
            </a:r>
          </a:p>
          <a:p>
            <a:pPr marL="0" indent="0" fontAlgn="auto">
              <a:spcAft>
                <a:spcPts val="0"/>
              </a:spcAft>
              <a:buClr>
                <a:schemeClr val="accent3"/>
              </a:buClr>
              <a:buFont typeface="Wingdings 2"/>
              <a:buNone/>
              <a:defRPr/>
            </a:pPr>
            <a:endParaRPr lang="es-ES" sz="1800" dirty="0"/>
          </a:p>
          <a:p>
            <a:pPr marL="0" indent="0" fontAlgn="auto">
              <a:spcAft>
                <a:spcPts val="0"/>
              </a:spcAft>
              <a:buClr>
                <a:schemeClr val="accent3"/>
              </a:buClr>
              <a:buFont typeface="Wingdings 2"/>
              <a:buNone/>
              <a:defRPr/>
            </a:pPr>
            <a:r>
              <a:rPr lang="es-ES" sz="1800" dirty="0" smtClean="0"/>
              <a:t>                          </a:t>
            </a:r>
            <a:endParaRPr lang="es-ES" sz="1800" dirty="0"/>
          </a:p>
          <a:p>
            <a:pPr marL="0" indent="0" fontAlgn="auto">
              <a:spcAft>
                <a:spcPts val="0"/>
              </a:spcAft>
              <a:buClr>
                <a:schemeClr val="accent3"/>
              </a:buClr>
              <a:buFont typeface="Wingdings 2"/>
              <a:buNone/>
              <a:defRPr/>
            </a:pPr>
            <a:endParaRPr lang="es-ES" sz="1600" dirty="0" smtClean="0"/>
          </a:p>
          <a:p>
            <a:pPr marL="0" indent="0" fontAlgn="auto">
              <a:spcAft>
                <a:spcPts val="0"/>
              </a:spcAft>
              <a:buClr>
                <a:schemeClr val="accent3"/>
              </a:buClr>
              <a:buFont typeface="Wingdings 2"/>
              <a:buNone/>
              <a:defRPr/>
            </a:pPr>
            <a:endParaRPr lang="es-ES" sz="1600" dirty="0"/>
          </a:p>
          <a:p>
            <a:pPr marL="274320" indent="-274320" fontAlgn="auto">
              <a:spcAft>
                <a:spcPts val="0"/>
              </a:spcAft>
              <a:buClr>
                <a:schemeClr val="accent3"/>
              </a:buClr>
              <a:buFont typeface="Wingdings 2"/>
              <a:buChar char=""/>
              <a:defRPr/>
            </a:pPr>
            <a:endParaRPr lang="es-ES" sz="2900" dirty="0" smtClean="0"/>
          </a:p>
          <a:p>
            <a:pPr marL="274320" indent="-274320" fontAlgn="auto">
              <a:spcAft>
                <a:spcPts val="0"/>
              </a:spcAft>
              <a:buClr>
                <a:schemeClr val="accent3"/>
              </a:buClr>
              <a:buFont typeface="Wingdings 2"/>
              <a:buChar char=""/>
              <a:defRPr/>
            </a:pPr>
            <a:endParaRPr lang="es-ES" sz="2900" dirty="0"/>
          </a:p>
          <a:p>
            <a:pPr marL="274320" indent="-274320" fontAlgn="auto">
              <a:spcAft>
                <a:spcPts val="0"/>
              </a:spcAft>
              <a:buClr>
                <a:schemeClr val="accent3"/>
              </a:buClr>
              <a:buFont typeface="Wingdings 2"/>
              <a:buChar char=""/>
              <a:defRPr/>
            </a:pPr>
            <a:endParaRPr lang="es-ES" sz="2900" dirty="0" smtClean="0"/>
          </a:p>
          <a:p>
            <a:pPr marL="274320" indent="-274320" fontAlgn="auto">
              <a:spcAft>
                <a:spcPts val="0"/>
              </a:spcAft>
              <a:buClr>
                <a:schemeClr val="accent3"/>
              </a:buClr>
              <a:buFont typeface="Wingdings 2"/>
              <a:buChar char=""/>
              <a:defRPr/>
            </a:pPr>
            <a:endParaRPr lang="es-ES" sz="2900" dirty="0"/>
          </a:p>
          <a:p>
            <a:pPr marL="274320" indent="-274320" fontAlgn="auto">
              <a:spcAft>
                <a:spcPts val="0"/>
              </a:spcAft>
              <a:buClr>
                <a:schemeClr val="accent3"/>
              </a:buClr>
              <a:buFont typeface="Wingdings 2"/>
              <a:buChar char=""/>
              <a:defRPr/>
            </a:pPr>
            <a:endParaRPr lang="es-ES" sz="2900" dirty="0" smtClean="0"/>
          </a:p>
          <a:p>
            <a:pPr marL="274320" indent="-274320" fontAlgn="auto">
              <a:spcAft>
                <a:spcPts val="0"/>
              </a:spcAft>
              <a:buClr>
                <a:schemeClr val="accent3"/>
              </a:buClr>
              <a:buFont typeface="Wingdings 2"/>
              <a:buNone/>
              <a:defRPr/>
            </a:pPr>
            <a:endParaRPr lang="es-ES" sz="1600" dirty="0"/>
          </a:p>
          <a:p>
            <a:pPr marL="274320" indent="-274320" fontAlgn="auto">
              <a:spcAft>
                <a:spcPts val="0"/>
              </a:spcAft>
              <a:buClr>
                <a:schemeClr val="accent3"/>
              </a:buClr>
              <a:buFont typeface="Wingdings 2"/>
              <a:buNone/>
              <a:defRPr/>
            </a:pPr>
            <a:endParaRPr lang="es-ES" sz="1600" dirty="0" smtClean="0"/>
          </a:p>
          <a:p>
            <a:pPr marL="274320" indent="-274320" fontAlgn="auto">
              <a:spcAft>
                <a:spcPts val="0"/>
              </a:spcAft>
              <a:buClr>
                <a:schemeClr val="accent3"/>
              </a:buClr>
              <a:buFont typeface="Wingdings 2"/>
              <a:buNone/>
              <a:defRPr/>
            </a:pPr>
            <a:r>
              <a:rPr lang="es-ES" sz="1600" dirty="0" smtClean="0"/>
              <a:t>            </a:t>
            </a:r>
            <a:endParaRPr lang="es-ES" sz="1600" dirty="0"/>
          </a:p>
          <a:p>
            <a:pPr marL="274320" indent="-274320" fontAlgn="auto">
              <a:spcAft>
                <a:spcPts val="0"/>
              </a:spcAft>
              <a:buClr>
                <a:schemeClr val="accent3"/>
              </a:buClr>
              <a:buFont typeface="Wingdings 2"/>
              <a:buNone/>
              <a:defRPr/>
            </a:pPr>
            <a:endParaRPr lang="es-ES" sz="1600" dirty="0"/>
          </a:p>
          <a:p>
            <a:pPr marL="274320" indent="-274320" fontAlgn="auto">
              <a:spcAft>
                <a:spcPts val="0"/>
              </a:spcAft>
              <a:buClr>
                <a:schemeClr val="accent3"/>
              </a:buClr>
              <a:buFont typeface="Wingdings 2"/>
              <a:buNone/>
              <a:defRPr/>
            </a:pPr>
            <a:endParaRPr lang="es-ES" sz="1600" dirty="0"/>
          </a:p>
          <a:p>
            <a:pPr marL="274320" indent="-274320" fontAlgn="auto">
              <a:spcAft>
                <a:spcPts val="0"/>
              </a:spcAft>
              <a:buClr>
                <a:schemeClr val="accent3"/>
              </a:buClr>
              <a:buFont typeface="Wingdings 2"/>
              <a:buNone/>
              <a:defRPr/>
            </a:pPr>
            <a:endParaRPr lang="es-ES" sz="1600" dirty="0" smtClean="0"/>
          </a:p>
          <a:p>
            <a:pPr marL="274320" indent="-274320" fontAlgn="auto">
              <a:spcAft>
                <a:spcPts val="0"/>
              </a:spcAft>
              <a:buClr>
                <a:schemeClr val="accent3"/>
              </a:buClr>
              <a:buFont typeface="Wingdings 2"/>
              <a:buChar char=""/>
              <a:defRPr/>
            </a:pPr>
            <a:endParaRPr lang="es-ES" sz="1600" dirty="0" smtClean="0"/>
          </a:p>
          <a:p>
            <a:pPr marL="274320" indent="-274320" fontAlgn="auto">
              <a:spcAft>
                <a:spcPts val="0"/>
              </a:spcAft>
              <a:buClr>
                <a:schemeClr val="accent3"/>
              </a:buClr>
              <a:buFont typeface="Wingdings 2"/>
              <a:buNone/>
              <a:defRPr/>
            </a:pPr>
            <a:endParaRPr lang="es-ES" sz="1600" dirty="0" smtClean="0"/>
          </a:p>
          <a:p>
            <a:pPr marL="274320" indent="-274320" fontAlgn="auto">
              <a:spcAft>
                <a:spcPts val="0"/>
              </a:spcAft>
              <a:buClr>
                <a:schemeClr val="accent3"/>
              </a:buClr>
              <a:buFont typeface="Wingdings 2"/>
              <a:buNone/>
              <a:defRPr/>
            </a:pPr>
            <a:endParaRPr lang="es-ES" sz="1600" dirty="0" smtClean="0"/>
          </a:p>
          <a:p>
            <a:pPr marL="274320" indent="-274320" fontAlgn="auto">
              <a:spcAft>
                <a:spcPts val="0"/>
              </a:spcAft>
              <a:buClr>
                <a:schemeClr val="accent3"/>
              </a:buClr>
              <a:buFont typeface="Wingdings 2"/>
              <a:buNone/>
              <a:defRPr/>
            </a:pPr>
            <a:endParaRPr lang="es-ES" sz="1600" dirty="0" smtClean="0"/>
          </a:p>
          <a:p>
            <a:pPr marL="274320" indent="-274320" fontAlgn="auto">
              <a:spcAft>
                <a:spcPts val="0"/>
              </a:spcAft>
              <a:buClr>
                <a:schemeClr val="accent3"/>
              </a:buClr>
              <a:buFont typeface="Wingdings 2"/>
              <a:buNone/>
              <a:defRPr/>
            </a:pPr>
            <a:endParaRPr lang="es-ES" sz="1600" dirty="0" smtClean="0"/>
          </a:p>
          <a:p>
            <a:pPr marL="274320" indent="-274320" fontAlgn="auto">
              <a:spcAft>
                <a:spcPts val="0"/>
              </a:spcAft>
              <a:buClr>
                <a:schemeClr val="accent3"/>
              </a:buClr>
              <a:buFont typeface="Wingdings 2"/>
              <a:buChar char=""/>
              <a:defRPr/>
            </a:pPr>
            <a:endParaRPr lang="es-ES" sz="1600" dirty="0" smtClean="0"/>
          </a:p>
          <a:p>
            <a:pPr marL="274320" indent="-274320" fontAlgn="auto">
              <a:spcAft>
                <a:spcPts val="0"/>
              </a:spcAft>
              <a:buClr>
                <a:schemeClr val="accent3"/>
              </a:buClr>
              <a:buFont typeface="Wingdings 2"/>
              <a:buChar char=""/>
              <a:defRPr/>
            </a:pPr>
            <a:endParaRPr lang="es-ES" sz="1600" dirty="0" smtClean="0"/>
          </a:p>
          <a:p>
            <a:pPr marL="0" indent="0" fontAlgn="auto">
              <a:spcAft>
                <a:spcPts val="0"/>
              </a:spcAft>
              <a:buClr>
                <a:schemeClr val="accent3"/>
              </a:buClr>
              <a:buFont typeface="Wingdings 2"/>
              <a:buNone/>
              <a:defRPr/>
            </a:pPr>
            <a:r>
              <a:rPr lang="es-ES" sz="1600" dirty="0" smtClean="0"/>
              <a:t>                                                    </a:t>
            </a:r>
            <a:endParaRPr lang="es-ES" sz="1600" dirty="0"/>
          </a:p>
        </p:txBody>
      </p:sp>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404813"/>
            <a:ext cx="2522538" cy="18716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Hexágono"/>
          <p:cNvSpPr/>
          <p:nvPr/>
        </p:nvSpPr>
        <p:spPr>
          <a:xfrm>
            <a:off x="2146300" y="1131888"/>
            <a:ext cx="1409700" cy="428625"/>
          </a:xfrm>
          <a:prstGeom prst="hexagon">
            <a:avLst/>
          </a:prstGeom>
          <a:solidFill>
            <a:srgbClr val="09B6CD"/>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s-ES" sz="1400" dirty="0">
                <a:solidFill>
                  <a:schemeClr val="bg1"/>
                </a:solidFill>
              </a:rPr>
              <a:t>Descriptiva</a:t>
            </a:r>
            <a:r>
              <a:rPr lang="es-ES" sz="1600" dirty="0">
                <a:solidFill>
                  <a:schemeClr val="bg1"/>
                </a:solidFill>
              </a:rPr>
              <a:t> </a:t>
            </a:r>
          </a:p>
        </p:txBody>
      </p:sp>
      <p:sp>
        <p:nvSpPr>
          <p:cNvPr id="2" name="1 Rectángulo"/>
          <p:cNvSpPr>
            <a:spLocks noChangeArrowheads="1"/>
          </p:cNvSpPr>
          <p:nvPr/>
        </p:nvSpPr>
        <p:spPr bwMode="auto">
          <a:xfrm>
            <a:off x="0" y="5045075"/>
            <a:ext cx="45720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1400"/>
              <a:t>Población y muestra         </a:t>
            </a:r>
          </a:p>
          <a:p>
            <a:endParaRPr lang="es-ES" sz="3600"/>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2888" y="415925"/>
            <a:ext cx="2447925" cy="1860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713" y="1989138"/>
            <a:ext cx="2205037" cy="1800225"/>
          </a:xfrm>
          <a:prstGeom prst="rect">
            <a:avLst/>
          </a:prstGeom>
          <a:solidFill>
            <a:schemeClr val="accent2"/>
          </a:solidFill>
          <a:ln w="9525">
            <a:solidFill>
              <a:schemeClr val="tx1"/>
            </a:solidFill>
            <a:miter lim="800000"/>
            <a:headEnd/>
            <a:tailEnd/>
          </a:ln>
        </p:spPr>
      </p:pic>
      <p:sp>
        <p:nvSpPr>
          <p:cNvPr id="13" name="12 Hexágono"/>
          <p:cNvSpPr/>
          <p:nvPr/>
        </p:nvSpPr>
        <p:spPr>
          <a:xfrm>
            <a:off x="1835150" y="4813300"/>
            <a:ext cx="2270125" cy="725488"/>
          </a:xfrm>
          <a:prstGeom prst="hexagon">
            <a:avLst/>
          </a:prstGeom>
          <a:solidFill>
            <a:srgbClr val="09B6CD"/>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s-ES" sz="1400" dirty="0"/>
          </a:p>
          <a:p>
            <a:pPr fontAlgn="auto">
              <a:spcBef>
                <a:spcPts val="0"/>
              </a:spcBef>
              <a:spcAft>
                <a:spcPts val="0"/>
              </a:spcAft>
              <a:defRPr/>
            </a:pPr>
            <a:endParaRPr lang="es-ES" sz="1400" dirty="0"/>
          </a:p>
          <a:p>
            <a:pPr fontAlgn="auto">
              <a:spcBef>
                <a:spcPts val="0"/>
              </a:spcBef>
              <a:spcAft>
                <a:spcPts val="0"/>
              </a:spcAft>
              <a:defRPr/>
            </a:pPr>
            <a:r>
              <a:rPr lang="es-ES" sz="1400" dirty="0"/>
              <a:t>25 estudiantes de bachillerato del C.N.T.         </a:t>
            </a:r>
          </a:p>
          <a:p>
            <a:pPr fontAlgn="auto">
              <a:spcBef>
                <a:spcPts val="0"/>
              </a:spcBef>
              <a:spcAft>
                <a:spcPts val="0"/>
              </a:spcAft>
              <a:defRPr/>
            </a:pPr>
            <a:endParaRPr lang="es-ES" sz="2800"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4581525"/>
            <a:ext cx="2487612" cy="159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6838" y="5218113"/>
            <a:ext cx="2420937"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 calcmode="lin" valueType="num">
                                      <p:cBhvr>
                                        <p:cTn id="13" dur="1000" fill="hold"/>
                                        <p:tgtEl>
                                          <p:spTgt spid="2054"/>
                                        </p:tgtEl>
                                        <p:attrNameLst>
                                          <p:attrName>ppt_w</p:attrName>
                                        </p:attrNameLst>
                                      </p:cBhvr>
                                      <p:tavLst>
                                        <p:tav tm="0">
                                          <p:val>
                                            <p:fltVal val="0"/>
                                          </p:val>
                                        </p:tav>
                                        <p:tav tm="100000">
                                          <p:val>
                                            <p:strVal val="#ppt_w"/>
                                          </p:val>
                                        </p:tav>
                                      </p:tavLst>
                                    </p:anim>
                                    <p:anim calcmode="lin" valueType="num">
                                      <p:cBhvr>
                                        <p:cTn id="14" dur="1000" fill="hold"/>
                                        <p:tgtEl>
                                          <p:spTgt spid="2054"/>
                                        </p:tgtEl>
                                        <p:attrNameLst>
                                          <p:attrName>ppt_h</p:attrName>
                                        </p:attrNameLst>
                                      </p:cBhvr>
                                      <p:tavLst>
                                        <p:tav tm="0">
                                          <p:val>
                                            <p:fltVal val="0"/>
                                          </p:val>
                                        </p:tav>
                                        <p:tav tm="100000">
                                          <p:val>
                                            <p:strVal val="#ppt_h"/>
                                          </p:val>
                                        </p:tav>
                                      </p:tavLst>
                                    </p:anim>
                                    <p:anim calcmode="lin" valueType="num">
                                      <p:cBhvr>
                                        <p:cTn id="15" dur="1000" fill="hold"/>
                                        <p:tgtEl>
                                          <p:spTgt spid="2054"/>
                                        </p:tgtEl>
                                        <p:attrNameLst>
                                          <p:attrName>style.rotation</p:attrName>
                                        </p:attrNameLst>
                                      </p:cBhvr>
                                      <p:tavLst>
                                        <p:tav tm="0">
                                          <p:val>
                                            <p:fltVal val="90"/>
                                          </p:val>
                                        </p:tav>
                                        <p:tav tm="100000">
                                          <p:val>
                                            <p:fltVal val="0"/>
                                          </p:val>
                                        </p:tav>
                                      </p:tavLst>
                                    </p:anim>
                                    <p:animEffect transition="in" filter="fade">
                                      <p:cBhvr>
                                        <p:cTn id="16" dur="1000"/>
                                        <p:tgtEl>
                                          <p:spTgt spid="205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par>
                                <p:cTn id="23" presetID="31" presetClass="entr" presetSubtype="0" fill="hold" nodeType="withEffect">
                                  <p:stCondLst>
                                    <p:cond delay="0"/>
                                  </p:stCondLst>
                                  <p:childTnLst>
                                    <p:set>
                                      <p:cBhvr>
                                        <p:cTn id="24" dur="1" fill="hold">
                                          <p:stCondLst>
                                            <p:cond delay="0"/>
                                          </p:stCondLst>
                                        </p:cTn>
                                        <p:tgtEl>
                                          <p:spTgt spid="4101"/>
                                        </p:tgtEl>
                                        <p:attrNameLst>
                                          <p:attrName>style.visibility</p:attrName>
                                        </p:attrNameLst>
                                      </p:cBhvr>
                                      <p:to>
                                        <p:strVal val="visible"/>
                                      </p:to>
                                    </p:set>
                                    <p:anim calcmode="lin" valueType="num">
                                      <p:cBhvr>
                                        <p:cTn id="25" dur="1000" fill="hold"/>
                                        <p:tgtEl>
                                          <p:spTgt spid="4101"/>
                                        </p:tgtEl>
                                        <p:attrNameLst>
                                          <p:attrName>ppt_w</p:attrName>
                                        </p:attrNameLst>
                                      </p:cBhvr>
                                      <p:tavLst>
                                        <p:tav tm="0">
                                          <p:val>
                                            <p:fltVal val="0"/>
                                          </p:val>
                                        </p:tav>
                                        <p:tav tm="100000">
                                          <p:val>
                                            <p:strVal val="#ppt_w"/>
                                          </p:val>
                                        </p:tav>
                                      </p:tavLst>
                                    </p:anim>
                                    <p:anim calcmode="lin" valueType="num">
                                      <p:cBhvr>
                                        <p:cTn id="26" dur="1000" fill="hold"/>
                                        <p:tgtEl>
                                          <p:spTgt spid="4101"/>
                                        </p:tgtEl>
                                        <p:attrNameLst>
                                          <p:attrName>ppt_h</p:attrName>
                                        </p:attrNameLst>
                                      </p:cBhvr>
                                      <p:tavLst>
                                        <p:tav tm="0">
                                          <p:val>
                                            <p:fltVal val="0"/>
                                          </p:val>
                                        </p:tav>
                                        <p:tav tm="100000">
                                          <p:val>
                                            <p:strVal val="#ppt_h"/>
                                          </p:val>
                                        </p:tav>
                                      </p:tavLst>
                                    </p:anim>
                                    <p:anim calcmode="lin" valueType="num">
                                      <p:cBhvr>
                                        <p:cTn id="27" dur="1000" fill="hold"/>
                                        <p:tgtEl>
                                          <p:spTgt spid="4101"/>
                                        </p:tgtEl>
                                        <p:attrNameLst>
                                          <p:attrName>style.rotation</p:attrName>
                                        </p:attrNameLst>
                                      </p:cBhvr>
                                      <p:tavLst>
                                        <p:tav tm="0">
                                          <p:val>
                                            <p:fltVal val="90"/>
                                          </p:val>
                                        </p:tav>
                                        <p:tav tm="100000">
                                          <p:val>
                                            <p:fltVal val="0"/>
                                          </p:val>
                                        </p:tav>
                                      </p:tavLst>
                                    </p:anim>
                                    <p:animEffect transition="in" filter="fade">
                                      <p:cBhvr>
                                        <p:cTn id="28" dur="1000"/>
                                        <p:tgtEl>
                                          <p:spTgt spid="4101"/>
                                        </p:tgtEl>
                                      </p:cBhvr>
                                    </p:animEffect>
                                  </p:childTnLst>
                                </p:cTn>
                              </p:par>
                              <p:par>
                                <p:cTn id="29" presetID="31" presetClass="entr" presetSubtype="0" fill="hold" nodeType="withEffect">
                                  <p:stCondLst>
                                    <p:cond delay="0"/>
                                  </p:stCondLst>
                                  <p:childTnLst>
                                    <p:set>
                                      <p:cBhvr>
                                        <p:cTn id="30" dur="1" fill="hold">
                                          <p:stCondLst>
                                            <p:cond delay="0"/>
                                          </p:stCondLst>
                                        </p:cTn>
                                        <p:tgtEl>
                                          <p:spTgt spid="4100"/>
                                        </p:tgtEl>
                                        <p:attrNameLst>
                                          <p:attrName>style.visibility</p:attrName>
                                        </p:attrNameLst>
                                      </p:cBhvr>
                                      <p:to>
                                        <p:strVal val="visible"/>
                                      </p:to>
                                    </p:set>
                                    <p:anim calcmode="lin" valueType="num">
                                      <p:cBhvr>
                                        <p:cTn id="31" dur="1000" fill="hold"/>
                                        <p:tgtEl>
                                          <p:spTgt spid="4100"/>
                                        </p:tgtEl>
                                        <p:attrNameLst>
                                          <p:attrName>ppt_w</p:attrName>
                                        </p:attrNameLst>
                                      </p:cBhvr>
                                      <p:tavLst>
                                        <p:tav tm="0">
                                          <p:val>
                                            <p:fltVal val="0"/>
                                          </p:val>
                                        </p:tav>
                                        <p:tav tm="100000">
                                          <p:val>
                                            <p:strVal val="#ppt_w"/>
                                          </p:val>
                                        </p:tav>
                                      </p:tavLst>
                                    </p:anim>
                                    <p:anim calcmode="lin" valueType="num">
                                      <p:cBhvr>
                                        <p:cTn id="32" dur="1000" fill="hold"/>
                                        <p:tgtEl>
                                          <p:spTgt spid="4100"/>
                                        </p:tgtEl>
                                        <p:attrNameLst>
                                          <p:attrName>ppt_h</p:attrName>
                                        </p:attrNameLst>
                                      </p:cBhvr>
                                      <p:tavLst>
                                        <p:tav tm="0">
                                          <p:val>
                                            <p:fltVal val="0"/>
                                          </p:val>
                                        </p:tav>
                                        <p:tav tm="100000">
                                          <p:val>
                                            <p:strVal val="#ppt_h"/>
                                          </p:val>
                                        </p:tav>
                                      </p:tavLst>
                                    </p:anim>
                                    <p:anim calcmode="lin" valueType="num">
                                      <p:cBhvr>
                                        <p:cTn id="33" dur="1000" fill="hold"/>
                                        <p:tgtEl>
                                          <p:spTgt spid="4100"/>
                                        </p:tgtEl>
                                        <p:attrNameLst>
                                          <p:attrName>style.rotation</p:attrName>
                                        </p:attrNameLst>
                                      </p:cBhvr>
                                      <p:tavLst>
                                        <p:tav tm="0">
                                          <p:val>
                                            <p:fltVal val="90"/>
                                          </p:val>
                                        </p:tav>
                                        <p:tav tm="100000">
                                          <p:val>
                                            <p:fltVal val="0"/>
                                          </p:val>
                                        </p:tav>
                                      </p:tavLst>
                                    </p:anim>
                                    <p:animEffect transition="in" filter="fade">
                                      <p:cBhvr>
                                        <p:cTn id="34" dur="1000"/>
                                        <p:tgtEl>
                                          <p:spTgt spid="4100"/>
                                        </p:tgtEl>
                                      </p:cBhvr>
                                    </p:animEffect>
                                  </p:childTnLst>
                                </p:cTn>
                              </p:par>
                              <p:par>
                                <p:cTn id="35" presetID="31" presetClass="entr" presetSubtype="0" fill="hold" nodeType="with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p:cTn id="3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40" dur="1000"/>
                                        <p:tgtEl>
                                          <p:spTgt spid="3">
                                            <p:txEl>
                                              <p:pRg st="2" end="2"/>
                                            </p:txEl>
                                          </p:spTgt>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1000" fill="hold"/>
                                        <p:tgtEl>
                                          <p:spTgt spid="2"/>
                                        </p:tgtEl>
                                        <p:attrNameLst>
                                          <p:attrName>ppt_w</p:attrName>
                                        </p:attrNameLst>
                                      </p:cBhvr>
                                      <p:tavLst>
                                        <p:tav tm="0">
                                          <p:val>
                                            <p:fltVal val="0"/>
                                          </p:val>
                                        </p:tav>
                                        <p:tav tm="100000">
                                          <p:val>
                                            <p:strVal val="#ppt_w"/>
                                          </p:val>
                                        </p:tav>
                                      </p:tavLst>
                                    </p:anim>
                                    <p:anim calcmode="lin" valueType="num">
                                      <p:cBhvr>
                                        <p:cTn id="44" dur="1000" fill="hold"/>
                                        <p:tgtEl>
                                          <p:spTgt spid="2"/>
                                        </p:tgtEl>
                                        <p:attrNameLst>
                                          <p:attrName>ppt_h</p:attrName>
                                        </p:attrNameLst>
                                      </p:cBhvr>
                                      <p:tavLst>
                                        <p:tav tm="0">
                                          <p:val>
                                            <p:fltVal val="0"/>
                                          </p:val>
                                        </p:tav>
                                        <p:tav tm="100000">
                                          <p:val>
                                            <p:strVal val="#ppt_h"/>
                                          </p:val>
                                        </p:tav>
                                      </p:tavLst>
                                    </p:anim>
                                    <p:anim calcmode="lin" valueType="num">
                                      <p:cBhvr>
                                        <p:cTn id="45" dur="1000" fill="hold"/>
                                        <p:tgtEl>
                                          <p:spTgt spid="2"/>
                                        </p:tgtEl>
                                        <p:attrNameLst>
                                          <p:attrName>style.rotation</p:attrName>
                                        </p:attrNameLst>
                                      </p:cBhvr>
                                      <p:tavLst>
                                        <p:tav tm="0">
                                          <p:val>
                                            <p:fltVal val="90"/>
                                          </p:val>
                                        </p:tav>
                                        <p:tav tm="100000">
                                          <p:val>
                                            <p:fltVal val="0"/>
                                          </p:val>
                                        </p:tav>
                                      </p:tavLst>
                                    </p:anim>
                                    <p:animEffect transition="in" filter="fade">
                                      <p:cBhvr>
                                        <p:cTn id="46" dur="1000"/>
                                        <p:tgtEl>
                                          <p:spTgt spid="2"/>
                                        </p:tgtEl>
                                      </p:cBhvr>
                                    </p:animEffect>
                                  </p:childTnLst>
                                </p:cTn>
                              </p:par>
                              <p:par>
                                <p:cTn id="47" presetID="31" presetClass="entr" presetSubtype="0" fill="hold" nodeType="withEffect">
                                  <p:stCondLst>
                                    <p:cond delay="0"/>
                                  </p:stCondLst>
                                  <p:childTnLst>
                                    <p:set>
                                      <p:cBhvr>
                                        <p:cTn id="48" dur="1" fill="hold">
                                          <p:stCondLst>
                                            <p:cond delay="0"/>
                                          </p:stCondLst>
                                        </p:cTn>
                                        <p:tgtEl>
                                          <p:spTgt spid="4098"/>
                                        </p:tgtEl>
                                        <p:attrNameLst>
                                          <p:attrName>style.visibility</p:attrName>
                                        </p:attrNameLst>
                                      </p:cBhvr>
                                      <p:to>
                                        <p:strVal val="visible"/>
                                      </p:to>
                                    </p:set>
                                    <p:anim calcmode="lin" valueType="num">
                                      <p:cBhvr>
                                        <p:cTn id="49" dur="1000" fill="hold"/>
                                        <p:tgtEl>
                                          <p:spTgt spid="4098"/>
                                        </p:tgtEl>
                                        <p:attrNameLst>
                                          <p:attrName>ppt_w</p:attrName>
                                        </p:attrNameLst>
                                      </p:cBhvr>
                                      <p:tavLst>
                                        <p:tav tm="0">
                                          <p:val>
                                            <p:fltVal val="0"/>
                                          </p:val>
                                        </p:tav>
                                        <p:tav tm="100000">
                                          <p:val>
                                            <p:strVal val="#ppt_w"/>
                                          </p:val>
                                        </p:tav>
                                      </p:tavLst>
                                    </p:anim>
                                    <p:anim calcmode="lin" valueType="num">
                                      <p:cBhvr>
                                        <p:cTn id="50" dur="1000" fill="hold"/>
                                        <p:tgtEl>
                                          <p:spTgt spid="4098"/>
                                        </p:tgtEl>
                                        <p:attrNameLst>
                                          <p:attrName>ppt_h</p:attrName>
                                        </p:attrNameLst>
                                      </p:cBhvr>
                                      <p:tavLst>
                                        <p:tav tm="0">
                                          <p:val>
                                            <p:fltVal val="0"/>
                                          </p:val>
                                        </p:tav>
                                        <p:tav tm="100000">
                                          <p:val>
                                            <p:strVal val="#ppt_h"/>
                                          </p:val>
                                        </p:tav>
                                      </p:tavLst>
                                    </p:anim>
                                    <p:anim calcmode="lin" valueType="num">
                                      <p:cBhvr>
                                        <p:cTn id="51" dur="1000" fill="hold"/>
                                        <p:tgtEl>
                                          <p:spTgt spid="4098"/>
                                        </p:tgtEl>
                                        <p:attrNameLst>
                                          <p:attrName>style.rotation</p:attrName>
                                        </p:attrNameLst>
                                      </p:cBhvr>
                                      <p:tavLst>
                                        <p:tav tm="0">
                                          <p:val>
                                            <p:fltVal val="90"/>
                                          </p:val>
                                        </p:tav>
                                        <p:tav tm="100000">
                                          <p:val>
                                            <p:fltVal val="0"/>
                                          </p:val>
                                        </p:tav>
                                      </p:tavLst>
                                    </p:anim>
                                    <p:animEffect transition="in" filter="fade">
                                      <p:cBhvr>
                                        <p:cTn id="52" dur="1000"/>
                                        <p:tgtEl>
                                          <p:spTgt spid="4098"/>
                                        </p:tgtEl>
                                      </p:cBhvr>
                                    </p:animEffect>
                                  </p:childTnLst>
                                </p:cTn>
                              </p:par>
                              <p:par>
                                <p:cTn id="53" presetID="31" presetClass="entr" presetSubtype="0" fill="hold" nodeType="withEffect">
                                  <p:stCondLst>
                                    <p:cond delay="0"/>
                                  </p:stCondLst>
                                  <p:childTnLst>
                                    <p:set>
                                      <p:cBhvr>
                                        <p:cTn id="54" dur="1" fill="hold">
                                          <p:stCondLst>
                                            <p:cond delay="0"/>
                                          </p:stCondLst>
                                        </p:cTn>
                                        <p:tgtEl>
                                          <p:spTgt spid="4099"/>
                                        </p:tgtEl>
                                        <p:attrNameLst>
                                          <p:attrName>style.visibility</p:attrName>
                                        </p:attrNameLst>
                                      </p:cBhvr>
                                      <p:to>
                                        <p:strVal val="visible"/>
                                      </p:to>
                                    </p:set>
                                    <p:anim calcmode="lin" valueType="num">
                                      <p:cBhvr>
                                        <p:cTn id="55" dur="1000" fill="hold"/>
                                        <p:tgtEl>
                                          <p:spTgt spid="4099"/>
                                        </p:tgtEl>
                                        <p:attrNameLst>
                                          <p:attrName>ppt_w</p:attrName>
                                        </p:attrNameLst>
                                      </p:cBhvr>
                                      <p:tavLst>
                                        <p:tav tm="0">
                                          <p:val>
                                            <p:fltVal val="0"/>
                                          </p:val>
                                        </p:tav>
                                        <p:tav tm="100000">
                                          <p:val>
                                            <p:strVal val="#ppt_w"/>
                                          </p:val>
                                        </p:tav>
                                      </p:tavLst>
                                    </p:anim>
                                    <p:anim calcmode="lin" valueType="num">
                                      <p:cBhvr>
                                        <p:cTn id="56" dur="1000" fill="hold"/>
                                        <p:tgtEl>
                                          <p:spTgt spid="4099"/>
                                        </p:tgtEl>
                                        <p:attrNameLst>
                                          <p:attrName>ppt_h</p:attrName>
                                        </p:attrNameLst>
                                      </p:cBhvr>
                                      <p:tavLst>
                                        <p:tav tm="0">
                                          <p:val>
                                            <p:fltVal val="0"/>
                                          </p:val>
                                        </p:tav>
                                        <p:tav tm="100000">
                                          <p:val>
                                            <p:strVal val="#ppt_h"/>
                                          </p:val>
                                        </p:tav>
                                      </p:tavLst>
                                    </p:anim>
                                    <p:anim calcmode="lin" valueType="num">
                                      <p:cBhvr>
                                        <p:cTn id="57" dur="1000" fill="hold"/>
                                        <p:tgtEl>
                                          <p:spTgt spid="4099"/>
                                        </p:tgtEl>
                                        <p:attrNameLst>
                                          <p:attrName>style.rotation</p:attrName>
                                        </p:attrNameLst>
                                      </p:cBhvr>
                                      <p:tavLst>
                                        <p:tav tm="0">
                                          <p:val>
                                            <p:fltVal val="90"/>
                                          </p:val>
                                        </p:tav>
                                        <p:tav tm="100000">
                                          <p:val>
                                            <p:fltVal val="0"/>
                                          </p:val>
                                        </p:tav>
                                      </p:tavLst>
                                    </p:anim>
                                    <p:animEffect transition="in" filter="fade">
                                      <p:cBhvr>
                                        <p:cTn id="58" dur="1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52400" y="400050"/>
            <a:ext cx="8943975" cy="6337300"/>
          </a:xfrm>
        </p:spPr>
        <p:txBody>
          <a:bodyPr>
            <a:normAutofit/>
          </a:bodyPr>
          <a:lstStyle/>
          <a:p>
            <a:pPr marL="274320" indent="-274320" fontAlgn="auto">
              <a:spcAft>
                <a:spcPts val="0"/>
              </a:spcAft>
              <a:buClr>
                <a:schemeClr val="accent3"/>
              </a:buClr>
              <a:buFont typeface="Wingdings 2"/>
              <a:buChar char=""/>
              <a:defRPr/>
            </a:pPr>
            <a:endParaRPr lang="es-ES" sz="1800" dirty="0" smtClean="0"/>
          </a:p>
          <a:p>
            <a:pPr marL="274320" indent="-274320" fontAlgn="auto">
              <a:spcAft>
                <a:spcPts val="0"/>
              </a:spcAft>
              <a:buClr>
                <a:schemeClr val="accent3"/>
              </a:buClr>
              <a:buFont typeface="Wingdings 2"/>
              <a:buChar char=""/>
              <a:defRPr/>
            </a:pPr>
            <a:endParaRPr lang="es-ES" sz="1800" dirty="0"/>
          </a:p>
          <a:p>
            <a:pPr marL="274320" indent="-274320" fontAlgn="auto">
              <a:spcAft>
                <a:spcPts val="0"/>
              </a:spcAft>
              <a:buClr>
                <a:schemeClr val="accent3"/>
              </a:buClr>
              <a:buFont typeface="Wingdings 2"/>
              <a:buChar char=""/>
              <a:defRPr/>
            </a:pPr>
            <a:r>
              <a:rPr lang="es-ES" sz="1400" dirty="0"/>
              <a:t>Técnicas de recolección</a:t>
            </a:r>
          </a:p>
          <a:p>
            <a:pPr marL="274320" indent="-274320" fontAlgn="auto">
              <a:spcAft>
                <a:spcPts val="0"/>
              </a:spcAft>
              <a:buClr>
                <a:schemeClr val="accent3"/>
              </a:buClr>
              <a:buFont typeface="Wingdings 2"/>
              <a:buNone/>
              <a:defRPr/>
            </a:pPr>
            <a:r>
              <a:rPr lang="es-ES" sz="1400" dirty="0"/>
              <a:t>      de datos</a:t>
            </a:r>
          </a:p>
          <a:p>
            <a:pPr marL="274320" indent="-274320" fontAlgn="auto">
              <a:spcAft>
                <a:spcPts val="0"/>
              </a:spcAft>
              <a:buClr>
                <a:schemeClr val="accent3"/>
              </a:buClr>
              <a:buFont typeface="Wingdings 2"/>
              <a:buNone/>
              <a:defRPr/>
            </a:pPr>
            <a:endParaRPr lang="es-ES" sz="2800" dirty="0" smtClean="0"/>
          </a:p>
          <a:p>
            <a:pPr marL="274320" indent="-274320" fontAlgn="auto">
              <a:spcAft>
                <a:spcPts val="0"/>
              </a:spcAft>
              <a:buClr>
                <a:schemeClr val="accent3"/>
              </a:buClr>
              <a:buFont typeface="Wingdings 2"/>
              <a:buNone/>
              <a:defRPr/>
            </a:pPr>
            <a:endParaRPr lang="es-ES" sz="2800" dirty="0"/>
          </a:p>
          <a:p>
            <a:pPr marL="274320" indent="-274320" fontAlgn="auto">
              <a:spcAft>
                <a:spcPts val="0"/>
              </a:spcAft>
              <a:buClr>
                <a:schemeClr val="accent3"/>
              </a:buClr>
              <a:buFont typeface="Wingdings 2"/>
              <a:buNone/>
              <a:defRPr/>
            </a:pPr>
            <a:endParaRPr lang="es-ES" sz="2800" dirty="0" smtClean="0"/>
          </a:p>
          <a:p>
            <a:pPr marL="274320" indent="-274320" fontAlgn="auto">
              <a:spcAft>
                <a:spcPts val="0"/>
              </a:spcAft>
              <a:buClr>
                <a:schemeClr val="accent3"/>
              </a:buClr>
              <a:buFont typeface="Wingdings 2"/>
              <a:buNone/>
              <a:defRPr/>
            </a:pPr>
            <a:endParaRPr lang="es-ES" sz="2800" dirty="0"/>
          </a:p>
          <a:p>
            <a:pPr marL="274320" indent="-274320" fontAlgn="auto">
              <a:spcAft>
                <a:spcPts val="0"/>
              </a:spcAft>
              <a:buClr>
                <a:schemeClr val="accent3"/>
              </a:buClr>
              <a:buFont typeface="Wingdings 2"/>
              <a:buNone/>
              <a:defRPr/>
            </a:pPr>
            <a:endParaRPr lang="es-ES" sz="2800" dirty="0"/>
          </a:p>
          <a:p>
            <a:pPr marL="274320" indent="-274320" fontAlgn="auto">
              <a:spcAft>
                <a:spcPts val="0"/>
              </a:spcAft>
              <a:buClr>
                <a:schemeClr val="accent3"/>
              </a:buClr>
              <a:buFont typeface="Wingdings 2"/>
              <a:buNone/>
              <a:defRPr/>
            </a:pPr>
            <a:endParaRPr lang="es-ES" sz="2800" dirty="0"/>
          </a:p>
          <a:p>
            <a:pPr marL="274320" indent="-274320" fontAlgn="auto">
              <a:spcAft>
                <a:spcPts val="0"/>
              </a:spcAft>
              <a:buClr>
                <a:schemeClr val="accent3"/>
              </a:buClr>
              <a:buFont typeface="Wingdings 2"/>
              <a:buChar char=""/>
              <a:defRPr/>
            </a:pPr>
            <a:endParaRPr lang="es-ES" sz="2800" dirty="0"/>
          </a:p>
          <a:p>
            <a:pPr marL="0" indent="0" fontAlgn="auto">
              <a:spcAft>
                <a:spcPts val="0"/>
              </a:spcAft>
              <a:buClr>
                <a:schemeClr val="accent3"/>
              </a:buClr>
              <a:buFont typeface="Wingdings 2"/>
              <a:buNone/>
              <a:defRPr/>
            </a:pPr>
            <a:endParaRPr lang="es-ES" sz="2800" dirty="0"/>
          </a:p>
          <a:p>
            <a:pPr marL="274320" indent="-274320" fontAlgn="auto">
              <a:spcAft>
                <a:spcPts val="0"/>
              </a:spcAft>
              <a:buClr>
                <a:schemeClr val="accent3"/>
              </a:buClr>
              <a:buFont typeface="Wingdings 2"/>
              <a:buChar char=""/>
              <a:defRPr/>
            </a:pPr>
            <a:endParaRPr lang="es-ES" sz="2800" dirty="0"/>
          </a:p>
          <a:p>
            <a:pPr marL="274320" indent="-274320" fontAlgn="auto">
              <a:spcAft>
                <a:spcPts val="0"/>
              </a:spcAft>
              <a:buClr>
                <a:schemeClr val="accent3"/>
              </a:buClr>
              <a:buFont typeface="Wingdings 2"/>
              <a:buChar char=""/>
              <a:defRPr/>
            </a:pPr>
            <a:endParaRPr lang="es-CO" dirty="0"/>
          </a:p>
        </p:txBody>
      </p:sp>
      <p:sp>
        <p:nvSpPr>
          <p:cNvPr id="5" name="4 Hexágono"/>
          <p:cNvSpPr/>
          <p:nvPr/>
        </p:nvSpPr>
        <p:spPr>
          <a:xfrm>
            <a:off x="2484438" y="692150"/>
            <a:ext cx="2519362" cy="935038"/>
          </a:xfrm>
          <a:prstGeom prst="hexagon">
            <a:avLst/>
          </a:prstGeom>
          <a:solidFill>
            <a:srgbClr val="09B6CD"/>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600" dirty="0"/>
              <a:t> </a:t>
            </a:r>
            <a:r>
              <a:rPr lang="es-ES" sz="1400" dirty="0">
                <a:solidFill>
                  <a:schemeClr val="bg1"/>
                </a:solidFill>
              </a:rPr>
              <a:t>Recolección  bibliográfica, entrevistas, encuestas, observación directa</a:t>
            </a:r>
          </a:p>
        </p:txBody>
      </p:sp>
      <p:pic>
        <p:nvPicPr>
          <p:cNvPr id="10" name="9 Imagen" descr="F:\DCIM\101MSDCF\DSC02429.JPG"/>
          <p:cNvPicPr>
            <a:picLocks noChangeAspect="1" noChangeArrowheads="1"/>
          </p:cNvPicPr>
          <p:nvPr/>
        </p:nvPicPr>
        <p:blipFill>
          <a:blip r:embed="rId2">
            <a:extLst>
              <a:ext uri="{28A0092B-C50C-407E-A947-70E740481C1C}">
                <a14:useLocalDpi xmlns:a14="http://schemas.microsoft.com/office/drawing/2010/main" val="0"/>
              </a:ext>
            </a:extLst>
          </a:blip>
          <a:srcRect t="13193" b="28918"/>
          <a:stretch>
            <a:fillRect/>
          </a:stretch>
        </p:blipFill>
        <p:spPr bwMode="auto">
          <a:xfrm>
            <a:off x="5135563" y="82550"/>
            <a:ext cx="2808287" cy="183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l="14459" t="19170" r="9464" b="16393"/>
          <a:stretch>
            <a:fillRect/>
          </a:stretch>
        </p:blipFill>
        <p:spPr bwMode="auto">
          <a:xfrm>
            <a:off x="6948488" y="1484313"/>
            <a:ext cx="2051050" cy="18002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2690813"/>
            <a:ext cx="2520950" cy="1957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Rectángulo"/>
          <p:cNvSpPr>
            <a:spLocks noChangeArrowheads="1"/>
          </p:cNvSpPr>
          <p:nvPr/>
        </p:nvSpPr>
        <p:spPr bwMode="auto">
          <a:xfrm>
            <a:off x="323850" y="5516563"/>
            <a:ext cx="28797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charset="0"/>
              <a:buChar char="•"/>
            </a:pPr>
            <a:r>
              <a:rPr lang="es-ES"/>
              <a:t> </a:t>
            </a:r>
            <a:r>
              <a:rPr lang="es-ES" sz="1400"/>
              <a:t>Procesamiento de la información</a:t>
            </a:r>
            <a:endParaRPr lang="es-CO" sz="1400"/>
          </a:p>
        </p:txBody>
      </p:sp>
      <p:sp>
        <p:nvSpPr>
          <p:cNvPr id="13" name="12 Hexágono"/>
          <p:cNvSpPr/>
          <p:nvPr/>
        </p:nvSpPr>
        <p:spPr>
          <a:xfrm>
            <a:off x="2557463" y="5341938"/>
            <a:ext cx="2519362" cy="935037"/>
          </a:xfrm>
          <a:prstGeom prst="hexagon">
            <a:avLst/>
          </a:prstGeom>
          <a:solidFill>
            <a:srgbClr val="09B6CD"/>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600" dirty="0"/>
              <a:t>Tabulación manual, programa  Excel, gráfico de barras</a:t>
            </a:r>
            <a:endParaRPr lang="es-ES" sz="1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nodeType="withEffect">
                                  <p:stCondLst>
                                    <p:cond delay="0"/>
                                  </p:stCondLst>
                                  <p:childTnLst>
                                    <p:set>
                                      <p:cBhvr>
                                        <p:cTn id="18" dur="1" fill="hold">
                                          <p:stCondLst>
                                            <p:cond delay="0"/>
                                          </p:stCondLst>
                                        </p:cTn>
                                        <p:tgtEl>
                                          <p:spTgt spid="2053"/>
                                        </p:tgtEl>
                                        <p:attrNameLst>
                                          <p:attrName>style.visibility</p:attrName>
                                        </p:attrNameLst>
                                      </p:cBhvr>
                                      <p:to>
                                        <p:strVal val="visible"/>
                                      </p:to>
                                    </p:set>
                                    <p:anim calcmode="lin" valueType="num">
                                      <p:cBhvr>
                                        <p:cTn id="19" dur="1000" fill="hold"/>
                                        <p:tgtEl>
                                          <p:spTgt spid="2053"/>
                                        </p:tgtEl>
                                        <p:attrNameLst>
                                          <p:attrName>ppt_w</p:attrName>
                                        </p:attrNameLst>
                                      </p:cBhvr>
                                      <p:tavLst>
                                        <p:tav tm="0">
                                          <p:val>
                                            <p:fltVal val="0"/>
                                          </p:val>
                                        </p:tav>
                                        <p:tav tm="100000">
                                          <p:val>
                                            <p:strVal val="#ppt_w"/>
                                          </p:val>
                                        </p:tav>
                                      </p:tavLst>
                                    </p:anim>
                                    <p:anim calcmode="lin" valueType="num">
                                      <p:cBhvr>
                                        <p:cTn id="20" dur="1000" fill="hold"/>
                                        <p:tgtEl>
                                          <p:spTgt spid="2053"/>
                                        </p:tgtEl>
                                        <p:attrNameLst>
                                          <p:attrName>ppt_h</p:attrName>
                                        </p:attrNameLst>
                                      </p:cBhvr>
                                      <p:tavLst>
                                        <p:tav tm="0">
                                          <p:val>
                                            <p:fltVal val="0"/>
                                          </p:val>
                                        </p:tav>
                                        <p:tav tm="100000">
                                          <p:val>
                                            <p:strVal val="#ppt_h"/>
                                          </p:val>
                                        </p:tav>
                                      </p:tavLst>
                                    </p:anim>
                                    <p:anim calcmode="lin" valueType="num">
                                      <p:cBhvr>
                                        <p:cTn id="21" dur="1000" fill="hold"/>
                                        <p:tgtEl>
                                          <p:spTgt spid="2053"/>
                                        </p:tgtEl>
                                        <p:attrNameLst>
                                          <p:attrName>style.rotation</p:attrName>
                                        </p:attrNameLst>
                                      </p:cBhvr>
                                      <p:tavLst>
                                        <p:tav tm="0">
                                          <p:val>
                                            <p:fltVal val="90"/>
                                          </p:val>
                                        </p:tav>
                                        <p:tav tm="100000">
                                          <p:val>
                                            <p:fltVal val="0"/>
                                          </p:val>
                                        </p:tav>
                                      </p:tavLst>
                                    </p:anim>
                                    <p:animEffect transition="in" filter="fade">
                                      <p:cBhvr>
                                        <p:cTn id="22" dur="1000"/>
                                        <p:tgtEl>
                                          <p:spTgt spid="205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3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fltVal val="0"/>
                                          </p:val>
                                        </p:tav>
                                        <p:tav tm="100000">
                                          <p:val>
                                            <p:strVal val="#ppt_w"/>
                                          </p:val>
                                        </p:tav>
                                      </p:tavLst>
                                    </p:anim>
                                    <p:anim calcmode="lin" valueType="num">
                                      <p:cBhvr>
                                        <p:cTn id="32" dur="1000" fill="hold"/>
                                        <p:tgtEl>
                                          <p:spTgt spid="2"/>
                                        </p:tgtEl>
                                        <p:attrNameLst>
                                          <p:attrName>ppt_h</p:attrName>
                                        </p:attrNameLst>
                                      </p:cBhvr>
                                      <p:tavLst>
                                        <p:tav tm="0">
                                          <p:val>
                                            <p:fltVal val="0"/>
                                          </p:val>
                                        </p:tav>
                                        <p:tav tm="100000">
                                          <p:val>
                                            <p:strVal val="#ppt_h"/>
                                          </p:val>
                                        </p:tav>
                                      </p:tavLst>
                                    </p:anim>
                                    <p:anim calcmode="lin" valueType="num">
                                      <p:cBhvr>
                                        <p:cTn id="33" dur="1000" fill="hold"/>
                                        <p:tgtEl>
                                          <p:spTgt spid="2"/>
                                        </p:tgtEl>
                                        <p:attrNameLst>
                                          <p:attrName>style.rotation</p:attrName>
                                        </p:attrNameLst>
                                      </p:cBhvr>
                                      <p:tavLst>
                                        <p:tav tm="0">
                                          <p:val>
                                            <p:fltVal val="90"/>
                                          </p:val>
                                        </p:tav>
                                        <p:tav tm="100000">
                                          <p:val>
                                            <p:fltVal val="0"/>
                                          </p:val>
                                        </p:tav>
                                      </p:tavLst>
                                    </p:anim>
                                    <p:animEffect transition="in" filter="fade">
                                      <p:cBhvr>
                                        <p:cTn id="34" dur="1000"/>
                                        <p:tgtEl>
                                          <p:spTgt spid="2"/>
                                        </p:tgtEl>
                                      </p:cBhvr>
                                    </p:animEffect>
                                  </p:childTnLst>
                                </p:cTn>
                              </p:par>
                              <p:par>
                                <p:cTn id="35" presetID="31" presetClass="entr" presetSubtype="0" fill="hold" nodeType="withEffect">
                                  <p:stCondLst>
                                    <p:cond delay="10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p:cTn id="3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40" dur="1000"/>
                                        <p:tgtEl>
                                          <p:spTgt spid="3">
                                            <p:txEl>
                                              <p:pRg st="2" end="2"/>
                                            </p:txEl>
                                          </p:spTgt>
                                        </p:tgtEl>
                                      </p:cBhvr>
                                    </p:animEffect>
                                  </p:childTnLst>
                                </p:cTn>
                              </p:par>
                              <p:par>
                                <p:cTn id="41" presetID="31" presetClass="entr" presetSubtype="0" fill="hold" nodeType="with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p:cTn id="4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6" dur="1000"/>
                                        <p:tgtEl>
                                          <p:spTgt spid="3">
                                            <p:txEl>
                                              <p:pRg st="3" end="3"/>
                                            </p:txEl>
                                          </p:spTgt>
                                        </p:tgtEl>
                                      </p:cBhvr>
                                    </p:animEffect>
                                  </p:childTnLst>
                                </p:cTn>
                              </p:par>
                              <p:par>
                                <p:cTn id="47" presetID="31" presetClass="entr" presetSubtype="0" fill="hold" nodeType="withEffect">
                                  <p:stCondLst>
                                    <p:cond delay="0"/>
                                  </p:stCondLst>
                                  <p:childTnLst>
                                    <p:set>
                                      <p:cBhvr>
                                        <p:cTn id="48" dur="1" fill="hold">
                                          <p:stCondLst>
                                            <p:cond delay="0"/>
                                          </p:stCondLst>
                                        </p:cTn>
                                        <p:tgtEl>
                                          <p:spTgt spid="11">
                                            <p:txEl>
                                              <p:pRg st="0" end="0"/>
                                            </p:txEl>
                                          </p:spTgt>
                                        </p:tgtEl>
                                        <p:attrNameLst>
                                          <p:attrName>style.visibility</p:attrName>
                                        </p:attrNameLst>
                                      </p:cBhvr>
                                      <p:to>
                                        <p:strVal val="visible"/>
                                      </p:to>
                                    </p:set>
                                    <p:anim calcmode="lin" valueType="num">
                                      <p:cBhvr>
                                        <p:cTn id="49"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50"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51"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52"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5 Marcador de contenido"/>
          <p:cNvSpPr>
            <a:spLocks noGrp="1"/>
          </p:cNvSpPr>
          <p:nvPr>
            <p:ph sz="quarter" idx="4"/>
          </p:nvPr>
        </p:nvSpPr>
        <p:spPr>
          <a:xfrm>
            <a:off x="395288" y="4173538"/>
            <a:ext cx="8072437" cy="2073275"/>
          </a:xfrm>
        </p:spPr>
        <p:txBody>
          <a:bodyPr/>
          <a:lstStyle/>
          <a:p>
            <a:pPr>
              <a:buFont typeface="Wingdings 2" pitchFamily="18" charset="2"/>
              <a:buNone/>
            </a:pPr>
            <a:r>
              <a:rPr lang="es-ES" smtClean="0"/>
              <a:t>                                                                      </a:t>
            </a:r>
          </a:p>
          <a:p>
            <a:pPr>
              <a:buFont typeface="Wingdings 2" pitchFamily="18" charset="2"/>
              <a:buNone/>
            </a:pPr>
            <a:endParaRPr lang="es-ES" smtClean="0"/>
          </a:p>
          <a:p>
            <a:pPr>
              <a:buFont typeface="Wingdings 2" pitchFamily="18" charset="2"/>
              <a:buNone/>
            </a:pPr>
            <a:endParaRPr lang="es-ES" smtClean="0"/>
          </a:p>
          <a:p>
            <a:pPr>
              <a:buFont typeface="Wingdings 2" pitchFamily="18" charset="2"/>
              <a:buNone/>
            </a:pPr>
            <a:endParaRPr lang="es-ES" smtClean="0"/>
          </a:p>
          <a:p>
            <a:pPr>
              <a:buFont typeface="Wingdings 2" pitchFamily="18" charset="2"/>
              <a:buNone/>
            </a:pPr>
            <a:endParaRPr lang="es-ES" smtClean="0"/>
          </a:p>
        </p:txBody>
      </p:sp>
      <p:sp>
        <p:nvSpPr>
          <p:cNvPr id="8" name="7 Marcador de texto"/>
          <p:cNvSpPr>
            <a:spLocks noGrp="1"/>
          </p:cNvSpPr>
          <p:nvPr>
            <p:ph type="body" idx="1"/>
          </p:nvPr>
        </p:nvSpPr>
        <p:spPr>
          <a:xfrm>
            <a:off x="2916238" y="188913"/>
            <a:ext cx="3503612" cy="836612"/>
          </a:xfrm>
          <a:solidFill>
            <a:schemeClr val="accent5">
              <a:lumMod val="60000"/>
              <a:lumOff val="40000"/>
            </a:schemeClr>
          </a:solidFill>
          <a:ln>
            <a:solidFill>
              <a:schemeClr val="accent5">
                <a:lumMod val="75000"/>
              </a:schemeClr>
            </a:solidFill>
          </a:ln>
        </p:spPr>
        <p:txBody>
          <a:bodyPr/>
          <a:lstStyle/>
          <a:p>
            <a:pPr algn="ctr" fontAlgn="auto">
              <a:spcAft>
                <a:spcPts val="0"/>
              </a:spcAft>
              <a:buClr>
                <a:schemeClr val="accent3"/>
              </a:buClr>
              <a:buFont typeface="Wingdings 2"/>
              <a:buNone/>
              <a:defRPr/>
            </a:pPr>
            <a:r>
              <a:rPr lang="es-ES" sz="2000" dirty="0" smtClean="0">
                <a:solidFill>
                  <a:sysClr val="windowText" lastClr="000000"/>
                </a:solidFill>
              </a:rPr>
              <a:t>CAPÍTULO  IV</a:t>
            </a:r>
          </a:p>
          <a:p>
            <a:pPr algn="ctr" fontAlgn="auto">
              <a:spcAft>
                <a:spcPts val="0"/>
              </a:spcAft>
              <a:buClr>
                <a:schemeClr val="accent3"/>
              </a:buClr>
              <a:buFont typeface="Wingdings 2"/>
              <a:buNone/>
              <a:defRPr/>
            </a:pPr>
            <a:r>
              <a:rPr lang="es-ES" sz="2000" dirty="0" smtClean="0">
                <a:solidFill>
                  <a:sysClr val="windowText" lastClr="000000"/>
                </a:solidFill>
              </a:rPr>
              <a:t>RESULTADOS</a:t>
            </a:r>
            <a:endParaRPr lang="es-ES" sz="2000" dirty="0">
              <a:solidFill>
                <a:sysClr val="windowText" lastClr="000000"/>
              </a:solidFill>
            </a:endParaRPr>
          </a:p>
        </p:txBody>
      </p:sp>
      <p:sp>
        <p:nvSpPr>
          <p:cNvPr id="22532" name="1 Título"/>
          <p:cNvSpPr>
            <a:spLocks noGrp="1"/>
          </p:cNvSpPr>
          <p:nvPr>
            <p:ph type="title"/>
          </p:nvPr>
        </p:nvSpPr>
        <p:spPr>
          <a:xfrm>
            <a:off x="2362200" y="1268413"/>
            <a:ext cx="4624388" cy="654050"/>
          </a:xfrm>
        </p:spPr>
        <p:txBody>
          <a:bodyPr/>
          <a:lstStyle/>
          <a:p>
            <a:pPr algn="ctr"/>
            <a:r>
              <a:rPr lang="es-CO" sz="2400" b="1" smtClean="0"/>
              <a:t/>
            </a:r>
            <a:br>
              <a:rPr lang="es-CO" sz="2400" b="1" smtClean="0"/>
            </a:br>
            <a:r>
              <a:rPr lang="es-CO" sz="2400" b="1" smtClean="0"/>
              <a:t/>
            </a:r>
            <a:br>
              <a:rPr lang="es-CO" sz="2400" b="1" smtClean="0"/>
            </a:br>
            <a:r>
              <a:rPr lang="es-CO" sz="2400" b="1" smtClean="0"/>
              <a:t/>
            </a:r>
            <a:br>
              <a:rPr lang="es-CO" sz="2400" b="1" smtClean="0"/>
            </a:br>
            <a:r>
              <a:rPr lang="es-CO" sz="2400" b="1" smtClean="0"/>
              <a:t/>
            </a:r>
            <a:br>
              <a:rPr lang="es-CO" sz="2400" b="1" smtClean="0"/>
            </a:br>
            <a:r>
              <a:rPr lang="es-CO" sz="2400" b="1" smtClean="0"/>
              <a:t/>
            </a:r>
            <a:br>
              <a:rPr lang="es-CO" sz="2400" b="1" smtClean="0"/>
            </a:br>
            <a:r>
              <a:rPr lang="es-CO" sz="2400" b="1" smtClean="0"/>
              <a:t/>
            </a:r>
            <a:br>
              <a:rPr lang="es-CO" sz="2400" b="1" smtClean="0"/>
            </a:br>
            <a:r>
              <a:rPr lang="es-CO" sz="2400" b="1" smtClean="0"/>
              <a:t>1</a:t>
            </a:r>
            <a:r>
              <a:rPr lang="es-CO" sz="2000" b="1" smtClean="0"/>
              <a:t>. ¿Qué es para usted un riesgo natural?</a:t>
            </a:r>
            <a:endParaRPr lang="es-ES" sz="2000" i="1" smtClean="0"/>
          </a:p>
        </p:txBody>
      </p:sp>
      <p:sp>
        <p:nvSpPr>
          <p:cNvPr id="22533" name="Rectangle 1"/>
          <p:cNvSpPr>
            <a:spLocks noChangeArrowheads="1"/>
          </p:cNvSpPr>
          <p:nvPr/>
        </p:nvSpPr>
        <p:spPr bwMode="auto">
          <a:xfrm>
            <a:off x="285750" y="6143625"/>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s-CO" sz="1200" b="1">
                <a:latin typeface="Times New Roman" pitchFamily="18" charset="0"/>
                <a:ea typeface="Batang" pitchFamily="18" charset="-127"/>
                <a:cs typeface="Times New Roman" pitchFamily="18" charset="0"/>
              </a:rPr>
              <a:t>Gráfico 1. Riesgos naturales</a:t>
            </a:r>
            <a:endParaRPr lang="es-CO">
              <a:latin typeface="Arial" charset="0"/>
              <a:ea typeface="Batang" pitchFamily="18" charset="-127"/>
              <a:cs typeface="Times New Roman" pitchFamily="18" charset="0"/>
            </a:endParaRPr>
          </a:p>
        </p:txBody>
      </p:sp>
      <p:sp>
        <p:nvSpPr>
          <p:cNvPr id="22534" name="1 CuadroTexto"/>
          <p:cNvSpPr txBox="1">
            <a:spLocks noChangeArrowheads="1"/>
          </p:cNvSpPr>
          <p:nvPr/>
        </p:nvSpPr>
        <p:spPr bwMode="auto">
          <a:xfrm>
            <a:off x="1931988" y="1006475"/>
            <a:ext cx="58340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algn="ctr"/>
            <a:r>
              <a:rPr lang="es-EC"/>
              <a:t>Conocimientos de la población en R.N. </a:t>
            </a:r>
          </a:p>
          <a:p>
            <a:pPr algn="ctr"/>
            <a:endParaRPr lang="es-EC"/>
          </a:p>
          <a:p>
            <a:pPr algn="ctr"/>
            <a:endParaRPr lang="es-EC"/>
          </a:p>
          <a:p>
            <a:pPr algn="ctr"/>
            <a:endParaRPr lang="es-EC"/>
          </a:p>
          <a:p>
            <a:pPr algn="ctr"/>
            <a:endParaRPr lang="es-EC"/>
          </a:p>
          <a:p>
            <a:pPr algn="ctr"/>
            <a:endParaRPr lang="es-EC"/>
          </a:p>
          <a:p>
            <a:pPr algn="ctr"/>
            <a:endParaRPr lang="es-EC"/>
          </a:p>
          <a:p>
            <a:pPr algn="ctr"/>
            <a:endParaRPr lang="es-EC"/>
          </a:p>
        </p:txBody>
      </p:sp>
      <p:graphicFrame>
        <p:nvGraphicFramePr>
          <p:cNvPr id="11" name="10 Marcador de contenido"/>
          <p:cNvGraphicFramePr>
            <a:graphicFrameLocks noGrp="1"/>
          </p:cNvGraphicFramePr>
          <p:nvPr>
            <p:ph sz="quarter" idx="2"/>
          </p:nvPr>
        </p:nvGraphicFramePr>
        <p:xfrm>
          <a:off x="2837626" y="2132856"/>
          <a:ext cx="4040188" cy="384651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ítulo 1"/>
          <p:cNvSpPr>
            <a:spLocks noGrp="1"/>
          </p:cNvSpPr>
          <p:nvPr>
            <p:ph type="title"/>
          </p:nvPr>
        </p:nvSpPr>
        <p:spPr>
          <a:xfrm>
            <a:off x="914400" y="404813"/>
            <a:ext cx="8229600" cy="1143000"/>
          </a:xfrm>
        </p:spPr>
        <p:txBody>
          <a:bodyPr/>
          <a:lstStyle/>
          <a:p>
            <a:r>
              <a:rPr lang="es-CO" sz="2000" b="1" dirty="0"/>
              <a:t>2</a:t>
            </a:r>
            <a:r>
              <a:rPr lang="es-CO" sz="2000" b="1" dirty="0" smtClean="0"/>
              <a:t>. ¿Qué tan afectada puede estar tu comunidad ante  riesgos y posibles desastres naturales?</a:t>
            </a:r>
            <a:endParaRPr lang="es-CO" sz="2000" dirty="0" smtClean="0"/>
          </a:p>
        </p:txBody>
      </p:sp>
      <p:sp>
        <p:nvSpPr>
          <p:cNvPr id="24579" name="Rectángulo 7"/>
          <p:cNvSpPr>
            <a:spLocks noChangeArrowheads="1"/>
          </p:cNvSpPr>
          <p:nvPr/>
        </p:nvSpPr>
        <p:spPr bwMode="auto">
          <a:xfrm>
            <a:off x="1685925" y="5430838"/>
            <a:ext cx="63357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200000"/>
              </a:lnSpc>
            </a:pPr>
            <a:r>
              <a:rPr lang="es-CO" sz="1200" b="1" dirty="0" smtClean="0">
                <a:latin typeface="Times New Roman" pitchFamily="18" charset="0"/>
                <a:ea typeface="Batang" pitchFamily="18" charset="-127"/>
                <a:cs typeface="Times New Roman" pitchFamily="18" charset="0"/>
              </a:rPr>
              <a:t>Gráfico 2</a:t>
            </a:r>
            <a:r>
              <a:rPr lang="es-CO" sz="1200" b="1" dirty="0" smtClean="0">
                <a:latin typeface="Times New Roman" pitchFamily="18" charset="0"/>
                <a:ea typeface="Batang" pitchFamily="18" charset="-127"/>
                <a:cs typeface="Times New Roman" pitchFamily="18" charset="0"/>
              </a:rPr>
              <a:t>. </a:t>
            </a:r>
            <a:r>
              <a:rPr lang="es-CO" sz="1200" b="1" dirty="0">
                <a:latin typeface="Times New Roman" pitchFamily="18" charset="0"/>
                <a:ea typeface="Batang" pitchFamily="18" charset="-127"/>
                <a:cs typeface="Times New Roman" pitchFamily="18" charset="0"/>
              </a:rPr>
              <a:t>Afectación de la comunidad ante  riesgos y desastres</a:t>
            </a:r>
            <a:endParaRPr lang="es-CO" sz="1200" i="1" dirty="0">
              <a:latin typeface="Arial" charset="0"/>
              <a:ea typeface="Batang" pitchFamily="18" charset="-127"/>
              <a:cs typeface="Times New Roman" pitchFamily="18" charset="0"/>
            </a:endParaRPr>
          </a:p>
        </p:txBody>
      </p:sp>
      <p:graphicFrame>
        <p:nvGraphicFramePr>
          <p:cNvPr id="6" name="5 Marcador de contenido"/>
          <p:cNvGraphicFramePr>
            <a:graphicFrameLocks noGrp="1"/>
          </p:cNvGraphicFramePr>
          <p:nvPr>
            <p:ph idx="1"/>
          </p:nvPr>
        </p:nvGraphicFramePr>
        <p:xfrm>
          <a:off x="2627784" y="1772816"/>
          <a:ext cx="4464496" cy="360948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97714" y="1124744"/>
            <a:ext cx="5328592" cy="698209"/>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pPr algn="ctr" fontAlgn="auto">
              <a:spcAft>
                <a:spcPts val="0"/>
              </a:spcAft>
              <a:defRPr/>
            </a:pPr>
            <a:r>
              <a:rPr lang="es-ES"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Riesgo</a:t>
            </a:r>
            <a:r>
              <a:rPr lang="es-ES" b="1" dirty="0" smtClean="0">
                <a:ln w="13462">
                  <a:solidFill>
                    <a:schemeClr val="bg1"/>
                  </a:solidFill>
                  <a:prstDash val="solid"/>
                </a:ln>
                <a:solidFill>
                  <a:schemeClr val="tx1">
                    <a:lumMod val="85000"/>
                    <a:lumOff val="15000"/>
                  </a:schemeClr>
                </a:solidFill>
                <a:effectLst>
                  <a:outerShdw blurRad="38100" dist="38100" dir="2700000" algn="tl" rotWithShape="0">
                    <a:srgbClr val="000000">
                      <a:alpha val="43137"/>
                    </a:srgbClr>
                  </a:outerShdw>
                </a:effectLst>
              </a:rPr>
              <a:t> </a:t>
            </a:r>
            <a:r>
              <a:rPr lang="es-ES"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Natural</a:t>
            </a:r>
            <a:endParaRPr lang="es-ES" b="1"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endParaRPr>
          </a:p>
        </p:txBody>
      </p:sp>
      <p:sp>
        <p:nvSpPr>
          <p:cNvPr id="6147" name="4 Marcador de contenido"/>
          <p:cNvSpPr>
            <a:spLocks noGrp="1"/>
          </p:cNvSpPr>
          <p:nvPr>
            <p:ph sz="quarter" idx="2"/>
          </p:nvPr>
        </p:nvSpPr>
        <p:spPr>
          <a:xfrm>
            <a:off x="457200" y="3500438"/>
            <a:ext cx="4040188" cy="2860675"/>
          </a:xfrm>
        </p:spPr>
        <p:txBody>
          <a:bodyPr/>
          <a:lstStyle/>
          <a:p>
            <a:pPr algn="just"/>
            <a:endParaRPr lang="es-ES" smtClean="0"/>
          </a:p>
          <a:p>
            <a:pPr algn="just">
              <a:buFont typeface="Wingdings 2" pitchFamily="18" charset="2"/>
              <a:buNone/>
            </a:pPr>
            <a:endParaRPr lang="es-ES" smtClean="0"/>
          </a:p>
        </p:txBody>
      </p:sp>
      <p:sp>
        <p:nvSpPr>
          <p:cNvPr id="7" name="3 Marcador de texto"/>
          <p:cNvSpPr txBox="1">
            <a:spLocks/>
          </p:cNvSpPr>
          <p:nvPr/>
        </p:nvSpPr>
        <p:spPr>
          <a:xfrm>
            <a:off x="4714875" y="6000750"/>
            <a:ext cx="4041775" cy="655638"/>
          </a:xfrm>
          <a:prstGeom prst="rect">
            <a:avLst/>
          </a:prstGeom>
        </p:spPr>
        <p:txBody>
          <a:bodyPr lIns="45720" tIns="0" rIns="45720" bIns="0" anchor="ctr">
            <a:normAutofit/>
          </a:bodyPr>
          <a:lstStyle/>
          <a:p>
            <a:pPr fontAlgn="auto">
              <a:spcBef>
                <a:spcPct val="20000"/>
              </a:spcBef>
              <a:spcAft>
                <a:spcPts val="0"/>
              </a:spcAft>
              <a:buClr>
                <a:schemeClr val="accent3"/>
              </a:buClr>
              <a:buSzPct val="95000"/>
              <a:buFont typeface="Wingdings 2"/>
              <a:buNone/>
              <a:defRPr/>
            </a:pPr>
            <a:endParaRPr lang="es-ES" sz="2400" b="1" dirty="0">
              <a:solidFill>
                <a:schemeClr val="accent5">
                  <a:lumMod val="75000"/>
                </a:schemeClr>
              </a:solidFill>
              <a:latin typeface="+mn-lt"/>
              <a:cs typeface="+mn-cs"/>
            </a:endParaRPr>
          </a:p>
        </p:txBody>
      </p:sp>
      <p:sp>
        <p:nvSpPr>
          <p:cNvPr id="10" name="9 Rectángulo"/>
          <p:cNvSpPr/>
          <p:nvPr/>
        </p:nvSpPr>
        <p:spPr>
          <a:xfrm>
            <a:off x="827584" y="3068960"/>
            <a:ext cx="7668852" cy="1685801"/>
          </a:xfrm>
          <a:prstGeom prst="rect">
            <a:avLst/>
          </a:prstGeom>
          <a:noFill/>
        </p:spPr>
        <p:txBody>
          <a:bodyPr>
            <a:prstTxWarp prst="textWave1">
              <a:avLst/>
            </a:prstTxWarp>
            <a:spAutoFit/>
          </a:bodyPr>
          <a:lstStyle/>
          <a:p>
            <a:pPr algn="ctr" fontAlgn="auto">
              <a:spcBef>
                <a:spcPts val="0"/>
              </a:spcBef>
              <a:spcAft>
                <a:spcPts val="0"/>
              </a:spcAft>
              <a:defRPr/>
            </a:pPr>
            <a:r>
              <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lt"/>
                <a:cs typeface="+mn-cs"/>
              </a:rPr>
              <a:t>Es la probabilidad de que  ocurra   un   daño.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0"/>
                                        </p:tgtEl>
                                      </p:cBhvr>
                                    </p:animEffect>
                                    <p:animScale>
                                      <p:cBhvr>
                                        <p:cTn id="10"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Título"/>
          <p:cNvSpPr>
            <a:spLocks noGrp="1"/>
          </p:cNvSpPr>
          <p:nvPr>
            <p:ph type="title"/>
          </p:nvPr>
        </p:nvSpPr>
        <p:spPr>
          <a:xfrm>
            <a:off x="693738" y="620713"/>
            <a:ext cx="8043862" cy="652462"/>
          </a:xfrm>
        </p:spPr>
        <p:txBody>
          <a:bodyPr/>
          <a:lstStyle/>
          <a:p>
            <a:r>
              <a:rPr lang="es-ES" sz="2000" i="1" smtClean="0"/>
              <a:t/>
            </a:r>
            <a:br>
              <a:rPr lang="es-ES" sz="2000" i="1" smtClean="0"/>
            </a:br>
            <a:endParaRPr lang="es-ES" sz="2000" i="1" smtClean="0"/>
          </a:p>
        </p:txBody>
      </p:sp>
      <p:sp>
        <p:nvSpPr>
          <p:cNvPr id="25603" name="2 Rectángulo"/>
          <p:cNvSpPr>
            <a:spLocks noChangeArrowheads="1"/>
          </p:cNvSpPr>
          <p:nvPr/>
        </p:nvSpPr>
        <p:spPr bwMode="auto">
          <a:xfrm>
            <a:off x="2051050" y="620713"/>
            <a:ext cx="612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CO" b="1" dirty="0" smtClean="0"/>
              <a:t>3.¿</a:t>
            </a:r>
            <a:r>
              <a:rPr lang="es-CO" b="1" dirty="0"/>
              <a:t>Qué volcanes presentan riesgo para tu comunidad?</a:t>
            </a:r>
            <a:endParaRPr lang="es-CO" i="1" dirty="0"/>
          </a:p>
        </p:txBody>
      </p:sp>
      <p:graphicFrame>
        <p:nvGraphicFramePr>
          <p:cNvPr id="9" name="8 Marcador de contenido"/>
          <p:cNvGraphicFramePr>
            <a:graphicFrameLocks noGrp="1"/>
          </p:cNvGraphicFramePr>
          <p:nvPr>
            <p:ph idx="1"/>
          </p:nvPr>
        </p:nvGraphicFramePr>
        <p:xfrm>
          <a:off x="2286000" y="1070462"/>
          <a:ext cx="5328592" cy="4070746"/>
        </p:xfrm>
        <a:graphic>
          <a:graphicData uri="http://schemas.openxmlformats.org/drawingml/2006/chart">
            <c:chart xmlns:c="http://schemas.openxmlformats.org/drawingml/2006/chart" xmlns:r="http://schemas.openxmlformats.org/officeDocument/2006/relationships" r:id="rId2"/>
          </a:graphicData>
        </a:graphic>
      </p:graphicFrame>
      <p:sp>
        <p:nvSpPr>
          <p:cNvPr id="25605" name="5 Rectángulo"/>
          <p:cNvSpPr>
            <a:spLocks noChangeArrowheads="1"/>
          </p:cNvSpPr>
          <p:nvPr/>
        </p:nvSpPr>
        <p:spPr bwMode="auto">
          <a:xfrm>
            <a:off x="3267075" y="5300663"/>
            <a:ext cx="3689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CO" sz="1200" b="1" dirty="0"/>
              <a:t>Gráfico </a:t>
            </a:r>
            <a:r>
              <a:rPr lang="es-CO" sz="1200" b="1" dirty="0" smtClean="0"/>
              <a:t>3. </a:t>
            </a:r>
            <a:r>
              <a:rPr lang="es-CO" sz="1200" b="1" dirty="0"/>
              <a:t>Volcanes que representan riesgo</a:t>
            </a:r>
            <a:endParaRPr lang="es-CO" sz="1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ítulo 1"/>
          <p:cNvSpPr>
            <a:spLocks noGrp="1"/>
          </p:cNvSpPr>
          <p:nvPr>
            <p:ph type="title"/>
          </p:nvPr>
        </p:nvSpPr>
        <p:spPr>
          <a:xfrm>
            <a:off x="755650" y="692150"/>
            <a:ext cx="8229600" cy="1143000"/>
          </a:xfrm>
        </p:spPr>
        <p:txBody>
          <a:bodyPr/>
          <a:lstStyle/>
          <a:p>
            <a:r>
              <a:rPr lang="es-CO" sz="2000" b="1" dirty="0"/>
              <a:t>4</a:t>
            </a:r>
            <a:r>
              <a:rPr lang="es-CO" sz="2000" b="1" dirty="0" smtClean="0"/>
              <a:t>. ¿Los estudiantes del Colegio están preparados para los desastres?    </a:t>
            </a:r>
            <a:br>
              <a:rPr lang="es-CO" sz="2000" b="1" dirty="0" smtClean="0"/>
            </a:br>
            <a:r>
              <a:rPr lang="es-CO" sz="2000" b="1" dirty="0" smtClean="0"/>
              <a:t>  Si (  )		No (  )		¿Por qué?</a:t>
            </a:r>
            <a:r>
              <a:rPr lang="es-CO" sz="2000" i="1" dirty="0" smtClean="0"/>
              <a:t/>
            </a:r>
            <a:br>
              <a:rPr lang="es-CO" sz="2000" i="1" dirty="0" smtClean="0"/>
            </a:br>
            <a:endParaRPr lang="es-CO" sz="2000" dirty="0" smtClean="0"/>
          </a:p>
        </p:txBody>
      </p:sp>
      <p:sp>
        <p:nvSpPr>
          <p:cNvPr id="27651" name="Rectángulo 4"/>
          <p:cNvSpPr>
            <a:spLocks noChangeArrowheads="1"/>
          </p:cNvSpPr>
          <p:nvPr/>
        </p:nvSpPr>
        <p:spPr bwMode="auto">
          <a:xfrm>
            <a:off x="2286000" y="5589588"/>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CO" sz="1200" b="1" dirty="0">
                <a:solidFill>
                  <a:srgbClr val="000000"/>
                </a:solidFill>
                <a:latin typeface="Times New Roman" pitchFamily="18" charset="0"/>
                <a:cs typeface="Times New Roman" pitchFamily="18" charset="0"/>
              </a:rPr>
              <a:t>Gráfico </a:t>
            </a:r>
            <a:r>
              <a:rPr lang="es-CO" sz="1200" b="1" dirty="0" smtClean="0">
                <a:solidFill>
                  <a:srgbClr val="000000"/>
                </a:solidFill>
                <a:latin typeface="Times New Roman" pitchFamily="18" charset="0"/>
                <a:cs typeface="Times New Roman" pitchFamily="18" charset="0"/>
              </a:rPr>
              <a:t>4. </a:t>
            </a:r>
            <a:r>
              <a:rPr lang="es-CO" sz="1200" b="1" dirty="0"/>
              <a:t>¿Los estudiantes del Colegio están preparados para los desastres?</a:t>
            </a:r>
            <a:endParaRPr lang="es-CO" sz="1200" dirty="0"/>
          </a:p>
        </p:txBody>
      </p:sp>
      <p:graphicFrame>
        <p:nvGraphicFramePr>
          <p:cNvPr id="9" name="8 Gráfico"/>
          <p:cNvGraphicFramePr/>
          <p:nvPr>
            <p:extLst>
              <p:ext uri="{D42A27DB-BD31-4B8C-83A1-F6EECF244321}">
                <p14:modId xmlns:p14="http://schemas.microsoft.com/office/powerpoint/2010/main" val="1565434405"/>
              </p:ext>
            </p:extLst>
          </p:nvPr>
        </p:nvGraphicFramePr>
        <p:xfrm>
          <a:off x="2877819" y="1874712"/>
          <a:ext cx="3388360" cy="371040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92500" y="11113"/>
            <a:ext cx="2497138" cy="982662"/>
          </a:xfrm>
          <a:solidFill>
            <a:schemeClr val="accent5">
              <a:lumMod val="60000"/>
              <a:lumOff val="40000"/>
            </a:schemeClr>
          </a:solidFill>
        </p:spPr>
        <p:txBody>
          <a:bodyPr>
            <a:normAutofit fontScale="90000"/>
          </a:bodyPr>
          <a:lstStyle/>
          <a:p>
            <a:pPr algn="ctr" fontAlgn="auto">
              <a:spcAft>
                <a:spcPts val="0"/>
              </a:spcAft>
              <a:defRPr/>
            </a:pPr>
            <a:r>
              <a:rPr lang="es-ES" sz="2000" b="1" dirty="0" smtClean="0">
                <a:solidFill>
                  <a:schemeClr val="tx1"/>
                </a:solidFill>
                <a:latin typeface="+mn-lt"/>
              </a:rPr>
              <a:t/>
            </a:r>
            <a:br>
              <a:rPr lang="es-ES" sz="2000" b="1" dirty="0" smtClean="0">
                <a:solidFill>
                  <a:schemeClr val="tx1"/>
                </a:solidFill>
                <a:latin typeface="+mn-lt"/>
              </a:rPr>
            </a:br>
            <a:r>
              <a:rPr lang="es-ES" sz="2000" b="1" dirty="0">
                <a:solidFill>
                  <a:schemeClr val="tx1"/>
                </a:solidFill>
                <a:latin typeface="+mn-lt"/>
              </a:rPr>
              <a:t/>
            </a:r>
            <a:br>
              <a:rPr lang="es-ES" sz="2000" b="1" dirty="0">
                <a:solidFill>
                  <a:schemeClr val="tx1"/>
                </a:solidFill>
                <a:latin typeface="+mn-lt"/>
              </a:rPr>
            </a:br>
            <a:r>
              <a:rPr lang="es-ES" sz="2000" b="1" dirty="0" smtClean="0">
                <a:solidFill>
                  <a:schemeClr val="tx1"/>
                </a:solidFill>
                <a:latin typeface="+mn-lt"/>
              </a:rPr>
              <a:t/>
            </a:r>
            <a:br>
              <a:rPr lang="es-ES" sz="2000" b="1" dirty="0" smtClean="0">
                <a:solidFill>
                  <a:schemeClr val="tx1"/>
                </a:solidFill>
                <a:latin typeface="+mn-lt"/>
              </a:rPr>
            </a:br>
            <a:r>
              <a:rPr lang="es-ES" sz="2200" b="1" dirty="0" smtClean="0">
                <a:solidFill>
                  <a:schemeClr val="tx1"/>
                </a:solidFill>
                <a:latin typeface="+mn-lt"/>
              </a:rPr>
              <a:t>CAPÍTULO V </a:t>
            </a:r>
            <a:br>
              <a:rPr lang="es-ES" sz="2200" b="1" dirty="0" smtClean="0">
                <a:solidFill>
                  <a:schemeClr val="tx1"/>
                </a:solidFill>
                <a:latin typeface="+mn-lt"/>
              </a:rPr>
            </a:br>
            <a:r>
              <a:rPr lang="es-ES" sz="2200" b="1" dirty="0" smtClean="0">
                <a:solidFill>
                  <a:schemeClr val="tx1"/>
                </a:solidFill>
                <a:latin typeface="+mn-lt"/>
              </a:rPr>
              <a:t>CONCLUSIONES</a:t>
            </a:r>
            <a:br>
              <a:rPr lang="es-ES" sz="2200" b="1" dirty="0" smtClean="0">
                <a:solidFill>
                  <a:schemeClr val="tx1"/>
                </a:solidFill>
                <a:latin typeface="+mn-lt"/>
              </a:rPr>
            </a:br>
            <a:endParaRPr lang="es-ES" sz="2200" b="1" dirty="0">
              <a:solidFill>
                <a:schemeClr val="tx1"/>
              </a:solidFill>
              <a:latin typeface="+mn-lt"/>
            </a:endParaRPr>
          </a:p>
        </p:txBody>
      </p:sp>
      <p:sp>
        <p:nvSpPr>
          <p:cNvPr id="3" name="Rectangle 1"/>
          <p:cNvSpPr>
            <a:spLocks noGrp="1" noChangeArrowheads="1"/>
          </p:cNvSpPr>
          <p:nvPr>
            <p:ph sz="quarter" idx="2"/>
          </p:nvPr>
        </p:nvSpPr>
        <p:spPr>
          <a:xfrm>
            <a:off x="250825" y="1177925"/>
            <a:ext cx="8785225" cy="5016500"/>
          </a:xfrm>
          <a:solidFill>
            <a:srgbClr val="FFFFCC"/>
          </a:solidFill>
          <a:ln>
            <a:solidFill>
              <a:schemeClr val="accent1">
                <a:lumMod val="60000"/>
                <a:lumOff val="40000"/>
              </a:schemeClr>
            </a:solidFill>
            <a:miter lim="800000"/>
            <a:headEnd/>
            <a:tailEnd/>
          </a:ln>
        </p:spPr>
        <p:txBody>
          <a:bodyPr tIns="45720" anchor="ctr">
            <a:spAutoFit/>
          </a:bodyPr>
          <a:lstStyle/>
          <a:p>
            <a:pPr marL="274320" indent="-274320" fontAlgn="auto">
              <a:spcAft>
                <a:spcPts val="0"/>
              </a:spcAft>
              <a:buClr>
                <a:schemeClr val="accent3"/>
              </a:buClr>
              <a:buFont typeface="Wingdings 2"/>
              <a:buChar char=""/>
              <a:defRPr/>
            </a:pPr>
            <a:r>
              <a:rPr lang="es-CO" sz="1600" dirty="0"/>
              <a:t>El 80 % de alumnos, desconoce lo que es un riesgo natural, vulnerabilidad y  peligro y el 56 % ignora las causas de los eventos adversos.</a:t>
            </a:r>
            <a:endParaRPr lang="es-CO" sz="1600" i="1" dirty="0"/>
          </a:p>
          <a:p>
            <a:pPr marL="0" indent="0" fontAlgn="auto">
              <a:spcAft>
                <a:spcPts val="0"/>
              </a:spcAft>
              <a:buClr>
                <a:schemeClr val="accent3"/>
              </a:buClr>
              <a:buFont typeface="Wingdings 2"/>
              <a:buNone/>
              <a:defRPr/>
            </a:pPr>
            <a:r>
              <a:rPr lang="es-CO" sz="1600" dirty="0"/>
              <a:t> </a:t>
            </a:r>
            <a:endParaRPr lang="es-CO" sz="1600" i="1" dirty="0"/>
          </a:p>
          <a:p>
            <a:pPr marL="274320" indent="-274320" fontAlgn="auto">
              <a:spcAft>
                <a:spcPts val="0"/>
              </a:spcAft>
              <a:buClr>
                <a:schemeClr val="accent3"/>
              </a:buClr>
              <a:buFont typeface="Wingdings 2"/>
              <a:buChar char=""/>
              <a:defRPr/>
            </a:pPr>
            <a:r>
              <a:rPr lang="es-CO" sz="1600" dirty="0"/>
              <a:t>El 80 % de los encuestados menciona que su comunidad no ha recibido  capacitación para enfrentar  riesgos naturales.</a:t>
            </a:r>
            <a:endParaRPr lang="es-CO" sz="1600" i="1" dirty="0"/>
          </a:p>
          <a:p>
            <a:pPr marL="0" indent="0" fontAlgn="auto">
              <a:spcAft>
                <a:spcPts val="0"/>
              </a:spcAft>
              <a:buClr>
                <a:schemeClr val="accent3"/>
              </a:buClr>
              <a:buFont typeface="Wingdings 2"/>
              <a:buNone/>
              <a:defRPr/>
            </a:pPr>
            <a:r>
              <a:rPr lang="es-CO" sz="1600" b="1" dirty="0"/>
              <a:t> </a:t>
            </a:r>
            <a:endParaRPr lang="es-CO" sz="1600" i="1" dirty="0"/>
          </a:p>
          <a:p>
            <a:pPr marL="274320" indent="-274320" fontAlgn="auto">
              <a:spcAft>
                <a:spcPts val="0"/>
              </a:spcAft>
              <a:buClr>
                <a:schemeClr val="accent3"/>
              </a:buClr>
              <a:buFont typeface="Wingdings 2"/>
              <a:buChar char=""/>
              <a:defRPr/>
            </a:pPr>
            <a:r>
              <a:rPr lang="es-CO" sz="1600" dirty="0"/>
              <a:t>Un 60 % de los encuestados, manifiesta que su sector no es altamente vulnerable, al considerar que puede ser medianamente y poco afectado por un riesgo natural</a:t>
            </a:r>
            <a:r>
              <a:rPr lang="es-CO" sz="1600" dirty="0" smtClean="0"/>
              <a:t>.</a:t>
            </a:r>
          </a:p>
          <a:p>
            <a:pPr marL="274320" indent="-274320" fontAlgn="auto">
              <a:spcAft>
                <a:spcPts val="0"/>
              </a:spcAft>
              <a:buClr>
                <a:schemeClr val="accent3"/>
              </a:buClr>
              <a:buFont typeface="Wingdings 2"/>
              <a:buChar char=""/>
              <a:defRPr/>
            </a:pPr>
            <a:endParaRPr lang="es-CO" sz="1600" i="1" dirty="0"/>
          </a:p>
          <a:p>
            <a:pPr marL="274320" indent="-274320" fontAlgn="auto">
              <a:spcAft>
                <a:spcPts val="0"/>
              </a:spcAft>
              <a:buClr>
                <a:schemeClr val="accent3"/>
              </a:buClr>
              <a:buFont typeface="Wingdings 2"/>
              <a:buChar char=""/>
              <a:defRPr/>
            </a:pPr>
            <a:r>
              <a:rPr lang="es-CO" sz="1600" b="1" dirty="0"/>
              <a:t> </a:t>
            </a:r>
            <a:r>
              <a:rPr lang="es-CO" sz="1600" dirty="0"/>
              <a:t>Un 48 % de los encuestados refiere que las inundaciones y sequías no se han intensificado</a:t>
            </a:r>
            <a:r>
              <a:rPr lang="es-CO" sz="1600" dirty="0" smtClean="0"/>
              <a:t>.</a:t>
            </a:r>
          </a:p>
          <a:p>
            <a:pPr marL="274320" indent="-274320" fontAlgn="auto">
              <a:spcAft>
                <a:spcPts val="0"/>
              </a:spcAft>
              <a:buClr>
                <a:schemeClr val="accent3"/>
              </a:buClr>
              <a:buFont typeface="Wingdings 2"/>
              <a:buChar char=""/>
              <a:defRPr/>
            </a:pPr>
            <a:endParaRPr lang="es-CO" sz="1600" i="1" dirty="0"/>
          </a:p>
          <a:p>
            <a:pPr marL="274320" indent="-274320" fontAlgn="auto">
              <a:spcAft>
                <a:spcPts val="0"/>
              </a:spcAft>
              <a:buClr>
                <a:schemeClr val="accent3"/>
              </a:buClr>
              <a:buFont typeface="Wingdings 2"/>
              <a:buChar char=""/>
              <a:defRPr/>
            </a:pPr>
            <a:r>
              <a:rPr lang="es-CO" sz="1600" b="1" dirty="0"/>
              <a:t> </a:t>
            </a:r>
            <a:r>
              <a:rPr lang="es-CO" sz="1600" dirty="0" smtClean="0"/>
              <a:t>Un </a:t>
            </a:r>
            <a:r>
              <a:rPr lang="es-CO" sz="1600" dirty="0"/>
              <a:t>72% de encuestados, contesta que reaccionarían con temor si se presentara un sismo fuerte, y el restante 28 % con calma.</a:t>
            </a:r>
            <a:endParaRPr lang="es-CO" sz="1600" i="1" dirty="0"/>
          </a:p>
          <a:p>
            <a:pPr marL="0" indent="0" fontAlgn="auto">
              <a:spcAft>
                <a:spcPts val="0"/>
              </a:spcAft>
              <a:buClr>
                <a:schemeClr val="accent3"/>
              </a:buClr>
              <a:buFont typeface="Wingdings 2"/>
              <a:buNone/>
              <a:defRPr/>
            </a:pPr>
            <a:r>
              <a:rPr lang="es-CO" sz="1600" dirty="0"/>
              <a:t> </a:t>
            </a:r>
            <a:endParaRPr lang="es-CO" sz="1600" i="1" dirty="0"/>
          </a:p>
          <a:p>
            <a:pPr marL="274320" indent="-274320" fontAlgn="auto">
              <a:spcAft>
                <a:spcPts val="0"/>
              </a:spcAft>
              <a:buClr>
                <a:schemeClr val="accent3"/>
              </a:buClr>
              <a:buFont typeface="Wingdings 2"/>
              <a:buChar char=""/>
              <a:defRPr/>
            </a:pPr>
            <a:r>
              <a:rPr lang="es-CO" sz="1600" dirty="0"/>
              <a:t>El 88 % de alumnos manifiesta que el colegio no está preparado para enfrentar un riesgo, emergencia o desastre. De éstos el 46 % se refiere a la falta de educación, el 32 % a la falta de recursos, 8 % a la inexistencia de voluntad y 5 % a la inconsciencia</a:t>
            </a:r>
            <a:endParaRPr lang="es-CO" sz="1600" i="1" dirty="0"/>
          </a:p>
          <a:p>
            <a:pPr marL="0" indent="0" eaLnBrk="0" hangingPunct="0">
              <a:spcBef>
                <a:spcPct val="0"/>
              </a:spcBef>
              <a:buClrTx/>
              <a:buSzTx/>
              <a:buFontTx/>
              <a:buNone/>
              <a:defRPr/>
            </a:pPr>
            <a:endParaRPr lang="es-ES" sz="1600" dirty="0" smtClean="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nodeType="afterGroup">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randombar(horizontal)">
                                      <p:cBhvr>
                                        <p:cTn id="11" dur="500"/>
                                        <p:tgtEl>
                                          <p:spTgt spid="3">
                                            <p:bg/>
                                          </p:spTgt>
                                        </p:tgtEl>
                                      </p:cBhvr>
                                    </p:animEffect>
                                  </p:childTnLst>
                                </p:cTn>
                              </p:par>
                            </p:childTnLst>
                          </p:cTn>
                        </p:par>
                        <p:par>
                          <p:cTn id="12" fill="hold" nodeType="afterGroup">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par>
                          <p:cTn id="16" fill="hold" nodeType="afterGroup">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9" dur="500"/>
                                        <p:tgtEl>
                                          <p:spTgt spid="3">
                                            <p:txEl>
                                              <p:pRg st="1" end="1"/>
                                            </p:txEl>
                                          </p:spTgt>
                                        </p:tgtEl>
                                      </p:cBhvr>
                                    </p:animEffect>
                                  </p:childTnLst>
                                </p:cTn>
                              </p:par>
                            </p:childTnLst>
                          </p:cTn>
                        </p:par>
                        <p:par>
                          <p:cTn id="20" fill="hold" nodeType="afterGroup">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3" dur="500"/>
                                        <p:tgtEl>
                                          <p:spTgt spid="3">
                                            <p:txEl>
                                              <p:pRg st="2" end="2"/>
                                            </p:txEl>
                                          </p:spTgt>
                                        </p:tgtEl>
                                      </p:cBhvr>
                                    </p:animEffect>
                                  </p:childTnLst>
                                </p:cTn>
                              </p:par>
                            </p:childTnLst>
                          </p:cTn>
                        </p:par>
                        <p:par>
                          <p:cTn id="24" fill="hold" nodeType="afterGroup">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par>
                          <p:cTn id="28" fill="hold" nodeType="afterGroup">
                            <p:stCondLst>
                              <p:cond delay="3000"/>
                            </p:stCondLst>
                            <p:childTnLst>
                              <p:par>
                                <p:cTn id="29" presetID="14" presetClass="entr" presetSubtype="1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1" dur="500"/>
                                        <p:tgtEl>
                                          <p:spTgt spid="3">
                                            <p:txEl>
                                              <p:pRg st="4" end="4"/>
                                            </p:txEl>
                                          </p:spTgt>
                                        </p:tgtEl>
                                      </p:cBhvr>
                                    </p:animEffect>
                                  </p:childTnLst>
                                </p:cTn>
                              </p:par>
                            </p:childTnLst>
                          </p:cTn>
                        </p:par>
                        <p:par>
                          <p:cTn id="32" fill="hold" nodeType="afterGroup">
                            <p:stCondLst>
                              <p:cond delay="3500"/>
                            </p:stCondLst>
                            <p:childTnLst>
                              <p:par>
                                <p:cTn id="33" presetID="14" presetClass="entr" presetSubtype="1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5" dur="500"/>
                                        <p:tgtEl>
                                          <p:spTgt spid="3">
                                            <p:txEl>
                                              <p:pRg st="6" end="6"/>
                                            </p:txEl>
                                          </p:spTgt>
                                        </p:tgtEl>
                                      </p:cBhvr>
                                    </p:animEffect>
                                  </p:childTnLst>
                                </p:cTn>
                              </p:par>
                            </p:childTnLst>
                          </p:cTn>
                        </p:par>
                        <p:par>
                          <p:cTn id="36" fill="hold" nodeType="afterGroup">
                            <p:stCondLst>
                              <p:cond delay="4000"/>
                            </p:stCondLst>
                            <p:childTnLst>
                              <p:par>
                                <p:cTn id="37" presetID="14" presetClass="entr" presetSubtype="10"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9" dur="500"/>
                                        <p:tgtEl>
                                          <p:spTgt spid="3">
                                            <p:txEl>
                                              <p:pRg st="8" end="8"/>
                                            </p:txEl>
                                          </p:spTgt>
                                        </p:tgtEl>
                                      </p:cBhvr>
                                    </p:animEffect>
                                  </p:childTnLst>
                                </p:cTn>
                              </p:par>
                            </p:childTnLst>
                          </p:cTn>
                        </p:par>
                        <p:par>
                          <p:cTn id="40" fill="hold" nodeType="afterGroup">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randombar(horizontal)">
                                      <p:cBhvr>
                                        <p:cTn id="43" dur="500"/>
                                        <p:tgtEl>
                                          <p:spTgt spid="3">
                                            <p:txEl>
                                              <p:pRg st="9" end="9"/>
                                            </p:txEl>
                                          </p:spTgt>
                                        </p:tgtEl>
                                      </p:cBhvr>
                                    </p:animEffect>
                                  </p:childTnLst>
                                </p:cTn>
                              </p:par>
                            </p:childTnLst>
                          </p:cTn>
                        </p:par>
                        <p:par>
                          <p:cTn id="44" fill="hold" nodeType="afterGroup">
                            <p:stCondLst>
                              <p:cond delay="5000"/>
                            </p:stCondLst>
                            <p:childTnLst>
                              <p:par>
                                <p:cTn id="45" presetID="14" presetClass="entr" presetSubtype="10" fill="hold" grpId="0"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2624138" y="620713"/>
            <a:ext cx="4016375" cy="720725"/>
          </a:xfrm>
          <a:solidFill>
            <a:srgbClr val="CCCCFF"/>
          </a:solidFill>
          <a:ln>
            <a:solidFill>
              <a:srgbClr val="666633"/>
            </a:solidFill>
            <a:miter lim="800000"/>
            <a:headEnd/>
            <a:tailEnd/>
          </a:ln>
        </p:spPr>
        <p:txBody>
          <a:bodyPr/>
          <a:lstStyle/>
          <a:p>
            <a:pPr algn="ctr"/>
            <a:r>
              <a:rPr lang="es-ES" smtClean="0"/>
              <a:t>Recomendaciones</a:t>
            </a:r>
          </a:p>
        </p:txBody>
      </p:sp>
      <p:sp>
        <p:nvSpPr>
          <p:cNvPr id="1025" name="Rectangle 1"/>
          <p:cNvSpPr>
            <a:spLocks noGrp="1" noChangeArrowheads="1"/>
          </p:cNvSpPr>
          <p:nvPr>
            <p:ph sz="quarter" idx="2"/>
          </p:nvPr>
        </p:nvSpPr>
        <p:spPr>
          <a:xfrm>
            <a:off x="468313" y="1700213"/>
            <a:ext cx="8329612" cy="3970337"/>
          </a:xfrm>
          <a:solidFill>
            <a:schemeClr val="accent1">
              <a:lumMod val="20000"/>
              <a:lumOff val="80000"/>
            </a:schemeClr>
          </a:solidFill>
          <a:ln>
            <a:solidFill>
              <a:schemeClr val="accent1">
                <a:lumMod val="60000"/>
                <a:lumOff val="40000"/>
              </a:schemeClr>
            </a:solidFill>
            <a:miter lim="800000"/>
            <a:headEnd/>
            <a:tailEnd/>
          </a:ln>
        </p:spPr>
        <p:txBody>
          <a:bodyPr tIns="45720" anchor="ctr">
            <a:spAutoFit/>
          </a:bodyPr>
          <a:lstStyle/>
          <a:p>
            <a:pPr marL="0" indent="0">
              <a:spcBef>
                <a:spcPct val="0"/>
              </a:spcBef>
              <a:buClrTx/>
              <a:buFont typeface="Wingdings 2"/>
              <a:buNone/>
              <a:defRPr/>
            </a:pPr>
            <a:r>
              <a:rPr lang="es-CO" sz="1800" b="1" dirty="0" smtClean="0">
                <a:latin typeface="Arial" pitchFamily="34" charset="0"/>
                <a:ea typeface="Batang"/>
                <a:cs typeface="Arial" pitchFamily="34" charset="0"/>
              </a:rPr>
              <a:t>1</a:t>
            </a:r>
            <a:r>
              <a:rPr lang="es-CO" sz="1800" dirty="0" smtClean="0">
                <a:latin typeface="Arial" pitchFamily="34" charset="0"/>
                <a:ea typeface="Batang"/>
                <a:cs typeface="Arial" pitchFamily="34" charset="0"/>
              </a:rPr>
              <a:t>. Ejercer capacitación permanente en la comunidad y el sector educativo con el apoyo de expertos, ya que el riesgo natural indica  alerta ante un posible daño que se puede generar en cualquier momento.</a:t>
            </a:r>
          </a:p>
          <a:p>
            <a:pPr marL="0" indent="0">
              <a:spcBef>
                <a:spcPct val="0"/>
              </a:spcBef>
              <a:buClrTx/>
              <a:buFont typeface="Wingdings 2"/>
              <a:buNone/>
              <a:defRPr/>
            </a:pPr>
            <a:endParaRPr lang="es-ES" sz="1800" dirty="0" smtClean="0">
              <a:latin typeface="Arial" pitchFamily="34" charset="0"/>
              <a:cs typeface="Arial" pitchFamily="34" charset="0"/>
            </a:endParaRPr>
          </a:p>
          <a:p>
            <a:pPr marL="0" indent="0" eaLnBrk="0" hangingPunct="0">
              <a:spcBef>
                <a:spcPct val="0"/>
              </a:spcBef>
              <a:buClrTx/>
              <a:buSzTx/>
              <a:buFont typeface="Wingdings 2"/>
              <a:buNone/>
              <a:defRPr/>
            </a:pPr>
            <a:r>
              <a:rPr lang="es-CO" sz="1800" b="1" dirty="0" smtClean="0">
                <a:latin typeface="Arial" pitchFamily="34" charset="0"/>
                <a:ea typeface="Batang"/>
                <a:cs typeface="Arial" pitchFamily="34" charset="0"/>
              </a:rPr>
              <a:t>2</a:t>
            </a:r>
            <a:r>
              <a:rPr lang="es-CO" sz="1800" dirty="0" smtClean="0">
                <a:latin typeface="Arial" pitchFamily="34" charset="0"/>
                <a:ea typeface="Batang"/>
                <a:cs typeface="Arial" pitchFamily="34" charset="0"/>
              </a:rPr>
              <a:t>. Aplicar la Educación Ambiental y cultura de prevención en riesgos, considerando que se requiere información para reaccionar ante  eventos adversos, cuidando el ambiente y protegiéndose del mismo.</a:t>
            </a:r>
          </a:p>
          <a:p>
            <a:pPr marL="0" indent="0" eaLnBrk="0" hangingPunct="0">
              <a:spcBef>
                <a:spcPct val="0"/>
              </a:spcBef>
              <a:buClrTx/>
              <a:buSzTx/>
              <a:buFontTx/>
              <a:buChar char="•"/>
              <a:defRPr/>
            </a:pPr>
            <a:endParaRPr lang="es-ES" sz="1800" dirty="0" smtClean="0">
              <a:latin typeface="Arial" pitchFamily="34" charset="0"/>
              <a:cs typeface="Arial" pitchFamily="34" charset="0"/>
            </a:endParaRPr>
          </a:p>
          <a:p>
            <a:pPr marL="0" indent="0" eaLnBrk="0" hangingPunct="0">
              <a:spcBef>
                <a:spcPct val="0"/>
              </a:spcBef>
              <a:buClrTx/>
              <a:buSzTx/>
              <a:buFont typeface="Wingdings 2"/>
              <a:buNone/>
              <a:defRPr/>
            </a:pPr>
            <a:r>
              <a:rPr lang="es-CO" sz="1800" b="1" dirty="0" smtClean="0">
                <a:latin typeface="Arial" pitchFamily="34" charset="0"/>
                <a:ea typeface="Batang"/>
                <a:cs typeface="Arial" pitchFamily="34" charset="0"/>
              </a:rPr>
              <a:t>3</a:t>
            </a:r>
            <a:r>
              <a:rPr lang="es-CO" sz="1800" dirty="0" smtClean="0">
                <a:latin typeface="Arial" pitchFamily="34" charset="0"/>
                <a:ea typeface="Batang"/>
                <a:cs typeface="Arial" pitchFamily="34" charset="0"/>
              </a:rPr>
              <a:t>. Desarrollar e impartir material educativo, que permita un aprendizaje ameno de lo que son los riesgos, sus causas y consecuencias.</a:t>
            </a:r>
          </a:p>
          <a:p>
            <a:pPr marL="0" indent="0" eaLnBrk="0" hangingPunct="0">
              <a:spcBef>
                <a:spcPct val="0"/>
              </a:spcBef>
              <a:buClrTx/>
              <a:buSzTx/>
              <a:buFont typeface="Wingdings 2"/>
              <a:buNone/>
              <a:defRPr/>
            </a:pPr>
            <a:endParaRPr lang="es-ES" sz="1800" dirty="0" smtClean="0">
              <a:latin typeface="Arial" pitchFamily="34" charset="0"/>
              <a:cs typeface="Arial" pitchFamily="34" charset="0"/>
            </a:endParaRPr>
          </a:p>
          <a:p>
            <a:pPr marL="0" indent="0" eaLnBrk="0" hangingPunct="0">
              <a:spcBef>
                <a:spcPct val="0"/>
              </a:spcBef>
              <a:buClrTx/>
              <a:buSzTx/>
              <a:buFont typeface="Wingdings 2"/>
              <a:buNone/>
              <a:defRPr/>
            </a:pPr>
            <a:r>
              <a:rPr lang="es-CO" sz="1800" b="1" dirty="0" smtClean="0">
                <a:latin typeface="Arial" pitchFamily="34" charset="0"/>
                <a:ea typeface="Batang"/>
                <a:cs typeface="Arial" pitchFamily="34" charset="0"/>
              </a:rPr>
              <a:t>4.</a:t>
            </a:r>
            <a:r>
              <a:rPr lang="es-CO" sz="1800" dirty="0" smtClean="0">
                <a:latin typeface="Arial" pitchFamily="34" charset="0"/>
                <a:ea typeface="Batang"/>
                <a:cs typeface="Arial" pitchFamily="34" charset="0"/>
              </a:rPr>
              <a:t> Educar a la población, analizando las características de su sector, para  actuar desde los riesgos locales, disminuyendo la vulnerabilidad.</a:t>
            </a:r>
            <a:endParaRPr lang="es-ES" sz="1800" dirty="0" smtClean="0">
              <a:latin typeface="Arial" pitchFamily="34" charset="0"/>
              <a:cs typeface="Arial" pitchFamily="34" charset="0"/>
            </a:endParaRPr>
          </a:p>
          <a:p>
            <a:pPr marL="0" indent="0" eaLnBrk="0" hangingPunct="0">
              <a:spcBef>
                <a:spcPct val="0"/>
              </a:spcBef>
              <a:buClrTx/>
              <a:buSzTx/>
              <a:buFontTx/>
              <a:buNone/>
              <a:defRPr/>
            </a:pPr>
            <a:endParaRPr lang="es-ES" sz="1800" dirty="0" smtClean="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childTnLst>
                          </p:cTn>
                        </p:par>
                        <p:par>
                          <p:cTn id="8" fill="hold" nodeType="afterGroup">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childTnLst>
                          </p:cTn>
                        </p:par>
                        <p:par>
                          <p:cTn id="12" fill="hold" nodeType="afterGroup">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025">
                                            <p:bg/>
                                          </p:spTgt>
                                        </p:tgtEl>
                                        <p:attrNameLst>
                                          <p:attrName>style.visibility</p:attrName>
                                        </p:attrNameLst>
                                      </p:cBhvr>
                                      <p:to>
                                        <p:strVal val="visible"/>
                                      </p:to>
                                    </p:set>
                                    <p:animEffect transition="in" filter="randombar(horizontal)">
                                      <p:cBhvr>
                                        <p:cTn id="15" dur="500"/>
                                        <p:tgtEl>
                                          <p:spTgt spid="1025">
                                            <p:bg/>
                                          </p:spTgt>
                                        </p:tgtEl>
                                      </p:cBhvr>
                                    </p:animEffect>
                                  </p:childTnLst>
                                </p:cTn>
                              </p:par>
                            </p:childTnLst>
                          </p:cTn>
                        </p:par>
                        <p:par>
                          <p:cTn id="16" fill="hold" nodeType="afterGroup">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025">
                                            <p:txEl>
                                              <p:pRg st="0" end="0"/>
                                            </p:txEl>
                                          </p:spTgt>
                                        </p:tgtEl>
                                        <p:attrNameLst>
                                          <p:attrName>style.visibility</p:attrName>
                                        </p:attrNameLst>
                                      </p:cBhvr>
                                      <p:to>
                                        <p:strVal val="visible"/>
                                      </p:to>
                                    </p:set>
                                    <p:animEffect transition="in" filter="randombar(horizontal)">
                                      <p:cBhvr>
                                        <p:cTn id="19" dur="500"/>
                                        <p:tgtEl>
                                          <p:spTgt spid="1025">
                                            <p:txEl>
                                              <p:pRg st="0" end="0"/>
                                            </p:txEl>
                                          </p:spTgt>
                                        </p:tgtEl>
                                      </p:cBhvr>
                                    </p:animEffect>
                                  </p:childTnLst>
                                </p:cTn>
                              </p:par>
                            </p:childTnLst>
                          </p:cTn>
                        </p:par>
                        <p:par>
                          <p:cTn id="20" fill="hold" nodeType="afterGroup">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1025">
                                            <p:txEl>
                                              <p:pRg st="2" end="2"/>
                                            </p:txEl>
                                          </p:spTgt>
                                        </p:tgtEl>
                                        <p:attrNameLst>
                                          <p:attrName>style.visibility</p:attrName>
                                        </p:attrNameLst>
                                      </p:cBhvr>
                                      <p:to>
                                        <p:strVal val="visible"/>
                                      </p:to>
                                    </p:set>
                                    <p:animEffect transition="in" filter="randombar(horizontal)">
                                      <p:cBhvr>
                                        <p:cTn id="23" dur="500"/>
                                        <p:tgtEl>
                                          <p:spTgt spid="1025">
                                            <p:txEl>
                                              <p:pRg st="2" end="2"/>
                                            </p:txEl>
                                          </p:spTgt>
                                        </p:tgtEl>
                                      </p:cBhvr>
                                    </p:animEffect>
                                  </p:childTnLst>
                                </p:cTn>
                              </p:par>
                            </p:childTnLst>
                          </p:cTn>
                        </p:par>
                        <p:par>
                          <p:cTn id="24" fill="hold" nodeType="afterGroup">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1025">
                                            <p:txEl>
                                              <p:pRg st="4" end="4"/>
                                            </p:txEl>
                                          </p:spTgt>
                                        </p:tgtEl>
                                        <p:attrNameLst>
                                          <p:attrName>style.visibility</p:attrName>
                                        </p:attrNameLst>
                                      </p:cBhvr>
                                      <p:to>
                                        <p:strVal val="visible"/>
                                      </p:to>
                                    </p:set>
                                    <p:animEffect transition="in" filter="randombar(horizontal)">
                                      <p:cBhvr>
                                        <p:cTn id="27" dur="500"/>
                                        <p:tgtEl>
                                          <p:spTgt spid="1025">
                                            <p:txEl>
                                              <p:pRg st="4" end="4"/>
                                            </p:txEl>
                                          </p:spTgt>
                                        </p:tgtEl>
                                      </p:cBhvr>
                                    </p:animEffect>
                                  </p:childTnLst>
                                </p:cTn>
                              </p:par>
                            </p:childTnLst>
                          </p:cTn>
                        </p:par>
                        <p:par>
                          <p:cTn id="28" fill="hold" nodeType="afterGroup">
                            <p:stCondLst>
                              <p:cond delay="3000"/>
                            </p:stCondLst>
                            <p:childTnLst>
                              <p:par>
                                <p:cTn id="29" presetID="14" presetClass="entr" presetSubtype="10" fill="hold" grpId="0" nodeType="afterEffect">
                                  <p:stCondLst>
                                    <p:cond delay="0"/>
                                  </p:stCondLst>
                                  <p:childTnLst>
                                    <p:set>
                                      <p:cBhvr>
                                        <p:cTn id="30" dur="1" fill="hold">
                                          <p:stCondLst>
                                            <p:cond delay="0"/>
                                          </p:stCondLst>
                                        </p:cTn>
                                        <p:tgtEl>
                                          <p:spTgt spid="1025">
                                            <p:txEl>
                                              <p:pRg st="6" end="6"/>
                                            </p:txEl>
                                          </p:spTgt>
                                        </p:tgtEl>
                                        <p:attrNameLst>
                                          <p:attrName>style.visibility</p:attrName>
                                        </p:attrNameLst>
                                      </p:cBhvr>
                                      <p:to>
                                        <p:strVal val="visible"/>
                                      </p:to>
                                    </p:set>
                                    <p:animEffect transition="in" filter="randombar(horizontal)">
                                      <p:cBhvr>
                                        <p:cTn id="31" dur="500"/>
                                        <p:tgtEl>
                                          <p:spTgt spid="10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025"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29000" y="214313"/>
            <a:ext cx="2786063" cy="571500"/>
          </a:xfrm>
          <a:solidFill>
            <a:schemeClr val="accent5">
              <a:lumMod val="60000"/>
              <a:lumOff val="40000"/>
            </a:schemeClr>
          </a:solidFill>
          <a:ln>
            <a:solidFill>
              <a:schemeClr val="accent5">
                <a:lumMod val="75000"/>
              </a:schemeClr>
            </a:solidFill>
          </a:ln>
        </p:spPr>
        <p:txBody>
          <a:bodyPr>
            <a:noAutofit/>
          </a:bodyPr>
          <a:lstStyle/>
          <a:p>
            <a:pPr algn="ctr" fontAlgn="auto">
              <a:spcAft>
                <a:spcPts val="0"/>
              </a:spcAft>
              <a:defRPr/>
            </a:pPr>
            <a:r>
              <a:rPr lang="es-ES" sz="2000" b="1" dirty="0" smtClean="0">
                <a:solidFill>
                  <a:schemeClr val="tx1"/>
                </a:solidFill>
                <a:latin typeface="+mn-lt"/>
              </a:rPr>
              <a:t>CAPÍTULO VI</a:t>
            </a:r>
            <a:br>
              <a:rPr lang="es-ES" sz="2000" b="1" dirty="0" smtClean="0">
                <a:solidFill>
                  <a:schemeClr val="tx1"/>
                </a:solidFill>
                <a:latin typeface="+mn-lt"/>
              </a:rPr>
            </a:br>
            <a:r>
              <a:rPr lang="es-ES" sz="2000" b="1" dirty="0" smtClean="0">
                <a:solidFill>
                  <a:schemeClr val="tx1"/>
                </a:solidFill>
                <a:latin typeface="+mn-lt"/>
              </a:rPr>
              <a:t>PROPUESTA</a:t>
            </a:r>
            <a:endParaRPr lang="es-ES" sz="2000" b="1" dirty="0">
              <a:solidFill>
                <a:schemeClr val="tx1"/>
              </a:solidFill>
              <a:latin typeface="+mn-lt"/>
            </a:endParaRPr>
          </a:p>
        </p:txBody>
      </p:sp>
      <p:sp>
        <p:nvSpPr>
          <p:cNvPr id="4" name="1 Título"/>
          <p:cNvSpPr txBox="1">
            <a:spLocks/>
          </p:cNvSpPr>
          <p:nvPr/>
        </p:nvSpPr>
        <p:spPr>
          <a:xfrm>
            <a:off x="3214688" y="928688"/>
            <a:ext cx="3429000" cy="428625"/>
          </a:xfrm>
          <a:prstGeom prst="rect">
            <a:avLst/>
          </a:prstGeom>
        </p:spPr>
        <p:txBody>
          <a:bodyPr lIns="0" rIns="0" bIns="0" anchor="b">
            <a:normAutofit/>
          </a:bodyPr>
          <a:lstStyle/>
          <a:p>
            <a:pPr algn="ctr" fontAlgn="auto">
              <a:spcAft>
                <a:spcPts val="0"/>
              </a:spcAft>
              <a:defRPr/>
            </a:pPr>
            <a:endParaRPr lang="es-ES" sz="2000" dirty="0">
              <a:solidFill>
                <a:schemeClr val="tx2"/>
              </a:solidFill>
              <a:latin typeface="+mj-lt"/>
              <a:ea typeface="+mj-ea"/>
              <a:cs typeface="+mj-cs"/>
            </a:endParaRPr>
          </a:p>
          <a:p>
            <a:pPr algn="ctr" fontAlgn="auto">
              <a:spcAft>
                <a:spcPts val="0"/>
              </a:spcAft>
              <a:defRPr/>
            </a:pPr>
            <a:endParaRPr lang="es-ES" sz="2000" dirty="0">
              <a:solidFill>
                <a:schemeClr val="tx2"/>
              </a:solidFill>
              <a:latin typeface="+mj-lt"/>
              <a:ea typeface="+mj-ea"/>
              <a:cs typeface="+mj-cs"/>
            </a:endParaRPr>
          </a:p>
          <a:p>
            <a:pPr algn="ctr" fontAlgn="auto">
              <a:spcAft>
                <a:spcPts val="0"/>
              </a:spcAft>
              <a:defRPr/>
            </a:pPr>
            <a:endParaRPr lang="es-ES" sz="4200" dirty="0">
              <a:solidFill>
                <a:schemeClr val="tx2"/>
              </a:solidFill>
              <a:latin typeface="+mj-lt"/>
              <a:ea typeface="+mj-ea"/>
              <a:cs typeface="+mj-cs"/>
            </a:endParaRPr>
          </a:p>
          <a:p>
            <a:pPr algn="ctr" fontAlgn="auto">
              <a:spcAft>
                <a:spcPts val="0"/>
              </a:spcAft>
              <a:defRPr/>
            </a:pPr>
            <a:endParaRPr lang="es-ES" sz="4200" dirty="0">
              <a:solidFill>
                <a:schemeClr val="tx2"/>
              </a:solidFill>
              <a:latin typeface="+mj-lt"/>
              <a:ea typeface="+mj-ea"/>
              <a:cs typeface="+mj-cs"/>
            </a:endParaRPr>
          </a:p>
        </p:txBody>
      </p:sp>
      <p:sp>
        <p:nvSpPr>
          <p:cNvPr id="5" name="1 Título"/>
          <p:cNvSpPr txBox="1">
            <a:spLocks/>
          </p:cNvSpPr>
          <p:nvPr/>
        </p:nvSpPr>
        <p:spPr>
          <a:xfrm>
            <a:off x="2071688" y="1071563"/>
            <a:ext cx="5143500" cy="571500"/>
          </a:xfrm>
          <a:prstGeom prst="rect">
            <a:avLst/>
          </a:prstGeom>
          <a:solidFill>
            <a:schemeClr val="accent6">
              <a:lumMod val="60000"/>
              <a:lumOff val="40000"/>
            </a:schemeClr>
          </a:solidFill>
          <a:ln>
            <a:solidFill>
              <a:schemeClr val="accent5">
                <a:lumMod val="75000"/>
              </a:schemeClr>
            </a:solidFill>
          </a:ln>
        </p:spPr>
        <p:txBody>
          <a:bodyPr lIns="0" rIns="0" bIns="0" anchor="b"/>
          <a:lstStyle/>
          <a:p>
            <a:pPr algn="ctr" fontAlgn="auto">
              <a:spcAft>
                <a:spcPts val="0"/>
              </a:spcAft>
              <a:defRPr/>
            </a:pPr>
            <a:r>
              <a:rPr lang="es-ES" sz="2000" dirty="0">
                <a:latin typeface="+mj-lt"/>
                <a:ea typeface="+mj-ea"/>
                <a:cs typeface="+mj-cs"/>
              </a:rPr>
              <a:t>MANUAL DE EDUCACIÓN AMBIENTAL EN RIESGOS NATURALES</a:t>
            </a:r>
          </a:p>
        </p:txBody>
      </p:sp>
      <p:graphicFrame>
        <p:nvGraphicFramePr>
          <p:cNvPr id="18" name="17 Diagrama"/>
          <p:cNvGraphicFramePr/>
          <p:nvPr>
            <p:extLst>
              <p:ext uri="{D42A27DB-BD31-4B8C-83A1-F6EECF244321}">
                <p14:modId xmlns:p14="http://schemas.microsoft.com/office/powerpoint/2010/main" val="1875696708"/>
              </p:ext>
            </p:extLst>
          </p:nvPr>
        </p:nvGraphicFramePr>
        <p:xfrm>
          <a:off x="1308176" y="1988840"/>
          <a:ext cx="6670524" cy="39919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E:\MANUAL DE RIESGOS NATURALES TUFIÑO MAYO 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8025" y="93663"/>
            <a:ext cx="5187950" cy="65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E:\imagen-para-presentac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115888"/>
            <a:ext cx="566737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3 Imagen" descr="F:\tripitco formato corregido MAYO-2.jpg"/>
          <p:cNvPicPr>
            <a:picLocks noChangeAspect="1" noChangeArrowheads="1"/>
          </p:cNvPicPr>
          <p:nvPr/>
        </p:nvPicPr>
        <p:blipFill>
          <a:blip r:embed="rId2">
            <a:extLst>
              <a:ext uri="{28A0092B-C50C-407E-A947-70E740481C1C}">
                <a14:useLocalDpi xmlns:a14="http://schemas.microsoft.com/office/drawing/2010/main" val="0"/>
              </a:ext>
            </a:extLst>
          </a:blip>
          <a:srcRect r="69228"/>
          <a:stretch>
            <a:fillRect/>
          </a:stretch>
        </p:blipFill>
        <p:spPr bwMode="auto">
          <a:xfrm>
            <a:off x="3325813" y="923925"/>
            <a:ext cx="2443162"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5 Imagen" descr="F:\tripitco formato corregido MAYO-2.jpg"/>
          <p:cNvPicPr>
            <a:picLocks noChangeAspect="1" noChangeArrowheads="1"/>
          </p:cNvPicPr>
          <p:nvPr/>
        </p:nvPicPr>
        <p:blipFill>
          <a:blip r:embed="rId2">
            <a:extLst>
              <a:ext uri="{28A0092B-C50C-407E-A947-70E740481C1C}">
                <a14:useLocalDpi xmlns:a14="http://schemas.microsoft.com/office/drawing/2010/main" val="0"/>
              </a:ext>
            </a:extLst>
          </a:blip>
          <a:srcRect l="34518" r="31403"/>
          <a:stretch>
            <a:fillRect/>
          </a:stretch>
        </p:blipFill>
        <p:spPr bwMode="auto">
          <a:xfrm>
            <a:off x="5773738" y="923925"/>
            <a:ext cx="2555875"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Título"/>
          <p:cNvSpPr txBox="1">
            <a:spLocks/>
          </p:cNvSpPr>
          <p:nvPr/>
        </p:nvSpPr>
        <p:spPr>
          <a:xfrm>
            <a:off x="2571750" y="357188"/>
            <a:ext cx="4286250" cy="357187"/>
          </a:xfrm>
          <a:prstGeom prst="rect">
            <a:avLst/>
          </a:prstGeom>
          <a:solidFill>
            <a:srgbClr val="FFFFCC"/>
          </a:solidFill>
          <a:ln>
            <a:solidFill>
              <a:schemeClr val="accent1">
                <a:lumMod val="60000"/>
                <a:lumOff val="40000"/>
              </a:schemeClr>
            </a:solidFill>
          </a:ln>
        </p:spPr>
        <p:txBody>
          <a:bodyPr>
            <a:normAutofit fontScale="82500" lnSpcReduction="20000"/>
          </a:bodyPr>
          <a:lstStyle/>
          <a:p>
            <a:pPr algn="ctr" fontAlgn="auto">
              <a:spcAft>
                <a:spcPts val="0"/>
              </a:spcAft>
              <a:defRPr/>
            </a:pPr>
            <a:r>
              <a:rPr lang="es-ES" sz="2400" dirty="0">
                <a:solidFill>
                  <a:schemeClr val="tx2"/>
                </a:solidFill>
                <a:latin typeface="+mj-lt"/>
                <a:ea typeface="+mj-ea"/>
                <a:cs typeface="+mj-cs"/>
              </a:rPr>
              <a:t> PRESENTACIÓN DEL MANUAL</a:t>
            </a:r>
          </a:p>
        </p:txBody>
      </p:sp>
      <p:pic>
        <p:nvPicPr>
          <p:cNvPr id="31749" name="Imagen 7" descr="F:\TRIPTICO\triptico 1.jpg"/>
          <p:cNvPicPr>
            <a:picLocks noChangeAspect="1" noChangeArrowheads="1"/>
          </p:cNvPicPr>
          <p:nvPr/>
        </p:nvPicPr>
        <p:blipFill>
          <a:blip r:embed="rId3">
            <a:extLst>
              <a:ext uri="{28A0092B-C50C-407E-A947-70E740481C1C}">
                <a14:useLocalDpi xmlns:a14="http://schemas.microsoft.com/office/drawing/2010/main" val="0"/>
              </a:ext>
            </a:extLst>
          </a:blip>
          <a:srcRect l="67403" t="1282" r="826" b="914"/>
          <a:stretch>
            <a:fillRect/>
          </a:stretch>
        </p:blipFill>
        <p:spPr bwMode="auto">
          <a:xfrm>
            <a:off x="757238" y="923925"/>
            <a:ext cx="2568575"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1 Imagen" descr="F:\tripitco formato corregido MAYO-1.jpg"/>
          <p:cNvPicPr>
            <a:picLocks noChangeAspect="1" noChangeArrowheads="1"/>
          </p:cNvPicPr>
          <p:nvPr/>
        </p:nvPicPr>
        <p:blipFill>
          <a:blip r:embed="rId2">
            <a:extLst>
              <a:ext uri="{28A0092B-C50C-407E-A947-70E740481C1C}">
                <a14:useLocalDpi xmlns:a14="http://schemas.microsoft.com/office/drawing/2010/main" val="0"/>
              </a:ext>
            </a:extLst>
          </a:blip>
          <a:srcRect r="66518"/>
          <a:stretch>
            <a:fillRect/>
          </a:stretch>
        </p:blipFill>
        <p:spPr bwMode="auto">
          <a:xfrm>
            <a:off x="3571875" y="357188"/>
            <a:ext cx="2549525"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2 Imagen" descr="F:\tripitco formato corregido MAYO-1.jpg"/>
          <p:cNvPicPr>
            <a:picLocks noChangeAspect="1" noChangeArrowheads="1"/>
          </p:cNvPicPr>
          <p:nvPr/>
        </p:nvPicPr>
        <p:blipFill>
          <a:blip r:embed="rId2">
            <a:extLst>
              <a:ext uri="{28A0092B-C50C-407E-A947-70E740481C1C}">
                <a14:useLocalDpi xmlns:a14="http://schemas.microsoft.com/office/drawing/2010/main" val="0"/>
              </a:ext>
            </a:extLst>
          </a:blip>
          <a:srcRect l="32008" r="34727"/>
          <a:stretch>
            <a:fillRect/>
          </a:stretch>
        </p:blipFill>
        <p:spPr bwMode="auto">
          <a:xfrm>
            <a:off x="6132513" y="357188"/>
            <a:ext cx="2530475" cy="595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Imagen 6" descr="F:\TRIPTICO\triptico 2.jpg"/>
          <p:cNvPicPr>
            <a:picLocks noChangeAspect="1" noChangeArrowheads="1"/>
          </p:cNvPicPr>
          <p:nvPr/>
        </p:nvPicPr>
        <p:blipFill>
          <a:blip r:embed="rId3">
            <a:extLst>
              <a:ext uri="{28A0092B-C50C-407E-A947-70E740481C1C}">
                <a14:useLocalDpi xmlns:a14="http://schemas.microsoft.com/office/drawing/2010/main" val="0"/>
              </a:ext>
            </a:extLst>
          </a:blip>
          <a:srcRect l="67464" t="3282" r="3004" b="867"/>
          <a:stretch>
            <a:fillRect/>
          </a:stretch>
        </p:blipFill>
        <p:spPr bwMode="auto">
          <a:xfrm>
            <a:off x="1311275" y="381000"/>
            <a:ext cx="2265363"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267744" y="2492896"/>
            <a:ext cx="4752528" cy="101566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es-ES" sz="6000" b="1" dirty="0">
                <a:ln w="22225">
                  <a:solidFill>
                    <a:schemeClr val="accent2"/>
                  </a:solidFill>
                  <a:prstDash val="solid"/>
                </a:ln>
                <a:solidFill>
                  <a:schemeClr val="accent2">
                    <a:lumMod val="40000"/>
                    <a:lumOff val="60000"/>
                  </a:schemeClr>
                </a:solidFill>
              </a:rPr>
              <a:t>GRACIAS</a:t>
            </a:r>
          </a:p>
        </p:txBody>
      </p:sp>
    </p:spTree>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2141613" y="623754"/>
            <a:ext cx="5025478" cy="707886"/>
          </a:xfrm>
        </p:spPr>
        <p:txBody>
          <a:bodyPr wrap="none" lIns="91440" rIns="91440" bIns="45720">
            <a:spAutoFit/>
          </a:bodyPr>
          <a:lstStyle/>
          <a:p>
            <a:pPr algn="ctr" fontAlgn="auto">
              <a:spcAft>
                <a:spcPts val="0"/>
              </a:spcAft>
              <a:defRPr/>
            </a:pPr>
            <a:r>
              <a:rPr lang="es-ES" sz="40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rPr>
              <a:t>ERUPCIÓN VOLCÁNICA</a:t>
            </a:r>
            <a:endParaRPr lang="es-ES" sz="40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endParaRPr>
          </a:p>
        </p:txBody>
      </p:sp>
      <p:pic>
        <p:nvPicPr>
          <p:cNvPr id="71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1557338"/>
            <a:ext cx="8569325" cy="51117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tatics.vayagif.com/gifs/2011/08/GIF_42177_perro_sensor.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301750"/>
            <a:ext cx="9144000"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a:xfrm>
            <a:off x="7380288" y="6524625"/>
            <a:ext cx="1655762" cy="252413"/>
          </a:xfrm>
          <a:prstGeom prst="rect">
            <a:avLst/>
          </a:prstGeom>
          <a:solidFill>
            <a:schemeClr val="bg1">
              <a:lumMod val="75000"/>
            </a:schemeClr>
          </a:solidFill>
          <a:ln>
            <a:solidFill>
              <a:schemeClr val="bg1"/>
            </a:solid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es-CO" dirty="0"/>
          </a:p>
        </p:txBody>
      </p:sp>
      <p:sp>
        <p:nvSpPr>
          <p:cNvPr id="5" name="4 Título"/>
          <p:cNvSpPr>
            <a:spLocks noGrp="1"/>
          </p:cNvSpPr>
          <p:nvPr>
            <p:ph type="title"/>
          </p:nvPr>
        </p:nvSpPr>
        <p:spPr>
          <a:xfrm>
            <a:off x="3771941" y="593803"/>
            <a:ext cx="1600118" cy="707886"/>
          </a:xfrm>
        </p:spPr>
        <p:txBody>
          <a:bodyPr wrap="none" lIns="91440" rIns="91440" bIns="45720">
            <a:spAutoFit/>
          </a:bodyPr>
          <a:lstStyle/>
          <a:p>
            <a:pPr algn="ctr" fontAlgn="auto">
              <a:spcAft>
                <a:spcPts val="0"/>
              </a:spcAft>
              <a:defRPr/>
            </a:pPr>
            <a:r>
              <a:rPr lang="es-ES" sz="40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rPr>
              <a:t>sismo</a:t>
            </a:r>
            <a:endParaRPr lang="es-ES" sz="40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125538"/>
            <a:ext cx="8712200" cy="56165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Título"/>
          <p:cNvSpPr>
            <a:spLocks noGrp="1"/>
          </p:cNvSpPr>
          <p:nvPr>
            <p:ph type="title"/>
          </p:nvPr>
        </p:nvSpPr>
        <p:spPr>
          <a:xfrm>
            <a:off x="3205975" y="461212"/>
            <a:ext cx="3040769" cy="707886"/>
          </a:xfrm>
        </p:spPr>
        <p:txBody>
          <a:bodyPr wrap="none" lIns="91440" rIns="91440" bIns="45720">
            <a:spAutoFit/>
          </a:bodyPr>
          <a:lstStyle/>
          <a:p>
            <a:pPr algn="ctr" fontAlgn="auto">
              <a:spcAft>
                <a:spcPts val="0"/>
              </a:spcAft>
              <a:defRPr/>
            </a:pPr>
            <a:r>
              <a:rPr lang="es-ES" sz="40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rPr>
              <a:t>INUNDACIÓN</a:t>
            </a:r>
            <a:endParaRPr lang="es-ES" sz="40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nodeType="withEffect">
                                  <p:stCondLst>
                                    <p:cond delay="0"/>
                                  </p:stCondLst>
                                  <p:childTnLst>
                                    <p:animClr clrSpc="hsl" dir="ccw">
                                      <p:cBhvr override="childStyle">
                                        <p:cTn id="6" dur="2000" fill="hold"/>
                                        <p:tgtEl>
                                          <p:spTgt spid="5">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http://gifsanimados.de/img-gifsanimados.de/l/lluvia/lluvia-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1231900"/>
            <a:ext cx="9148763"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Título"/>
          <p:cNvSpPr txBox="1">
            <a:spLocks/>
          </p:cNvSpPr>
          <p:nvPr/>
        </p:nvSpPr>
        <p:spPr>
          <a:xfrm>
            <a:off x="1723871" y="188640"/>
            <a:ext cx="5860964" cy="707886"/>
          </a:xfrm>
          <a:prstGeom prst="rect">
            <a:avLst/>
          </a:prstGeom>
          <a:noFill/>
        </p:spPr>
        <p:txBody>
          <a:bodyPr wrap="none">
            <a:sp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fontAlgn="auto">
              <a:spcAft>
                <a:spcPts val="0"/>
              </a:spcAft>
              <a:defRPr/>
            </a:pPr>
            <a:r>
              <a:rPr lang="es-ES" sz="40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rPr>
              <a:t>Precipitaciones fuertes</a:t>
            </a:r>
            <a:endParaRPr lang="es-ES" sz="40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data:image/jpeg;base64,/9j/4AAQSkZJRgABAQAAAQABAAD/2wCEAAkGBxQTEhUUExQWFhUXGBUVGRQVGBgdHBcXGBUXGhgYGBgfHCggGBolHxcYITEhJyksLi4uFyAzODMsNygtLisBCgoKDg0OGhAQGzQkHyQsLCw0LCwsLCwsLCwsLCwsLCwsLDQsLCwsLCwsLCwsLCwsLCwsLCwsLCwsLCwsLCwsLP/AABEIALYBFAMBIgACEQEDEQH/xAAbAAACAwEBAQAAAAAAAAAAAAACAwAEBQEGB//EAD8QAAIBAwMBBQUGBAUEAgMAAAECEQADIQQSMUEFIlFhcQYTMoGRI0JSobHRFGLB8AcVcuHxM0OCklOiJJPC/8QAGQEAAwEBAQAAAAAAAAAAAAAAAAECAwQF/8QAJxEAAgIBBAICAgIDAAAAAAAAAAECESEDEjFRE0EiYRRxMqEEgdH/2gAMAwEAAhEDEQA/AMAd0lTH70Dr5UKimAV6iRwABa6FpgWi21QxYWiCU1RRhaBCglGEpuyiC0AKC13bTQtEFoAWqUYSmKtMVaAFrbowlNC0YWpsBSrTVSjVKYq0rEcRKcqV1Vp6rUtjRLa04LXUWuk1JRq3dcxtqnAUDApFi8aXaUDBxHM1d7Psq0noKxao2TNjsVicKOsmt29eVcSo+cZqj2KoUE+FZl6brnEkyQAOk1lVstukaTam0+W723MdB5+dFf1awAm0A8+Q+XSk2tGttCXgggbh9f8Aaq2o0LYKIQp6n+vhVJITstXLSXGIVO9zvM4kf3ApFixYt4crcac8wB5VU1euKj3aYHl18c8mqlvzoyFHoU7UA7qL3RAHT8qum8GTImeleXS+RxVzT9oODUuJdm5bthoLIsjqQPy8KT7pFfctsTOWjrnj86PR6hn5ECnsR55xU2Mp3dLZdj9mGbkwI/PrVW12XaO4Ad4zmTCnyirGp1K212zJ8Opnqayr3aBX4YB8ulXFSfBEmlyFqOz9hgMDgHMVKzb18sZJk1K2p9mVro+UBaNVogtEorrMSAV3bRBaMLQAAWmKtdAowKAOAVIo9tQCgDgFEBXQKNRQIirRhaiijFSM6BRVAKMCkIiimrQgUYFIBi05TSRRhqTGO3V0UpTT7dSMZJ61r9iAZ3dYj65NZBarWlukcE1ElaLi6Zu9qazYjBGyBIgTxkAjrxxXOyu0FS2bhIk7BJ4lyAo+ZIrFvXWPBHzH9xWd2Zecko8DYzd0SQNoXZJgT3Xn5jwqHH0abvZ7ddeBPDE8dYq1e1LshER4mvIe9I4NWz2xcgAmYpPS6BanY69aIOetOtaQtH61kX9a7nJ4oG1DfiP1p+Ni8iNjUIqmBnzo7PdyY+dYhut+I0b3Gbkk0/GHkPSr2uvQgR+Gq+v7YLd1O6v5msS3RimtOKE9Rsc14kyeaEmaipRkRVEgBB41KNVFdoGfMAtEBRla6BXTZkcC0QFdAogKAIBXQKgohQBIroFdAogKQHAKICugUQFIDgFGBUApgFIRFFGBUAogKQHQKICuCjFICV0CuCjUUDOijHqRXIqIwmOv6+njSY0C1txlGk/heIPzEQfPNWtHrATtI2vElDzHiPEedHbWl63TC4pBmejLhlPip6Gof0WvssG5ngk8wKytDrl/ir43DkEyYj7O0OvXER/LTOze0lk2nP2ikBiRAYkDaf5SRGD1BAmKQmk3arUQxQ7bLSmGJ2uoJPVRHHj6VDd1XZolV31/w2905HHjQhgeKz1sKMPbVbneIYKNtyBJz1kcqc8xMTWz2P2U7rKqo6kziTkgH51W7shx6EohJgCSelX7HYV5vuR/qgVtaSLIAVR5seSf2ruo1ygSXyPug1D1H6KWmlyJT2dTaAXIfrxE+AxWZruzmtGGGDMHxin2u1iOFFK1OrZ/iPypx33kHtrBWUVZ02mLHHTJJ4HrU0VgO0EwOp6+g86tXrROEUKo8eT6nrTlOsCjGx1jsxeWcEfymM/PpR6q5aX4UQ/n/WsS9cdcT+dV97E1nl+y8L0b47TUf9q39B+1drCzUpUVZ4UCu7aMCiC12nIKiiApgWu7adgLAogtGFogtFgABRAUYWuhaQAgUQWjVaMLQIACjAoglGFpWAIFFFGFroWlY6ArqKTwJrU03YjsNxhRE56/LpW12b2YtoyCS8c448qylqpGkdNs8oFpgFeg7S0BdgwgdInikN2I4EkqB69PGjyIHptGRtqHSK3xAkcxLdOoE81bu2oMSD5jiuFAead2JYKHvmTKq7p5xu8tkmWHrnrJ4qxZ1IdZ2MVIORtOODgNPlxTXBLQImOTwB6dSf6H5osK1u53iNlw4IBEXPSTAb15HnU8F8mXq76JcDMwMDYVfBeyTncrQdyEg+agnxh3ZQca66rmYsoAfxKLjFTPJIDlZ6kGt67ZV1KsAynBBEgivKdgEW9abRJ3e7Ns7iSZQ7lIJ6Mm1o6EmspfGS/ZpH5Rf6PUa7T77bIDDEHafBhlT8jBrQ7K7UiymwbQyKYPoMH0qrctA4MkcxJH6VS7LBUvaMnYZUnqjyR8wdw/8RWjVvJmng1r+tduWNIiiAowKvgkALRRRhaNbfjRYUN0CZLY7vj405rtwycAHypPvSAQo+n6mkSepPpWbjbLTpBXNN1ZqFYmFWfCoFq0uq2jHXHA/WlVDsYmjJGQF8iD+1cqk2oY9alLax7keFiiC0YWiC11Wc4vbRBadbsz1A9a6bUUWh0JC0QWmBKZ7oxMGPGixCdtGEpgSjC0WFC1SmBKs2NGzfCpPSQMfWvQ9jdmKg33ImcZmPDHjWctRIuMGzy4Si2V6LXdhOWZkC7TJAU8eXHNZ2q0DWyAw5EiktRMHBozwtEBFP8Ad1z3dOyaLdvtF4gR86j9oXD1j0qsEo9tTSL3MfY1pWZzPjU1GpLnP0FJVKcqUUgti9tEq0LXwPxH0Vj+cRUDueEA/wBTR+QB/WiwoaBQanTh1KtMHqOQeQQehBg/KkWhekwbcSYENPnmcCfKuXtTcXLptX8SEN+R2n6A+lLcPb0N7OvEyr/9RMN/MPuuB4MB8jI6Vj+1KC1d0+qA+Fxbc/yngn073/tTtVqACt9GZ/dEq4IQEI0BpHdZSMNkfrVn2j0zXdNdHdA2lgOTK97ngcedZy+UWjSK2yTNU1R0Czdvt/MifJbStH1c/WszsPtsXbActtCKqMcSbmRyZAEAHjr5Va7HFwW1d2I98xclQsqznuBpBHw7RMDIAjNUpp1ROxq7NsCiFJthxggN/MDBPqOB8j8qsIKsijoo0vbePzoYpb+ZAAySTAA8yeKTGhty8W5oAK8j2x/iBpLG4KTdcErtTiQOd3BWcSJrxPaP+JWquoUtqqH/AORAZA3AjvFoGMHHpFS5xQ6bPsV1woLMQqjJJMADzNeC9o/8StPalNP9s+e/nYMYMj4sxx55r5h2x2rqLyhbt9mUZCF3IkmZMnzxNUrVs7RHXqBxnxNZy1ujRafZu9oe3ete4zLfZFJwqgAAeQ/cmpWNt243n5An86lZ+Rl+M+1qQOgrnyrTtoONo9a6dOvU10eRGXjM1VowK0W0tuJJPyj9KeNNZZRHdb1Jn60eVC8bKWk09swWJ690flmtBQnuri9DkCfhIOIoG0dqfiP9+FTW6BAoZGnyOandb5K20uDP0+n3TJAgfWvQdj3LSqQYjPMZnxrO0+gGwsxzBhR49KJblsYJKx0ilOVjhGjUS5bUkKRHMVXva4TjgeHWq165baI2gAc9Sa5Yv2ogrPnUFmpa7RHU/Srly+jqAVDR41mWrtv7qx6itDTlTxI/vpSGVtV2QGG63j+U/wBD0rLuaVl5EZj516BgwkqTGcGKyr7FjJrSEmZTiihsqbKeUrq261szomn0rNwPnXLtnow+Rq2NSwETAH6V5Dt7/EBEBSxF25kBnDbFM+cbvKMedQ51yWo3wemCVx8Anwr5Vc/xA1bwq3iu0LhAqzHUkDx6T4xWj2J7c3rbfbAXkOftAQQfJhxnOQeKz/IXRXhZ74aSQxadqgAwWAwNxYwczP5VSuaO6XBRiggkK3fxAGRyM5iT8uKsaH2u0t7arkWSpYlbhwAFYqQeCZ2nxrQs6ixcI2ai0SAWgOJ2R3iQTIAwflTWpGQbZIw7+iW73L8hmBUNCFWnorhAQf5TB9eapC9qEW7bf7ZLO1HCqRcNplBW6pB7+JBEA91iJ4r040i3XIcTbwVQyu6Z71zr0wvSQTnAye1tMumuqy3kS4yuLVy9cYh0tqWNjUKTIQZ2XVyMTkw0ylWS4xvB4b2X1C3BesIA73Xue7BmIZdu9uiqqyxPPAHNfRX7IRVGzuQAG2gQ4iCWHU9cQZjwFeL9ldfZftE3raratXA25ZWLRIM94GCpKhtwx3q9d7Q+1ejsE2zc96Spn3YkCcbSwPxHOBJAGYkTGlKKTsrWUnJUaWjVyALhCngvmCR4HoxGYPj1isTt/wBudFpSVN03XBI2WV3QQOrEhR4c8+hr557Se1N7Uo1pLnu7Jadp3FjkEBn2yRPl1615u7ZtiI3OxjKr3Z8s8ecVT1uiPCz2fbv+KTuGTS2ygIgO8FwTOQolR93qa8T2j2xqdQd12478jOOcwBjHlT1EYAg+E9PMKMH50FywCIgnzJ4+ZBkVm9ZstaKM5VEcEnmPPzH15NEqbuSYGMZn6YArQW1GI+s8H9aL3eCOnpip32Vsozr1sdQZPTk1Y0+gJAJkRnIO0ADyFPv2ViFmerAwSfAeA8/KlrpoyYH8zHy/WlY6EXFecGB0EHipVwXX6M8dIY1KNwUj7SL2aly7WOnaaE+HmYq3bvq3DA+hFdClF8MzcZLlFxGB5E00WV8x86rIacLlNoVjVUU2yO9kSPGqu+puHWgRf/iFyOOaRf1GDJnpVZc0421I5zSaSGUktmMqfUVBcirLrAxmq9yWPhVLIhti95VuaG+Yws1gWxFJ1XtNZsNsZ/tPwLk9PkOeppSoEz29t2icelAyryRJr5nr/bu8PgUIhnvMSxET0iB06dazT7Q6xgCbrZU5GB8ogCud6iXBpts+m9sa6xZQs528QMEk+Q5ivH6324UL9lbJYj78QPoZY/SvEtp2HJJ5wWk56jqD/vRkNt+FVMgCZZox655pPWl6Dxr2H2p29qL873Yg8IvdX0Kjn5yfOs06NiZMAdZPA+s/rWgmlnhyDkYAkT4eHFZuu0o93ndO7hjzOM9AIqd18lVRU1TqGCxAAJlYycSZI8K1dNrrRRQTvwCRGQJgxPXE+nzrzzNnI46H/inWtyhsFRxt45jr161bjgSZ6PTX7LSttoIEbXXGD5denNduadB3vhMnwgA45n+/CsvQaFSuF3HBJwCPnMxz161sJfaBx0MR04if+axlh4LRTl/iQkq3DK3Pn0P5Vl33YPM55nG7B58xNeka0AVZQBkkwBBB6mInpU1HuSB7zZMRJIDAdQDyV8QcGkplbejzy6o91gACPiABAb8WOkicCKDUWWc5kIJEATg9Caf2jobaCbdxWEiF4YePkV8xTy3dTcfuqQpjmAJ+g5qk/YO2io2nAAEssiJEAgfT+5py21XCwx8evj0jr+dKvaQoe8CCOmOOJGYiPOKhZtohYHXIn1JHPoKZKO3mBEbZyMiOn980sLyxLfM9PAjiiafFQR05oSSfvfQR+9MLOM3PlzPrSiTiTAmJP9zR3FAUk7sZ9foarBC2QI/1YAHkOT86aQmw2vAfez5f0FJS5uILBh5mraaZj4fQ/vRDTE+P5ftSwAk3h+CfMsRPyBxUp40fk3/sR+U12ngLZ7a5qVHKmPEZ+kc0J1KiBsOcyOnmZrSa2v4BPr/WP6V1bQjC48j1jyrjs7RGkvkfDu54J9c1es68+E+dJ92s8HpGevSiWzHKn0zx9Ka1JrhkuEXyi2ut8RRDViqq2AemRz/YFQWP5TPhn88Vov8AI1F7M3oQLR1WeD64/em/5goFUUseUYEZ8D6f3FQJPTn88x4U/wAmYvx4B6ntu2vxNE8cfvQN2wn3c/MUsWFOdqnJPTpgkH60ptChnukeamDj5U/yZh+PEVq9Wb2N+1fwoQJ65bn6RWfd7ISCRbBJ/nzk8yWn6U+57PrwlxlySTgyT54rh7DaMXc+c1D1G/Y/FFehdvspQMqPSQfqSc12/omONuPCQT5U2z2U2Pt9sxgg+o61cTsU5i4CfIf71NvseyJktoG/CT54gfnSb+nuTi2xyOCmPMywre/yBj9/w6Yrg9n26tPoP+KFJhsiecFq8uBZJXzZAZ6dcimfwjsP+n8j/wAZr0n+TkfiY+ECgbsu792R6kfvT3/QeJdnjdZ2UefdZGB8XHrFJu6FwsbYJPmfpuGOOeDXtE7NvcMY/PHjilWOzGbvFjiImeuRj0g/PyqvKyfCuzyensXRuBlAegE548p9ZoDoyPxk/MDGPEnw617UaB2xvMeSt/fzpF7s+7Pu0YghZJ2nA6R5mDHhGfAnkDxrswLenEd4KGgDaACSDmY6jpTrOjuH4V2+bfsAf1Fbljs9l5Ljx7pJPnKkz86iIJJDsYkNCuYI6Hu4I8/GpchqH2YWr7FuOsFjjI4iYPQ5/OsTsXVAJcVkDNIg9ROOeoEcede7uWiUYH3x6YAHQdZnrXhfZ7UW01A7+ePhIAJBGSTgfI1UXYOIWo0RuoHIbctwiZPDDe2PGZ//AGV06V+fdmPIH869v2JdD2Q8bd7O8TPLnJMZ4/QdKrdvhlFpFIZrl1cFoHdBbPkNomnvfAbPs80Ox7zcWz68GjTsa5wdq9MtXqE0l9s+8A67VUkHxyTP5ChvW3U7iCw4MSDHTBwYM9R1pbmHjRgp7Ok/E4+VOT2fA4APr/xWwgRiYYyOQd4I9QaL3KeP/wBzRcmGyKM4dlkD7v1A/pQt2avUp/7VpvoQehP/AJCl/wCVL/8AGT6sP3oHSM5ezbXin1NSrdzspCf+k/yJqU/9i2ovvrCsHkdcnAjoAuaXZ15nZtIg5nECTtAxiRFWtEql2291gASMRJmTEbuZyQPLxper7P3hQyhj1AdlU5JniZ+dYmoFztFlYcKTmHYAnjOTjrkA9OKcmpdjgcdd3MjygH6UnWXVsp7wjYpZdywMM+1QQRuEg4MYMk5POjb0rKSTDMQAc+HEDic8+mMUgwVkvOd2AIPxE4YmCYGIwefTmnW1ufCQgwCXMwZjgeOD5jHjS9faMBVAuFmAZXmNh+LcIIAicRzVphbDgZJIBKcwA0huMZEYj8qAK9lmKiCFM8QDAyBGfnRpZYYMExE7eYHLdB9aO7f2sgYYZoXJyfAg7iTjnHHNW7duCNuAAMcAdBj9qBFFbLkRgOADA4mPSWAMeHAphsFcgSCQM858ox6niupq43gyu3ILwwjkwVfcV9QOKZo3LLvUK08lGBDZweBny/WKYWB/BGSSDEHrM+eOuIqNouJnM5n4SWmD0JM4xxTL527WclcgBSN+SekS0xPBx8qHThmZiQo2sQpDqWZIGSBMZnHl0mAUFg3bG1RgGWAmcT4z9zIPGJ9aP+DVid1sY690yef7OOK7fItiS8DOXDHk8CAPGOtK0ikF3a20CYypDKADK/eA57pjIOKQD9Pp7e0MFgkcgD06GPzohdwDj+by/uOaVeJdFZNpUn7pUgqZ570NyOoJ8aULxZWUGIUHuoe6eMHvK3BxnzoYDmzxPU4J+nI/ShZmUGCZ6rMn5T9aQGYrvt7lyZUxkqxDBlBjmZIg4+VHbvKRCAqZyDzkx8JBgT1gUhhaqYUs5XMDb49PGTjilW7rIgIzgLkY8PIjrRAMjYB2nDTxicgKdokt+EGlHVKuEMEkSpOAPvQBMGOASBxxTAfc1LLE7QD1Pn4Z/uaqWdWRukCSS3B9B+QFPtKAMTtGNpXqDzmYHzqvcII94SDAIIEMJkZkAmR5HqaVDvsO/wBogLEHdzAOSOsYx61UvdoyCFU2+gXBBB8Y4x4Z9aejd8iCFEZAGTOIIEiM84O7k5iXgrYCy2BPd8c/iyJJyOlPIfEqDtFXTIZG3AmM7T4zGRjrXhu39OEvNcQHZvDHBBCkzHkMnjpFet1ds2DNy2GZ5VNpHef7sgcEgLAPgazPabSm1bMrDCGLQO8WMEfyqCQAvqauDpiaTRudjXPd20UsQNoAVYAO0ATuGSSB5T5cUvSXBevvcO5lsyiZGWYDf1GRAE55NeUt9vj3G374ECBzmF8pBIPiY5rf7IstasqpaDElgRG45M7h445ptNciw+D05I2/D8tvH0B/WqroW6YjqPH1rum1IInveB7u7Pgdp/pVtmEdfSGH5VNAYV3RMHYrmFEgESZJyB4jaPUSPCn21YgFW3AgZ3YPpmrhVpMGJMbp4VfAdTMxOM9eKX7jZGw4wCviPH/V59adDsWly6n3FfyIX98U9dTnNpD8orjr6/36UhrPkKBNJj3vif8Aot8iTXKq7o+6fka7TsNpevowXcASF5HdJA6kAjLfPj6UrQ6pb6pct3PsoYEbCQxGBDQAIIPjWVo+1tUob+KQWVHF22jOpA5JAJ2Dgy3nNbXZl+26zbub1k5QJtnqAVX8pnNQ40gux9yBt2jGZIEYj19Ko6ztRbdy1baFa6YUt3vhz+KevWBmtME8QT67etUL2lJbdai2fJ8NjG5NhB6ZEHzqVzkZc0eiI/7rNJLZ2EiYwOYGOKNtNtJdm7ozlVkDwwuRVU6xkQNeklQpfYVCjHeYTDQIOOfI1TR1dmGlvbHXbuAdrgA6b7T/AA/KD51VCLWq23U2pvhsi6dw2nEEIQSSOgKxirnZusnum6LjrG7ahQgx1Qt3ZzXC5CkOQ7DJCqQfCYDEgGqbKwuA/wANZ7wA37134kwZSSAfPqaVgX2uulxEEbCrMXONpBAVR3szJ8Y255Fd7SaIMKGyEcg4YiBJU7gJPhWddve6Kl9OSBuJujaVtwJBO0SJ8QuOtWdDeTU2iQUuWmBWBLjwMsfi+lV9iJ2fqmZYKtvUmHuGQT1KsIJUzEwPnXdfea2jMo3soY7PeNLASTtMHMcVU0vZPuA4S420sSBd3OLfgiwwhB0H50zU6S6YzYOCNrW3BYeAYOSPkDR7D0L7P16uouC47C4AwcoDAIELuKALn8yaHtXtN7SG4rb7aiWQ22Dx/IwhT0OfPNRGuouwaY7BCgWXQqq5ggNteR4AdcTTE7bG4JkvE+7KXVubZ+L3ZSY8+KKyFh2NNbVhetzDLtFtDbK7ixaQBjfJaTOZzxVm4peCYOZAKEGYgT3hP0rNu2rQ33Dau7iJYW0uoW84SFZvPnAqmdSLzps1CqBP2dza5OBhl7pVs9S3yp1YjRfVzea01sKoAf3q3QnfJMqVBnd15POaa9xrgBtsNskblYNG0wRkRyCDnEUrUai8g+zVHA6Dcn5Q1VdQLjgEJbHel9riWxEhwJU+eeIxU8jG6m++UAupjG1HwfHckqfrUtO72xLQy9FIMNwQfix5ETxwapab2hRm2mbbruV7dx27pkRJB2kESdwP3hQp2ipDMhXccYJL8wWRyxkgEnAM9JOKTgy1M6dQwuqCrFrYLAqdm4EFWV8DcJ72BgqKuX+0gomGU/CD3OT0yw+U1SC3WVQXW6YkOVIJGMxvHlJA56dKqvp9bbXfcR2UEn7Mg93zUDdx4E8UbR2jW02pUi4t4uyk4O3dKkDkbO7mcSfXpVr/ADC3G229xsYDIY4xBaIPTB+VYOmswqmw1o2yQ20s0EMSSAcxJjEHqOtTWa73R71qS7AD3T22knwBZSBiTjEdKquiceydo9otdtyLLLcU27kTMbHJ+LBnBAGTDg4zTNSwv2LzFgPe23GdxUfg2knukgDHE5HU1lW2Ytve6incQFfgCMbW3QYPT1zQezOqYm8vdOxyqjwUjAEAiMGq2urQrV5PJezGoAvpuyCevTzHmK+m3t+4GR7mGBU97duA2kdwkRnEGZr5HqibV+4FMbXcCPJiK+vaDuoG3BSyh+UIJZZmJzk1rrRzZnpO8Am2N6xOQZKMg+HbE5E8n4h+gq6ASsg3COhUKwOOQVVhVC2494MAEhpuKh2kYjdHJx1BAAOau3FBkTbXxIWCRERx/vWBqV7bspw2Tkq7LIPhCg+PhT01DfeKjyPT6xFUNT2cTG11xHdhdrZGT3SScDO6kazTuwZTZtvKjkwrEnhsHwnrx0xTA2RcM8A/l+9Fa1CsAePI88xXnNAjZX3d2y44i5vU+hbcIx4A07XWWZSLrIU5IggmOF3Mdoz1gfKnQvs9CJ6fpUrzdi5Kj7a4n8pcEj5hyD9alFCz0bjdr2QoJuoQwEETBnqI6UvsXTWbKbLJkc5LE/LqBnH75oNT2We4bJ93tkFLaWoZf9LLEyBGRya6vaYS57lxdDnIAVTuURJAtyQM9Y4qaxgP2OVLw1BJJey6grOPdsMFYOWDcz0yKZ2p2oNOm9hOQNqxJkx3VJ72YwKettjgQi/icyx8YE4+f0qpqexbNxPdurXF3FgXYsQx5iTgeQEUsXkM1gv6O4xElNk8Axu+ecenPpxVe12LaQvdubXdzLXHCngAAZHdAA4FZz+y7qB/D63UWio7oZt6ecqYn86Vc0PaOD7+wxUAD3iGGaBLCFGw89DVJL0xN/Rc7b7OFy2wsJtu7SEuKAm0k/iEMB1xNWextDqEsqt26jXAM3NpO7M5JInmOBxXnX9sLlhvdaywEuCIcMfduM98EBiB6Tz0r0xttdVT7zapgg2eWBHBZhx6AHzoaaVME08oqdr699NF10S5amLjqGL2weGCljuUGJjI8DVjdpmi7NsF1AFxSELgjo6kEj54pn+VW4PeuEEEEG4xBBGZBMGfTrVVvZrT4Noe5cSA9mFP/kIh/wDyBpWh0zM1IupcD6N2uoohrFy5fIczEreckA8YmPWa1xqbv/wIOCZu58wSEI/OkroL6yPeJd/1KUby3FW2+HQdfGBi9o9s3LRFu/Yt2QXRTqBNxNpU95dwEsDGD6xVfy4FwXu2tZcWCvudhxt3FXZvBbgViTjoAazuyvaJTcKGwti8wGLisHuRhe+SC/EAnwr0Gm0tm3DA+8MKfetDMwI/FxBzgADyoe0b+mvIbbvZZYIYEqSOkiDIOcEZpKS4obT5EX31Qyq5nqD/AP20j61T7WW4w+2tWTBBVmBgHyYMWQz1HFd12ga1ZKC/bCjKC+hPdHFtirDeOklSYPUxQ9j9oah0UDQoCJBdmFtDBjcoKlyDzxRT5QWuGUD2hZ2jv/w7zG5rt5iCpggFwdwx0PFDq+2LiuiSt8tA97bBCyed42mPHk1t39LeZ1ujTWVdZHdvmShyf+yBJxnnHnh/vNUY2WEU+d0GQcHgDPlMHxFO/r+wr7/o8/e7Ku37puyu7uoGZYChQTA7xIySePCtDT9gajG27aUjnaCPXoZqrqNdcuai3Y1J/ht6tDgBX94pUbFdwYmTBAz3YMmB7D+CRdo97d3GAD73r0xx+VNuS5Fj0eH1elu2rwbUuunKyLd5UIS4GnD3bZHewDsIHE5re7Q0eqFs7dTcMQTAYSP5SZn6+VWu2fZ99QF//IuL7tg6EqpBMEEMBtJGYic5qr2trdZpBbn3GrDHaqKjpcZgOVUFlgCScCKd3wTxyUE7AG3cl29tMtCqSkzn7PdIzztC5FVNT2dbuHZcuqrWmBn3pHhPdZpVT8+taZ7Uv2e+ttVDEMbVu7bcd77ySVJY4wBB/OqmqZbmrFzVqbYC7dOLu0DdjexdZXeYwpNLcyqQn/LbXFlP4huotBnA4wzkhQMz8ROeOaVo/ZbapNy3aklpEbdu7hQ8THmK9JY0dp5aFVurWyUYg8E7YPz/AEqrrbjaeAt8NMkWb5JZo6W3HfMeYc5qd74RW3sxl9nLSR9gDE/gcN18FYH0HzrUt6m0oRMLuhVtFCuRwAGAyI5HgKdpe1DcgtYvW5GSQD/9ZDnx+H9qp9q37dy2FC72cgILge3tbJDE4KgROM9Ke+V5Fsj6L0rtkmOuSVCj9+lEbMmQ+I8ZnwOOKRp9I9u2FN12YYJZVIJiTwJj5zxzNGm8TkHzCkR+9JlIY1j0/v1oDpo6ceEfn0rp1Jz8xMAdOKKW6DEThgP0Jz8qWRgqwHM9Y3D+vWmC4x4Wf78qVcVpgkSeO8BjwMn+tQAg/Ep8A0xHkQYIp0KyNZVstbBPjtH9a7UW+R1H0P8AQipVUKzI13tCCXJBW2gE7VUuc9CSAOtF2V7S2WDe6W4m1wGwvek8nvZJzk1KlWtNONkXlHpbF7eA2SG/Ef78ao6/2itWmKFXlZyAvTwlqlSsoxTZbYXY/az6lBcRAttp2lmJaQeqBYA/8jVy5ZuEZvFYyfdokk+RfdFSpSlhtIUcrJke1HsqNUFKt9om2Wckb0BysrhT1kLVvs/Xi5caxDAqImR0MYIA9alSjmOfQLEv2Wrr7d2+SAGMhmnGY6RVXXdq27KoD73vbYI2k54ktz581KlZwVs1fFmH7M9q39dcuq102hbH/bVQxl2HxEHoBwBmvTa3se04Aur7yCGh2YgsAQCUwswSOOtSpW2p8ZUjGHyjkj6S0NoNpO6Ni91e6szAEYGKe/Z9m8u25atsvgyD6/71KlZJstxVHk+ztG38a1u0R7u0O972WbZwAh8Q2BJ48eK9Win8XX9BOalSqnyEQ3R4kbYGSJIP6HzxVbsvtcX2ZLSHusobeQvKhsQGnDeVSpVQimmROTVHPaz2a/jbGxtiurA23y238QmAYI6eIB6VlezPbzrdbQ6kB7tlZF1Mq6qoPeDQd0EZ65+cqVpHKaIeJJmxpe0LbmEUhvQAfkazva7tD3eivXFLBgFCkMcMzBZEnGJ+tdqVml80jaX8WD2Gm3S2CUSfc2u8OT3F8R+VOHaKSEZdwbABVSI8DPzqVKmrbYovCRl/wWme4oWyLb7mh7Q2EFCQfhOQY4NZzWz2fvurtuWye9vH2omBi5ncB4QKlSmm9yXplOK2t9G92R2mupti4oMHMMAOvkT/AGKO48OFIB3CYIkR5+ealSk1Umg9Iq3LTWFuXbbbrKnc1l57o6my8mB/IceBFW7es3Ijj4XAYAjIB9DXKlU8xslfyaDN2eVFK1UjPE+h8vlUqUkNlVWDsAJBP9J6zx8qSmsK96PTyn0ipUrQSDLE55nxj9qlSpUWy6P/2Q=="/>
          <p:cNvSpPr>
            <a:spLocks noChangeAspect="1" noChangeArrowheads="1"/>
          </p:cNvSpPr>
          <p:nvPr/>
        </p:nvSpPr>
        <p:spPr bwMode="auto">
          <a:xfrm>
            <a:off x="155575" y="-1493838"/>
            <a:ext cx="4714875" cy="311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O"/>
          </a:p>
        </p:txBody>
      </p:sp>
      <p:sp>
        <p:nvSpPr>
          <p:cNvPr id="11267" name="AutoShape 4" descr="data:image/jpeg;base64,/9j/4AAQSkZJRgABAQAAAQABAAD/2wCEAAkGBxQTEhUUExQWFhUXGBUVGRQVGBgdHBcXGBUXGhgYGBgfHCggGBolHxcYITEhJyksLi4uFyAzODMsNygtLisBCgoKDg0OGhAQGzQkHyQsLCw0LCwsLCwsLCwsLCwsLCwsLDQsLCwsLCwsLCwsLCwsLCwsLCwsLCwsLCwsLCwsLP/AABEIALYBFAMBIgACEQEDEQH/xAAbAAACAwEBAQAAAAAAAAAAAAACAwAEBQEGB//EAD8QAAIBAwMBBQUGBAUEAgMAAAECEQADIQQSMUEFIlFhcQYTMoGRI0JSobHRFGLB8AcVcuHxM0OCklOiJJPC/8QAGQEAAwEBAQAAAAAAAAAAAAAAAAECAwQF/8QAJxEAAgIBBAICAgIDAAAAAAAAAAECESEDEjFRE0EiYRRxMqEEgdH/2gAMAwEAAhEDEQA/AMAd0lTH70Dr5UKimAV6iRwABa6FpgWi21QxYWiCU1RRhaBCglGEpuyiC0AKC13bTQtEFoAWqUYSmKtMVaAFrbowlNC0YWpsBSrTVSjVKYq0rEcRKcqV1Vp6rUtjRLa04LXUWuk1JRq3dcxtqnAUDApFi8aXaUDBxHM1d7Psq0noKxao2TNjsVicKOsmt29eVcSo+cZqj2KoUE+FZl6brnEkyQAOk1lVstukaTam0+W723MdB5+dFf1awAm0A8+Q+XSk2tGttCXgggbh9f8Aaq2o0LYKIQp6n+vhVJITstXLSXGIVO9zvM4kf3ApFixYt4crcac8wB5VU1euKj3aYHl18c8mqlvzoyFHoU7UA7qL3RAHT8qum8GTImeleXS+RxVzT9oODUuJdm5bthoLIsjqQPy8KT7pFfctsTOWjrnj86PR6hn5ECnsR55xU2Mp3dLZdj9mGbkwI/PrVW12XaO4Ad4zmTCnyirGp1K212zJ8Opnqayr3aBX4YB8ulXFSfBEmlyFqOz9hgMDgHMVKzb18sZJk1K2p9mVro+UBaNVogtEorrMSAV3bRBaMLQAAWmKtdAowKAOAVIo9tQCgDgFEBXQKNRQIirRhaiijFSM6BRVAKMCkIiimrQgUYFIBi05TSRRhqTGO3V0UpTT7dSMZJ61r9iAZ3dYj65NZBarWlukcE1ElaLi6Zu9qazYjBGyBIgTxkAjrxxXOyu0FS2bhIk7BJ4lyAo+ZIrFvXWPBHzH9xWd2Zecko8DYzd0SQNoXZJgT3Xn5jwqHH0abvZ7ddeBPDE8dYq1e1LshER4mvIe9I4NWz2xcgAmYpPS6BanY69aIOetOtaQtH61kX9a7nJ4oG1DfiP1p+Ni8iNjUIqmBnzo7PdyY+dYhut+I0b3Gbkk0/GHkPSr2uvQgR+Gq+v7YLd1O6v5msS3RimtOKE9Rsc14kyeaEmaipRkRVEgBB41KNVFdoGfMAtEBRla6BXTZkcC0QFdAogKAIBXQKgohQBIroFdAogKQHAKICugUQFIDgFGBUApgFIRFFGBUAogKQHQKICuCjFICV0CuCjUUDOijHqRXIqIwmOv6+njSY0C1txlGk/heIPzEQfPNWtHrATtI2vElDzHiPEedHbWl63TC4pBmejLhlPip6Gof0WvssG5ngk8wKytDrl/ir43DkEyYj7O0OvXER/LTOze0lk2nP2ikBiRAYkDaf5SRGD1BAmKQmk3arUQxQ7bLSmGJ2uoJPVRHHj6VDd1XZolV31/w2905HHjQhgeKz1sKMPbVbneIYKNtyBJz1kcqc8xMTWz2P2U7rKqo6kziTkgH51W7shx6EohJgCSelX7HYV5vuR/qgVtaSLIAVR5seSf2ruo1ygSXyPug1D1H6KWmlyJT2dTaAXIfrxE+AxWZruzmtGGGDMHxin2u1iOFFK1OrZ/iPypx33kHtrBWUVZ02mLHHTJJ4HrU0VgO0EwOp6+g86tXrROEUKo8eT6nrTlOsCjGx1jsxeWcEfymM/PpR6q5aX4UQ/n/WsS9cdcT+dV97E1nl+y8L0b47TUf9q39B+1drCzUpUVZ4UCu7aMCiC12nIKiiApgWu7adgLAogtGFogtFgABRAUYWuhaQAgUQWjVaMLQIACjAoglGFpWAIFFFGFroWlY6ArqKTwJrU03YjsNxhRE56/LpW12b2YtoyCS8c448qylqpGkdNs8oFpgFeg7S0BdgwgdInikN2I4EkqB69PGjyIHptGRtqHSK3xAkcxLdOoE81bu2oMSD5jiuFAead2JYKHvmTKq7p5xu8tkmWHrnrJ4qxZ1IdZ2MVIORtOODgNPlxTXBLQImOTwB6dSf6H5osK1u53iNlw4IBEXPSTAb15HnU8F8mXq76JcDMwMDYVfBeyTncrQdyEg+agnxh3ZQca66rmYsoAfxKLjFTPJIDlZ6kGt67ZV1KsAynBBEgivKdgEW9abRJ3e7Ns7iSZQ7lIJ6Mm1o6EmspfGS/ZpH5Rf6PUa7T77bIDDEHafBhlT8jBrQ7K7UiymwbQyKYPoMH0qrctA4MkcxJH6VS7LBUvaMnYZUnqjyR8wdw/8RWjVvJmng1r+tduWNIiiAowKvgkALRRRhaNbfjRYUN0CZLY7vj405rtwycAHypPvSAQo+n6mkSepPpWbjbLTpBXNN1ZqFYmFWfCoFq0uq2jHXHA/WlVDsYmjJGQF8iD+1cqk2oY9alLax7keFiiC0YWiC11Wc4vbRBadbsz1A9a6bUUWh0JC0QWmBKZ7oxMGPGixCdtGEpgSjC0WFC1SmBKs2NGzfCpPSQMfWvQ9jdmKg33ImcZmPDHjWctRIuMGzy4Si2V6LXdhOWZkC7TJAU8eXHNZ2q0DWyAw5EiktRMHBozwtEBFP8Ad1z3dOyaLdvtF4gR86j9oXD1j0qsEo9tTSL3MfY1pWZzPjU1GpLnP0FJVKcqUUgti9tEq0LXwPxH0Vj+cRUDueEA/wBTR+QB/WiwoaBQanTh1KtMHqOQeQQehBg/KkWhekwbcSYENPnmcCfKuXtTcXLptX8SEN+R2n6A+lLcPb0N7OvEyr/9RMN/MPuuB4MB8jI6Vj+1KC1d0+qA+Fxbc/yngn073/tTtVqACt9GZ/dEq4IQEI0BpHdZSMNkfrVn2j0zXdNdHdA2lgOTK97ngcedZy+UWjSK2yTNU1R0Czdvt/MifJbStH1c/WszsPtsXbActtCKqMcSbmRyZAEAHjr5Va7HFwW1d2I98xclQsqznuBpBHw7RMDIAjNUpp1ROxq7NsCiFJthxggN/MDBPqOB8j8qsIKsijoo0vbePzoYpb+ZAAySTAA8yeKTGhty8W5oAK8j2x/iBpLG4KTdcErtTiQOd3BWcSJrxPaP+JWquoUtqqH/AORAZA3AjvFoGMHHpFS5xQ6bPsV1woLMQqjJJMADzNeC9o/8StPalNP9s+e/nYMYMj4sxx55r5h2x2rqLyhbt9mUZCF3IkmZMnzxNUrVs7RHXqBxnxNZy1ujRafZu9oe3ete4zLfZFJwqgAAeQ/cmpWNt243n5An86lZ+Rl+M+1qQOgrnyrTtoONo9a6dOvU10eRGXjM1VowK0W0tuJJPyj9KeNNZZRHdb1Jn60eVC8bKWk09swWJ690flmtBQnuri9DkCfhIOIoG0dqfiP9+FTW6BAoZGnyOandb5K20uDP0+n3TJAgfWvQdj3LSqQYjPMZnxrO0+gGwsxzBhR49KJblsYJKx0ilOVjhGjUS5bUkKRHMVXva4TjgeHWq165baI2gAc9Sa5Yv2ogrPnUFmpa7RHU/Srly+jqAVDR41mWrtv7qx6itDTlTxI/vpSGVtV2QGG63j+U/wBD0rLuaVl5EZj516BgwkqTGcGKyr7FjJrSEmZTiihsqbKeUrq261szomn0rNwPnXLtnow+Rq2NSwETAH6V5Dt7/EBEBSxF25kBnDbFM+cbvKMedQ51yWo3wemCVx8Anwr5Vc/xA1bwq3iu0LhAqzHUkDx6T4xWj2J7c3rbfbAXkOftAQQfJhxnOQeKz/IXRXhZ74aSQxadqgAwWAwNxYwczP5VSuaO6XBRiggkK3fxAGRyM5iT8uKsaH2u0t7arkWSpYlbhwAFYqQeCZ2nxrQs6ixcI2ai0SAWgOJ2R3iQTIAwflTWpGQbZIw7+iW73L8hmBUNCFWnorhAQf5TB9eapC9qEW7bf7ZLO1HCqRcNplBW6pB7+JBEA91iJ4r040i3XIcTbwVQyu6Z71zr0wvSQTnAye1tMumuqy3kS4yuLVy9cYh0tqWNjUKTIQZ2XVyMTkw0ylWS4xvB4b2X1C3BesIA73Xue7BmIZdu9uiqqyxPPAHNfRX7IRVGzuQAG2gQ4iCWHU9cQZjwFeL9ldfZftE3raratXA25ZWLRIM94GCpKhtwx3q9d7Q+1ejsE2zc96Spn3YkCcbSwPxHOBJAGYkTGlKKTsrWUnJUaWjVyALhCngvmCR4HoxGYPj1isTt/wBudFpSVN03XBI2WV3QQOrEhR4c8+hr557Se1N7Uo1pLnu7Jadp3FjkEBn2yRPl1615u7ZtiI3OxjKr3Z8s8ecVT1uiPCz2fbv+KTuGTS2ygIgO8FwTOQolR93qa8T2j2xqdQd12478jOOcwBjHlT1EYAg+E9PMKMH50FywCIgnzJ4+ZBkVm9ZstaKM5VEcEnmPPzH15NEqbuSYGMZn6YArQW1GI+s8H9aL3eCOnpip32Vsozr1sdQZPTk1Y0+gJAJkRnIO0ADyFPv2ViFmerAwSfAeA8/KlrpoyYH8zHy/WlY6EXFecGB0EHipVwXX6M8dIY1KNwUj7SL2aly7WOnaaE+HmYq3bvq3DA+hFdClF8MzcZLlFxGB5E00WV8x86rIacLlNoVjVUU2yO9kSPGqu+puHWgRf/iFyOOaRf1GDJnpVZc0421I5zSaSGUktmMqfUVBcirLrAxmq9yWPhVLIhti95VuaG+Yws1gWxFJ1XtNZsNsZ/tPwLk9PkOeppSoEz29t2icelAyryRJr5nr/bu8PgUIhnvMSxET0iB06dazT7Q6xgCbrZU5GB8ogCud6iXBpts+m9sa6xZQs528QMEk+Q5ivH6324UL9lbJYj78QPoZY/SvEtp2HJJ5wWk56jqD/vRkNt+FVMgCZZox655pPWl6Dxr2H2p29qL873Yg8IvdX0Kjn5yfOs06NiZMAdZPA+s/rWgmlnhyDkYAkT4eHFZuu0o93ndO7hjzOM9AIqd18lVRU1TqGCxAAJlYycSZI8K1dNrrRRQTvwCRGQJgxPXE+nzrzzNnI46H/inWtyhsFRxt45jr161bjgSZ6PTX7LSttoIEbXXGD5denNduadB3vhMnwgA45n+/CsvQaFSuF3HBJwCPnMxz161sJfaBx0MR04if+axlh4LRTl/iQkq3DK3Pn0P5Vl33YPM55nG7B58xNeka0AVZQBkkwBBB6mInpU1HuSB7zZMRJIDAdQDyV8QcGkplbejzy6o91gACPiABAb8WOkicCKDUWWc5kIJEATg9Caf2jobaCbdxWEiF4YePkV8xTy3dTcfuqQpjmAJ+g5qk/YO2io2nAAEssiJEAgfT+5py21XCwx8evj0jr+dKvaQoe8CCOmOOJGYiPOKhZtohYHXIn1JHPoKZKO3mBEbZyMiOn980sLyxLfM9PAjiiafFQR05oSSfvfQR+9MLOM3PlzPrSiTiTAmJP9zR3FAUk7sZ9foarBC2QI/1YAHkOT86aQmw2vAfez5f0FJS5uILBh5mraaZj4fQ/vRDTE+P5ftSwAk3h+CfMsRPyBxUp40fk3/sR+U12ngLZ7a5qVHKmPEZ+kc0J1KiBsOcyOnmZrSa2v4BPr/WP6V1bQjC48j1jyrjs7RGkvkfDu54J9c1es68+E+dJ92s8HpGevSiWzHKn0zx9Ka1JrhkuEXyi2ut8RRDViqq2AemRz/YFQWP5TPhn88Vov8AI1F7M3oQLR1WeD64/em/5goFUUseUYEZ8D6f3FQJPTn88x4U/wAmYvx4B6ntu2vxNE8cfvQN2wn3c/MUsWFOdqnJPTpgkH60ptChnukeamDj5U/yZh+PEVq9Wb2N+1fwoQJ65bn6RWfd7ISCRbBJ/nzk8yWn6U+57PrwlxlySTgyT54rh7DaMXc+c1D1G/Y/FFehdvspQMqPSQfqSc12/omONuPCQT5U2z2U2Pt9sxgg+o61cTsU5i4CfIf71NvseyJktoG/CT54gfnSb+nuTi2xyOCmPMywre/yBj9/w6Yrg9n26tPoP+KFJhsiecFq8uBZJXzZAZ6dcimfwjsP+n8j/wAZr0n+TkfiY+ECgbsu792R6kfvT3/QeJdnjdZ2UefdZGB8XHrFJu6FwsbYJPmfpuGOOeDXtE7NvcMY/PHjilWOzGbvFjiImeuRj0g/PyqvKyfCuzyensXRuBlAegE548p9ZoDoyPxk/MDGPEnw617UaB2xvMeSt/fzpF7s+7Pu0YghZJ2nA6R5mDHhGfAnkDxrswLenEd4KGgDaACSDmY6jpTrOjuH4V2+bfsAf1Fbljs9l5Ljx7pJPnKkz86iIJJDsYkNCuYI6Hu4I8/GpchqH2YWr7FuOsFjjI4iYPQ5/OsTsXVAJcVkDNIg9ROOeoEcede7uWiUYH3x6YAHQdZnrXhfZ7UW01A7+ePhIAJBGSTgfI1UXYOIWo0RuoHIbctwiZPDDe2PGZ//AGV06V+fdmPIH869v2JdD2Q8bd7O8TPLnJMZ4/QdKrdvhlFpFIZrl1cFoHdBbPkNomnvfAbPs80Ox7zcWz68GjTsa5wdq9MtXqE0l9s+8A67VUkHxyTP5ChvW3U7iCw4MSDHTBwYM9R1pbmHjRgp7Ok/E4+VOT2fA4APr/xWwgRiYYyOQd4I9QaL3KeP/wBzRcmGyKM4dlkD7v1A/pQt2avUp/7VpvoQehP/AJCl/wCVL/8AGT6sP3oHSM5ezbXin1NSrdzspCf+k/yJqU/9i2ovvrCsHkdcnAjoAuaXZ15nZtIg5nECTtAxiRFWtEql2291gASMRJmTEbuZyQPLxper7P3hQyhj1AdlU5JniZ+dYmoFztFlYcKTmHYAnjOTjrkA9OKcmpdjgcdd3MjygH6UnWXVsp7wjYpZdywMM+1QQRuEg4MYMk5POjb0rKSTDMQAc+HEDic8+mMUgwVkvOd2AIPxE4YmCYGIwefTmnW1ufCQgwCXMwZjgeOD5jHjS9faMBVAuFmAZXmNh+LcIIAicRzVphbDgZJIBKcwA0huMZEYj8qAK9lmKiCFM8QDAyBGfnRpZYYMExE7eYHLdB9aO7f2sgYYZoXJyfAg7iTjnHHNW7duCNuAAMcAdBj9qBFFbLkRgOADA4mPSWAMeHAphsFcgSCQM858ox6niupq43gyu3ILwwjkwVfcV9QOKZo3LLvUK08lGBDZweBny/WKYWB/BGSSDEHrM+eOuIqNouJnM5n4SWmD0JM4xxTL527WclcgBSN+SekS0xPBx8qHThmZiQo2sQpDqWZIGSBMZnHl0mAUFg3bG1RgGWAmcT4z9zIPGJ9aP+DVid1sY690yef7OOK7fItiS8DOXDHk8CAPGOtK0ikF3a20CYypDKADK/eA57pjIOKQD9Pp7e0MFgkcgD06GPzohdwDj+by/uOaVeJdFZNpUn7pUgqZ570NyOoJ8aULxZWUGIUHuoe6eMHvK3BxnzoYDmzxPU4J+nI/ShZmUGCZ6rMn5T9aQGYrvt7lyZUxkqxDBlBjmZIg4+VHbvKRCAqZyDzkx8JBgT1gUhhaqYUs5XMDb49PGTjilW7rIgIzgLkY8PIjrRAMjYB2nDTxicgKdokt+EGlHVKuEMEkSpOAPvQBMGOASBxxTAfc1LLE7QD1Pn4Z/uaqWdWRukCSS3B9B+QFPtKAMTtGNpXqDzmYHzqvcII94SDAIIEMJkZkAmR5HqaVDvsO/wBogLEHdzAOSOsYx61UvdoyCFU2+gXBBB8Y4x4Z9aejd8iCFEZAGTOIIEiM84O7k5iXgrYCy2BPd8c/iyJJyOlPIfEqDtFXTIZG3AmM7T4zGRjrXhu39OEvNcQHZvDHBBCkzHkMnjpFet1ds2DNy2GZ5VNpHef7sgcEgLAPgazPabSm1bMrDCGLQO8WMEfyqCQAvqauDpiaTRudjXPd20UsQNoAVYAO0ATuGSSB5T5cUvSXBevvcO5lsyiZGWYDf1GRAE55NeUt9vj3G374ECBzmF8pBIPiY5rf7IstasqpaDElgRG45M7h445ptNciw+D05I2/D8tvH0B/WqroW6YjqPH1rum1IInveB7u7Pgdp/pVtmEdfSGH5VNAYV3RMHYrmFEgESZJyB4jaPUSPCn21YgFW3AgZ3YPpmrhVpMGJMbp4VfAdTMxOM9eKX7jZGw4wCviPH/V59adDsWly6n3FfyIX98U9dTnNpD8orjr6/36UhrPkKBNJj3vif8Aot8iTXKq7o+6fka7TsNpevowXcASF5HdJA6kAjLfPj6UrQ6pb6pct3PsoYEbCQxGBDQAIIPjWVo+1tUob+KQWVHF22jOpA5JAJ2Dgy3nNbXZl+26zbub1k5QJtnqAVX8pnNQ40gux9yBt2jGZIEYj19Ko6ztRbdy1baFa6YUt3vhz+KevWBmtME8QT67etUL2lJbdai2fJ8NjG5NhB6ZEHzqVzkZc0eiI/7rNJLZ2EiYwOYGOKNtNtJdm7ozlVkDwwuRVU6xkQNeklQpfYVCjHeYTDQIOOfI1TR1dmGlvbHXbuAdrgA6b7T/AA/KD51VCLWq23U2pvhsi6dw2nEEIQSSOgKxirnZusnum6LjrG7ahQgx1Qt3ZzXC5CkOQ7DJCqQfCYDEgGqbKwuA/wANZ7wA37134kwZSSAfPqaVgX2uulxEEbCrMXONpBAVR3szJ8Y255Fd7SaIMKGyEcg4YiBJU7gJPhWddve6Kl9OSBuJujaVtwJBO0SJ8QuOtWdDeTU2iQUuWmBWBLjwMsfi+lV9iJ2fqmZYKtvUmHuGQT1KsIJUzEwPnXdfea2jMo3soY7PeNLASTtMHMcVU0vZPuA4S420sSBd3OLfgiwwhB0H50zU6S6YzYOCNrW3BYeAYOSPkDR7D0L7P16uouC47C4AwcoDAIELuKALn8yaHtXtN7SG4rb7aiWQ22Dx/IwhT0OfPNRGuouwaY7BCgWXQqq5ggNteR4AdcTTE7bG4JkvE+7KXVubZ+L3ZSY8+KKyFh2NNbVhetzDLtFtDbK7ixaQBjfJaTOZzxVm4peCYOZAKEGYgT3hP0rNu2rQ33Dau7iJYW0uoW84SFZvPnAqmdSLzps1CqBP2dza5OBhl7pVs9S3yp1YjRfVzea01sKoAf3q3QnfJMqVBnd15POaa9xrgBtsNskblYNG0wRkRyCDnEUrUai8g+zVHA6Dcn5Q1VdQLjgEJbHel9riWxEhwJU+eeIxU8jG6m++UAupjG1HwfHckqfrUtO72xLQy9FIMNwQfix5ETxwapab2hRm2mbbruV7dx27pkRJB2kESdwP3hQp2ipDMhXccYJL8wWRyxkgEnAM9JOKTgy1M6dQwuqCrFrYLAqdm4EFWV8DcJ72BgqKuX+0gomGU/CD3OT0yw+U1SC3WVQXW6YkOVIJGMxvHlJA56dKqvp9bbXfcR2UEn7Mg93zUDdx4E8UbR2jW02pUi4t4uyk4O3dKkDkbO7mcSfXpVr/ADC3G229xsYDIY4xBaIPTB+VYOmswqmw1o2yQ20s0EMSSAcxJjEHqOtTWa73R71qS7AD3T22knwBZSBiTjEdKquiceydo9otdtyLLLcU27kTMbHJ+LBnBAGTDg4zTNSwv2LzFgPe23GdxUfg2knukgDHE5HU1lW2Ytve6incQFfgCMbW3QYPT1zQezOqYm8vdOxyqjwUjAEAiMGq2urQrV5PJezGoAvpuyCevTzHmK+m3t+4GR7mGBU97duA2kdwkRnEGZr5HqibV+4FMbXcCPJiK+vaDuoG3BSyh+UIJZZmJzk1rrRzZnpO8Am2N6xOQZKMg+HbE5E8n4h+gq6ASsg3COhUKwOOQVVhVC2494MAEhpuKh2kYjdHJx1BAAOau3FBkTbXxIWCRERx/vWBqV7bspw2Tkq7LIPhCg+PhT01DfeKjyPT6xFUNT2cTG11xHdhdrZGT3SScDO6kazTuwZTZtvKjkwrEnhsHwnrx0xTA2RcM8A/l+9Fa1CsAePI88xXnNAjZX3d2y44i5vU+hbcIx4A07XWWZSLrIU5IggmOF3Mdoz1gfKnQvs9CJ6fpUrzdi5Kj7a4n8pcEj5hyD9alFCz0bjdr2QoJuoQwEETBnqI6UvsXTWbKbLJkc5LE/LqBnH75oNT2We4bJ93tkFLaWoZf9LLEyBGRya6vaYS57lxdDnIAVTuURJAtyQM9Y4qaxgP2OVLw1BJJey6grOPdsMFYOWDcz0yKZ2p2oNOm9hOQNqxJkx3VJ72YwKettjgQi/icyx8YE4+f0qpqexbNxPdurXF3FgXYsQx5iTgeQEUsXkM1gv6O4xElNk8Axu+ecenPpxVe12LaQvdubXdzLXHCngAAZHdAA4FZz+y7qB/D63UWio7oZt6ecqYn86Vc0PaOD7+wxUAD3iGGaBLCFGw89DVJL0xN/Rc7b7OFy2wsJtu7SEuKAm0k/iEMB1xNWextDqEsqt26jXAM3NpO7M5JInmOBxXnX9sLlhvdaywEuCIcMfduM98EBiB6Tz0r0xttdVT7zapgg2eWBHBZhx6AHzoaaVME08oqdr699NF10S5amLjqGL2weGCljuUGJjI8DVjdpmi7NsF1AFxSELgjo6kEj54pn+VW4PeuEEEEG4xBBGZBMGfTrVVvZrT4Noe5cSA9mFP/kIh/wDyBpWh0zM1IupcD6N2uoohrFy5fIczEreckA8YmPWa1xqbv/wIOCZu58wSEI/OkroL6yPeJd/1KUby3FW2+HQdfGBi9o9s3LRFu/Yt2QXRTqBNxNpU95dwEsDGD6xVfy4FwXu2tZcWCvudhxt3FXZvBbgViTjoAazuyvaJTcKGwti8wGLisHuRhe+SC/EAnwr0Gm0tm3DA+8MKfetDMwI/FxBzgADyoe0b+mvIbbvZZYIYEqSOkiDIOcEZpKS4obT5EX31Qyq5nqD/AP20j61T7WW4w+2tWTBBVmBgHyYMWQz1HFd12ga1ZKC/bCjKC+hPdHFtirDeOklSYPUxQ9j9oah0UDQoCJBdmFtDBjcoKlyDzxRT5QWuGUD2hZ2jv/w7zG5rt5iCpggFwdwx0PFDq+2LiuiSt8tA97bBCyed42mPHk1t39LeZ1ujTWVdZHdvmShyf+yBJxnnHnh/vNUY2WEU+d0GQcHgDPlMHxFO/r+wr7/o8/e7Ku37puyu7uoGZYChQTA7xIySePCtDT9gajG27aUjnaCPXoZqrqNdcuai3Y1J/ht6tDgBX94pUbFdwYmTBAz3YMmB7D+CRdo97d3GAD73r0xx+VNuS5Fj0eH1elu2rwbUuunKyLd5UIS4GnD3bZHewDsIHE5re7Q0eqFs7dTcMQTAYSP5SZn6+VWu2fZ99QF//IuL7tg6EqpBMEEMBtJGYic5qr2trdZpBbn3GrDHaqKjpcZgOVUFlgCScCKd3wTxyUE7AG3cl29tMtCqSkzn7PdIzztC5FVNT2dbuHZcuqrWmBn3pHhPdZpVT8+taZ7Uv2e+ttVDEMbVu7bcd77ySVJY4wBB/OqmqZbmrFzVqbYC7dOLu0DdjexdZXeYwpNLcyqQn/LbXFlP4huotBnA4wzkhQMz8ROeOaVo/ZbapNy3aklpEbdu7hQ8THmK9JY0dp5aFVurWyUYg8E7YPz/AEqrrbjaeAt8NMkWb5JZo6W3HfMeYc5qd74RW3sxl9nLSR9gDE/gcN18FYH0HzrUt6m0oRMLuhVtFCuRwAGAyI5HgKdpe1DcgtYvW5GSQD/9ZDnx+H9qp9q37dy2FC72cgILge3tbJDE4KgROM9Ke+V5Fsj6L0rtkmOuSVCj9+lEbMmQ+I8ZnwOOKRp9I9u2FN12YYJZVIJiTwJj5zxzNGm8TkHzCkR+9JlIY1j0/v1oDpo6ceEfn0rp1Jz8xMAdOKKW6DEThgP0Jz8qWRgqwHM9Y3D+vWmC4x4Wf78qVcVpgkSeO8BjwMn+tQAg/Ep8A0xHkQYIp0KyNZVstbBPjtH9a7UW+R1H0P8AQipVUKzI13tCCXJBW2gE7VUuc9CSAOtF2V7S2WDe6W4m1wGwvek8nvZJzk1KlWtNONkXlHpbF7eA2SG/Ef78ao6/2itWmKFXlZyAvTwlqlSsoxTZbYXY/az6lBcRAttp2lmJaQeqBYA/8jVy5ZuEZvFYyfdokk+RfdFSpSlhtIUcrJke1HsqNUFKt9om2Wckb0BysrhT1kLVvs/Xi5caxDAqImR0MYIA9alSjmOfQLEv2Wrr7d2+SAGMhmnGY6RVXXdq27KoD73vbYI2k54ktz581KlZwVs1fFmH7M9q39dcuq102hbH/bVQxl2HxEHoBwBmvTa3se04Aur7yCGh2YgsAQCUwswSOOtSpW2p8ZUjGHyjkj6S0NoNpO6Ni91e6szAEYGKe/Z9m8u25atsvgyD6/71KlZJstxVHk+ztG38a1u0R7u0O972WbZwAh8Q2BJ48eK9Win8XX9BOalSqnyEQ3R4kbYGSJIP6HzxVbsvtcX2ZLSHusobeQvKhsQGnDeVSpVQimmROTVHPaz2a/jbGxtiurA23y238QmAYI6eIB6VlezPbzrdbQ6kB7tlZF1Mq6qoPeDQd0EZ65+cqVpHKaIeJJmxpe0LbmEUhvQAfkazva7tD3eivXFLBgFCkMcMzBZEnGJ+tdqVml80jaX8WD2Gm3S2CUSfc2u8OT3F8R+VOHaKSEZdwbABVSI8DPzqVKmrbYovCRl/wWme4oWyLb7mh7Q2EFCQfhOQY4NZzWz2fvurtuWye9vH2omBi5ncB4QKlSmm9yXplOK2t9G92R2mupti4oMHMMAOvkT/AGKO48OFIB3CYIkR5+ealSk1Umg9Iq3LTWFuXbbbrKnc1l57o6my8mB/IceBFW7es3Ijj4XAYAjIB9DXKlU8xslfyaDN2eVFK1UjPE+h8vlUqUkNlVWDsAJBP9J6zx8qSmsK96PTyn0ipUrQSDLE55nxj9qlSpUWy6P/2Q=="/>
          <p:cNvSpPr>
            <a:spLocks noChangeAspect="1" noChangeArrowheads="1"/>
          </p:cNvSpPr>
          <p:nvPr/>
        </p:nvSpPr>
        <p:spPr bwMode="auto">
          <a:xfrm>
            <a:off x="307975" y="-1341438"/>
            <a:ext cx="4714875" cy="311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O"/>
          </a:p>
        </p:txBody>
      </p:sp>
      <p:pic>
        <p:nvPicPr>
          <p:cNvPr id="11268" name="Picture 6" descr="http://noticordoba.com/wp-content/uploads/2014/03/sequia-boliv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513"/>
            <a:ext cx="9144000" cy="586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4 Título"/>
          <p:cNvSpPr>
            <a:spLocks noGrp="1"/>
          </p:cNvSpPr>
          <p:nvPr>
            <p:ph type="title"/>
          </p:nvPr>
        </p:nvSpPr>
        <p:spPr>
          <a:xfrm>
            <a:off x="3670531" y="435114"/>
            <a:ext cx="1802930" cy="707886"/>
          </a:xfrm>
        </p:spPr>
        <p:txBody>
          <a:bodyPr wrap="none" lIns="91440" rIns="91440" bIns="45720">
            <a:spAutoFit/>
          </a:bodyPr>
          <a:lstStyle/>
          <a:p>
            <a:pPr algn="ctr" fontAlgn="auto">
              <a:spcAft>
                <a:spcPts val="0"/>
              </a:spcAft>
              <a:defRPr/>
            </a:pPr>
            <a:r>
              <a:rPr lang="es-ES" sz="40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rPr>
              <a:t>sequía</a:t>
            </a:r>
            <a:endParaRPr lang="es-ES" sz="40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canalgif.net/Gifs-animados/Clima/Rayos/Imagen-animada-Rayo-44.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196975"/>
            <a:ext cx="91440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4 Título"/>
          <p:cNvSpPr txBox="1">
            <a:spLocks/>
          </p:cNvSpPr>
          <p:nvPr/>
        </p:nvSpPr>
        <p:spPr>
          <a:xfrm>
            <a:off x="1923379" y="399210"/>
            <a:ext cx="5461944" cy="707886"/>
          </a:xfrm>
          <a:prstGeom prst="rect">
            <a:avLst/>
          </a:prstGeom>
          <a:noFill/>
        </p:spPr>
        <p:txBody>
          <a:bodyPr wrap="none">
            <a:sp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fontAlgn="auto">
              <a:spcAft>
                <a:spcPts val="0"/>
              </a:spcAft>
              <a:defRPr/>
            </a:pPr>
            <a:r>
              <a:rPr lang="es-ES" sz="40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rPr>
              <a:t>Tormentas eléctricas</a:t>
            </a:r>
            <a:endParaRPr lang="es-ES" sz="40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3250" y="4181475"/>
            <a:ext cx="3289300" cy="22463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Título"/>
          <p:cNvSpPr>
            <a:spLocks noGrp="1"/>
          </p:cNvSpPr>
          <p:nvPr>
            <p:ph type="title"/>
          </p:nvPr>
        </p:nvSpPr>
        <p:spPr>
          <a:xfrm>
            <a:off x="2339975" y="115888"/>
            <a:ext cx="4464050" cy="504825"/>
          </a:xfr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a:noAutofit/>
          </a:bodyPr>
          <a:lstStyle/>
          <a:p>
            <a:pPr algn="ctr" fontAlgn="auto">
              <a:spcAft>
                <a:spcPts val="0"/>
              </a:spcAft>
              <a:defRPr/>
            </a:pP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dirty="0" smtClean="0">
                <a:solidFill>
                  <a:sysClr val="windowText" lastClr="000000"/>
                </a:solidFill>
              </a:rPr>
              <a:t/>
            </a:r>
            <a:br>
              <a:rPr lang="es-ES" sz="2400" dirty="0" smtClean="0">
                <a:solidFill>
                  <a:sysClr val="windowText" lastClr="000000"/>
                </a:solidFill>
              </a:rPr>
            </a:br>
            <a:r>
              <a:rPr lang="es-ES" sz="2400" b="1" dirty="0" smtClean="0">
                <a:solidFill>
                  <a:sysClr val="windowText" lastClr="000000"/>
                </a:solidFill>
              </a:rPr>
              <a:t/>
            </a:r>
            <a:br>
              <a:rPr lang="es-ES" sz="2400" b="1" dirty="0" smtClean="0">
                <a:solidFill>
                  <a:sysClr val="windowText" lastClr="000000"/>
                </a:solidFill>
              </a:rPr>
            </a:br>
            <a:r>
              <a:rPr lang="es-ES" sz="2400" b="1" dirty="0" smtClean="0">
                <a:solidFill>
                  <a:sysClr val="windowText" lastClr="000000"/>
                </a:solidFill>
              </a:rPr>
              <a:t>CAPÍTULO I. El PROBLEMA</a:t>
            </a:r>
            <a:endParaRPr lang="es-ES" sz="2400" dirty="0">
              <a:solidFill>
                <a:sysClr val="windowText" lastClr="000000"/>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765175"/>
            <a:ext cx="7608888" cy="32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1 Título"/>
          <p:cNvSpPr txBox="1">
            <a:spLocks/>
          </p:cNvSpPr>
          <p:nvPr/>
        </p:nvSpPr>
        <p:spPr>
          <a:xfrm>
            <a:off x="603250" y="6511925"/>
            <a:ext cx="3217863" cy="193675"/>
          </a:xfrm>
          <a:prstGeom prst="rect">
            <a:avLst/>
          </a:prstGeom>
          <a:noFill/>
        </p:spPr>
        <p:style>
          <a:lnRef idx="2">
            <a:schemeClr val="accent5">
              <a:shade val="50000"/>
            </a:schemeClr>
          </a:lnRef>
          <a:fillRef idx="1">
            <a:schemeClr val="accent5"/>
          </a:fillRef>
          <a:effectRef idx="0">
            <a:schemeClr val="accent5"/>
          </a:effectRef>
          <a:fontRef idx="minor">
            <a:schemeClr val="lt1"/>
          </a:fontRef>
        </p:style>
        <p:txBody>
          <a:bodyPr lIns="0" rIns="0" bIns="0" anchor="b"/>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fontAlgn="auto">
              <a:spcAft>
                <a:spcPts val="0"/>
              </a:spcAft>
              <a:defRPr/>
            </a:pP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dirty="0" smtClean="0">
                <a:solidFill>
                  <a:sysClr val="windowText" lastClr="000000"/>
                </a:solidFill>
              </a:rPr>
              <a:t/>
            </a:r>
            <a:br>
              <a:rPr lang="es-ES" sz="2400" dirty="0" smtClean="0">
                <a:solidFill>
                  <a:sysClr val="windowText" lastClr="000000"/>
                </a:solidFill>
              </a:rPr>
            </a:br>
            <a:r>
              <a:rPr lang="es-ES" sz="1200" b="1" dirty="0" smtClean="0">
                <a:solidFill>
                  <a:sysClr val="windowText" lastClr="000000"/>
                </a:solidFill>
              </a:rPr>
              <a:t>Parque central de </a:t>
            </a:r>
            <a:r>
              <a:rPr lang="es-ES" sz="1200" b="1" dirty="0" err="1" smtClean="0">
                <a:solidFill>
                  <a:sysClr val="windowText" lastClr="000000"/>
                </a:solidFill>
              </a:rPr>
              <a:t>Tufiño</a:t>
            </a:r>
            <a:endParaRPr lang="es-ES" sz="1200" dirty="0">
              <a:solidFill>
                <a:sysClr val="windowText" lastClr="000000"/>
              </a:solidFill>
            </a:endParaRPr>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9363" y="4167188"/>
            <a:ext cx="3095625" cy="231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 Título"/>
          <p:cNvSpPr txBox="1">
            <a:spLocks/>
          </p:cNvSpPr>
          <p:nvPr/>
        </p:nvSpPr>
        <p:spPr>
          <a:xfrm>
            <a:off x="5059363" y="6465888"/>
            <a:ext cx="3095625" cy="239712"/>
          </a:xfrm>
          <a:prstGeom prst="rect">
            <a:avLst/>
          </a:prstGeom>
          <a:noFill/>
        </p:spPr>
        <p:style>
          <a:lnRef idx="2">
            <a:schemeClr val="accent5">
              <a:shade val="50000"/>
            </a:schemeClr>
          </a:lnRef>
          <a:fillRef idx="1">
            <a:schemeClr val="accent5"/>
          </a:fillRef>
          <a:effectRef idx="0">
            <a:schemeClr val="accent5"/>
          </a:effectRef>
          <a:fontRef idx="minor">
            <a:schemeClr val="lt1"/>
          </a:fontRef>
        </p:style>
        <p:txBody>
          <a:bodyPr lIns="0" rIns="0" bIns="0" anchor="b"/>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fontAlgn="auto">
              <a:spcAft>
                <a:spcPts val="0"/>
              </a:spcAft>
              <a:defRPr/>
            </a:pP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b="1" dirty="0" smtClean="0"/>
              <a:t/>
            </a:r>
            <a:br>
              <a:rPr lang="es-ES" sz="2400" b="1" dirty="0" smtClean="0"/>
            </a:br>
            <a:r>
              <a:rPr lang="es-ES" sz="2400" dirty="0" smtClean="0">
                <a:solidFill>
                  <a:sysClr val="windowText" lastClr="000000"/>
                </a:solidFill>
              </a:rPr>
              <a:t/>
            </a:r>
            <a:br>
              <a:rPr lang="es-ES" sz="2400" dirty="0" smtClean="0">
                <a:solidFill>
                  <a:sysClr val="windowText" lastClr="000000"/>
                </a:solidFill>
              </a:rPr>
            </a:br>
            <a:r>
              <a:rPr lang="es-ES" sz="1200" b="1" dirty="0" smtClean="0">
                <a:solidFill>
                  <a:sysClr val="windowText" lastClr="000000"/>
                </a:solidFill>
              </a:rPr>
              <a:t>Páramo andino y Cerro Negro</a:t>
            </a:r>
            <a:endParaRPr lang="es-ES" sz="1200" dirty="0">
              <a:solidFill>
                <a:sysClr val="windowText" lastClr="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4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barn(inVertical)">
                                      <p:cBhvr>
                                        <p:cTn id="16" dur="500"/>
                                        <p:tgtEl>
                                          <p:spTgt spid="1027"/>
                                        </p:tgtEl>
                                      </p:cBhvr>
                                    </p:animEffect>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16" presetClass="entr" presetSubtype="21" fill="hold" nodeType="with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barn(inVertical)">
                                      <p:cBhvr>
                                        <p:cTn id="22"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4.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5.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ppt/theme/themeOverride4.xml><?xml version="1.0" encoding="utf-8"?>
<a:themeOverride xmlns:a="http://schemas.openxmlformats.org/drawingml/2006/main">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ppt/theme/themeOverride5.xml><?xml version="1.0" encoding="utf-8"?>
<a:themeOverride xmlns:a="http://schemas.openxmlformats.org/drawingml/2006/main">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ppt/theme/themeOverride6.xml><?xml version="1.0" encoding="utf-8"?>
<a:themeOverride xmlns:a="http://schemas.openxmlformats.org/drawingml/2006/main">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Flow</Template>
  <TotalTime>12862</TotalTime>
  <Words>613</Words>
  <Application>Microsoft Office PowerPoint</Application>
  <PresentationFormat>Presentación en pantalla (4:3)</PresentationFormat>
  <Paragraphs>244</Paragraphs>
  <Slides>29</Slides>
  <Notes>0</Notes>
  <HiddenSlides>0</HiddenSlides>
  <MMClips>0</MMClips>
  <ScaleCrop>false</ScaleCrop>
  <HeadingPairs>
    <vt:vector size="4" baseType="variant">
      <vt:variant>
        <vt:lpstr>Tema</vt:lpstr>
      </vt:variant>
      <vt:variant>
        <vt:i4>1</vt:i4>
      </vt:variant>
      <vt:variant>
        <vt:lpstr>Títulos de diapositiva</vt:lpstr>
      </vt:variant>
      <vt:variant>
        <vt:i4>29</vt:i4>
      </vt:variant>
    </vt:vector>
  </HeadingPairs>
  <TitlesOfParts>
    <vt:vector size="30" baseType="lpstr">
      <vt:lpstr>Flujo</vt:lpstr>
      <vt:lpstr>Presentación de PowerPoint</vt:lpstr>
      <vt:lpstr>Riesgo Natural</vt:lpstr>
      <vt:lpstr>ERUPCIÓN VOLCÁNICA</vt:lpstr>
      <vt:lpstr>sismo</vt:lpstr>
      <vt:lpstr>INUNDACIÓN</vt:lpstr>
      <vt:lpstr>Presentación de PowerPoint</vt:lpstr>
      <vt:lpstr>sequía</vt:lpstr>
      <vt:lpstr>Presentación de PowerPoint</vt:lpstr>
      <vt:lpstr>                                  CAPÍTULO I. El PROBLEMA</vt:lpstr>
      <vt:lpstr>Presentación de PowerPoint</vt:lpstr>
      <vt:lpstr>Formulación del Problema</vt:lpstr>
      <vt:lpstr>Presentación de PowerPoint</vt:lpstr>
      <vt:lpstr>Presentación de PowerPoint</vt:lpstr>
      <vt:lpstr>CAPÍTULO II :  Marco Teórico</vt:lpstr>
      <vt:lpstr>CAPÍTULO III METODOLOGÍA DE LA INVESTIGACIÓN</vt:lpstr>
      <vt:lpstr>Presentación de PowerPoint</vt:lpstr>
      <vt:lpstr>Presentación de PowerPoint</vt:lpstr>
      <vt:lpstr>      1. ¿Qué es para usted un riesgo natural?</vt:lpstr>
      <vt:lpstr>2. ¿Qué tan afectada puede estar tu comunidad ante  riesgos y posibles desastres naturales?</vt:lpstr>
      <vt:lpstr> </vt:lpstr>
      <vt:lpstr>4. ¿Los estudiantes del Colegio están preparados para los desastres?       Si (  )  No (  )  ¿Por qué? </vt:lpstr>
      <vt:lpstr>   CAPÍTULO V  CONCLUSIONES </vt:lpstr>
      <vt:lpstr>Presentación de PowerPoint</vt:lpstr>
      <vt:lpstr>CAPÍTULO VI PROPUESTA</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Usuario</dc:creator>
  <cp:lastModifiedBy>GUILLERMO ERAZO</cp:lastModifiedBy>
  <cp:revision>1530</cp:revision>
  <dcterms:created xsi:type="dcterms:W3CDTF">2014-03-13T01:06:00Z</dcterms:created>
  <dcterms:modified xsi:type="dcterms:W3CDTF">2014-07-08T01:55:56Z</dcterms:modified>
</cp:coreProperties>
</file>