
<file path=[Content_Types].xml><?xml version="1.0" encoding="utf-8"?>
<Types xmlns="http://schemas.openxmlformats.org/package/2006/content-types">
  <Default Extension="png" ContentType="image/png"/>
  <Default Extension="vsd" ContentType="application/vnd.visio"/>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82"/>
  </p:notesMasterIdLst>
  <p:handoutMasterIdLst>
    <p:handoutMasterId r:id="rId83"/>
  </p:handoutMasterIdLst>
  <p:sldIdLst>
    <p:sldId id="257" r:id="rId2"/>
    <p:sldId id="356" r:id="rId3"/>
    <p:sldId id="358" r:id="rId4"/>
    <p:sldId id="357" r:id="rId5"/>
    <p:sldId id="359" r:id="rId6"/>
    <p:sldId id="362" r:id="rId7"/>
    <p:sldId id="363" r:id="rId8"/>
    <p:sldId id="364" r:id="rId9"/>
    <p:sldId id="365" r:id="rId10"/>
    <p:sldId id="366" r:id="rId11"/>
    <p:sldId id="367" r:id="rId12"/>
    <p:sldId id="370" r:id="rId13"/>
    <p:sldId id="372" r:id="rId14"/>
    <p:sldId id="373" r:id="rId15"/>
    <p:sldId id="380" r:id="rId16"/>
    <p:sldId id="375" r:id="rId17"/>
    <p:sldId id="376" r:id="rId18"/>
    <p:sldId id="377" r:id="rId19"/>
    <p:sldId id="378" r:id="rId20"/>
    <p:sldId id="383" r:id="rId21"/>
    <p:sldId id="381" r:id="rId22"/>
    <p:sldId id="384" r:id="rId23"/>
    <p:sldId id="387" r:id="rId24"/>
    <p:sldId id="360" r:id="rId25"/>
    <p:sldId id="385" r:id="rId26"/>
    <p:sldId id="388" r:id="rId27"/>
    <p:sldId id="389" r:id="rId28"/>
    <p:sldId id="390" r:id="rId29"/>
    <p:sldId id="391" r:id="rId30"/>
    <p:sldId id="392" r:id="rId31"/>
    <p:sldId id="394" r:id="rId32"/>
    <p:sldId id="396" r:id="rId33"/>
    <p:sldId id="397" r:id="rId34"/>
    <p:sldId id="398" r:id="rId35"/>
    <p:sldId id="399" r:id="rId36"/>
    <p:sldId id="400" r:id="rId37"/>
    <p:sldId id="401" r:id="rId38"/>
    <p:sldId id="402" r:id="rId39"/>
    <p:sldId id="403" r:id="rId40"/>
    <p:sldId id="395" r:id="rId41"/>
    <p:sldId id="404" r:id="rId42"/>
    <p:sldId id="405" r:id="rId43"/>
    <p:sldId id="406" r:id="rId44"/>
    <p:sldId id="408" r:id="rId45"/>
    <p:sldId id="409" r:id="rId46"/>
    <p:sldId id="410" r:id="rId47"/>
    <p:sldId id="411" r:id="rId48"/>
    <p:sldId id="412" r:id="rId49"/>
    <p:sldId id="413" r:id="rId50"/>
    <p:sldId id="414" r:id="rId51"/>
    <p:sldId id="415" r:id="rId52"/>
    <p:sldId id="416" r:id="rId53"/>
    <p:sldId id="417" r:id="rId54"/>
    <p:sldId id="418" r:id="rId55"/>
    <p:sldId id="419" r:id="rId56"/>
    <p:sldId id="420" r:id="rId57"/>
    <p:sldId id="421" r:id="rId58"/>
    <p:sldId id="422" r:id="rId59"/>
    <p:sldId id="423" r:id="rId60"/>
    <p:sldId id="424" r:id="rId61"/>
    <p:sldId id="425" r:id="rId62"/>
    <p:sldId id="426" r:id="rId63"/>
    <p:sldId id="427" r:id="rId64"/>
    <p:sldId id="428" r:id="rId65"/>
    <p:sldId id="429" r:id="rId66"/>
    <p:sldId id="434" r:id="rId67"/>
    <p:sldId id="430" r:id="rId68"/>
    <p:sldId id="431" r:id="rId69"/>
    <p:sldId id="432" r:id="rId70"/>
    <p:sldId id="433" r:id="rId71"/>
    <p:sldId id="435" r:id="rId72"/>
    <p:sldId id="436" r:id="rId73"/>
    <p:sldId id="437" r:id="rId74"/>
    <p:sldId id="438" r:id="rId75"/>
    <p:sldId id="440" r:id="rId76"/>
    <p:sldId id="443" r:id="rId77"/>
    <p:sldId id="441" r:id="rId78"/>
    <p:sldId id="442" r:id="rId79"/>
    <p:sldId id="444" r:id="rId80"/>
    <p:sldId id="326" r:id="rId81"/>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diagrams/_rels/data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ata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021C2-C53E-4ABF-9B9B-5D1566D1043A}"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3D6A2B02-5C93-4E75-93A3-86D1BE6D8CC7}">
      <dgm:prSet phldrT="[Texto]"/>
      <dgm:spPr/>
      <dgm:t>
        <a:bodyPr/>
        <a:lstStyle/>
        <a:p>
          <a:r>
            <a:rPr lang="es-EC" dirty="0" smtClean="0"/>
            <a:t>Diseñar y construir un molino automático triturador de plástico con sistema de control de peso para la empresa OTNISA S.A.</a:t>
          </a:r>
          <a:endParaRPr lang="en-US" dirty="0"/>
        </a:p>
      </dgm:t>
    </dgm:pt>
    <dgm:pt modelId="{63A49B79-922A-456B-B78D-F1737C86CB67}" type="parTrans" cxnId="{B583A074-A6DF-4810-8F92-3AE8D678A3CF}">
      <dgm:prSet/>
      <dgm:spPr/>
      <dgm:t>
        <a:bodyPr/>
        <a:lstStyle/>
        <a:p>
          <a:endParaRPr lang="en-US"/>
        </a:p>
      </dgm:t>
    </dgm:pt>
    <dgm:pt modelId="{EE265B7A-86B1-4059-81BD-5E02C9940C87}" type="sibTrans" cxnId="{B583A074-A6DF-4810-8F92-3AE8D678A3CF}">
      <dgm:prSet/>
      <dgm:spPr/>
      <dgm:t>
        <a:bodyPr/>
        <a:lstStyle/>
        <a:p>
          <a:endParaRPr lang="en-US"/>
        </a:p>
      </dgm:t>
    </dgm:pt>
    <dgm:pt modelId="{FD16E6F1-1A86-4379-AD1E-363FB904CE8A}" type="pres">
      <dgm:prSet presAssocID="{89E021C2-C53E-4ABF-9B9B-5D1566D1043A}" presName="Name0" presStyleCnt="0">
        <dgm:presLayoutVars>
          <dgm:dir/>
          <dgm:resizeHandles val="exact"/>
        </dgm:presLayoutVars>
      </dgm:prSet>
      <dgm:spPr/>
      <dgm:t>
        <a:bodyPr/>
        <a:lstStyle/>
        <a:p>
          <a:endParaRPr lang="en-US"/>
        </a:p>
      </dgm:t>
    </dgm:pt>
    <dgm:pt modelId="{6C75F677-5944-43A9-B8E7-6DD4DED218AE}" type="pres">
      <dgm:prSet presAssocID="{3D6A2B02-5C93-4E75-93A3-86D1BE6D8CC7}" presName="node" presStyleLbl="node1" presStyleIdx="0" presStyleCnt="1" custLinFactNeighborX="0" custLinFactNeighborY="9475">
        <dgm:presLayoutVars>
          <dgm:bulletEnabled val="1"/>
        </dgm:presLayoutVars>
      </dgm:prSet>
      <dgm:spPr/>
      <dgm:t>
        <a:bodyPr/>
        <a:lstStyle/>
        <a:p>
          <a:endParaRPr lang="en-US"/>
        </a:p>
      </dgm:t>
    </dgm:pt>
  </dgm:ptLst>
  <dgm:cxnLst>
    <dgm:cxn modelId="{B583A074-A6DF-4810-8F92-3AE8D678A3CF}" srcId="{89E021C2-C53E-4ABF-9B9B-5D1566D1043A}" destId="{3D6A2B02-5C93-4E75-93A3-86D1BE6D8CC7}" srcOrd="0" destOrd="0" parTransId="{63A49B79-922A-456B-B78D-F1737C86CB67}" sibTransId="{EE265B7A-86B1-4059-81BD-5E02C9940C87}"/>
    <dgm:cxn modelId="{BCFD0BC5-FBF1-4F9E-BE50-F0E9C18BCC3C}" type="presOf" srcId="{89E021C2-C53E-4ABF-9B9B-5D1566D1043A}" destId="{FD16E6F1-1A86-4379-AD1E-363FB904CE8A}" srcOrd="0" destOrd="0" presId="urn:microsoft.com/office/officeart/2005/8/layout/hList6"/>
    <dgm:cxn modelId="{91DB431D-5640-4FBB-91CC-280C4EFD9AA3}" type="presOf" srcId="{3D6A2B02-5C93-4E75-93A3-86D1BE6D8CC7}" destId="{6C75F677-5944-43A9-B8E7-6DD4DED218AE}" srcOrd="0" destOrd="0" presId="urn:microsoft.com/office/officeart/2005/8/layout/hList6"/>
    <dgm:cxn modelId="{CDA6E965-E078-498E-A7E9-C4021C97FBC0}" type="presParOf" srcId="{FD16E6F1-1A86-4379-AD1E-363FB904CE8A}" destId="{6C75F677-5944-43A9-B8E7-6DD4DED218AE}" srcOrd="0"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45F138-4CF6-451E-9385-9ED19AE1807C}"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D609B9D0-DDD0-41B2-BC0E-A7DDDB93D4EC}">
      <dgm:prSet phldrT="[Texto]" custT="1"/>
      <dgm:spPr/>
      <dgm:t>
        <a:bodyPr/>
        <a:lstStyle/>
        <a:p>
          <a:r>
            <a:rPr lang="es-EC" sz="1800" dirty="0" smtClean="0"/>
            <a:t>Horas de funcionamiento: 2 horas/día</a:t>
          </a:r>
          <a:endParaRPr lang="en-US" sz="1800" dirty="0"/>
        </a:p>
      </dgm:t>
    </dgm:pt>
    <dgm:pt modelId="{31C8D790-54DC-40AC-8CDB-BDC87D761843}" type="parTrans" cxnId="{852997A1-45C0-4CD9-84FA-8E5EB8FD8248}">
      <dgm:prSet/>
      <dgm:spPr/>
      <dgm:t>
        <a:bodyPr/>
        <a:lstStyle/>
        <a:p>
          <a:endParaRPr lang="en-US" sz="1800"/>
        </a:p>
      </dgm:t>
    </dgm:pt>
    <dgm:pt modelId="{6F976ED9-E204-45EB-8CBE-F1B4E91D73F5}" type="sibTrans" cxnId="{852997A1-45C0-4CD9-84FA-8E5EB8FD8248}">
      <dgm:prSet custT="1"/>
      <dgm:spPr/>
      <dgm:t>
        <a:bodyPr/>
        <a:lstStyle/>
        <a:p>
          <a:r>
            <a:rPr lang="es-EC" sz="1800" dirty="0" smtClean="0"/>
            <a:t>Tiempo de funcionamiento: 3 días/semana </a:t>
          </a:r>
          <a:endParaRPr lang="en-US" sz="1800" dirty="0"/>
        </a:p>
      </dgm:t>
    </dgm:pt>
    <dgm:pt modelId="{5AD82032-7853-4AC1-BE63-9157C3416096}">
      <dgm:prSet phldrT="[Texto]" custT="1"/>
      <dgm:spPr/>
      <dgm:t>
        <a:bodyPr/>
        <a:lstStyle/>
        <a:p>
          <a:r>
            <a:rPr lang="es-EC" sz="1800" dirty="0" smtClean="0"/>
            <a:t>Número de </a:t>
          </a:r>
        </a:p>
        <a:p>
          <a:r>
            <a:rPr lang="es-EC" sz="1800" dirty="0" smtClean="0"/>
            <a:t>cuchillas fijas: 2</a:t>
          </a:r>
          <a:endParaRPr lang="en-US" sz="1800" dirty="0"/>
        </a:p>
      </dgm:t>
    </dgm:pt>
    <dgm:pt modelId="{4D3AD088-D816-4725-884A-30C63E147BBD}" type="parTrans" cxnId="{C5DB6681-DC3B-42E4-BADC-9217A02C25FA}">
      <dgm:prSet/>
      <dgm:spPr/>
      <dgm:t>
        <a:bodyPr/>
        <a:lstStyle/>
        <a:p>
          <a:endParaRPr lang="en-US" sz="1800"/>
        </a:p>
      </dgm:t>
    </dgm:pt>
    <dgm:pt modelId="{F2C68A5F-AD22-4A85-84BB-A91B189ED59B}" type="sibTrans" cxnId="{C5DB6681-DC3B-42E4-BADC-9217A02C25FA}">
      <dgm:prSet/>
      <dgm:spPr/>
      <dgm:t>
        <a:bodyPr/>
        <a:lstStyle/>
        <a:p>
          <a:endParaRPr lang="en-US" sz="1800"/>
        </a:p>
      </dgm:t>
    </dgm:pt>
    <dgm:pt modelId="{2C518E6B-0A22-4642-818D-75F5DB424E82}">
      <dgm:prSet phldrT="[Texto]" custT="1"/>
      <dgm:spPr/>
      <dgm:t>
        <a:bodyPr/>
        <a:lstStyle/>
        <a:p>
          <a:r>
            <a:rPr lang="es-EC" sz="1800" dirty="0" smtClean="0"/>
            <a:t>Potencia del motor: 10 Hp</a:t>
          </a:r>
          <a:endParaRPr lang="en-US" sz="1800" dirty="0" smtClean="0"/>
        </a:p>
        <a:p>
          <a:r>
            <a:rPr lang="es-EC" sz="1800" dirty="0" smtClean="0"/>
            <a:t>Capacidad de producción: 40 kg/día</a:t>
          </a:r>
          <a:endParaRPr lang="en-US" sz="1800" dirty="0"/>
        </a:p>
      </dgm:t>
    </dgm:pt>
    <dgm:pt modelId="{29A35246-D60C-4C24-8E37-BEF29B0070D4}" type="parTrans" cxnId="{781632DC-9087-4683-BE9E-D8E6FAF5DC82}">
      <dgm:prSet/>
      <dgm:spPr/>
      <dgm:t>
        <a:bodyPr/>
        <a:lstStyle/>
        <a:p>
          <a:endParaRPr lang="en-US" sz="1800"/>
        </a:p>
      </dgm:t>
    </dgm:pt>
    <dgm:pt modelId="{BB5C9A6F-6066-4333-981B-C615F2E797F4}" type="sibTrans" cxnId="{781632DC-9087-4683-BE9E-D8E6FAF5DC82}">
      <dgm:prSet custT="1"/>
      <dgm:spPr/>
      <dgm:t>
        <a:bodyPr/>
        <a:lstStyle/>
        <a:p>
          <a:r>
            <a:rPr lang="es-EC" sz="1800" dirty="0" smtClean="0"/>
            <a:t>Sistema de transmisión: bandas y poleas</a:t>
          </a:r>
          <a:endParaRPr lang="en-US" sz="1800" dirty="0"/>
        </a:p>
      </dgm:t>
    </dgm:pt>
    <dgm:pt modelId="{61971854-1D8C-431A-912A-CFD5D096F11F}">
      <dgm:prSet phldrT="[Texto]" custT="1"/>
      <dgm:spPr/>
      <dgm:t>
        <a:bodyPr/>
        <a:lstStyle/>
        <a:p>
          <a:r>
            <a:rPr lang="es-EC" sz="1800" dirty="0" smtClean="0"/>
            <a:t>Número de cuchillas giratorias: 3</a:t>
          </a:r>
          <a:endParaRPr lang="en-US" sz="1800" dirty="0"/>
        </a:p>
      </dgm:t>
    </dgm:pt>
    <dgm:pt modelId="{5D07E716-B49D-4FA1-A673-121D593D0503}" type="parTrans" cxnId="{24563787-5CB2-4BD1-A167-8BBB7868169A}">
      <dgm:prSet/>
      <dgm:spPr/>
      <dgm:t>
        <a:bodyPr/>
        <a:lstStyle/>
        <a:p>
          <a:endParaRPr lang="en-US" sz="1800"/>
        </a:p>
      </dgm:t>
    </dgm:pt>
    <dgm:pt modelId="{CEFC6CAD-B11F-4D8C-9D95-4A898BAE19DB}" type="sibTrans" cxnId="{24563787-5CB2-4BD1-A167-8BBB7868169A}">
      <dgm:prSet/>
      <dgm:spPr/>
      <dgm:t>
        <a:bodyPr/>
        <a:lstStyle/>
        <a:p>
          <a:endParaRPr lang="en-US" sz="1800"/>
        </a:p>
      </dgm:t>
    </dgm:pt>
    <dgm:pt modelId="{A5543A27-AF3A-4DF3-984D-E0047142F341}" type="pres">
      <dgm:prSet presAssocID="{EF45F138-4CF6-451E-9385-9ED19AE1807C}" presName="Name0" presStyleCnt="0">
        <dgm:presLayoutVars>
          <dgm:chMax/>
          <dgm:chPref/>
          <dgm:dir/>
          <dgm:animLvl val="lvl"/>
        </dgm:presLayoutVars>
      </dgm:prSet>
      <dgm:spPr/>
      <dgm:t>
        <a:bodyPr/>
        <a:lstStyle/>
        <a:p>
          <a:endParaRPr lang="en-US"/>
        </a:p>
      </dgm:t>
    </dgm:pt>
    <dgm:pt modelId="{A06E7725-B037-4BEE-9749-7D2E9AE41994}" type="pres">
      <dgm:prSet presAssocID="{D609B9D0-DDD0-41B2-BC0E-A7DDDB93D4EC}" presName="composite" presStyleCnt="0"/>
      <dgm:spPr/>
    </dgm:pt>
    <dgm:pt modelId="{61B8767A-C300-43DE-B6D7-984B583B516F}" type="pres">
      <dgm:prSet presAssocID="{D609B9D0-DDD0-41B2-BC0E-A7DDDB93D4EC}" presName="Parent1" presStyleLbl="node1" presStyleIdx="0" presStyleCnt="4">
        <dgm:presLayoutVars>
          <dgm:chMax val="1"/>
          <dgm:chPref val="1"/>
          <dgm:bulletEnabled val="1"/>
        </dgm:presLayoutVars>
      </dgm:prSet>
      <dgm:spPr/>
      <dgm:t>
        <a:bodyPr/>
        <a:lstStyle/>
        <a:p>
          <a:endParaRPr lang="en-US"/>
        </a:p>
      </dgm:t>
    </dgm:pt>
    <dgm:pt modelId="{0142444F-A6DA-46A8-9EDB-F4F76CB283BB}" type="pres">
      <dgm:prSet presAssocID="{D609B9D0-DDD0-41B2-BC0E-A7DDDB93D4EC}" presName="Childtext1" presStyleLbl="revTx" presStyleIdx="0" presStyleCnt="2">
        <dgm:presLayoutVars>
          <dgm:chMax val="0"/>
          <dgm:chPref val="0"/>
          <dgm:bulletEnabled val="1"/>
        </dgm:presLayoutVars>
      </dgm:prSet>
      <dgm:spPr/>
      <dgm:t>
        <a:bodyPr/>
        <a:lstStyle/>
        <a:p>
          <a:endParaRPr lang="en-US"/>
        </a:p>
      </dgm:t>
    </dgm:pt>
    <dgm:pt modelId="{0E11CC6F-8E3C-408F-B511-1B32EAFC04E6}" type="pres">
      <dgm:prSet presAssocID="{D609B9D0-DDD0-41B2-BC0E-A7DDDB93D4EC}" presName="BalanceSpacing" presStyleCnt="0"/>
      <dgm:spPr/>
    </dgm:pt>
    <dgm:pt modelId="{1FE9ECFF-273F-4392-9AB8-5B41EA2337D3}" type="pres">
      <dgm:prSet presAssocID="{D609B9D0-DDD0-41B2-BC0E-A7DDDB93D4EC}" presName="BalanceSpacing1" presStyleCnt="0"/>
      <dgm:spPr/>
    </dgm:pt>
    <dgm:pt modelId="{CD03892D-8769-4BED-96E2-5EC0036721BE}" type="pres">
      <dgm:prSet presAssocID="{6F976ED9-E204-45EB-8CBE-F1B4E91D73F5}" presName="Accent1Text" presStyleLbl="node1" presStyleIdx="1" presStyleCnt="4" custScaleX="110009"/>
      <dgm:spPr/>
      <dgm:t>
        <a:bodyPr/>
        <a:lstStyle/>
        <a:p>
          <a:endParaRPr lang="en-US"/>
        </a:p>
      </dgm:t>
    </dgm:pt>
    <dgm:pt modelId="{350F6F89-06E4-438D-B6D6-179D05C829E3}" type="pres">
      <dgm:prSet presAssocID="{6F976ED9-E204-45EB-8CBE-F1B4E91D73F5}" presName="spaceBetweenRectangles" presStyleCnt="0"/>
      <dgm:spPr/>
    </dgm:pt>
    <dgm:pt modelId="{8141F58C-6A10-430C-9437-F0FA9AFE24AA}" type="pres">
      <dgm:prSet presAssocID="{2C518E6B-0A22-4642-818D-75F5DB424E82}" presName="composite" presStyleCnt="0"/>
      <dgm:spPr/>
    </dgm:pt>
    <dgm:pt modelId="{9F21AC3B-12DA-4668-B3AF-ED48BEF60259}" type="pres">
      <dgm:prSet presAssocID="{2C518E6B-0A22-4642-818D-75F5DB424E82}" presName="Parent1" presStyleLbl="node1" presStyleIdx="2" presStyleCnt="4">
        <dgm:presLayoutVars>
          <dgm:chMax val="1"/>
          <dgm:chPref val="1"/>
          <dgm:bulletEnabled val="1"/>
        </dgm:presLayoutVars>
      </dgm:prSet>
      <dgm:spPr/>
      <dgm:t>
        <a:bodyPr/>
        <a:lstStyle/>
        <a:p>
          <a:endParaRPr lang="en-US"/>
        </a:p>
      </dgm:t>
    </dgm:pt>
    <dgm:pt modelId="{766B50DE-0881-4648-87FF-7729081C80A1}" type="pres">
      <dgm:prSet presAssocID="{2C518E6B-0A22-4642-818D-75F5DB424E82}" presName="Childtext1" presStyleLbl="revTx" presStyleIdx="1" presStyleCnt="2">
        <dgm:presLayoutVars>
          <dgm:chMax val="0"/>
          <dgm:chPref val="0"/>
          <dgm:bulletEnabled val="1"/>
        </dgm:presLayoutVars>
      </dgm:prSet>
      <dgm:spPr/>
      <dgm:t>
        <a:bodyPr/>
        <a:lstStyle/>
        <a:p>
          <a:endParaRPr lang="en-US"/>
        </a:p>
      </dgm:t>
    </dgm:pt>
    <dgm:pt modelId="{924C938C-7362-4296-B1F5-BC2F653FEEC6}" type="pres">
      <dgm:prSet presAssocID="{2C518E6B-0A22-4642-818D-75F5DB424E82}" presName="BalanceSpacing" presStyleCnt="0"/>
      <dgm:spPr/>
    </dgm:pt>
    <dgm:pt modelId="{0E2B0322-1DAF-42DF-BD43-7D0677504AAE}" type="pres">
      <dgm:prSet presAssocID="{2C518E6B-0A22-4642-818D-75F5DB424E82}" presName="BalanceSpacing1" presStyleCnt="0"/>
      <dgm:spPr/>
    </dgm:pt>
    <dgm:pt modelId="{BF806046-AB1E-47F1-9422-1133DFD0DE82}" type="pres">
      <dgm:prSet presAssocID="{BB5C9A6F-6066-4333-981B-C615F2E797F4}" presName="Accent1Text" presStyleLbl="node1" presStyleIdx="3" presStyleCnt="4"/>
      <dgm:spPr/>
      <dgm:t>
        <a:bodyPr/>
        <a:lstStyle/>
        <a:p>
          <a:endParaRPr lang="en-US"/>
        </a:p>
      </dgm:t>
    </dgm:pt>
  </dgm:ptLst>
  <dgm:cxnLst>
    <dgm:cxn modelId="{B3A91921-304E-4B65-9581-159D94963430}" type="presOf" srcId="{D609B9D0-DDD0-41B2-BC0E-A7DDDB93D4EC}" destId="{61B8767A-C300-43DE-B6D7-984B583B516F}" srcOrd="0" destOrd="0" presId="urn:microsoft.com/office/officeart/2008/layout/AlternatingHexagons"/>
    <dgm:cxn modelId="{A260908C-A105-401E-82D9-6B33FC4B675E}" type="presOf" srcId="{BB5C9A6F-6066-4333-981B-C615F2E797F4}" destId="{BF806046-AB1E-47F1-9422-1133DFD0DE82}" srcOrd="0" destOrd="0" presId="urn:microsoft.com/office/officeart/2008/layout/AlternatingHexagons"/>
    <dgm:cxn modelId="{9DA20A29-CDAC-48B5-A8D1-A43654E20E59}" type="presOf" srcId="{2C518E6B-0A22-4642-818D-75F5DB424E82}" destId="{9F21AC3B-12DA-4668-B3AF-ED48BEF60259}" srcOrd="0" destOrd="0" presId="urn:microsoft.com/office/officeart/2008/layout/AlternatingHexagons"/>
    <dgm:cxn modelId="{D2BE4682-2A7D-4FCD-AC7D-B8E405D125C8}" type="presOf" srcId="{5AD82032-7853-4AC1-BE63-9157C3416096}" destId="{0142444F-A6DA-46A8-9EDB-F4F76CB283BB}" srcOrd="0" destOrd="0" presId="urn:microsoft.com/office/officeart/2008/layout/AlternatingHexagons"/>
    <dgm:cxn modelId="{781632DC-9087-4683-BE9E-D8E6FAF5DC82}" srcId="{EF45F138-4CF6-451E-9385-9ED19AE1807C}" destId="{2C518E6B-0A22-4642-818D-75F5DB424E82}" srcOrd="1" destOrd="0" parTransId="{29A35246-D60C-4C24-8E37-BEF29B0070D4}" sibTransId="{BB5C9A6F-6066-4333-981B-C615F2E797F4}"/>
    <dgm:cxn modelId="{EA39F93E-551E-4A44-8171-D9C31426D723}" type="presOf" srcId="{6F976ED9-E204-45EB-8CBE-F1B4E91D73F5}" destId="{CD03892D-8769-4BED-96E2-5EC0036721BE}" srcOrd="0" destOrd="0" presId="urn:microsoft.com/office/officeart/2008/layout/AlternatingHexagons"/>
    <dgm:cxn modelId="{3721D3C6-7025-4CAB-A13A-1AFA72BE5204}" type="presOf" srcId="{EF45F138-4CF6-451E-9385-9ED19AE1807C}" destId="{A5543A27-AF3A-4DF3-984D-E0047142F341}" srcOrd="0" destOrd="0" presId="urn:microsoft.com/office/officeart/2008/layout/AlternatingHexagons"/>
    <dgm:cxn modelId="{852997A1-45C0-4CD9-84FA-8E5EB8FD8248}" srcId="{EF45F138-4CF6-451E-9385-9ED19AE1807C}" destId="{D609B9D0-DDD0-41B2-BC0E-A7DDDB93D4EC}" srcOrd="0" destOrd="0" parTransId="{31C8D790-54DC-40AC-8CDB-BDC87D761843}" sibTransId="{6F976ED9-E204-45EB-8CBE-F1B4E91D73F5}"/>
    <dgm:cxn modelId="{24563787-5CB2-4BD1-A167-8BBB7868169A}" srcId="{2C518E6B-0A22-4642-818D-75F5DB424E82}" destId="{61971854-1D8C-431A-912A-CFD5D096F11F}" srcOrd="0" destOrd="0" parTransId="{5D07E716-B49D-4FA1-A673-121D593D0503}" sibTransId="{CEFC6CAD-B11F-4D8C-9D95-4A898BAE19DB}"/>
    <dgm:cxn modelId="{FC057146-19CC-4EAA-BA84-BFE8FDE05697}" type="presOf" srcId="{61971854-1D8C-431A-912A-CFD5D096F11F}" destId="{766B50DE-0881-4648-87FF-7729081C80A1}" srcOrd="0" destOrd="0" presId="urn:microsoft.com/office/officeart/2008/layout/AlternatingHexagons"/>
    <dgm:cxn modelId="{C5DB6681-DC3B-42E4-BADC-9217A02C25FA}" srcId="{D609B9D0-DDD0-41B2-BC0E-A7DDDB93D4EC}" destId="{5AD82032-7853-4AC1-BE63-9157C3416096}" srcOrd="0" destOrd="0" parTransId="{4D3AD088-D816-4725-884A-30C63E147BBD}" sibTransId="{F2C68A5F-AD22-4A85-84BB-A91B189ED59B}"/>
    <dgm:cxn modelId="{C7585C34-23B0-485B-AED3-E35B3DB2522C}" type="presParOf" srcId="{A5543A27-AF3A-4DF3-984D-E0047142F341}" destId="{A06E7725-B037-4BEE-9749-7D2E9AE41994}" srcOrd="0" destOrd="0" presId="urn:microsoft.com/office/officeart/2008/layout/AlternatingHexagons"/>
    <dgm:cxn modelId="{F76FF7EC-39E9-48E8-BC65-BE81FC6004ED}" type="presParOf" srcId="{A06E7725-B037-4BEE-9749-7D2E9AE41994}" destId="{61B8767A-C300-43DE-B6D7-984B583B516F}" srcOrd="0" destOrd="0" presId="urn:microsoft.com/office/officeart/2008/layout/AlternatingHexagons"/>
    <dgm:cxn modelId="{E02730C6-371C-4C48-9C9F-FA353E54E8A1}" type="presParOf" srcId="{A06E7725-B037-4BEE-9749-7D2E9AE41994}" destId="{0142444F-A6DA-46A8-9EDB-F4F76CB283BB}" srcOrd="1" destOrd="0" presId="urn:microsoft.com/office/officeart/2008/layout/AlternatingHexagons"/>
    <dgm:cxn modelId="{D16505AE-6A8D-4FF8-8000-1AA8D42EABAE}" type="presParOf" srcId="{A06E7725-B037-4BEE-9749-7D2E9AE41994}" destId="{0E11CC6F-8E3C-408F-B511-1B32EAFC04E6}" srcOrd="2" destOrd="0" presId="urn:microsoft.com/office/officeart/2008/layout/AlternatingHexagons"/>
    <dgm:cxn modelId="{47480FEF-DAA5-4EB5-9054-E75F3E3DEA3D}" type="presParOf" srcId="{A06E7725-B037-4BEE-9749-7D2E9AE41994}" destId="{1FE9ECFF-273F-4392-9AB8-5B41EA2337D3}" srcOrd="3" destOrd="0" presId="urn:microsoft.com/office/officeart/2008/layout/AlternatingHexagons"/>
    <dgm:cxn modelId="{7D9067E2-BC7C-410D-8FF1-D0C91AB273E6}" type="presParOf" srcId="{A06E7725-B037-4BEE-9749-7D2E9AE41994}" destId="{CD03892D-8769-4BED-96E2-5EC0036721BE}" srcOrd="4" destOrd="0" presId="urn:microsoft.com/office/officeart/2008/layout/AlternatingHexagons"/>
    <dgm:cxn modelId="{0B5C8433-626D-43CC-9CC3-04CEA5D69FF5}" type="presParOf" srcId="{A5543A27-AF3A-4DF3-984D-E0047142F341}" destId="{350F6F89-06E4-438D-B6D6-179D05C829E3}" srcOrd="1" destOrd="0" presId="urn:microsoft.com/office/officeart/2008/layout/AlternatingHexagons"/>
    <dgm:cxn modelId="{CC4FBE6B-F043-4078-A00F-E40E03E83424}" type="presParOf" srcId="{A5543A27-AF3A-4DF3-984D-E0047142F341}" destId="{8141F58C-6A10-430C-9437-F0FA9AFE24AA}" srcOrd="2" destOrd="0" presId="urn:microsoft.com/office/officeart/2008/layout/AlternatingHexagons"/>
    <dgm:cxn modelId="{99A3010B-D559-4D59-9FAC-38B632243410}" type="presParOf" srcId="{8141F58C-6A10-430C-9437-F0FA9AFE24AA}" destId="{9F21AC3B-12DA-4668-B3AF-ED48BEF60259}" srcOrd="0" destOrd="0" presId="urn:microsoft.com/office/officeart/2008/layout/AlternatingHexagons"/>
    <dgm:cxn modelId="{CB0535DD-D2D2-46B4-8234-E4A4E86A40FE}" type="presParOf" srcId="{8141F58C-6A10-430C-9437-F0FA9AFE24AA}" destId="{766B50DE-0881-4648-87FF-7729081C80A1}" srcOrd="1" destOrd="0" presId="urn:microsoft.com/office/officeart/2008/layout/AlternatingHexagons"/>
    <dgm:cxn modelId="{65896C62-3E22-4EF5-B669-E3DB3B098A5C}" type="presParOf" srcId="{8141F58C-6A10-430C-9437-F0FA9AFE24AA}" destId="{924C938C-7362-4296-B1F5-BC2F653FEEC6}" srcOrd="2" destOrd="0" presId="urn:microsoft.com/office/officeart/2008/layout/AlternatingHexagons"/>
    <dgm:cxn modelId="{6B9E3518-C113-478D-A2CA-30A70740E02A}" type="presParOf" srcId="{8141F58C-6A10-430C-9437-F0FA9AFE24AA}" destId="{0E2B0322-1DAF-42DF-BD43-7D0677504AAE}" srcOrd="3" destOrd="0" presId="urn:microsoft.com/office/officeart/2008/layout/AlternatingHexagons"/>
    <dgm:cxn modelId="{975CBF42-3AB8-414F-8165-F72E825E924B}" type="presParOf" srcId="{8141F58C-6A10-430C-9437-F0FA9AFE24AA}" destId="{BF806046-AB1E-47F1-9422-1133DFD0DE82}"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45F138-4CF6-451E-9385-9ED19AE1807C}"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D609B9D0-DDD0-41B2-BC0E-A7DDDB93D4EC}">
      <dgm:prSet phldrT="[Texto]" custT="1"/>
      <dgm:spPr/>
      <dgm:t>
        <a:bodyPr/>
        <a:lstStyle/>
        <a:p>
          <a:r>
            <a:rPr lang="es-EC" sz="1400" dirty="0" smtClean="0">
              <a:ea typeface="Times New Roman" panose="02020603050405020304" pitchFamily="18" charset="0"/>
              <a:cs typeface="Arial" panose="020B0604020202020204" pitchFamily="34" charset="0"/>
            </a:rPr>
            <a:t>Tamaño de hojuela aproximada: 10 mm</a:t>
          </a:r>
          <a:endParaRPr lang="en-US" sz="1400" dirty="0"/>
        </a:p>
      </dgm:t>
    </dgm:pt>
    <dgm:pt modelId="{31C8D790-54DC-40AC-8CDB-BDC87D761843}" type="parTrans" cxnId="{852997A1-45C0-4CD9-84FA-8E5EB8FD8248}">
      <dgm:prSet/>
      <dgm:spPr/>
      <dgm:t>
        <a:bodyPr/>
        <a:lstStyle/>
        <a:p>
          <a:endParaRPr lang="en-US" sz="1400"/>
        </a:p>
      </dgm:t>
    </dgm:pt>
    <dgm:pt modelId="{6F976ED9-E204-45EB-8CBE-F1B4E91D73F5}" type="sibTrans" cxnId="{852997A1-45C0-4CD9-84FA-8E5EB8FD8248}">
      <dgm:prSet custT="1"/>
      <dgm:spPr/>
      <dgm:t>
        <a:bodyPr/>
        <a:lstStyle/>
        <a:p>
          <a:r>
            <a:rPr lang="es-EC" sz="1400" dirty="0" smtClean="0">
              <a:ea typeface="Times New Roman" panose="02020603050405020304" pitchFamily="18" charset="0"/>
              <a:cs typeface="Arial" panose="020B0604020202020204" pitchFamily="34" charset="0"/>
            </a:rPr>
            <a:t>Capacidad de producción mínima de: 35 kg/h</a:t>
          </a:r>
          <a:endParaRPr lang="en-US" sz="1400" dirty="0"/>
        </a:p>
      </dgm:t>
    </dgm:pt>
    <dgm:pt modelId="{2C518E6B-0A22-4642-818D-75F5DB424E82}">
      <dgm:prSet phldrT="[Texto]" custT="1"/>
      <dgm:spPr/>
      <dgm:t>
        <a:bodyPr/>
        <a:lstStyle/>
        <a:p>
          <a:r>
            <a:rPr lang="es-EC" sz="1400" dirty="0" smtClean="0">
              <a:ea typeface="Times New Roman" panose="02020603050405020304" pitchFamily="18" charset="0"/>
              <a:cs typeface="Arial" panose="020B0604020202020204" pitchFamily="34" charset="0"/>
            </a:rPr>
            <a:t>Dimensiones máximas el molino: 62 cm de ancho X 82 cm largo x 150 cm de alto.</a:t>
          </a:r>
          <a:endParaRPr lang="en-US" sz="1400" dirty="0"/>
        </a:p>
      </dgm:t>
    </dgm:pt>
    <dgm:pt modelId="{29A35246-D60C-4C24-8E37-BEF29B0070D4}" type="parTrans" cxnId="{781632DC-9087-4683-BE9E-D8E6FAF5DC82}">
      <dgm:prSet/>
      <dgm:spPr/>
      <dgm:t>
        <a:bodyPr/>
        <a:lstStyle/>
        <a:p>
          <a:endParaRPr lang="en-US" sz="1400"/>
        </a:p>
      </dgm:t>
    </dgm:pt>
    <dgm:pt modelId="{BB5C9A6F-6066-4333-981B-C615F2E797F4}" type="sibTrans" cxnId="{781632DC-9087-4683-BE9E-D8E6FAF5DC82}">
      <dgm:prSet custT="1"/>
      <dgm:spPr/>
      <dgm:t>
        <a:bodyPr/>
        <a:lstStyle/>
        <a:p>
          <a:r>
            <a:rPr lang="es-EC" sz="1400" dirty="0" smtClean="0">
              <a:ea typeface="Times New Roman" panose="02020603050405020304" pitchFamily="18" charset="0"/>
              <a:cs typeface="Arial" panose="020B0604020202020204" pitchFamily="34" charset="0"/>
            </a:rPr>
            <a:t>Control del peso mediante ingreso por teclado</a:t>
          </a:r>
          <a:endParaRPr lang="en-US" sz="1400" dirty="0"/>
        </a:p>
      </dgm:t>
    </dgm:pt>
    <dgm:pt modelId="{08E0E50F-B360-4858-A27B-3230FB0D888D}">
      <dgm:prSet phldrT="[Texto]" custT="1"/>
      <dgm:spPr/>
      <dgm:t>
        <a:bodyPr/>
        <a:lstStyle/>
        <a:p>
          <a:r>
            <a:rPr lang="es-EC" sz="1400" smtClean="0">
              <a:ea typeface="Times New Roman" panose="02020603050405020304" pitchFamily="18" charset="0"/>
              <a:cs typeface="Arial" panose="020B0604020202020204" pitchFamily="34" charset="0"/>
            </a:rPr>
            <a:t>Ergonomía: apariencia atractiva y adecuada a la aplicación</a:t>
          </a:r>
          <a:endParaRPr lang="en-US" sz="1400" dirty="0"/>
        </a:p>
      </dgm:t>
    </dgm:pt>
    <dgm:pt modelId="{80B0DD8B-52AF-49B2-9995-1519008E4059}" type="parTrans" cxnId="{B694034E-161E-4218-888F-AA8EC674D98A}">
      <dgm:prSet/>
      <dgm:spPr/>
      <dgm:t>
        <a:bodyPr/>
        <a:lstStyle/>
        <a:p>
          <a:endParaRPr lang="en-US" sz="1400"/>
        </a:p>
      </dgm:t>
    </dgm:pt>
    <dgm:pt modelId="{E34D225A-6137-4CB0-A146-3BA5C5B366E9}" type="sibTrans" cxnId="{B694034E-161E-4218-888F-AA8EC674D98A}">
      <dgm:prSet custT="1"/>
      <dgm:spPr/>
      <dgm:t>
        <a:bodyPr/>
        <a:lstStyle/>
        <a:p>
          <a:r>
            <a:rPr lang="es-EC" sz="1400" dirty="0" smtClean="0"/>
            <a:t>Detección de presencia tolva de alimentación</a:t>
          </a:r>
          <a:endParaRPr lang="en-US" sz="1400" dirty="0"/>
        </a:p>
      </dgm:t>
    </dgm:pt>
    <dgm:pt modelId="{A5543A27-AF3A-4DF3-984D-E0047142F341}" type="pres">
      <dgm:prSet presAssocID="{EF45F138-4CF6-451E-9385-9ED19AE1807C}" presName="Name0" presStyleCnt="0">
        <dgm:presLayoutVars>
          <dgm:chMax/>
          <dgm:chPref/>
          <dgm:dir/>
          <dgm:animLvl val="lvl"/>
        </dgm:presLayoutVars>
      </dgm:prSet>
      <dgm:spPr/>
      <dgm:t>
        <a:bodyPr/>
        <a:lstStyle/>
        <a:p>
          <a:endParaRPr lang="en-US"/>
        </a:p>
      </dgm:t>
    </dgm:pt>
    <dgm:pt modelId="{A06E7725-B037-4BEE-9749-7D2E9AE41994}" type="pres">
      <dgm:prSet presAssocID="{D609B9D0-DDD0-41B2-BC0E-A7DDDB93D4EC}" presName="composite" presStyleCnt="0"/>
      <dgm:spPr/>
    </dgm:pt>
    <dgm:pt modelId="{61B8767A-C300-43DE-B6D7-984B583B516F}" type="pres">
      <dgm:prSet presAssocID="{D609B9D0-DDD0-41B2-BC0E-A7DDDB93D4EC}" presName="Parent1" presStyleLbl="node1" presStyleIdx="0" presStyleCnt="6">
        <dgm:presLayoutVars>
          <dgm:chMax val="1"/>
          <dgm:chPref val="1"/>
          <dgm:bulletEnabled val="1"/>
        </dgm:presLayoutVars>
      </dgm:prSet>
      <dgm:spPr/>
      <dgm:t>
        <a:bodyPr/>
        <a:lstStyle/>
        <a:p>
          <a:endParaRPr lang="en-US"/>
        </a:p>
      </dgm:t>
    </dgm:pt>
    <dgm:pt modelId="{0142444F-A6DA-46A8-9EDB-F4F76CB283BB}" type="pres">
      <dgm:prSet presAssocID="{D609B9D0-DDD0-41B2-BC0E-A7DDDB93D4EC}" presName="Childtext1" presStyleLbl="revTx" presStyleIdx="0" presStyleCnt="3">
        <dgm:presLayoutVars>
          <dgm:chMax val="0"/>
          <dgm:chPref val="0"/>
          <dgm:bulletEnabled val="1"/>
        </dgm:presLayoutVars>
      </dgm:prSet>
      <dgm:spPr/>
      <dgm:t>
        <a:bodyPr/>
        <a:lstStyle/>
        <a:p>
          <a:endParaRPr lang="en-US"/>
        </a:p>
      </dgm:t>
    </dgm:pt>
    <dgm:pt modelId="{0E11CC6F-8E3C-408F-B511-1B32EAFC04E6}" type="pres">
      <dgm:prSet presAssocID="{D609B9D0-DDD0-41B2-BC0E-A7DDDB93D4EC}" presName="BalanceSpacing" presStyleCnt="0"/>
      <dgm:spPr/>
    </dgm:pt>
    <dgm:pt modelId="{1FE9ECFF-273F-4392-9AB8-5B41EA2337D3}" type="pres">
      <dgm:prSet presAssocID="{D609B9D0-DDD0-41B2-BC0E-A7DDDB93D4EC}" presName="BalanceSpacing1" presStyleCnt="0"/>
      <dgm:spPr/>
    </dgm:pt>
    <dgm:pt modelId="{CD03892D-8769-4BED-96E2-5EC0036721BE}" type="pres">
      <dgm:prSet presAssocID="{6F976ED9-E204-45EB-8CBE-F1B4E91D73F5}" presName="Accent1Text" presStyleLbl="node1" presStyleIdx="1" presStyleCnt="6" custScaleX="110009"/>
      <dgm:spPr/>
      <dgm:t>
        <a:bodyPr/>
        <a:lstStyle/>
        <a:p>
          <a:endParaRPr lang="en-US"/>
        </a:p>
      </dgm:t>
    </dgm:pt>
    <dgm:pt modelId="{350F6F89-06E4-438D-B6D6-179D05C829E3}" type="pres">
      <dgm:prSet presAssocID="{6F976ED9-E204-45EB-8CBE-F1B4E91D73F5}" presName="spaceBetweenRectangles" presStyleCnt="0"/>
      <dgm:spPr/>
    </dgm:pt>
    <dgm:pt modelId="{8141F58C-6A10-430C-9437-F0FA9AFE24AA}" type="pres">
      <dgm:prSet presAssocID="{2C518E6B-0A22-4642-818D-75F5DB424E82}" presName="composite" presStyleCnt="0"/>
      <dgm:spPr/>
    </dgm:pt>
    <dgm:pt modelId="{9F21AC3B-12DA-4668-B3AF-ED48BEF60259}" type="pres">
      <dgm:prSet presAssocID="{2C518E6B-0A22-4642-818D-75F5DB424E82}" presName="Parent1" presStyleLbl="node1" presStyleIdx="2" presStyleCnt="6">
        <dgm:presLayoutVars>
          <dgm:chMax val="1"/>
          <dgm:chPref val="1"/>
          <dgm:bulletEnabled val="1"/>
        </dgm:presLayoutVars>
      </dgm:prSet>
      <dgm:spPr/>
      <dgm:t>
        <a:bodyPr/>
        <a:lstStyle/>
        <a:p>
          <a:endParaRPr lang="en-US"/>
        </a:p>
      </dgm:t>
    </dgm:pt>
    <dgm:pt modelId="{766B50DE-0881-4648-87FF-7729081C80A1}" type="pres">
      <dgm:prSet presAssocID="{2C518E6B-0A22-4642-818D-75F5DB424E82}" presName="Childtext1" presStyleLbl="revTx" presStyleIdx="1" presStyleCnt="3">
        <dgm:presLayoutVars>
          <dgm:chMax val="0"/>
          <dgm:chPref val="0"/>
          <dgm:bulletEnabled val="1"/>
        </dgm:presLayoutVars>
      </dgm:prSet>
      <dgm:spPr/>
      <dgm:t>
        <a:bodyPr/>
        <a:lstStyle/>
        <a:p>
          <a:endParaRPr lang="en-US"/>
        </a:p>
      </dgm:t>
    </dgm:pt>
    <dgm:pt modelId="{924C938C-7362-4296-B1F5-BC2F653FEEC6}" type="pres">
      <dgm:prSet presAssocID="{2C518E6B-0A22-4642-818D-75F5DB424E82}" presName="BalanceSpacing" presStyleCnt="0"/>
      <dgm:spPr/>
    </dgm:pt>
    <dgm:pt modelId="{0E2B0322-1DAF-42DF-BD43-7D0677504AAE}" type="pres">
      <dgm:prSet presAssocID="{2C518E6B-0A22-4642-818D-75F5DB424E82}" presName="BalanceSpacing1" presStyleCnt="0"/>
      <dgm:spPr/>
    </dgm:pt>
    <dgm:pt modelId="{BF806046-AB1E-47F1-9422-1133DFD0DE82}" type="pres">
      <dgm:prSet presAssocID="{BB5C9A6F-6066-4333-981B-C615F2E797F4}" presName="Accent1Text" presStyleLbl="node1" presStyleIdx="3" presStyleCnt="6"/>
      <dgm:spPr/>
      <dgm:t>
        <a:bodyPr/>
        <a:lstStyle/>
        <a:p>
          <a:endParaRPr lang="en-US"/>
        </a:p>
      </dgm:t>
    </dgm:pt>
    <dgm:pt modelId="{7E900C20-58E9-45C6-AE87-F6A1559B1DFB}" type="pres">
      <dgm:prSet presAssocID="{BB5C9A6F-6066-4333-981B-C615F2E797F4}" presName="spaceBetweenRectangles" presStyleCnt="0"/>
      <dgm:spPr/>
    </dgm:pt>
    <dgm:pt modelId="{A0BDEFAC-43EF-482E-AD11-A243EC28CCBC}" type="pres">
      <dgm:prSet presAssocID="{08E0E50F-B360-4858-A27B-3230FB0D888D}" presName="composite" presStyleCnt="0"/>
      <dgm:spPr/>
    </dgm:pt>
    <dgm:pt modelId="{5B7B119B-176B-4F1A-A3A0-CA86198AFB29}" type="pres">
      <dgm:prSet presAssocID="{08E0E50F-B360-4858-A27B-3230FB0D888D}" presName="Parent1" presStyleLbl="node1" presStyleIdx="4" presStyleCnt="6">
        <dgm:presLayoutVars>
          <dgm:chMax val="1"/>
          <dgm:chPref val="1"/>
          <dgm:bulletEnabled val="1"/>
        </dgm:presLayoutVars>
      </dgm:prSet>
      <dgm:spPr/>
      <dgm:t>
        <a:bodyPr/>
        <a:lstStyle/>
        <a:p>
          <a:endParaRPr lang="en-US"/>
        </a:p>
      </dgm:t>
    </dgm:pt>
    <dgm:pt modelId="{4D66E449-DECA-46D8-B65C-65B9B378DEFA}" type="pres">
      <dgm:prSet presAssocID="{08E0E50F-B360-4858-A27B-3230FB0D888D}" presName="Childtext1" presStyleLbl="revTx" presStyleIdx="2" presStyleCnt="3">
        <dgm:presLayoutVars>
          <dgm:chMax val="0"/>
          <dgm:chPref val="0"/>
          <dgm:bulletEnabled val="1"/>
        </dgm:presLayoutVars>
      </dgm:prSet>
      <dgm:spPr/>
    </dgm:pt>
    <dgm:pt modelId="{5726C026-B9AE-4846-AC84-AC56C6738219}" type="pres">
      <dgm:prSet presAssocID="{08E0E50F-B360-4858-A27B-3230FB0D888D}" presName="BalanceSpacing" presStyleCnt="0"/>
      <dgm:spPr/>
    </dgm:pt>
    <dgm:pt modelId="{380BB274-C065-4D64-AE64-AC987BADFD2E}" type="pres">
      <dgm:prSet presAssocID="{08E0E50F-B360-4858-A27B-3230FB0D888D}" presName="BalanceSpacing1" presStyleCnt="0"/>
      <dgm:spPr/>
    </dgm:pt>
    <dgm:pt modelId="{B03C7DB8-1F26-45EB-A5CA-5EABE328EB00}" type="pres">
      <dgm:prSet presAssocID="{E34D225A-6137-4CB0-A146-3BA5C5B366E9}" presName="Accent1Text" presStyleLbl="node1" presStyleIdx="5" presStyleCnt="6"/>
      <dgm:spPr/>
      <dgm:t>
        <a:bodyPr/>
        <a:lstStyle/>
        <a:p>
          <a:endParaRPr lang="en-US"/>
        </a:p>
      </dgm:t>
    </dgm:pt>
  </dgm:ptLst>
  <dgm:cxnLst>
    <dgm:cxn modelId="{33BF17F9-85F5-40C2-A19B-30DCB664A65B}" type="presOf" srcId="{D609B9D0-DDD0-41B2-BC0E-A7DDDB93D4EC}" destId="{61B8767A-C300-43DE-B6D7-984B583B516F}" srcOrd="0" destOrd="0" presId="urn:microsoft.com/office/officeart/2008/layout/AlternatingHexagons"/>
    <dgm:cxn modelId="{A0F9817C-4692-4F6C-B1FB-59FDB6F45A52}" type="presOf" srcId="{6F976ED9-E204-45EB-8CBE-F1B4E91D73F5}" destId="{CD03892D-8769-4BED-96E2-5EC0036721BE}" srcOrd="0" destOrd="0" presId="urn:microsoft.com/office/officeart/2008/layout/AlternatingHexagons"/>
    <dgm:cxn modelId="{9107A496-E68B-475A-884C-56A0C325FCC6}" type="presOf" srcId="{BB5C9A6F-6066-4333-981B-C615F2E797F4}" destId="{BF806046-AB1E-47F1-9422-1133DFD0DE82}" srcOrd="0" destOrd="0" presId="urn:microsoft.com/office/officeart/2008/layout/AlternatingHexagons"/>
    <dgm:cxn modelId="{31719FFA-F551-47DD-A007-D02D1073433E}" type="presOf" srcId="{2C518E6B-0A22-4642-818D-75F5DB424E82}" destId="{9F21AC3B-12DA-4668-B3AF-ED48BEF60259}" srcOrd="0" destOrd="0" presId="urn:microsoft.com/office/officeart/2008/layout/AlternatingHexagons"/>
    <dgm:cxn modelId="{B9EA67DD-3302-485E-89D7-5F0BF7488096}" type="presOf" srcId="{EF45F138-4CF6-451E-9385-9ED19AE1807C}" destId="{A5543A27-AF3A-4DF3-984D-E0047142F341}" srcOrd="0" destOrd="0" presId="urn:microsoft.com/office/officeart/2008/layout/AlternatingHexagons"/>
    <dgm:cxn modelId="{852997A1-45C0-4CD9-84FA-8E5EB8FD8248}" srcId="{EF45F138-4CF6-451E-9385-9ED19AE1807C}" destId="{D609B9D0-DDD0-41B2-BC0E-A7DDDB93D4EC}" srcOrd="0" destOrd="0" parTransId="{31C8D790-54DC-40AC-8CDB-BDC87D761843}" sibTransId="{6F976ED9-E204-45EB-8CBE-F1B4E91D73F5}"/>
    <dgm:cxn modelId="{781632DC-9087-4683-BE9E-D8E6FAF5DC82}" srcId="{EF45F138-4CF6-451E-9385-9ED19AE1807C}" destId="{2C518E6B-0A22-4642-818D-75F5DB424E82}" srcOrd="1" destOrd="0" parTransId="{29A35246-D60C-4C24-8E37-BEF29B0070D4}" sibTransId="{BB5C9A6F-6066-4333-981B-C615F2E797F4}"/>
    <dgm:cxn modelId="{B694034E-161E-4218-888F-AA8EC674D98A}" srcId="{EF45F138-4CF6-451E-9385-9ED19AE1807C}" destId="{08E0E50F-B360-4858-A27B-3230FB0D888D}" srcOrd="2" destOrd="0" parTransId="{80B0DD8B-52AF-49B2-9995-1519008E4059}" sibTransId="{E34D225A-6137-4CB0-A146-3BA5C5B366E9}"/>
    <dgm:cxn modelId="{4F682F54-1796-4BFF-AE5B-BED88F579C7B}" type="presOf" srcId="{08E0E50F-B360-4858-A27B-3230FB0D888D}" destId="{5B7B119B-176B-4F1A-A3A0-CA86198AFB29}" srcOrd="0" destOrd="0" presId="urn:microsoft.com/office/officeart/2008/layout/AlternatingHexagons"/>
    <dgm:cxn modelId="{5E1CEE50-2DB1-4E3C-BE64-53816694D9B1}" type="presOf" srcId="{E34D225A-6137-4CB0-A146-3BA5C5B366E9}" destId="{B03C7DB8-1F26-45EB-A5CA-5EABE328EB00}" srcOrd="0" destOrd="0" presId="urn:microsoft.com/office/officeart/2008/layout/AlternatingHexagons"/>
    <dgm:cxn modelId="{8C8E3A5D-83E0-4D93-B823-87216EBF85AC}" type="presParOf" srcId="{A5543A27-AF3A-4DF3-984D-E0047142F341}" destId="{A06E7725-B037-4BEE-9749-7D2E9AE41994}" srcOrd="0" destOrd="0" presId="urn:microsoft.com/office/officeart/2008/layout/AlternatingHexagons"/>
    <dgm:cxn modelId="{ACB41233-15EF-4030-A2C4-E9898383F36A}" type="presParOf" srcId="{A06E7725-B037-4BEE-9749-7D2E9AE41994}" destId="{61B8767A-C300-43DE-B6D7-984B583B516F}" srcOrd="0" destOrd="0" presId="urn:microsoft.com/office/officeart/2008/layout/AlternatingHexagons"/>
    <dgm:cxn modelId="{72C47554-0FA2-4CEC-A2F8-E4B3B8183AE8}" type="presParOf" srcId="{A06E7725-B037-4BEE-9749-7D2E9AE41994}" destId="{0142444F-A6DA-46A8-9EDB-F4F76CB283BB}" srcOrd="1" destOrd="0" presId="urn:microsoft.com/office/officeart/2008/layout/AlternatingHexagons"/>
    <dgm:cxn modelId="{3F851D21-D9A9-45B3-ACAC-BE793342679A}" type="presParOf" srcId="{A06E7725-B037-4BEE-9749-7D2E9AE41994}" destId="{0E11CC6F-8E3C-408F-B511-1B32EAFC04E6}" srcOrd="2" destOrd="0" presId="urn:microsoft.com/office/officeart/2008/layout/AlternatingHexagons"/>
    <dgm:cxn modelId="{68AC6781-EE34-48A5-BAB9-19108F81BA4B}" type="presParOf" srcId="{A06E7725-B037-4BEE-9749-7D2E9AE41994}" destId="{1FE9ECFF-273F-4392-9AB8-5B41EA2337D3}" srcOrd="3" destOrd="0" presId="urn:microsoft.com/office/officeart/2008/layout/AlternatingHexagons"/>
    <dgm:cxn modelId="{FF0561C1-D6A0-4C9B-BE51-5A3050208151}" type="presParOf" srcId="{A06E7725-B037-4BEE-9749-7D2E9AE41994}" destId="{CD03892D-8769-4BED-96E2-5EC0036721BE}" srcOrd="4" destOrd="0" presId="urn:microsoft.com/office/officeart/2008/layout/AlternatingHexagons"/>
    <dgm:cxn modelId="{5C08F3C7-F39E-4BA0-9C3E-F4409888ACAA}" type="presParOf" srcId="{A5543A27-AF3A-4DF3-984D-E0047142F341}" destId="{350F6F89-06E4-438D-B6D6-179D05C829E3}" srcOrd="1" destOrd="0" presId="urn:microsoft.com/office/officeart/2008/layout/AlternatingHexagons"/>
    <dgm:cxn modelId="{3CE62961-3775-4436-A4A5-36E5A6ADCCDA}" type="presParOf" srcId="{A5543A27-AF3A-4DF3-984D-E0047142F341}" destId="{8141F58C-6A10-430C-9437-F0FA9AFE24AA}" srcOrd="2" destOrd="0" presId="urn:microsoft.com/office/officeart/2008/layout/AlternatingHexagons"/>
    <dgm:cxn modelId="{0849E3BF-8CBF-495E-8F44-06960089079F}" type="presParOf" srcId="{8141F58C-6A10-430C-9437-F0FA9AFE24AA}" destId="{9F21AC3B-12DA-4668-B3AF-ED48BEF60259}" srcOrd="0" destOrd="0" presId="urn:microsoft.com/office/officeart/2008/layout/AlternatingHexagons"/>
    <dgm:cxn modelId="{34171EFE-4C0D-4378-82BB-8069274D2F94}" type="presParOf" srcId="{8141F58C-6A10-430C-9437-F0FA9AFE24AA}" destId="{766B50DE-0881-4648-87FF-7729081C80A1}" srcOrd="1" destOrd="0" presId="urn:microsoft.com/office/officeart/2008/layout/AlternatingHexagons"/>
    <dgm:cxn modelId="{7B418691-8E81-44EF-936B-7D2B2F583136}" type="presParOf" srcId="{8141F58C-6A10-430C-9437-F0FA9AFE24AA}" destId="{924C938C-7362-4296-B1F5-BC2F653FEEC6}" srcOrd="2" destOrd="0" presId="urn:microsoft.com/office/officeart/2008/layout/AlternatingHexagons"/>
    <dgm:cxn modelId="{5593D9A5-7369-4499-9E66-9F7F86DE3695}" type="presParOf" srcId="{8141F58C-6A10-430C-9437-F0FA9AFE24AA}" destId="{0E2B0322-1DAF-42DF-BD43-7D0677504AAE}" srcOrd="3" destOrd="0" presId="urn:microsoft.com/office/officeart/2008/layout/AlternatingHexagons"/>
    <dgm:cxn modelId="{F6D6973C-2C4A-4DCB-A14E-283895177942}" type="presParOf" srcId="{8141F58C-6A10-430C-9437-F0FA9AFE24AA}" destId="{BF806046-AB1E-47F1-9422-1133DFD0DE82}" srcOrd="4" destOrd="0" presId="urn:microsoft.com/office/officeart/2008/layout/AlternatingHexagons"/>
    <dgm:cxn modelId="{6E922480-74BF-4945-AD68-A11FAEAB1418}" type="presParOf" srcId="{A5543A27-AF3A-4DF3-984D-E0047142F341}" destId="{7E900C20-58E9-45C6-AE87-F6A1559B1DFB}" srcOrd="3" destOrd="0" presId="urn:microsoft.com/office/officeart/2008/layout/AlternatingHexagons"/>
    <dgm:cxn modelId="{1ABA8A89-7AF7-4353-AFF0-43F2E1B5F837}" type="presParOf" srcId="{A5543A27-AF3A-4DF3-984D-E0047142F341}" destId="{A0BDEFAC-43EF-482E-AD11-A243EC28CCBC}" srcOrd="4" destOrd="0" presId="urn:microsoft.com/office/officeart/2008/layout/AlternatingHexagons"/>
    <dgm:cxn modelId="{8E7D14A8-9898-4919-94B5-046B1E15C2BF}" type="presParOf" srcId="{A0BDEFAC-43EF-482E-AD11-A243EC28CCBC}" destId="{5B7B119B-176B-4F1A-A3A0-CA86198AFB29}" srcOrd="0" destOrd="0" presId="urn:microsoft.com/office/officeart/2008/layout/AlternatingHexagons"/>
    <dgm:cxn modelId="{6D026328-BA91-439D-9BB2-EB8C10685712}" type="presParOf" srcId="{A0BDEFAC-43EF-482E-AD11-A243EC28CCBC}" destId="{4D66E449-DECA-46D8-B65C-65B9B378DEFA}" srcOrd="1" destOrd="0" presId="urn:microsoft.com/office/officeart/2008/layout/AlternatingHexagons"/>
    <dgm:cxn modelId="{EE0274E0-8BEC-4B03-966B-A7EAE343D67C}" type="presParOf" srcId="{A0BDEFAC-43EF-482E-AD11-A243EC28CCBC}" destId="{5726C026-B9AE-4846-AC84-AC56C6738219}" srcOrd="2" destOrd="0" presId="urn:microsoft.com/office/officeart/2008/layout/AlternatingHexagons"/>
    <dgm:cxn modelId="{8E54BEFC-9DAB-44E8-819F-272BB9877A21}" type="presParOf" srcId="{A0BDEFAC-43EF-482E-AD11-A243EC28CCBC}" destId="{380BB274-C065-4D64-AE64-AC987BADFD2E}" srcOrd="3" destOrd="0" presId="urn:microsoft.com/office/officeart/2008/layout/AlternatingHexagons"/>
    <dgm:cxn modelId="{76152B6F-67A8-4A9C-9AC6-CCFF43AE6E20}" type="presParOf" srcId="{A0BDEFAC-43EF-482E-AD11-A243EC28CCBC}" destId="{B03C7DB8-1F26-45EB-A5CA-5EABE328EB00}"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A3BFE8E-FDE8-44B5-88DD-4198449498C5}"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US"/>
        </a:p>
      </dgm:t>
    </dgm:pt>
    <dgm:pt modelId="{F83C5223-0E28-464A-ACC0-BF868032E702}">
      <dgm:prSet phldrT="[Texto]"/>
      <dgm:spPr/>
      <dgm:t>
        <a:bodyPr/>
        <a:lstStyle/>
        <a:p>
          <a:r>
            <a:rPr lang="es-EC" dirty="0" smtClean="0"/>
            <a:t>Motor: WEG 10 HP</a:t>
          </a:r>
          <a:endParaRPr lang="en-US" dirty="0"/>
        </a:p>
      </dgm:t>
    </dgm:pt>
    <dgm:pt modelId="{33E05C94-D9D9-407C-852F-85AAD4F7604C}" type="parTrans" cxnId="{2BBE4DA1-CF3D-4F8F-BEAE-69D37DCB1813}">
      <dgm:prSet/>
      <dgm:spPr/>
      <dgm:t>
        <a:bodyPr/>
        <a:lstStyle/>
        <a:p>
          <a:endParaRPr lang="en-US"/>
        </a:p>
      </dgm:t>
    </dgm:pt>
    <dgm:pt modelId="{3C16661F-1841-4142-A107-A9D57D0ED8D2}" type="sibTrans" cxnId="{2BBE4DA1-CF3D-4F8F-BEAE-69D37DCB1813}">
      <dgm:prSet/>
      <dgm:spPr/>
      <dgm:t>
        <a:bodyPr/>
        <a:lstStyle/>
        <a:p>
          <a:endParaRPr lang="en-US"/>
        </a:p>
      </dgm:t>
    </dgm:pt>
    <dgm:pt modelId="{F5352353-A431-49B7-ADA8-5EB5A655B42C}">
      <dgm:prSet phldrT="[Texto]"/>
      <dgm:spPr/>
      <dgm:t>
        <a:bodyPr/>
        <a:lstStyle/>
        <a:p>
          <a:r>
            <a:rPr lang="es-EC" dirty="0" smtClean="0"/>
            <a:t>BREAKER DOMA43 C50</a:t>
          </a:r>
          <a:endParaRPr lang="en-US" dirty="0"/>
        </a:p>
      </dgm:t>
    </dgm:pt>
    <dgm:pt modelId="{1B5AE37B-3FB0-41A4-B3BF-7BD4CA88CA52}" type="parTrans" cxnId="{BFFF8180-9F38-42F8-B584-6F9F2A2BD264}">
      <dgm:prSet/>
      <dgm:spPr/>
      <dgm:t>
        <a:bodyPr/>
        <a:lstStyle/>
        <a:p>
          <a:endParaRPr lang="en-US"/>
        </a:p>
      </dgm:t>
    </dgm:pt>
    <dgm:pt modelId="{AAB7E2EC-B0A8-4126-B47A-D1B286E7EEA8}" type="sibTrans" cxnId="{BFFF8180-9F38-42F8-B584-6F9F2A2BD264}">
      <dgm:prSet/>
      <dgm:spPr/>
      <dgm:t>
        <a:bodyPr/>
        <a:lstStyle/>
        <a:p>
          <a:endParaRPr lang="en-US"/>
        </a:p>
      </dgm:t>
    </dgm:pt>
    <dgm:pt modelId="{7B786F0B-C6D8-4AF8-BD14-FD1E34DAFE72}">
      <dgm:prSet phldrT="[Texto]"/>
      <dgm:spPr/>
      <dgm:t>
        <a:bodyPr/>
        <a:lstStyle/>
        <a:p>
          <a:r>
            <a:rPr lang="es-EC" dirty="0" smtClean="0"/>
            <a:t>50A</a:t>
          </a:r>
          <a:endParaRPr lang="en-US" dirty="0"/>
        </a:p>
      </dgm:t>
    </dgm:pt>
    <dgm:pt modelId="{74CAB063-7710-4612-A6C5-C6AEBFA2059E}" type="parTrans" cxnId="{967205DB-B02A-4A95-8267-7C4D998477FF}">
      <dgm:prSet/>
      <dgm:spPr/>
      <dgm:t>
        <a:bodyPr/>
        <a:lstStyle/>
        <a:p>
          <a:endParaRPr lang="en-US"/>
        </a:p>
      </dgm:t>
    </dgm:pt>
    <dgm:pt modelId="{E3D3A3E7-BFAE-4223-89F9-C8A2A70DFFBE}" type="sibTrans" cxnId="{967205DB-B02A-4A95-8267-7C4D998477FF}">
      <dgm:prSet/>
      <dgm:spPr/>
      <dgm:t>
        <a:bodyPr/>
        <a:lstStyle/>
        <a:p>
          <a:endParaRPr lang="en-US"/>
        </a:p>
      </dgm:t>
    </dgm:pt>
    <dgm:pt modelId="{9BDDF6FA-7831-451D-9152-F70DACB03ED1}">
      <dgm:prSet phldrT="[Texto]"/>
      <dgm:spPr/>
      <dgm:t>
        <a:bodyPr/>
        <a:lstStyle/>
        <a:p>
          <a:r>
            <a:rPr lang="es-EC" dirty="0" smtClean="0"/>
            <a:t>Trifásico</a:t>
          </a:r>
          <a:endParaRPr lang="en-US" dirty="0"/>
        </a:p>
      </dgm:t>
    </dgm:pt>
    <dgm:pt modelId="{569EE72D-D55B-48D5-A4AE-33AE701949CE}" type="parTrans" cxnId="{ABF47CD5-0BBA-44C3-AEF3-97A440484379}">
      <dgm:prSet/>
      <dgm:spPr/>
      <dgm:t>
        <a:bodyPr/>
        <a:lstStyle/>
        <a:p>
          <a:endParaRPr lang="en-US"/>
        </a:p>
      </dgm:t>
    </dgm:pt>
    <dgm:pt modelId="{A70BB011-7D32-44AF-8E13-8F343829BAE6}" type="sibTrans" cxnId="{ABF47CD5-0BBA-44C3-AEF3-97A440484379}">
      <dgm:prSet/>
      <dgm:spPr/>
      <dgm:t>
        <a:bodyPr/>
        <a:lstStyle/>
        <a:p>
          <a:endParaRPr lang="en-US"/>
        </a:p>
      </dgm:t>
    </dgm:pt>
    <dgm:pt modelId="{062E684B-05B7-4A8E-B3F4-F3A049DA02DB}">
      <dgm:prSet phldrT="[Texto]"/>
      <dgm:spPr/>
      <dgm:t>
        <a:bodyPr/>
        <a:lstStyle/>
        <a:p>
          <a:r>
            <a:rPr lang="es-EC" dirty="0" smtClean="0"/>
            <a:t>CONTACTOR TELEMECÁNICO LC1-D12N</a:t>
          </a:r>
          <a:endParaRPr lang="en-US" dirty="0"/>
        </a:p>
      </dgm:t>
    </dgm:pt>
    <dgm:pt modelId="{15C18261-16B6-4609-9E4D-8FC4C1F4E654}" type="parTrans" cxnId="{552016CB-607E-4D5D-9238-99F474CE3E6D}">
      <dgm:prSet/>
      <dgm:spPr/>
      <dgm:t>
        <a:bodyPr/>
        <a:lstStyle/>
        <a:p>
          <a:endParaRPr lang="en-US"/>
        </a:p>
      </dgm:t>
    </dgm:pt>
    <dgm:pt modelId="{48D767BB-EDFF-4BB7-96EB-175AE044E76F}" type="sibTrans" cxnId="{552016CB-607E-4D5D-9238-99F474CE3E6D}">
      <dgm:prSet/>
      <dgm:spPr/>
      <dgm:t>
        <a:bodyPr/>
        <a:lstStyle/>
        <a:p>
          <a:endParaRPr lang="en-US"/>
        </a:p>
      </dgm:t>
    </dgm:pt>
    <dgm:pt modelId="{A95F534D-69CD-4DC1-B26C-6D4D08D3EECF}">
      <dgm:prSet phldrT="[Texto]"/>
      <dgm:spPr/>
      <dgm:t>
        <a:bodyPr/>
        <a:lstStyle/>
        <a:p>
          <a:r>
            <a:rPr lang="es-EC" dirty="0" smtClean="0"/>
            <a:t>32A</a:t>
          </a:r>
          <a:endParaRPr lang="en-US" dirty="0"/>
        </a:p>
      </dgm:t>
    </dgm:pt>
    <dgm:pt modelId="{176C6FED-B94A-4EF4-94C3-8F1FDB11E569}" type="parTrans" cxnId="{DEE527EC-28F1-4DC5-971B-67A313B9E529}">
      <dgm:prSet/>
      <dgm:spPr/>
      <dgm:t>
        <a:bodyPr/>
        <a:lstStyle/>
        <a:p>
          <a:endParaRPr lang="en-US"/>
        </a:p>
      </dgm:t>
    </dgm:pt>
    <dgm:pt modelId="{1FE6CDEE-334D-40FD-A287-E7F316DA7D30}" type="sibTrans" cxnId="{DEE527EC-28F1-4DC5-971B-67A313B9E529}">
      <dgm:prSet/>
      <dgm:spPr/>
      <dgm:t>
        <a:bodyPr/>
        <a:lstStyle/>
        <a:p>
          <a:endParaRPr lang="en-US"/>
        </a:p>
      </dgm:t>
    </dgm:pt>
    <dgm:pt modelId="{B9188942-325E-4C74-932C-DD49717C6FF3}">
      <dgm:prSet phldrT="[Texto]"/>
      <dgm:spPr/>
      <dgm:t>
        <a:bodyPr/>
        <a:lstStyle/>
        <a:p>
          <a:r>
            <a:rPr lang="es-EC" dirty="0" smtClean="0"/>
            <a:t>Trifásico</a:t>
          </a:r>
          <a:endParaRPr lang="en-US" dirty="0"/>
        </a:p>
      </dgm:t>
    </dgm:pt>
    <dgm:pt modelId="{2EA91DD4-B4DB-4759-BAD1-1171099D26E5}" type="parTrans" cxnId="{DAD80CD3-0425-4681-9C36-DBCED299D919}">
      <dgm:prSet/>
      <dgm:spPr/>
      <dgm:t>
        <a:bodyPr/>
        <a:lstStyle/>
        <a:p>
          <a:endParaRPr lang="en-US"/>
        </a:p>
      </dgm:t>
    </dgm:pt>
    <dgm:pt modelId="{A5120927-67E5-435B-8C99-F40644E697D1}" type="sibTrans" cxnId="{DAD80CD3-0425-4681-9C36-DBCED299D919}">
      <dgm:prSet/>
      <dgm:spPr/>
      <dgm:t>
        <a:bodyPr/>
        <a:lstStyle/>
        <a:p>
          <a:endParaRPr lang="en-US"/>
        </a:p>
      </dgm:t>
    </dgm:pt>
    <dgm:pt modelId="{04AF8E2F-2523-488C-A7D8-E3A138B51FE4}">
      <dgm:prSet phldrT="[Texto]"/>
      <dgm:spPr/>
      <dgm:t>
        <a:bodyPr/>
        <a:lstStyle/>
        <a:p>
          <a:r>
            <a:rPr lang="es-EC" dirty="0" smtClean="0"/>
            <a:t>Trifásico </a:t>
          </a:r>
          <a:endParaRPr lang="en-US" dirty="0"/>
        </a:p>
      </dgm:t>
    </dgm:pt>
    <dgm:pt modelId="{E86134DA-4B6F-45B6-9E53-4EB5A36E111C}" type="sibTrans" cxnId="{CBFDA43F-0D7D-4BE6-9B65-6E2B0FC031CB}">
      <dgm:prSet/>
      <dgm:spPr/>
      <dgm:t>
        <a:bodyPr/>
        <a:lstStyle/>
        <a:p>
          <a:endParaRPr lang="en-US"/>
        </a:p>
      </dgm:t>
    </dgm:pt>
    <dgm:pt modelId="{4B1DD155-B491-4298-BB32-D5DEF44C5F1D}" type="parTrans" cxnId="{CBFDA43F-0D7D-4BE6-9B65-6E2B0FC031CB}">
      <dgm:prSet/>
      <dgm:spPr/>
      <dgm:t>
        <a:bodyPr/>
        <a:lstStyle/>
        <a:p>
          <a:endParaRPr lang="en-US"/>
        </a:p>
      </dgm:t>
    </dgm:pt>
    <dgm:pt modelId="{44F638FB-3C56-4B45-99F4-2E0F45DCC145}">
      <dgm:prSet phldrT="[Texto]"/>
      <dgm:spPr/>
      <dgm:t>
        <a:bodyPr/>
        <a:lstStyle/>
        <a:p>
          <a:r>
            <a:rPr lang="es-EC" dirty="0" smtClean="0"/>
            <a:t>220V</a:t>
          </a:r>
          <a:endParaRPr lang="en-US" dirty="0"/>
        </a:p>
      </dgm:t>
    </dgm:pt>
    <dgm:pt modelId="{C3A41729-1E5B-474A-BC95-DD716802ABF7}" type="sibTrans" cxnId="{A5B2EB35-8E06-4D32-A79F-FF9103A9F8E2}">
      <dgm:prSet/>
      <dgm:spPr/>
      <dgm:t>
        <a:bodyPr/>
        <a:lstStyle/>
        <a:p>
          <a:endParaRPr lang="en-US"/>
        </a:p>
      </dgm:t>
    </dgm:pt>
    <dgm:pt modelId="{34D81E56-A13F-4539-886E-52AC5841A851}" type="parTrans" cxnId="{A5B2EB35-8E06-4D32-A79F-FF9103A9F8E2}">
      <dgm:prSet/>
      <dgm:spPr/>
      <dgm:t>
        <a:bodyPr/>
        <a:lstStyle/>
        <a:p>
          <a:endParaRPr lang="en-US"/>
        </a:p>
      </dgm:t>
    </dgm:pt>
    <dgm:pt modelId="{F2785168-9681-4884-B6C7-DFEC309117FB}">
      <dgm:prSet phldrT="[Texto]"/>
      <dgm:spPr/>
      <dgm:t>
        <a:bodyPr/>
        <a:lstStyle/>
        <a:p>
          <a:r>
            <a:rPr lang="es-EC" dirty="0" smtClean="0"/>
            <a:t>Relé Térmico</a:t>
          </a:r>
          <a:endParaRPr lang="en-US" dirty="0"/>
        </a:p>
      </dgm:t>
    </dgm:pt>
    <dgm:pt modelId="{586589E9-95D0-4895-8C7A-212E794F801C}" type="parTrans" cxnId="{65869210-E8D7-4EF7-8389-CEE3DF66C763}">
      <dgm:prSet/>
      <dgm:spPr/>
      <dgm:t>
        <a:bodyPr/>
        <a:lstStyle/>
        <a:p>
          <a:endParaRPr lang="en-US"/>
        </a:p>
      </dgm:t>
    </dgm:pt>
    <dgm:pt modelId="{54611C69-064A-41B0-B636-B7A11E4A786F}" type="sibTrans" cxnId="{65869210-E8D7-4EF7-8389-CEE3DF66C763}">
      <dgm:prSet/>
      <dgm:spPr/>
      <dgm:t>
        <a:bodyPr/>
        <a:lstStyle/>
        <a:p>
          <a:endParaRPr lang="en-US"/>
        </a:p>
      </dgm:t>
    </dgm:pt>
    <dgm:pt modelId="{1F0089D7-8D66-48AD-BCAE-79481B328CC8}" type="pres">
      <dgm:prSet presAssocID="{DA3BFE8E-FDE8-44B5-88DD-4198449498C5}" presName="linear" presStyleCnt="0">
        <dgm:presLayoutVars>
          <dgm:dir/>
          <dgm:resizeHandles val="exact"/>
        </dgm:presLayoutVars>
      </dgm:prSet>
      <dgm:spPr/>
      <dgm:t>
        <a:bodyPr/>
        <a:lstStyle/>
        <a:p>
          <a:endParaRPr lang="en-US"/>
        </a:p>
      </dgm:t>
    </dgm:pt>
    <dgm:pt modelId="{93E4A17C-44F6-4916-959E-8EA082837B20}" type="pres">
      <dgm:prSet presAssocID="{F83C5223-0E28-464A-ACC0-BF868032E702}" presName="comp" presStyleCnt="0"/>
      <dgm:spPr/>
    </dgm:pt>
    <dgm:pt modelId="{4E28D239-5D5D-4748-A504-E39DCAAC9E80}" type="pres">
      <dgm:prSet presAssocID="{F83C5223-0E28-464A-ACC0-BF868032E702}" presName="box" presStyleLbl="node1" presStyleIdx="0" presStyleCnt="3"/>
      <dgm:spPr/>
      <dgm:t>
        <a:bodyPr/>
        <a:lstStyle/>
        <a:p>
          <a:endParaRPr lang="en-US"/>
        </a:p>
      </dgm:t>
    </dgm:pt>
    <dgm:pt modelId="{B1BC790E-1D6B-4CE0-A565-6B74656A6AB6}" type="pres">
      <dgm:prSet presAssocID="{F83C5223-0E28-464A-ACC0-BF868032E702}" presName="img" presStyleLbl="fgImgPlace1" presStyleIdx="0" presStyleCnt="3"/>
      <dgm:spPr>
        <a:blipFill rotWithShape="1">
          <a:blip xmlns:r="http://schemas.openxmlformats.org/officeDocument/2006/relationships" r:embed="rId1"/>
          <a:stretch>
            <a:fillRect/>
          </a:stretch>
        </a:blipFill>
      </dgm:spPr>
    </dgm:pt>
    <dgm:pt modelId="{01F6C3BA-89EC-41B9-8452-F57EDC15A1BC}" type="pres">
      <dgm:prSet presAssocID="{F83C5223-0E28-464A-ACC0-BF868032E702}" presName="text" presStyleLbl="node1" presStyleIdx="0" presStyleCnt="3">
        <dgm:presLayoutVars>
          <dgm:bulletEnabled val="1"/>
        </dgm:presLayoutVars>
      </dgm:prSet>
      <dgm:spPr/>
      <dgm:t>
        <a:bodyPr/>
        <a:lstStyle/>
        <a:p>
          <a:endParaRPr lang="en-US"/>
        </a:p>
      </dgm:t>
    </dgm:pt>
    <dgm:pt modelId="{2D0EB15D-CB62-4A40-80E2-733E253FC07F}" type="pres">
      <dgm:prSet presAssocID="{3C16661F-1841-4142-A107-A9D57D0ED8D2}" presName="spacer" presStyleCnt="0"/>
      <dgm:spPr/>
    </dgm:pt>
    <dgm:pt modelId="{F883E1FA-E190-4751-ACF4-B387DAD375E8}" type="pres">
      <dgm:prSet presAssocID="{F5352353-A431-49B7-ADA8-5EB5A655B42C}" presName="comp" presStyleCnt="0"/>
      <dgm:spPr/>
    </dgm:pt>
    <dgm:pt modelId="{A7FCB0C4-4848-48E5-919C-C5FB0FB1ACEC}" type="pres">
      <dgm:prSet presAssocID="{F5352353-A431-49B7-ADA8-5EB5A655B42C}" presName="box" presStyleLbl="node1" presStyleIdx="1" presStyleCnt="3"/>
      <dgm:spPr/>
      <dgm:t>
        <a:bodyPr/>
        <a:lstStyle/>
        <a:p>
          <a:endParaRPr lang="en-US"/>
        </a:p>
      </dgm:t>
    </dgm:pt>
    <dgm:pt modelId="{7B050CD1-6A66-4AB4-9654-CFFB3634D1A8}" type="pres">
      <dgm:prSet presAssocID="{F5352353-A431-49B7-ADA8-5EB5A655B42C}" presName="img" presStyleLbl="fgImgPlace1" presStyleIdx="1" presStyleCnt="3"/>
      <dgm:spPr>
        <a:blipFill rotWithShape="1">
          <a:blip xmlns:r="http://schemas.openxmlformats.org/officeDocument/2006/relationships" r:embed="rId2"/>
          <a:stretch>
            <a:fillRect/>
          </a:stretch>
        </a:blipFill>
      </dgm:spPr>
    </dgm:pt>
    <dgm:pt modelId="{70CD489D-12F9-400F-BF74-BF5B7DF2F5CB}" type="pres">
      <dgm:prSet presAssocID="{F5352353-A431-49B7-ADA8-5EB5A655B42C}" presName="text" presStyleLbl="node1" presStyleIdx="1" presStyleCnt="3">
        <dgm:presLayoutVars>
          <dgm:bulletEnabled val="1"/>
        </dgm:presLayoutVars>
      </dgm:prSet>
      <dgm:spPr/>
      <dgm:t>
        <a:bodyPr/>
        <a:lstStyle/>
        <a:p>
          <a:endParaRPr lang="en-US"/>
        </a:p>
      </dgm:t>
    </dgm:pt>
    <dgm:pt modelId="{711447D5-F893-4570-8EB3-EBD53957C361}" type="pres">
      <dgm:prSet presAssocID="{AAB7E2EC-B0A8-4126-B47A-D1B286E7EEA8}" presName="spacer" presStyleCnt="0"/>
      <dgm:spPr/>
    </dgm:pt>
    <dgm:pt modelId="{454C230F-B44A-4D7B-89F7-9CF99DD62753}" type="pres">
      <dgm:prSet presAssocID="{062E684B-05B7-4A8E-B3F4-F3A049DA02DB}" presName="comp" presStyleCnt="0"/>
      <dgm:spPr/>
    </dgm:pt>
    <dgm:pt modelId="{CD5415A9-2E68-48BF-9F17-F70253554D85}" type="pres">
      <dgm:prSet presAssocID="{062E684B-05B7-4A8E-B3F4-F3A049DA02DB}" presName="box" presStyleLbl="node1" presStyleIdx="2" presStyleCnt="3"/>
      <dgm:spPr/>
      <dgm:t>
        <a:bodyPr/>
        <a:lstStyle/>
        <a:p>
          <a:endParaRPr lang="en-US"/>
        </a:p>
      </dgm:t>
    </dgm:pt>
    <dgm:pt modelId="{83D1B83D-0B64-45BD-87E9-9127DE787E53}" type="pres">
      <dgm:prSet presAssocID="{062E684B-05B7-4A8E-B3F4-F3A049DA02DB}" presName="img" presStyleLbl="fgImgPlace1" presStyleIdx="2" presStyleCnt="3"/>
      <dgm:spPr>
        <a:blipFill rotWithShape="1">
          <a:blip xmlns:r="http://schemas.openxmlformats.org/officeDocument/2006/relationships" r:embed="rId3"/>
          <a:stretch>
            <a:fillRect/>
          </a:stretch>
        </a:blipFill>
      </dgm:spPr>
    </dgm:pt>
    <dgm:pt modelId="{17612B1B-DE65-43A0-AD75-6B4675FD875A}" type="pres">
      <dgm:prSet presAssocID="{062E684B-05B7-4A8E-B3F4-F3A049DA02DB}" presName="text" presStyleLbl="node1" presStyleIdx="2" presStyleCnt="3">
        <dgm:presLayoutVars>
          <dgm:bulletEnabled val="1"/>
        </dgm:presLayoutVars>
      </dgm:prSet>
      <dgm:spPr/>
      <dgm:t>
        <a:bodyPr/>
        <a:lstStyle/>
        <a:p>
          <a:endParaRPr lang="en-US"/>
        </a:p>
      </dgm:t>
    </dgm:pt>
  </dgm:ptLst>
  <dgm:cxnLst>
    <dgm:cxn modelId="{9DD0653B-0C56-4697-AAB7-2BC7951DBD80}" type="presOf" srcId="{A95F534D-69CD-4DC1-B26C-6D4D08D3EECF}" destId="{17612B1B-DE65-43A0-AD75-6B4675FD875A}" srcOrd="1" destOrd="1" presId="urn:microsoft.com/office/officeart/2005/8/layout/vList4"/>
    <dgm:cxn modelId="{2BBE4DA1-CF3D-4F8F-BEAE-69D37DCB1813}" srcId="{DA3BFE8E-FDE8-44B5-88DD-4198449498C5}" destId="{F83C5223-0E28-464A-ACC0-BF868032E702}" srcOrd="0" destOrd="0" parTransId="{33E05C94-D9D9-407C-852F-85AAD4F7604C}" sibTransId="{3C16661F-1841-4142-A107-A9D57D0ED8D2}"/>
    <dgm:cxn modelId="{ABF47CD5-0BBA-44C3-AEF3-97A440484379}" srcId="{F5352353-A431-49B7-ADA8-5EB5A655B42C}" destId="{9BDDF6FA-7831-451D-9152-F70DACB03ED1}" srcOrd="1" destOrd="0" parTransId="{569EE72D-D55B-48D5-A4AE-33AE701949CE}" sibTransId="{A70BB011-7D32-44AF-8E13-8F343829BAE6}"/>
    <dgm:cxn modelId="{9760A653-F3CE-4713-A0B7-AF4BF113C0E2}" type="presOf" srcId="{F83C5223-0E28-464A-ACC0-BF868032E702}" destId="{01F6C3BA-89EC-41B9-8452-F57EDC15A1BC}" srcOrd="1" destOrd="0" presId="urn:microsoft.com/office/officeart/2005/8/layout/vList4"/>
    <dgm:cxn modelId="{C5DAF456-9C61-478F-8635-BF6916E235CA}" type="presOf" srcId="{DA3BFE8E-FDE8-44B5-88DD-4198449498C5}" destId="{1F0089D7-8D66-48AD-BCAE-79481B328CC8}" srcOrd="0" destOrd="0" presId="urn:microsoft.com/office/officeart/2005/8/layout/vList4"/>
    <dgm:cxn modelId="{A0508F22-7BBA-4628-A17E-8134B6F8B324}" type="presOf" srcId="{F5352353-A431-49B7-ADA8-5EB5A655B42C}" destId="{A7FCB0C4-4848-48E5-919C-C5FB0FB1ACEC}" srcOrd="0" destOrd="0" presId="urn:microsoft.com/office/officeart/2005/8/layout/vList4"/>
    <dgm:cxn modelId="{9772F52F-7FFF-45AC-84D6-6673F6738B66}" type="presOf" srcId="{B9188942-325E-4C74-932C-DD49717C6FF3}" destId="{CD5415A9-2E68-48BF-9F17-F70253554D85}" srcOrd="0" destOrd="2" presId="urn:microsoft.com/office/officeart/2005/8/layout/vList4"/>
    <dgm:cxn modelId="{4CAF461B-B704-49EE-8D68-00E0EB2903CC}" type="presOf" srcId="{44F638FB-3C56-4B45-99F4-2E0F45DCC145}" destId="{4E28D239-5D5D-4748-A504-E39DCAAC9E80}" srcOrd="0" destOrd="2" presId="urn:microsoft.com/office/officeart/2005/8/layout/vList4"/>
    <dgm:cxn modelId="{A3521928-1E9C-418F-B4DE-65B408E3C1C9}" type="presOf" srcId="{7B786F0B-C6D8-4AF8-BD14-FD1E34DAFE72}" destId="{70CD489D-12F9-400F-BF74-BF5B7DF2F5CB}" srcOrd="1" destOrd="1" presId="urn:microsoft.com/office/officeart/2005/8/layout/vList4"/>
    <dgm:cxn modelId="{79379EB2-A5C8-4AC2-95CE-5AE48F832C29}" type="presOf" srcId="{F5352353-A431-49B7-ADA8-5EB5A655B42C}" destId="{70CD489D-12F9-400F-BF74-BF5B7DF2F5CB}" srcOrd="1" destOrd="0" presId="urn:microsoft.com/office/officeart/2005/8/layout/vList4"/>
    <dgm:cxn modelId="{A5B2EB35-8E06-4D32-A79F-FF9103A9F8E2}" srcId="{F83C5223-0E28-464A-ACC0-BF868032E702}" destId="{44F638FB-3C56-4B45-99F4-2E0F45DCC145}" srcOrd="1" destOrd="0" parTransId="{34D81E56-A13F-4539-886E-52AC5841A851}" sibTransId="{C3A41729-1E5B-474A-BC95-DD716802ABF7}"/>
    <dgm:cxn modelId="{ABFD3F3D-CBF6-4A2D-945E-7B7A6974B966}" type="presOf" srcId="{9BDDF6FA-7831-451D-9152-F70DACB03ED1}" destId="{A7FCB0C4-4848-48E5-919C-C5FB0FB1ACEC}" srcOrd="0" destOrd="2" presId="urn:microsoft.com/office/officeart/2005/8/layout/vList4"/>
    <dgm:cxn modelId="{7BC1EF04-7D42-4340-89C6-14CBF66F7A6C}" type="presOf" srcId="{F83C5223-0E28-464A-ACC0-BF868032E702}" destId="{4E28D239-5D5D-4748-A504-E39DCAAC9E80}" srcOrd="0" destOrd="0" presId="urn:microsoft.com/office/officeart/2005/8/layout/vList4"/>
    <dgm:cxn modelId="{DAD80CD3-0425-4681-9C36-DBCED299D919}" srcId="{062E684B-05B7-4A8E-B3F4-F3A049DA02DB}" destId="{B9188942-325E-4C74-932C-DD49717C6FF3}" srcOrd="1" destOrd="0" parTransId="{2EA91DD4-B4DB-4759-BAD1-1171099D26E5}" sibTransId="{A5120927-67E5-435B-8C99-F40644E697D1}"/>
    <dgm:cxn modelId="{967205DB-B02A-4A95-8267-7C4D998477FF}" srcId="{F5352353-A431-49B7-ADA8-5EB5A655B42C}" destId="{7B786F0B-C6D8-4AF8-BD14-FD1E34DAFE72}" srcOrd="0" destOrd="0" parTransId="{74CAB063-7710-4612-A6C5-C6AEBFA2059E}" sibTransId="{E3D3A3E7-BFAE-4223-89F9-C8A2A70DFFBE}"/>
    <dgm:cxn modelId="{3106FF39-C801-4F36-ACD0-35BEE416806A}" type="presOf" srcId="{F2785168-9681-4884-B6C7-DFEC309117FB}" destId="{17612B1B-DE65-43A0-AD75-6B4675FD875A}" srcOrd="1" destOrd="3" presId="urn:microsoft.com/office/officeart/2005/8/layout/vList4"/>
    <dgm:cxn modelId="{5BC52568-781F-408F-BED7-C58F6C287802}" type="presOf" srcId="{44F638FB-3C56-4B45-99F4-2E0F45DCC145}" destId="{01F6C3BA-89EC-41B9-8452-F57EDC15A1BC}" srcOrd="1" destOrd="2" presId="urn:microsoft.com/office/officeart/2005/8/layout/vList4"/>
    <dgm:cxn modelId="{9711539D-2C6C-4E23-9EC5-0B50340494AB}" type="presOf" srcId="{A95F534D-69CD-4DC1-B26C-6D4D08D3EECF}" destId="{CD5415A9-2E68-48BF-9F17-F70253554D85}" srcOrd="0" destOrd="1" presId="urn:microsoft.com/office/officeart/2005/8/layout/vList4"/>
    <dgm:cxn modelId="{04380DD9-2349-42B6-9DA6-0E5B40E8F92E}" type="presOf" srcId="{04AF8E2F-2523-488C-A7D8-E3A138B51FE4}" destId="{4E28D239-5D5D-4748-A504-E39DCAAC9E80}" srcOrd="0" destOrd="1" presId="urn:microsoft.com/office/officeart/2005/8/layout/vList4"/>
    <dgm:cxn modelId="{133ED492-A2A4-47E2-AABA-C6FD1BF0CFA4}" type="presOf" srcId="{062E684B-05B7-4A8E-B3F4-F3A049DA02DB}" destId="{17612B1B-DE65-43A0-AD75-6B4675FD875A}" srcOrd="1" destOrd="0" presId="urn:microsoft.com/office/officeart/2005/8/layout/vList4"/>
    <dgm:cxn modelId="{EEBA9C43-D314-47A4-975A-1727142A9D3B}" type="presOf" srcId="{062E684B-05B7-4A8E-B3F4-F3A049DA02DB}" destId="{CD5415A9-2E68-48BF-9F17-F70253554D85}" srcOrd="0" destOrd="0" presId="urn:microsoft.com/office/officeart/2005/8/layout/vList4"/>
    <dgm:cxn modelId="{BFFF8180-9F38-42F8-B584-6F9F2A2BD264}" srcId="{DA3BFE8E-FDE8-44B5-88DD-4198449498C5}" destId="{F5352353-A431-49B7-ADA8-5EB5A655B42C}" srcOrd="1" destOrd="0" parTransId="{1B5AE37B-3FB0-41A4-B3BF-7BD4CA88CA52}" sibTransId="{AAB7E2EC-B0A8-4126-B47A-D1B286E7EEA8}"/>
    <dgm:cxn modelId="{CBFDA43F-0D7D-4BE6-9B65-6E2B0FC031CB}" srcId="{F83C5223-0E28-464A-ACC0-BF868032E702}" destId="{04AF8E2F-2523-488C-A7D8-E3A138B51FE4}" srcOrd="0" destOrd="0" parTransId="{4B1DD155-B491-4298-BB32-D5DEF44C5F1D}" sibTransId="{E86134DA-4B6F-45B6-9E53-4EB5A36E111C}"/>
    <dgm:cxn modelId="{AF75ADDB-54B6-4C39-8D65-A9936BAF39B5}" type="presOf" srcId="{04AF8E2F-2523-488C-A7D8-E3A138B51FE4}" destId="{01F6C3BA-89EC-41B9-8452-F57EDC15A1BC}" srcOrd="1" destOrd="1" presId="urn:microsoft.com/office/officeart/2005/8/layout/vList4"/>
    <dgm:cxn modelId="{65869210-E8D7-4EF7-8389-CEE3DF66C763}" srcId="{062E684B-05B7-4A8E-B3F4-F3A049DA02DB}" destId="{F2785168-9681-4884-B6C7-DFEC309117FB}" srcOrd="2" destOrd="0" parTransId="{586589E9-95D0-4895-8C7A-212E794F801C}" sibTransId="{54611C69-064A-41B0-B636-B7A11E4A786F}"/>
    <dgm:cxn modelId="{2342F3EA-4315-4F5C-A9CA-667D5D3422AF}" type="presOf" srcId="{B9188942-325E-4C74-932C-DD49717C6FF3}" destId="{17612B1B-DE65-43A0-AD75-6B4675FD875A}" srcOrd="1" destOrd="2" presId="urn:microsoft.com/office/officeart/2005/8/layout/vList4"/>
    <dgm:cxn modelId="{E523A756-4BB2-464A-BCA5-AD62B46167FE}" type="presOf" srcId="{7B786F0B-C6D8-4AF8-BD14-FD1E34DAFE72}" destId="{A7FCB0C4-4848-48E5-919C-C5FB0FB1ACEC}" srcOrd="0" destOrd="1" presId="urn:microsoft.com/office/officeart/2005/8/layout/vList4"/>
    <dgm:cxn modelId="{DA63EBA7-E1B8-417C-99D2-E805AE144A4C}" type="presOf" srcId="{9BDDF6FA-7831-451D-9152-F70DACB03ED1}" destId="{70CD489D-12F9-400F-BF74-BF5B7DF2F5CB}" srcOrd="1" destOrd="2" presId="urn:microsoft.com/office/officeart/2005/8/layout/vList4"/>
    <dgm:cxn modelId="{0B69504D-A5FF-41F1-9E7A-33DF8A2E4022}" type="presOf" srcId="{F2785168-9681-4884-B6C7-DFEC309117FB}" destId="{CD5415A9-2E68-48BF-9F17-F70253554D85}" srcOrd="0" destOrd="3" presId="urn:microsoft.com/office/officeart/2005/8/layout/vList4"/>
    <dgm:cxn modelId="{DEE527EC-28F1-4DC5-971B-67A313B9E529}" srcId="{062E684B-05B7-4A8E-B3F4-F3A049DA02DB}" destId="{A95F534D-69CD-4DC1-B26C-6D4D08D3EECF}" srcOrd="0" destOrd="0" parTransId="{176C6FED-B94A-4EF4-94C3-8F1FDB11E569}" sibTransId="{1FE6CDEE-334D-40FD-A287-E7F316DA7D30}"/>
    <dgm:cxn modelId="{552016CB-607E-4D5D-9238-99F474CE3E6D}" srcId="{DA3BFE8E-FDE8-44B5-88DD-4198449498C5}" destId="{062E684B-05B7-4A8E-B3F4-F3A049DA02DB}" srcOrd="2" destOrd="0" parTransId="{15C18261-16B6-4609-9E4D-8FC4C1F4E654}" sibTransId="{48D767BB-EDFF-4BB7-96EB-175AE044E76F}"/>
    <dgm:cxn modelId="{20F0285F-DB6D-4EE5-AD3B-C48E931750D9}" type="presParOf" srcId="{1F0089D7-8D66-48AD-BCAE-79481B328CC8}" destId="{93E4A17C-44F6-4916-959E-8EA082837B20}" srcOrd="0" destOrd="0" presId="urn:microsoft.com/office/officeart/2005/8/layout/vList4"/>
    <dgm:cxn modelId="{813F8E7A-0E13-4568-AEFD-88DFD3D47299}" type="presParOf" srcId="{93E4A17C-44F6-4916-959E-8EA082837B20}" destId="{4E28D239-5D5D-4748-A504-E39DCAAC9E80}" srcOrd="0" destOrd="0" presId="urn:microsoft.com/office/officeart/2005/8/layout/vList4"/>
    <dgm:cxn modelId="{433C52E9-45AB-4A49-8163-010ED69BAF00}" type="presParOf" srcId="{93E4A17C-44F6-4916-959E-8EA082837B20}" destId="{B1BC790E-1D6B-4CE0-A565-6B74656A6AB6}" srcOrd="1" destOrd="0" presId="urn:microsoft.com/office/officeart/2005/8/layout/vList4"/>
    <dgm:cxn modelId="{6D0C8590-7359-4E63-BDE5-3BED373E2E80}" type="presParOf" srcId="{93E4A17C-44F6-4916-959E-8EA082837B20}" destId="{01F6C3BA-89EC-41B9-8452-F57EDC15A1BC}" srcOrd="2" destOrd="0" presId="urn:microsoft.com/office/officeart/2005/8/layout/vList4"/>
    <dgm:cxn modelId="{8035D071-AFA6-44D3-A70E-EBFD4AC5417F}" type="presParOf" srcId="{1F0089D7-8D66-48AD-BCAE-79481B328CC8}" destId="{2D0EB15D-CB62-4A40-80E2-733E253FC07F}" srcOrd="1" destOrd="0" presId="urn:microsoft.com/office/officeart/2005/8/layout/vList4"/>
    <dgm:cxn modelId="{7B43F281-5219-4A46-8CDA-29884CE9E201}" type="presParOf" srcId="{1F0089D7-8D66-48AD-BCAE-79481B328CC8}" destId="{F883E1FA-E190-4751-ACF4-B387DAD375E8}" srcOrd="2" destOrd="0" presId="urn:microsoft.com/office/officeart/2005/8/layout/vList4"/>
    <dgm:cxn modelId="{2208B943-1B57-4262-8F8C-BB04E54F3F00}" type="presParOf" srcId="{F883E1FA-E190-4751-ACF4-B387DAD375E8}" destId="{A7FCB0C4-4848-48E5-919C-C5FB0FB1ACEC}" srcOrd="0" destOrd="0" presId="urn:microsoft.com/office/officeart/2005/8/layout/vList4"/>
    <dgm:cxn modelId="{3C8B56B7-178B-4A07-A0E0-06224B905575}" type="presParOf" srcId="{F883E1FA-E190-4751-ACF4-B387DAD375E8}" destId="{7B050CD1-6A66-4AB4-9654-CFFB3634D1A8}" srcOrd="1" destOrd="0" presId="urn:microsoft.com/office/officeart/2005/8/layout/vList4"/>
    <dgm:cxn modelId="{57E14D59-A42C-4AC2-957D-5780F7777350}" type="presParOf" srcId="{F883E1FA-E190-4751-ACF4-B387DAD375E8}" destId="{70CD489D-12F9-400F-BF74-BF5B7DF2F5CB}" srcOrd="2" destOrd="0" presId="urn:microsoft.com/office/officeart/2005/8/layout/vList4"/>
    <dgm:cxn modelId="{B6218704-6AAA-4794-8E30-53A32DBF4C90}" type="presParOf" srcId="{1F0089D7-8D66-48AD-BCAE-79481B328CC8}" destId="{711447D5-F893-4570-8EB3-EBD53957C361}" srcOrd="3" destOrd="0" presId="urn:microsoft.com/office/officeart/2005/8/layout/vList4"/>
    <dgm:cxn modelId="{ED21976C-CEB5-4843-B4D1-283CBEC617B7}" type="presParOf" srcId="{1F0089D7-8D66-48AD-BCAE-79481B328CC8}" destId="{454C230F-B44A-4D7B-89F7-9CF99DD62753}" srcOrd="4" destOrd="0" presId="urn:microsoft.com/office/officeart/2005/8/layout/vList4"/>
    <dgm:cxn modelId="{436A667E-58B6-4E72-97C2-2637F95EC0E9}" type="presParOf" srcId="{454C230F-B44A-4D7B-89F7-9CF99DD62753}" destId="{CD5415A9-2E68-48BF-9F17-F70253554D85}" srcOrd="0" destOrd="0" presId="urn:microsoft.com/office/officeart/2005/8/layout/vList4"/>
    <dgm:cxn modelId="{94488EDB-8151-4F7D-B965-759D38A3427B}" type="presParOf" srcId="{454C230F-B44A-4D7B-89F7-9CF99DD62753}" destId="{83D1B83D-0B64-45BD-87E9-9127DE787E53}" srcOrd="1" destOrd="0" presId="urn:microsoft.com/office/officeart/2005/8/layout/vList4"/>
    <dgm:cxn modelId="{9D4C1FA8-51ED-41AF-AC92-AFF036D0768A}" type="presParOf" srcId="{454C230F-B44A-4D7B-89F7-9CF99DD62753}" destId="{17612B1B-DE65-43A0-AD75-6B4675FD875A}"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C4A9E93-9FC6-410C-BDC9-B96AA4C4D89A}"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2D2D3002-95FC-473C-97EA-E74537993F51}">
      <dgm:prSet phldrT="[Texto]"/>
      <dgm:spPr/>
      <dgm:t>
        <a:bodyPr/>
        <a:lstStyle/>
        <a:p>
          <a:r>
            <a:rPr lang="es-EC" dirty="0" smtClean="0">
              <a:ea typeface="Times New Roman" panose="02020603050405020304" pitchFamily="18" charset="0"/>
              <a:cs typeface="Arial" panose="020B0604020202020204" pitchFamily="34" charset="0"/>
            </a:rPr>
            <a:t>Detección de presencia de la tolva de alimentación</a:t>
          </a:r>
          <a:endParaRPr lang="en-US" dirty="0"/>
        </a:p>
      </dgm:t>
    </dgm:pt>
    <dgm:pt modelId="{DC575003-C791-407C-87CF-09F62ED83089}" type="parTrans" cxnId="{2FC2C274-7275-41A3-9CE3-679EFA27FA00}">
      <dgm:prSet/>
      <dgm:spPr/>
      <dgm:t>
        <a:bodyPr/>
        <a:lstStyle/>
        <a:p>
          <a:endParaRPr lang="en-US"/>
        </a:p>
      </dgm:t>
    </dgm:pt>
    <dgm:pt modelId="{9DABB699-FC6E-4687-A41D-FD913FE6BAD3}" type="sibTrans" cxnId="{2FC2C274-7275-41A3-9CE3-679EFA27FA00}">
      <dgm:prSet/>
      <dgm:spPr/>
      <dgm:t>
        <a:bodyPr/>
        <a:lstStyle/>
        <a:p>
          <a:endParaRPr lang="en-US"/>
        </a:p>
      </dgm:t>
    </dgm:pt>
    <dgm:pt modelId="{2BBE8300-BE9A-4AC2-9E01-C939D6473F32}">
      <dgm:prSet phldrT="[Texto]"/>
      <dgm:spPr/>
      <dgm:t>
        <a:bodyPr/>
        <a:lstStyle/>
        <a:p>
          <a:r>
            <a:rPr lang="es-EC" dirty="0" smtClean="0">
              <a:ea typeface="Times New Roman" panose="02020603050405020304" pitchFamily="18" charset="0"/>
              <a:cs typeface="Arial" panose="020B0604020202020204" pitchFamily="34" charset="0"/>
            </a:rPr>
            <a:t>Sistema de control de peso</a:t>
          </a:r>
          <a:endParaRPr lang="en-US" dirty="0"/>
        </a:p>
      </dgm:t>
    </dgm:pt>
    <dgm:pt modelId="{22ACC099-F9F4-4A83-A587-DE35B93D71E3}" type="parTrans" cxnId="{FFE1BFB0-6C7F-4713-B424-DE9BDA938712}">
      <dgm:prSet/>
      <dgm:spPr/>
      <dgm:t>
        <a:bodyPr/>
        <a:lstStyle/>
        <a:p>
          <a:endParaRPr lang="en-US"/>
        </a:p>
      </dgm:t>
    </dgm:pt>
    <dgm:pt modelId="{64EEB220-9805-4775-B40B-38BA9ACF3D5B}" type="sibTrans" cxnId="{FFE1BFB0-6C7F-4713-B424-DE9BDA938712}">
      <dgm:prSet/>
      <dgm:spPr/>
      <dgm:t>
        <a:bodyPr/>
        <a:lstStyle/>
        <a:p>
          <a:endParaRPr lang="en-US"/>
        </a:p>
      </dgm:t>
    </dgm:pt>
    <dgm:pt modelId="{23F6C59F-9A38-443C-9348-7602E6CEDB82}">
      <dgm:prSet/>
      <dgm:spPr/>
      <dgm:t>
        <a:bodyPr/>
        <a:lstStyle/>
        <a:p>
          <a:r>
            <a:rPr lang="es-EC" smtClean="0">
              <a:ea typeface="Times New Roman" panose="02020603050405020304" pitchFamily="18" charset="0"/>
              <a:cs typeface="Arial" panose="020B0604020202020204" pitchFamily="34" charset="0"/>
            </a:rPr>
            <a:t>Detección de atasco</a:t>
          </a:r>
          <a:endParaRPr lang="en-US" dirty="0">
            <a:ea typeface="Times New Roman" panose="02020603050405020304" pitchFamily="18" charset="0"/>
            <a:cs typeface="Arial" panose="020B0604020202020204" pitchFamily="34" charset="0"/>
          </a:endParaRPr>
        </a:p>
      </dgm:t>
    </dgm:pt>
    <dgm:pt modelId="{098F1D59-65B2-4BB9-A39B-EC2CC0E6402F}" type="parTrans" cxnId="{9246F9DA-7C9B-40B7-98AB-F368D942E104}">
      <dgm:prSet/>
      <dgm:spPr/>
      <dgm:t>
        <a:bodyPr/>
        <a:lstStyle/>
        <a:p>
          <a:endParaRPr lang="en-US"/>
        </a:p>
      </dgm:t>
    </dgm:pt>
    <dgm:pt modelId="{A617E714-24D7-4D8A-A5CD-97EDF76A74CA}" type="sibTrans" cxnId="{9246F9DA-7C9B-40B7-98AB-F368D942E104}">
      <dgm:prSet/>
      <dgm:spPr/>
      <dgm:t>
        <a:bodyPr/>
        <a:lstStyle/>
        <a:p>
          <a:endParaRPr lang="en-US"/>
        </a:p>
      </dgm:t>
    </dgm:pt>
    <dgm:pt modelId="{B3AD32A7-5172-46C0-96F8-50E59D3EDD51}" type="pres">
      <dgm:prSet presAssocID="{CC4A9E93-9FC6-410C-BDC9-B96AA4C4D89A}" presName="Name0" presStyleCnt="0">
        <dgm:presLayoutVars>
          <dgm:dir/>
          <dgm:resizeHandles val="exact"/>
        </dgm:presLayoutVars>
      </dgm:prSet>
      <dgm:spPr/>
      <dgm:t>
        <a:bodyPr/>
        <a:lstStyle/>
        <a:p>
          <a:endParaRPr lang="en-US"/>
        </a:p>
      </dgm:t>
    </dgm:pt>
    <dgm:pt modelId="{5E37F56B-FF81-4ED1-BF40-B32E66C32936}" type="pres">
      <dgm:prSet presAssocID="{2D2D3002-95FC-473C-97EA-E74537993F51}" presName="node" presStyleLbl="node1" presStyleIdx="0" presStyleCnt="3">
        <dgm:presLayoutVars>
          <dgm:bulletEnabled val="1"/>
        </dgm:presLayoutVars>
      </dgm:prSet>
      <dgm:spPr/>
      <dgm:t>
        <a:bodyPr/>
        <a:lstStyle/>
        <a:p>
          <a:endParaRPr lang="en-US"/>
        </a:p>
      </dgm:t>
    </dgm:pt>
    <dgm:pt modelId="{B8DB8DF3-CD3E-441B-9327-C3812E3C3AD4}" type="pres">
      <dgm:prSet presAssocID="{9DABB699-FC6E-4687-A41D-FD913FE6BAD3}" presName="sibTrans" presStyleCnt="0"/>
      <dgm:spPr/>
    </dgm:pt>
    <dgm:pt modelId="{8E814971-5958-47A9-9F3A-D86EA4D5DF7E}" type="pres">
      <dgm:prSet presAssocID="{23F6C59F-9A38-443C-9348-7602E6CEDB82}" presName="node" presStyleLbl="node1" presStyleIdx="1" presStyleCnt="3">
        <dgm:presLayoutVars>
          <dgm:bulletEnabled val="1"/>
        </dgm:presLayoutVars>
      </dgm:prSet>
      <dgm:spPr/>
      <dgm:t>
        <a:bodyPr/>
        <a:lstStyle/>
        <a:p>
          <a:endParaRPr lang="en-US"/>
        </a:p>
      </dgm:t>
    </dgm:pt>
    <dgm:pt modelId="{39BAA377-C49A-47FA-90E7-E1B481A8E730}" type="pres">
      <dgm:prSet presAssocID="{A617E714-24D7-4D8A-A5CD-97EDF76A74CA}" presName="sibTrans" presStyleCnt="0"/>
      <dgm:spPr/>
    </dgm:pt>
    <dgm:pt modelId="{B989DD98-9E19-4E26-BAF1-D6281B049583}" type="pres">
      <dgm:prSet presAssocID="{2BBE8300-BE9A-4AC2-9E01-C939D6473F32}" presName="node" presStyleLbl="node1" presStyleIdx="2" presStyleCnt="3">
        <dgm:presLayoutVars>
          <dgm:bulletEnabled val="1"/>
        </dgm:presLayoutVars>
      </dgm:prSet>
      <dgm:spPr/>
      <dgm:t>
        <a:bodyPr/>
        <a:lstStyle/>
        <a:p>
          <a:endParaRPr lang="en-US"/>
        </a:p>
      </dgm:t>
    </dgm:pt>
  </dgm:ptLst>
  <dgm:cxnLst>
    <dgm:cxn modelId="{42849505-7BCE-4C01-9617-280B397D9E57}" type="presOf" srcId="{23F6C59F-9A38-443C-9348-7602E6CEDB82}" destId="{8E814971-5958-47A9-9F3A-D86EA4D5DF7E}" srcOrd="0" destOrd="0" presId="urn:microsoft.com/office/officeart/2005/8/layout/hList6"/>
    <dgm:cxn modelId="{FFE1BFB0-6C7F-4713-B424-DE9BDA938712}" srcId="{CC4A9E93-9FC6-410C-BDC9-B96AA4C4D89A}" destId="{2BBE8300-BE9A-4AC2-9E01-C939D6473F32}" srcOrd="2" destOrd="0" parTransId="{22ACC099-F9F4-4A83-A587-DE35B93D71E3}" sibTransId="{64EEB220-9805-4775-B40B-38BA9ACF3D5B}"/>
    <dgm:cxn modelId="{23A3B897-4A6B-4370-B396-384A5D11D3A9}" type="presOf" srcId="{2D2D3002-95FC-473C-97EA-E74537993F51}" destId="{5E37F56B-FF81-4ED1-BF40-B32E66C32936}" srcOrd="0" destOrd="0" presId="urn:microsoft.com/office/officeart/2005/8/layout/hList6"/>
    <dgm:cxn modelId="{9246F9DA-7C9B-40B7-98AB-F368D942E104}" srcId="{CC4A9E93-9FC6-410C-BDC9-B96AA4C4D89A}" destId="{23F6C59F-9A38-443C-9348-7602E6CEDB82}" srcOrd="1" destOrd="0" parTransId="{098F1D59-65B2-4BB9-A39B-EC2CC0E6402F}" sibTransId="{A617E714-24D7-4D8A-A5CD-97EDF76A74CA}"/>
    <dgm:cxn modelId="{2FC2C274-7275-41A3-9CE3-679EFA27FA00}" srcId="{CC4A9E93-9FC6-410C-BDC9-B96AA4C4D89A}" destId="{2D2D3002-95FC-473C-97EA-E74537993F51}" srcOrd="0" destOrd="0" parTransId="{DC575003-C791-407C-87CF-09F62ED83089}" sibTransId="{9DABB699-FC6E-4687-A41D-FD913FE6BAD3}"/>
    <dgm:cxn modelId="{E6E4DAF6-A89C-47FD-9AA5-CEE605E924B2}" type="presOf" srcId="{2BBE8300-BE9A-4AC2-9E01-C939D6473F32}" destId="{B989DD98-9E19-4E26-BAF1-D6281B049583}" srcOrd="0" destOrd="0" presId="urn:microsoft.com/office/officeart/2005/8/layout/hList6"/>
    <dgm:cxn modelId="{A6C81DCE-590B-44BA-8ED1-9011FE48A835}" type="presOf" srcId="{CC4A9E93-9FC6-410C-BDC9-B96AA4C4D89A}" destId="{B3AD32A7-5172-46C0-96F8-50E59D3EDD51}" srcOrd="0" destOrd="0" presId="urn:microsoft.com/office/officeart/2005/8/layout/hList6"/>
    <dgm:cxn modelId="{85EBB78A-BBCF-435C-97C3-D345917FBF47}" type="presParOf" srcId="{B3AD32A7-5172-46C0-96F8-50E59D3EDD51}" destId="{5E37F56B-FF81-4ED1-BF40-B32E66C32936}" srcOrd="0" destOrd="0" presId="urn:microsoft.com/office/officeart/2005/8/layout/hList6"/>
    <dgm:cxn modelId="{18B98BF2-444B-4F2D-BF28-175BFE9B4250}" type="presParOf" srcId="{B3AD32A7-5172-46C0-96F8-50E59D3EDD51}" destId="{B8DB8DF3-CD3E-441B-9327-C3812E3C3AD4}" srcOrd="1" destOrd="0" presId="urn:microsoft.com/office/officeart/2005/8/layout/hList6"/>
    <dgm:cxn modelId="{87744741-AD24-4886-8EBC-C08BC7361CC9}" type="presParOf" srcId="{B3AD32A7-5172-46C0-96F8-50E59D3EDD51}" destId="{8E814971-5958-47A9-9F3A-D86EA4D5DF7E}" srcOrd="2" destOrd="0" presId="urn:microsoft.com/office/officeart/2005/8/layout/hList6"/>
    <dgm:cxn modelId="{550BBC3D-20C1-4877-AF4C-1A7D76947B42}" type="presParOf" srcId="{B3AD32A7-5172-46C0-96F8-50E59D3EDD51}" destId="{39BAA377-C49A-47FA-90E7-E1B481A8E730}" srcOrd="3" destOrd="0" presId="urn:microsoft.com/office/officeart/2005/8/layout/hList6"/>
    <dgm:cxn modelId="{32183D17-F88F-4378-8894-0A716CC62C26}" type="presParOf" srcId="{B3AD32A7-5172-46C0-96F8-50E59D3EDD51}" destId="{B989DD98-9E19-4E26-BAF1-D6281B049583}"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A595A3-9697-4D10-B58F-B590367B31EA}" type="doc">
      <dgm:prSet loTypeId="urn:microsoft.com/office/officeart/2005/8/layout/chevron2" loCatId="process" qsTypeId="urn:microsoft.com/office/officeart/2005/8/quickstyle/simple1" qsCatId="simple" csTypeId="urn:microsoft.com/office/officeart/2005/8/colors/colorful5" csCatId="colorful" phldr="1"/>
      <dgm:spPr/>
    </dgm:pt>
    <dgm:pt modelId="{E0BB8AD0-808A-4311-92E8-C08FF1B6F6C1}">
      <dgm:prSet phldrT="[Texto]" custT="1"/>
      <dgm:spPr/>
      <dgm:t>
        <a:bodyPr/>
        <a:lstStyle/>
        <a:p>
          <a:pPr algn="ctr"/>
          <a:r>
            <a:rPr lang="en-US" sz="1100">
              <a:latin typeface="Arial" panose="020B0604020202020204" pitchFamily="34" charset="0"/>
              <a:cs typeface="Arial" panose="020B0604020202020204" pitchFamily="34" charset="0"/>
            </a:rPr>
            <a:t>DETECCIÓN DE PRESENCIA TOLVA DE ALIMENTACIÓN</a:t>
          </a:r>
        </a:p>
      </dgm:t>
    </dgm:pt>
    <dgm:pt modelId="{16DBE10F-7A28-41B4-8A89-1431B244E0E7}" type="parTrans" cxnId="{DF29C839-3843-4A73-8362-AA17FCC977D9}">
      <dgm:prSet/>
      <dgm:spPr/>
      <dgm:t>
        <a:bodyPr/>
        <a:lstStyle/>
        <a:p>
          <a:pPr algn="l"/>
          <a:endParaRPr lang="en-US" sz="1200">
            <a:latin typeface="Arial" panose="020B0604020202020204" pitchFamily="34" charset="0"/>
            <a:cs typeface="Arial" panose="020B0604020202020204" pitchFamily="34" charset="0"/>
          </a:endParaRPr>
        </a:p>
      </dgm:t>
    </dgm:pt>
    <dgm:pt modelId="{80755AB1-CA04-412F-813E-7E1A55C29924}" type="sibTrans" cxnId="{DF29C839-3843-4A73-8362-AA17FCC977D9}">
      <dgm:prSet/>
      <dgm:spPr/>
      <dgm:t>
        <a:bodyPr/>
        <a:lstStyle/>
        <a:p>
          <a:pPr algn="l"/>
          <a:endParaRPr lang="en-US" sz="1200">
            <a:latin typeface="Arial" panose="020B0604020202020204" pitchFamily="34" charset="0"/>
            <a:cs typeface="Arial" panose="020B0604020202020204" pitchFamily="34" charset="0"/>
          </a:endParaRPr>
        </a:p>
      </dgm:t>
    </dgm:pt>
    <dgm:pt modelId="{3BC9AAEA-020B-4A11-81DA-9F869D347641}">
      <dgm:prSet phldrT="[Texto]" custT="1"/>
      <dgm:spPr/>
      <dgm:t>
        <a:bodyPr/>
        <a:lstStyle/>
        <a:p>
          <a:pPr algn="ctr"/>
          <a:r>
            <a:rPr lang="en-US" sz="1200">
              <a:latin typeface="Arial" panose="020B0604020202020204" pitchFamily="34" charset="0"/>
              <a:cs typeface="Arial" panose="020B0604020202020204" pitchFamily="34" charset="0"/>
            </a:rPr>
            <a:t>DETECCIÓN DE ATASCO</a:t>
          </a:r>
        </a:p>
      </dgm:t>
    </dgm:pt>
    <dgm:pt modelId="{66DAFE4E-877C-4705-86BA-59194A6B85EE}" type="parTrans" cxnId="{60380347-B05F-44EB-BA97-8E814EEC6351}">
      <dgm:prSet/>
      <dgm:spPr/>
      <dgm:t>
        <a:bodyPr/>
        <a:lstStyle/>
        <a:p>
          <a:pPr algn="l"/>
          <a:endParaRPr lang="en-US" sz="1200">
            <a:latin typeface="Arial" panose="020B0604020202020204" pitchFamily="34" charset="0"/>
            <a:cs typeface="Arial" panose="020B0604020202020204" pitchFamily="34" charset="0"/>
          </a:endParaRPr>
        </a:p>
      </dgm:t>
    </dgm:pt>
    <dgm:pt modelId="{28E20A60-9C83-49D8-A4A9-6AB5DF7CDD3F}" type="sibTrans" cxnId="{60380347-B05F-44EB-BA97-8E814EEC6351}">
      <dgm:prSet/>
      <dgm:spPr/>
      <dgm:t>
        <a:bodyPr/>
        <a:lstStyle/>
        <a:p>
          <a:pPr algn="l"/>
          <a:endParaRPr lang="en-US" sz="1200">
            <a:latin typeface="Arial" panose="020B0604020202020204" pitchFamily="34" charset="0"/>
            <a:cs typeface="Arial" panose="020B0604020202020204" pitchFamily="34" charset="0"/>
          </a:endParaRPr>
        </a:p>
      </dgm:t>
    </dgm:pt>
    <dgm:pt modelId="{6B831C41-541D-4D6E-B612-3F71F5265920}">
      <dgm:prSet phldrT="[Texto]" custT="1"/>
      <dgm:spPr/>
      <dgm:t>
        <a:bodyPr/>
        <a:lstStyle/>
        <a:p>
          <a:pPr algn="ctr"/>
          <a:r>
            <a:rPr lang="en-US" sz="1200">
              <a:latin typeface="Arial" panose="020B0604020202020204" pitchFamily="34" charset="0"/>
              <a:cs typeface="Arial" panose="020B0604020202020204" pitchFamily="34" charset="0"/>
            </a:rPr>
            <a:t>CONTROL DE PESO</a:t>
          </a:r>
        </a:p>
      </dgm:t>
    </dgm:pt>
    <dgm:pt modelId="{E0705A47-B077-4AB2-A120-182DFE33F76F}" type="parTrans" cxnId="{0C7D8BAB-9270-40E2-B4AE-21F3FDC702A7}">
      <dgm:prSet/>
      <dgm:spPr/>
      <dgm:t>
        <a:bodyPr/>
        <a:lstStyle/>
        <a:p>
          <a:pPr algn="l"/>
          <a:endParaRPr lang="en-US" sz="1200">
            <a:latin typeface="Arial" panose="020B0604020202020204" pitchFamily="34" charset="0"/>
            <a:cs typeface="Arial" panose="020B0604020202020204" pitchFamily="34" charset="0"/>
          </a:endParaRPr>
        </a:p>
      </dgm:t>
    </dgm:pt>
    <dgm:pt modelId="{2E00FEF2-8081-483F-896C-725FF54A8360}" type="sibTrans" cxnId="{0C7D8BAB-9270-40E2-B4AE-21F3FDC702A7}">
      <dgm:prSet/>
      <dgm:spPr/>
      <dgm:t>
        <a:bodyPr/>
        <a:lstStyle/>
        <a:p>
          <a:pPr algn="l"/>
          <a:endParaRPr lang="en-US" sz="1200">
            <a:latin typeface="Arial" panose="020B0604020202020204" pitchFamily="34" charset="0"/>
            <a:cs typeface="Arial" panose="020B0604020202020204" pitchFamily="34" charset="0"/>
          </a:endParaRPr>
        </a:p>
      </dgm:t>
    </dgm:pt>
    <dgm:pt modelId="{29910D67-B032-4040-8D37-12483320B086}">
      <dgm:prSet custT="1"/>
      <dgm:spPr/>
      <dgm:t>
        <a:bodyPr/>
        <a:lstStyle/>
        <a:p>
          <a:pPr algn="l"/>
          <a:r>
            <a:rPr lang="en-US" sz="1200">
              <a:latin typeface="Arial" panose="020B0604020202020204" pitchFamily="34" charset="0"/>
              <a:cs typeface="Arial" panose="020B0604020202020204" pitchFamily="34" charset="0"/>
            </a:rPr>
            <a:t>INTERRUPTOR DE PRESENCIA (MICROSWITCH)</a:t>
          </a:r>
        </a:p>
      </dgm:t>
    </dgm:pt>
    <dgm:pt modelId="{A6B2FD05-DBB5-48B2-87C9-2C6985228A7A}" type="parTrans" cxnId="{2A2161E0-462A-435A-95F8-7701478D0F6E}">
      <dgm:prSet/>
      <dgm:spPr/>
      <dgm:t>
        <a:bodyPr/>
        <a:lstStyle/>
        <a:p>
          <a:pPr algn="l"/>
          <a:endParaRPr lang="en-US" sz="1200">
            <a:latin typeface="Arial" panose="020B0604020202020204" pitchFamily="34" charset="0"/>
            <a:cs typeface="Arial" panose="020B0604020202020204" pitchFamily="34" charset="0"/>
          </a:endParaRPr>
        </a:p>
      </dgm:t>
    </dgm:pt>
    <dgm:pt modelId="{0714E20C-BE45-4D40-99A9-B37C87968278}" type="sibTrans" cxnId="{2A2161E0-462A-435A-95F8-7701478D0F6E}">
      <dgm:prSet/>
      <dgm:spPr/>
      <dgm:t>
        <a:bodyPr/>
        <a:lstStyle/>
        <a:p>
          <a:pPr algn="l"/>
          <a:endParaRPr lang="en-US" sz="1200">
            <a:latin typeface="Arial" panose="020B0604020202020204" pitchFamily="34" charset="0"/>
            <a:cs typeface="Arial" panose="020B0604020202020204" pitchFamily="34" charset="0"/>
          </a:endParaRPr>
        </a:p>
      </dgm:t>
    </dgm:pt>
    <dgm:pt modelId="{AF75AA73-2D1A-406C-898C-9BD49D20DA80}">
      <dgm:prSet custT="1"/>
      <dgm:spPr/>
      <dgm:t>
        <a:bodyPr/>
        <a:lstStyle/>
        <a:p>
          <a:pPr algn="l"/>
          <a:r>
            <a:rPr lang="en-US" sz="1200">
              <a:latin typeface="Arial" panose="020B0604020202020204" pitchFamily="34" charset="0"/>
              <a:cs typeface="Arial" panose="020B0604020202020204" pitchFamily="34" charset="0"/>
            </a:rPr>
            <a:t>SENSOR ÓPTICO - SEÑAL DIGITAL A ANALÓGICA Y ADC</a:t>
          </a:r>
        </a:p>
      </dgm:t>
    </dgm:pt>
    <dgm:pt modelId="{AE2E3EA2-1A0B-4624-91D3-5E88F04C2A62}" type="parTrans" cxnId="{C82A4A95-3FDF-4064-A371-97F559BBA87E}">
      <dgm:prSet/>
      <dgm:spPr/>
      <dgm:t>
        <a:bodyPr/>
        <a:lstStyle/>
        <a:p>
          <a:pPr algn="l"/>
          <a:endParaRPr lang="en-US" sz="1200">
            <a:latin typeface="Arial" panose="020B0604020202020204" pitchFamily="34" charset="0"/>
            <a:cs typeface="Arial" panose="020B0604020202020204" pitchFamily="34" charset="0"/>
          </a:endParaRPr>
        </a:p>
      </dgm:t>
    </dgm:pt>
    <dgm:pt modelId="{B80817FC-2FF6-4CA8-8205-0845A17D9778}" type="sibTrans" cxnId="{C82A4A95-3FDF-4064-A371-97F559BBA87E}">
      <dgm:prSet/>
      <dgm:spPr/>
      <dgm:t>
        <a:bodyPr/>
        <a:lstStyle/>
        <a:p>
          <a:pPr algn="l"/>
          <a:endParaRPr lang="en-US" sz="1200">
            <a:latin typeface="Arial" panose="020B0604020202020204" pitchFamily="34" charset="0"/>
            <a:cs typeface="Arial" panose="020B0604020202020204" pitchFamily="34" charset="0"/>
          </a:endParaRPr>
        </a:p>
      </dgm:t>
    </dgm:pt>
    <dgm:pt modelId="{FEE62EFA-3BBC-467A-B2B9-B48F3BB17690}">
      <dgm:prSet custT="1"/>
      <dgm:spPr/>
      <dgm:t>
        <a:bodyPr/>
        <a:lstStyle/>
        <a:p>
          <a:pPr algn="l"/>
          <a:r>
            <a:rPr lang="en-US" sz="1200">
              <a:latin typeface="Arial" panose="020B0604020202020204" pitchFamily="34" charset="0"/>
              <a:cs typeface="Arial" panose="020B0604020202020204" pitchFamily="34" charset="0"/>
            </a:rPr>
            <a:t>SUSPENCIÓN DE ENERGÍA A TODO EL SISTEMA (PARADA DE EMERGENCIA)</a:t>
          </a:r>
        </a:p>
      </dgm:t>
    </dgm:pt>
    <dgm:pt modelId="{79565DBF-CA18-4AF5-B8D1-7C86101AAE5D}" type="parTrans" cxnId="{CBDC2E93-3D6D-4A6E-838F-D9B6E994162F}">
      <dgm:prSet/>
      <dgm:spPr/>
      <dgm:t>
        <a:bodyPr/>
        <a:lstStyle/>
        <a:p>
          <a:pPr algn="l"/>
          <a:endParaRPr lang="en-US" sz="1200">
            <a:latin typeface="Arial" panose="020B0604020202020204" pitchFamily="34" charset="0"/>
            <a:cs typeface="Arial" panose="020B0604020202020204" pitchFamily="34" charset="0"/>
          </a:endParaRPr>
        </a:p>
      </dgm:t>
    </dgm:pt>
    <dgm:pt modelId="{BA2FE64D-CC13-4CDA-9FC3-992C6D449276}" type="sibTrans" cxnId="{CBDC2E93-3D6D-4A6E-838F-D9B6E994162F}">
      <dgm:prSet/>
      <dgm:spPr/>
      <dgm:t>
        <a:bodyPr/>
        <a:lstStyle/>
        <a:p>
          <a:pPr algn="l"/>
          <a:endParaRPr lang="en-US" sz="1200">
            <a:latin typeface="Arial" panose="020B0604020202020204" pitchFamily="34" charset="0"/>
            <a:cs typeface="Arial" panose="020B0604020202020204" pitchFamily="34" charset="0"/>
          </a:endParaRPr>
        </a:p>
      </dgm:t>
    </dgm:pt>
    <dgm:pt modelId="{AE6922DE-9882-4795-8EA2-9ED400FE6B86}">
      <dgm:prSet custT="1"/>
      <dgm:spPr/>
      <dgm:t>
        <a:bodyPr/>
        <a:lstStyle/>
        <a:p>
          <a:pPr algn="l"/>
          <a:r>
            <a:rPr lang="en-US" sz="1200">
              <a:latin typeface="Arial" panose="020B0604020202020204" pitchFamily="34" charset="0"/>
              <a:cs typeface="Arial" panose="020B0604020202020204" pitchFamily="34" charset="0"/>
            </a:rPr>
            <a:t>CONTROL ON/OFF - SENSOR GALGA EXTENSIOMÉTRICA</a:t>
          </a:r>
        </a:p>
      </dgm:t>
    </dgm:pt>
    <dgm:pt modelId="{A4AB8A2D-0E74-4B2D-8A8F-9C207DCDD23E}" type="parTrans" cxnId="{0FE58133-1C2A-41EF-852D-CD7C2840F7B3}">
      <dgm:prSet/>
      <dgm:spPr/>
      <dgm:t>
        <a:bodyPr/>
        <a:lstStyle/>
        <a:p>
          <a:pPr algn="l"/>
          <a:endParaRPr lang="en-US" sz="1200">
            <a:latin typeface="Arial" panose="020B0604020202020204" pitchFamily="34" charset="0"/>
            <a:cs typeface="Arial" panose="020B0604020202020204" pitchFamily="34" charset="0"/>
          </a:endParaRPr>
        </a:p>
      </dgm:t>
    </dgm:pt>
    <dgm:pt modelId="{0D35C570-8983-477C-BE66-A7AA3D55BEE6}" type="sibTrans" cxnId="{0FE58133-1C2A-41EF-852D-CD7C2840F7B3}">
      <dgm:prSet/>
      <dgm:spPr/>
      <dgm:t>
        <a:bodyPr/>
        <a:lstStyle/>
        <a:p>
          <a:pPr algn="l"/>
          <a:endParaRPr lang="en-US" sz="1200">
            <a:latin typeface="Arial" panose="020B0604020202020204" pitchFamily="34" charset="0"/>
            <a:cs typeface="Arial" panose="020B0604020202020204" pitchFamily="34" charset="0"/>
          </a:endParaRPr>
        </a:p>
      </dgm:t>
    </dgm:pt>
    <dgm:pt modelId="{F02E3DE7-BAF1-443F-96E6-1712E49CAD9B}">
      <dgm:prSet custT="1"/>
      <dgm:spPr/>
      <dgm:t>
        <a:bodyPr/>
        <a:lstStyle/>
        <a:p>
          <a:pPr algn="l"/>
          <a:r>
            <a:rPr lang="en-US" sz="1200">
              <a:latin typeface="Arial" panose="020B0604020202020204" pitchFamily="34" charset="0"/>
              <a:cs typeface="Arial" panose="020B0604020202020204" pitchFamily="34" charset="0"/>
            </a:rPr>
            <a:t>ACTUADOR, COMPUERTA DE DESCARGA - SERVOMOTOR</a:t>
          </a:r>
        </a:p>
      </dgm:t>
    </dgm:pt>
    <dgm:pt modelId="{1EE9EBC9-3773-4BD1-AD1C-500783204BE0}" type="parTrans" cxnId="{7360A884-FB70-4F83-99DB-23FB5A9037EF}">
      <dgm:prSet/>
      <dgm:spPr/>
      <dgm:t>
        <a:bodyPr/>
        <a:lstStyle/>
        <a:p>
          <a:pPr algn="l"/>
          <a:endParaRPr lang="en-US" sz="1200">
            <a:latin typeface="Arial" panose="020B0604020202020204" pitchFamily="34" charset="0"/>
            <a:cs typeface="Arial" panose="020B0604020202020204" pitchFamily="34" charset="0"/>
          </a:endParaRPr>
        </a:p>
      </dgm:t>
    </dgm:pt>
    <dgm:pt modelId="{FE0DBD7C-0F59-461B-92B5-62719899BE96}" type="sibTrans" cxnId="{7360A884-FB70-4F83-99DB-23FB5A9037EF}">
      <dgm:prSet/>
      <dgm:spPr/>
      <dgm:t>
        <a:bodyPr/>
        <a:lstStyle/>
        <a:p>
          <a:pPr algn="l"/>
          <a:endParaRPr lang="en-US" sz="1200">
            <a:latin typeface="Arial" panose="020B0604020202020204" pitchFamily="34" charset="0"/>
            <a:cs typeface="Arial" panose="020B0604020202020204" pitchFamily="34" charset="0"/>
          </a:endParaRPr>
        </a:p>
      </dgm:t>
    </dgm:pt>
    <dgm:pt modelId="{F07C83EF-C5EF-4B9B-B29B-04E7B0EA6A0A}">
      <dgm:prSet custT="1"/>
      <dgm:spPr/>
      <dgm:t>
        <a:bodyPr/>
        <a:lstStyle/>
        <a:p>
          <a:pPr algn="l"/>
          <a:r>
            <a:rPr lang="en-US" sz="1200">
              <a:latin typeface="Arial" panose="020B0604020202020204" pitchFamily="34" charset="0"/>
              <a:cs typeface="Arial" panose="020B0604020202020204" pitchFamily="34" charset="0"/>
            </a:rPr>
            <a:t>INGRESO DE DATOS POR TECLADO (SET POINT)</a:t>
          </a:r>
        </a:p>
      </dgm:t>
    </dgm:pt>
    <dgm:pt modelId="{BF979C79-2827-444D-87A2-8BEAD2B218EA}" type="parTrans" cxnId="{2BCF39B5-5C47-4E3A-82F6-A83AF7E4CA09}">
      <dgm:prSet/>
      <dgm:spPr/>
      <dgm:t>
        <a:bodyPr/>
        <a:lstStyle/>
        <a:p>
          <a:pPr algn="l"/>
          <a:endParaRPr lang="en-US" sz="1200"/>
        </a:p>
      </dgm:t>
    </dgm:pt>
    <dgm:pt modelId="{D46A70A9-BDF8-4D29-8749-3D7F5EB9EA12}" type="sibTrans" cxnId="{2BCF39B5-5C47-4E3A-82F6-A83AF7E4CA09}">
      <dgm:prSet/>
      <dgm:spPr/>
      <dgm:t>
        <a:bodyPr/>
        <a:lstStyle/>
        <a:p>
          <a:pPr algn="l"/>
          <a:endParaRPr lang="en-US" sz="1200"/>
        </a:p>
      </dgm:t>
    </dgm:pt>
    <dgm:pt modelId="{5FE38C58-07B8-4BF7-8F33-905E0447B4E7}" type="pres">
      <dgm:prSet presAssocID="{03A595A3-9697-4D10-B58F-B590367B31EA}" presName="linearFlow" presStyleCnt="0">
        <dgm:presLayoutVars>
          <dgm:dir/>
          <dgm:animLvl val="lvl"/>
          <dgm:resizeHandles val="exact"/>
        </dgm:presLayoutVars>
      </dgm:prSet>
      <dgm:spPr/>
    </dgm:pt>
    <dgm:pt modelId="{FCDB602D-B516-4D3D-B2E6-0D72122E23A0}" type="pres">
      <dgm:prSet presAssocID="{E0BB8AD0-808A-4311-92E8-C08FF1B6F6C1}" presName="composite" presStyleCnt="0"/>
      <dgm:spPr/>
    </dgm:pt>
    <dgm:pt modelId="{110A5C97-25A4-4AD2-8F20-1977F8E1FEAB}" type="pres">
      <dgm:prSet presAssocID="{E0BB8AD0-808A-4311-92E8-C08FF1B6F6C1}" presName="parentText" presStyleLbl="alignNode1" presStyleIdx="0" presStyleCnt="3">
        <dgm:presLayoutVars>
          <dgm:chMax val="1"/>
          <dgm:bulletEnabled val="1"/>
        </dgm:presLayoutVars>
      </dgm:prSet>
      <dgm:spPr/>
      <dgm:t>
        <a:bodyPr/>
        <a:lstStyle/>
        <a:p>
          <a:endParaRPr lang="en-US"/>
        </a:p>
      </dgm:t>
    </dgm:pt>
    <dgm:pt modelId="{356B8D5C-E8AA-428E-AD4F-A764CE684869}" type="pres">
      <dgm:prSet presAssocID="{E0BB8AD0-808A-4311-92E8-C08FF1B6F6C1}" presName="descendantText" presStyleLbl="alignAcc1" presStyleIdx="0" presStyleCnt="3">
        <dgm:presLayoutVars>
          <dgm:bulletEnabled val="1"/>
        </dgm:presLayoutVars>
      </dgm:prSet>
      <dgm:spPr/>
      <dgm:t>
        <a:bodyPr/>
        <a:lstStyle/>
        <a:p>
          <a:endParaRPr lang="en-US"/>
        </a:p>
      </dgm:t>
    </dgm:pt>
    <dgm:pt modelId="{4883AE8E-E165-4230-ADF4-3AECD86EC403}" type="pres">
      <dgm:prSet presAssocID="{80755AB1-CA04-412F-813E-7E1A55C29924}" presName="sp" presStyleCnt="0"/>
      <dgm:spPr/>
    </dgm:pt>
    <dgm:pt modelId="{63ED1FBB-D138-426F-A927-9BFEF6330DFF}" type="pres">
      <dgm:prSet presAssocID="{3BC9AAEA-020B-4A11-81DA-9F869D347641}" presName="composite" presStyleCnt="0"/>
      <dgm:spPr/>
    </dgm:pt>
    <dgm:pt modelId="{DDBAC7BA-4D92-4500-9974-A7EADD997AB0}" type="pres">
      <dgm:prSet presAssocID="{3BC9AAEA-020B-4A11-81DA-9F869D347641}" presName="parentText" presStyleLbl="alignNode1" presStyleIdx="1" presStyleCnt="3">
        <dgm:presLayoutVars>
          <dgm:chMax val="1"/>
          <dgm:bulletEnabled val="1"/>
        </dgm:presLayoutVars>
      </dgm:prSet>
      <dgm:spPr/>
      <dgm:t>
        <a:bodyPr/>
        <a:lstStyle/>
        <a:p>
          <a:endParaRPr lang="en-US"/>
        </a:p>
      </dgm:t>
    </dgm:pt>
    <dgm:pt modelId="{F5801B87-B280-42F6-9FA7-373457B64DC8}" type="pres">
      <dgm:prSet presAssocID="{3BC9AAEA-020B-4A11-81DA-9F869D347641}" presName="descendantText" presStyleLbl="alignAcc1" presStyleIdx="1" presStyleCnt="3">
        <dgm:presLayoutVars>
          <dgm:bulletEnabled val="1"/>
        </dgm:presLayoutVars>
      </dgm:prSet>
      <dgm:spPr/>
      <dgm:t>
        <a:bodyPr/>
        <a:lstStyle/>
        <a:p>
          <a:endParaRPr lang="en-US"/>
        </a:p>
      </dgm:t>
    </dgm:pt>
    <dgm:pt modelId="{B02C4E3C-0BC1-4F07-BB42-8755C433B7A8}" type="pres">
      <dgm:prSet presAssocID="{28E20A60-9C83-49D8-A4A9-6AB5DF7CDD3F}" presName="sp" presStyleCnt="0"/>
      <dgm:spPr/>
    </dgm:pt>
    <dgm:pt modelId="{6EEDBD48-A090-432F-B8A0-96ADED41A3D5}" type="pres">
      <dgm:prSet presAssocID="{6B831C41-541D-4D6E-B612-3F71F5265920}" presName="composite" presStyleCnt="0"/>
      <dgm:spPr/>
    </dgm:pt>
    <dgm:pt modelId="{9FFDEEDF-9125-4785-9A6E-2B56CD3846AE}" type="pres">
      <dgm:prSet presAssocID="{6B831C41-541D-4D6E-B612-3F71F5265920}" presName="parentText" presStyleLbl="alignNode1" presStyleIdx="2" presStyleCnt="3">
        <dgm:presLayoutVars>
          <dgm:chMax val="1"/>
          <dgm:bulletEnabled val="1"/>
        </dgm:presLayoutVars>
      </dgm:prSet>
      <dgm:spPr/>
      <dgm:t>
        <a:bodyPr/>
        <a:lstStyle/>
        <a:p>
          <a:endParaRPr lang="en-US"/>
        </a:p>
      </dgm:t>
    </dgm:pt>
    <dgm:pt modelId="{E2144E29-09B5-439E-947F-35D369D95AC8}" type="pres">
      <dgm:prSet presAssocID="{6B831C41-541D-4D6E-B612-3F71F5265920}" presName="descendantText" presStyleLbl="alignAcc1" presStyleIdx="2" presStyleCnt="3">
        <dgm:presLayoutVars>
          <dgm:bulletEnabled val="1"/>
        </dgm:presLayoutVars>
      </dgm:prSet>
      <dgm:spPr/>
      <dgm:t>
        <a:bodyPr/>
        <a:lstStyle/>
        <a:p>
          <a:endParaRPr lang="en-US"/>
        </a:p>
      </dgm:t>
    </dgm:pt>
  </dgm:ptLst>
  <dgm:cxnLst>
    <dgm:cxn modelId="{813C0EB2-8E71-46AB-B98E-E3E3170CF7FB}" type="presOf" srcId="{AF75AA73-2D1A-406C-898C-9BD49D20DA80}" destId="{F5801B87-B280-42F6-9FA7-373457B64DC8}" srcOrd="0" destOrd="0" presId="urn:microsoft.com/office/officeart/2005/8/layout/chevron2"/>
    <dgm:cxn modelId="{F1B73C4F-F6FF-4CBE-92C2-1C4952A41F4F}" type="presOf" srcId="{3BC9AAEA-020B-4A11-81DA-9F869D347641}" destId="{DDBAC7BA-4D92-4500-9974-A7EADD997AB0}" srcOrd="0" destOrd="0" presId="urn:microsoft.com/office/officeart/2005/8/layout/chevron2"/>
    <dgm:cxn modelId="{9FB29AC1-C640-4AA7-B904-1C7CE0FEECF5}" type="presOf" srcId="{6B831C41-541D-4D6E-B612-3F71F5265920}" destId="{9FFDEEDF-9125-4785-9A6E-2B56CD3846AE}" srcOrd="0" destOrd="0" presId="urn:microsoft.com/office/officeart/2005/8/layout/chevron2"/>
    <dgm:cxn modelId="{F7F1C806-D29A-4CD2-9FB9-F2CF0FA2BB52}" type="presOf" srcId="{FEE62EFA-3BBC-467A-B2B9-B48F3BB17690}" destId="{F5801B87-B280-42F6-9FA7-373457B64DC8}" srcOrd="0" destOrd="1" presId="urn:microsoft.com/office/officeart/2005/8/layout/chevron2"/>
    <dgm:cxn modelId="{B32FEC60-E205-410E-A44F-C70D88B5AB26}" type="presOf" srcId="{03A595A3-9697-4D10-B58F-B590367B31EA}" destId="{5FE38C58-07B8-4BF7-8F33-905E0447B4E7}" srcOrd="0" destOrd="0" presId="urn:microsoft.com/office/officeart/2005/8/layout/chevron2"/>
    <dgm:cxn modelId="{DF29C839-3843-4A73-8362-AA17FCC977D9}" srcId="{03A595A3-9697-4D10-B58F-B590367B31EA}" destId="{E0BB8AD0-808A-4311-92E8-C08FF1B6F6C1}" srcOrd="0" destOrd="0" parTransId="{16DBE10F-7A28-41B4-8A89-1431B244E0E7}" sibTransId="{80755AB1-CA04-412F-813E-7E1A55C29924}"/>
    <dgm:cxn modelId="{A1A05A4C-121B-41B4-B3FD-5A2F454E0B1B}" type="presOf" srcId="{E0BB8AD0-808A-4311-92E8-C08FF1B6F6C1}" destId="{110A5C97-25A4-4AD2-8F20-1977F8E1FEAB}" srcOrd="0" destOrd="0" presId="urn:microsoft.com/office/officeart/2005/8/layout/chevron2"/>
    <dgm:cxn modelId="{BEB2573A-5C92-4011-A67B-03BC686D2E97}" type="presOf" srcId="{29910D67-B032-4040-8D37-12483320B086}" destId="{356B8D5C-E8AA-428E-AD4F-A764CE684869}" srcOrd="0" destOrd="0" presId="urn:microsoft.com/office/officeart/2005/8/layout/chevron2"/>
    <dgm:cxn modelId="{0FE58133-1C2A-41EF-852D-CD7C2840F7B3}" srcId="{6B831C41-541D-4D6E-B612-3F71F5265920}" destId="{AE6922DE-9882-4795-8EA2-9ED400FE6B86}" srcOrd="1" destOrd="0" parTransId="{A4AB8A2D-0E74-4B2D-8A8F-9C207DCDD23E}" sibTransId="{0D35C570-8983-477C-BE66-A7AA3D55BEE6}"/>
    <dgm:cxn modelId="{C82A4A95-3FDF-4064-A371-97F559BBA87E}" srcId="{3BC9AAEA-020B-4A11-81DA-9F869D347641}" destId="{AF75AA73-2D1A-406C-898C-9BD49D20DA80}" srcOrd="0" destOrd="0" parTransId="{AE2E3EA2-1A0B-4624-91D3-5E88F04C2A62}" sibTransId="{B80817FC-2FF6-4CA8-8205-0845A17D9778}"/>
    <dgm:cxn modelId="{7360A884-FB70-4F83-99DB-23FB5A9037EF}" srcId="{6B831C41-541D-4D6E-B612-3F71F5265920}" destId="{F02E3DE7-BAF1-443F-96E6-1712E49CAD9B}" srcOrd="2" destOrd="0" parTransId="{1EE9EBC9-3773-4BD1-AD1C-500783204BE0}" sibTransId="{FE0DBD7C-0F59-461B-92B5-62719899BE96}"/>
    <dgm:cxn modelId="{2BCF39B5-5C47-4E3A-82F6-A83AF7E4CA09}" srcId="{6B831C41-541D-4D6E-B612-3F71F5265920}" destId="{F07C83EF-C5EF-4B9B-B29B-04E7B0EA6A0A}" srcOrd="0" destOrd="0" parTransId="{BF979C79-2827-444D-87A2-8BEAD2B218EA}" sibTransId="{D46A70A9-BDF8-4D29-8749-3D7F5EB9EA12}"/>
    <dgm:cxn modelId="{60380347-B05F-44EB-BA97-8E814EEC6351}" srcId="{03A595A3-9697-4D10-B58F-B590367B31EA}" destId="{3BC9AAEA-020B-4A11-81DA-9F869D347641}" srcOrd="1" destOrd="0" parTransId="{66DAFE4E-877C-4705-86BA-59194A6B85EE}" sibTransId="{28E20A60-9C83-49D8-A4A9-6AB5DF7CDD3F}"/>
    <dgm:cxn modelId="{8D67B8DC-2E20-4540-9630-40C957DAD1C1}" type="presOf" srcId="{AE6922DE-9882-4795-8EA2-9ED400FE6B86}" destId="{E2144E29-09B5-439E-947F-35D369D95AC8}" srcOrd="0" destOrd="1" presId="urn:microsoft.com/office/officeart/2005/8/layout/chevron2"/>
    <dgm:cxn modelId="{0C7D8BAB-9270-40E2-B4AE-21F3FDC702A7}" srcId="{03A595A3-9697-4D10-B58F-B590367B31EA}" destId="{6B831C41-541D-4D6E-B612-3F71F5265920}" srcOrd="2" destOrd="0" parTransId="{E0705A47-B077-4AB2-A120-182DFE33F76F}" sibTransId="{2E00FEF2-8081-483F-896C-725FF54A8360}"/>
    <dgm:cxn modelId="{1D0265D0-C16C-48F6-951D-5D41DC2D2B9D}" type="presOf" srcId="{F07C83EF-C5EF-4B9B-B29B-04E7B0EA6A0A}" destId="{E2144E29-09B5-439E-947F-35D369D95AC8}" srcOrd="0" destOrd="0" presId="urn:microsoft.com/office/officeart/2005/8/layout/chevron2"/>
    <dgm:cxn modelId="{2A2161E0-462A-435A-95F8-7701478D0F6E}" srcId="{E0BB8AD0-808A-4311-92E8-C08FF1B6F6C1}" destId="{29910D67-B032-4040-8D37-12483320B086}" srcOrd="0" destOrd="0" parTransId="{A6B2FD05-DBB5-48B2-87C9-2C6985228A7A}" sibTransId="{0714E20C-BE45-4D40-99A9-B37C87968278}"/>
    <dgm:cxn modelId="{CBDC2E93-3D6D-4A6E-838F-D9B6E994162F}" srcId="{3BC9AAEA-020B-4A11-81DA-9F869D347641}" destId="{FEE62EFA-3BBC-467A-B2B9-B48F3BB17690}" srcOrd="1" destOrd="0" parTransId="{79565DBF-CA18-4AF5-B8D1-7C86101AAE5D}" sibTransId="{BA2FE64D-CC13-4CDA-9FC3-992C6D449276}"/>
    <dgm:cxn modelId="{81AE1AAC-C65D-4F40-8998-C0E8DDC9EBF3}" type="presOf" srcId="{F02E3DE7-BAF1-443F-96E6-1712E49CAD9B}" destId="{E2144E29-09B5-439E-947F-35D369D95AC8}" srcOrd="0" destOrd="2" presId="urn:microsoft.com/office/officeart/2005/8/layout/chevron2"/>
    <dgm:cxn modelId="{3CE6ABE6-4F31-4243-A27E-C2355D86010B}" type="presParOf" srcId="{5FE38C58-07B8-4BF7-8F33-905E0447B4E7}" destId="{FCDB602D-B516-4D3D-B2E6-0D72122E23A0}" srcOrd="0" destOrd="0" presId="urn:microsoft.com/office/officeart/2005/8/layout/chevron2"/>
    <dgm:cxn modelId="{9C10F59D-194D-4450-A0E6-B6411372EAD7}" type="presParOf" srcId="{FCDB602D-B516-4D3D-B2E6-0D72122E23A0}" destId="{110A5C97-25A4-4AD2-8F20-1977F8E1FEAB}" srcOrd="0" destOrd="0" presId="urn:microsoft.com/office/officeart/2005/8/layout/chevron2"/>
    <dgm:cxn modelId="{C91754C8-CDA1-4056-B868-8D51BF05C242}" type="presParOf" srcId="{FCDB602D-B516-4D3D-B2E6-0D72122E23A0}" destId="{356B8D5C-E8AA-428E-AD4F-A764CE684869}" srcOrd="1" destOrd="0" presId="urn:microsoft.com/office/officeart/2005/8/layout/chevron2"/>
    <dgm:cxn modelId="{19DA54A5-6C34-45C2-98E9-28DDD73EED84}" type="presParOf" srcId="{5FE38C58-07B8-4BF7-8F33-905E0447B4E7}" destId="{4883AE8E-E165-4230-ADF4-3AECD86EC403}" srcOrd="1" destOrd="0" presId="urn:microsoft.com/office/officeart/2005/8/layout/chevron2"/>
    <dgm:cxn modelId="{F26DDBF3-3F17-4B1B-A291-6092590E08BE}" type="presParOf" srcId="{5FE38C58-07B8-4BF7-8F33-905E0447B4E7}" destId="{63ED1FBB-D138-426F-A927-9BFEF6330DFF}" srcOrd="2" destOrd="0" presId="urn:microsoft.com/office/officeart/2005/8/layout/chevron2"/>
    <dgm:cxn modelId="{B39BF31D-A1FB-4D34-99EC-3FFF150FC01B}" type="presParOf" srcId="{63ED1FBB-D138-426F-A927-9BFEF6330DFF}" destId="{DDBAC7BA-4D92-4500-9974-A7EADD997AB0}" srcOrd="0" destOrd="0" presId="urn:microsoft.com/office/officeart/2005/8/layout/chevron2"/>
    <dgm:cxn modelId="{289CD4BB-088A-4B02-9701-7214862157CC}" type="presParOf" srcId="{63ED1FBB-D138-426F-A927-9BFEF6330DFF}" destId="{F5801B87-B280-42F6-9FA7-373457B64DC8}" srcOrd="1" destOrd="0" presId="urn:microsoft.com/office/officeart/2005/8/layout/chevron2"/>
    <dgm:cxn modelId="{B72ABFEB-8587-4A90-99BD-587A4E8A6AAF}" type="presParOf" srcId="{5FE38C58-07B8-4BF7-8F33-905E0447B4E7}" destId="{B02C4E3C-0BC1-4F07-BB42-8755C433B7A8}" srcOrd="3" destOrd="0" presId="urn:microsoft.com/office/officeart/2005/8/layout/chevron2"/>
    <dgm:cxn modelId="{5451DA31-7FBC-4417-85A7-CC932BC4FD6F}" type="presParOf" srcId="{5FE38C58-07B8-4BF7-8F33-905E0447B4E7}" destId="{6EEDBD48-A090-432F-B8A0-96ADED41A3D5}" srcOrd="4" destOrd="0" presId="urn:microsoft.com/office/officeart/2005/8/layout/chevron2"/>
    <dgm:cxn modelId="{40827E96-3B68-45CC-9C63-2B2DAC4E0500}" type="presParOf" srcId="{6EEDBD48-A090-432F-B8A0-96ADED41A3D5}" destId="{9FFDEEDF-9125-4785-9A6E-2B56CD3846AE}" srcOrd="0" destOrd="0" presId="urn:microsoft.com/office/officeart/2005/8/layout/chevron2"/>
    <dgm:cxn modelId="{8925390B-B4CC-48AA-A153-46F6DD02E570}" type="presParOf" srcId="{6EEDBD48-A090-432F-B8A0-96ADED41A3D5}" destId="{E2144E29-09B5-439E-947F-35D369D95AC8}"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7DD84F-BD32-4D60-B863-C0E910479D40}"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B4DAC80D-B59F-4CF1-92F3-A6806004A017}">
      <dgm:prSet phldrT="[Texto]"/>
      <dgm:spPr/>
      <dgm:t>
        <a:bodyPr/>
        <a:lstStyle/>
        <a:p>
          <a:r>
            <a:rPr lang="es-EC" dirty="0" smtClean="0"/>
            <a:t>Construir un molino automático triturador de plástico basado en la investigación de molinos existentes en el mercado y la información técnica proporcionada por la empresa auspiciante.</a:t>
          </a:r>
          <a:endParaRPr lang="en-US" dirty="0"/>
        </a:p>
      </dgm:t>
    </dgm:pt>
    <dgm:pt modelId="{F865F384-0DB6-4697-A240-48A703863049}" type="parTrans" cxnId="{5CAF268E-A2D6-4108-82F9-07EC8FE93561}">
      <dgm:prSet/>
      <dgm:spPr/>
      <dgm:t>
        <a:bodyPr/>
        <a:lstStyle/>
        <a:p>
          <a:endParaRPr lang="en-US"/>
        </a:p>
      </dgm:t>
    </dgm:pt>
    <dgm:pt modelId="{E6FE3D7D-89D4-4ED5-9393-31F046478E95}" type="sibTrans" cxnId="{5CAF268E-A2D6-4108-82F9-07EC8FE93561}">
      <dgm:prSet/>
      <dgm:spPr/>
      <dgm:t>
        <a:bodyPr/>
        <a:lstStyle/>
        <a:p>
          <a:endParaRPr lang="en-US"/>
        </a:p>
      </dgm:t>
    </dgm:pt>
    <dgm:pt modelId="{B330C531-FE53-43E5-A009-89967EB8F766}">
      <dgm:prSet phldrT="[Texto]"/>
      <dgm:spPr/>
      <dgm:t>
        <a:bodyPr/>
        <a:lstStyle/>
        <a:p>
          <a:r>
            <a:rPr lang="es-EC" dirty="0" smtClean="0"/>
            <a:t>Proveer de una tentativa solución al problema de espacio que se presenta actualmente a bordo de las navieras y a su vez se enfocará en prevenir la contaminación marina.</a:t>
          </a:r>
          <a:endParaRPr lang="en-US" dirty="0"/>
        </a:p>
      </dgm:t>
    </dgm:pt>
    <dgm:pt modelId="{6AA21E4F-C08C-465B-AD01-D2D5ADAF1120}" type="parTrans" cxnId="{0E878E21-6101-471C-A29A-21575FDA79C7}">
      <dgm:prSet/>
      <dgm:spPr/>
      <dgm:t>
        <a:bodyPr/>
        <a:lstStyle/>
        <a:p>
          <a:endParaRPr lang="en-US"/>
        </a:p>
      </dgm:t>
    </dgm:pt>
    <dgm:pt modelId="{3D45468C-04F8-4222-B14C-4E7C51D9E4B7}" type="sibTrans" cxnId="{0E878E21-6101-471C-A29A-21575FDA79C7}">
      <dgm:prSet/>
      <dgm:spPr/>
      <dgm:t>
        <a:bodyPr/>
        <a:lstStyle/>
        <a:p>
          <a:endParaRPr lang="en-US"/>
        </a:p>
      </dgm:t>
    </dgm:pt>
    <dgm:pt modelId="{83C48438-3FBE-4DD6-97D6-989EE8ABF279}">
      <dgm:prSet phldrT="[Texto]"/>
      <dgm:spPr/>
      <dgm:t>
        <a:bodyPr/>
        <a:lstStyle/>
        <a:p>
          <a:r>
            <a:rPr lang="es-EC" dirty="0" smtClean="0"/>
            <a:t>Implementar un sistema de control de peso que permita el registro adecuado de la cantidad de plástico PET triturado, necesario para el posterior análisis de desechos plásticos responsabilidad ambiental que realizan las embarcaciones.</a:t>
          </a:r>
          <a:endParaRPr lang="en-US" dirty="0"/>
        </a:p>
      </dgm:t>
    </dgm:pt>
    <dgm:pt modelId="{EC370885-A8B7-4E77-9EAC-BA6FB912A429}" type="parTrans" cxnId="{5F189CDC-FAF3-4865-9876-6A091DC8374D}">
      <dgm:prSet/>
      <dgm:spPr/>
      <dgm:t>
        <a:bodyPr/>
        <a:lstStyle/>
        <a:p>
          <a:endParaRPr lang="en-US"/>
        </a:p>
      </dgm:t>
    </dgm:pt>
    <dgm:pt modelId="{06AA50BF-1EB6-408E-93ED-CDB8AFC5D3D5}" type="sibTrans" cxnId="{5F189CDC-FAF3-4865-9876-6A091DC8374D}">
      <dgm:prSet/>
      <dgm:spPr/>
      <dgm:t>
        <a:bodyPr/>
        <a:lstStyle/>
        <a:p>
          <a:endParaRPr lang="en-US"/>
        </a:p>
      </dgm:t>
    </dgm:pt>
    <dgm:pt modelId="{2BF86575-789A-42B0-8E0D-B0781DF7CB7B}" type="pres">
      <dgm:prSet presAssocID="{347DD84F-BD32-4D60-B863-C0E910479D40}" presName="Name0" presStyleCnt="0">
        <dgm:presLayoutVars>
          <dgm:dir/>
          <dgm:resizeHandles val="exact"/>
        </dgm:presLayoutVars>
      </dgm:prSet>
      <dgm:spPr/>
      <dgm:t>
        <a:bodyPr/>
        <a:lstStyle/>
        <a:p>
          <a:endParaRPr lang="en-US"/>
        </a:p>
      </dgm:t>
    </dgm:pt>
    <dgm:pt modelId="{26E247A4-AB8A-443F-ADB5-15A1C50EEFAB}" type="pres">
      <dgm:prSet presAssocID="{B4DAC80D-B59F-4CF1-92F3-A6806004A017}" presName="node" presStyleLbl="node1" presStyleIdx="0" presStyleCnt="3">
        <dgm:presLayoutVars>
          <dgm:bulletEnabled val="1"/>
        </dgm:presLayoutVars>
      </dgm:prSet>
      <dgm:spPr/>
      <dgm:t>
        <a:bodyPr/>
        <a:lstStyle/>
        <a:p>
          <a:endParaRPr lang="en-US"/>
        </a:p>
      </dgm:t>
    </dgm:pt>
    <dgm:pt modelId="{B2B5B750-E2DC-45BC-B3A7-CE71DBA383B7}" type="pres">
      <dgm:prSet presAssocID="{E6FE3D7D-89D4-4ED5-9393-31F046478E95}" presName="sibTrans" presStyleCnt="0"/>
      <dgm:spPr/>
    </dgm:pt>
    <dgm:pt modelId="{730B016E-C590-453F-A7D2-4F6A7636065C}" type="pres">
      <dgm:prSet presAssocID="{B330C531-FE53-43E5-A009-89967EB8F766}" presName="node" presStyleLbl="node1" presStyleIdx="1" presStyleCnt="3">
        <dgm:presLayoutVars>
          <dgm:bulletEnabled val="1"/>
        </dgm:presLayoutVars>
      </dgm:prSet>
      <dgm:spPr/>
      <dgm:t>
        <a:bodyPr/>
        <a:lstStyle/>
        <a:p>
          <a:endParaRPr lang="en-US"/>
        </a:p>
      </dgm:t>
    </dgm:pt>
    <dgm:pt modelId="{C1EA8A80-14B1-4F0A-A8D4-806D3865464A}" type="pres">
      <dgm:prSet presAssocID="{3D45468C-04F8-4222-B14C-4E7C51D9E4B7}" presName="sibTrans" presStyleCnt="0"/>
      <dgm:spPr/>
    </dgm:pt>
    <dgm:pt modelId="{8EFF69A1-0078-4299-8695-5D61ED58593C}" type="pres">
      <dgm:prSet presAssocID="{83C48438-3FBE-4DD6-97D6-989EE8ABF279}" presName="node" presStyleLbl="node1" presStyleIdx="2" presStyleCnt="3">
        <dgm:presLayoutVars>
          <dgm:bulletEnabled val="1"/>
        </dgm:presLayoutVars>
      </dgm:prSet>
      <dgm:spPr/>
      <dgm:t>
        <a:bodyPr/>
        <a:lstStyle/>
        <a:p>
          <a:endParaRPr lang="en-US"/>
        </a:p>
      </dgm:t>
    </dgm:pt>
  </dgm:ptLst>
  <dgm:cxnLst>
    <dgm:cxn modelId="{1792A0E4-8D9C-4C67-827C-F9F7B3464759}" type="presOf" srcId="{B330C531-FE53-43E5-A009-89967EB8F766}" destId="{730B016E-C590-453F-A7D2-4F6A7636065C}" srcOrd="0" destOrd="0" presId="urn:microsoft.com/office/officeart/2005/8/layout/hList6"/>
    <dgm:cxn modelId="{5F189CDC-FAF3-4865-9876-6A091DC8374D}" srcId="{347DD84F-BD32-4D60-B863-C0E910479D40}" destId="{83C48438-3FBE-4DD6-97D6-989EE8ABF279}" srcOrd="2" destOrd="0" parTransId="{EC370885-A8B7-4E77-9EAC-BA6FB912A429}" sibTransId="{06AA50BF-1EB6-408E-93ED-CDB8AFC5D3D5}"/>
    <dgm:cxn modelId="{5CAF268E-A2D6-4108-82F9-07EC8FE93561}" srcId="{347DD84F-BD32-4D60-B863-C0E910479D40}" destId="{B4DAC80D-B59F-4CF1-92F3-A6806004A017}" srcOrd="0" destOrd="0" parTransId="{F865F384-0DB6-4697-A240-48A703863049}" sibTransId="{E6FE3D7D-89D4-4ED5-9393-31F046478E95}"/>
    <dgm:cxn modelId="{A33466DF-1AD4-468D-B71F-DB189137BE2D}" type="presOf" srcId="{B4DAC80D-B59F-4CF1-92F3-A6806004A017}" destId="{26E247A4-AB8A-443F-ADB5-15A1C50EEFAB}" srcOrd="0" destOrd="0" presId="urn:microsoft.com/office/officeart/2005/8/layout/hList6"/>
    <dgm:cxn modelId="{0E878E21-6101-471C-A29A-21575FDA79C7}" srcId="{347DD84F-BD32-4D60-B863-C0E910479D40}" destId="{B330C531-FE53-43E5-A009-89967EB8F766}" srcOrd="1" destOrd="0" parTransId="{6AA21E4F-C08C-465B-AD01-D2D5ADAF1120}" sibTransId="{3D45468C-04F8-4222-B14C-4E7C51D9E4B7}"/>
    <dgm:cxn modelId="{95C588C6-9D72-4EF1-87F9-5A2C20AF7DC4}" type="presOf" srcId="{83C48438-3FBE-4DD6-97D6-989EE8ABF279}" destId="{8EFF69A1-0078-4299-8695-5D61ED58593C}" srcOrd="0" destOrd="0" presId="urn:microsoft.com/office/officeart/2005/8/layout/hList6"/>
    <dgm:cxn modelId="{6DE9B689-19BF-4977-AA87-27AA11D04A8F}" type="presOf" srcId="{347DD84F-BD32-4D60-B863-C0E910479D40}" destId="{2BF86575-789A-42B0-8E0D-B0781DF7CB7B}" srcOrd="0" destOrd="0" presId="urn:microsoft.com/office/officeart/2005/8/layout/hList6"/>
    <dgm:cxn modelId="{769A0A02-6251-40CF-8B65-ED3BA011B2B8}" type="presParOf" srcId="{2BF86575-789A-42B0-8E0D-B0781DF7CB7B}" destId="{26E247A4-AB8A-443F-ADB5-15A1C50EEFAB}" srcOrd="0" destOrd="0" presId="urn:microsoft.com/office/officeart/2005/8/layout/hList6"/>
    <dgm:cxn modelId="{41A094E9-B918-4447-8B68-A35EBD553916}" type="presParOf" srcId="{2BF86575-789A-42B0-8E0D-B0781DF7CB7B}" destId="{B2B5B750-E2DC-45BC-B3A7-CE71DBA383B7}" srcOrd="1" destOrd="0" presId="urn:microsoft.com/office/officeart/2005/8/layout/hList6"/>
    <dgm:cxn modelId="{01EDB33D-7F2D-4FC7-B806-2C4641B6E48A}" type="presParOf" srcId="{2BF86575-789A-42B0-8E0D-B0781DF7CB7B}" destId="{730B016E-C590-453F-A7D2-4F6A7636065C}" srcOrd="2" destOrd="0" presId="urn:microsoft.com/office/officeart/2005/8/layout/hList6"/>
    <dgm:cxn modelId="{4C4C07C4-3D86-48BA-9F32-9F5FE52B257E}" type="presParOf" srcId="{2BF86575-789A-42B0-8E0D-B0781DF7CB7B}" destId="{C1EA8A80-14B1-4F0A-A8D4-806D3865464A}" srcOrd="3" destOrd="0" presId="urn:microsoft.com/office/officeart/2005/8/layout/hList6"/>
    <dgm:cxn modelId="{C3B4A106-917A-40F3-BD15-BA9F62A32B6C}" type="presParOf" srcId="{2BF86575-789A-42B0-8E0D-B0781DF7CB7B}" destId="{8EFF69A1-0078-4299-8695-5D61ED58593C}"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F6FAD0-B765-4F26-AE21-84F74CA9C02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1C39C245-0588-458B-8DB1-A6C6EEE5F948}">
      <dgm:prSet phldrT="[Texto]"/>
      <dgm:spPr/>
      <dgm:t>
        <a:bodyPr/>
        <a:lstStyle/>
        <a:p>
          <a:r>
            <a:rPr lang="es-EC" dirty="0" smtClean="0"/>
            <a:t>Contaminación en el mar</a:t>
          </a:r>
          <a:endParaRPr lang="es-EC" dirty="0"/>
        </a:p>
      </dgm:t>
    </dgm:pt>
    <dgm:pt modelId="{D4046653-FE25-472E-9E89-1AE3241F251A}" type="parTrans" cxnId="{79DA1F09-3A64-4763-A57E-5B210EF525EA}">
      <dgm:prSet/>
      <dgm:spPr/>
      <dgm:t>
        <a:bodyPr/>
        <a:lstStyle/>
        <a:p>
          <a:endParaRPr lang="es-EC"/>
        </a:p>
      </dgm:t>
    </dgm:pt>
    <dgm:pt modelId="{7123BEFE-A63B-4AED-B054-EAD667857B46}" type="sibTrans" cxnId="{79DA1F09-3A64-4763-A57E-5B210EF525EA}">
      <dgm:prSet/>
      <dgm:spPr/>
      <dgm:t>
        <a:bodyPr/>
        <a:lstStyle/>
        <a:p>
          <a:endParaRPr lang="es-EC"/>
        </a:p>
      </dgm:t>
    </dgm:pt>
    <dgm:pt modelId="{1E5C5950-EE1E-447A-9E99-C519A2698E68}">
      <dgm:prSet phldrT="[Texto]"/>
      <dgm:spPr/>
      <dgm:t>
        <a:bodyPr/>
        <a:lstStyle/>
        <a:p>
          <a:r>
            <a:rPr lang="es-EC" dirty="0" smtClean="0"/>
            <a:t>Falta de procesos de gestión de desechos plásticos</a:t>
          </a:r>
          <a:endParaRPr lang="es-EC" dirty="0"/>
        </a:p>
      </dgm:t>
    </dgm:pt>
    <dgm:pt modelId="{5647FC4A-652E-4BFF-8189-43B80C929F06}" type="parTrans" cxnId="{FAD5E1A9-5BB0-4707-881A-0F5FAFFB4692}">
      <dgm:prSet/>
      <dgm:spPr/>
      <dgm:t>
        <a:bodyPr/>
        <a:lstStyle/>
        <a:p>
          <a:endParaRPr lang="es-EC"/>
        </a:p>
      </dgm:t>
    </dgm:pt>
    <dgm:pt modelId="{37BBCA3F-CAAE-4149-A762-64F8A1F43EF5}" type="sibTrans" cxnId="{FAD5E1A9-5BB0-4707-881A-0F5FAFFB4692}">
      <dgm:prSet/>
      <dgm:spPr/>
      <dgm:t>
        <a:bodyPr/>
        <a:lstStyle/>
        <a:p>
          <a:endParaRPr lang="es-EC"/>
        </a:p>
      </dgm:t>
    </dgm:pt>
    <dgm:pt modelId="{64B09BAD-1ED5-45F6-8E3A-904A9A29E457}">
      <dgm:prSet phldrT="[Texto]"/>
      <dgm:spPr/>
      <dgm:t>
        <a:bodyPr/>
        <a:lstStyle/>
        <a:p>
          <a:r>
            <a:rPr lang="es-EC" dirty="0" smtClean="0"/>
            <a:t>Poco espacio disponible a bordo de navieras</a:t>
          </a:r>
          <a:endParaRPr lang="es-EC" dirty="0"/>
        </a:p>
      </dgm:t>
    </dgm:pt>
    <dgm:pt modelId="{C5B99719-FC82-4FF5-8849-36BBF1E34860}" type="parTrans" cxnId="{9E6CA5B5-652C-42A7-BAD9-92612CEB5C0F}">
      <dgm:prSet/>
      <dgm:spPr/>
      <dgm:t>
        <a:bodyPr/>
        <a:lstStyle/>
        <a:p>
          <a:endParaRPr lang="es-EC"/>
        </a:p>
      </dgm:t>
    </dgm:pt>
    <dgm:pt modelId="{3570EC73-7350-44A8-8FEE-71D5D0110322}" type="sibTrans" cxnId="{9E6CA5B5-652C-42A7-BAD9-92612CEB5C0F}">
      <dgm:prSet/>
      <dgm:spPr/>
      <dgm:t>
        <a:bodyPr/>
        <a:lstStyle/>
        <a:p>
          <a:endParaRPr lang="es-EC"/>
        </a:p>
      </dgm:t>
    </dgm:pt>
    <dgm:pt modelId="{CBC257D2-A605-4C4D-8A64-615654F606E9}">
      <dgm:prSet phldrT="[Texto]"/>
      <dgm:spPr/>
      <dgm:t>
        <a:bodyPr/>
        <a:lstStyle/>
        <a:p>
          <a:r>
            <a:rPr lang="es-EC" dirty="0" smtClean="0"/>
            <a:t>Aumento de población y consumo masivo</a:t>
          </a:r>
          <a:endParaRPr lang="es-EC" dirty="0"/>
        </a:p>
      </dgm:t>
    </dgm:pt>
    <dgm:pt modelId="{DDC1D4E5-8E89-4CA3-80B8-1D8A4A402EAE}" type="parTrans" cxnId="{9E4E9B7C-DFC4-48AD-A6BB-1B8756F33322}">
      <dgm:prSet/>
      <dgm:spPr/>
      <dgm:t>
        <a:bodyPr/>
        <a:lstStyle/>
        <a:p>
          <a:endParaRPr lang="es-EC"/>
        </a:p>
      </dgm:t>
    </dgm:pt>
    <dgm:pt modelId="{12D6D6CE-30B7-4B8C-8756-0B1BF8F4C36C}" type="sibTrans" cxnId="{9E4E9B7C-DFC4-48AD-A6BB-1B8756F33322}">
      <dgm:prSet/>
      <dgm:spPr/>
      <dgm:t>
        <a:bodyPr/>
        <a:lstStyle/>
        <a:p>
          <a:endParaRPr lang="es-EC"/>
        </a:p>
      </dgm:t>
    </dgm:pt>
    <dgm:pt modelId="{AA834052-D86E-4A3D-9236-4BB69A319176}">
      <dgm:prSet phldrT="[Texto]"/>
      <dgm:spPr/>
      <dgm:t>
        <a:bodyPr/>
        <a:lstStyle/>
        <a:p>
          <a:r>
            <a:rPr lang="es-EC" dirty="0" smtClean="0"/>
            <a:t>Reducción de tamaño de desechos</a:t>
          </a:r>
          <a:endParaRPr lang="es-EC" dirty="0"/>
        </a:p>
      </dgm:t>
    </dgm:pt>
    <dgm:pt modelId="{91DBF1E7-59C1-4EF6-8FF8-473528DA45A3}" type="parTrans" cxnId="{92C802CF-704A-4B4C-A2C1-BE0B36E9213F}">
      <dgm:prSet/>
      <dgm:spPr/>
      <dgm:t>
        <a:bodyPr/>
        <a:lstStyle/>
        <a:p>
          <a:endParaRPr lang="es-EC"/>
        </a:p>
      </dgm:t>
    </dgm:pt>
    <dgm:pt modelId="{C3DDBAEB-35AB-4A6B-8FCA-72C83140B750}" type="sibTrans" cxnId="{92C802CF-704A-4B4C-A2C1-BE0B36E9213F}">
      <dgm:prSet/>
      <dgm:spPr/>
      <dgm:t>
        <a:bodyPr/>
        <a:lstStyle/>
        <a:p>
          <a:endParaRPr lang="es-EC"/>
        </a:p>
      </dgm:t>
    </dgm:pt>
    <dgm:pt modelId="{4F11C550-0E07-4FB2-A1C6-D79C1019EB50}">
      <dgm:prSet phldrT="[Texto]"/>
      <dgm:spPr/>
      <dgm:t>
        <a:bodyPr/>
        <a:lstStyle/>
        <a:p>
          <a:r>
            <a:rPr lang="es-EC" dirty="0" smtClean="0"/>
            <a:t>Registro y control de los desechos plásticos</a:t>
          </a:r>
          <a:endParaRPr lang="es-EC" dirty="0"/>
        </a:p>
      </dgm:t>
    </dgm:pt>
    <dgm:pt modelId="{F46C55D1-D0B3-46C9-A413-ED2076541576}" type="parTrans" cxnId="{CE64C329-7C1D-42E6-9C4F-81E05FA0279E}">
      <dgm:prSet/>
      <dgm:spPr/>
    </dgm:pt>
    <dgm:pt modelId="{2F472ABD-60B5-482F-A037-4AEE07105E14}" type="sibTrans" cxnId="{CE64C329-7C1D-42E6-9C4F-81E05FA0279E}">
      <dgm:prSet/>
      <dgm:spPr/>
    </dgm:pt>
    <dgm:pt modelId="{2F8462FC-7919-480A-B229-301BE14AFC95}" type="pres">
      <dgm:prSet presAssocID="{8CF6FAD0-B765-4F26-AE21-84F74CA9C02E}" presName="diagram" presStyleCnt="0">
        <dgm:presLayoutVars>
          <dgm:dir/>
          <dgm:resizeHandles val="exact"/>
        </dgm:presLayoutVars>
      </dgm:prSet>
      <dgm:spPr/>
      <dgm:t>
        <a:bodyPr/>
        <a:lstStyle/>
        <a:p>
          <a:endParaRPr lang="es-EC"/>
        </a:p>
      </dgm:t>
    </dgm:pt>
    <dgm:pt modelId="{4E93AF00-8F88-46D9-B44B-882A0D8BB2EB}" type="pres">
      <dgm:prSet presAssocID="{1C39C245-0588-458B-8DB1-A6C6EEE5F948}" presName="node" presStyleLbl="node1" presStyleIdx="0" presStyleCnt="6">
        <dgm:presLayoutVars>
          <dgm:bulletEnabled val="1"/>
        </dgm:presLayoutVars>
      </dgm:prSet>
      <dgm:spPr/>
      <dgm:t>
        <a:bodyPr/>
        <a:lstStyle/>
        <a:p>
          <a:endParaRPr lang="es-EC"/>
        </a:p>
      </dgm:t>
    </dgm:pt>
    <dgm:pt modelId="{DA5960D4-7D3B-4294-AB9A-2D1174279EBB}" type="pres">
      <dgm:prSet presAssocID="{7123BEFE-A63B-4AED-B054-EAD667857B46}" presName="sibTrans" presStyleCnt="0"/>
      <dgm:spPr/>
    </dgm:pt>
    <dgm:pt modelId="{0AAFE219-1989-4114-919C-D37F1F5824BE}" type="pres">
      <dgm:prSet presAssocID="{1E5C5950-EE1E-447A-9E99-C519A2698E68}" presName="node" presStyleLbl="node1" presStyleIdx="1" presStyleCnt="6">
        <dgm:presLayoutVars>
          <dgm:bulletEnabled val="1"/>
        </dgm:presLayoutVars>
      </dgm:prSet>
      <dgm:spPr/>
      <dgm:t>
        <a:bodyPr/>
        <a:lstStyle/>
        <a:p>
          <a:endParaRPr lang="es-EC"/>
        </a:p>
      </dgm:t>
    </dgm:pt>
    <dgm:pt modelId="{946B146E-E189-4297-92F9-F5110071FDB8}" type="pres">
      <dgm:prSet presAssocID="{37BBCA3F-CAAE-4149-A762-64F8A1F43EF5}" presName="sibTrans" presStyleCnt="0"/>
      <dgm:spPr/>
    </dgm:pt>
    <dgm:pt modelId="{438EBF20-DC54-4C50-8EC9-010DD6D91664}" type="pres">
      <dgm:prSet presAssocID="{64B09BAD-1ED5-45F6-8E3A-904A9A29E457}" presName="node" presStyleLbl="node1" presStyleIdx="2" presStyleCnt="6">
        <dgm:presLayoutVars>
          <dgm:bulletEnabled val="1"/>
        </dgm:presLayoutVars>
      </dgm:prSet>
      <dgm:spPr/>
      <dgm:t>
        <a:bodyPr/>
        <a:lstStyle/>
        <a:p>
          <a:endParaRPr lang="es-EC"/>
        </a:p>
      </dgm:t>
    </dgm:pt>
    <dgm:pt modelId="{3D427807-FE0E-4C23-8D41-DA52F6E1CDC3}" type="pres">
      <dgm:prSet presAssocID="{3570EC73-7350-44A8-8FEE-71D5D0110322}" presName="sibTrans" presStyleCnt="0"/>
      <dgm:spPr/>
    </dgm:pt>
    <dgm:pt modelId="{252026E2-336F-4837-8FC1-9E522CCFDA06}" type="pres">
      <dgm:prSet presAssocID="{CBC257D2-A605-4C4D-8A64-615654F606E9}" presName="node" presStyleLbl="node1" presStyleIdx="3" presStyleCnt="6">
        <dgm:presLayoutVars>
          <dgm:bulletEnabled val="1"/>
        </dgm:presLayoutVars>
      </dgm:prSet>
      <dgm:spPr/>
      <dgm:t>
        <a:bodyPr/>
        <a:lstStyle/>
        <a:p>
          <a:endParaRPr lang="es-EC"/>
        </a:p>
      </dgm:t>
    </dgm:pt>
    <dgm:pt modelId="{A50B9E99-CE20-4D45-A7C0-3B0ADD7324F0}" type="pres">
      <dgm:prSet presAssocID="{12D6D6CE-30B7-4B8C-8756-0B1BF8F4C36C}" presName="sibTrans" presStyleCnt="0"/>
      <dgm:spPr/>
    </dgm:pt>
    <dgm:pt modelId="{654DE474-A17D-47D0-8C78-7D6CA133EEC2}" type="pres">
      <dgm:prSet presAssocID="{AA834052-D86E-4A3D-9236-4BB69A319176}" presName="node" presStyleLbl="node1" presStyleIdx="4" presStyleCnt="6">
        <dgm:presLayoutVars>
          <dgm:bulletEnabled val="1"/>
        </dgm:presLayoutVars>
      </dgm:prSet>
      <dgm:spPr/>
      <dgm:t>
        <a:bodyPr/>
        <a:lstStyle/>
        <a:p>
          <a:endParaRPr lang="es-EC"/>
        </a:p>
      </dgm:t>
    </dgm:pt>
    <dgm:pt modelId="{A1F10793-9429-448B-911A-0550DBABAF61}" type="pres">
      <dgm:prSet presAssocID="{C3DDBAEB-35AB-4A6B-8FCA-72C83140B750}" presName="sibTrans" presStyleCnt="0"/>
      <dgm:spPr/>
    </dgm:pt>
    <dgm:pt modelId="{FAD8563C-2C14-41A0-B972-CE049AD5A4EB}" type="pres">
      <dgm:prSet presAssocID="{4F11C550-0E07-4FB2-A1C6-D79C1019EB50}" presName="node" presStyleLbl="node1" presStyleIdx="5" presStyleCnt="6">
        <dgm:presLayoutVars>
          <dgm:bulletEnabled val="1"/>
        </dgm:presLayoutVars>
      </dgm:prSet>
      <dgm:spPr/>
      <dgm:t>
        <a:bodyPr/>
        <a:lstStyle/>
        <a:p>
          <a:endParaRPr lang="en-US"/>
        </a:p>
      </dgm:t>
    </dgm:pt>
  </dgm:ptLst>
  <dgm:cxnLst>
    <dgm:cxn modelId="{52876D24-9CFF-4481-BB74-F111E4EE6A8B}" type="presOf" srcId="{64B09BAD-1ED5-45F6-8E3A-904A9A29E457}" destId="{438EBF20-DC54-4C50-8EC9-010DD6D91664}" srcOrd="0" destOrd="0" presId="urn:microsoft.com/office/officeart/2005/8/layout/default"/>
    <dgm:cxn modelId="{09E56304-E370-42BD-B893-A9C6AFED6B0F}" type="presOf" srcId="{8CF6FAD0-B765-4F26-AE21-84F74CA9C02E}" destId="{2F8462FC-7919-480A-B229-301BE14AFC95}" srcOrd="0" destOrd="0" presId="urn:microsoft.com/office/officeart/2005/8/layout/default"/>
    <dgm:cxn modelId="{92C802CF-704A-4B4C-A2C1-BE0B36E9213F}" srcId="{8CF6FAD0-B765-4F26-AE21-84F74CA9C02E}" destId="{AA834052-D86E-4A3D-9236-4BB69A319176}" srcOrd="4" destOrd="0" parTransId="{91DBF1E7-59C1-4EF6-8FF8-473528DA45A3}" sibTransId="{C3DDBAEB-35AB-4A6B-8FCA-72C83140B750}"/>
    <dgm:cxn modelId="{9E6CA5B5-652C-42A7-BAD9-92612CEB5C0F}" srcId="{8CF6FAD0-B765-4F26-AE21-84F74CA9C02E}" destId="{64B09BAD-1ED5-45F6-8E3A-904A9A29E457}" srcOrd="2" destOrd="0" parTransId="{C5B99719-FC82-4FF5-8849-36BBF1E34860}" sibTransId="{3570EC73-7350-44A8-8FEE-71D5D0110322}"/>
    <dgm:cxn modelId="{471AD680-A01F-4A21-87AA-4AD67E9D48B5}" type="presOf" srcId="{AA834052-D86E-4A3D-9236-4BB69A319176}" destId="{654DE474-A17D-47D0-8C78-7D6CA133EEC2}" srcOrd="0" destOrd="0" presId="urn:microsoft.com/office/officeart/2005/8/layout/default"/>
    <dgm:cxn modelId="{6172DAA9-24F3-4DE6-9627-574630B5A461}" type="presOf" srcId="{CBC257D2-A605-4C4D-8A64-615654F606E9}" destId="{252026E2-336F-4837-8FC1-9E522CCFDA06}" srcOrd="0" destOrd="0" presId="urn:microsoft.com/office/officeart/2005/8/layout/default"/>
    <dgm:cxn modelId="{C520917E-9C55-48EF-ABD8-165761577E5F}" type="presOf" srcId="{4F11C550-0E07-4FB2-A1C6-D79C1019EB50}" destId="{FAD8563C-2C14-41A0-B972-CE049AD5A4EB}" srcOrd="0" destOrd="0" presId="urn:microsoft.com/office/officeart/2005/8/layout/default"/>
    <dgm:cxn modelId="{79DA1F09-3A64-4763-A57E-5B210EF525EA}" srcId="{8CF6FAD0-B765-4F26-AE21-84F74CA9C02E}" destId="{1C39C245-0588-458B-8DB1-A6C6EEE5F948}" srcOrd="0" destOrd="0" parTransId="{D4046653-FE25-472E-9E89-1AE3241F251A}" sibTransId="{7123BEFE-A63B-4AED-B054-EAD667857B46}"/>
    <dgm:cxn modelId="{9E4E9B7C-DFC4-48AD-A6BB-1B8756F33322}" srcId="{8CF6FAD0-B765-4F26-AE21-84F74CA9C02E}" destId="{CBC257D2-A605-4C4D-8A64-615654F606E9}" srcOrd="3" destOrd="0" parTransId="{DDC1D4E5-8E89-4CA3-80B8-1D8A4A402EAE}" sibTransId="{12D6D6CE-30B7-4B8C-8756-0B1BF8F4C36C}"/>
    <dgm:cxn modelId="{FAD5E1A9-5BB0-4707-881A-0F5FAFFB4692}" srcId="{8CF6FAD0-B765-4F26-AE21-84F74CA9C02E}" destId="{1E5C5950-EE1E-447A-9E99-C519A2698E68}" srcOrd="1" destOrd="0" parTransId="{5647FC4A-652E-4BFF-8189-43B80C929F06}" sibTransId="{37BBCA3F-CAAE-4149-A762-64F8A1F43EF5}"/>
    <dgm:cxn modelId="{9A4A9DFB-3963-47B0-B20E-9A61D4CC172B}" type="presOf" srcId="{1C39C245-0588-458B-8DB1-A6C6EEE5F948}" destId="{4E93AF00-8F88-46D9-B44B-882A0D8BB2EB}" srcOrd="0" destOrd="0" presId="urn:microsoft.com/office/officeart/2005/8/layout/default"/>
    <dgm:cxn modelId="{CE64C329-7C1D-42E6-9C4F-81E05FA0279E}" srcId="{8CF6FAD0-B765-4F26-AE21-84F74CA9C02E}" destId="{4F11C550-0E07-4FB2-A1C6-D79C1019EB50}" srcOrd="5" destOrd="0" parTransId="{F46C55D1-D0B3-46C9-A413-ED2076541576}" sibTransId="{2F472ABD-60B5-482F-A037-4AEE07105E14}"/>
    <dgm:cxn modelId="{BBF8DD50-C819-4014-911B-C928C734D318}" type="presOf" srcId="{1E5C5950-EE1E-447A-9E99-C519A2698E68}" destId="{0AAFE219-1989-4114-919C-D37F1F5824BE}" srcOrd="0" destOrd="0" presId="urn:microsoft.com/office/officeart/2005/8/layout/default"/>
    <dgm:cxn modelId="{747601A9-4A14-4ADE-8FF0-FD4EBDE240BD}" type="presParOf" srcId="{2F8462FC-7919-480A-B229-301BE14AFC95}" destId="{4E93AF00-8F88-46D9-B44B-882A0D8BB2EB}" srcOrd="0" destOrd="0" presId="urn:microsoft.com/office/officeart/2005/8/layout/default"/>
    <dgm:cxn modelId="{444FCE9D-66D7-4CE0-886D-05EDF0201D74}" type="presParOf" srcId="{2F8462FC-7919-480A-B229-301BE14AFC95}" destId="{DA5960D4-7D3B-4294-AB9A-2D1174279EBB}" srcOrd="1" destOrd="0" presId="urn:microsoft.com/office/officeart/2005/8/layout/default"/>
    <dgm:cxn modelId="{4C8EDC11-8FFB-4CDC-A84C-9439629A4789}" type="presParOf" srcId="{2F8462FC-7919-480A-B229-301BE14AFC95}" destId="{0AAFE219-1989-4114-919C-D37F1F5824BE}" srcOrd="2" destOrd="0" presId="urn:microsoft.com/office/officeart/2005/8/layout/default"/>
    <dgm:cxn modelId="{5A2E3638-39E3-48FA-A75B-69B27AA6F696}" type="presParOf" srcId="{2F8462FC-7919-480A-B229-301BE14AFC95}" destId="{946B146E-E189-4297-92F9-F5110071FDB8}" srcOrd="3" destOrd="0" presId="urn:microsoft.com/office/officeart/2005/8/layout/default"/>
    <dgm:cxn modelId="{13EAE5CE-667E-4967-A640-AABDE7BE1745}" type="presParOf" srcId="{2F8462FC-7919-480A-B229-301BE14AFC95}" destId="{438EBF20-DC54-4C50-8EC9-010DD6D91664}" srcOrd="4" destOrd="0" presId="urn:microsoft.com/office/officeart/2005/8/layout/default"/>
    <dgm:cxn modelId="{DDBC92F7-4EEE-4AC7-88C6-16053A9D1527}" type="presParOf" srcId="{2F8462FC-7919-480A-B229-301BE14AFC95}" destId="{3D427807-FE0E-4C23-8D41-DA52F6E1CDC3}" srcOrd="5" destOrd="0" presId="urn:microsoft.com/office/officeart/2005/8/layout/default"/>
    <dgm:cxn modelId="{62A5C85C-0F6C-4F9B-8AD6-FEE24598B923}" type="presParOf" srcId="{2F8462FC-7919-480A-B229-301BE14AFC95}" destId="{252026E2-336F-4837-8FC1-9E522CCFDA06}" srcOrd="6" destOrd="0" presId="urn:microsoft.com/office/officeart/2005/8/layout/default"/>
    <dgm:cxn modelId="{AA525255-9728-498E-BF75-D22CC4C72B8F}" type="presParOf" srcId="{2F8462FC-7919-480A-B229-301BE14AFC95}" destId="{A50B9E99-CE20-4D45-A7C0-3B0ADD7324F0}" srcOrd="7" destOrd="0" presId="urn:microsoft.com/office/officeart/2005/8/layout/default"/>
    <dgm:cxn modelId="{A21FB50F-CFEA-4870-BF9F-367D015D0A78}" type="presParOf" srcId="{2F8462FC-7919-480A-B229-301BE14AFC95}" destId="{654DE474-A17D-47D0-8C78-7D6CA133EEC2}" srcOrd="8" destOrd="0" presId="urn:microsoft.com/office/officeart/2005/8/layout/default"/>
    <dgm:cxn modelId="{20E521C8-76E8-4857-960E-ED5B478821D6}" type="presParOf" srcId="{2F8462FC-7919-480A-B229-301BE14AFC95}" destId="{A1F10793-9429-448B-911A-0550DBABAF61}" srcOrd="9" destOrd="0" presId="urn:microsoft.com/office/officeart/2005/8/layout/default"/>
    <dgm:cxn modelId="{3D67290F-996D-4693-80B0-45680B1969F5}" type="presParOf" srcId="{2F8462FC-7919-480A-B229-301BE14AFC95}" destId="{FAD8563C-2C14-41A0-B972-CE049AD5A4EB}"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88AC78-27D0-443F-8EC3-372BF7135D2E}" type="doc">
      <dgm:prSet loTypeId="urn:microsoft.com/office/officeart/2005/8/layout/matrix1" loCatId="matrix" qsTypeId="urn:microsoft.com/office/officeart/2005/8/quickstyle/3d2" qsCatId="3D" csTypeId="urn:microsoft.com/office/officeart/2005/8/colors/colorful3" csCatId="colorful" phldr="1"/>
      <dgm:spPr/>
      <dgm:t>
        <a:bodyPr/>
        <a:lstStyle/>
        <a:p>
          <a:endParaRPr lang="es-EC"/>
        </a:p>
      </dgm:t>
    </dgm:pt>
    <dgm:pt modelId="{2481A4C9-50FD-438D-807E-1DFC5B871712}">
      <dgm:prSet phldrT="[Texto]" custT="1"/>
      <dgm:spPr>
        <a:xfrm rot="16200000">
          <a:off x="508379" y="-508379"/>
          <a:ext cx="975814" cy="1992573"/>
        </a:xfrm>
        <a:scene3d>
          <a:camera prst="orthographicFront"/>
          <a:lightRig rig="threePt" dir="t">
            <a:rot lat="0" lon="0" rev="7500000"/>
          </a:lightRig>
        </a:scene3d>
        <a:sp3d prstMaterial="plastic">
          <a:bevelT w="127000" h="25400" prst="relaxedInset"/>
        </a:sp3d>
      </dgm:spPr>
      <dgm:t>
        <a:bodyPr/>
        <a:lstStyle/>
        <a:p>
          <a:pPr algn="ctr"/>
          <a:r>
            <a:rPr lang="es-EC" sz="3200" b="1" dirty="0" smtClean="0">
              <a:latin typeface="+mj-lt"/>
              <a:ea typeface="+mn-ea"/>
              <a:cs typeface="Arial" pitchFamily="34" charset="0"/>
            </a:rPr>
            <a:t>Reducción del Tamaño</a:t>
          </a:r>
          <a:endParaRPr lang="es-EC" sz="3200" b="1" dirty="0">
            <a:latin typeface="+mj-lt"/>
            <a:ea typeface="+mn-ea"/>
            <a:cs typeface="Arial" pitchFamily="34" charset="0"/>
          </a:endParaRPr>
        </a:p>
      </dgm:t>
    </dgm:pt>
    <dgm:pt modelId="{91D7844B-ECAD-4ED7-9570-D63220FB2629}" type="parTrans" cxnId="{FC289805-D55F-47E0-9FB0-6DD7F1C2E558}">
      <dgm:prSet/>
      <dgm:spPr/>
      <dgm:t>
        <a:bodyPr/>
        <a:lstStyle/>
        <a:p>
          <a:pPr algn="ctr"/>
          <a:endParaRPr lang="es-EC" sz="4400">
            <a:latin typeface="+mj-lt"/>
          </a:endParaRPr>
        </a:p>
      </dgm:t>
    </dgm:pt>
    <dgm:pt modelId="{BD1F4DB7-1F60-4261-BB4C-9C76647E8215}" type="sibTrans" cxnId="{FC289805-D55F-47E0-9FB0-6DD7F1C2E558}">
      <dgm:prSet/>
      <dgm:spPr/>
      <dgm:t>
        <a:bodyPr/>
        <a:lstStyle/>
        <a:p>
          <a:pPr algn="ctr"/>
          <a:endParaRPr lang="es-EC" sz="4400">
            <a:latin typeface="+mj-lt"/>
          </a:endParaRPr>
        </a:p>
      </dgm:t>
    </dgm:pt>
    <dgm:pt modelId="{9E941AC2-2E2E-4722-85B9-909D932AA497}">
      <dgm:prSet phldrT="[Texto]" custT="1"/>
      <dgm:spPr>
        <a:xfrm>
          <a:off x="1992573" y="0"/>
          <a:ext cx="1992573" cy="975814"/>
        </a:xfrm>
        <a:scene3d>
          <a:camera prst="orthographicFront"/>
          <a:lightRig rig="threePt" dir="t">
            <a:rot lat="0" lon="0" rev="7500000"/>
          </a:lightRig>
        </a:scene3d>
        <a:sp3d prstMaterial="plastic">
          <a:bevelT w="127000" h="25400" prst="relaxedInset"/>
        </a:sp3d>
      </dgm:spPr>
      <dgm:t>
        <a:bodyPr/>
        <a:lstStyle/>
        <a:p>
          <a:pPr algn="ctr"/>
          <a:r>
            <a:rPr lang="es-EC" sz="3200" b="1" dirty="0" smtClean="0">
              <a:latin typeface="+mj-lt"/>
              <a:ea typeface="+mn-ea"/>
              <a:cs typeface="Arial" pitchFamily="34" charset="0"/>
            </a:rPr>
            <a:t>Diseño de Equipo con Seguridad</a:t>
          </a:r>
          <a:endParaRPr lang="es-EC" sz="3200" b="1" dirty="0">
            <a:latin typeface="+mj-lt"/>
            <a:ea typeface="+mn-ea"/>
            <a:cs typeface="Arial" pitchFamily="34" charset="0"/>
          </a:endParaRPr>
        </a:p>
      </dgm:t>
    </dgm:pt>
    <dgm:pt modelId="{7B8480E5-B2D6-4E66-9BC4-708FC176EDA1}" type="parTrans" cxnId="{B4BDA76B-D9D9-4B83-AEDF-B21E0C4C1110}">
      <dgm:prSet/>
      <dgm:spPr/>
      <dgm:t>
        <a:bodyPr/>
        <a:lstStyle/>
        <a:p>
          <a:pPr algn="ctr"/>
          <a:endParaRPr lang="es-EC" sz="4400">
            <a:latin typeface="+mj-lt"/>
          </a:endParaRPr>
        </a:p>
      </dgm:t>
    </dgm:pt>
    <dgm:pt modelId="{0DF54D41-C2F7-4369-82EB-54414F7319C4}" type="sibTrans" cxnId="{B4BDA76B-D9D9-4B83-AEDF-B21E0C4C1110}">
      <dgm:prSet/>
      <dgm:spPr/>
      <dgm:t>
        <a:bodyPr/>
        <a:lstStyle/>
        <a:p>
          <a:pPr algn="ctr"/>
          <a:endParaRPr lang="es-EC" sz="4400">
            <a:latin typeface="+mj-lt"/>
          </a:endParaRPr>
        </a:p>
      </dgm:t>
    </dgm:pt>
    <dgm:pt modelId="{541DD575-697F-4AA0-997D-1D4577D6FA82}">
      <dgm:prSet phldrT="[Texto]" custT="1"/>
      <dgm:spPr>
        <a:xfrm rot="10800000">
          <a:off x="0" y="975814"/>
          <a:ext cx="1992573" cy="975814"/>
        </a:xfrm>
        <a:scene3d>
          <a:camera prst="orthographicFront"/>
          <a:lightRig rig="threePt" dir="t">
            <a:rot lat="0" lon="0" rev="7500000"/>
          </a:lightRig>
        </a:scene3d>
        <a:sp3d prstMaterial="plastic">
          <a:bevelT w="127000" h="25400" prst="relaxedInset"/>
        </a:sp3d>
      </dgm:spPr>
      <dgm:t>
        <a:bodyPr/>
        <a:lstStyle/>
        <a:p>
          <a:pPr algn="ctr"/>
          <a:r>
            <a:rPr lang="es-EC" sz="3200" b="1" dirty="0" smtClean="0">
              <a:latin typeface="+mj-lt"/>
              <a:ea typeface="+mn-ea"/>
              <a:cs typeface="Arial" pitchFamily="34" charset="0"/>
            </a:rPr>
            <a:t>Control del material </a:t>
          </a:r>
          <a:endParaRPr lang="es-EC" sz="3200" b="1" dirty="0">
            <a:latin typeface="+mj-lt"/>
            <a:ea typeface="+mn-ea"/>
            <a:cs typeface="Arial" pitchFamily="34" charset="0"/>
          </a:endParaRPr>
        </a:p>
      </dgm:t>
    </dgm:pt>
    <dgm:pt modelId="{E29E00C5-43D6-4ED5-963C-0069221C8D3C}" type="parTrans" cxnId="{C341F3BF-2303-4CE9-820D-30EB2B392A91}">
      <dgm:prSet/>
      <dgm:spPr/>
      <dgm:t>
        <a:bodyPr/>
        <a:lstStyle/>
        <a:p>
          <a:pPr algn="ctr"/>
          <a:endParaRPr lang="es-EC" sz="4400">
            <a:latin typeface="+mj-lt"/>
          </a:endParaRPr>
        </a:p>
      </dgm:t>
    </dgm:pt>
    <dgm:pt modelId="{530301E1-5421-4310-89A1-29E4B17D39CE}" type="sibTrans" cxnId="{C341F3BF-2303-4CE9-820D-30EB2B392A91}">
      <dgm:prSet/>
      <dgm:spPr/>
      <dgm:t>
        <a:bodyPr/>
        <a:lstStyle/>
        <a:p>
          <a:pPr algn="ctr"/>
          <a:endParaRPr lang="es-EC" sz="4400">
            <a:latin typeface="+mj-lt"/>
          </a:endParaRPr>
        </a:p>
      </dgm:t>
    </dgm:pt>
    <dgm:pt modelId="{17304FFD-C70A-4F95-BF35-1B25610A4AB5}">
      <dgm:prSet phldrT="[Texto]" custT="1"/>
      <dgm:spPr>
        <a:xfrm rot="5400000">
          <a:off x="2500952" y="467435"/>
          <a:ext cx="975814" cy="1992573"/>
        </a:xfrm>
        <a:scene3d>
          <a:camera prst="orthographicFront"/>
          <a:lightRig rig="threePt" dir="t">
            <a:rot lat="0" lon="0" rev="7500000"/>
          </a:lightRig>
        </a:scene3d>
        <a:sp3d prstMaterial="plastic">
          <a:bevelT w="127000" h="25400" prst="relaxedInset"/>
        </a:sp3d>
      </dgm:spPr>
      <dgm:t>
        <a:bodyPr/>
        <a:lstStyle/>
        <a:p>
          <a:pPr algn="ctr"/>
          <a:r>
            <a:rPr lang="es-EC" sz="3200" b="1" dirty="0" smtClean="0">
              <a:latin typeface="+mj-lt"/>
              <a:ea typeface="+mn-ea"/>
              <a:cs typeface="Arial" pitchFamily="34" charset="0"/>
            </a:rPr>
            <a:t>Gestión de recursos y prevención</a:t>
          </a:r>
          <a:endParaRPr lang="es-EC" sz="3200" b="1" dirty="0">
            <a:latin typeface="+mj-lt"/>
            <a:ea typeface="+mn-ea"/>
            <a:cs typeface="Arial" pitchFamily="34" charset="0"/>
          </a:endParaRPr>
        </a:p>
      </dgm:t>
    </dgm:pt>
    <dgm:pt modelId="{858E2D8D-66CF-4F2C-90DB-E48F2D0551E9}" type="parTrans" cxnId="{1BC636E3-7F4F-4B51-BB8D-74230730F555}">
      <dgm:prSet/>
      <dgm:spPr/>
      <dgm:t>
        <a:bodyPr/>
        <a:lstStyle/>
        <a:p>
          <a:pPr algn="ctr"/>
          <a:endParaRPr lang="es-EC" sz="4400">
            <a:latin typeface="+mj-lt"/>
          </a:endParaRPr>
        </a:p>
      </dgm:t>
    </dgm:pt>
    <dgm:pt modelId="{EE5F2C3B-DA45-4B9C-A204-442358F6617C}" type="sibTrans" cxnId="{1BC636E3-7F4F-4B51-BB8D-74230730F555}">
      <dgm:prSet/>
      <dgm:spPr/>
      <dgm:t>
        <a:bodyPr/>
        <a:lstStyle/>
        <a:p>
          <a:pPr algn="ctr"/>
          <a:endParaRPr lang="es-EC" sz="4400">
            <a:latin typeface="+mj-lt"/>
          </a:endParaRPr>
        </a:p>
      </dgm:t>
    </dgm:pt>
    <dgm:pt modelId="{DA5366E3-3C8C-4F48-8B86-E1B0400D6654}">
      <dgm:prSet phldrT="[Texto]" custT="1"/>
      <dgm:spPr>
        <a:xfrm>
          <a:off x="1394801" y="731860"/>
          <a:ext cx="1195543" cy="487907"/>
        </a:xfrm>
        <a:scene3d>
          <a:camera prst="orthographicFront"/>
          <a:lightRig rig="threePt" dir="t">
            <a:rot lat="0" lon="0" rev="7500000"/>
          </a:lightRig>
        </a:scene3d>
        <a:sp3d z="152400" extrusionH="63500" prstMaterial="matte">
          <a:bevelT w="50800" h="19050" prst="relaxedInset"/>
          <a:contourClr>
            <a:sysClr val="window" lastClr="FFFFFF"/>
          </a:contourClr>
        </a:sp3d>
      </dgm:spPr>
      <dgm:t>
        <a:bodyPr/>
        <a:lstStyle/>
        <a:p>
          <a:pPr algn="ctr"/>
          <a:r>
            <a:rPr lang="es-EC" sz="3200" b="1" dirty="0" smtClean="0">
              <a:latin typeface="+mj-lt"/>
              <a:ea typeface="+mn-ea"/>
              <a:cs typeface="Arial" pitchFamily="34" charset="0"/>
            </a:rPr>
            <a:t>Problemas a Resolver</a:t>
          </a:r>
          <a:endParaRPr lang="es-EC" sz="3200" b="1" dirty="0">
            <a:latin typeface="+mj-lt"/>
            <a:ea typeface="+mn-ea"/>
            <a:cs typeface="Arial" pitchFamily="34" charset="0"/>
          </a:endParaRPr>
        </a:p>
      </dgm:t>
    </dgm:pt>
    <dgm:pt modelId="{09987E65-7D7B-46CA-B3F6-A676EB912DEF}" type="sibTrans" cxnId="{A4EEC34F-0409-44DA-9663-9ED0E40D54C2}">
      <dgm:prSet/>
      <dgm:spPr/>
      <dgm:t>
        <a:bodyPr/>
        <a:lstStyle/>
        <a:p>
          <a:pPr algn="ctr"/>
          <a:endParaRPr lang="es-EC" sz="4400">
            <a:latin typeface="+mj-lt"/>
          </a:endParaRPr>
        </a:p>
      </dgm:t>
    </dgm:pt>
    <dgm:pt modelId="{B0769B69-2AAF-49E6-85D8-733FCF289671}" type="parTrans" cxnId="{A4EEC34F-0409-44DA-9663-9ED0E40D54C2}">
      <dgm:prSet/>
      <dgm:spPr/>
      <dgm:t>
        <a:bodyPr/>
        <a:lstStyle/>
        <a:p>
          <a:pPr algn="ctr"/>
          <a:endParaRPr lang="es-EC" sz="4400">
            <a:latin typeface="+mj-lt"/>
          </a:endParaRPr>
        </a:p>
      </dgm:t>
    </dgm:pt>
    <dgm:pt modelId="{9114344B-E429-411B-9985-8FA85196506F}" type="pres">
      <dgm:prSet presAssocID="{C888AC78-27D0-443F-8EC3-372BF7135D2E}" presName="diagram" presStyleCnt="0">
        <dgm:presLayoutVars>
          <dgm:chMax val="1"/>
          <dgm:dir/>
          <dgm:animLvl val="ctr"/>
          <dgm:resizeHandles val="exact"/>
        </dgm:presLayoutVars>
      </dgm:prSet>
      <dgm:spPr/>
      <dgm:t>
        <a:bodyPr/>
        <a:lstStyle/>
        <a:p>
          <a:endParaRPr lang="es-EC"/>
        </a:p>
      </dgm:t>
    </dgm:pt>
    <dgm:pt modelId="{B6ED4B14-2086-4FFC-8C89-C17289AA42CC}" type="pres">
      <dgm:prSet presAssocID="{C888AC78-27D0-443F-8EC3-372BF7135D2E}" presName="matrix" presStyleCnt="0"/>
      <dgm:spPr/>
      <dgm:t>
        <a:bodyPr/>
        <a:lstStyle/>
        <a:p>
          <a:endParaRPr lang="es-EC"/>
        </a:p>
      </dgm:t>
    </dgm:pt>
    <dgm:pt modelId="{5581A0B3-0F4C-4F98-807A-14B94A5B08DF}" type="pres">
      <dgm:prSet presAssocID="{C888AC78-27D0-443F-8EC3-372BF7135D2E}" presName="tile1" presStyleLbl="node1" presStyleIdx="0" presStyleCnt="4"/>
      <dgm:spPr>
        <a:prstGeom prst="round1Rect">
          <a:avLst/>
        </a:prstGeom>
      </dgm:spPr>
      <dgm:t>
        <a:bodyPr/>
        <a:lstStyle/>
        <a:p>
          <a:endParaRPr lang="es-EC"/>
        </a:p>
      </dgm:t>
    </dgm:pt>
    <dgm:pt modelId="{8A6F34A9-D270-40C8-A3DD-C92CBBA80324}" type="pres">
      <dgm:prSet presAssocID="{C888AC78-27D0-443F-8EC3-372BF7135D2E}" presName="tile1text" presStyleLbl="node1" presStyleIdx="0" presStyleCnt="4">
        <dgm:presLayoutVars>
          <dgm:chMax val="0"/>
          <dgm:chPref val="0"/>
          <dgm:bulletEnabled val="1"/>
        </dgm:presLayoutVars>
      </dgm:prSet>
      <dgm:spPr/>
      <dgm:t>
        <a:bodyPr/>
        <a:lstStyle/>
        <a:p>
          <a:endParaRPr lang="es-EC"/>
        </a:p>
      </dgm:t>
    </dgm:pt>
    <dgm:pt modelId="{D8442BEE-8642-4127-9C33-6DED31F61BA7}" type="pres">
      <dgm:prSet presAssocID="{C888AC78-27D0-443F-8EC3-372BF7135D2E}" presName="tile2" presStyleLbl="node1" presStyleIdx="1" presStyleCnt="4"/>
      <dgm:spPr>
        <a:prstGeom prst="round1Rect">
          <a:avLst/>
        </a:prstGeom>
      </dgm:spPr>
      <dgm:t>
        <a:bodyPr/>
        <a:lstStyle/>
        <a:p>
          <a:endParaRPr lang="es-EC"/>
        </a:p>
      </dgm:t>
    </dgm:pt>
    <dgm:pt modelId="{D3BE9F68-DE04-448A-ADCD-8077D834A287}" type="pres">
      <dgm:prSet presAssocID="{C888AC78-27D0-443F-8EC3-372BF7135D2E}" presName="tile2text" presStyleLbl="node1" presStyleIdx="1" presStyleCnt="4">
        <dgm:presLayoutVars>
          <dgm:chMax val="0"/>
          <dgm:chPref val="0"/>
          <dgm:bulletEnabled val="1"/>
        </dgm:presLayoutVars>
      </dgm:prSet>
      <dgm:spPr/>
      <dgm:t>
        <a:bodyPr/>
        <a:lstStyle/>
        <a:p>
          <a:endParaRPr lang="es-EC"/>
        </a:p>
      </dgm:t>
    </dgm:pt>
    <dgm:pt modelId="{F31EE11D-449B-4876-B324-4B80BC8331DE}" type="pres">
      <dgm:prSet presAssocID="{C888AC78-27D0-443F-8EC3-372BF7135D2E}" presName="tile3" presStyleLbl="node1" presStyleIdx="2" presStyleCnt="4"/>
      <dgm:spPr>
        <a:prstGeom prst="round1Rect">
          <a:avLst/>
        </a:prstGeom>
      </dgm:spPr>
      <dgm:t>
        <a:bodyPr/>
        <a:lstStyle/>
        <a:p>
          <a:endParaRPr lang="es-EC"/>
        </a:p>
      </dgm:t>
    </dgm:pt>
    <dgm:pt modelId="{AE8E8F60-2B51-4A6B-8B52-6884A46AE1A6}" type="pres">
      <dgm:prSet presAssocID="{C888AC78-27D0-443F-8EC3-372BF7135D2E}" presName="tile3text" presStyleLbl="node1" presStyleIdx="2" presStyleCnt="4">
        <dgm:presLayoutVars>
          <dgm:chMax val="0"/>
          <dgm:chPref val="0"/>
          <dgm:bulletEnabled val="1"/>
        </dgm:presLayoutVars>
      </dgm:prSet>
      <dgm:spPr/>
      <dgm:t>
        <a:bodyPr/>
        <a:lstStyle/>
        <a:p>
          <a:endParaRPr lang="es-EC"/>
        </a:p>
      </dgm:t>
    </dgm:pt>
    <dgm:pt modelId="{8186A83B-9D33-4516-90B3-FD9CAA5A1138}" type="pres">
      <dgm:prSet presAssocID="{C888AC78-27D0-443F-8EC3-372BF7135D2E}" presName="tile4" presStyleLbl="node1" presStyleIdx="3" presStyleCnt="4"/>
      <dgm:spPr>
        <a:prstGeom prst="round1Rect">
          <a:avLst/>
        </a:prstGeom>
      </dgm:spPr>
      <dgm:t>
        <a:bodyPr/>
        <a:lstStyle/>
        <a:p>
          <a:endParaRPr lang="es-EC"/>
        </a:p>
      </dgm:t>
    </dgm:pt>
    <dgm:pt modelId="{08678B98-A3F0-41A1-AE6D-AE11E5F6CD8E}" type="pres">
      <dgm:prSet presAssocID="{C888AC78-27D0-443F-8EC3-372BF7135D2E}" presName="tile4text" presStyleLbl="node1" presStyleIdx="3" presStyleCnt="4">
        <dgm:presLayoutVars>
          <dgm:chMax val="0"/>
          <dgm:chPref val="0"/>
          <dgm:bulletEnabled val="1"/>
        </dgm:presLayoutVars>
      </dgm:prSet>
      <dgm:spPr/>
      <dgm:t>
        <a:bodyPr/>
        <a:lstStyle/>
        <a:p>
          <a:endParaRPr lang="es-EC"/>
        </a:p>
      </dgm:t>
    </dgm:pt>
    <dgm:pt modelId="{CA98D225-957E-428F-8E33-436C41A3184A}" type="pres">
      <dgm:prSet presAssocID="{C888AC78-27D0-443F-8EC3-372BF7135D2E}" presName="centerTile" presStyleLbl="fgShp" presStyleIdx="0" presStyleCnt="1">
        <dgm:presLayoutVars>
          <dgm:chMax val="0"/>
          <dgm:chPref val="0"/>
        </dgm:presLayoutVars>
      </dgm:prSet>
      <dgm:spPr>
        <a:prstGeom prst="roundRect">
          <a:avLst/>
        </a:prstGeom>
      </dgm:spPr>
      <dgm:t>
        <a:bodyPr/>
        <a:lstStyle/>
        <a:p>
          <a:endParaRPr lang="es-EC"/>
        </a:p>
      </dgm:t>
    </dgm:pt>
  </dgm:ptLst>
  <dgm:cxnLst>
    <dgm:cxn modelId="{31D159FE-EE5D-429E-ACE2-88522EBAB6F1}" type="presOf" srcId="{C888AC78-27D0-443F-8EC3-372BF7135D2E}" destId="{9114344B-E429-411B-9985-8FA85196506F}" srcOrd="0" destOrd="0" presId="urn:microsoft.com/office/officeart/2005/8/layout/matrix1"/>
    <dgm:cxn modelId="{F966EE01-DB61-406C-AB41-11362B1F7BCB}" type="presOf" srcId="{2481A4C9-50FD-438D-807E-1DFC5B871712}" destId="{5581A0B3-0F4C-4F98-807A-14B94A5B08DF}" srcOrd="0" destOrd="0" presId="urn:microsoft.com/office/officeart/2005/8/layout/matrix1"/>
    <dgm:cxn modelId="{F6BA2E20-9E25-4C05-85D3-83E9F9ED95F5}" type="presOf" srcId="{17304FFD-C70A-4F95-BF35-1B25610A4AB5}" destId="{8186A83B-9D33-4516-90B3-FD9CAA5A1138}" srcOrd="0" destOrd="0" presId="urn:microsoft.com/office/officeart/2005/8/layout/matrix1"/>
    <dgm:cxn modelId="{1BC636E3-7F4F-4B51-BB8D-74230730F555}" srcId="{DA5366E3-3C8C-4F48-8B86-E1B0400D6654}" destId="{17304FFD-C70A-4F95-BF35-1B25610A4AB5}" srcOrd="3" destOrd="0" parTransId="{858E2D8D-66CF-4F2C-90DB-E48F2D0551E9}" sibTransId="{EE5F2C3B-DA45-4B9C-A204-442358F6617C}"/>
    <dgm:cxn modelId="{2F14CF73-EC68-4FC6-BC77-76A0A5FC0043}" type="presOf" srcId="{DA5366E3-3C8C-4F48-8B86-E1B0400D6654}" destId="{CA98D225-957E-428F-8E33-436C41A3184A}" srcOrd="0" destOrd="0" presId="urn:microsoft.com/office/officeart/2005/8/layout/matrix1"/>
    <dgm:cxn modelId="{6CF09CE1-4794-4359-9609-C771D1CB056A}" type="presOf" srcId="{17304FFD-C70A-4F95-BF35-1B25610A4AB5}" destId="{08678B98-A3F0-41A1-AE6D-AE11E5F6CD8E}" srcOrd="1" destOrd="0" presId="urn:microsoft.com/office/officeart/2005/8/layout/matrix1"/>
    <dgm:cxn modelId="{D0757718-EDF0-4FA3-BC84-10AF5E958A07}" type="presOf" srcId="{2481A4C9-50FD-438D-807E-1DFC5B871712}" destId="{8A6F34A9-D270-40C8-A3DD-C92CBBA80324}" srcOrd="1" destOrd="0" presId="urn:microsoft.com/office/officeart/2005/8/layout/matrix1"/>
    <dgm:cxn modelId="{EA4707C8-A25E-4849-9498-532A7DAB6C31}" type="presOf" srcId="{9E941AC2-2E2E-4722-85B9-909D932AA497}" destId="{D8442BEE-8642-4127-9C33-6DED31F61BA7}" srcOrd="0" destOrd="0" presId="urn:microsoft.com/office/officeart/2005/8/layout/matrix1"/>
    <dgm:cxn modelId="{A4EEC34F-0409-44DA-9663-9ED0E40D54C2}" srcId="{C888AC78-27D0-443F-8EC3-372BF7135D2E}" destId="{DA5366E3-3C8C-4F48-8B86-E1B0400D6654}" srcOrd="0" destOrd="0" parTransId="{B0769B69-2AAF-49E6-85D8-733FCF289671}" sibTransId="{09987E65-7D7B-46CA-B3F6-A676EB912DEF}"/>
    <dgm:cxn modelId="{92145EDB-9F8B-4DD5-864F-111A1277FBDB}" type="presOf" srcId="{541DD575-697F-4AA0-997D-1D4577D6FA82}" destId="{AE8E8F60-2B51-4A6B-8B52-6884A46AE1A6}" srcOrd="1" destOrd="0" presId="urn:microsoft.com/office/officeart/2005/8/layout/matrix1"/>
    <dgm:cxn modelId="{7D15DE10-9E58-4449-8253-646BF145F9D0}" type="presOf" srcId="{541DD575-697F-4AA0-997D-1D4577D6FA82}" destId="{F31EE11D-449B-4876-B324-4B80BC8331DE}" srcOrd="0" destOrd="0" presId="urn:microsoft.com/office/officeart/2005/8/layout/matrix1"/>
    <dgm:cxn modelId="{B4BDA76B-D9D9-4B83-AEDF-B21E0C4C1110}" srcId="{DA5366E3-3C8C-4F48-8B86-E1B0400D6654}" destId="{9E941AC2-2E2E-4722-85B9-909D932AA497}" srcOrd="1" destOrd="0" parTransId="{7B8480E5-B2D6-4E66-9BC4-708FC176EDA1}" sibTransId="{0DF54D41-C2F7-4369-82EB-54414F7319C4}"/>
    <dgm:cxn modelId="{FC289805-D55F-47E0-9FB0-6DD7F1C2E558}" srcId="{DA5366E3-3C8C-4F48-8B86-E1B0400D6654}" destId="{2481A4C9-50FD-438D-807E-1DFC5B871712}" srcOrd="0" destOrd="0" parTransId="{91D7844B-ECAD-4ED7-9570-D63220FB2629}" sibTransId="{BD1F4DB7-1F60-4261-BB4C-9C76647E8215}"/>
    <dgm:cxn modelId="{C341F3BF-2303-4CE9-820D-30EB2B392A91}" srcId="{DA5366E3-3C8C-4F48-8B86-E1B0400D6654}" destId="{541DD575-697F-4AA0-997D-1D4577D6FA82}" srcOrd="2" destOrd="0" parTransId="{E29E00C5-43D6-4ED5-963C-0069221C8D3C}" sibTransId="{530301E1-5421-4310-89A1-29E4B17D39CE}"/>
    <dgm:cxn modelId="{EB3F2CA4-04DC-4C21-A4F8-F9E4CDAC962D}" type="presOf" srcId="{9E941AC2-2E2E-4722-85B9-909D932AA497}" destId="{D3BE9F68-DE04-448A-ADCD-8077D834A287}" srcOrd="1" destOrd="0" presId="urn:microsoft.com/office/officeart/2005/8/layout/matrix1"/>
    <dgm:cxn modelId="{8AECF2FC-8FD6-4305-8049-9922A7A2CFAF}" type="presParOf" srcId="{9114344B-E429-411B-9985-8FA85196506F}" destId="{B6ED4B14-2086-4FFC-8C89-C17289AA42CC}" srcOrd="0" destOrd="0" presId="urn:microsoft.com/office/officeart/2005/8/layout/matrix1"/>
    <dgm:cxn modelId="{17BC8D14-0349-413B-AF55-5327E1E46378}" type="presParOf" srcId="{B6ED4B14-2086-4FFC-8C89-C17289AA42CC}" destId="{5581A0B3-0F4C-4F98-807A-14B94A5B08DF}" srcOrd="0" destOrd="0" presId="urn:microsoft.com/office/officeart/2005/8/layout/matrix1"/>
    <dgm:cxn modelId="{C2F26CAA-6AD6-426D-BF97-0415F195B65D}" type="presParOf" srcId="{B6ED4B14-2086-4FFC-8C89-C17289AA42CC}" destId="{8A6F34A9-D270-40C8-A3DD-C92CBBA80324}" srcOrd="1" destOrd="0" presId="urn:microsoft.com/office/officeart/2005/8/layout/matrix1"/>
    <dgm:cxn modelId="{216041EB-32BB-4973-A1AE-1C340681B963}" type="presParOf" srcId="{B6ED4B14-2086-4FFC-8C89-C17289AA42CC}" destId="{D8442BEE-8642-4127-9C33-6DED31F61BA7}" srcOrd="2" destOrd="0" presId="urn:microsoft.com/office/officeart/2005/8/layout/matrix1"/>
    <dgm:cxn modelId="{B6457321-4932-440D-82EC-1D479FF151B2}" type="presParOf" srcId="{B6ED4B14-2086-4FFC-8C89-C17289AA42CC}" destId="{D3BE9F68-DE04-448A-ADCD-8077D834A287}" srcOrd="3" destOrd="0" presId="urn:microsoft.com/office/officeart/2005/8/layout/matrix1"/>
    <dgm:cxn modelId="{B6CE5FFF-4829-4C2C-829C-C529FABEC5C0}" type="presParOf" srcId="{B6ED4B14-2086-4FFC-8C89-C17289AA42CC}" destId="{F31EE11D-449B-4876-B324-4B80BC8331DE}" srcOrd="4" destOrd="0" presId="urn:microsoft.com/office/officeart/2005/8/layout/matrix1"/>
    <dgm:cxn modelId="{19CFAE38-D193-481D-95F2-55B5F2BE5238}" type="presParOf" srcId="{B6ED4B14-2086-4FFC-8C89-C17289AA42CC}" destId="{AE8E8F60-2B51-4A6B-8B52-6884A46AE1A6}" srcOrd="5" destOrd="0" presId="urn:microsoft.com/office/officeart/2005/8/layout/matrix1"/>
    <dgm:cxn modelId="{32278011-5276-4C10-93AA-CC4C8A42519C}" type="presParOf" srcId="{B6ED4B14-2086-4FFC-8C89-C17289AA42CC}" destId="{8186A83B-9D33-4516-90B3-FD9CAA5A1138}" srcOrd="6" destOrd="0" presId="urn:microsoft.com/office/officeart/2005/8/layout/matrix1"/>
    <dgm:cxn modelId="{A02D457B-ECA7-436A-909F-D726068D2923}" type="presParOf" srcId="{B6ED4B14-2086-4FFC-8C89-C17289AA42CC}" destId="{08678B98-A3F0-41A1-AE6D-AE11E5F6CD8E}" srcOrd="7" destOrd="0" presId="urn:microsoft.com/office/officeart/2005/8/layout/matrix1"/>
    <dgm:cxn modelId="{AF4BDB2B-87DB-4F94-8E36-D0B412C436C9}" type="presParOf" srcId="{9114344B-E429-411B-9985-8FA85196506F}" destId="{CA98D225-957E-428F-8E33-436C41A3184A}"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6AC3EC-33D5-4F25-8D2C-30F09DDE2BBE}"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55DC67AE-C157-4460-B838-B35E5CD06120}">
      <dgm:prSet phldrT="[Texto]"/>
      <dgm:spPr/>
      <dgm:t>
        <a:bodyPr/>
        <a:lstStyle/>
        <a:p>
          <a:r>
            <a:rPr lang="es-EC" dirty="0" smtClean="0"/>
            <a:t>Molinos a altas revoluciones 250 -700 rpm</a:t>
          </a:r>
          <a:endParaRPr lang="en-US" dirty="0"/>
        </a:p>
      </dgm:t>
    </dgm:pt>
    <dgm:pt modelId="{52114605-A3BF-4C4A-B57B-326498F168DC}" type="parTrans" cxnId="{0E483DF8-24A9-4724-821E-8C4069D169F9}">
      <dgm:prSet/>
      <dgm:spPr/>
      <dgm:t>
        <a:bodyPr/>
        <a:lstStyle/>
        <a:p>
          <a:endParaRPr lang="en-US"/>
        </a:p>
      </dgm:t>
    </dgm:pt>
    <dgm:pt modelId="{A94F516C-AF10-4B0C-A7EC-606638CCAB5D}" type="sibTrans" cxnId="{0E483DF8-24A9-4724-821E-8C4069D169F9}">
      <dgm:prSet/>
      <dgm:spPr/>
      <dgm:t>
        <a:bodyPr/>
        <a:lstStyle/>
        <a:p>
          <a:endParaRPr lang="en-US"/>
        </a:p>
      </dgm:t>
    </dgm:pt>
    <dgm:pt modelId="{57984A12-9282-430E-B51A-A5109184485B}">
      <dgm:prSet phldrT="[Texto]"/>
      <dgm:spPr/>
      <dgm:t>
        <a:bodyPr/>
        <a:lstStyle/>
        <a:p>
          <a:r>
            <a:rPr lang="es-EC" dirty="0" smtClean="0"/>
            <a:t>Molinos a bajas revoluciones 25 rpm</a:t>
          </a:r>
          <a:endParaRPr lang="en-US" dirty="0"/>
        </a:p>
      </dgm:t>
    </dgm:pt>
    <dgm:pt modelId="{4095F770-DA98-4905-96A2-D26521AB0F81}" type="parTrans" cxnId="{A2EEB82A-9694-4904-8880-F3A744929D90}">
      <dgm:prSet/>
      <dgm:spPr/>
      <dgm:t>
        <a:bodyPr/>
        <a:lstStyle/>
        <a:p>
          <a:endParaRPr lang="en-US"/>
        </a:p>
      </dgm:t>
    </dgm:pt>
    <dgm:pt modelId="{BD759051-B1F2-4678-801F-2F7706CBBDBE}" type="sibTrans" cxnId="{A2EEB82A-9694-4904-8880-F3A744929D90}">
      <dgm:prSet/>
      <dgm:spPr/>
      <dgm:t>
        <a:bodyPr/>
        <a:lstStyle/>
        <a:p>
          <a:endParaRPr lang="en-US"/>
        </a:p>
      </dgm:t>
    </dgm:pt>
    <dgm:pt modelId="{106CCCF3-6742-426B-93D6-9EB3A2931A8E}">
      <dgm:prSet phldrT="[Texto]"/>
      <dgm:spPr/>
      <dgm:t>
        <a:bodyPr/>
        <a:lstStyle/>
        <a:p>
          <a:r>
            <a:rPr lang="es-EC" dirty="0" smtClean="0"/>
            <a:t>Un eje</a:t>
          </a:r>
          <a:endParaRPr lang="en-US" dirty="0"/>
        </a:p>
      </dgm:t>
    </dgm:pt>
    <dgm:pt modelId="{70EBF586-6B16-44D0-ADD0-AD71B69CED9C}" type="parTrans" cxnId="{0CCB6E6C-9E82-4A88-B72B-80342EDB27EB}">
      <dgm:prSet/>
      <dgm:spPr/>
      <dgm:t>
        <a:bodyPr/>
        <a:lstStyle/>
        <a:p>
          <a:endParaRPr lang="en-US"/>
        </a:p>
      </dgm:t>
    </dgm:pt>
    <dgm:pt modelId="{FF643EB2-BBEB-497F-A976-648529660F38}" type="sibTrans" cxnId="{0CCB6E6C-9E82-4A88-B72B-80342EDB27EB}">
      <dgm:prSet/>
      <dgm:spPr/>
      <dgm:t>
        <a:bodyPr/>
        <a:lstStyle/>
        <a:p>
          <a:endParaRPr lang="en-US"/>
        </a:p>
      </dgm:t>
    </dgm:pt>
    <dgm:pt modelId="{DBAA6610-AEE0-42BE-9A5E-C5A0DDA77FDA}">
      <dgm:prSet phldrT="[Texto]"/>
      <dgm:spPr/>
      <dgm:t>
        <a:bodyPr/>
        <a:lstStyle/>
        <a:p>
          <a:r>
            <a:rPr lang="es-EC" dirty="0" smtClean="0"/>
            <a:t>Dos ejes</a:t>
          </a:r>
          <a:endParaRPr lang="en-US" dirty="0"/>
        </a:p>
      </dgm:t>
    </dgm:pt>
    <dgm:pt modelId="{23093A6E-ACDC-451F-9C49-0F7E1E481955}" type="parTrans" cxnId="{A6B4CC2B-BB6D-4667-A150-72613EACFD52}">
      <dgm:prSet/>
      <dgm:spPr/>
      <dgm:t>
        <a:bodyPr/>
        <a:lstStyle/>
        <a:p>
          <a:endParaRPr lang="en-US"/>
        </a:p>
      </dgm:t>
    </dgm:pt>
    <dgm:pt modelId="{09094519-910A-4742-AB46-680A27EDCB12}" type="sibTrans" cxnId="{A6B4CC2B-BB6D-4667-A150-72613EACFD52}">
      <dgm:prSet/>
      <dgm:spPr/>
      <dgm:t>
        <a:bodyPr/>
        <a:lstStyle/>
        <a:p>
          <a:endParaRPr lang="en-US"/>
        </a:p>
      </dgm:t>
    </dgm:pt>
    <dgm:pt modelId="{CCCD94A0-1448-45D1-9909-705F5287E084}">
      <dgm:prSet phldrT="[Texto]"/>
      <dgm:spPr/>
      <dgm:t>
        <a:bodyPr/>
        <a:lstStyle/>
        <a:p>
          <a:r>
            <a:rPr lang="es-EC" dirty="0" smtClean="0"/>
            <a:t>Un eje</a:t>
          </a:r>
          <a:endParaRPr lang="en-US" dirty="0"/>
        </a:p>
      </dgm:t>
    </dgm:pt>
    <dgm:pt modelId="{5E977910-C9F3-49B1-A139-4D145D4B7765}" type="parTrans" cxnId="{2E600B82-4B87-4DE3-A930-D287935BBB6B}">
      <dgm:prSet/>
      <dgm:spPr/>
      <dgm:t>
        <a:bodyPr/>
        <a:lstStyle/>
        <a:p>
          <a:endParaRPr lang="en-US"/>
        </a:p>
      </dgm:t>
    </dgm:pt>
    <dgm:pt modelId="{058D1941-3B07-4622-B80A-0A54E4E15551}" type="sibTrans" cxnId="{2E600B82-4B87-4DE3-A930-D287935BBB6B}">
      <dgm:prSet/>
      <dgm:spPr/>
      <dgm:t>
        <a:bodyPr/>
        <a:lstStyle/>
        <a:p>
          <a:endParaRPr lang="en-US"/>
        </a:p>
      </dgm:t>
    </dgm:pt>
    <dgm:pt modelId="{E05BF7AD-4584-42EC-ACCB-E07337B3FE13}">
      <dgm:prSet phldrT="[Texto]"/>
      <dgm:spPr/>
      <dgm:t>
        <a:bodyPr/>
        <a:lstStyle/>
        <a:p>
          <a:r>
            <a:rPr lang="es-EC" dirty="0" smtClean="0"/>
            <a:t>Dos ejes</a:t>
          </a:r>
          <a:endParaRPr lang="en-US" dirty="0"/>
        </a:p>
      </dgm:t>
    </dgm:pt>
    <dgm:pt modelId="{8CEBA50E-7F3C-4E7A-808F-238FBC1BDCE7}" type="parTrans" cxnId="{8B242027-B0A7-41F8-ACEE-4168104939C2}">
      <dgm:prSet/>
      <dgm:spPr/>
      <dgm:t>
        <a:bodyPr/>
        <a:lstStyle/>
        <a:p>
          <a:endParaRPr lang="en-US"/>
        </a:p>
      </dgm:t>
    </dgm:pt>
    <dgm:pt modelId="{1F6C9D76-F6CF-4CBC-8E90-95F547EF15E3}" type="sibTrans" cxnId="{8B242027-B0A7-41F8-ACEE-4168104939C2}">
      <dgm:prSet/>
      <dgm:spPr/>
      <dgm:t>
        <a:bodyPr/>
        <a:lstStyle/>
        <a:p>
          <a:endParaRPr lang="en-US"/>
        </a:p>
      </dgm:t>
    </dgm:pt>
    <dgm:pt modelId="{E38DAD30-C0AE-4349-B77C-5E8C1D4A7CC2}" type="pres">
      <dgm:prSet presAssocID="{876AC3EC-33D5-4F25-8D2C-30F09DDE2BBE}" presName="linear" presStyleCnt="0">
        <dgm:presLayoutVars>
          <dgm:dir/>
          <dgm:resizeHandles val="exact"/>
        </dgm:presLayoutVars>
      </dgm:prSet>
      <dgm:spPr/>
      <dgm:t>
        <a:bodyPr/>
        <a:lstStyle/>
        <a:p>
          <a:endParaRPr lang="en-US"/>
        </a:p>
      </dgm:t>
    </dgm:pt>
    <dgm:pt modelId="{D7E66412-F9D5-4163-B6CB-CEDB6304C6BD}" type="pres">
      <dgm:prSet presAssocID="{55DC67AE-C157-4460-B838-B35E5CD06120}" presName="comp" presStyleCnt="0"/>
      <dgm:spPr/>
    </dgm:pt>
    <dgm:pt modelId="{0FADF54E-9F2F-48AC-AE3F-9FC700690C3B}" type="pres">
      <dgm:prSet presAssocID="{55DC67AE-C157-4460-B838-B35E5CD06120}" presName="box" presStyleLbl="node1" presStyleIdx="0" presStyleCnt="2" custLinFactNeighborX="-7692" custLinFactNeighborY="-1173"/>
      <dgm:spPr/>
      <dgm:t>
        <a:bodyPr/>
        <a:lstStyle/>
        <a:p>
          <a:endParaRPr lang="en-US"/>
        </a:p>
      </dgm:t>
    </dgm:pt>
    <dgm:pt modelId="{15D505BC-B1AE-49FF-91B0-3F5E76B02887}" type="pres">
      <dgm:prSet presAssocID="{55DC67AE-C157-4460-B838-B35E5CD06120}" presName="img" presStyleLbl="fgImgPlace1" presStyleIdx="0" presStyleCnt="2"/>
      <dgm:spPr>
        <a:blipFill rotWithShape="1">
          <a:blip xmlns:r="http://schemas.openxmlformats.org/officeDocument/2006/relationships" r:embed="rId1"/>
          <a:stretch>
            <a:fillRect/>
          </a:stretch>
        </a:blipFill>
      </dgm:spPr>
    </dgm:pt>
    <dgm:pt modelId="{056DB2D9-2D6C-4099-B3E3-F579DB30BC21}" type="pres">
      <dgm:prSet presAssocID="{55DC67AE-C157-4460-B838-B35E5CD06120}" presName="text" presStyleLbl="node1" presStyleIdx="0" presStyleCnt="2">
        <dgm:presLayoutVars>
          <dgm:bulletEnabled val="1"/>
        </dgm:presLayoutVars>
      </dgm:prSet>
      <dgm:spPr/>
      <dgm:t>
        <a:bodyPr/>
        <a:lstStyle/>
        <a:p>
          <a:endParaRPr lang="en-US"/>
        </a:p>
      </dgm:t>
    </dgm:pt>
    <dgm:pt modelId="{559906E0-BBE6-4ECE-9BA3-F96E499663EA}" type="pres">
      <dgm:prSet presAssocID="{A94F516C-AF10-4B0C-A7EC-606638CCAB5D}" presName="spacer" presStyleCnt="0"/>
      <dgm:spPr/>
    </dgm:pt>
    <dgm:pt modelId="{39C30831-5304-44CF-ABB3-E460956F72F5}" type="pres">
      <dgm:prSet presAssocID="{57984A12-9282-430E-B51A-A5109184485B}" presName="comp" presStyleCnt="0"/>
      <dgm:spPr/>
    </dgm:pt>
    <dgm:pt modelId="{3CE069FB-3652-4A6B-9C1E-A2A589C8BB99}" type="pres">
      <dgm:prSet presAssocID="{57984A12-9282-430E-B51A-A5109184485B}" presName="box" presStyleLbl="node1" presStyleIdx="1" presStyleCnt="2"/>
      <dgm:spPr/>
      <dgm:t>
        <a:bodyPr/>
        <a:lstStyle/>
        <a:p>
          <a:endParaRPr lang="en-US"/>
        </a:p>
      </dgm:t>
    </dgm:pt>
    <dgm:pt modelId="{3A1223BA-DA55-4D83-AD68-F80F9F28A4C3}" type="pres">
      <dgm:prSet presAssocID="{57984A12-9282-430E-B51A-A5109184485B}" presName="img" presStyleLbl="fgImgPlace1" presStyleIdx="1" presStyleCnt="2"/>
      <dgm:spPr>
        <a:blipFill rotWithShape="1">
          <a:blip xmlns:r="http://schemas.openxmlformats.org/officeDocument/2006/relationships" r:embed="rId2"/>
          <a:stretch>
            <a:fillRect/>
          </a:stretch>
        </a:blipFill>
      </dgm:spPr>
    </dgm:pt>
    <dgm:pt modelId="{8CC4DEB2-2B75-4317-9044-289758CF4693}" type="pres">
      <dgm:prSet presAssocID="{57984A12-9282-430E-B51A-A5109184485B}" presName="text" presStyleLbl="node1" presStyleIdx="1" presStyleCnt="2">
        <dgm:presLayoutVars>
          <dgm:bulletEnabled val="1"/>
        </dgm:presLayoutVars>
      </dgm:prSet>
      <dgm:spPr/>
      <dgm:t>
        <a:bodyPr/>
        <a:lstStyle/>
        <a:p>
          <a:endParaRPr lang="en-US"/>
        </a:p>
      </dgm:t>
    </dgm:pt>
  </dgm:ptLst>
  <dgm:cxnLst>
    <dgm:cxn modelId="{00995198-7C75-46E4-AA26-9B72BF8EEE2F}" type="presOf" srcId="{57984A12-9282-430E-B51A-A5109184485B}" destId="{8CC4DEB2-2B75-4317-9044-289758CF4693}" srcOrd="1" destOrd="0" presId="urn:microsoft.com/office/officeart/2005/8/layout/vList4"/>
    <dgm:cxn modelId="{0E483DF8-24A9-4724-821E-8C4069D169F9}" srcId="{876AC3EC-33D5-4F25-8D2C-30F09DDE2BBE}" destId="{55DC67AE-C157-4460-B838-B35E5CD06120}" srcOrd="0" destOrd="0" parTransId="{52114605-A3BF-4C4A-B57B-326498F168DC}" sibTransId="{A94F516C-AF10-4B0C-A7EC-606638CCAB5D}"/>
    <dgm:cxn modelId="{0CCB6E6C-9E82-4A88-B72B-80342EDB27EB}" srcId="{55DC67AE-C157-4460-B838-B35E5CD06120}" destId="{106CCCF3-6742-426B-93D6-9EB3A2931A8E}" srcOrd="0" destOrd="0" parTransId="{70EBF586-6B16-44D0-ADD0-AD71B69CED9C}" sibTransId="{FF643EB2-BBEB-497F-A976-648529660F38}"/>
    <dgm:cxn modelId="{D74BB00B-6163-480F-8DCA-7DF2189E86B5}" type="presOf" srcId="{CCCD94A0-1448-45D1-9909-705F5287E084}" destId="{8CC4DEB2-2B75-4317-9044-289758CF4693}" srcOrd="1" destOrd="1" presId="urn:microsoft.com/office/officeart/2005/8/layout/vList4"/>
    <dgm:cxn modelId="{F0EA27A1-81F7-408A-A561-A468803F6E1E}" type="presOf" srcId="{CCCD94A0-1448-45D1-9909-705F5287E084}" destId="{3CE069FB-3652-4A6B-9C1E-A2A589C8BB99}" srcOrd="0" destOrd="1" presId="urn:microsoft.com/office/officeart/2005/8/layout/vList4"/>
    <dgm:cxn modelId="{1D290FBE-788F-4FD4-8DDC-7DA944993563}" type="presOf" srcId="{57984A12-9282-430E-B51A-A5109184485B}" destId="{3CE069FB-3652-4A6B-9C1E-A2A589C8BB99}" srcOrd="0" destOrd="0" presId="urn:microsoft.com/office/officeart/2005/8/layout/vList4"/>
    <dgm:cxn modelId="{C07C4E5C-E3F0-440C-B15A-B564ED40EDE0}" type="presOf" srcId="{DBAA6610-AEE0-42BE-9A5E-C5A0DDA77FDA}" destId="{0FADF54E-9F2F-48AC-AE3F-9FC700690C3B}" srcOrd="0" destOrd="2" presId="urn:microsoft.com/office/officeart/2005/8/layout/vList4"/>
    <dgm:cxn modelId="{CE891072-1E0F-49E3-A787-2C85C34B9A81}" type="presOf" srcId="{106CCCF3-6742-426B-93D6-9EB3A2931A8E}" destId="{0FADF54E-9F2F-48AC-AE3F-9FC700690C3B}" srcOrd="0" destOrd="1" presId="urn:microsoft.com/office/officeart/2005/8/layout/vList4"/>
    <dgm:cxn modelId="{A6B4CC2B-BB6D-4667-A150-72613EACFD52}" srcId="{55DC67AE-C157-4460-B838-B35E5CD06120}" destId="{DBAA6610-AEE0-42BE-9A5E-C5A0DDA77FDA}" srcOrd="1" destOrd="0" parTransId="{23093A6E-ACDC-451F-9C49-0F7E1E481955}" sibTransId="{09094519-910A-4742-AB46-680A27EDCB12}"/>
    <dgm:cxn modelId="{1FFD4E0B-69A4-44F0-BC75-6F1EC5628B8E}" type="presOf" srcId="{876AC3EC-33D5-4F25-8D2C-30F09DDE2BBE}" destId="{E38DAD30-C0AE-4349-B77C-5E8C1D4A7CC2}" srcOrd="0" destOrd="0" presId="urn:microsoft.com/office/officeart/2005/8/layout/vList4"/>
    <dgm:cxn modelId="{A2EEB82A-9694-4904-8880-F3A744929D90}" srcId="{876AC3EC-33D5-4F25-8D2C-30F09DDE2BBE}" destId="{57984A12-9282-430E-B51A-A5109184485B}" srcOrd="1" destOrd="0" parTransId="{4095F770-DA98-4905-96A2-D26521AB0F81}" sibTransId="{BD759051-B1F2-4678-801F-2F7706CBBDBE}"/>
    <dgm:cxn modelId="{5781D7C9-835A-4F02-8A12-1D54686ABC86}" type="presOf" srcId="{55DC67AE-C157-4460-B838-B35E5CD06120}" destId="{0FADF54E-9F2F-48AC-AE3F-9FC700690C3B}" srcOrd="0" destOrd="0" presId="urn:microsoft.com/office/officeart/2005/8/layout/vList4"/>
    <dgm:cxn modelId="{15EAB892-8819-4A5B-8769-7CDEEACBA6AE}" type="presOf" srcId="{106CCCF3-6742-426B-93D6-9EB3A2931A8E}" destId="{056DB2D9-2D6C-4099-B3E3-F579DB30BC21}" srcOrd="1" destOrd="1" presId="urn:microsoft.com/office/officeart/2005/8/layout/vList4"/>
    <dgm:cxn modelId="{44A8FC15-3A17-4C81-A05A-7BD6BF10268B}" type="presOf" srcId="{55DC67AE-C157-4460-B838-B35E5CD06120}" destId="{056DB2D9-2D6C-4099-B3E3-F579DB30BC21}" srcOrd="1" destOrd="0" presId="urn:microsoft.com/office/officeart/2005/8/layout/vList4"/>
    <dgm:cxn modelId="{DB156768-D263-4515-99F4-770D66C3B6D7}" type="presOf" srcId="{E05BF7AD-4584-42EC-ACCB-E07337B3FE13}" destId="{3CE069FB-3652-4A6B-9C1E-A2A589C8BB99}" srcOrd="0" destOrd="2" presId="urn:microsoft.com/office/officeart/2005/8/layout/vList4"/>
    <dgm:cxn modelId="{2E600B82-4B87-4DE3-A930-D287935BBB6B}" srcId="{57984A12-9282-430E-B51A-A5109184485B}" destId="{CCCD94A0-1448-45D1-9909-705F5287E084}" srcOrd="0" destOrd="0" parTransId="{5E977910-C9F3-49B1-A139-4D145D4B7765}" sibTransId="{058D1941-3B07-4622-B80A-0A54E4E15551}"/>
    <dgm:cxn modelId="{813FCB14-E63D-4739-B369-315027AE569A}" type="presOf" srcId="{DBAA6610-AEE0-42BE-9A5E-C5A0DDA77FDA}" destId="{056DB2D9-2D6C-4099-B3E3-F579DB30BC21}" srcOrd="1" destOrd="2" presId="urn:microsoft.com/office/officeart/2005/8/layout/vList4"/>
    <dgm:cxn modelId="{8B242027-B0A7-41F8-ACEE-4168104939C2}" srcId="{57984A12-9282-430E-B51A-A5109184485B}" destId="{E05BF7AD-4584-42EC-ACCB-E07337B3FE13}" srcOrd="1" destOrd="0" parTransId="{8CEBA50E-7F3C-4E7A-808F-238FBC1BDCE7}" sibTransId="{1F6C9D76-F6CF-4CBC-8E90-95F547EF15E3}"/>
    <dgm:cxn modelId="{BDCEC32B-7B8F-4511-BF6B-4B08223F80F2}" type="presOf" srcId="{E05BF7AD-4584-42EC-ACCB-E07337B3FE13}" destId="{8CC4DEB2-2B75-4317-9044-289758CF4693}" srcOrd="1" destOrd="2" presId="urn:microsoft.com/office/officeart/2005/8/layout/vList4"/>
    <dgm:cxn modelId="{CBB0B528-195C-47EA-9649-3D34E3918618}" type="presParOf" srcId="{E38DAD30-C0AE-4349-B77C-5E8C1D4A7CC2}" destId="{D7E66412-F9D5-4163-B6CB-CEDB6304C6BD}" srcOrd="0" destOrd="0" presId="urn:microsoft.com/office/officeart/2005/8/layout/vList4"/>
    <dgm:cxn modelId="{0A84B891-401E-4FDB-A369-98DAD61C044D}" type="presParOf" srcId="{D7E66412-F9D5-4163-B6CB-CEDB6304C6BD}" destId="{0FADF54E-9F2F-48AC-AE3F-9FC700690C3B}" srcOrd="0" destOrd="0" presId="urn:microsoft.com/office/officeart/2005/8/layout/vList4"/>
    <dgm:cxn modelId="{E4DF6361-6A69-4C34-B50A-0C9F206A2928}" type="presParOf" srcId="{D7E66412-F9D5-4163-B6CB-CEDB6304C6BD}" destId="{15D505BC-B1AE-49FF-91B0-3F5E76B02887}" srcOrd="1" destOrd="0" presId="urn:microsoft.com/office/officeart/2005/8/layout/vList4"/>
    <dgm:cxn modelId="{DDBA798D-117F-477F-B07A-3F72A05317F9}" type="presParOf" srcId="{D7E66412-F9D5-4163-B6CB-CEDB6304C6BD}" destId="{056DB2D9-2D6C-4099-B3E3-F579DB30BC21}" srcOrd="2" destOrd="0" presId="urn:microsoft.com/office/officeart/2005/8/layout/vList4"/>
    <dgm:cxn modelId="{FEE5EB98-26CF-4ED3-B497-43B2420DFD3C}" type="presParOf" srcId="{E38DAD30-C0AE-4349-B77C-5E8C1D4A7CC2}" destId="{559906E0-BBE6-4ECE-9BA3-F96E499663EA}" srcOrd="1" destOrd="0" presId="urn:microsoft.com/office/officeart/2005/8/layout/vList4"/>
    <dgm:cxn modelId="{D0359BC9-0F62-4904-AA23-BFE0E389DDE2}" type="presParOf" srcId="{E38DAD30-C0AE-4349-B77C-5E8C1D4A7CC2}" destId="{39C30831-5304-44CF-ABB3-E460956F72F5}" srcOrd="2" destOrd="0" presId="urn:microsoft.com/office/officeart/2005/8/layout/vList4"/>
    <dgm:cxn modelId="{02F84072-F58B-4B23-9738-C107C9050843}" type="presParOf" srcId="{39C30831-5304-44CF-ABB3-E460956F72F5}" destId="{3CE069FB-3652-4A6B-9C1E-A2A589C8BB99}" srcOrd="0" destOrd="0" presId="urn:microsoft.com/office/officeart/2005/8/layout/vList4"/>
    <dgm:cxn modelId="{0F050A1B-798B-4AFB-B5F6-8C22B1D6CC1D}" type="presParOf" srcId="{39C30831-5304-44CF-ABB3-E460956F72F5}" destId="{3A1223BA-DA55-4D83-AD68-F80F9F28A4C3}" srcOrd="1" destOrd="0" presId="urn:microsoft.com/office/officeart/2005/8/layout/vList4"/>
    <dgm:cxn modelId="{14359AED-5D76-4F99-A332-E26B451BF59F}" type="presParOf" srcId="{39C30831-5304-44CF-ABB3-E460956F72F5}" destId="{8CC4DEB2-2B75-4317-9044-289758CF4693}"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9CC3E0-1BD6-4129-A988-D204D422E05F}" type="doc">
      <dgm:prSet loTypeId="urn:microsoft.com/office/officeart/2005/8/layout/chart3" loCatId="cycle" qsTypeId="urn:microsoft.com/office/officeart/2005/8/quickstyle/simple1" qsCatId="simple" csTypeId="urn:microsoft.com/office/officeart/2005/8/colors/accent1_1" csCatId="accent1" phldr="0"/>
      <dgm:spPr/>
    </dgm:pt>
    <dgm:pt modelId="{783C16C7-E2FE-4625-A280-71435A90BFAB}">
      <dgm:prSet phldrT="[Texto]" phldr="1"/>
      <dgm:spPr/>
      <dgm:t>
        <a:bodyPr/>
        <a:lstStyle/>
        <a:p>
          <a:endParaRPr lang="en-US" dirty="0"/>
        </a:p>
      </dgm:t>
    </dgm:pt>
    <dgm:pt modelId="{8AB1E73A-2164-4B59-9364-EEC1DACA122B}" type="parTrans" cxnId="{08648EC4-7E35-4966-9642-04A35E1949DA}">
      <dgm:prSet/>
      <dgm:spPr/>
      <dgm:t>
        <a:bodyPr/>
        <a:lstStyle/>
        <a:p>
          <a:endParaRPr lang="en-US"/>
        </a:p>
      </dgm:t>
    </dgm:pt>
    <dgm:pt modelId="{FE9F6FAF-9C1A-4EC5-9418-615693A19987}" type="sibTrans" cxnId="{08648EC4-7E35-4966-9642-04A35E1949DA}">
      <dgm:prSet/>
      <dgm:spPr/>
      <dgm:t>
        <a:bodyPr/>
        <a:lstStyle/>
        <a:p>
          <a:endParaRPr lang="en-US"/>
        </a:p>
      </dgm:t>
    </dgm:pt>
    <dgm:pt modelId="{2ED9B7EE-9A9C-486A-9B83-FDAEB0ADD117}" type="pres">
      <dgm:prSet presAssocID="{179CC3E0-1BD6-4129-A988-D204D422E05F}" presName="compositeShape" presStyleCnt="0">
        <dgm:presLayoutVars>
          <dgm:chMax val="7"/>
          <dgm:dir/>
          <dgm:resizeHandles val="exact"/>
        </dgm:presLayoutVars>
      </dgm:prSet>
      <dgm:spPr/>
    </dgm:pt>
    <dgm:pt modelId="{A9147DAB-FCDF-4C9C-8245-A173D6F9C063}" type="pres">
      <dgm:prSet presAssocID="{179CC3E0-1BD6-4129-A988-D204D422E05F}" presName="wedge1" presStyleLbl="node1" presStyleIdx="0" presStyleCnt="1"/>
      <dgm:spPr/>
      <dgm:t>
        <a:bodyPr/>
        <a:lstStyle/>
        <a:p>
          <a:endParaRPr lang="en-US"/>
        </a:p>
      </dgm:t>
    </dgm:pt>
    <dgm:pt modelId="{337B5ECC-01A5-4066-A05F-4495048DD9CD}" type="pres">
      <dgm:prSet presAssocID="{179CC3E0-1BD6-4129-A988-D204D422E05F}" presName="wedge1Tx" presStyleLbl="node1" presStyleIdx="0" presStyleCnt="1">
        <dgm:presLayoutVars>
          <dgm:chMax val="0"/>
          <dgm:chPref val="0"/>
          <dgm:bulletEnabled val="1"/>
        </dgm:presLayoutVars>
      </dgm:prSet>
      <dgm:spPr/>
      <dgm:t>
        <a:bodyPr/>
        <a:lstStyle/>
        <a:p>
          <a:endParaRPr lang="en-US"/>
        </a:p>
      </dgm:t>
    </dgm:pt>
  </dgm:ptLst>
  <dgm:cxnLst>
    <dgm:cxn modelId="{A0118BFD-B495-4FA2-A851-10A1FD54F64C}" type="presOf" srcId="{179CC3E0-1BD6-4129-A988-D204D422E05F}" destId="{2ED9B7EE-9A9C-486A-9B83-FDAEB0ADD117}" srcOrd="0" destOrd="0" presId="urn:microsoft.com/office/officeart/2005/8/layout/chart3"/>
    <dgm:cxn modelId="{5E240AFE-86B6-405B-BEF3-7655CAD56334}" type="presOf" srcId="{783C16C7-E2FE-4625-A280-71435A90BFAB}" destId="{A9147DAB-FCDF-4C9C-8245-A173D6F9C063}" srcOrd="0" destOrd="0" presId="urn:microsoft.com/office/officeart/2005/8/layout/chart3"/>
    <dgm:cxn modelId="{359D35CB-595F-4260-9A9A-0B1F41626845}" type="presOf" srcId="{783C16C7-E2FE-4625-A280-71435A90BFAB}" destId="{337B5ECC-01A5-4066-A05F-4495048DD9CD}" srcOrd="1" destOrd="0" presId="urn:microsoft.com/office/officeart/2005/8/layout/chart3"/>
    <dgm:cxn modelId="{08648EC4-7E35-4966-9642-04A35E1949DA}" srcId="{179CC3E0-1BD6-4129-A988-D204D422E05F}" destId="{783C16C7-E2FE-4625-A280-71435A90BFAB}" srcOrd="0" destOrd="0" parTransId="{8AB1E73A-2164-4B59-9364-EEC1DACA122B}" sibTransId="{FE9F6FAF-9C1A-4EC5-9418-615693A19987}"/>
    <dgm:cxn modelId="{BB7E1A79-10F5-486C-8276-6978F7462F22}" type="presParOf" srcId="{2ED9B7EE-9A9C-486A-9B83-FDAEB0ADD117}" destId="{A9147DAB-FCDF-4C9C-8245-A173D6F9C063}" srcOrd="0" destOrd="0" presId="urn:microsoft.com/office/officeart/2005/8/layout/chart3"/>
    <dgm:cxn modelId="{7D27E612-0B90-487A-941E-02354DD4CA86}" type="presParOf" srcId="{2ED9B7EE-9A9C-486A-9B83-FDAEB0ADD117}" destId="{337B5ECC-01A5-4066-A05F-4495048DD9CD}" srcOrd="1"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88AC78-27D0-443F-8EC3-372BF7135D2E}" type="doc">
      <dgm:prSet loTypeId="urn:microsoft.com/office/officeart/2005/8/layout/matrix1" loCatId="matrix" qsTypeId="urn:microsoft.com/office/officeart/2005/8/quickstyle/3d2" qsCatId="3D" csTypeId="urn:microsoft.com/office/officeart/2005/8/colors/colorful2" csCatId="colorful" phldr="1"/>
      <dgm:spPr/>
      <dgm:t>
        <a:bodyPr/>
        <a:lstStyle/>
        <a:p>
          <a:endParaRPr lang="es-EC"/>
        </a:p>
      </dgm:t>
    </dgm:pt>
    <dgm:pt modelId="{2481A4C9-50FD-438D-807E-1DFC5B871712}">
      <dgm:prSet phldrT="[Texto]" custT="1"/>
      <dgm:spPr>
        <a:xfrm rot="16200000">
          <a:off x="508379" y="-508379"/>
          <a:ext cx="975814" cy="1992573"/>
        </a:xfrm>
        <a:scene3d>
          <a:camera prst="orthographicFront"/>
          <a:lightRig rig="threePt" dir="t">
            <a:rot lat="0" lon="0" rev="7500000"/>
          </a:lightRig>
        </a:scene3d>
        <a:sp3d prstMaterial="plastic">
          <a:bevelT w="127000" h="25400" prst="relaxedInset"/>
        </a:sp3d>
      </dgm:spPr>
      <dgm:t>
        <a:bodyPr/>
        <a:lstStyle/>
        <a:p>
          <a:pPr algn="ctr"/>
          <a:r>
            <a:rPr lang="es-EC" sz="3200" b="1" dirty="0" smtClean="0">
              <a:latin typeface="+mj-lt"/>
              <a:ea typeface="+mn-ea"/>
              <a:cs typeface="Arial" pitchFamily="34" charset="0"/>
            </a:rPr>
            <a:t>TRITURACIÓN</a:t>
          </a:r>
          <a:endParaRPr lang="es-EC" sz="3200" b="1" dirty="0">
            <a:latin typeface="+mj-lt"/>
            <a:ea typeface="+mn-ea"/>
            <a:cs typeface="Arial" pitchFamily="34" charset="0"/>
          </a:endParaRPr>
        </a:p>
      </dgm:t>
    </dgm:pt>
    <dgm:pt modelId="{91D7844B-ECAD-4ED7-9570-D63220FB2629}" type="parTrans" cxnId="{FC289805-D55F-47E0-9FB0-6DD7F1C2E558}">
      <dgm:prSet/>
      <dgm:spPr/>
      <dgm:t>
        <a:bodyPr/>
        <a:lstStyle/>
        <a:p>
          <a:pPr algn="ctr"/>
          <a:endParaRPr lang="es-EC" sz="4400">
            <a:latin typeface="+mj-lt"/>
          </a:endParaRPr>
        </a:p>
      </dgm:t>
    </dgm:pt>
    <dgm:pt modelId="{BD1F4DB7-1F60-4261-BB4C-9C76647E8215}" type="sibTrans" cxnId="{FC289805-D55F-47E0-9FB0-6DD7F1C2E558}">
      <dgm:prSet/>
      <dgm:spPr/>
      <dgm:t>
        <a:bodyPr/>
        <a:lstStyle/>
        <a:p>
          <a:pPr algn="ctr"/>
          <a:endParaRPr lang="es-EC" sz="4400">
            <a:latin typeface="+mj-lt"/>
          </a:endParaRPr>
        </a:p>
      </dgm:t>
    </dgm:pt>
    <dgm:pt modelId="{9E941AC2-2E2E-4722-85B9-909D932AA497}">
      <dgm:prSet phldrT="[Texto]" custT="1"/>
      <dgm:spPr>
        <a:xfrm>
          <a:off x="1992573" y="0"/>
          <a:ext cx="1992573" cy="975814"/>
        </a:xfrm>
        <a:scene3d>
          <a:camera prst="orthographicFront"/>
          <a:lightRig rig="threePt" dir="t">
            <a:rot lat="0" lon="0" rev="7500000"/>
          </a:lightRig>
        </a:scene3d>
        <a:sp3d prstMaterial="plastic">
          <a:bevelT w="127000" h="25400" prst="relaxedInset"/>
        </a:sp3d>
      </dgm:spPr>
      <dgm:t>
        <a:bodyPr/>
        <a:lstStyle/>
        <a:p>
          <a:pPr algn="ctr"/>
          <a:endParaRPr lang="es-EC" sz="3200" b="1" dirty="0" smtClean="0">
            <a:latin typeface="+mj-lt"/>
            <a:ea typeface="+mn-ea"/>
            <a:cs typeface="Arial" pitchFamily="34" charset="0"/>
          </a:endParaRPr>
        </a:p>
        <a:p>
          <a:pPr algn="ctr"/>
          <a:r>
            <a:rPr lang="es-EC" sz="3200" b="1" dirty="0" smtClean="0">
              <a:latin typeface="+mj-lt"/>
              <a:ea typeface="+mn-ea"/>
              <a:cs typeface="Arial" pitchFamily="34" charset="0"/>
            </a:rPr>
            <a:t>CONTROL DE ATASCO</a:t>
          </a:r>
          <a:endParaRPr lang="es-EC" sz="3200" b="1" dirty="0">
            <a:latin typeface="+mj-lt"/>
            <a:ea typeface="+mn-ea"/>
            <a:cs typeface="Arial" pitchFamily="34" charset="0"/>
          </a:endParaRPr>
        </a:p>
      </dgm:t>
    </dgm:pt>
    <dgm:pt modelId="{7B8480E5-B2D6-4E66-9BC4-708FC176EDA1}" type="parTrans" cxnId="{B4BDA76B-D9D9-4B83-AEDF-B21E0C4C1110}">
      <dgm:prSet/>
      <dgm:spPr/>
      <dgm:t>
        <a:bodyPr/>
        <a:lstStyle/>
        <a:p>
          <a:pPr algn="ctr"/>
          <a:endParaRPr lang="es-EC" sz="4400">
            <a:latin typeface="+mj-lt"/>
          </a:endParaRPr>
        </a:p>
      </dgm:t>
    </dgm:pt>
    <dgm:pt modelId="{0DF54D41-C2F7-4369-82EB-54414F7319C4}" type="sibTrans" cxnId="{B4BDA76B-D9D9-4B83-AEDF-B21E0C4C1110}">
      <dgm:prSet/>
      <dgm:spPr/>
      <dgm:t>
        <a:bodyPr/>
        <a:lstStyle/>
        <a:p>
          <a:pPr algn="ctr"/>
          <a:endParaRPr lang="es-EC" sz="4400">
            <a:latin typeface="+mj-lt"/>
          </a:endParaRPr>
        </a:p>
      </dgm:t>
    </dgm:pt>
    <dgm:pt modelId="{541DD575-697F-4AA0-997D-1D4577D6FA82}">
      <dgm:prSet phldrT="[Texto]" custT="1"/>
      <dgm:spPr>
        <a:xfrm rot="10800000">
          <a:off x="0" y="975814"/>
          <a:ext cx="1992573" cy="975814"/>
        </a:xfrm>
        <a:scene3d>
          <a:camera prst="orthographicFront"/>
          <a:lightRig rig="threePt" dir="t">
            <a:rot lat="0" lon="0" rev="7500000"/>
          </a:lightRig>
        </a:scene3d>
        <a:sp3d prstMaterial="plastic">
          <a:bevelT w="127000" h="25400" prst="relaxedInset"/>
        </a:sp3d>
      </dgm:spPr>
      <dgm:t>
        <a:bodyPr/>
        <a:lstStyle/>
        <a:p>
          <a:pPr algn="ctr"/>
          <a:r>
            <a:rPr lang="es-EC" sz="3200" b="1" dirty="0" smtClean="0">
              <a:latin typeface="+mj-lt"/>
              <a:ea typeface="+mn-ea"/>
              <a:cs typeface="Arial" pitchFamily="34" charset="0"/>
            </a:rPr>
            <a:t>CONTROL DE PESO</a:t>
          </a:r>
          <a:endParaRPr lang="es-EC" sz="3200" b="1" dirty="0">
            <a:latin typeface="+mj-lt"/>
            <a:ea typeface="+mn-ea"/>
            <a:cs typeface="Arial" pitchFamily="34" charset="0"/>
          </a:endParaRPr>
        </a:p>
      </dgm:t>
    </dgm:pt>
    <dgm:pt modelId="{E29E00C5-43D6-4ED5-963C-0069221C8D3C}" type="parTrans" cxnId="{C341F3BF-2303-4CE9-820D-30EB2B392A91}">
      <dgm:prSet/>
      <dgm:spPr/>
      <dgm:t>
        <a:bodyPr/>
        <a:lstStyle/>
        <a:p>
          <a:pPr algn="ctr"/>
          <a:endParaRPr lang="es-EC" sz="4400">
            <a:latin typeface="+mj-lt"/>
          </a:endParaRPr>
        </a:p>
      </dgm:t>
    </dgm:pt>
    <dgm:pt modelId="{530301E1-5421-4310-89A1-29E4B17D39CE}" type="sibTrans" cxnId="{C341F3BF-2303-4CE9-820D-30EB2B392A91}">
      <dgm:prSet/>
      <dgm:spPr/>
      <dgm:t>
        <a:bodyPr/>
        <a:lstStyle/>
        <a:p>
          <a:pPr algn="ctr"/>
          <a:endParaRPr lang="es-EC" sz="4400">
            <a:latin typeface="+mj-lt"/>
          </a:endParaRPr>
        </a:p>
      </dgm:t>
    </dgm:pt>
    <dgm:pt modelId="{17304FFD-C70A-4F95-BF35-1B25610A4AB5}">
      <dgm:prSet phldrT="[Texto]" custT="1"/>
      <dgm:spPr>
        <a:xfrm rot="5400000">
          <a:off x="2500952" y="467435"/>
          <a:ext cx="975814" cy="1992573"/>
        </a:xfrm>
        <a:scene3d>
          <a:camera prst="orthographicFront"/>
          <a:lightRig rig="threePt" dir="t">
            <a:rot lat="0" lon="0" rev="7500000"/>
          </a:lightRig>
        </a:scene3d>
        <a:sp3d prstMaterial="plastic">
          <a:bevelT w="127000" h="25400" prst="relaxedInset"/>
        </a:sp3d>
      </dgm:spPr>
      <dgm:t>
        <a:bodyPr/>
        <a:lstStyle/>
        <a:p>
          <a:pPr algn="ctr"/>
          <a:r>
            <a:rPr lang="es-EC" sz="3200" b="1" dirty="0" smtClean="0">
              <a:latin typeface="+mj-lt"/>
              <a:ea typeface="+mn-ea"/>
              <a:cs typeface="Arial" pitchFamily="34" charset="0"/>
            </a:rPr>
            <a:t>OPTIMIZACIÓN</a:t>
          </a:r>
          <a:endParaRPr lang="es-EC" sz="3200" b="1" dirty="0">
            <a:latin typeface="+mj-lt"/>
            <a:ea typeface="+mn-ea"/>
            <a:cs typeface="Arial" pitchFamily="34" charset="0"/>
          </a:endParaRPr>
        </a:p>
      </dgm:t>
    </dgm:pt>
    <dgm:pt modelId="{858E2D8D-66CF-4F2C-90DB-E48F2D0551E9}" type="parTrans" cxnId="{1BC636E3-7F4F-4B51-BB8D-74230730F555}">
      <dgm:prSet/>
      <dgm:spPr/>
      <dgm:t>
        <a:bodyPr/>
        <a:lstStyle/>
        <a:p>
          <a:pPr algn="ctr"/>
          <a:endParaRPr lang="es-EC" sz="4400">
            <a:latin typeface="+mj-lt"/>
          </a:endParaRPr>
        </a:p>
      </dgm:t>
    </dgm:pt>
    <dgm:pt modelId="{EE5F2C3B-DA45-4B9C-A204-442358F6617C}" type="sibTrans" cxnId="{1BC636E3-7F4F-4B51-BB8D-74230730F555}">
      <dgm:prSet/>
      <dgm:spPr/>
      <dgm:t>
        <a:bodyPr/>
        <a:lstStyle/>
        <a:p>
          <a:pPr algn="ctr"/>
          <a:endParaRPr lang="es-EC" sz="4400">
            <a:latin typeface="+mj-lt"/>
          </a:endParaRPr>
        </a:p>
      </dgm:t>
    </dgm:pt>
    <dgm:pt modelId="{DA5366E3-3C8C-4F48-8B86-E1B0400D6654}">
      <dgm:prSet phldrT="[Texto]" custT="1"/>
      <dgm:spPr>
        <a:xfrm>
          <a:off x="1394801" y="731860"/>
          <a:ext cx="1195543" cy="487907"/>
        </a:xfrm>
        <a:scene3d>
          <a:camera prst="orthographicFront"/>
          <a:lightRig rig="threePt" dir="t">
            <a:rot lat="0" lon="0" rev="7500000"/>
          </a:lightRig>
        </a:scene3d>
        <a:sp3d z="152400" extrusionH="63500" prstMaterial="matte">
          <a:bevelT w="50800" h="19050" prst="relaxedInset"/>
          <a:contourClr>
            <a:sysClr val="window" lastClr="FFFFFF"/>
          </a:contourClr>
        </a:sp3d>
      </dgm:spPr>
      <dgm:t>
        <a:bodyPr/>
        <a:lstStyle/>
        <a:p>
          <a:pPr algn="ctr"/>
          <a:r>
            <a:rPr lang="es-EC" sz="3200" b="1" dirty="0" smtClean="0">
              <a:latin typeface="+mj-lt"/>
              <a:ea typeface="+mn-ea"/>
              <a:cs typeface="Arial" pitchFamily="34" charset="0"/>
            </a:rPr>
            <a:t>Problemas a Resolver</a:t>
          </a:r>
          <a:endParaRPr lang="es-EC" sz="3200" b="1" dirty="0">
            <a:latin typeface="+mj-lt"/>
            <a:ea typeface="+mn-ea"/>
            <a:cs typeface="Arial" pitchFamily="34" charset="0"/>
          </a:endParaRPr>
        </a:p>
      </dgm:t>
    </dgm:pt>
    <dgm:pt modelId="{09987E65-7D7B-46CA-B3F6-A676EB912DEF}" type="sibTrans" cxnId="{A4EEC34F-0409-44DA-9663-9ED0E40D54C2}">
      <dgm:prSet/>
      <dgm:spPr/>
      <dgm:t>
        <a:bodyPr/>
        <a:lstStyle/>
        <a:p>
          <a:pPr algn="ctr"/>
          <a:endParaRPr lang="es-EC" sz="4400">
            <a:latin typeface="+mj-lt"/>
          </a:endParaRPr>
        </a:p>
      </dgm:t>
    </dgm:pt>
    <dgm:pt modelId="{B0769B69-2AAF-49E6-85D8-733FCF289671}" type="parTrans" cxnId="{A4EEC34F-0409-44DA-9663-9ED0E40D54C2}">
      <dgm:prSet/>
      <dgm:spPr/>
      <dgm:t>
        <a:bodyPr/>
        <a:lstStyle/>
        <a:p>
          <a:pPr algn="ctr"/>
          <a:endParaRPr lang="es-EC" sz="4400">
            <a:latin typeface="+mj-lt"/>
          </a:endParaRPr>
        </a:p>
      </dgm:t>
    </dgm:pt>
    <dgm:pt modelId="{9114344B-E429-411B-9985-8FA85196506F}" type="pres">
      <dgm:prSet presAssocID="{C888AC78-27D0-443F-8EC3-372BF7135D2E}" presName="diagram" presStyleCnt="0">
        <dgm:presLayoutVars>
          <dgm:chMax val="1"/>
          <dgm:dir/>
          <dgm:animLvl val="ctr"/>
          <dgm:resizeHandles val="exact"/>
        </dgm:presLayoutVars>
      </dgm:prSet>
      <dgm:spPr/>
      <dgm:t>
        <a:bodyPr/>
        <a:lstStyle/>
        <a:p>
          <a:endParaRPr lang="es-EC"/>
        </a:p>
      </dgm:t>
    </dgm:pt>
    <dgm:pt modelId="{B6ED4B14-2086-4FFC-8C89-C17289AA42CC}" type="pres">
      <dgm:prSet presAssocID="{C888AC78-27D0-443F-8EC3-372BF7135D2E}" presName="matrix" presStyleCnt="0"/>
      <dgm:spPr/>
      <dgm:t>
        <a:bodyPr/>
        <a:lstStyle/>
        <a:p>
          <a:endParaRPr lang="es-EC"/>
        </a:p>
      </dgm:t>
    </dgm:pt>
    <dgm:pt modelId="{5581A0B3-0F4C-4F98-807A-14B94A5B08DF}" type="pres">
      <dgm:prSet presAssocID="{C888AC78-27D0-443F-8EC3-372BF7135D2E}" presName="tile1" presStyleLbl="node1" presStyleIdx="0" presStyleCnt="4"/>
      <dgm:spPr>
        <a:prstGeom prst="round1Rect">
          <a:avLst/>
        </a:prstGeom>
      </dgm:spPr>
      <dgm:t>
        <a:bodyPr/>
        <a:lstStyle/>
        <a:p>
          <a:endParaRPr lang="es-EC"/>
        </a:p>
      </dgm:t>
    </dgm:pt>
    <dgm:pt modelId="{8A6F34A9-D270-40C8-A3DD-C92CBBA80324}" type="pres">
      <dgm:prSet presAssocID="{C888AC78-27D0-443F-8EC3-372BF7135D2E}" presName="tile1text" presStyleLbl="node1" presStyleIdx="0" presStyleCnt="4">
        <dgm:presLayoutVars>
          <dgm:chMax val="0"/>
          <dgm:chPref val="0"/>
          <dgm:bulletEnabled val="1"/>
        </dgm:presLayoutVars>
      </dgm:prSet>
      <dgm:spPr/>
      <dgm:t>
        <a:bodyPr/>
        <a:lstStyle/>
        <a:p>
          <a:endParaRPr lang="es-EC"/>
        </a:p>
      </dgm:t>
    </dgm:pt>
    <dgm:pt modelId="{D8442BEE-8642-4127-9C33-6DED31F61BA7}" type="pres">
      <dgm:prSet presAssocID="{C888AC78-27D0-443F-8EC3-372BF7135D2E}" presName="tile2" presStyleLbl="node1" presStyleIdx="1" presStyleCnt="4"/>
      <dgm:spPr>
        <a:prstGeom prst="round1Rect">
          <a:avLst/>
        </a:prstGeom>
      </dgm:spPr>
      <dgm:t>
        <a:bodyPr/>
        <a:lstStyle/>
        <a:p>
          <a:endParaRPr lang="es-EC"/>
        </a:p>
      </dgm:t>
    </dgm:pt>
    <dgm:pt modelId="{D3BE9F68-DE04-448A-ADCD-8077D834A287}" type="pres">
      <dgm:prSet presAssocID="{C888AC78-27D0-443F-8EC3-372BF7135D2E}" presName="tile2text" presStyleLbl="node1" presStyleIdx="1" presStyleCnt="4">
        <dgm:presLayoutVars>
          <dgm:chMax val="0"/>
          <dgm:chPref val="0"/>
          <dgm:bulletEnabled val="1"/>
        </dgm:presLayoutVars>
      </dgm:prSet>
      <dgm:spPr/>
      <dgm:t>
        <a:bodyPr/>
        <a:lstStyle/>
        <a:p>
          <a:endParaRPr lang="es-EC"/>
        </a:p>
      </dgm:t>
    </dgm:pt>
    <dgm:pt modelId="{F31EE11D-449B-4876-B324-4B80BC8331DE}" type="pres">
      <dgm:prSet presAssocID="{C888AC78-27D0-443F-8EC3-372BF7135D2E}" presName="tile3" presStyleLbl="node1" presStyleIdx="2" presStyleCnt="4"/>
      <dgm:spPr>
        <a:prstGeom prst="round1Rect">
          <a:avLst/>
        </a:prstGeom>
      </dgm:spPr>
      <dgm:t>
        <a:bodyPr/>
        <a:lstStyle/>
        <a:p>
          <a:endParaRPr lang="es-EC"/>
        </a:p>
      </dgm:t>
    </dgm:pt>
    <dgm:pt modelId="{AE8E8F60-2B51-4A6B-8B52-6884A46AE1A6}" type="pres">
      <dgm:prSet presAssocID="{C888AC78-27D0-443F-8EC3-372BF7135D2E}" presName="tile3text" presStyleLbl="node1" presStyleIdx="2" presStyleCnt="4">
        <dgm:presLayoutVars>
          <dgm:chMax val="0"/>
          <dgm:chPref val="0"/>
          <dgm:bulletEnabled val="1"/>
        </dgm:presLayoutVars>
      </dgm:prSet>
      <dgm:spPr/>
      <dgm:t>
        <a:bodyPr/>
        <a:lstStyle/>
        <a:p>
          <a:endParaRPr lang="es-EC"/>
        </a:p>
      </dgm:t>
    </dgm:pt>
    <dgm:pt modelId="{8186A83B-9D33-4516-90B3-FD9CAA5A1138}" type="pres">
      <dgm:prSet presAssocID="{C888AC78-27D0-443F-8EC3-372BF7135D2E}" presName="tile4" presStyleLbl="node1" presStyleIdx="3" presStyleCnt="4"/>
      <dgm:spPr>
        <a:prstGeom prst="round1Rect">
          <a:avLst/>
        </a:prstGeom>
      </dgm:spPr>
      <dgm:t>
        <a:bodyPr/>
        <a:lstStyle/>
        <a:p>
          <a:endParaRPr lang="es-EC"/>
        </a:p>
      </dgm:t>
    </dgm:pt>
    <dgm:pt modelId="{08678B98-A3F0-41A1-AE6D-AE11E5F6CD8E}" type="pres">
      <dgm:prSet presAssocID="{C888AC78-27D0-443F-8EC3-372BF7135D2E}" presName="tile4text" presStyleLbl="node1" presStyleIdx="3" presStyleCnt="4">
        <dgm:presLayoutVars>
          <dgm:chMax val="0"/>
          <dgm:chPref val="0"/>
          <dgm:bulletEnabled val="1"/>
        </dgm:presLayoutVars>
      </dgm:prSet>
      <dgm:spPr/>
      <dgm:t>
        <a:bodyPr/>
        <a:lstStyle/>
        <a:p>
          <a:endParaRPr lang="es-EC"/>
        </a:p>
      </dgm:t>
    </dgm:pt>
    <dgm:pt modelId="{CA98D225-957E-428F-8E33-436C41A3184A}" type="pres">
      <dgm:prSet presAssocID="{C888AC78-27D0-443F-8EC3-372BF7135D2E}" presName="centerTile" presStyleLbl="fgShp" presStyleIdx="0" presStyleCnt="1">
        <dgm:presLayoutVars>
          <dgm:chMax val="0"/>
          <dgm:chPref val="0"/>
        </dgm:presLayoutVars>
      </dgm:prSet>
      <dgm:spPr>
        <a:prstGeom prst="roundRect">
          <a:avLst/>
        </a:prstGeom>
      </dgm:spPr>
      <dgm:t>
        <a:bodyPr/>
        <a:lstStyle/>
        <a:p>
          <a:endParaRPr lang="es-EC"/>
        </a:p>
      </dgm:t>
    </dgm:pt>
  </dgm:ptLst>
  <dgm:cxnLst>
    <dgm:cxn modelId="{426EB597-FDCA-4287-9B7D-FFAB744A4398}" type="presOf" srcId="{DA5366E3-3C8C-4F48-8B86-E1B0400D6654}" destId="{CA98D225-957E-428F-8E33-436C41A3184A}" srcOrd="0" destOrd="0" presId="urn:microsoft.com/office/officeart/2005/8/layout/matrix1"/>
    <dgm:cxn modelId="{5395E1B2-0DBB-4C47-AC31-A2416023B79E}" type="presOf" srcId="{2481A4C9-50FD-438D-807E-1DFC5B871712}" destId="{5581A0B3-0F4C-4F98-807A-14B94A5B08DF}" srcOrd="0" destOrd="0" presId="urn:microsoft.com/office/officeart/2005/8/layout/matrix1"/>
    <dgm:cxn modelId="{528A2A98-B492-4004-BB05-CB7EBC1D7008}" type="presOf" srcId="{9E941AC2-2E2E-4722-85B9-909D932AA497}" destId="{D3BE9F68-DE04-448A-ADCD-8077D834A287}" srcOrd="1" destOrd="0" presId="urn:microsoft.com/office/officeart/2005/8/layout/matrix1"/>
    <dgm:cxn modelId="{1BC636E3-7F4F-4B51-BB8D-74230730F555}" srcId="{DA5366E3-3C8C-4F48-8B86-E1B0400D6654}" destId="{17304FFD-C70A-4F95-BF35-1B25610A4AB5}" srcOrd="3" destOrd="0" parTransId="{858E2D8D-66CF-4F2C-90DB-E48F2D0551E9}" sibTransId="{EE5F2C3B-DA45-4B9C-A204-442358F6617C}"/>
    <dgm:cxn modelId="{8C0402DD-A1BA-4641-9081-D8CD3573D21C}" type="presOf" srcId="{541DD575-697F-4AA0-997D-1D4577D6FA82}" destId="{F31EE11D-449B-4876-B324-4B80BC8331DE}" srcOrd="0" destOrd="0" presId="urn:microsoft.com/office/officeart/2005/8/layout/matrix1"/>
    <dgm:cxn modelId="{A4EEC34F-0409-44DA-9663-9ED0E40D54C2}" srcId="{C888AC78-27D0-443F-8EC3-372BF7135D2E}" destId="{DA5366E3-3C8C-4F48-8B86-E1B0400D6654}" srcOrd="0" destOrd="0" parTransId="{B0769B69-2AAF-49E6-85D8-733FCF289671}" sibTransId="{09987E65-7D7B-46CA-B3F6-A676EB912DEF}"/>
    <dgm:cxn modelId="{5A9F8BA6-8DED-4F00-BD8D-70A4F6376E8C}" type="presOf" srcId="{9E941AC2-2E2E-4722-85B9-909D932AA497}" destId="{D8442BEE-8642-4127-9C33-6DED31F61BA7}" srcOrd="0" destOrd="0" presId="urn:microsoft.com/office/officeart/2005/8/layout/matrix1"/>
    <dgm:cxn modelId="{C42F38DF-4E1D-4A4F-B00E-6EA40EC7297F}" type="presOf" srcId="{2481A4C9-50FD-438D-807E-1DFC5B871712}" destId="{8A6F34A9-D270-40C8-A3DD-C92CBBA80324}" srcOrd="1" destOrd="0" presId="urn:microsoft.com/office/officeart/2005/8/layout/matrix1"/>
    <dgm:cxn modelId="{7C0A34B8-DE57-4E7B-955C-40EAC0BB94E9}" type="presOf" srcId="{C888AC78-27D0-443F-8EC3-372BF7135D2E}" destId="{9114344B-E429-411B-9985-8FA85196506F}" srcOrd="0" destOrd="0" presId="urn:microsoft.com/office/officeart/2005/8/layout/matrix1"/>
    <dgm:cxn modelId="{4A5DE495-E7DF-445B-924A-C0443BE45340}" type="presOf" srcId="{541DD575-697F-4AA0-997D-1D4577D6FA82}" destId="{AE8E8F60-2B51-4A6B-8B52-6884A46AE1A6}" srcOrd="1" destOrd="0" presId="urn:microsoft.com/office/officeart/2005/8/layout/matrix1"/>
    <dgm:cxn modelId="{717D7F85-46CC-43CC-813F-FAEBD846AB8A}" type="presOf" srcId="{17304FFD-C70A-4F95-BF35-1B25610A4AB5}" destId="{8186A83B-9D33-4516-90B3-FD9CAA5A1138}" srcOrd="0" destOrd="0" presId="urn:microsoft.com/office/officeart/2005/8/layout/matrix1"/>
    <dgm:cxn modelId="{B4BDA76B-D9D9-4B83-AEDF-B21E0C4C1110}" srcId="{DA5366E3-3C8C-4F48-8B86-E1B0400D6654}" destId="{9E941AC2-2E2E-4722-85B9-909D932AA497}" srcOrd="1" destOrd="0" parTransId="{7B8480E5-B2D6-4E66-9BC4-708FC176EDA1}" sibTransId="{0DF54D41-C2F7-4369-82EB-54414F7319C4}"/>
    <dgm:cxn modelId="{FC289805-D55F-47E0-9FB0-6DD7F1C2E558}" srcId="{DA5366E3-3C8C-4F48-8B86-E1B0400D6654}" destId="{2481A4C9-50FD-438D-807E-1DFC5B871712}" srcOrd="0" destOrd="0" parTransId="{91D7844B-ECAD-4ED7-9570-D63220FB2629}" sibTransId="{BD1F4DB7-1F60-4261-BB4C-9C76647E8215}"/>
    <dgm:cxn modelId="{C341F3BF-2303-4CE9-820D-30EB2B392A91}" srcId="{DA5366E3-3C8C-4F48-8B86-E1B0400D6654}" destId="{541DD575-697F-4AA0-997D-1D4577D6FA82}" srcOrd="2" destOrd="0" parTransId="{E29E00C5-43D6-4ED5-963C-0069221C8D3C}" sibTransId="{530301E1-5421-4310-89A1-29E4B17D39CE}"/>
    <dgm:cxn modelId="{3C69079D-EE61-4B3B-BA81-16A8B1200770}" type="presOf" srcId="{17304FFD-C70A-4F95-BF35-1B25610A4AB5}" destId="{08678B98-A3F0-41A1-AE6D-AE11E5F6CD8E}" srcOrd="1" destOrd="0" presId="urn:microsoft.com/office/officeart/2005/8/layout/matrix1"/>
    <dgm:cxn modelId="{C2C4E5A0-7C99-48F7-8A38-F1CFBFC1F357}" type="presParOf" srcId="{9114344B-E429-411B-9985-8FA85196506F}" destId="{B6ED4B14-2086-4FFC-8C89-C17289AA42CC}" srcOrd="0" destOrd="0" presId="urn:microsoft.com/office/officeart/2005/8/layout/matrix1"/>
    <dgm:cxn modelId="{53D927A4-DB46-491C-8412-D784BE53716C}" type="presParOf" srcId="{B6ED4B14-2086-4FFC-8C89-C17289AA42CC}" destId="{5581A0B3-0F4C-4F98-807A-14B94A5B08DF}" srcOrd="0" destOrd="0" presId="urn:microsoft.com/office/officeart/2005/8/layout/matrix1"/>
    <dgm:cxn modelId="{6375197F-86E3-47EA-9DF4-8A0F4D46385D}" type="presParOf" srcId="{B6ED4B14-2086-4FFC-8C89-C17289AA42CC}" destId="{8A6F34A9-D270-40C8-A3DD-C92CBBA80324}" srcOrd="1" destOrd="0" presId="urn:microsoft.com/office/officeart/2005/8/layout/matrix1"/>
    <dgm:cxn modelId="{CE45C061-BD1A-4728-B0F6-344FA695C735}" type="presParOf" srcId="{B6ED4B14-2086-4FFC-8C89-C17289AA42CC}" destId="{D8442BEE-8642-4127-9C33-6DED31F61BA7}" srcOrd="2" destOrd="0" presId="urn:microsoft.com/office/officeart/2005/8/layout/matrix1"/>
    <dgm:cxn modelId="{3D75E54C-59A1-428B-9972-D235A84CE0DC}" type="presParOf" srcId="{B6ED4B14-2086-4FFC-8C89-C17289AA42CC}" destId="{D3BE9F68-DE04-448A-ADCD-8077D834A287}" srcOrd="3" destOrd="0" presId="urn:microsoft.com/office/officeart/2005/8/layout/matrix1"/>
    <dgm:cxn modelId="{B297521C-1C76-489C-8107-2A3CD9C9E5C8}" type="presParOf" srcId="{B6ED4B14-2086-4FFC-8C89-C17289AA42CC}" destId="{F31EE11D-449B-4876-B324-4B80BC8331DE}" srcOrd="4" destOrd="0" presId="urn:microsoft.com/office/officeart/2005/8/layout/matrix1"/>
    <dgm:cxn modelId="{2D15886B-087D-4C38-AAB8-3A4DE0853730}" type="presParOf" srcId="{B6ED4B14-2086-4FFC-8C89-C17289AA42CC}" destId="{AE8E8F60-2B51-4A6B-8B52-6884A46AE1A6}" srcOrd="5" destOrd="0" presId="urn:microsoft.com/office/officeart/2005/8/layout/matrix1"/>
    <dgm:cxn modelId="{4EABF494-998E-45E1-8A8B-C48267AF747D}" type="presParOf" srcId="{B6ED4B14-2086-4FFC-8C89-C17289AA42CC}" destId="{8186A83B-9D33-4516-90B3-FD9CAA5A1138}" srcOrd="6" destOrd="0" presId="urn:microsoft.com/office/officeart/2005/8/layout/matrix1"/>
    <dgm:cxn modelId="{0CE949CB-74AC-453E-8523-E230EFEAC997}" type="presParOf" srcId="{B6ED4B14-2086-4FFC-8C89-C17289AA42CC}" destId="{08678B98-A3F0-41A1-AE6D-AE11E5F6CD8E}" srcOrd="7" destOrd="0" presId="urn:microsoft.com/office/officeart/2005/8/layout/matrix1"/>
    <dgm:cxn modelId="{0D312A99-CEDA-49AF-B38D-E352B652BC06}" type="presParOf" srcId="{9114344B-E429-411B-9985-8FA85196506F}" destId="{CA98D225-957E-428F-8E33-436C41A3184A}"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CE6680-2F2C-4647-B1B4-A2A32FA94878}"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n-US"/>
        </a:p>
      </dgm:t>
    </dgm:pt>
    <dgm:pt modelId="{B5DCA284-BF8F-4ED5-9247-E6D80CB62250}">
      <dgm:prSet phldrT="[Texto]"/>
      <dgm:spPr/>
      <dgm:t>
        <a:bodyPr/>
        <a:lstStyle/>
        <a:p>
          <a:pPr algn="ctr"/>
          <a:r>
            <a:rPr lang="es-EC" b="1" smtClean="0"/>
            <a:t>Encuesta de Usuarios</a:t>
          </a:r>
        </a:p>
        <a:p>
          <a:pPr algn="ctr"/>
          <a:r>
            <a:rPr lang="es-EC" smtClean="0"/>
            <a:t>Encuestas realizadas a posibles usuarios de la máquina.</a:t>
          </a:r>
        </a:p>
        <a:p>
          <a:pPr algn="ctr"/>
          <a:r>
            <a:rPr lang="es-EC" b="1" smtClean="0"/>
            <a:t>ponderación: 0.03</a:t>
          </a:r>
          <a:endParaRPr lang="es-EC" b="1"/>
        </a:p>
      </dgm:t>
    </dgm:pt>
    <dgm:pt modelId="{2517B53F-3BFC-49AC-B076-BFAAB804DCE2}" type="parTrans" cxnId="{09CC65BF-5C66-488C-8ABA-29945719EAB1}">
      <dgm:prSet/>
      <dgm:spPr/>
      <dgm:t>
        <a:bodyPr/>
        <a:lstStyle/>
        <a:p>
          <a:pPr algn="ctr"/>
          <a:endParaRPr lang="en-US">
            <a:solidFill>
              <a:schemeClr val="bg1">
                <a:lumMod val="95000"/>
              </a:schemeClr>
            </a:solidFill>
          </a:endParaRPr>
        </a:p>
      </dgm:t>
    </dgm:pt>
    <dgm:pt modelId="{7776E77A-FB0E-4B05-8B6F-6C69A8920725}" type="sibTrans" cxnId="{09CC65BF-5C66-488C-8ABA-29945719EAB1}">
      <dgm:prSet/>
      <dgm:spPr/>
      <dgm:t>
        <a:bodyPr/>
        <a:lstStyle/>
        <a:p>
          <a:pPr algn="ctr"/>
          <a:endParaRPr lang="en-US">
            <a:solidFill>
              <a:schemeClr val="bg1">
                <a:lumMod val="95000"/>
              </a:schemeClr>
            </a:solidFill>
          </a:endParaRPr>
        </a:p>
      </dgm:t>
    </dgm:pt>
    <dgm:pt modelId="{81DC8727-5354-40CC-B979-AC83CE1C140C}">
      <dgm:prSet phldrT="[Texto]"/>
      <dgm:spPr/>
      <dgm:t>
        <a:bodyPr/>
        <a:lstStyle/>
        <a:p>
          <a:pPr algn="ctr"/>
          <a:r>
            <a:rPr lang="es-EC" b="1" smtClean="0"/>
            <a:t>Viabilidad de Fabricación</a:t>
          </a:r>
        </a:p>
        <a:p>
          <a:pPr algn="ctr"/>
          <a:r>
            <a:rPr lang="es-EC" smtClean="0"/>
            <a:t> Aptitud para la fabricación de la máquina.</a:t>
          </a:r>
        </a:p>
        <a:p>
          <a:pPr algn="ctr"/>
          <a:r>
            <a:rPr lang="es-EC" b="1" smtClean="0"/>
            <a:t>ponderación: 0.15</a:t>
          </a:r>
          <a:endParaRPr lang="en-US"/>
        </a:p>
      </dgm:t>
    </dgm:pt>
    <dgm:pt modelId="{B1F31447-4337-418F-BDD1-1EE9C4B9F2CE}" type="parTrans" cxnId="{AE2F1CAA-2C22-43F5-9E5E-5D3258E7BE1A}">
      <dgm:prSet/>
      <dgm:spPr/>
      <dgm:t>
        <a:bodyPr/>
        <a:lstStyle/>
        <a:p>
          <a:pPr algn="ctr"/>
          <a:endParaRPr lang="en-US">
            <a:solidFill>
              <a:schemeClr val="bg1">
                <a:lumMod val="95000"/>
              </a:schemeClr>
            </a:solidFill>
          </a:endParaRPr>
        </a:p>
      </dgm:t>
    </dgm:pt>
    <dgm:pt modelId="{9A2CFA80-F5DE-48FC-8F8E-E88ECE4CEF42}" type="sibTrans" cxnId="{AE2F1CAA-2C22-43F5-9E5E-5D3258E7BE1A}">
      <dgm:prSet/>
      <dgm:spPr/>
      <dgm:t>
        <a:bodyPr/>
        <a:lstStyle/>
        <a:p>
          <a:pPr algn="ctr"/>
          <a:endParaRPr lang="en-US">
            <a:solidFill>
              <a:schemeClr val="bg1">
                <a:lumMod val="95000"/>
              </a:schemeClr>
            </a:solidFill>
          </a:endParaRPr>
        </a:p>
      </dgm:t>
    </dgm:pt>
    <dgm:pt modelId="{4F50F301-24BD-46B1-855E-4C02264D7B20}">
      <dgm:prSet phldrT="[Texto]"/>
      <dgm:spPr/>
      <dgm:t>
        <a:bodyPr/>
        <a:lstStyle/>
        <a:p>
          <a:pPr algn="ctr"/>
          <a:r>
            <a:rPr lang="es-EC" b="1" smtClean="0"/>
            <a:t>Viabilidad de Diseño</a:t>
          </a:r>
        </a:p>
        <a:p>
          <a:pPr algn="ctr"/>
          <a:r>
            <a:rPr lang="es-EC" smtClean="0"/>
            <a:t> Aptitud para un diseño adecuado a las necesidades.</a:t>
          </a:r>
        </a:p>
        <a:p>
          <a:pPr algn="ctr"/>
          <a:r>
            <a:rPr lang="es-EC" b="1" smtClean="0"/>
            <a:t>ponderación: 0.12</a:t>
          </a:r>
          <a:endParaRPr lang="en-US"/>
        </a:p>
      </dgm:t>
    </dgm:pt>
    <dgm:pt modelId="{2E240AF1-D4A1-4C94-B9FC-C26E77C360A1}" type="parTrans" cxnId="{DFB6C0B7-9862-4FC8-BD9C-45340B395D1F}">
      <dgm:prSet/>
      <dgm:spPr/>
      <dgm:t>
        <a:bodyPr/>
        <a:lstStyle/>
        <a:p>
          <a:pPr algn="ctr"/>
          <a:endParaRPr lang="en-US">
            <a:solidFill>
              <a:schemeClr val="bg1">
                <a:lumMod val="95000"/>
              </a:schemeClr>
            </a:solidFill>
          </a:endParaRPr>
        </a:p>
      </dgm:t>
    </dgm:pt>
    <dgm:pt modelId="{D1CBB7CC-7EF7-4D90-AB74-539907A15D94}" type="sibTrans" cxnId="{DFB6C0B7-9862-4FC8-BD9C-45340B395D1F}">
      <dgm:prSet/>
      <dgm:spPr/>
      <dgm:t>
        <a:bodyPr/>
        <a:lstStyle/>
        <a:p>
          <a:pPr algn="ctr"/>
          <a:endParaRPr lang="en-US">
            <a:solidFill>
              <a:schemeClr val="bg1">
                <a:lumMod val="95000"/>
              </a:schemeClr>
            </a:solidFill>
          </a:endParaRPr>
        </a:p>
      </dgm:t>
    </dgm:pt>
    <dgm:pt modelId="{D9E9EE25-8B58-4F7E-88DD-5F6ECC11EFE6}">
      <dgm:prSet phldrT="[Texto]"/>
      <dgm:spPr/>
      <dgm:t>
        <a:bodyPr/>
        <a:lstStyle/>
        <a:p>
          <a:pPr algn="ctr"/>
          <a:r>
            <a:rPr lang="es-EC" b="1" smtClean="0"/>
            <a:t>Capacidad</a:t>
          </a:r>
        </a:p>
        <a:p>
          <a:pPr algn="ctr"/>
          <a:r>
            <a:rPr lang="en-US" smtClean="0"/>
            <a:t>Cantidad  de producción de material  molido por hora.</a:t>
          </a:r>
        </a:p>
        <a:p>
          <a:pPr algn="ctr"/>
          <a:r>
            <a:rPr lang="es-EC" b="1" smtClean="0"/>
            <a:t>ponderación: 0.05</a:t>
          </a:r>
          <a:endParaRPr lang="en-US"/>
        </a:p>
      </dgm:t>
    </dgm:pt>
    <dgm:pt modelId="{F234A84E-7E61-4797-A563-4784FEB041CC}" type="parTrans" cxnId="{16941AE7-D438-41BC-92D2-102E4116493A}">
      <dgm:prSet/>
      <dgm:spPr/>
      <dgm:t>
        <a:bodyPr/>
        <a:lstStyle/>
        <a:p>
          <a:pPr algn="ctr"/>
          <a:endParaRPr lang="en-US">
            <a:solidFill>
              <a:schemeClr val="bg1">
                <a:lumMod val="95000"/>
              </a:schemeClr>
            </a:solidFill>
          </a:endParaRPr>
        </a:p>
      </dgm:t>
    </dgm:pt>
    <dgm:pt modelId="{FA95B486-1E5B-4C6C-80F3-F45F3FF1E2EB}" type="sibTrans" cxnId="{16941AE7-D438-41BC-92D2-102E4116493A}">
      <dgm:prSet/>
      <dgm:spPr/>
      <dgm:t>
        <a:bodyPr/>
        <a:lstStyle/>
        <a:p>
          <a:pPr algn="ctr"/>
          <a:endParaRPr lang="en-US">
            <a:solidFill>
              <a:schemeClr val="bg1">
                <a:lumMod val="95000"/>
              </a:schemeClr>
            </a:solidFill>
          </a:endParaRPr>
        </a:p>
      </dgm:t>
    </dgm:pt>
    <dgm:pt modelId="{633AD96C-111C-4E73-9A87-22FCC9C0387D}">
      <dgm:prSet phldrT="[Texto]"/>
      <dgm:spPr/>
      <dgm:t>
        <a:bodyPr/>
        <a:lstStyle/>
        <a:p>
          <a:pPr algn="ctr"/>
          <a:r>
            <a:rPr lang="es-EC" b="1" smtClean="0"/>
            <a:t>Coste de Fabricación</a:t>
          </a:r>
        </a:p>
        <a:p>
          <a:pPr algn="ctr"/>
          <a:r>
            <a:rPr lang="es-EC" smtClean="0"/>
            <a:t> Costo aproximado para la fabricación de la máquina.</a:t>
          </a:r>
        </a:p>
        <a:p>
          <a:pPr algn="ctr"/>
          <a:r>
            <a:rPr lang="es-EC" b="1" smtClean="0"/>
            <a:t>ponderación: 0.14</a:t>
          </a:r>
          <a:endParaRPr lang="en-US"/>
        </a:p>
      </dgm:t>
    </dgm:pt>
    <dgm:pt modelId="{6ABF2CC8-CBD8-4ED8-A29E-2A62B6769A8D}" type="parTrans" cxnId="{525CBC8E-64A4-4307-8205-ED2BBEACFFBB}">
      <dgm:prSet/>
      <dgm:spPr/>
      <dgm:t>
        <a:bodyPr/>
        <a:lstStyle/>
        <a:p>
          <a:pPr algn="ctr"/>
          <a:endParaRPr lang="en-US">
            <a:solidFill>
              <a:schemeClr val="bg1">
                <a:lumMod val="95000"/>
              </a:schemeClr>
            </a:solidFill>
          </a:endParaRPr>
        </a:p>
      </dgm:t>
    </dgm:pt>
    <dgm:pt modelId="{B008974C-68F2-4ED9-99B4-1786EAAB6B90}" type="sibTrans" cxnId="{525CBC8E-64A4-4307-8205-ED2BBEACFFBB}">
      <dgm:prSet/>
      <dgm:spPr/>
      <dgm:t>
        <a:bodyPr/>
        <a:lstStyle/>
        <a:p>
          <a:pPr algn="ctr"/>
          <a:endParaRPr lang="en-US">
            <a:solidFill>
              <a:schemeClr val="bg1">
                <a:lumMod val="95000"/>
              </a:schemeClr>
            </a:solidFill>
          </a:endParaRPr>
        </a:p>
      </dgm:t>
    </dgm:pt>
    <dgm:pt modelId="{289009D3-B3BC-4A94-AB17-33892A34D6DF}">
      <dgm:prSet phldrT="[Texto]"/>
      <dgm:spPr/>
      <dgm:t>
        <a:bodyPr/>
        <a:lstStyle/>
        <a:p>
          <a:pPr algn="ctr"/>
          <a:r>
            <a:rPr lang="es-EC" b="1" smtClean="0"/>
            <a:t>Disponibilidad</a:t>
          </a:r>
        </a:p>
        <a:p>
          <a:pPr algn="ctr"/>
          <a:r>
            <a:rPr lang="es-EC" smtClean="0"/>
            <a:t> Oferta de la máquina en el mercado nacional e internacional.</a:t>
          </a:r>
        </a:p>
        <a:p>
          <a:pPr algn="ctr"/>
          <a:r>
            <a:rPr lang="es-EC" b="1" smtClean="0"/>
            <a:t>ponderación: 0.11</a:t>
          </a:r>
          <a:endParaRPr lang="en-US"/>
        </a:p>
      </dgm:t>
    </dgm:pt>
    <dgm:pt modelId="{BDDD88F6-997A-470C-827C-EF8AED11F1FB}" type="parTrans" cxnId="{C11C51C0-0B06-437D-B054-EEC7FBB70686}">
      <dgm:prSet/>
      <dgm:spPr/>
      <dgm:t>
        <a:bodyPr/>
        <a:lstStyle/>
        <a:p>
          <a:pPr algn="ctr"/>
          <a:endParaRPr lang="en-US">
            <a:solidFill>
              <a:schemeClr val="bg1">
                <a:lumMod val="95000"/>
              </a:schemeClr>
            </a:solidFill>
          </a:endParaRPr>
        </a:p>
      </dgm:t>
    </dgm:pt>
    <dgm:pt modelId="{3291B9F2-D975-44C2-999F-C8225AAAA282}" type="sibTrans" cxnId="{C11C51C0-0B06-437D-B054-EEC7FBB70686}">
      <dgm:prSet/>
      <dgm:spPr/>
      <dgm:t>
        <a:bodyPr/>
        <a:lstStyle/>
        <a:p>
          <a:pPr algn="ctr"/>
          <a:endParaRPr lang="en-US">
            <a:solidFill>
              <a:schemeClr val="bg1">
                <a:lumMod val="95000"/>
              </a:schemeClr>
            </a:solidFill>
          </a:endParaRPr>
        </a:p>
      </dgm:t>
    </dgm:pt>
    <dgm:pt modelId="{F27F164B-891E-40EF-88C1-055C74DAEB96}">
      <dgm:prSet phldrT="[Texto]"/>
      <dgm:spPr/>
      <dgm:t>
        <a:bodyPr/>
        <a:lstStyle/>
        <a:p>
          <a:pPr algn="ctr"/>
          <a:r>
            <a:rPr lang="es-EC" b="1" smtClean="0"/>
            <a:t>Requerimiento Energético de Uso</a:t>
          </a:r>
        </a:p>
        <a:p>
          <a:pPr algn="ctr"/>
          <a:r>
            <a:rPr lang="es-EC" smtClean="0"/>
            <a:t> Energía necesaria para el funcionamiento de la máquina.</a:t>
          </a:r>
        </a:p>
        <a:p>
          <a:pPr algn="ctr"/>
          <a:r>
            <a:rPr lang="es-EC" b="1" smtClean="0"/>
            <a:t>ponderación: 0.10</a:t>
          </a:r>
          <a:endParaRPr lang="en-US"/>
        </a:p>
      </dgm:t>
    </dgm:pt>
    <dgm:pt modelId="{92F9EF06-B3F5-456A-AC17-ED0B18097466}" type="parTrans" cxnId="{24902497-DA82-41D0-A1B0-F55332FC54AF}">
      <dgm:prSet/>
      <dgm:spPr/>
      <dgm:t>
        <a:bodyPr/>
        <a:lstStyle/>
        <a:p>
          <a:pPr algn="ctr"/>
          <a:endParaRPr lang="en-US">
            <a:solidFill>
              <a:schemeClr val="bg1">
                <a:lumMod val="95000"/>
              </a:schemeClr>
            </a:solidFill>
          </a:endParaRPr>
        </a:p>
      </dgm:t>
    </dgm:pt>
    <dgm:pt modelId="{17DA171F-55A7-49CC-B6F4-F67B1275FABC}" type="sibTrans" cxnId="{24902497-DA82-41D0-A1B0-F55332FC54AF}">
      <dgm:prSet/>
      <dgm:spPr/>
      <dgm:t>
        <a:bodyPr/>
        <a:lstStyle/>
        <a:p>
          <a:pPr algn="ctr"/>
          <a:endParaRPr lang="en-US">
            <a:solidFill>
              <a:schemeClr val="bg1">
                <a:lumMod val="95000"/>
              </a:schemeClr>
            </a:solidFill>
          </a:endParaRPr>
        </a:p>
      </dgm:t>
    </dgm:pt>
    <dgm:pt modelId="{01C8E805-6BA7-4431-9397-860098C16E7C}">
      <dgm:prSet phldrT="[Texto]"/>
      <dgm:spPr/>
      <dgm:t>
        <a:bodyPr/>
        <a:lstStyle/>
        <a:p>
          <a:pPr algn="ctr"/>
          <a:r>
            <a:rPr lang="es-EC" b="1" smtClean="0"/>
            <a:t>Impacto Energético en el Proceso</a:t>
          </a:r>
        </a:p>
        <a:p>
          <a:pPr algn="ctr"/>
          <a:r>
            <a:rPr lang="es-EC" smtClean="0"/>
            <a:t> Afectación ambiental y eficiencia energética en el proceso.</a:t>
          </a:r>
        </a:p>
        <a:p>
          <a:pPr algn="ctr"/>
          <a:r>
            <a:rPr lang="es-EC" b="1" smtClean="0"/>
            <a:t>ponderación: 0.14</a:t>
          </a:r>
          <a:endParaRPr lang="en-US"/>
        </a:p>
      </dgm:t>
    </dgm:pt>
    <dgm:pt modelId="{C6872339-0656-4F6F-9A0C-1EC3A82E7B20}" type="parTrans" cxnId="{9AA09C50-E7A1-4782-AC68-2B72D1B3649D}">
      <dgm:prSet/>
      <dgm:spPr/>
      <dgm:t>
        <a:bodyPr/>
        <a:lstStyle/>
        <a:p>
          <a:pPr algn="ctr"/>
          <a:endParaRPr lang="en-US">
            <a:solidFill>
              <a:schemeClr val="bg1">
                <a:lumMod val="95000"/>
              </a:schemeClr>
            </a:solidFill>
          </a:endParaRPr>
        </a:p>
      </dgm:t>
    </dgm:pt>
    <dgm:pt modelId="{3F32553C-F91A-4863-9651-0F28AB4B5EC5}" type="sibTrans" cxnId="{9AA09C50-E7A1-4782-AC68-2B72D1B3649D}">
      <dgm:prSet/>
      <dgm:spPr/>
      <dgm:t>
        <a:bodyPr/>
        <a:lstStyle/>
        <a:p>
          <a:pPr algn="ctr"/>
          <a:endParaRPr lang="en-US">
            <a:solidFill>
              <a:schemeClr val="bg1">
                <a:lumMod val="95000"/>
              </a:schemeClr>
            </a:solidFill>
          </a:endParaRPr>
        </a:p>
      </dgm:t>
    </dgm:pt>
    <dgm:pt modelId="{F2107EAD-934F-48FB-9814-65EB8098B3CB}">
      <dgm:prSet phldrT="[Texto]"/>
      <dgm:spPr/>
      <dgm:t>
        <a:bodyPr/>
        <a:lstStyle/>
        <a:p>
          <a:pPr algn="ctr"/>
          <a:r>
            <a:rPr lang="es-EC" b="1" smtClean="0"/>
            <a:t>Otros Impactos Ambientales</a:t>
          </a:r>
        </a:p>
        <a:p>
          <a:pPr algn="ctr"/>
          <a:r>
            <a:rPr lang="es-EC" b="1" smtClean="0"/>
            <a:t> </a:t>
          </a:r>
          <a:r>
            <a:rPr lang="es-EC" smtClean="0"/>
            <a:t>Otros efectos sobre el medio ambiente.</a:t>
          </a:r>
        </a:p>
        <a:p>
          <a:pPr algn="ctr"/>
          <a:r>
            <a:rPr lang="es-EC" b="1" smtClean="0"/>
            <a:t>ponderación: 0.12</a:t>
          </a:r>
          <a:endParaRPr lang="en-US" dirty="0"/>
        </a:p>
      </dgm:t>
    </dgm:pt>
    <dgm:pt modelId="{3447AC9A-4C76-475C-B2F2-62DAE648D55F}" type="parTrans" cxnId="{866EE10F-2666-4A4C-8307-0E3FC541CE89}">
      <dgm:prSet/>
      <dgm:spPr/>
      <dgm:t>
        <a:bodyPr/>
        <a:lstStyle/>
        <a:p>
          <a:pPr algn="ctr"/>
          <a:endParaRPr lang="en-US">
            <a:solidFill>
              <a:schemeClr val="bg1">
                <a:lumMod val="95000"/>
              </a:schemeClr>
            </a:solidFill>
          </a:endParaRPr>
        </a:p>
      </dgm:t>
    </dgm:pt>
    <dgm:pt modelId="{559D4D40-D946-4BEC-852B-710804B1CAF8}" type="sibTrans" cxnId="{866EE10F-2666-4A4C-8307-0E3FC541CE89}">
      <dgm:prSet/>
      <dgm:spPr/>
      <dgm:t>
        <a:bodyPr/>
        <a:lstStyle/>
        <a:p>
          <a:pPr algn="ctr"/>
          <a:endParaRPr lang="en-US">
            <a:solidFill>
              <a:schemeClr val="bg1">
                <a:lumMod val="95000"/>
              </a:schemeClr>
            </a:solidFill>
          </a:endParaRPr>
        </a:p>
      </dgm:t>
    </dgm:pt>
    <dgm:pt modelId="{CC4F6BA0-E8CC-4977-BA61-955282EF87B5}">
      <dgm:prSet phldrT="[Texto]"/>
      <dgm:spPr/>
      <dgm:t>
        <a:bodyPr/>
        <a:lstStyle/>
        <a:p>
          <a:pPr algn="ctr"/>
          <a:r>
            <a:rPr lang="es-EC" b="1" smtClean="0"/>
            <a:t>Productos similares en el mundo</a:t>
          </a:r>
        </a:p>
        <a:p>
          <a:pPr algn="ctr"/>
          <a:r>
            <a:rPr lang="es-EC" smtClean="0"/>
            <a:t> Máquinas o equipos similares en el mercado internacional.</a:t>
          </a:r>
        </a:p>
        <a:p>
          <a:pPr algn="ctr"/>
          <a:r>
            <a:rPr lang="es-EC" b="1" smtClean="0"/>
            <a:t>ponderación: 0.04</a:t>
          </a:r>
          <a:endParaRPr lang="en-US"/>
        </a:p>
      </dgm:t>
    </dgm:pt>
    <dgm:pt modelId="{7548D44B-E1C3-4192-A67E-1A4F2B9008A4}" type="parTrans" cxnId="{2192500D-1647-44AD-B565-1519600877B2}">
      <dgm:prSet/>
      <dgm:spPr/>
      <dgm:t>
        <a:bodyPr/>
        <a:lstStyle/>
        <a:p>
          <a:pPr algn="ctr"/>
          <a:endParaRPr lang="en-US">
            <a:solidFill>
              <a:schemeClr val="bg1">
                <a:lumMod val="95000"/>
              </a:schemeClr>
            </a:solidFill>
          </a:endParaRPr>
        </a:p>
      </dgm:t>
    </dgm:pt>
    <dgm:pt modelId="{08363F72-68F0-4535-810B-0D85B9191AC6}" type="sibTrans" cxnId="{2192500D-1647-44AD-B565-1519600877B2}">
      <dgm:prSet/>
      <dgm:spPr/>
      <dgm:t>
        <a:bodyPr/>
        <a:lstStyle/>
        <a:p>
          <a:pPr algn="ctr"/>
          <a:endParaRPr lang="en-US">
            <a:solidFill>
              <a:schemeClr val="bg1">
                <a:lumMod val="95000"/>
              </a:schemeClr>
            </a:solidFill>
          </a:endParaRPr>
        </a:p>
      </dgm:t>
    </dgm:pt>
    <dgm:pt modelId="{56C57AAE-52A3-41F6-99C7-0EE7E5B0DC85}" type="pres">
      <dgm:prSet presAssocID="{A6CE6680-2F2C-4647-B1B4-A2A32FA94878}" presName="diagram" presStyleCnt="0">
        <dgm:presLayoutVars>
          <dgm:dir/>
          <dgm:resizeHandles val="exact"/>
        </dgm:presLayoutVars>
      </dgm:prSet>
      <dgm:spPr/>
      <dgm:t>
        <a:bodyPr/>
        <a:lstStyle/>
        <a:p>
          <a:endParaRPr lang="en-US"/>
        </a:p>
      </dgm:t>
    </dgm:pt>
    <dgm:pt modelId="{D19E7CAF-4848-4E0F-91E8-C49B31662FD9}" type="pres">
      <dgm:prSet presAssocID="{B5DCA284-BF8F-4ED5-9247-E6D80CB62250}" presName="node" presStyleLbl="node1" presStyleIdx="0" presStyleCnt="10">
        <dgm:presLayoutVars>
          <dgm:bulletEnabled val="1"/>
        </dgm:presLayoutVars>
      </dgm:prSet>
      <dgm:spPr/>
      <dgm:t>
        <a:bodyPr/>
        <a:lstStyle/>
        <a:p>
          <a:endParaRPr lang="en-US"/>
        </a:p>
      </dgm:t>
    </dgm:pt>
    <dgm:pt modelId="{00369B55-07BE-49E0-82DC-D31969D089F6}" type="pres">
      <dgm:prSet presAssocID="{7776E77A-FB0E-4B05-8B6F-6C69A8920725}" presName="sibTrans" presStyleCnt="0"/>
      <dgm:spPr/>
      <dgm:t>
        <a:bodyPr/>
        <a:lstStyle/>
        <a:p>
          <a:endParaRPr lang="en-US"/>
        </a:p>
      </dgm:t>
    </dgm:pt>
    <dgm:pt modelId="{3B411FC0-70BD-4AA4-96BE-0B61C5FC5682}" type="pres">
      <dgm:prSet presAssocID="{81DC8727-5354-40CC-B979-AC83CE1C140C}" presName="node" presStyleLbl="node1" presStyleIdx="1" presStyleCnt="10">
        <dgm:presLayoutVars>
          <dgm:bulletEnabled val="1"/>
        </dgm:presLayoutVars>
      </dgm:prSet>
      <dgm:spPr/>
      <dgm:t>
        <a:bodyPr/>
        <a:lstStyle/>
        <a:p>
          <a:endParaRPr lang="en-US"/>
        </a:p>
      </dgm:t>
    </dgm:pt>
    <dgm:pt modelId="{F7B5139D-EC86-4CBA-9BC4-6F1C3E260D14}" type="pres">
      <dgm:prSet presAssocID="{9A2CFA80-F5DE-48FC-8F8E-E88ECE4CEF42}" presName="sibTrans" presStyleCnt="0"/>
      <dgm:spPr/>
      <dgm:t>
        <a:bodyPr/>
        <a:lstStyle/>
        <a:p>
          <a:endParaRPr lang="en-US"/>
        </a:p>
      </dgm:t>
    </dgm:pt>
    <dgm:pt modelId="{DEA01E4D-44A1-4660-8950-81C5DD6CFFF9}" type="pres">
      <dgm:prSet presAssocID="{4F50F301-24BD-46B1-855E-4C02264D7B20}" presName="node" presStyleLbl="node1" presStyleIdx="2" presStyleCnt="10">
        <dgm:presLayoutVars>
          <dgm:bulletEnabled val="1"/>
        </dgm:presLayoutVars>
      </dgm:prSet>
      <dgm:spPr/>
      <dgm:t>
        <a:bodyPr/>
        <a:lstStyle/>
        <a:p>
          <a:endParaRPr lang="en-US"/>
        </a:p>
      </dgm:t>
    </dgm:pt>
    <dgm:pt modelId="{01AE6900-FA97-47EC-A2B7-4FBF47CCB2DE}" type="pres">
      <dgm:prSet presAssocID="{D1CBB7CC-7EF7-4D90-AB74-539907A15D94}" presName="sibTrans" presStyleCnt="0"/>
      <dgm:spPr/>
      <dgm:t>
        <a:bodyPr/>
        <a:lstStyle/>
        <a:p>
          <a:endParaRPr lang="en-US"/>
        </a:p>
      </dgm:t>
    </dgm:pt>
    <dgm:pt modelId="{12B1E0A9-39F3-4CE6-8B33-70D4D43582B8}" type="pres">
      <dgm:prSet presAssocID="{D9E9EE25-8B58-4F7E-88DD-5F6ECC11EFE6}" presName="node" presStyleLbl="node1" presStyleIdx="3" presStyleCnt="10">
        <dgm:presLayoutVars>
          <dgm:bulletEnabled val="1"/>
        </dgm:presLayoutVars>
      </dgm:prSet>
      <dgm:spPr/>
      <dgm:t>
        <a:bodyPr/>
        <a:lstStyle/>
        <a:p>
          <a:endParaRPr lang="en-US"/>
        </a:p>
      </dgm:t>
    </dgm:pt>
    <dgm:pt modelId="{782A39A2-4AF7-46B6-857D-1E23B275B567}" type="pres">
      <dgm:prSet presAssocID="{FA95B486-1E5B-4C6C-80F3-F45F3FF1E2EB}" presName="sibTrans" presStyleCnt="0"/>
      <dgm:spPr/>
      <dgm:t>
        <a:bodyPr/>
        <a:lstStyle/>
        <a:p>
          <a:endParaRPr lang="en-US"/>
        </a:p>
      </dgm:t>
    </dgm:pt>
    <dgm:pt modelId="{03A7BFDB-E348-4178-A710-9A47E9422A6A}" type="pres">
      <dgm:prSet presAssocID="{CC4F6BA0-E8CC-4977-BA61-955282EF87B5}" presName="node" presStyleLbl="node1" presStyleIdx="4" presStyleCnt="10">
        <dgm:presLayoutVars>
          <dgm:bulletEnabled val="1"/>
        </dgm:presLayoutVars>
      </dgm:prSet>
      <dgm:spPr/>
      <dgm:t>
        <a:bodyPr/>
        <a:lstStyle/>
        <a:p>
          <a:endParaRPr lang="en-US"/>
        </a:p>
      </dgm:t>
    </dgm:pt>
    <dgm:pt modelId="{C6D35F02-7AE8-45CD-A64C-74D2701CBDD5}" type="pres">
      <dgm:prSet presAssocID="{08363F72-68F0-4535-810B-0D85B9191AC6}" presName="sibTrans" presStyleCnt="0"/>
      <dgm:spPr/>
      <dgm:t>
        <a:bodyPr/>
        <a:lstStyle/>
        <a:p>
          <a:endParaRPr lang="en-US"/>
        </a:p>
      </dgm:t>
    </dgm:pt>
    <dgm:pt modelId="{2E5E6932-89AF-4E8F-BA76-6571A25F9648}" type="pres">
      <dgm:prSet presAssocID="{633AD96C-111C-4E73-9A87-22FCC9C0387D}" presName="node" presStyleLbl="node1" presStyleIdx="5" presStyleCnt="10">
        <dgm:presLayoutVars>
          <dgm:bulletEnabled val="1"/>
        </dgm:presLayoutVars>
      </dgm:prSet>
      <dgm:spPr/>
      <dgm:t>
        <a:bodyPr/>
        <a:lstStyle/>
        <a:p>
          <a:endParaRPr lang="en-US"/>
        </a:p>
      </dgm:t>
    </dgm:pt>
    <dgm:pt modelId="{E1E8E735-D27B-429C-93BB-A2DBC9985B9E}" type="pres">
      <dgm:prSet presAssocID="{B008974C-68F2-4ED9-99B4-1786EAAB6B90}" presName="sibTrans" presStyleCnt="0"/>
      <dgm:spPr/>
      <dgm:t>
        <a:bodyPr/>
        <a:lstStyle/>
        <a:p>
          <a:endParaRPr lang="en-US"/>
        </a:p>
      </dgm:t>
    </dgm:pt>
    <dgm:pt modelId="{8B999656-3566-4CDE-BE4D-06DB729B3E6E}" type="pres">
      <dgm:prSet presAssocID="{289009D3-B3BC-4A94-AB17-33892A34D6DF}" presName="node" presStyleLbl="node1" presStyleIdx="6" presStyleCnt="10">
        <dgm:presLayoutVars>
          <dgm:bulletEnabled val="1"/>
        </dgm:presLayoutVars>
      </dgm:prSet>
      <dgm:spPr/>
      <dgm:t>
        <a:bodyPr/>
        <a:lstStyle/>
        <a:p>
          <a:endParaRPr lang="en-US"/>
        </a:p>
      </dgm:t>
    </dgm:pt>
    <dgm:pt modelId="{31D33EF4-5F9A-462A-BAEB-A6EC2A99E9B8}" type="pres">
      <dgm:prSet presAssocID="{3291B9F2-D975-44C2-999F-C8225AAAA282}" presName="sibTrans" presStyleCnt="0"/>
      <dgm:spPr/>
      <dgm:t>
        <a:bodyPr/>
        <a:lstStyle/>
        <a:p>
          <a:endParaRPr lang="en-US"/>
        </a:p>
      </dgm:t>
    </dgm:pt>
    <dgm:pt modelId="{9425B13E-52BB-4A51-B450-8309F74ACBF2}" type="pres">
      <dgm:prSet presAssocID="{F27F164B-891E-40EF-88C1-055C74DAEB96}" presName="node" presStyleLbl="node1" presStyleIdx="7" presStyleCnt="10">
        <dgm:presLayoutVars>
          <dgm:bulletEnabled val="1"/>
        </dgm:presLayoutVars>
      </dgm:prSet>
      <dgm:spPr/>
      <dgm:t>
        <a:bodyPr/>
        <a:lstStyle/>
        <a:p>
          <a:endParaRPr lang="en-US"/>
        </a:p>
      </dgm:t>
    </dgm:pt>
    <dgm:pt modelId="{772E4465-5BFB-4345-B695-87793B3F6B45}" type="pres">
      <dgm:prSet presAssocID="{17DA171F-55A7-49CC-B6F4-F67B1275FABC}" presName="sibTrans" presStyleCnt="0"/>
      <dgm:spPr/>
      <dgm:t>
        <a:bodyPr/>
        <a:lstStyle/>
        <a:p>
          <a:endParaRPr lang="en-US"/>
        </a:p>
      </dgm:t>
    </dgm:pt>
    <dgm:pt modelId="{E259BFD4-B604-47C5-B28D-9F843FBAB89C}" type="pres">
      <dgm:prSet presAssocID="{01C8E805-6BA7-4431-9397-860098C16E7C}" presName="node" presStyleLbl="node1" presStyleIdx="8" presStyleCnt="10">
        <dgm:presLayoutVars>
          <dgm:bulletEnabled val="1"/>
        </dgm:presLayoutVars>
      </dgm:prSet>
      <dgm:spPr/>
      <dgm:t>
        <a:bodyPr/>
        <a:lstStyle/>
        <a:p>
          <a:endParaRPr lang="en-US"/>
        </a:p>
      </dgm:t>
    </dgm:pt>
    <dgm:pt modelId="{EF78A87C-C7F3-41E8-939D-0612885D0157}" type="pres">
      <dgm:prSet presAssocID="{3F32553C-F91A-4863-9651-0F28AB4B5EC5}" presName="sibTrans" presStyleCnt="0"/>
      <dgm:spPr/>
      <dgm:t>
        <a:bodyPr/>
        <a:lstStyle/>
        <a:p>
          <a:endParaRPr lang="en-US"/>
        </a:p>
      </dgm:t>
    </dgm:pt>
    <dgm:pt modelId="{22BAB4E4-4B2F-4FB9-8CD9-BA7DDFE5F0C5}" type="pres">
      <dgm:prSet presAssocID="{F2107EAD-934F-48FB-9814-65EB8098B3CB}" presName="node" presStyleLbl="node1" presStyleIdx="9" presStyleCnt="10">
        <dgm:presLayoutVars>
          <dgm:bulletEnabled val="1"/>
        </dgm:presLayoutVars>
      </dgm:prSet>
      <dgm:spPr/>
      <dgm:t>
        <a:bodyPr/>
        <a:lstStyle/>
        <a:p>
          <a:endParaRPr lang="en-US"/>
        </a:p>
      </dgm:t>
    </dgm:pt>
  </dgm:ptLst>
  <dgm:cxnLst>
    <dgm:cxn modelId="{C11C51C0-0B06-437D-B054-EEC7FBB70686}" srcId="{A6CE6680-2F2C-4647-B1B4-A2A32FA94878}" destId="{289009D3-B3BC-4A94-AB17-33892A34D6DF}" srcOrd="6" destOrd="0" parTransId="{BDDD88F6-997A-470C-827C-EF8AED11F1FB}" sibTransId="{3291B9F2-D975-44C2-999F-C8225AAAA282}"/>
    <dgm:cxn modelId="{866EE10F-2666-4A4C-8307-0E3FC541CE89}" srcId="{A6CE6680-2F2C-4647-B1B4-A2A32FA94878}" destId="{F2107EAD-934F-48FB-9814-65EB8098B3CB}" srcOrd="9" destOrd="0" parTransId="{3447AC9A-4C76-475C-B2F2-62DAE648D55F}" sibTransId="{559D4D40-D946-4BEC-852B-710804B1CAF8}"/>
    <dgm:cxn modelId="{6A0A7C2D-9C07-48F8-917B-1F9EC45FAC22}" type="presOf" srcId="{F2107EAD-934F-48FB-9814-65EB8098B3CB}" destId="{22BAB4E4-4B2F-4FB9-8CD9-BA7DDFE5F0C5}" srcOrd="0" destOrd="0" presId="urn:microsoft.com/office/officeart/2005/8/layout/default"/>
    <dgm:cxn modelId="{83AE91F7-06B8-4EF3-AD4D-C7F4D28696B5}" type="presOf" srcId="{F27F164B-891E-40EF-88C1-055C74DAEB96}" destId="{9425B13E-52BB-4A51-B450-8309F74ACBF2}" srcOrd="0" destOrd="0" presId="urn:microsoft.com/office/officeart/2005/8/layout/default"/>
    <dgm:cxn modelId="{2AC039DB-CCDC-4AA6-A902-0BE661369B1A}" type="presOf" srcId="{4F50F301-24BD-46B1-855E-4C02264D7B20}" destId="{DEA01E4D-44A1-4660-8950-81C5DD6CFFF9}" srcOrd="0" destOrd="0" presId="urn:microsoft.com/office/officeart/2005/8/layout/default"/>
    <dgm:cxn modelId="{C143F9FB-E55C-4CE1-8723-ABBE7A71E27F}" type="presOf" srcId="{81DC8727-5354-40CC-B979-AC83CE1C140C}" destId="{3B411FC0-70BD-4AA4-96BE-0B61C5FC5682}" srcOrd="0" destOrd="0" presId="urn:microsoft.com/office/officeart/2005/8/layout/default"/>
    <dgm:cxn modelId="{9AA09C50-E7A1-4782-AC68-2B72D1B3649D}" srcId="{A6CE6680-2F2C-4647-B1B4-A2A32FA94878}" destId="{01C8E805-6BA7-4431-9397-860098C16E7C}" srcOrd="8" destOrd="0" parTransId="{C6872339-0656-4F6F-9A0C-1EC3A82E7B20}" sibTransId="{3F32553C-F91A-4863-9651-0F28AB4B5EC5}"/>
    <dgm:cxn modelId="{43299691-FE56-4ADA-A986-57C64D4C7C47}" type="presOf" srcId="{01C8E805-6BA7-4431-9397-860098C16E7C}" destId="{E259BFD4-B604-47C5-B28D-9F843FBAB89C}" srcOrd="0" destOrd="0" presId="urn:microsoft.com/office/officeart/2005/8/layout/default"/>
    <dgm:cxn modelId="{B9D47B30-592F-4F6F-B0B7-D457E2E5A7CE}" type="presOf" srcId="{CC4F6BA0-E8CC-4977-BA61-955282EF87B5}" destId="{03A7BFDB-E348-4178-A710-9A47E9422A6A}" srcOrd="0" destOrd="0" presId="urn:microsoft.com/office/officeart/2005/8/layout/default"/>
    <dgm:cxn modelId="{09CC65BF-5C66-488C-8ABA-29945719EAB1}" srcId="{A6CE6680-2F2C-4647-B1B4-A2A32FA94878}" destId="{B5DCA284-BF8F-4ED5-9247-E6D80CB62250}" srcOrd="0" destOrd="0" parTransId="{2517B53F-3BFC-49AC-B076-BFAAB804DCE2}" sibTransId="{7776E77A-FB0E-4B05-8B6F-6C69A8920725}"/>
    <dgm:cxn modelId="{2CCE3C6B-778A-4143-ADE4-9618D11E43EE}" type="presOf" srcId="{D9E9EE25-8B58-4F7E-88DD-5F6ECC11EFE6}" destId="{12B1E0A9-39F3-4CE6-8B33-70D4D43582B8}" srcOrd="0" destOrd="0" presId="urn:microsoft.com/office/officeart/2005/8/layout/default"/>
    <dgm:cxn modelId="{525CBC8E-64A4-4307-8205-ED2BBEACFFBB}" srcId="{A6CE6680-2F2C-4647-B1B4-A2A32FA94878}" destId="{633AD96C-111C-4E73-9A87-22FCC9C0387D}" srcOrd="5" destOrd="0" parTransId="{6ABF2CC8-CBD8-4ED8-A29E-2A62B6769A8D}" sibTransId="{B008974C-68F2-4ED9-99B4-1786EAAB6B90}"/>
    <dgm:cxn modelId="{45B97BF9-9EDD-4C55-8F84-F50C0FCA91AD}" type="presOf" srcId="{633AD96C-111C-4E73-9A87-22FCC9C0387D}" destId="{2E5E6932-89AF-4E8F-BA76-6571A25F9648}" srcOrd="0" destOrd="0" presId="urn:microsoft.com/office/officeart/2005/8/layout/default"/>
    <dgm:cxn modelId="{16941AE7-D438-41BC-92D2-102E4116493A}" srcId="{A6CE6680-2F2C-4647-B1B4-A2A32FA94878}" destId="{D9E9EE25-8B58-4F7E-88DD-5F6ECC11EFE6}" srcOrd="3" destOrd="0" parTransId="{F234A84E-7E61-4797-A563-4784FEB041CC}" sibTransId="{FA95B486-1E5B-4C6C-80F3-F45F3FF1E2EB}"/>
    <dgm:cxn modelId="{FBFEBD65-DFB2-4617-AC89-3089E045DC15}" type="presOf" srcId="{B5DCA284-BF8F-4ED5-9247-E6D80CB62250}" destId="{D19E7CAF-4848-4E0F-91E8-C49B31662FD9}" srcOrd="0" destOrd="0" presId="urn:microsoft.com/office/officeart/2005/8/layout/default"/>
    <dgm:cxn modelId="{24902497-DA82-41D0-A1B0-F55332FC54AF}" srcId="{A6CE6680-2F2C-4647-B1B4-A2A32FA94878}" destId="{F27F164B-891E-40EF-88C1-055C74DAEB96}" srcOrd="7" destOrd="0" parTransId="{92F9EF06-B3F5-456A-AC17-ED0B18097466}" sibTransId="{17DA171F-55A7-49CC-B6F4-F67B1275FABC}"/>
    <dgm:cxn modelId="{DFB6C0B7-9862-4FC8-BD9C-45340B395D1F}" srcId="{A6CE6680-2F2C-4647-B1B4-A2A32FA94878}" destId="{4F50F301-24BD-46B1-855E-4C02264D7B20}" srcOrd="2" destOrd="0" parTransId="{2E240AF1-D4A1-4C94-B9FC-C26E77C360A1}" sibTransId="{D1CBB7CC-7EF7-4D90-AB74-539907A15D94}"/>
    <dgm:cxn modelId="{7B48C6AA-5F58-4AEB-BCB6-6AC0F78D53BC}" type="presOf" srcId="{289009D3-B3BC-4A94-AB17-33892A34D6DF}" destId="{8B999656-3566-4CDE-BE4D-06DB729B3E6E}" srcOrd="0" destOrd="0" presId="urn:microsoft.com/office/officeart/2005/8/layout/default"/>
    <dgm:cxn modelId="{96930FD1-C4D1-4A0B-8F01-5CD4E2505B81}" type="presOf" srcId="{A6CE6680-2F2C-4647-B1B4-A2A32FA94878}" destId="{56C57AAE-52A3-41F6-99C7-0EE7E5B0DC85}" srcOrd="0" destOrd="0" presId="urn:microsoft.com/office/officeart/2005/8/layout/default"/>
    <dgm:cxn modelId="{2192500D-1647-44AD-B565-1519600877B2}" srcId="{A6CE6680-2F2C-4647-B1B4-A2A32FA94878}" destId="{CC4F6BA0-E8CC-4977-BA61-955282EF87B5}" srcOrd="4" destOrd="0" parTransId="{7548D44B-E1C3-4192-A67E-1A4F2B9008A4}" sibTransId="{08363F72-68F0-4535-810B-0D85B9191AC6}"/>
    <dgm:cxn modelId="{AE2F1CAA-2C22-43F5-9E5E-5D3258E7BE1A}" srcId="{A6CE6680-2F2C-4647-B1B4-A2A32FA94878}" destId="{81DC8727-5354-40CC-B979-AC83CE1C140C}" srcOrd="1" destOrd="0" parTransId="{B1F31447-4337-418F-BDD1-1EE9C4B9F2CE}" sibTransId="{9A2CFA80-F5DE-48FC-8F8E-E88ECE4CEF42}"/>
    <dgm:cxn modelId="{1778E5DC-B721-4C51-B71A-0BB1FD4878C1}" type="presParOf" srcId="{56C57AAE-52A3-41F6-99C7-0EE7E5B0DC85}" destId="{D19E7CAF-4848-4E0F-91E8-C49B31662FD9}" srcOrd="0" destOrd="0" presId="urn:microsoft.com/office/officeart/2005/8/layout/default"/>
    <dgm:cxn modelId="{D187393D-6581-4F10-BF5D-C2638ECF5F9E}" type="presParOf" srcId="{56C57AAE-52A3-41F6-99C7-0EE7E5B0DC85}" destId="{00369B55-07BE-49E0-82DC-D31969D089F6}" srcOrd="1" destOrd="0" presId="urn:microsoft.com/office/officeart/2005/8/layout/default"/>
    <dgm:cxn modelId="{EF734F87-DC29-42A5-A75F-7CFC6E9088C7}" type="presParOf" srcId="{56C57AAE-52A3-41F6-99C7-0EE7E5B0DC85}" destId="{3B411FC0-70BD-4AA4-96BE-0B61C5FC5682}" srcOrd="2" destOrd="0" presId="urn:microsoft.com/office/officeart/2005/8/layout/default"/>
    <dgm:cxn modelId="{5A568D12-E730-48F8-B9AB-E24E47BA5271}" type="presParOf" srcId="{56C57AAE-52A3-41F6-99C7-0EE7E5B0DC85}" destId="{F7B5139D-EC86-4CBA-9BC4-6F1C3E260D14}" srcOrd="3" destOrd="0" presId="urn:microsoft.com/office/officeart/2005/8/layout/default"/>
    <dgm:cxn modelId="{0A14E1CD-B78A-489F-86F1-1AAAF0A96C08}" type="presParOf" srcId="{56C57AAE-52A3-41F6-99C7-0EE7E5B0DC85}" destId="{DEA01E4D-44A1-4660-8950-81C5DD6CFFF9}" srcOrd="4" destOrd="0" presId="urn:microsoft.com/office/officeart/2005/8/layout/default"/>
    <dgm:cxn modelId="{8038E044-D6D1-4FED-B6A2-19639AFF38E0}" type="presParOf" srcId="{56C57AAE-52A3-41F6-99C7-0EE7E5B0DC85}" destId="{01AE6900-FA97-47EC-A2B7-4FBF47CCB2DE}" srcOrd="5" destOrd="0" presId="urn:microsoft.com/office/officeart/2005/8/layout/default"/>
    <dgm:cxn modelId="{43D6415D-5CE1-452A-9EEF-C8050A4242B2}" type="presParOf" srcId="{56C57AAE-52A3-41F6-99C7-0EE7E5B0DC85}" destId="{12B1E0A9-39F3-4CE6-8B33-70D4D43582B8}" srcOrd="6" destOrd="0" presId="urn:microsoft.com/office/officeart/2005/8/layout/default"/>
    <dgm:cxn modelId="{24D30403-5C2D-4584-B91F-5090E5F2FD1C}" type="presParOf" srcId="{56C57AAE-52A3-41F6-99C7-0EE7E5B0DC85}" destId="{782A39A2-4AF7-46B6-857D-1E23B275B567}" srcOrd="7" destOrd="0" presId="urn:microsoft.com/office/officeart/2005/8/layout/default"/>
    <dgm:cxn modelId="{4D6D0F7C-320C-401E-84F1-D31CCBF2459A}" type="presParOf" srcId="{56C57AAE-52A3-41F6-99C7-0EE7E5B0DC85}" destId="{03A7BFDB-E348-4178-A710-9A47E9422A6A}" srcOrd="8" destOrd="0" presId="urn:microsoft.com/office/officeart/2005/8/layout/default"/>
    <dgm:cxn modelId="{EEFDB5E2-0CBA-4E8B-A384-3F23CEAACE59}" type="presParOf" srcId="{56C57AAE-52A3-41F6-99C7-0EE7E5B0DC85}" destId="{C6D35F02-7AE8-45CD-A64C-74D2701CBDD5}" srcOrd="9" destOrd="0" presId="urn:microsoft.com/office/officeart/2005/8/layout/default"/>
    <dgm:cxn modelId="{BCBDF44C-A37B-4AFB-A5C9-F023F13A0A93}" type="presParOf" srcId="{56C57AAE-52A3-41F6-99C7-0EE7E5B0DC85}" destId="{2E5E6932-89AF-4E8F-BA76-6571A25F9648}" srcOrd="10" destOrd="0" presId="urn:microsoft.com/office/officeart/2005/8/layout/default"/>
    <dgm:cxn modelId="{3249764D-3704-401F-BFEA-5880C6588425}" type="presParOf" srcId="{56C57AAE-52A3-41F6-99C7-0EE7E5B0DC85}" destId="{E1E8E735-D27B-429C-93BB-A2DBC9985B9E}" srcOrd="11" destOrd="0" presId="urn:microsoft.com/office/officeart/2005/8/layout/default"/>
    <dgm:cxn modelId="{983CAB4E-1FDD-44B0-9169-0A773C4545B1}" type="presParOf" srcId="{56C57AAE-52A3-41F6-99C7-0EE7E5B0DC85}" destId="{8B999656-3566-4CDE-BE4D-06DB729B3E6E}" srcOrd="12" destOrd="0" presId="urn:microsoft.com/office/officeart/2005/8/layout/default"/>
    <dgm:cxn modelId="{E4D99AD0-1847-49B1-89DE-9606215DD5BC}" type="presParOf" srcId="{56C57AAE-52A3-41F6-99C7-0EE7E5B0DC85}" destId="{31D33EF4-5F9A-462A-BAEB-A6EC2A99E9B8}" srcOrd="13" destOrd="0" presId="urn:microsoft.com/office/officeart/2005/8/layout/default"/>
    <dgm:cxn modelId="{22C2030B-CF38-445B-9569-03D9FC772A28}" type="presParOf" srcId="{56C57AAE-52A3-41F6-99C7-0EE7E5B0DC85}" destId="{9425B13E-52BB-4A51-B450-8309F74ACBF2}" srcOrd="14" destOrd="0" presId="urn:microsoft.com/office/officeart/2005/8/layout/default"/>
    <dgm:cxn modelId="{FDAE2402-A1E5-49BC-84D4-1F812E81A472}" type="presParOf" srcId="{56C57AAE-52A3-41F6-99C7-0EE7E5B0DC85}" destId="{772E4465-5BFB-4345-B695-87793B3F6B45}" srcOrd="15" destOrd="0" presId="urn:microsoft.com/office/officeart/2005/8/layout/default"/>
    <dgm:cxn modelId="{47ECC6CE-9167-47ED-A8B0-1DB961F0D3C1}" type="presParOf" srcId="{56C57AAE-52A3-41F6-99C7-0EE7E5B0DC85}" destId="{E259BFD4-B604-47C5-B28D-9F843FBAB89C}" srcOrd="16" destOrd="0" presId="urn:microsoft.com/office/officeart/2005/8/layout/default"/>
    <dgm:cxn modelId="{F90D43F0-6B9F-443B-9FB5-946C5BC7FDDB}" type="presParOf" srcId="{56C57AAE-52A3-41F6-99C7-0EE7E5B0DC85}" destId="{EF78A87C-C7F3-41E8-939D-0612885D0157}" srcOrd="17" destOrd="0" presId="urn:microsoft.com/office/officeart/2005/8/layout/default"/>
    <dgm:cxn modelId="{4EBD2A27-03E5-4D92-9838-166D6709B2AC}" type="presParOf" srcId="{56C57AAE-52A3-41F6-99C7-0EE7E5B0DC85}" destId="{22BAB4E4-4B2F-4FB9-8CD9-BA7DDFE5F0C5}"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350561-3BDC-414D-B704-B61A3F5B4367}" type="doc">
      <dgm:prSet loTypeId="urn:microsoft.com/office/officeart/2005/8/layout/hierarchy2" loCatId="hierarchy" qsTypeId="urn:microsoft.com/office/officeart/2005/8/quickstyle/3d4" qsCatId="3D" csTypeId="urn:microsoft.com/office/officeart/2005/8/colors/accent1_2" csCatId="accent1" phldr="1"/>
      <dgm:spPr/>
      <dgm:t>
        <a:bodyPr/>
        <a:lstStyle/>
        <a:p>
          <a:endParaRPr lang="en-US"/>
        </a:p>
      </dgm:t>
    </dgm:pt>
    <dgm:pt modelId="{84724F45-85B4-40FB-AE5A-47779409C84E}">
      <dgm:prSet phldrT="[Texto]" custT="1"/>
      <dgm:spPr/>
      <dgm:t>
        <a:bodyPr/>
        <a:lstStyle/>
        <a:p>
          <a:r>
            <a:rPr lang="en-US" sz="1600" b="1" smtClean="0">
              <a:solidFill>
                <a:schemeClr val="tx1"/>
              </a:solidFill>
              <a:latin typeface="Arial" panose="020B0604020202020204" pitchFamily="34" charset="0"/>
              <a:cs typeface="Arial" panose="020B0604020202020204" pitchFamily="34" charset="0"/>
            </a:rPr>
            <a:t>ÁREAS INFLUENCIA </a:t>
          </a:r>
        </a:p>
        <a:p>
          <a:r>
            <a:rPr lang="en-US" sz="1600" b="1" smtClean="0">
              <a:solidFill>
                <a:schemeClr val="tx1"/>
              </a:solidFill>
              <a:latin typeface="Arial" panose="020B0604020202020204" pitchFamily="34" charset="0"/>
              <a:cs typeface="Arial" panose="020B0604020202020204" pitchFamily="34" charset="0"/>
            </a:rPr>
            <a:t>DISEÑO </a:t>
          </a:r>
        </a:p>
        <a:p>
          <a:r>
            <a:rPr lang="en-US" sz="1600" b="1" smtClean="0">
              <a:solidFill>
                <a:schemeClr val="tx1"/>
              </a:solidFill>
              <a:latin typeface="Arial" panose="020B0604020202020204" pitchFamily="34" charset="0"/>
              <a:cs typeface="Arial" panose="020B0604020202020204" pitchFamily="34" charset="0"/>
            </a:rPr>
            <a:t>MECATRÓNICO</a:t>
          </a:r>
          <a:endParaRPr lang="en-US" sz="1600" b="1">
            <a:solidFill>
              <a:schemeClr val="tx1"/>
            </a:solidFill>
            <a:latin typeface="Arial" panose="020B0604020202020204" pitchFamily="34" charset="0"/>
            <a:cs typeface="Arial" panose="020B0604020202020204" pitchFamily="34" charset="0"/>
          </a:endParaRPr>
        </a:p>
      </dgm:t>
    </dgm:pt>
    <dgm:pt modelId="{9C3F03C9-60B0-47FE-B1F9-9B9DCEFDE6AE}" type="parTrans" cxnId="{2709932F-8057-4E10-94D2-B6C3A67C1238}">
      <dgm:prSet/>
      <dgm:spPr/>
      <dgm:t>
        <a:bodyPr/>
        <a:lstStyle/>
        <a:p>
          <a:endParaRPr lang="en-US" sz="4800">
            <a:solidFill>
              <a:schemeClr val="tx1"/>
            </a:solidFill>
            <a:latin typeface="Arial" panose="020B0604020202020204" pitchFamily="34" charset="0"/>
            <a:cs typeface="Arial" panose="020B0604020202020204" pitchFamily="34" charset="0"/>
          </a:endParaRPr>
        </a:p>
      </dgm:t>
    </dgm:pt>
    <dgm:pt modelId="{9B58057F-E152-4986-AE72-0A46FC23C44D}" type="sibTrans" cxnId="{2709932F-8057-4E10-94D2-B6C3A67C1238}">
      <dgm:prSet/>
      <dgm:spPr/>
      <dgm:t>
        <a:bodyPr/>
        <a:lstStyle/>
        <a:p>
          <a:endParaRPr lang="en-US" sz="4800">
            <a:solidFill>
              <a:schemeClr val="tx1"/>
            </a:solidFill>
            <a:latin typeface="Arial" panose="020B0604020202020204" pitchFamily="34" charset="0"/>
            <a:cs typeface="Arial" panose="020B0604020202020204" pitchFamily="34" charset="0"/>
          </a:endParaRPr>
        </a:p>
      </dgm:t>
    </dgm:pt>
    <dgm:pt modelId="{FA04E307-005B-4BCC-8867-9384CC06F037}">
      <dgm:prSet phldrT="[Texto]" custT="1"/>
      <dgm:spPr/>
      <dgm:t>
        <a:bodyPr/>
        <a:lstStyle/>
        <a:p>
          <a:r>
            <a:rPr lang="en-US" sz="1600" b="1" smtClean="0">
              <a:solidFill>
                <a:schemeClr val="tx1"/>
              </a:solidFill>
              <a:latin typeface="Arial" panose="020B0604020202020204" pitchFamily="34" charset="0"/>
              <a:cs typeface="Arial" panose="020B0604020202020204" pitchFamily="34" charset="0"/>
            </a:rPr>
            <a:t>MECÁNICA</a:t>
          </a:r>
          <a:endParaRPr lang="en-US" sz="1600" b="1">
            <a:solidFill>
              <a:schemeClr val="tx1"/>
            </a:solidFill>
            <a:latin typeface="Arial" panose="020B0604020202020204" pitchFamily="34" charset="0"/>
            <a:cs typeface="Arial" panose="020B0604020202020204" pitchFamily="34" charset="0"/>
          </a:endParaRPr>
        </a:p>
      </dgm:t>
    </dgm:pt>
    <dgm:pt modelId="{FE7CCB98-BB84-4B3B-AC3A-F44783B8A9FC}" type="parTrans" cxnId="{77CAC8D9-C571-461F-8876-5226739DB017}">
      <dgm:prSet custT="1"/>
      <dgm:spPr/>
      <dgm:t>
        <a:bodyPr/>
        <a:lstStyle/>
        <a:p>
          <a:endParaRPr lang="en-US" sz="1200">
            <a:solidFill>
              <a:schemeClr val="tx1"/>
            </a:solidFill>
            <a:latin typeface="Arial" panose="020B0604020202020204" pitchFamily="34" charset="0"/>
            <a:cs typeface="Arial" panose="020B0604020202020204" pitchFamily="34" charset="0"/>
          </a:endParaRPr>
        </a:p>
      </dgm:t>
    </dgm:pt>
    <dgm:pt modelId="{F5E3DFD9-16F4-41A0-BB79-999A9F7D9BA8}" type="sibTrans" cxnId="{77CAC8D9-C571-461F-8876-5226739DB017}">
      <dgm:prSet/>
      <dgm:spPr/>
      <dgm:t>
        <a:bodyPr/>
        <a:lstStyle/>
        <a:p>
          <a:endParaRPr lang="en-US" sz="4800">
            <a:solidFill>
              <a:schemeClr val="tx1"/>
            </a:solidFill>
            <a:latin typeface="Arial" panose="020B0604020202020204" pitchFamily="34" charset="0"/>
            <a:cs typeface="Arial" panose="020B0604020202020204" pitchFamily="34" charset="0"/>
          </a:endParaRPr>
        </a:p>
      </dgm:t>
    </dgm:pt>
    <dgm:pt modelId="{29891CD1-04B2-4D34-BEC4-EAE8B0DD0348}">
      <dgm:prSet phldrT="[Texto]" custT="1"/>
      <dgm:spPr/>
      <dgm:t>
        <a:bodyPr/>
        <a:lstStyle/>
        <a:p>
          <a:pPr algn="l"/>
          <a:r>
            <a:rPr lang="en-US" sz="1600" smtClean="0">
              <a:solidFill>
                <a:schemeClr val="tx1"/>
              </a:solidFill>
              <a:latin typeface="Arial" panose="020B0604020202020204" pitchFamily="34" charset="0"/>
              <a:cs typeface="Arial" panose="020B0604020202020204" pitchFamily="34" charset="0"/>
            </a:rPr>
            <a:t>- Diseño de Elementos de Máquinas</a:t>
          </a:r>
        </a:p>
        <a:p>
          <a:pPr algn="l"/>
          <a:r>
            <a:rPr lang="en-US" sz="1600" smtClean="0">
              <a:solidFill>
                <a:schemeClr val="tx1"/>
              </a:solidFill>
              <a:latin typeface="Arial" panose="020B0604020202020204" pitchFamily="34" charset="0"/>
              <a:cs typeface="Arial" panose="020B0604020202020204" pitchFamily="34" charset="0"/>
            </a:rPr>
            <a:t>- Modelación - CAD</a:t>
          </a:r>
        </a:p>
        <a:p>
          <a:pPr algn="l"/>
          <a:r>
            <a:rPr lang="en-US" sz="1600" smtClean="0">
              <a:solidFill>
                <a:schemeClr val="tx1"/>
              </a:solidFill>
              <a:latin typeface="Arial" panose="020B0604020202020204" pitchFamily="34" charset="0"/>
              <a:cs typeface="Arial" panose="020B0604020202020204" pitchFamily="34" charset="0"/>
            </a:rPr>
            <a:t>- Selección de Componentes y Materiales</a:t>
          </a:r>
          <a:endParaRPr lang="en-US" sz="1600">
            <a:solidFill>
              <a:schemeClr val="tx1"/>
            </a:solidFill>
            <a:latin typeface="Arial" panose="020B0604020202020204" pitchFamily="34" charset="0"/>
            <a:cs typeface="Arial" panose="020B0604020202020204" pitchFamily="34" charset="0"/>
          </a:endParaRPr>
        </a:p>
      </dgm:t>
    </dgm:pt>
    <dgm:pt modelId="{534087EC-BA2F-4DA9-8582-BE3E2F17636B}" type="parTrans" cxnId="{B707CFD5-6114-434F-B0B9-DA08D31DAC84}">
      <dgm:prSet custT="1"/>
      <dgm:spPr/>
      <dgm:t>
        <a:bodyPr/>
        <a:lstStyle/>
        <a:p>
          <a:endParaRPr lang="en-US" sz="1200">
            <a:solidFill>
              <a:schemeClr val="tx1"/>
            </a:solidFill>
            <a:latin typeface="Arial" panose="020B0604020202020204" pitchFamily="34" charset="0"/>
            <a:cs typeface="Arial" panose="020B0604020202020204" pitchFamily="34" charset="0"/>
          </a:endParaRPr>
        </a:p>
      </dgm:t>
    </dgm:pt>
    <dgm:pt modelId="{E6A7C8D4-209A-436F-9AC3-53B8DB817FD7}" type="sibTrans" cxnId="{B707CFD5-6114-434F-B0B9-DA08D31DAC84}">
      <dgm:prSet/>
      <dgm:spPr/>
      <dgm:t>
        <a:bodyPr/>
        <a:lstStyle/>
        <a:p>
          <a:endParaRPr lang="en-US" sz="4800">
            <a:solidFill>
              <a:schemeClr val="tx1"/>
            </a:solidFill>
            <a:latin typeface="Arial" panose="020B0604020202020204" pitchFamily="34" charset="0"/>
            <a:cs typeface="Arial" panose="020B0604020202020204" pitchFamily="34" charset="0"/>
          </a:endParaRPr>
        </a:p>
      </dgm:t>
    </dgm:pt>
    <dgm:pt modelId="{8133ED31-CF47-4801-BEDD-62F26B0F22AD}">
      <dgm:prSet phldrT="[Texto]" custT="1"/>
      <dgm:spPr/>
      <dgm:t>
        <a:bodyPr/>
        <a:lstStyle/>
        <a:p>
          <a:r>
            <a:rPr lang="en-US" sz="1600" b="1" smtClean="0">
              <a:solidFill>
                <a:schemeClr val="tx1"/>
              </a:solidFill>
              <a:latin typeface="Arial" panose="020B0604020202020204" pitchFamily="34" charset="0"/>
              <a:cs typeface="Arial" panose="020B0604020202020204" pitchFamily="34" charset="0"/>
            </a:rPr>
            <a:t>ELECTRÓNICA</a:t>
          </a:r>
          <a:endParaRPr lang="en-US" sz="1600" b="1">
            <a:solidFill>
              <a:schemeClr val="tx1"/>
            </a:solidFill>
            <a:latin typeface="Arial" panose="020B0604020202020204" pitchFamily="34" charset="0"/>
            <a:cs typeface="Arial" panose="020B0604020202020204" pitchFamily="34" charset="0"/>
          </a:endParaRPr>
        </a:p>
      </dgm:t>
    </dgm:pt>
    <dgm:pt modelId="{1AB6DA7F-BE6C-4C20-8707-BDA077BC7260}" type="parTrans" cxnId="{9AB7786D-C184-4C21-8A70-EDE3BD6DF742}">
      <dgm:prSet custT="1"/>
      <dgm:spPr/>
      <dgm:t>
        <a:bodyPr/>
        <a:lstStyle/>
        <a:p>
          <a:endParaRPr lang="en-US" sz="1200">
            <a:solidFill>
              <a:schemeClr val="tx1"/>
            </a:solidFill>
            <a:latin typeface="Arial" panose="020B0604020202020204" pitchFamily="34" charset="0"/>
            <a:cs typeface="Arial" panose="020B0604020202020204" pitchFamily="34" charset="0"/>
          </a:endParaRPr>
        </a:p>
      </dgm:t>
    </dgm:pt>
    <dgm:pt modelId="{1568DD0B-55DE-4A4D-AE2E-8DFB4F64A9AD}" type="sibTrans" cxnId="{9AB7786D-C184-4C21-8A70-EDE3BD6DF742}">
      <dgm:prSet/>
      <dgm:spPr/>
      <dgm:t>
        <a:bodyPr/>
        <a:lstStyle/>
        <a:p>
          <a:endParaRPr lang="en-US" sz="4800">
            <a:solidFill>
              <a:schemeClr val="tx1"/>
            </a:solidFill>
            <a:latin typeface="Arial" panose="020B0604020202020204" pitchFamily="34" charset="0"/>
            <a:cs typeface="Arial" panose="020B0604020202020204" pitchFamily="34" charset="0"/>
          </a:endParaRPr>
        </a:p>
      </dgm:t>
    </dgm:pt>
    <dgm:pt modelId="{15862F13-129F-4F32-8145-A7413ADB3007}">
      <dgm:prSet phldrT="[Texto]" custT="1"/>
      <dgm:spPr/>
      <dgm:t>
        <a:bodyPr/>
        <a:lstStyle/>
        <a:p>
          <a:pPr algn="l"/>
          <a:r>
            <a:rPr lang="en-US" sz="1600" smtClean="0">
              <a:solidFill>
                <a:schemeClr val="tx1"/>
              </a:solidFill>
              <a:latin typeface="Arial" panose="020B0604020202020204" pitchFamily="34" charset="0"/>
              <a:cs typeface="Arial" panose="020B0604020202020204" pitchFamily="34" charset="0"/>
            </a:rPr>
            <a:t>- Automatización</a:t>
          </a:r>
        </a:p>
        <a:p>
          <a:pPr algn="l"/>
          <a:r>
            <a:rPr lang="en-US" sz="1600" smtClean="0">
              <a:solidFill>
                <a:schemeClr val="tx1"/>
              </a:solidFill>
              <a:latin typeface="Arial" panose="020B0604020202020204" pitchFamily="34" charset="0"/>
              <a:cs typeface="Arial" panose="020B0604020202020204" pitchFamily="34" charset="0"/>
            </a:rPr>
            <a:t>- Instrumentación y Sensores</a:t>
          </a:r>
        </a:p>
        <a:p>
          <a:pPr algn="l"/>
          <a:r>
            <a:rPr lang="en-US" sz="1600" smtClean="0">
              <a:solidFill>
                <a:schemeClr val="tx1"/>
              </a:solidFill>
              <a:latin typeface="Arial" panose="020B0604020202020204" pitchFamily="34" charset="0"/>
              <a:cs typeface="Arial" panose="020B0604020202020204" pitchFamily="34" charset="0"/>
            </a:rPr>
            <a:t>- Sistemas de Control</a:t>
          </a:r>
        </a:p>
        <a:p>
          <a:pPr algn="l"/>
          <a:r>
            <a:rPr lang="en-US" sz="1600" smtClean="0">
              <a:solidFill>
                <a:schemeClr val="tx1"/>
              </a:solidFill>
              <a:latin typeface="Arial" panose="020B0604020202020204" pitchFamily="34" charset="0"/>
              <a:cs typeface="Arial" panose="020B0604020202020204" pitchFamily="34" charset="0"/>
            </a:rPr>
            <a:t>- Programación y Microcontroladores</a:t>
          </a:r>
        </a:p>
        <a:p>
          <a:pPr algn="l"/>
          <a:r>
            <a:rPr lang="en-US" sz="1600" smtClean="0">
              <a:solidFill>
                <a:schemeClr val="tx1"/>
              </a:solidFill>
              <a:latin typeface="Arial" panose="020B0604020202020204" pitchFamily="34" charset="0"/>
              <a:cs typeface="Arial" panose="020B0604020202020204" pitchFamily="34" charset="0"/>
            </a:rPr>
            <a:t>- Diseño PCB</a:t>
          </a:r>
          <a:endParaRPr lang="en-US" sz="1600">
            <a:solidFill>
              <a:schemeClr val="tx1"/>
            </a:solidFill>
            <a:latin typeface="Arial" panose="020B0604020202020204" pitchFamily="34" charset="0"/>
            <a:cs typeface="Arial" panose="020B0604020202020204" pitchFamily="34" charset="0"/>
          </a:endParaRPr>
        </a:p>
      </dgm:t>
    </dgm:pt>
    <dgm:pt modelId="{AF6F5817-D351-48A2-B4B0-358B53A90824}" type="parTrans" cxnId="{C6278FE1-9AAE-4C34-A0C5-40BEC7A2E41B}">
      <dgm:prSet custT="1"/>
      <dgm:spPr/>
      <dgm:t>
        <a:bodyPr/>
        <a:lstStyle/>
        <a:p>
          <a:endParaRPr lang="en-US" sz="1200">
            <a:solidFill>
              <a:schemeClr val="tx1"/>
            </a:solidFill>
            <a:latin typeface="Arial" panose="020B0604020202020204" pitchFamily="34" charset="0"/>
            <a:cs typeface="Arial" panose="020B0604020202020204" pitchFamily="34" charset="0"/>
          </a:endParaRPr>
        </a:p>
      </dgm:t>
    </dgm:pt>
    <dgm:pt modelId="{22210E0E-A004-4173-8D21-B033396803AF}" type="sibTrans" cxnId="{C6278FE1-9AAE-4C34-A0C5-40BEC7A2E41B}">
      <dgm:prSet/>
      <dgm:spPr/>
      <dgm:t>
        <a:bodyPr/>
        <a:lstStyle/>
        <a:p>
          <a:endParaRPr lang="en-US" sz="4800">
            <a:solidFill>
              <a:schemeClr val="tx1"/>
            </a:solidFill>
            <a:latin typeface="Arial" panose="020B0604020202020204" pitchFamily="34" charset="0"/>
            <a:cs typeface="Arial" panose="020B0604020202020204" pitchFamily="34" charset="0"/>
          </a:endParaRPr>
        </a:p>
      </dgm:t>
    </dgm:pt>
    <dgm:pt modelId="{B414D713-38CF-4947-8029-91685D64671E}" type="pres">
      <dgm:prSet presAssocID="{CB350561-3BDC-414D-B704-B61A3F5B4367}" presName="diagram" presStyleCnt="0">
        <dgm:presLayoutVars>
          <dgm:chPref val="1"/>
          <dgm:dir/>
          <dgm:animOne val="branch"/>
          <dgm:animLvl val="lvl"/>
          <dgm:resizeHandles val="exact"/>
        </dgm:presLayoutVars>
      </dgm:prSet>
      <dgm:spPr/>
      <dgm:t>
        <a:bodyPr/>
        <a:lstStyle/>
        <a:p>
          <a:endParaRPr lang="en-US"/>
        </a:p>
      </dgm:t>
    </dgm:pt>
    <dgm:pt modelId="{E5E72345-8FA2-4443-A98F-C60560507A69}" type="pres">
      <dgm:prSet presAssocID="{84724F45-85B4-40FB-AE5A-47779409C84E}" presName="root1" presStyleCnt="0"/>
      <dgm:spPr/>
      <dgm:t>
        <a:bodyPr/>
        <a:lstStyle/>
        <a:p>
          <a:endParaRPr lang="en-US"/>
        </a:p>
      </dgm:t>
    </dgm:pt>
    <dgm:pt modelId="{B51D358E-1475-4DB3-8BA0-45763410BD68}" type="pres">
      <dgm:prSet presAssocID="{84724F45-85B4-40FB-AE5A-47779409C84E}" presName="LevelOneTextNode" presStyleLbl="node0" presStyleIdx="0" presStyleCnt="1" custScaleY="141870">
        <dgm:presLayoutVars>
          <dgm:chPref val="3"/>
        </dgm:presLayoutVars>
      </dgm:prSet>
      <dgm:spPr/>
      <dgm:t>
        <a:bodyPr/>
        <a:lstStyle/>
        <a:p>
          <a:endParaRPr lang="en-US"/>
        </a:p>
      </dgm:t>
    </dgm:pt>
    <dgm:pt modelId="{3D0F8B9A-5668-4DD8-AAFA-8FB3D2328EAA}" type="pres">
      <dgm:prSet presAssocID="{84724F45-85B4-40FB-AE5A-47779409C84E}" presName="level2hierChild" presStyleCnt="0"/>
      <dgm:spPr/>
      <dgm:t>
        <a:bodyPr/>
        <a:lstStyle/>
        <a:p>
          <a:endParaRPr lang="en-US"/>
        </a:p>
      </dgm:t>
    </dgm:pt>
    <dgm:pt modelId="{91F25EC5-9EBA-48BF-85A6-1A01D0B9A082}" type="pres">
      <dgm:prSet presAssocID="{FE7CCB98-BB84-4B3B-AC3A-F44783B8A9FC}" presName="conn2-1" presStyleLbl="parChTrans1D2" presStyleIdx="0" presStyleCnt="2"/>
      <dgm:spPr/>
      <dgm:t>
        <a:bodyPr/>
        <a:lstStyle/>
        <a:p>
          <a:endParaRPr lang="en-US"/>
        </a:p>
      </dgm:t>
    </dgm:pt>
    <dgm:pt modelId="{E786551C-B718-4F17-8E03-76E2993AEBEB}" type="pres">
      <dgm:prSet presAssocID="{FE7CCB98-BB84-4B3B-AC3A-F44783B8A9FC}" presName="connTx" presStyleLbl="parChTrans1D2" presStyleIdx="0" presStyleCnt="2"/>
      <dgm:spPr/>
      <dgm:t>
        <a:bodyPr/>
        <a:lstStyle/>
        <a:p>
          <a:endParaRPr lang="en-US"/>
        </a:p>
      </dgm:t>
    </dgm:pt>
    <dgm:pt modelId="{60BDAF72-FF24-46C3-91C6-0EF45383F700}" type="pres">
      <dgm:prSet presAssocID="{FA04E307-005B-4BCC-8867-9384CC06F037}" presName="root2" presStyleCnt="0"/>
      <dgm:spPr/>
      <dgm:t>
        <a:bodyPr/>
        <a:lstStyle/>
        <a:p>
          <a:endParaRPr lang="en-US"/>
        </a:p>
      </dgm:t>
    </dgm:pt>
    <dgm:pt modelId="{78D005BF-4DC6-4BD0-AB31-DA5B8C17219F}" type="pres">
      <dgm:prSet presAssocID="{FA04E307-005B-4BCC-8867-9384CC06F037}" presName="LevelTwoTextNode" presStyleLbl="node2" presStyleIdx="0" presStyleCnt="2" custScaleX="72012" custScaleY="51305">
        <dgm:presLayoutVars>
          <dgm:chPref val="3"/>
        </dgm:presLayoutVars>
      </dgm:prSet>
      <dgm:spPr/>
      <dgm:t>
        <a:bodyPr/>
        <a:lstStyle/>
        <a:p>
          <a:endParaRPr lang="en-US"/>
        </a:p>
      </dgm:t>
    </dgm:pt>
    <dgm:pt modelId="{847AD294-3418-4DDE-B595-A9B39FFB1B20}" type="pres">
      <dgm:prSet presAssocID="{FA04E307-005B-4BCC-8867-9384CC06F037}" presName="level3hierChild" presStyleCnt="0"/>
      <dgm:spPr/>
      <dgm:t>
        <a:bodyPr/>
        <a:lstStyle/>
        <a:p>
          <a:endParaRPr lang="en-US"/>
        </a:p>
      </dgm:t>
    </dgm:pt>
    <dgm:pt modelId="{4AA24F73-05EA-4B63-B399-B9A629C12D1C}" type="pres">
      <dgm:prSet presAssocID="{534087EC-BA2F-4DA9-8582-BE3E2F17636B}" presName="conn2-1" presStyleLbl="parChTrans1D3" presStyleIdx="0" presStyleCnt="2"/>
      <dgm:spPr/>
      <dgm:t>
        <a:bodyPr/>
        <a:lstStyle/>
        <a:p>
          <a:endParaRPr lang="en-US"/>
        </a:p>
      </dgm:t>
    </dgm:pt>
    <dgm:pt modelId="{D1015D72-A2D3-4451-B8EA-A5529B2B4077}" type="pres">
      <dgm:prSet presAssocID="{534087EC-BA2F-4DA9-8582-BE3E2F17636B}" presName="connTx" presStyleLbl="parChTrans1D3" presStyleIdx="0" presStyleCnt="2"/>
      <dgm:spPr/>
      <dgm:t>
        <a:bodyPr/>
        <a:lstStyle/>
        <a:p>
          <a:endParaRPr lang="en-US"/>
        </a:p>
      </dgm:t>
    </dgm:pt>
    <dgm:pt modelId="{CC8124B1-3174-42C4-B0E2-78DAFA121F56}" type="pres">
      <dgm:prSet presAssocID="{29891CD1-04B2-4D34-BEC4-EAE8B0DD0348}" presName="root2" presStyleCnt="0"/>
      <dgm:spPr/>
      <dgm:t>
        <a:bodyPr/>
        <a:lstStyle/>
        <a:p>
          <a:endParaRPr lang="en-US"/>
        </a:p>
      </dgm:t>
    </dgm:pt>
    <dgm:pt modelId="{F1523D76-99D1-4C38-B884-53AAD42E1D3F}" type="pres">
      <dgm:prSet presAssocID="{29891CD1-04B2-4D34-BEC4-EAE8B0DD0348}" presName="LevelTwoTextNode" presStyleLbl="node3" presStyleIdx="0" presStyleCnt="2" custScaleX="130114" custScaleY="177669">
        <dgm:presLayoutVars>
          <dgm:chPref val="3"/>
        </dgm:presLayoutVars>
      </dgm:prSet>
      <dgm:spPr/>
      <dgm:t>
        <a:bodyPr/>
        <a:lstStyle/>
        <a:p>
          <a:endParaRPr lang="en-US"/>
        </a:p>
      </dgm:t>
    </dgm:pt>
    <dgm:pt modelId="{14363824-BA7E-44EE-B172-6630067C1E76}" type="pres">
      <dgm:prSet presAssocID="{29891CD1-04B2-4D34-BEC4-EAE8B0DD0348}" presName="level3hierChild" presStyleCnt="0"/>
      <dgm:spPr/>
      <dgm:t>
        <a:bodyPr/>
        <a:lstStyle/>
        <a:p>
          <a:endParaRPr lang="en-US"/>
        </a:p>
      </dgm:t>
    </dgm:pt>
    <dgm:pt modelId="{EF9643B1-4CC6-48C0-9055-F59AB75E0552}" type="pres">
      <dgm:prSet presAssocID="{1AB6DA7F-BE6C-4C20-8707-BDA077BC7260}" presName="conn2-1" presStyleLbl="parChTrans1D2" presStyleIdx="1" presStyleCnt="2"/>
      <dgm:spPr/>
      <dgm:t>
        <a:bodyPr/>
        <a:lstStyle/>
        <a:p>
          <a:endParaRPr lang="en-US"/>
        </a:p>
      </dgm:t>
    </dgm:pt>
    <dgm:pt modelId="{DBB3C422-9E83-4202-A065-D58848AA1EA1}" type="pres">
      <dgm:prSet presAssocID="{1AB6DA7F-BE6C-4C20-8707-BDA077BC7260}" presName="connTx" presStyleLbl="parChTrans1D2" presStyleIdx="1" presStyleCnt="2"/>
      <dgm:spPr/>
      <dgm:t>
        <a:bodyPr/>
        <a:lstStyle/>
        <a:p>
          <a:endParaRPr lang="en-US"/>
        </a:p>
      </dgm:t>
    </dgm:pt>
    <dgm:pt modelId="{4BC457E7-B987-4AAD-92C8-B262F15B882D}" type="pres">
      <dgm:prSet presAssocID="{8133ED31-CF47-4801-BEDD-62F26B0F22AD}" presName="root2" presStyleCnt="0"/>
      <dgm:spPr/>
      <dgm:t>
        <a:bodyPr/>
        <a:lstStyle/>
        <a:p>
          <a:endParaRPr lang="en-US"/>
        </a:p>
      </dgm:t>
    </dgm:pt>
    <dgm:pt modelId="{40720447-ED36-43E5-91F3-814D8AEA2072}" type="pres">
      <dgm:prSet presAssocID="{8133ED31-CF47-4801-BEDD-62F26B0F22AD}" presName="LevelTwoTextNode" presStyleLbl="node2" presStyleIdx="1" presStyleCnt="2" custScaleX="83489" custScaleY="51774">
        <dgm:presLayoutVars>
          <dgm:chPref val="3"/>
        </dgm:presLayoutVars>
      </dgm:prSet>
      <dgm:spPr/>
      <dgm:t>
        <a:bodyPr/>
        <a:lstStyle/>
        <a:p>
          <a:endParaRPr lang="en-US"/>
        </a:p>
      </dgm:t>
    </dgm:pt>
    <dgm:pt modelId="{200E06B6-C69F-412B-99E4-7617DEB33D98}" type="pres">
      <dgm:prSet presAssocID="{8133ED31-CF47-4801-BEDD-62F26B0F22AD}" presName="level3hierChild" presStyleCnt="0"/>
      <dgm:spPr/>
      <dgm:t>
        <a:bodyPr/>
        <a:lstStyle/>
        <a:p>
          <a:endParaRPr lang="en-US"/>
        </a:p>
      </dgm:t>
    </dgm:pt>
    <dgm:pt modelId="{EC47786D-1288-4E58-A940-826DFDF7B33F}" type="pres">
      <dgm:prSet presAssocID="{AF6F5817-D351-48A2-B4B0-358B53A90824}" presName="conn2-1" presStyleLbl="parChTrans1D3" presStyleIdx="1" presStyleCnt="2"/>
      <dgm:spPr/>
      <dgm:t>
        <a:bodyPr/>
        <a:lstStyle/>
        <a:p>
          <a:endParaRPr lang="en-US"/>
        </a:p>
      </dgm:t>
    </dgm:pt>
    <dgm:pt modelId="{ADC6BEC7-64B6-4C53-9757-FCE951C668E7}" type="pres">
      <dgm:prSet presAssocID="{AF6F5817-D351-48A2-B4B0-358B53A90824}" presName="connTx" presStyleLbl="parChTrans1D3" presStyleIdx="1" presStyleCnt="2"/>
      <dgm:spPr/>
      <dgm:t>
        <a:bodyPr/>
        <a:lstStyle/>
        <a:p>
          <a:endParaRPr lang="en-US"/>
        </a:p>
      </dgm:t>
    </dgm:pt>
    <dgm:pt modelId="{48467B7D-41EC-4087-B602-9941367A4471}" type="pres">
      <dgm:prSet presAssocID="{15862F13-129F-4F32-8145-A7413ADB3007}" presName="root2" presStyleCnt="0"/>
      <dgm:spPr/>
      <dgm:t>
        <a:bodyPr/>
        <a:lstStyle/>
        <a:p>
          <a:endParaRPr lang="en-US"/>
        </a:p>
      </dgm:t>
    </dgm:pt>
    <dgm:pt modelId="{F34DAFE0-B640-40B8-BD49-42668C923D56}" type="pres">
      <dgm:prSet presAssocID="{15862F13-129F-4F32-8145-A7413ADB3007}" presName="LevelTwoTextNode" presStyleLbl="node3" presStyleIdx="1" presStyleCnt="2" custScaleX="126107" custScaleY="185814">
        <dgm:presLayoutVars>
          <dgm:chPref val="3"/>
        </dgm:presLayoutVars>
      </dgm:prSet>
      <dgm:spPr/>
      <dgm:t>
        <a:bodyPr/>
        <a:lstStyle/>
        <a:p>
          <a:endParaRPr lang="en-US"/>
        </a:p>
      </dgm:t>
    </dgm:pt>
    <dgm:pt modelId="{5D33389F-D4F0-456D-9EE8-C5F57DF440E7}" type="pres">
      <dgm:prSet presAssocID="{15862F13-129F-4F32-8145-A7413ADB3007}" presName="level3hierChild" presStyleCnt="0"/>
      <dgm:spPr/>
      <dgm:t>
        <a:bodyPr/>
        <a:lstStyle/>
        <a:p>
          <a:endParaRPr lang="en-US"/>
        </a:p>
      </dgm:t>
    </dgm:pt>
  </dgm:ptLst>
  <dgm:cxnLst>
    <dgm:cxn modelId="{0208DA4E-54D9-4F9C-8510-7E025F4C4FE5}" type="presOf" srcId="{1AB6DA7F-BE6C-4C20-8707-BDA077BC7260}" destId="{EF9643B1-4CC6-48C0-9055-F59AB75E0552}" srcOrd="0" destOrd="0" presId="urn:microsoft.com/office/officeart/2005/8/layout/hierarchy2"/>
    <dgm:cxn modelId="{B707CFD5-6114-434F-B0B9-DA08D31DAC84}" srcId="{FA04E307-005B-4BCC-8867-9384CC06F037}" destId="{29891CD1-04B2-4D34-BEC4-EAE8B0DD0348}" srcOrd="0" destOrd="0" parTransId="{534087EC-BA2F-4DA9-8582-BE3E2F17636B}" sibTransId="{E6A7C8D4-209A-436F-9AC3-53B8DB817FD7}"/>
    <dgm:cxn modelId="{120F63CC-9BDD-4E6A-8664-9C09B148DDB4}" type="presOf" srcId="{15862F13-129F-4F32-8145-A7413ADB3007}" destId="{F34DAFE0-B640-40B8-BD49-42668C923D56}" srcOrd="0" destOrd="0" presId="urn:microsoft.com/office/officeart/2005/8/layout/hierarchy2"/>
    <dgm:cxn modelId="{C68EFDE3-47E2-4001-9B5B-3ACA1513865D}" type="presOf" srcId="{FE7CCB98-BB84-4B3B-AC3A-F44783B8A9FC}" destId="{E786551C-B718-4F17-8E03-76E2993AEBEB}" srcOrd="1" destOrd="0" presId="urn:microsoft.com/office/officeart/2005/8/layout/hierarchy2"/>
    <dgm:cxn modelId="{C6278FE1-9AAE-4C34-A0C5-40BEC7A2E41B}" srcId="{8133ED31-CF47-4801-BEDD-62F26B0F22AD}" destId="{15862F13-129F-4F32-8145-A7413ADB3007}" srcOrd="0" destOrd="0" parTransId="{AF6F5817-D351-48A2-B4B0-358B53A90824}" sibTransId="{22210E0E-A004-4173-8D21-B033396803AF}"/>
    <dgm:cxn modelId="{7C00A61B-E6ED-43E4-924D-2DAD205E7645}" type="presOf" srcId="{534087EC-BA2F-4DA9-8582-BE3E2F17636B}" destId="{4AA24F73-05EA-4B63-B399-B9A629C12D1C}" srcOrd="0" destOrd="0" presId="urn:microsoft.com/office/officeart/2005/8/layout/hierarchy2"/>
    <dgm:cxn modelId="{90C22974-3ACB-42BD-915E-D10923B20131}" type="presOf" srcId="{29891CD1-04B2-4D34-BEC4-EAE8B0DD0348}" destId="{F1523D76-99D1-4C38-B884-53AAD42E1D3F}" srcOrd="0" destOrd="0" presId="urn:microsoft.com/office/officeart/2005/8/layout/hierarchy2"/>
    <dgm:cxn modelId="{A3EFE18A-92A3-43EE-8995-9AFB5043045E}" type="presOf" srcId="{AF6F5817-D351-48A2-B4B0-358B53A90824}" destId="{ADC6BEC7-64B6-4C53-9757-FCE951C668E7}" srcOrd="1" destOrd="0" presId="urn:microsoft.com/office/officeart/2005/8/layout/hierarchy2"/>
    <dgm:cxn modelId="{020A9559-457E-4F5B-9696-1860F4B3AC2B}" type="presOf" srcId="{FA04E307-005B-4BCC-8867-9384CC06F037}" destId="{78D005BF-4DC6-4BD0-AB31-DA5B8C17219F}" srcOrd="0" destOrd="0" presId="urn:microsoft.com/office/officeart/2005/8/layout/hierarchy2"/>
    <dgm:cxn modelId="{BE2241FC-5CEF-467A-8BEB-2B461A205F67}" type="presOf" srcId="{CB350561-3BDC-414D-B704-B61A3F5B4367}" destId="{B414D713-38CF-4947-8029-91685D64671E}" srcOrd="0" destOrd="0" presId="urn:microsoft.com/office/officeart/2005/8/layout/hierarchy2"/>
    <dgm:cxn modelId="{5E8D435A-D5A7-4C6F-8E51-F33A980F07C6}" type="presOf" srcId="{84724F45-85B4-40FB-AE5A-47779409C84E}" destId="{B51D358E-1475-4DB3-8BA0-45763410BD68}" srcOrd="0" destOrd="0" presId="urn:microsoft.com/office/officeart/2005/8/layout/hierarchy2"/>
    <dgm:cxn modelId="{C932EEE3-C852-4E03-81A2-CD58BF7B1E5C}" type="presOf" srcId="{AF6F5817-D351-48A2-B4B0-358B53A90824}" destId="{EC47786D-1288-4E58-A940-826DFDF7B33F}" srcOrd="0" destOrd="0" presId="urn:microsoft.com/office/officeart/2005/8/layout/hierarchy2"/>
    <dgm:cxn modelId="{9AB7786D-C184-4C21-8A70-EDE3BD6DF742}" srcId="{84724F45-85B4-40FB-AE5A-47779409C84E}" destId="{8133ED31-CF47-4801-BEDD-62F26B0F22AD}" srcOrd="1" destOrd="0" parTransId="{1AB6DA7F-BE6C-4C20-8707-BDA077BC7260}" sibTransId="{1568DD0B-55DE-4A4D-AE2E-8DFB4F64A9AD}"/>
    <dgm:cxn modelId="{93C8125E-38B8-43A3-BEF7-9482AED50C31}" type="presOf" srcId="{8133ED31-CF47-4801-BEDD-62F26B0F22AD}" destId="{40720447-ED36-43E5-91F3-814D8AEA2072}" srcOrd="0" destOrd="0" presId="urn:microsoft.com/office/officeart/2005/8/layout/hierarchy2"/>
    <dgm:cxn modelId="{EEDD2CB1-D620-46A2-9D80-8199BA9C3322}" type="presOf" srcId="{FE7CCB98-BB84-4B3B-AC3A-F44783B8A9FC}" destId="{91F25EC5-9EBA-48BF-85A6-1A01D0B9A082}" srcOrd="0" destOrd="0" presId="urn:microsoft.com/office/officeart/2005/8/layout/hierarchy2"/>
    <dgm:cxn modelId="{77CAC8D9-C571-461F-8876-5226739DB017}" srcId="{84724F45-85B4-40FB-AE5A-47779409C84E}" destId="{FA04E307-005B-4BCC-8867-9384CC06F037}" srcOrd="0" destOrd="0" parTransId="{FE7CCB98-BB84-4B3B-AC3A-F44783B8A9FC}" sibTransId="{F5E3DFD9-16F4-41A0-BB79-999A9F7D9BA8}"/>
    <dgm:cxn modelId="{2709932F-8057-4E10-94D2-B6C3A67C1238}" srcId="{CB350561-3BDC-414D-B704-B61A3F5B4367}" destId="{84724F45-85B4-40FB-AE5A-47779409C84E}" srcOrd="0" destOrd="0" parTransId="{9C3F03C9-60B0-47FE-B1F9-9B9DCEFDE6AE}" sibTransId="{9B58057F-E152-4986-AE72-0A46FC23C44D}"/>
    <dgm:cxn modelId="{77F62CC0-E0AD-4EA6-A378-8BFF01A84707}" type="presOf" srcId="{534087EC-BA2F-4DA9-8582-BE3E2F17636B}" destId="{D1015D72-A2D3-4451-B8EA-A5529B2B4077}" srcOrd="1" destOrd="0" presId="urn:microsoft.com/office/officeart/2005/8/layout/hierarchy2"/>
    <dgm:cxn modelId="{B0972C0C-39E2-46CE-AB87-E7CCBD35A787}" type="presOf" srcId="{1AB6DA7F-BE6C-4C20-8707-BDA077BC7260}" destId="{DBB3C422-9E83-4202-A065-D58848AA1EA1}" srcOrd="1" destOrd="0" presId="urn:microsoft.com/office/officeart/2005/8/layout/hierarchy2"/>
    <dgm:cxn modelId="{9C8FB288-FD3F-4ABD-8638-35F78104E81A}" type="presParOf" srcId="{B414D713-38CF-4947-8029-91685D64671E}" destId="{E5E72345-8FA2-4443-A98F-C60560507A69}" srcOrd="0" destOrd="0" presId="urn:microsoft.com/office/officeart/2005/8/layout/hierarchy2"/>
    <dgm:cxn modelId="{B4EBDD16-17C8-446D-A3D8-D4ECFCB51EA2}" type="presParOf" srcId="{E5E72345-8FA2-4443-A98F-C60560507A69}" destId="{B51D358E-1475-4DB3-8BA0-45763410BD68}" srcOrd="0" destOrd="0" presId="urn:microsoft.com/office/officeart/2005/8/layout/hierarchy2"/>
    <dgm:cxn modelId="{3E175B79-5334-4974-86DF-E2B67D0CE408}" type="presParOf" srcId="{E5E72345-8FA2-4443-A98F-C60560507A69}" destId="{3D0F8B9A-5668-4DD8-AAFA-8FB3D2328EAA}" srcOrd="1" destOrd="0" presId="urn:microsoft.com/office/officeart/2005/8/layout/hierarchy2"/>
    <dgm:cxn modelId="{C6D00719-EC26-4906-98D1-46F81118B095}" type="presParOf" srcId="{3D0F8B9A-5668-4DD8-AAFA-8FB3D2328EAA}" destId="{91F25EC5-9EBA-48BF-85A6-1A01D0B9A082}" srcOrd="0" destOrd="0" presId="urn:microsoft.com/office/officeart/2005/8/layout/hierarchy2"/>
    <dgm:cxn modelId="{13284507-145B-4DCE-B9D0-75CA55C361DC}" type="presParOf" srcId="{91F25EC5-9EBA-48BF-85A6-1A01D0B9A082}" destId="{E786551C-B718-4F17-8E03-76E2993AEBEB}" srcOrd="0" destOrd="0" presId="urn:microsoft.com/office/officeart/2005/8/layout/hierarchy2"/>
    <dgm:cxn modelId="{D581C7DE-DB47-4DCD-BF40-829F6919391B}" type="presParOf" srcId="{3D0F8B9A-5668-4DD8-AAFA-8FB3D2328EAA}" destId="{60BDAF72-FF24-46C3-91C6-0EF45383F700}" srcOrd="1" destOrd="0" presId="urn:microsoft.com/office/officeart/2005/8/layout/hierarchy2"/>
    <dgm:cxn modelId="{7CFD00BD-2711-4613-BC6D-F32A7DDDE36D}" type="presParOf" srcId="{60BDAF72-FF24-46C3-91C6-0EF45383F700}" destId="{78D005BF-4DC6-4BD0-AB31-DA5B8C17219F}" srcOrd="0" destOrd="0" presId="urn:microsoft.com/office/officeart/2005/8/layout/hierarchy2"/>
    <dgm:cxn modelId="{4005AC27-6513-472A-9248-1F3CB8A2961B}" type="presParOf" srcId="{60BDAF72-FF24-46C3-91C6-0EF45383F700}" destId="{847AD294-3418-4DDE-B595-A9B39FFB1B20}" srcOrd="1" destOrd="0" presId="urn:microsoft.com/office/officeart/2005/8/layout/hierarchy2"/>
    <dgm:cxn modelId="{358476B5-4F49-48F3-B5D9-609BEC94531A}" type="presParOf" srcId="{847AD294-3418-4DDE-B595-A9B39FFB1B20}" destId="{4AA24F73-05EA-4B63-B399-B9A629C12D1C}" srcOrd="0" destOrd="0" presId="urn:microsoft.com/office/officeart/2005/8/layout/hierarchy2"/>
    <dgm:cxn modelId="{F4EB79C4-E082-46FB-AAFC-439148970F9B}" type="presParOf" srcId="{4AA24F73-05EA-4B63-B399-B9A629C12D1C}" destId="{D1015D72-A2D3-4451-B8EA-A5529B2B4077}" srcOrd="0" destOrd="0" presId="urn:microsoft.com/office/officeart/2005/8/layout/hierarchy2"/>
    <dgm:cxn modelId="{75183375-BAA1-4C40-A636-F22FF736FDBC}" type="presParOf" srcId="{847AD294-3418-4DDE-B595-A9B39FFB1B20}" destId="{CC8124B1-3174-42C4-B0E2-78DAFA121F56}" srcOrd="1" destOrd="0" presId="urn:microsoft.com/office/officeart/2005/8/layout/hierarchy2"/>
    <dgm:cxn modelId="{0AE85338-B17D-4D6F-B03E-3CF35FD783C1}" type="presParOf" srcId="{CC8124B1-3174-42C4-B0E2-78DAFA121F56}" destId="{F1523D76-99D1-4C38-B884-53AAD42E1D3F}" srcOrd="0" destOrd="0" presId="urn:microsoft.com/office/officeart/2005/8/layout/hierarchy2"/>
    <dgm:cxn modelId="{1DA5ADDD-1568-492D-963D-174751F30054}" type="presParOf" srcId="{CC8124B1-3174-42C4-B0E2-78DAFA121F56}" destId="{14363824-BA7E-44EE-B172-6630067C1E76}" srcOrd="1" destOrd="0" presId="urn:microsoft.com/office/officeart/2005/8/layout/hierarchy2"/>
    <dgm:cxn modelId="{E03AC718-7020-4DDD-B41D-3A1D7AB697F9}" type="presParOf" srcId="{3D0F8B9A-5668-4DD8-AAFA-8FB3D2328EAA}" destId="{EF9643B1-4CC6-48C0-9055-F59AB75E0552}" srcOrd="2" destOrd="0" presId="urn:microsoft.com/office/officeart/2005/8/layout/hierarchy2"/>
    <dgm:cxn modelId="{A77D461E-BC67-40AD-A490-243107A12F10}" type="presParOf" srcId="{EF9643B1-4CC6-48C0-9055-F59AB75E0552}" destId="{DBB3C422-9E83-4202-A065-D58848AA1EA1}" srcOrd="0" destOrd="0" presId="urn:microsoft.com/office/officeart/2005/8/layout/hierarchy2"/>
    <dgm:cxn modelId="{084BC0AD-3B55-4B5C-A6D3-6C95550098CC}" type="presParOf" srcId="{3D0F8B9A-5668-4DD8-AAFA-8FB3D2328EAA}" destId="{4BC457E7-B987-4AAD-92C8-B262F15B882D}" srcOrd="3" destOrd="0" presId="urn:microsoft.com/office/officeart/2005/8/layout/hierarchy2"/>
    <dgm:cxn modelId="{DDCC6739-07F0-4CBC-85FF-605D86D9FE51}" type="presParOf" srcId="{4BC457E7-B987-4AAD-92C8-B262F15B882D}" destId="{40720447-ED36-43E5-91F3-814D8AEA2072}" srcOrd="0" destOrd="0" presId="urn:microsoft.com/office/officeart/2005/8/layout/hierarchy2"/>
    <dgm:cxn modelId="{2D1ED9D8-17C6-49CB-8416-0DAF3DAC887D}" type="presParOf" srcId="{4BC457E7-B987-4AAD-92C8-B262F15B882D}" destId="{200E06B6-C69F-412B-99E4-7617DEB33D98}" srcOrd="1" destOrd="0" presId="urn:microsoft.com/office/officeart/2005/8/layout/hierarchy2"/>
    <dgm:cxn modelId="{3150DA28-DECD-4590-928B-4ACE7446713D}" type="presParOf" srcId="{200E06B6-C69F-412B-99E4-7617DEB33D98}" destId="{EC47786D-1288-4E58-A940-826DFDF7B33F}" srcOrd="0" destOrd="0" presId="urn:microsoft.com/office/officeart/2005/8/layout/hierarchy2"/>
    <dgm:cxn modelId="{B1E33C3B-BBF0-454C-B950-C58EF91F06E5}" type="presParOf" srcId="{EC47786D-1288-4E58-A940-826DFDF7B33F}" destId="{ADC6BEC7-64B6-4C53-9757-FCE951C668E7}" srcOrd="0" destOrd="0" presId="urn:microsoft.com/office/officeart/2005/8/layout/hierarchy2"/>
    <dgm:cxn modelId="{4311EC49-CF0C-439D-8456-FBA6B32AE0E9}" type="presParOf" srcId="{200E06B6-C69F-412B-99E4-7617DEB33D98}" destId="{48467B7D-41EC-4087-B602-9941367A4471}" srcOrd="1" destOrd="0" presId="urn:microsoft.com/office/officeart/2005/8/layout/hierarchy2"/>
    <dgm:cxn modelId="{CE0B0998-6C33-467F-B6B2-D211C1FA5F8D}" type="presParOf" srcId="{48467B7D-41EC-4087-B602-9941367A4471}" destId="{F34DAFE0-B640-40B8-BD49-42668C923D56}" srcOrd="0" destOrd="0" presId="urn:microsoft.com/office/officeart/2005/8/layout/hierarchy2"/>
    <dgm:cxn modelId="{D91D54D1-9B0D-445A-9DB1-5B9593500008}" type="presParOf" srcId="{48467B7D-41EC-4087-B602-9941367A4471}" destId="{5D33389F-D4F0-456D-9EE8-C5F57DF440E7}"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5F677-5944-43A9-B8E7-6DD4DED218AE}">
      <dsp:nvSpPr>
        <dsp:cNvPr id="0" name=""/>
        <dsp:cNvSpPr/>
      </dsp:nvSpPr>
      <dsp:spPr>
        <a:xfrm rot="16200000">
          <a:off x="1016000" y="-1016000"/>
          <a:ext cx="4064000" cy="6096000"/>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0" tIns="0" rIns="216297" bIns="0" numCol="1" spcCol="1270" anchor="ctr" anchorCtr="0">
          <a:noAutofit/>
        </a:bodyPr>
        <a:lstStyle/>
        <a:p>
          <a:pPr lvl="0" algn="ctr" defTabSz="1511300">
            <a:lnSpc>
              <a:spcPct val="90000"/>
            </a:lnSpc>
            <a:spcBef>
              <a:spcPct val="0"/>
            </a:spcBef>
            <a:spcAft>
              <a:spcPct val="35000"/>
            </a:spcAft>
          </a:pPr>
          <a:r>
            <a:rPr lang="es-EC" sz="3400" kern="1200" dirty="0" smtClean="0"/>
            <a:t>Diseñar y construir un molino automático triturador de plástico con sistema de control de peso para la empresa OTNISA S.A.</a:t>
          </a:r>
          <a:endParaRPr lang="en-US" sz="3400" kern="1200" dirty="0"/>
        </a:p>
      </dsp:txBody>
      <dsp:txXfrm rot="5400000">
        <a:off x="0" y="812800"/>
        <a:ext cx="6096000" cy="24384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8767A-C300-43DE-B6D7-984B583B516F}">
      <dsp:nvSpPr>
        <dsp:cNvPr id="0" name=""/>
        <dsp:cNvSpPr/>
      </dsp:nvSpPr>
      <dsp:spPr>
        <a:xfrm rot="5400000">
          <a:off x="3706921" y="721036"/>
          <a:ext cx="2431789" cy="2115656"/>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Horas de funcionamiento: 2 horas/día</a:t>
          </a:r>
          <a:endParaRPr lang="en-US" sz="1800" kern="1200" dirty="0"/>
        </a:p>
      </dsp:txBody>
      <dsp:txXfrm rot="-5400000">
        <a:off x="4194677" y="941924"/>
        <a:ext cx="1456276" cy="1673881"/>
      </dsp:txXfrm>
    </dsp:sp>
    <dsp:sp modelId="{0142444F-A6DA-46A8-9EDB-F4F76CB283BB}">
      <dsp:nvSpPr>
        <dsp:cNvPr id="0" name=""/>
        <dsp:cNvSpPr/>
      </dsp:nvSpPr>
      <dsp:spPr>
        <a:xfrm>
          <a:off x="6044844" y="1049328"/>
          <a:ext cx="2713877" cy="145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Número de </a:t>
          </a:r>
        </a:p>
        <a:p>
          <a:pPr lvl="0" algn="l" defTabSz="800100">
            <a:lnSpc>
              <a:spcPct val="90000"/>
            </a:lnSpc>
            <a:spcBef>
              <a:spcPct val="0"/>
            </a:spcBef>
            <a:spcAft>
              <a:spcPct val="35000"/>
            </a:spcAft>
          </a:pPr>
          <a:r>
            <a:rPr lang="es-EC" sz="1800" kern="1200" dirty="0" smtClean="0"/>
            <a:t>cuchillas fijas: 2</a:t>
          </a:r>
          <a:endParaRPr lang="en-US" sz="1800" kern="1200" dirty="0"/>
        </a:p>
      </dsp:txBody>
      <dsp:txXfrm>
        <a:off x="6044844" y="1049328"/>
        <a:ext cx="2713877" cy="1459073"/>
      </dsp:txXfrm>
    </dsp:sp>
    <dsp:sp modelId="{CD03892D-8769-4BED-96E2-5EC0036721BE}">
      <dsp:nvSpPr>
        <dsp:cNvPr id="0" name=""/>
        <dsp:cNvSpPr/>
      </dsp:nvSpPr>
      <dsp:spPr>
        <a:xfrm rot="5400000">
          <a:off x="1422012" y="615158"/>
          <a:ext cx="2431789" cy="2327413"/>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EC" sz="1800" kern="1200" dirty="0" smtClean="0"/>
            <a:t>Tiempo de funcionamiento: 3 días/semana </a:t>
          </a:r>
          <a:endParaRPr lang="en-US" sz="1800" kern="1200" dirty="0"/>
        </a:p>
      </dsp:txBody>
      <dsp:txXfrm rot="-5400000">
        <a:off x="1853777" y="959570"/>
        <a:ext cx="1568259" cy="1638589"/>
      </dsp:txXfrm>
    </dsp:sp>
    <dsp:sp modelId="{9F21AC3B-12DA-4668-B3AF-ED48BEF60259}">
      <dsp:nvSpPr>
        <dsp:cNvPr id="0" name=""/>
        <dsp:cNvSpPr/>
      </dsp:nvSpPr>
      <dsp:spPr>
        <a:xfrm rot="5400000">
          <a:off x="2560089" y="2785139"/>
          <a:ext cx="2431789" cy="2115656"/>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Potencia del motor: 10 Hp</a:t>
          </a:r>
          <a:endParaRPr lang="en-US" sz="1800" kern="1200" dirty="0" smtClean="0"/>
        </a:p>
        <a:p>
          <a:pPr lvl="0" algn="ctr" defTabSz="800100">
            <a:lnSpc>
              <a:spcPct val="90000"/>
            </a:lnSpc>
            <a:spcBef>
              <a:spcPct val="0"/>
            </a:spcBef>
            <a:spcAft>
              <a:spcPct val="35000"/>
            </a:spcAft>
          </a:pPr>
          <a:r>
            <a:rPr lang="es-EC" sz="1800" kern="1200" dirty="0" smtClean="0"/>
            <a:t>Capacidad de producción: 40 kg/día</a:t>
          </a:r>
          <a:endParaRPr lang="en-US" sz="1800" kern="1200" dirty="0"/>
        </a:p>
      </dsp:txBody>
      <dsp:txXfrm rot="-5400000">
        <a:off x="3047845" y="3006027"/>
        <a:ext cx="1456276" cy="1673881"/>
      </dsp:txXfrm>
    </dsp:sp>
    <dsp:sp modelId="{766B50DE-0881-4648-87FF-7729081C80A1}">
      <dsp:nvSpPr>
        <dsp:cNvPr id="0" name=""/>
        <dsp:cNvSpPr/>
      </dsp:nvSpPr>
      <dsp:spPr>
        <a:xfrm>
          <a:off x="4278" y="3113431"/>
          <a:ext cx="2626332" cy="145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s-EC" sz="1800" kern="1200" dirty="0" smtClean="0"/>
            <a:t>Número de cuchillas giratorias: 3</a:t>
          </a:r>
          <a:endParaRPr lang="en-US" sz="1800" kern="1200" dirty="0"/>
        </a:p>
      </dsp:txBody>
      <dsp:txXfrm>
        <a:off x="4278" y="3113431"/>
        <a:ext cx="2626332" cy="1459073"/>
      </dsp:txXfrm>
    </dsp:sp>
    <dsp:sp modelId="{BF806046-AB1E-47F1-9422-1133DFD0DE82}">
      <dsp:nvSpPr>
        <dsp:cNvPr id="0" name=""/>
        <dsp:cNvSpPr/>
      </dsp:nvSpPr>
      <dsp:spPr>
        <a:xfrm rot="5400000">
          <a:off x="4844999" y="2785139"/>
          <a:ext cx="2431789" cy="2115656"/>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EC" sz="1800" kern="1200" dirty="0" smtClean="0"/>
            <a:t>Sistema de transmisión: bandas y poleas</a:t>
          </a:r>
          <a:endParaRPr lang="en-US" sz="1800" kern="1200" dirty="0"/>
        </a:p>
      </dsp:txBody>
      <dsp:txXfrm rot="-5400000">
        <a:off x="5332755" y="3006027"/>
        <a:ext cx="1456276" cy="16738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8767A-C300-43DE-B6D7-984B583B516F}">
      <dsp:nvSpPr>
        <dsp:cNvPr id="0" name=""/>
        <dsp:cNvSpPr/>
      </dsp:nvSpPr>
      <dsp:spPr>
        <a:xfrm rot="5400000">
          <a:off x="2949805" y="119840"/>
          <a:ext cx="1819913" cy="1583325"/>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ea typeface="Times New Roman" panose="02020603050405020304" pitchFamily="18" charset="0"/>
              <a:cs typeface="Arial" panose="020B0604020202020204" pitchFamily="34" charset="0"/>
            </a:rPr>
            <a:t>Tamaño de hojuela aproximada: 10 mm</a:t>
          </a:r>
          <a:endParaRPr lang="en-US" sz="1400" kern="1200" dirty="0"/>
        </a:p>
      </dsp:txBody>
      <dsp:txXfrm rot="-5400000">
        <a:off x="3314834" y="285149"/>
        <a:ext cx="1089855" cy="1252707"/>
      </dsp:txXfrm>
    </dsp:sp>
    <dsp:sp modelId="{0142444F-A6DA-46A8-9EDB-F4F76CB283BB}">
      <dsp:nvSpPr>
        <dsp:cNvPr id="0" name=""/>
        <dsp:cNvSpPr/>
      </dsp:nvSpPr>
      <dsp:spPr>
        <a:xfrm>
          <a:off x="4699471" y="365529"/>
          <a:ext cx="2031023" cy="1091948"/>
        </a:xfrm>
        <a:prstGeom prst="rect">
          <a:avLst/>
        </a:prstGeom>
        <a:noFill/>
        <a:ln>
          <a:noFill/>
        </a:ln>
        <a:effectLst/>
      </dsp:spPr>
      <dsp:style>
        <a:lnRef idx="0">
          <a:scrgbClr r="0" g="0" b="0"/>
        </a:lnRef>
        <a:fillRef idx="0">
          <a:scrgbClr r="0" g="0" b="0"/>
        </a:fillRef>
        <a:effectRef idx="0">
          <a:scrgbClr r="0" g="0" b="0"/>
        </a:effectRef>
        <a:fontRef idx="minor"/>
      </dsp:style>
    </dsp:sp>
    <dsp:sp modelId="{CD03892D-8769-4BED-96E2-5EC0036721BE}">
      <dsp:nvSpPr>
        <dsp:cNvPr id="0" name=""/>
        <dsp:cNvSpPr/>
      </dsp:nvSpPr>
      <dsp:spPr>
        <a:xfrm rot="5400000">
          <a:off x="1239814" y="40603"/>
          <a:ext cx="1819913" cy="1741800"/>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s-EC" sz="1400" kern="1200" dirty="0" smtClean="0">
              <a:ea typeface="Times New Roman" panose="02020603050405020304" pitchFamily="18" charset="0"/>
              <a:cs typeface="Arial" panose="020B0604020202020204" pitchFamily="34" charset="0"/>
            </a:rPr>
            <a:t>Capacidad de producción mínima de: 35 kg/h</a:t>
          </a:r>
          <a:endParaRPr lang="en-US" sz="1400" kern="1200" dirty="0"/>
        </a:p>
      </dsp:txBody>
      <dsp:txXfrm rot="-5400000">
        <a:off x="1562940" y="298356"/>
        <a:ext cx="1173660" cy="1226295"/>
      </dsp:txXfrm>
    </dsp:sp>
    <dsp:sp modelId="{9F21AC3B-12DA-4668-B3AF-ED48BEF60259}">
      <dsp:nvSpPr>
        <dsp:cNvPr id="0" name=""/>
        <dsp:cNvSpPr/>
      </dsp:nvSpPr>
      <dsp:spPr>
        <a:xfrm rot="5400000">
          <a:off x="2091534" y="1664583"/>
          <a:ext cx="1819913" cy="1583325"/>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ea typeface="Times New Roman" panose="02020603050405020304" pitchFamily="18" charset="0"/>
              <a:cs typeface="Arial" panose="020B0604020202020204" pitchFamily="34" charset="0"/>
            </a:rPr>
            <a:t>Dimensiones máximas el molino: 62 cm de ancho X 82 cm largo x 150 cm de alto.</a:t>
          </a:r>
          <a:endParaRPr lang="en-US" sz="1400" kern="1200" dirty="0"/>
        </a:p>
      </dsp:txBody>
      <dsp:txXfrm rot="-5400000">
        <a:off x="2456563" y="1829892"/>
        <a:ext cx="1089855" cy="1252707"/>
      </dsp:txXfrm>
    </dsp:sp>
    <dsp:sp modelId="{766B50DE-0881-4648-87FF-7729081C80A1}">
      <dsp:nvSpPr>
        <dsp:cNvPr id="0" name=""/>
        <dsp:cNvSpPr/>
      </dsp:nvSpPr>
      <dsp:spPr>
        <a:xfrm>
          <a:off x="178805" y="1910271"/>
          <a:ext cx="1965506" cy="1091948"/>
        </a:xfrm>
        <a:prstGeom prst="rect">
          <a:avLst/>
        </a:prstGeom>
        <a:noFill/>
        <a:ln>
          <a:noFill/>
        </a:ln>
        <a:effectLst/>
      </dsp:spPr>
      <dsp:style>
        <a:lnRef idx="0">
          <a:scrgbClr r="0" g="0" b="0"/>
        </a:lnRef>
        <a:fillRef idx="0">
          <a:scrgbClr r="0" g="0" b="0"/>
        </a:fillRef>
        <a:effectRef idx="0">
          <a:scrgbClr r="0" g="0" b="0"/>
        </a:effectRef>
        <a:fontRef idx="minor"/>
      </dsp:style>
    </dsp:sp>
    <dsp:sp modelId="{BF806046-AB1E-47F1-9422-1133DFD0DE82}">
      <dsp:nvSpPr>
        <dsp:cNvPr id="0" name=""/>
        <dsp:cNvSpPr/>
      </dsp:nvSpPr>
      <dsp:spPr>
        <a:xfrm rot="5400000">
          <a:off x="3801525" y="1664583"/>
          <a:ext cx="1819913" cy="1583325"/>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s-EC" sz="1400" kern="1200" dirty="0" smtClean="0">
              <a:ea typeface="Times New Roman" panose="02020603050405020304" pitchFamily="18" charset="0"/>
              <a:cs typeface="Arial" panose="020B0604020202020204" pitchFamily="34" charset="0"/>
            </a:rPr>
            <a:t>Control del peso mediante ingreso por teclado</a:t>
          </a:r>
          <a:endParaRPr lang="en-US" sz="1400" kern="1200" dirty="0"/>
        </a:p>
      </dsp:txBody>
      <dsp:txXfrm rot="-5400000">
        <a:off x="4166554" y="1829892"/>
        <a:ext cx="1089855" cy="1252707"/>
      </dsp:txXfrm>
    </dsp:sp>
    <dsp:sp modelId="{5B7B119B-176B-4F1A-A3A0-CA86198AFB29}">
      <dsp:nvSpPr>
        <dsp:cNvPr id="0" name=""/>
        <dsp:cNvSpPr/>
      </dsp:nvSpPr>
      <dsp:spPr>
        <a:xfrm rot="5400000">
          <a:off x="2949805" y="3209326"/>
          <a:ext cx="1819913" cy="1583325"/>
        </a:xfrm>
        <a:prstGeom prst="hexagon">
          <a:avLst>
            <a:gd name="adj" fmla="val 2500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smtClean="0">
              <a:ea typeface="Times New Roman" panose="02020603050405020304" pitchFamily="18" charset="0"/>
              <a:cs typeface="Arial" panose="020B0604020202020204" pitchFamily="34" charset="0"/>
            </a:rPr>
            <a:t>Ergonomía: apariencia atractiva y adecuada a la aplicación</a:t>
          </a:r>
          <a:endParaRPr lang="en-US" sz="1400" kern="1200" dirty="0"/>
        </a:p>
      </dsp:txBody>
      <dsp:txXfrm rot="-5400000">
        <a:off x="3314834" y="3374635"/>
        <a:ext cx="1089855" cy="1252707"/>
      </dsp:txXfrm>
    </dsp:sp>
    <dsp:sp modelId="{4D66E449-DECA-46D8-B65C-65B9B378DEFA}">
      <dsp:nvSpPr>
        <dsp:cNvPr id="0" name=""/>
        <dsp:cNvSpPr/>
      </dsp:nvSpPr>
      <dsp:spPr>
        <a:xfrm>
          <a:off x="4699471" y="3455014"/>
          <a:ext cx="2031023" cy="1091948"/>
        </a:xfrm>
        <a:prstGeom prst="rect">
          <a:avLst/>
        </a:prstGeom>
        <a:noFill/>
        <a:ln>
          <a:noFill/>
        </a:ln>
        <a:effectLst/>
      </dsp:spPr>
      <dsp:style>
        <a:lnRef idx="0">
          <a:scrgbClr r="0" g="0" b="0"/>
        </a:lnRef>
        <a:fillRef idx="0">
          <a:scrgbClr r="0" g="0" b="0"/>
        </a:fillRef>
        <a:effectRef idx="0">
          <a:scrgbClr r="0" g="0" b="0"/>
        </a:effectRef>
        <a:fontRef idx="minor"/>
      </dsp:style>
    </dsp:sp>
    <dsp:sp modelId="{B03C7DB8-1F26-45EB-A5CA-5EABE328EB00}">
      <dsp:nvSpPr>
        <dsp:cNvPr id="0" name=""/>
        <dsp:cNvSpPr/>
      </dsp:nvSpPr>
      <dsp:spPr>
        <a:xfrm rot="5400000">
          <a:off x="1239814" y="3209326"/>
          <a:ext cx="1819913" cy="1583325"/>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s-EC" sz="1400" kern="1200" dirty="0" smtClean="0"/>
            <a:t>Detección de presencia tolva de alimentación</a:t>
          </a:r>
          <a:endParaRPr lang="en-US" sz="1400" kern="1200" dirty="0"/>
        </a:p>
      </dsp:txBody>
      <dsp:txXfrm rot="-5400000">
        <a:off x="1604843" y="3374635"/>
        <a:ext cx="1089855" cy="12527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8D239-5D5D-4748-A504-E39DCAAC9E80}">
      <dsp:nvSpPr>
        <dsp:cNvPr id="0" name=""/>
        <dsp:cNvSpPr/>
      </dsp:nvSpPr>
      <dsp:spPr>
        <a:xfrm>
          <a:off x="0" y="0"/>
          <a:ext cx="5359260" cy="115276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Motor: WEG 10 HP</a:t>
          </a:r>
          <a:endParaRPr lang="en-US" sz="1800" kern="1200" dirty="0"/>
        </a:p>
        <a:p>
          <a:pPr marL="114300" lvl="1" indent="-114300" algn="l" defTabSz="622300">
            <a:lnSpc>
              <a:spcPct val="90000"/>
            </a:lnSpc>
            <a:spcBef>
              <a:spcPct val="0"/>
            </a:spcBef>
            <a:spcAft>
              <a:spcPct val="15000"/>
            </a:spcAft>
            <a:buChar char="••"/>
          </a:pPr>
          <a:r>
            <a:rPr lang="es-EC" sz="1400" kern="1200" dirty="0" smtClean="0"/>
            <a:t>Trifásico </a:t>
          </a:r>
          <a:endParaRPr lang="en-US" sz="1400" kern="1200" dirty="0"/>
        </a:p>
        <a:p>
          <a:pPr marL="114300" lvl="1" indent="-114300" algn="l" defTabSz="622300">
            <a:lnSpc>
              <a:spcPct val="90000"/>
            </a:lnSpc>
            <a:spcBef>
              <a:spcPct val="0"/>
            </a:spcBef>
            <a:spcAft>
              <a:spcPct val="15000"/>
            </a:spcAft>
            <a:buChar char="••"/>
          </a:pPr>
          <a:r>
            <a:rPr lang="es-EC" sz="1400" kern="1200" dirty="0" smtClean="0"/>
            <a:t>220V</a:t>
          </a:r>
          <a:endParaRPr lang="en-US" sz="1400" kern="1200" dirty="0"/>
        </a:p>
      </dsp:txBody>
      <dsp:txXfrm>
        <a:off x="1187128" y="0"/>
        <a:ext cx="4172131" cy="1152768"/>
      </dsp:txXfrm>
    </dsp:sp>
    <dsp:sp modelId="{B1BC790E-1D6B-4CE0-A565-6B74656A6AB6}">
      <dsp:nvSpPr>
        <dsp:cNvPr id="0" name=""/>
        <dsp:cNvSpPr/>
      </dsp:nvSpPr>
      <dsp:spPr>
        <a:xfrm>
          <a:off x="115276" y="115276"/>
          <a:ext cx="1071852" cy="92221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FCB0C4-4848-48E5-919C-C5FB0FB1ACEC}">
      <dsp:nvSpPr>
        <dsp:cNvPr id="0" name=""/>
        <dsp:cNvSpPr/>
      </dsp:nvSpPr>
      <dsp:spPr>
        <a:xfrm>
          <a:off x="0" y="1268045"/>
          <a:ext cx="5359260" cy="1152768"/>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BREAKER DOMA43 C50</a:t>
          </a:r>
          <a:endParaRPr lang="en-US" sz="1800" kern="1200" dirty="0"/>
        </a:p>
        <a:p>
          <a:pPr marL="114300" lvl="1" indent="-114300" algn="l" defTabSz="622300">
            <a:lnSpc>
              <a:spcPct val="90000"/>
            </a:lnSpc>
            <a:spcBef>
              <a:spcPct val="0"/>
            </a:spcBef>
            <a:spcAft>
              <a:spcPct val="15000"/>
            </a:spcAft>
            <a:buChar char="••"/>
          </a:pPr>
          <a:r>
            <a:rPr lang="es-EC" sz="1400" kern="1200" dirty="0" smtClean="0"/>
            <a:t>50A</a:t>
          </a:r>
          <a:endParaRPr lang="en-US" sz="1400" kern="1200" dirty="0"/>
        </a:p>
        <a:p>
          <a:pPr marL="114300" lvl="1" indent="-114300" algn="l" defTabSz="622300">
            <a:lnSpc>
              <a:spcPct val="90000"/>
            </a:lnSpc>
            <a:spcBef>
              <a:spcPct val="0"/>
            </a:spcBef>
            <a:spcAft>
              <a:spcPct val="15000"/>
            </a:spcAft>
            <a:buChar char="••"/>
          </a:pPr>
          <a:r>
            <a:rPr lang="es-EC" sz="1400" kern="1200" dirty="0" smtClean="0"/>
            <a:t>Trifásico</a:t>
          </a:r>
          <a:endParaRPr lang="en-US" sz="1400" kern="1200" dirty="0"/>
        </a:p>
      </dsp:txBody>
      <dsp:txXfrm>
        <a:off x="1187128" y="1268045"/>
        <a:ext cx="4172131" cy="1152768"/>
      </dsp:txXfrm>
    </dsp:sp>
    <dsp:sp modelId="{7B050CD1-6A66-4AB4-9654-CFFB3634D1A8}">
      <dsp:nvSpPr>
        <dsp:cNvPr id="0" name=""/>
        <dsp:cNvSpPr/>
      </dsp:nvSpPr>
      <dsp:spPr>
        <a:xfrm>
          <a:off x="115276" y="1383322"/>
          <a:ext cx="1071852" cy="92221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5415A9-2E68-48BF-9F17-F70253554D85}">
      <dsp:nvSpPr>
        <dsp:cNvPr id="0" name=""/>
        <dsp:cNvSpPr/>
      </dsp:nvSpPr>
      <dsp:spPr>
        <a:xfrm>
          <a:off x="0" y="2536090"/>
          <a:ext cx="5359260" cy="1152768"/>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CONTACTOR TELEMECÁNICO LC1-D12N</a:t>
          </a:r>
          <a:endParaRPr lang="en-US" sz="1800" kern="1200" dirty="0"/>
        </a:p>
        <a:p>
          <a:pPr marL="114300" lvl="1" indent="-114300" algn="l" defTabSz="622300">
            <a:lnSpc>
              <a:spcPct val="90000"/>
            </a:lnSpc>
            <a:spcBef>
              <a:spcPct val="0"/>
            </a:spcBef>
            <a:spcAft>
              <a:spcPct val="15000"/>
            </a:spcAft>
            <a:buChar char="••"/>
          </a:pPr>
          <a:r>
            <a:rPr lang="es-EC" sz="1400" kern="1200" dirty="0" smtClean="0"/>
            <a:t>32A</a:t>
          </a:r>
          <a:endParaRPr lang="en-US" sz="1400" kern="1200" dirty="0"/>
        </a:p>
        <a:p>
          <a:pPr marL="114300" lvl="1" indent="-114300" algn="l" defTabSz="622300">
            <a:lnSpc>
              <a:spcPct val="90000"/>
            </a:lnSpc>
            <a:spcBef>
              <a:spcPct val="0"/>
            </a:spcBef>
            <a:spcAft>
              <a:spcPct val="15000"/>
            </a:spcAft>
            <a:buChar char="••"/>
          </a:pPr>
          <a:r>
            <a:rPr lang="es-EC" sz="1400" kern="1200" dirty="0" smtClean="0"/>
            <a:t>Trifásico</a:t>
          </a:r>
          <a:endParaRPr lang="en-US" sz="1400" kern="1200" dirty="0"/>
        </a:p>
        <a:p>
          <a:pPr marL="114300" lvl="1" indent="-114300" algn="l" defTabSz="622300">
            <a:lnSpc>
              <a:spcPct val="90000"/>
            </a:lnSpc>
            <a:spcBef>
              <a:spcPct val="0"/>
            </a:spcBef>
            <a:spcAft>
              <a:spcPct val="15000"/>
            </a:spcAft>
            <a:buChar char="••"/>
          </a:pPr>
          <a:r>
            <a:rPr lang="es-EC" sz="1400" kern="1200" dirty="0" smtClean="0"/>
            <a:t>Relé Térmico</a:t>
          </a:r>
          <a:endParaRPr lang="en-US" sz="1400" kern="1200" dirty="0"/>
        </a:p>
      </dsp:txBody>
      <dsp:txXfrm>
        <a:off x="1187128" y="2536090"/>
        <a:ext cx="4172131" cy="1152768"/>
      </dsp:txXfrm>
    </dsp:sp>
    <dsp:sp modelId="{83D1B83D-0B64-45BD-87E9-9127DE787E53}">
      <dsp:nvSpPr>
        <dsp:cNvPr id="0" name=""/>
        <dsp:cNvSpPr/>
      </dsp:nvSpPr>
      <dsp:spPr>
        <a:xfrm>
          <a:off x="115276" y="2651367"/>
          <a:ext cx="1071852" cy="922214"/>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7F56B-FF81-4ED1-BF40-B32E66C32936}">
      <dsp:nvSpPr>
        <dsp:cNvPr id="0" name=""/>
        <dsp:cNvSpPr/>
      </dsp:nvSpPr>
      <dsp:spPr>
        <a:xfrm rot="16200000">
          <a:off x="-1067594" y="1068134"/>
          <a:ext cx="3538974" cy="1402705"/>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885" bIns="0" numCol="1" spcCol="1270" anchor="ctr" anchorCtr="0">
          <a:noAutofit/>
        </a:bodyPr>
        <a:lstStyle/>
        <a:p>
          <a:pPr lvl="0" algn="ctr" defTabSz="755650">
            <a:lnSpc>
              <a:spcPct val="90000"/>
            </a:lnSpc>
            <a:spcBef>
              <a:spcPct val="0"/>
            </a:spcBef>
            <a:spcAft>
              <a:spcPct val="35000"/>
            </a:spcAft>
          </a:pPr>
          <a:r>
            <a:rPr lang="es-EC" sz="1700" kern="1200" dirty="0" smtClean="0">
              <a:ea typeface="Times New Roman" panose="02020603050405020304" pitchFamily="18" charset="0"/>
              <a:cs typeface="Arial" panose="020B0604020202020204" pitchFamily="34" charset="0"/>
            </a:rPr>
            <a:t>Detección de presencia de la tolva de alimentación</a:t>
          </a:r>
          <a:endParaRPr lang="en-US" sz="1700" kern="1200" dirty="0"/>
        </a:p>
      </dsp:txBody>
      <dsp:txXfrm rot="5400000">
        <a:off x="540" y="707795"/>
        <a:ext cx="1402705" cy="2123384"/>
      </dsp:txXfrm>
    </dsp:sp>
    <dsp:sp modelId="{8E814971-5958-47A9-9F3A-D86EA4D5DF7E}">
      <dsp:nvSpPr>
        <dsp:cNvPr id="0" name=""/>
        <dsp:cNvSpPr/>
      </dsp:nvSpPr>
      <dsp:spPr>
        <a:xfrm rot="16200000">
          <a:off x="440313" y="1068134"/>
          <a:ext cx="3538974" cy="1402705"/>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885" bIns="0" numCol="1" spcCol="1270" anchor="ctr" anchorCtr="0">
          <a:noAutofit/>
        </a:bodyPr>
        <a:lstStyle/>
        <a:p>
          <a:pPr lvl="0" algn="ctr" defTabSz="755650">
            <a:lnSpc>
              <a:spcPct val="90000"/>
            </a:lnSpc>
            <a:spcBef>
              <a:spcPct val="0"/>
            </a:spcBef>
            <a:spcAft>
              <a:spcPct val="35000"/>
            </a:spcAft>
          </a:pPr>
          <a:r>
            <a:rPr lang="es-EC" sz="1700" kern="1200" smtClean="0">
              <a:ea typeface="Times New Roman" panose="02020603050405020304" pitchFamily="18" charset="0"/>
              <a:cs typeface="Arial" panose="020B0604020202020204" pitchFamily="34" charset="0"/>
            </a:rPr>
            <a:t>Detección de atasco</a:t>
          </a:r>
          <a:endParaRPr lang="en-US" sz="1700" kern="1200" dirty="0">
            <a:ea typeface="Times New Roman" panose="02020603050405020304" pitchFamily="18" charset="0"/>
            <a:cs typeface="Arial" panose="020B0604020202020204" pitchFamily="34" charset="0"/>
          </a:endParaRPr>
        </a:p>
      </dsp:txBody>
      <dsp:txXfrm rot="5400000">
        <a:off x="1508447" y="707795"/>
        <a:ext cx="1402705" cy="2123384"/>
      </dsp:txXfrm>
    </dsp:sp>
    <dsp:sp modelId="{B989DD98-9E19-4E26-BAF1-D6281B049583}">
      <dsp:nvSpPr>
        <dsp:cNvPr id="0" name=""/>
        <dsp:cNvSpPr/>
      </dsp:nvSpPr>
      <dsp:spPr>
        <a:xfrm rot="16200000">
          <a:off x="1948220" y="1068134"/>
          <a:ext cx="3538974" cy="1402705"/>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885" bIns="0" numCol="1" spcCol="1270" anchor="ctr" anchorCtr="0">
          <a:noAutofit/>
        </a:bodyPr>
        <a:lstStyle/>
        <a:p>
          <a:pPr lvl="0" algn="ctr" defTabSz="755650">
            <a:lnSpc>
              <a:spcPct val="90000"/>
            </a:lnSpc>
            <a:spcBef>
              <a:spcPct val="0"/>
            </a:spcBef>
            <a:spcAft>
              <a:spcPct val="35000"/>
            </a:spcAft>
          </a:pPr>
          <a:r>
            <a:rPr lang="es-EC" sz="1700" kern="1200" dirty="0" smtClean="0">
              <a:ea typeface="Times New Roman" panose="02020603050405020304" pitchFamily="18" charset="0"/>
              <a:cs typeface="Arial" panose="020B0604020202020204" pitchFamily="34" charset="0"/>
            </a:rPr>
            <a:t>Sistema de control de peso</a:t>
          </a:r>
          <a:endParaRPr lang="en-US" sz="1700" kern="1200" dirty="0"/>
        </a:p>
      </dsp:txBody>
      <dsp:txXfrm rot="5400000">
        <a:off x="3016354" y="707795"/>
        <a:ext cx="1402705" cy="21233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A5C97-25A4-4AD2-8F20-1977F8E1FEAB}">
      <dsp:nvSpPr>
        <dsp:cNvPr id="0" name=""/>
        <dsp:cNvSpPr/>
      </dsp:nvSpPr>
      <dsp:spPr>
        <a:xfrm rot="5400000">
          <a:off x="-237323" y="240893"/>
          <a:ext cx="1582156" cy="1107509"/>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latin typeface="Arial" panose="020B0604020202020204" pitchFamily="34" charset="0"/>
              <a:cs typeface="Arial" panose="020B0604020202020204" pitchFamily="34" charset="0"/>
            </a:rPr>
            <a:t>DETECCIÓN DE PRESENCIA TOLVA DE ALIMENTACIÓN</a:t>
          </a:r>
        </a:p>
      </dsp:txBody>
      <dsp:txXfrm rot="-5400000">
        <a:off x="1" y="557325"/>
        <a:ext cx="1107509" cy="474647"/>
      </dsp:txXfrm>
    </dsp:sp>
    <dsp:sp modelId="{356B8D5C-E8AA-428E-AD4F-A764CE684869}">
      <dsp:nvSpPr>
        <dsp:cNvPr id="0" name=""/>
        <dsp:cNvSpPr/>
      </dsp:nvSpPr>
      <dsp:spPr>
        <a:xfrm rot="5400000">
          <a:off x="3734983" y="-2623903"/>
          <a:ext cx="1028942" cy="6283890"/>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INTERRUPTOR DE PRESENCIA (MICROSWITCH)</a:t>
          </a:r>
        </a:p>
      </dsp:txBody>
      <dsp:txXfrm rot="-5400000">
        <a:off x="1107510" y="53799"/>
        <a:ext cx="6233661" cy="928484"/>
      </dsp:txXfrm>
    </dsp:sp>
    <dsp:sp modelId="{DDBAC7BA-4D92-4500-9974-A7EADD997AB0}">
      <dsp:nvSpPr>
        <dsp:cNvPr id="0" name=""/>
        <dsp:cNvSpPr/>
      </dsp:nvSpPr>
      <dsp:spPr>
        <a:xfrm rot="5400000">
          <a:off x="-237323" y="1628898"/>
          <a:ext cx="1582156" cy="1107509"/>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latin typeface="Arial" panose="020B0604020202020204" pitchFamily="34" charset="0"/>
              <a:cs typeface="Arial" panose="020B0604020202020204" pitchFamily="34" charset="0"/>
            </a:rPr>
            <a:t>DETECCIÓN DE ATASCO</a:t>
          </a:r>
        </a:p>
      </dsp:txBody>
      <dsp:txXfrm rot="-5400000">
        <a:off x="1" y="1945330"/>
        <a:ext cx="1107509" cy="474647"/>
      </dsp:txXfrm>
    </dsp:sp>
    <dsp:sp modelId="{F5801B87-B280-42F6-9FA7-373457B64DC8}">
      <dsp:nvSpPr>
        <dsp:cNvPr id="0" name=""/>
        <dsp:cNvSpPr/>
      </dsp:nvSpPr>
      <dsp:spPr>
        <a:xfrm rot="5400000">
          <a:off x="3735253" y="-1236169"/>
          <a:ext cx="1028401" cy="6283890"/>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SENSOR ÓPTICO - SEÑAL DIGITAL A ANALÓGICA Y ADC</a:t>
          </a:r>
        </a:p>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SUSPENCIÓN DE ENERGÍA A TODO EL SISTEMA (PARADA DE EMERGENCIA)</a:t>
          </a:r>
        </a:p>
      </dsp:txBody>
      <dsp:txXfrm rot="-5400000">
        <a:off x="1107509" y="1441777"/>
        <a:ext cx="6233688" cy="927997"/>
      </dsp:txXfrm>
    </dsp:sp>
    <dsp:sp modelId="{9FFDEEDF-9125-4785-9A6E-2B56CD3846AE}">
      <dsp:nvSpPr>
        <dsp:cNvPr id="0" name=""/>
        <dsp:cNvSpPr/>
      </dsp:nvSpPr>
      <dsp:spPr>
        <a:xfrm rot="5400000">
          <a:off x="-237323" y="3016903"/>
          <a:ext cx="1582156" cy="1107509"/>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latin typeface="Arial" panose="020B0604020202020204" pitchFamily="34" charset="0"/>
              <a:cs typeface="Arial" panose="020B0604020202020204" pitchFamily="34" charset="0"/>
            </a:rPr>
            <a:t>CONTROL DE PESO</a:t>
          </a:r>
        </a:p>
      </dsp:txBody>
      <dsp:txXfrm rot="-5400000">
        <a:off x="1" y="3333335"/>
        <a:ext cx="1107509" cy="474647"/>
      </dsp:txXfrm>
    </dsp:sp>
    <dsp:sp modelId="{E2144E29-09B5-439E-947F-35D369D95AC8}">
      <dsp:nvSpPr>
        <dsp:cNvPr id="0" name=""/>
        <dsp:cNvSpPr/>
      </dsp:nvSpPr>
      <dsp:spPr>
        <a:xfrm rot="5400000">
          <a:off x="3735253" y="151835"/>
          <a:ext cx="1028401" cy="6283890"/>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INGRESO DE DATOS POR TECLADO (SET POINT)</a:t>
          </a:r>
        </a:p>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CONTROL ON/OFF - SENSOR GALGA EXTENSIOMÉTRICA</a:t>
          </a:r>
        </a:p>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ACTUADOR, COMPUERTA DE DESCARGA - SERVOMOTOR</a:t>
          </a:r>
        </a:p>
      </dsp:txBody>
      <dsp:txXfrm rot="-5400000">
        <a:off x="1107509" y="2829781"/>
        <a:ext cx="6233688" cy="927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247A4-AB8A-443F-ADB5-15A1C50EEFAB}">
      <dsp:nvSpPr>
        <dsp:cNvPr id="0" name=""/>
        <dsp:cNvSpPr/>
      </dsp:nvSpPr>
      <dsp:spPr>
        <a:xfrm rot="16200000">
          <a:off x="-1000838" y="1001786"/>
          <a:ext cx="4470400" cy="2466826"/>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6429" bIns="0" numCol="1" spcCol="1270" anchor="ctr" anchorCtr="0">
          <a:noAutofit/>
        </a:bodyPr>
        <a:lstStyle/>
        <a:p>
          <a:pPr lvl="0" algn="ctr" defTabSz="755650">
            <a:lnSpc>
              <a:spcPct val="90000"/>
            </a:lnSpc>
            <a:spcBef>
              <a:spcPct val="0"/>
            </a:spcBef>
            <a:spcAft>
              <a:spcPct val="35000"/>
            </a:spcAft>
          </a:pPr>
          <a:r>
            <a:rPr lang="es-EC" sz="1700" kern="1200" dirty="0" smtClean="0"/>
            <a:t>Construir un molino automático triturador de plástico basado en la investigación de molinos existentes en el mercado y la información técnica proporcionada por la empresa auspiciante.</a:t>
          </a:r>
          <a:endParaRPr lang="en-US" sz="1700" kern="1200" dirty="0"/>
        </a:p>
      </dsp:txBody>
      <dsp:txXfrm rot="5400000">
        <a:off x="949" y="894079"/>
        <a:ext cx="2466826" cy="2682240"/>
      </dsp:txXfrm>
    </dsp:sp>
    <dsp:sp modelId="{730B016E-C590-453F-A7D2-4F6A7636065C}">
      <dsp:nvSpPr>
        <dsp:cNvPr id="0" name=""/>
        <dsp:cNvSpPr/>
      </dsp:nvSpPr>
      <dsp:spPr>
        <a:xfrm rot="16200000">
          <a:off x="1651000" y="1001786"/>
          <a:ext cx="4470400" cy="2466826"/>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6429" bIns="0" numCol="1" spcCol="1270" anchor="ctr" anchorCtr="0">
          <a:noAutofit/>
        </a:bodyPr>
        <a:lstStyle/>
        <a:p>
          <a:pPr lvl="0" algn="ctr" defTabSz="755650">
            <a:lnSpc>
              <a:spcPct val="90000"/>
            </a:lnSpc>
            <a:spcBef>
              <a:spcPct val="0"/>
            </a:spcBef>
            <a:spcAft>
              <a:spcPct val="35000"/>
            </a:spcAft>
          </a:pPr>
          <a:r>
            <a:rPr lang="es-EC" sz="1700" kern="1200" dirty="0" smtClean="0"/>
            <a:t>Proveer de una tentativa solución al problema de espacio que se presenta actualmente a bordo de las navieras y a su vez se enfocará en prevenir la contaminación marina.</a:t>
          </a:r>
          <a:endParaRPr lang="en-US" sz="1700" kern="1200" dirty="0"/>
        </a:p>
      </dsp:txBody>
      <dsp:txXfrm rot="5400000">
        <a:off x="2652787" y="894079"/>
        <a:ext cx="2466826" cy="2682240"/>
      </dsp:txXfrm>
    </dsp:sp>
    <dsp:sp modelId="{8EFF69A1-0078-4299-8695-5D61ED58593C}">
      <dsp:nvSpPr>
        <dsp:cNvPr id="0" name=""/>
        <dsp:cNvSpPr/>
      </dsp:nvSpPr>
      <dsp:spPr>
        <a:xfrm rot="16200000">
          <a:off x="4302838" y="1001786"/>
          <a:ext cx="4470400" cy="2466826"/>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6429" bIns="0" numCol="1" spcCol="1270" anchor="ctr" anchorCtr="0">
          <a:noAutofit/>
        </a:bodyPr>
        <a:lstStyle/>
        <a:p>
          <a:pPr lvl="0" algn="ctr" defTabSz="755650">
            <a:lnSpc>
              <a:spcPct val="90000"/>
            </a:lnSpc>
            <a:spcBef>
              <a:spcPct val="0"/>
            </a:spcBef>
            <a:spcAft>
              <a:spcPct val="35000"/>
            </a:spcAft>
          </a:pPr>
          <a:r>
            <a:rPr lang="es-EC" sz="1700" kern="1200" dirty="0" smtClean="0"/>
            <a:t>Implementar un sistema de control de peso que permita el registro adecuado de la cantidad de plástico PET triturado, necesario para el posterior análisis de desechos plásticos responsabilidad ambiental que realizan las embarcaciones.</a:t>
          </a:r>
          <a:endParaRPr lang="en-US" sz="1700" kern="1200" dirty="0"/>
        </a:p>
      </dsp:txBody>
      <dsp:txXfrm rot="5400000">
        <a:off x="5304625" y="894079"/>
        <a:ext cx="2466826" cy="268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3AF00-8F88-46D9-B44B-882A0D8BB2EB}">
      <dsp:nvSpPr>
        <dsp:cNvPr id="0" name=""/>
        <dsp:cNvSpPr/>
      </dsp:nvSpPr>
      <dsp:spPr>
        <a:xfrm>
          <a:off x="0" y="756475"/>
          <a:ext cx="2341879" cy="14051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Contaminación en el mar</a:t>
          </a:r>
          <a:endParaRPr lang="es-EC" sz="2200" kern="1200" dirty="0"/>
        </a:p>
      </dsp:txBody>
      <dsp:txXfrm>
        <a:off x="0" y="756475"/>
        <a:ext cx="2341879" cy="1405127"/>
      </dsp:txXfrm>
    </dsp:sp>
    <dsp:sp modelId="{0AAFE219-1989-4114-919C-D37F1F5824BE}">
      <dsp:nvSpPr>
        <dsp:cNvPr id="0" name=""/>
        <dsp:cNvSpPr/>
      </dsp:nvSpPr>
      <dsp:spPr>
        <a:xfrm>
          <a:off x="2576067" y="756475"/>
          <a:ext cx="2341879" cy="14051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Falta de procesos de gestión de desechos plásticos</a:t>
          </a:r>
          <a:endParaRPr lang="es-EC" sz="2200" kern="1200" dirty="0"/>
        </a:p>
      </dsp:txBody>
      <dsp:txXfrm>
        <a:off x="2576067" y="756475"/>
        <a:ext cx="2341879" cy="1405127"/>
      </dsp:txXfrm>
    </dsp:sp>
    <dsp:sp modelId="{438EBF20-DC54-4C50-8EC9-010DD6D91664}">
      <dsp:nvSpPr>
        <dsp:cNvPr id="0" name=""/>
        <dsp:cNvSpPr/>
      </dsp:nvSpPr>
      <dsp:spPr>
        <a:xfrm>
          <a:off x="5152135" y="756475"/>
          <a:ext cx="2341879" cy="140512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Poco espacio disponible a bordo de navieras</a:t>
          </a:r>
          <a:endParaRPr lang="es-EC" sz="2200" kern="1200" dirty="0"/>
        </a:p>
      </dsp:txBody>
      <dsp:txXfrm>
        <a:off x="5152135" y="756475"/>
        <a:ext cx="2341879" cy="1405127"/>
      </dsp:txXfrm>
    </dsp:sp>
    <dsp:sp modelId="{252026E2-336F-4837-8FC1-9E522CCFDA06}">
      <dsp:nvSpPr>
        <dsp:cNvPr id="0" name=""/>
        <dsp:cNvSpPr/>
      </dsp:nvSpPr>
      <dsp:spPr>
        <a:xfrm>
          <a:off x="0" y="2395791"/>
          <a:ext cx="2341879" cy="140512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Aumento de población y consumo masivo</a:t>
          </a:r>
          <a:endParaRPr lang="es-EC" sz="2200" kern="1200" dirty="0"/>
        </a:p>
      </dsp:txBody>
      <dsp:txXfrm>
        <a:off x="0" y="2395791"/>
        <a:ext cx="2341879" cy="1405127"/>
      </dsp:txXfrm>
    </dsp:sp>
    <dsp:sp modelId="{654DE474-A17D-47D0-8C78-7D6CA133EEC2}">
      <dsp:nvSpPr>
        <dsp:cNvPr id="0" name=""/>
        <dsp:cNvSpPr/>
      </dsp:nvSpPr>
      <dsp:spPr>
        <a:xfrm>
          <a:off x="2576067" y="2395791"/>
          <a:ext cx="2341879" cy="140512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Reducción de tamaño de desechos</a:t>
          </a:r>
          <a:endParaRPr lang="es-EC" sz="2200" kern="1200" dirty="0"/>
        </a:p>
      </dsp:txBody>
      <dsp:txXfrm>
        <a:off x="2576067" y="2395791"/>
        <a:ext cx="2341879" cy="1405127"/>
      </dsp:txXfrm>
    </dsp:sp>
    <dsp:sp modelId="{FAD8563C-2C14-41A0-B972-CE049AD5A4EB}">
      <dsp:nvSpPr>
        <dsp:cNvPr id="0" name=""/>
        <dsp:cNvSpPr/>
      </dsp:nvSpPr>
      <dsp:spPr>
        <a:xfrm>
          <a:off x="5152135" y="2395791"/>
          <a:ext cx="2341879" cy="14051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Registro y control de los desechos plásticos</a:t>
          </a:r>
          <a:endParaRPr lang="es-EC" sz="2200" kern="1200" dirty="0"/>
        </a:p>
      </dsp:txBody>
      <dsp:txXfrm>
        <a:off x="5152135" y="2395791"/>
        <a:ext cx="2341879" cy="14051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1A0B3-0F4C-4F98-807A-14B94A5B08DF}">
      <dsp:nvSpPr>
        <dsp:cNvPr id="0" name=""/>
        <dsp:cNvSpPr/>
      </dsp:nvSpPr>
      <dsp:spPr>
        <a:xfrm rot="16200000">
          <a:off x="829062" y="-829062"/>
          <a:ext cx="2011417" cy="3669542"/>
        </a:xfrm>
        <a:prstGeom prst="round1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Reducción del Tamaño</a:t>
          </a:r>
          <a:endParaRPr lang="es-EC" sz="3200" b="1" kern="1200" dirty="0">
            <a:latin typeface="+mj-lt"/>
            <a:ea typeface="+mn-ea"/>
            <a:cs typeface="Arial" pitchFamily="34" charset="0"/>
          </a:endParaRPr>
        </a:p>
      </dsp:txBody>
      <dsp:txXfrm rot="5400000">
        <a:off x="-1" y="1"/>
        <a:ext cx="3669542" cy="1508562"/>
      </dsp:txXfrm>
    </dsp:sp>
    <dsp:sp modelId="{D8442BEE-8642-4127-9C33-6DED31F61BA7}">
      <dsp:nvSpPr>
        <dsp:cNvPr id="0" name=""/>
        <dsp:cNvSpPr/>
      </dsp:nvSpPr>
      <dsp:spPr>
        <a:xfrm>
          <a:off x="3669542" y="0"/>
          <a:ext cx="3669542" cy="2011417"/>
        </a:xfrm>
        <a:prstGeom prst="round1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Diseño de Equipo con Seguridad</a:t>
          </a:r>
          <a:endParaRPr lang="es-EC" sz="3200" b="1" kern="1200" dirty="0">
            <a:latin typeface="+mj-lt"/>
            <a:ea typeface="+mn-ea"/>
            <a:cs typeface="Arial" pitchFamily="34" charset="0"/>
          </a:endParaRPr>
        </a:p>
      </dsp:txBody>
      <dsp:txXfrm>
        <a:off x="3669542" y="0"/>
        <a:ext cx="3669542" cy="1508562"/>
      </dsp:txXfrm>
    </dsp:sp>
    <dsp:sp modelId="{F31EE11D-449B-4876-B324-4B80BC8331DE}">
      <dsp:nvSpPr>
        <dsp:cNvPr id="0" name=""/>
        <dsp:cNvSpPr/>
      </dsp:nvSpPr>
      <dsp:spPr>
        <a:xfrm rot="10800000">
          <a:off x="0" y="2011417"/>
          <a:ext cx="3669542" cy="2011417"/>
        </a:xfrm>
        <a:prstGeom prst="round1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Control del material </a:t>
          </a:r>
          <a:endParaRPr lang="es-EC" sz="3200" b="1" kern="1200" dirty="0">
            <a:latin typeface="+mj-lt"/>
            <a:ea typeface="+mn-ea"/>
            <a:cs typeface="Arial" pitchFamily="34" charset="0"/>
          </a:endParaRPr>
        </a:p>
      </dsp:txBody>
      <dsp:txXfrm rot="10800000">
        <a:off x="0" y="2514271"/>
        <a:ext cx="3669542" cy="1508562"/>
      </dsp:txXfrm>
    </dsp:sp>
    <dsp:sp modelId="{8186A83B-9D33-4516-90B3-FD9CAA5A1138}">
      <dsp:nvSpPr>
        <dsp:cNvPr id="0" name=""/>
        <dsp:cNvSpPr/>
      </dsp:nvSpPr>
      <dsp:spPr>
        <a:xfrm rot="5400000">
          <a:off x="4498604" y="1182354"/>
          <a:ext cx="2011417" cy="3669542"/>
        </a:xfrm>
        <a:prstGeom prst="round1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Gestión de recursos y prevención</a:t>
          </a:r>
          <a:endParaRPr lang="es-EC" sz="3200" b="1" kern="1200" dirty="0">
            <a:latin typeface="+mj-lt"/>
            <a:ea typeface="+mn-ea"/>
            <a:cs typeface="Arial" pitchFamily="34" charset="0"/>
          </a:endParaRPr>
        </a:p>
      </dsp:txBody>
      <dsp:txXfrm rot="-5400000">
        <a:off x="3669541" y="2514271"/>
        <a:ext cx="3669542" cy="1508562"/>
      </dsp:txXfrm>
    </dsp:sp>
    <dsp:sp modelId="{CA98D225-957E-428F-8E33-436C41A3184A}">
      <dsp:nvSpPr>
        <dsp:cNvPr id="0" name=""/>
        <dsp:cNvSpPr/>
      </dsp:nvSpPr>
      <dsp:spPr>
        <a:xfrm>
          <a:off x="2568679" y="1508562"/>
          <a:ext cx="2201725" cy="1005708"/>
        </a:xfrm>
        <a:prstGeom prst="roundRect">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Problemas a Resolver</a:t>
          </a:r>
          <a:endParaRPr lang="es-EC" sz="3200" b="1" kern="1200" dirty="0">
            <a:latin typeface="+mj-lt"/>
            <a:ea typeface="+mn-ea"/>
            <a:cs typeface="Arial" pitchFamily="34" charset="0"/>
          </a:endParaRPr>
        </a:p>
      </dsp:txBody>
      <dsp:txXfrm>
        <a:off x="2617774" y="1557657"/>
        <a:ext cx="2103535" cy="907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DF54E-9F2F-48AC-AE3F-9FC700690C3B}">
      <dsp:nvSpPr>
        <dsp:cNvPr id="0" name=""/>
        <dsp:cNvSpPr/>
      </dsp:nvSpPr>
      <dsp:spPr>
        <a:xfrm>
          <a:off x="0" y="0"/>
          <a:ext cx="7924800" cy="216451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s-EC" sz="3300" kern="1200" dirty="0" smtClean="0"/>
            <a:t>Molinos a altas revoluciones 250 -700 rpm</a:t>
          </a:r>
          <a:endParaRPr lang="en-US" sz="3300" kern="1200" dirty="0"/>
        </a:p>
        <a:p>
          <a:pPr marL="228600" lvl="1" indent="-228600" algn="l" defTabSz="1155700">
            <a:lnSpc>
              <a:spcPct val="90000"/>
            </a:lnSpc>
            <a:spcBef>
              <a:spcPct val="0"/>
            </a:spcBef>
            <a:spcAft>
              <a:spcPct val="15000"/>
            </a:spcAft>
            <a:buChar char="••"/>
          </a:pPr>
          <a:r>
            <a:rPr lang="es-EC" sz="2600" kern="1200" dirty="0" smtClean="0"/>
            <a:t>Un eje</a:t>
          </a:r>
          <a:endParaRPr lang="en-US" sz="2600" kern="1200" dirty="0"/>
        </a:p>
        <a:p>
          <a:pPr marL="228600" lvl="1" indent="-228600" algn="l" defTabSz="1155700">
            <a:lnSpc>
              <a:spcPct val="90000"/>
            </a:lnSpc>
            <a:spcBef>
              <a:spcPct val="0"/>
            </a:spcBef>
            <a:spcAft>
              <a:spcPct val="15000"/>
            </a:spcAft>
            <a:buChar char="••"/>
          </a:pPr>
          <a:r>
            <a:rPr lang="es-EC" sz="2600" kern="1200" dirty="0" smtClean="0"/>
            <a:t>Dos ejes</a:t>
          </a:r>
          <a:endParaRPr lang="en-US" sz="2600" kern="1200" dirty="0"/>
        </a:p>
      </dsp:txBody>
      <dsp:txXfrm>
        <a:off x="1801411" y="0"/>
        <a:ext cx="6123388" cy="2164519"/>
      </dsp:txXfrm>
    </dsp:sp>
    <dsp:sp modelId="{15D505BC-B1AE-49FF-91B0-3F5E76B02887}">
      <dsp:nvSpPr>
        <dsp:cNvPr id="0" name=""/>
        <dsp:cNvSpPr/>
      </dsp:nvSpPr>
      <dsp:spPr>
        <a:xfrm>
          <a:off x="216451" y="216451"/>
          <a:ext cx="1584960" cy="173161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E069FB-3652-4A6B-9C1E-A2A589C8BB99}">
      <dsp:nvSpPr>
        <dsp:cNvPr id="0" name=""/>
        <dsp:cNvSpPr/>
      </dsp:nvSpPr>
      <dsp:spPr>
        <a:xfrm>
          <a:off x="0" y="2380970"/>
          <a:ext cx="7924800" cy="2164519"/>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s-EC" sz="3300" kern="1200" dirty="0" smtClean="0"/>
            <a:t>Molinos a bajas revoluciones 25 rpm</a:t>
          </a:r>
          <a:endParaRPr lang="en-US" sz="3300" kern="1200" dirty="0"/>
        </a:p>
        <a:p>
          <a:pPr marL="228600" lvl="1" indent="-228600" algn="l" defTabSz="1155700">
            <a:lnSpc>
              <a:spcPct val="90000"/>
            </a:lnSpc>
            <a:spcBef>
              <a:spcPct val="0"/>
            </a:spcBef>
            <a:spcAft>
              <a:spcPct val="15000"/>
            </a:spcAft>
            <a:buChar char="••"/>
          </a:pPr>
          <a:r>
            <a:rPr lang="es-EC" sz="2600" kern="1200" dirty="0" smtClean="0"/>
            <a:t>Un eje</a:t>
          </a:r>
          <a:endParaRPr lang="en-US" sz="2600" kern="1200" dirty="0"/>
        </a:p>
        <a:p>
          <a:pPr marL="228600" lvl="1" indent="-228600" algn="l" defTabSz="1155700">
            <a:lnSpc>
              <a:spcPct val="90000"/>
            </a:lnSpc>
            <a:spcBef>
              <a:spcPct val="0"/>
            </a:spcBef>
            <a:spcAft>
              <a:spcPct val="15000"/>
            </a:spcAft>
            <a:buChar char="••"/>
          </a:pPr>
          <a:r>
            <a:rPr lang="es-EC" sz="2600" kern="1200" dirty="0" smtClean="0"/>
            <a:t>Dos ejes</a:t>
          </a:r>
          <a:endParaRPr lang="en-US" sz="2600" kern="1200" dirty="0"/>
        </a:p>
      </dsp:txBody>
      <dsp:txXfrm>
        <a:off x="1801411" y="2380970"/>
        <a:ext cx="6123388" cy="2164519"/>
      </dsp:txXfrm>
    </dsp:sp>
    <dsp:sp modelId="{3A1223BA-DA55-4D83-AD68-F80F9F28A4C3}">
      <dsp:nvSpPr>
        <dsp:cNvPr id="0" name=""/>
        <dsp:cNvSpPr/>
      </dsp:nvSpPr>
      <dsp:spPr>
        <a:xfrm>
          <a:off x="216451" y="2597422"/>
          <a:ext cx="1584960" cy="173161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47DAB-FCDF-4C9C-8245-A173D6F9C063}">
      <dsp:nvSpPr>
        <dsp:cNvPr id="0" name=""/>
        <dsp:cNvSpPr/>
      </dsp:nvSpPr>
      <dsp:spPr>
        <a:xfrm>
          <a:off x="268223" y="623823"/>
          <a:ext cx="2816352" cy="2816352"/>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n-US" sz="5200" kern="1200" dirty="0"/>
        </a:p>
      </dsp:txBody>
      <dsp:txXfrm>
        <a:off x="687323" y="1042923"/>
        <a:ext cx="1978152" cy="1978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1A0B3-0F4C-4F98-807A-14B94A5B08DF}">
      <dsp:nvSpPr>
        <dsp:cNvPr id="0" name=""/>
        <dsp:cNvSpPr/>
      </dsp:nvSpPr>
      <dsp:spPr>
        <a:xfrm rot="16200000">
          <a:off x="829062" y="-829062"/>
          <a:ext cx="2011417" cy="3669542"/>
        </a:xfrm>
        <a:prstGeom prst="round1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TRITURACIÓN</a:t>
          </a:r>
          <a:endParaRPr lang="es-EC" sz="3200" b="1" kern="1200" dirty="0">
            <a:latin typeface="+mj-lt"/>
            <a:ea typeface="+mn-ea"/>
            <a:cs typeface="Arial" pitchFamily="34" charset="0"/>
          </a:endParaRPr>
        </a:p>
      </dsp:txBody>
      <dsp:txXfrm rot="5400000">
        <a:off x="-1" y="1"/>
        <a:ext cx="3669542" cy="1508562"/>
      </dsp:txXfrm>
    </dsp:sp>
    <dsp:sp modelId="{D8442BEE-8642-4127-9C33-6DED31F61BA7}">
      <dsp:nvSpPr>
        <dsp:cNvPr id="0" name=""/>
        <dsp:cNvSpPr/>
      </dsp:nvSpPr>
      <dsp:spPr>
        <a:xfrm>
          <a:off x="3669542" y="0"/>
          <a:ext cx="3669542" cy="2011417"/>
        </a:xfrm>
        <a:prstGeom prst="round1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s-EC" sz="3200" b="1" kern="1200" dirty="0" smtClean="0">
            <a:latin typeface="+mj-lt"/>
            <a:ea typeface="+mn-ea"/>
            <a:cs typeface="Arial" pitchFamily="34" charset="0"/>
          </a:endParaRPr>
        </a:p>
        <a:p>
          <a:pPr lvl="0" algn="ctr" defTabSz="1422400">
            <a:lnSpc>
              <a:spcPct val="90000"/>
            </a:lnSpc>
            <a:spcBef>
              <a:spcPct val="0"/>
            </a:spcBef>
            <a:spcAft>
              <a:spcPct val="35000"/>
            </a:spcAft>
          </a:pPr>
          <a:r>
            <a:rPr lang="es-EC" sz="3200" b="1" kern="1200" dirty="0" smtClean="0">
              <a:latin typeface="+mj-lt"/>
              <a:ea typeface="+mn-ea"/>
              <a:cs typeface="Arial" pitchFamily="34" charset="0"/>
            </a:rPr>
            <a:t>CONTROL DE ATASCO</a:t>
          </a:r>
          <a:endParaRPr lang="es-EC" sz="3200" b="1" kern="1200" dirty="0">
            <a:latin typeface="+mj-lt"/>
            <a:ea typeface="+mn-ea"/>
            <a:cs typeface="Arial" pitchFamily="34" charset="0"/>
          </a:endParaRPr>
        </a:p>
      </dsp:txBody>
      <dsp:txXfrm>
        <a:off x="3669542" y="0"/>
        <a:ext cx="3669542" cy="1508562"/>
      </dsp:txXfrm>
    </dsp:sp>
    <dsp:sp modelId="{F31EE11D-449B-4876-B324-4B80BC8331DE}">
      <dsp:nvSpPr>
        <dsp:cNvPr id="0" name=""/>
        <dsp:cNvSpPr/>
      </dsp:nvSpPr>
      <dsp:spPr>
        <a:xfrm rot="10800000">
          <a:off x="0" y="2011417"/>
          <a:ext cx="3669542" cy="2011417"/>
        </a:xfrm>
        <a:prstGeom prst="round1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CONTROL DE PESO</a:t>
          </a:r>
          <a:endParaRPr lang="es-EC" sz="3200" b="1" kern="1200" dirty="0">
            <a:latin typeface="+mj-lt"/>
            <a:ea typeface="+mn-ea"/>
            <a:cs typeface="Arial" pitchFamily="34" charset="0"/>
          </a:endParaRPr>
        </a:p>
      </dsp:txBody>
      <dsp:txXfrm rot="10800000">
        <a:off x="0" y="2514271"/>
        <a:ext cx="3669542" cy="1508562"/>
      </dsp:txXfrm>
    </dsp:sp>
    <dsp:sp modelId="{8186A83B-9D33-4516-90B3-FD9CAA5A1138}">
      <dsp:nvSpPr>
        <dsp:cNvPr id="0" name=""/>
        <dsp:cNvSpPr/>
      </dsp:nvSpPr>
      <dsp:spPr>
        <a:xfrm rot="5400000">
          <a:off x="4498604" y="1182354"/>
          <a:ext cx="2011417" cy="3669542"/>
        </a:xfrm>
        <a:prstGeom prst="round1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OPTIMIZACIÓN</a:t>
          </a:r>
          <a:endParaRPr lang="es-EC" sz="3200" b="1" kern="1200" dirty="0">
            <a:latin typeface="+mj-lt"/>
            <a:ea typeface="+mn-ea"/>
            <a:cs typeface="Arial" pitchFamily="34" charset="0"/>
          </a:endParaRPr>
        </a:p>
      </dsp:txBody>
      <dsp:txXfrm rot="-5400000">
        <a:off x="3669541" y="2514271"/>
        <a:ext cx="3669542" cy="1508562"/>
      </dsp:txXfrm>
    </dsp:sp>
    <dsp:sp modelId="{CA98D225-957E-428F-8E33-436C41A3184A}">
      <dsp:nvSpPr>
        <dsp:cNvPr id="0" name=""/>
        <dsp:cNvSpPr/>
      </dsp:nvSpPr>
      <dsp:spPr>
        <a:xfrm>
          <a:off x="2568679" y="1508562"/>
          <a:ext cx="2201725" cy="1005708"/>
        </a:xfrm>
        <a:prstGeom prst="roundRect">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C" sz="3200" b="1" kern="1200" dirty="0" smtClean="0">
              <a:latin typeface="+mj-lt"/>
              <a:ea typeface="+mn-ea"/>
              <a:cs typeface="Arial" pitchFamily="34" charset="0"/>
            </a:rPr>
            <a:t>Problemas a Resolver</a:t>
          </a:r>
          <a:endParaRPr lang="es-EC" sz="3200" b="1" kern="1200" dirty="0">
            <a:latin typeface="+mj-lt"/>
            <a:ea typeface="+mn-ea"/>
            <a:cs typeface="Arial" pitchFamily="34" charset="0"/>
          </a:endParaRPr>
        </a:p>
      </dsp:txBody>
      <dsp:txXfrm>
        <a:off x="2617774" y="1557657"/>
        <a:ext cx="2103535" cy="9075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E7CAF-4848-4E0F-91E8-C49B31662FD9}">
      <dsp:nvSpPr>
        <dsp:cNvPr id="0" name=""/>
        <dsp:cNvSpPr/>
      </dsp:nvSpPr>
      <dsp:spPr>
        <a:xfrm>
          <a:off x="2477" y="472529"/>
          <a:ext cx="1965870" cy="117952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Encuesta de Usuarios</a:t>
          </a:r>
        </a:p>
        <a:p>
          <a:pPr lvl="0" algn="ctr" defTabSz="488950">
            <a:lnSpc>
              <a:spcPct val="90000"/>
            </a:lnSpc>
            <a:spcBef>
              <a:spcPct val="0"/>
            </a:spcBef>
            <a:spcAft>
              <a:spcPct val="35000"/>
            </a:spcAft>
          </a:pPr>
          <a:r>
            <a:rPr lang="es-EC" sz="1100" kern="1200" smtClean="0"/>
            <a:t>Encuestas realizadas a posibles usuarios de la máquina.</a:t>
          </a:r>
        </a:p>
        <a:p>
          <a:pPr lvl="0" algn="ctr" defTabSz="488950">
            <a:lnSpc>
              <a:spcPct val="90000"/>
            </a:lnSpc>
            <a:spcBef>
              <a:spcPct val="0"/>
            </a:spcBef>
            <a:spcAft>
              <a:spcPct val="35000"/>
            </a:spcAft>
          </a:pPr>
          <a:r>
            <a:rPr lang="es-EC" sz="1100" b="1" kern="1200" smtClean="0"/>
            <a:t>ponderación: 0.03</a:t>
          </a:r>
          <a:endParaRPr lang="es-EC" sz="1100" b="1" kern="1200"/>
        </a:p>
      </dsp:txBody>
      <dsp:txXfrm>
        <a:off x="2477" y="472529"/>
        <a:ext cx="1965870" cy="1179522"/>
      </dsp:txXfrm>
    </dsp:sp>
    <dsp:sp modelId="{3B411FC0-70BD-4AA4-96BE-0B61C5FC5682}">
      <dsp:nvSpPr>
        <dsp:cNvPr id="0" name=""/>
        <dsp:cNvSpPr/>
      </dsp:nvSpPr>
      <dsp:spPr>
        <a:xfrm>
          <a:off x="2164935" y="472529"/>
          <a:ext cx="1965870" cy="1179522"/>
        </a:xfrm>
        <a:prstGeom prst="rect">
          <a:avLst/>
        </a:prstGeom>
        <a:gradFill rotWithShape="0">
          <a:gsLst>
            <a:gs pos="0">
              <a:schemeClr val="accent2">
                <a:hueOff val="520169"/>
                <a:satOff val="-649"/>
                <a:lumOff val="153"/>
                <a:alphaOff val="0"/>
                <a:shade val="51000"/>
                <a:satMod val="130000"/>
              </a:schemeClr>
            </a:gs>
            <a:gs pos="80000">
              <a:schemeClr val="accent2">
                <a:hueOff val="520169"/>
                <a:satOff val="-649"/>
                <a:lumOff val="153"/>
                <a:alphaOff val="0"/>
                <a:shade val="93000"/>
                <a:satMod val="130000"/>
              </a:schemeClr>
            </a:gs>
            <a:gs pos="100000">
              <a:schemeClr val="accent2">
                <a:hueOff val="520169"/>
                <a:satOff val="-649"/>
                <a:lumOff val="1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Viabilidad de Fabricación</a:t>
          </a:r>
        </a:p>
        <a:p>
          <a:pPr lvl="0" algn="ctr" defTabSz="488950">
            <a:lnSpc>
              <a:spcPct val="90000"/>
            </a:lnSpc>
            <a:spcBef>
              <a:spcPct val="0"/>
            </a:spcBef>
            <a:spcAft>
              <a:spcPct val="35000"/>
            </a:spcAft>
          </a:pPr>
          <a:r>
            <a:rPr lang="es-EC" sz="1100" kern="1200" smtClean="0"/>
            <a:t> Aptitud para la fabricación de la máquina.</a:t>
          </a:r>
        </a:p>
        <a:p>
          <a:pPr lvl="0" algn="ctr" defTabSz="488950">
            <a:lnSpc>
              <a:spcPct val="90000"/>
            </a:lnSpc>
            <a:spcBef>
              <a:spcPct val="0"/>
            </a:spcBef>
            <a:spcAft>
              <a:spcPct val="35000"/>
            </a:spcAft>
          </a:pPr>
          <a:r>
            <a:rPr lang="es-EC" sz="1100" b="1" kern="1200" smtClean="0"/>
            <a:t>ponderación: 0.15</a:t>
          </a:r>
          <a:endParaRPr lang="en-US" sz="1100" kern="1200"/>
        </a:p>
      </dsp:txBody>
      <dsp:txXfrm>
        <a:off x="2164935" y="472529"/>
        <a:ext cx="1965870" cy="1179522"/>
      </dsp:txXfrm>
    </dsp:sp>
    <dsp:sp modelId="{DEA01E4D-44A1-4660-8950-81C5DD6CFFF9}">
      <dsp:nvSpPr>
        <dsp:cNvPr id="0" name=""/>
        <dsp:cNvSpPr/>
      </dsp:nvSpPr>
      <dsp:spPr>
        <a:xfrm>
          <a:off x="4327393" y="472529"/>
          <a:ext cx="1965870" cy="1179522"/>
        </a:xfrm>
        <a:prstGeom prst="rect">
          <a:avLst/>
        </a:prstGeom>
        <a:gradFill rotWithShape="0">
          <a:gsLst>
            <a:gs pos="0">
              <a:schemeClr val="accent2">
                <a:hueOff val="1040338"/>
                <a:satOff val="-1298"/>
                <a:lumOff val="305"/>
                <a:alphaOff val="0"/>
                <a:shade val="51000"/>
                <a:satMod val="130000"/>
              </a:schemeClr>
            </a:gs>
            <a:gs pos="80000">
              <a:schemeClr val="accent2">
                <a:hueOff val="1040338"/>
                <a:satOff val="-1298"/>
                <a:lumOff val="305"/>
                <a:alphaOff val="0"/>
                <a:shade val="93000"/>
                <a:satMod val="130000"/>
              </a:schemeClr>
            </a:gs>
            <a:gs pos="100000">
              <a:schemeClr val="accent2">
                <a:hueOff val="1040338"/>
                <a:satOff val="-1298"/>
                <a:lumOff val="3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Viabilidad de Diseño</a:t>
          </a:r>
        </a:p>
        <a:p>
          <a:pPr lvl="0" algn="ctr" defTabSz="488950">
            <a:lnSpc>
              <a:spcPct val="90000"/>
            </a:lnSpc>
            <a:spcBef>
              <a:spcPct val="0"/>
            </a:spcBef>
            <a:spcAft>
              <a:spcPct val="35000"/>
            </a:spcAft>
          </a:pPr>
          <a:r>
            <a:rPr lang="es-EC" sz="1100" kern="1200" smtClean="0"/>
            <a:t> Aptitud para un diseño adecuado a las necesidades.</a:t>
          </a:r>
        </a:p>
        <a:p>
          <a:pPr lvl="0" algn="ctr" defTabSz="488950">
            <a:lnSpc>
              <a:spcPct val="90000"/>
            </a:lnSpc>
            <a:spcBef>
              <a:spcPct val="0"/>
            </a:spcBef>
            <a:spcAft>
              <a:spcPct val="35000"/>
            </a:spcAft>
          </a:pPr>
          <a:r>
            <a:rPr lang="es-EC" sz="1100" b="1" kern="1200" smtClean="0"/>
            <a:t>ponderación: 0.12</a:t>
          </a:r>
          <a:endParaRPr lang="en-US" sz="1100" kern="1200"/>
        </a:p>
      </dsp:txBody>
      <dsp:txXfrm>
        <a:off x="4327393" y="472529"/>
        <a:ext cx="1965870" cy="1179522"/>
      </dsp:txXfrm>
    </dsp:sp>
    <dsp:sp modelId="{12B1E0A9-39F3-4CE6-8B33-70D4D43582B8}">
      <dsp:nvSpPr>
        <dsp:cNvPr id="0" name=""/>
        <dsp:cNvSpPr/>
      </dsp:nvSpPr>
      <dsp:spPr>
        <a:xfrm>
          <a:off x="6489851" y="472529"/>
          <a:ext cx="1965870" cy="1179522"/>
        </a:xfrm>
        <a:prstGeom prst="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Capacidad</a:t>
          </a:r>
        </a:p>
        <a:p>
          <a:pPr lvl="0" algn="ctr" defTabSz="488950">
            <a:lnSpc>
              <a:spcPct val="90000"/>
            </a:lnSpc>
            <a:spcBef>
              <a:spcPct val="0"/>
            </a:spcBef>
            <a:spcAft>
              <a:spcPct val="35000"/>
            </a:spcAft>
          </a:pPr>
          <a:r>
            <a:rPr lang="en-US" sz="1100" kern="1200" smtClean="0"/>
            <a:t>Cantidad  de producción de material  molido por hora.</a:t>
          </a:r>
        </a:p>
        <a:p>
          <a:pPr lvl="0" algn="ctr" defTabSz="488950">
            <a:lnSpc>
              <a:spcPct val="90000"/>
            </a:lnSpc>
            <a:spcBef>
              <a:spcPct val="0"/>
            </a:spcBef>
            <a:spcAft>
              <a:spcPct val="35000"/>
            </a:spcAft>
          </a:pPr>
          <a:r>
            <a:rPr lang="es-EC" sz="1100" b="1" kern="1200" smtClean="0"/>
            <a:t>ponderación: 0.05</a:t>
          </a:r>
          <a:endParaRPr lang="en-US" sz="1100" kern="1200"/>
        </a:p>
      </dsp:txBody>
      <dsp:txXfrm>
        <a:off x="6489851" y="472529"/>
        <a:ext cx="1965870" cy="1179522"/>
      </dsp:txXfrm>
    </dsp:sp>
    <dsp:sp modelId="{03A7BFDB-E348-4178-A710-9A47E9422A6A}">
      <dsp:nvSpPr>
        <dsp:cNvPr id="0" name=""/>
        <dsp:cNvSpPr/>
      </dsp:nvSpPr>
      <dsp:spPr>
        <a:xfrm>
          <a:off x="2477" y="1848638"/>
          <a:ext cx="1965870" cy="1179522"/>
        </a:xfrm>
        <a:prstGeom prst="rect">
          <a:avLst/>
        </a:prstGeom>
        <a:gradFill rotWithShape="0">
          <a:gsLst>
            <a:gs pos="0">
              <a:schemeClr val="accent2">
                <a:hueOff val="2080675"/>
                <a:satOff val="-2595"/>
                <a:lumOff val="610"/>
                <a:alphaOff val="0"/>
                <a:shade val="51000"/>
                <a:satMod val="130000"/>
              </a:schemeClr>
            </a:gs>
            <a:gs pos="80000">
              <a:schemeClr val="accent2">
                <a:hueOff val="2080675"/>
                <a:satOff val="-2595"/>
                <a:lumOff val="610"/>
                <a:alphaOff val="0"/>
                <a:shade val="93000"/>
                <a:satMod val="130000"/>
              </a:schemeClr>
            </a:gs>
            <a:gs pos="100000">
              <a:schemeClr val="accent2">
                <a:hueOff val="2080675"/>
                <a:satOff val="-2595"/>
                <a:lumOff val="61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Productos similares en el mundo</a:t>
          </a:r>
        </a:p>
        <a:p>
          <a:pPr lvl="0" algn="ctr" defTabSz="488950">
            <a:lnSpc>
              <a:spcPct val="90000"/>
            </a:lnSpc>
            <a:spcBef>
              <a:spcPct val="0"/>
            </a:spcBef>
            <a:spcAft>
              <a:spcPct val="35000"/>
            </a:spcAft>
          </a:pPr>
          <a:r>
            <a:rPr lang="es-EC" sz="1100" kern="1200" smtClean="0"/>
            <a:t> Máquinas o equipos similares en el mercado internacional.</a:t>
          </a:r>
        </a:p>
        <a:p>
          <a:pPr lvl="0" algn="ctr" defTabSz="488950">
            <a:lnSpc>
              <a:spcPct val="90000"/>
            </a:lnSpc>
            <a:spcBef>
              <a:spcPct val="0"/>
            </a:spcBef>
            <a:spcAft>
              <a:spcPct val="35000"/>
            </a:spcAft>
          </a:pPr>
          <a:r>
            <a:rPr lang="es-EC" sz="1100" b="1" kern="1200" smtClean="0"/>
            <a:t>ponderación: 0.04</a:t>
          </a:r>
          <a:endParaRPr lang="en-US" sz="1100" kern="1200"/>
        </a:p>
      </dsp:txBody>
      <dsp:txXfrm>
        <a:off x="2477" y="1848638"/>
        <a:ext cx="1965870" cy="1179522"/>
      </dsp:txXfrm>
    </dsp:sp>
    <dsp:sp modelId="{2E5E6932-89AF-4E8F-BA76-6571A25F9648}">
      <dsp:nvSpPr>
        <dsp:cNvPr id="0" name=""/>
        <dsp:cNvSpPr/>
      </dsp:nvSpPr>
      <dsp:spPr>
        <a:xfrm>
          <a:off x="2164935" y="1848638"/>
          <a:ext cx="1965870" cy="1179522"/>
        </a:xfrm>
        <a:prstGeom prst="rect">
          <a:avLst/>
        </a:prstGeom>
        <a:gradFill rotWithShape="0">
          <a:gsLst>
            <a:gs pos="0">
              <a:schemeClr val="accent2">
                <a:hueOff val="2600844"/>
                <a:satOff val="-3244"/>
                <a:lumOff val="763"/>
                <a:alphaOff val="0"/>
                <a:shade val="51000"/>
                <a:satMod val="130000"/>
              </a:schemeClr>
            </a:gs>
            <a:gs pos="80000">
              <a:schemeClr val="accent2">
                <a:hueOff val="2600844"/>
                <a:satOff val="-3244"/>
                <a:lumOff val="763"/>
                <a:alphaOff val="0"/>
                <a:shade val="93000"/>
                <a:satMod val="130000"/>
              </a:schemeClr>
            </a:gs>
            <a:gs pos="100000">
              <a:schemeClr val="accent2">
                <a:hueOff val="2600844"/>
                <a:satOff val="-3244"/>
                <a:lumOff val="7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Coste de Fabricación</a:t>
          </a:r>
        </a:p>
        <a:p>
          <a:pPr lvl="0" algn="ctr" defTabSz="488950">
            <a:lnSpc>
              <a:spcPct val="90000"/>
            </a:lnSpc>
            <a:spcBef>
              <a:spcPct val="0"/>
            </a:spcBef>
            <a:spcAft>
              <a:spcPct val="35000"/>
            </a:spcAft>
          </a:pPr>
          <a:r>
            <a:rPr lang="es-EC" sz="1100" kern="1200" smtClean="0"/>
            <a:t> Costo aproximado para la fabricación de la máquina.</a:t>
          </a:r>
        </a:p>
        <a:p>
          <a:pPr lvl="0" algn="ctr" defTabSz="488950">
            <a:lnSpc>
              <a:spcPct val="90000"/>
            </a:lnSpc>
            <a:spcBef>
              <a:spcPct val="0"/>
            </a:spcBef>
            <a:spcAft>
              <a:spcPct val="35000"/>
            </a:spcAft>
          </a:pPr>
          <a:r>
            <a:rPr lang="es-EC" sz="1100" b="1" kern="1200" smtClean="0"/>
            <a:t>ponderación: 0.14</a:t>
          </a:r>
          <a:endParaRPr lang="en-US" sz="1100" kern="1200"/>
        </a:p>
      </dsp:txBody>
      <dsp:txXfrm>
        <a:off x="2164935" y="1848638"/>
        <a:ext cx="1965870" cy="1179522"/>
      </dsp:txXfrm>
    </dsp:sp>
    <dsp:sp modelId="{8B999656-3566-4CDE-BE4D-06DB729B3E6E}">
      <dsp:nvSpPr>
        <dsp:cNvPr id="0" name=""/>
        <dsp:cNvSpPr/>
      </dsp:nvSpPr>
      <dsp:spPr>
        <a:xfrm>
          <a:off x="4327393" y="1848638"/>
          <a:ext cx="1965870" cy="1179522"/>
        </a:xfrm>
        <a:prstGeom prst="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Disponibilidad</a:t>
          </a:r>
        </a:p>
        <a:p>
          <a:pPr lvl="0" algn="ctr" defTabSz="488950">
            <a:lnSpc>
              <a:spcPct val="90000"/>
            </a:lnSpc>
            <a:spcBef>
              <a:spcPct val="0"/>
            </a:spcBef>
            <a:spcAft>
              <a:spcPct val="35000"/>
            </a:spcAft>
          </a:pPr>
          <a:r>
            <a:rPr lang="es-EC" sz="1100" kern="1200" smtClean="0"/>
            <a:t> Oferta de la máquina en el mercado nacional e internacional.</a:t>
          </a:r>
        </a:p>
        <a:p>
          <a:pPr lvl="0" algn="ctr" defTabSz="488950">
            <a:lnSpc>
              <a:spcPct val="90000"/>
            </a:lnSpc>
            <a:spcBef>
              <a:spcPct val="0"/>
            </a:spcBef>
            <a:spcAft>
              <a:spcPct val="35000"/>
            </a:spcAft>
          </a:pPr>
          <a:r>
            <a:rPr lang="es-EC" sz="1100" b="1" kern="1200" smtClean="0"/>
            <a:t>ponderación: 0.11</a:t>
          </a:r>
          <a:endParaRPr lang="en-US" sz="1100" kern="1200"/>
        </a:p>
      </dsp:txBody>
      <dsp:txXfrm>
        <a:off x="4327393" y="1848638"/>
        <a:ext cx="1965870" cy="1179522"/>
      </dsp:txXfrm>
    </dsp:sp>
    <dsp:sp modelId="{9425B13E-52BB-4A51-B450-8309F74ACBF2}">
      <dsp:nvSpPr>
        <dsp:cNvPr id="0" name=""/>
        <dsp:cNvSpPr/>
      </dsp:nvSpPr>
      <dsp:spPr>
        <a:xfrm>
          <a:off x="6489851" y="1848638"/>
          <a:ext cx="1965870" cy="1179522"/>
        </a:xfrm>
        <a:prstGeom prst="rect">
          <a:avLst/>
        </a:prstGeom>
        <a:gradFill rotWithShape="0">
          <a:gsLst>
            <a:gs pos="0">
              <a:schemeClr val="accent2">
                <a:hueOff val="3641181"/>
                <a:satOff val="-4541"/>
                <a:lumOff val="1068"/>
                <a:alphaOff val="0"/>
                <a:shade val="51000"/>
                <a:satMod val="130000"/>
              </a:schemeClr>
            </a:gs>
            <a:gs pos="80000">
              <a:schemeClr val="accent2">
                <a:hueOff val="3641181"/>
                <a:satOff val="-4541"/>
                <a:lumOff val="1068"/>
                <a:alphaOff val="0"/>
                <a:shade val="93000"/>
                <a:satMod val="130000"/>
              </a:schemeClr>
            </a:gs>
            <a:gs pos="100000">
              <a:schemeClr val="accent2">
                <a:hueOff val="3641181"/>
                <a:satOff val="-4541"/>
                <a:lumOff val="10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Requerimiento Energético de Uso</a:t>
          </a:r>
        </a:p>
        <a:p>
          <a:pPr lvl="0" algn="ctr" defTabSz="488950">
            <a:lnSpc>
              <a:spcPct val="90000"/>
            </a:lnSpc>
            <a:spcBef>
              <a:spcPct val="0"/>
            </a:spcBef>
            <a:spcAft>
              <a:spcPct val="35000"/>
            </a:spcAft>
          </a:pPr>
          <a:r>
            <a:rPr lang="es-EC" sz="1100" kern="1200" smtClean="0"/>
            <a:t> Energía necesaria para el funcionamiento de la máquina.</a:t>
          </a:r>
        </a:p>
        <a:p>
          <a:pPr lvl="0" algn="ctr" defTabSz="488950">
            <a:lnSpc>
              <a:spcPct val="90000"/>
            </a:lnSpc>
            <a:spcBef>
              <a:spcPct val="0"/>
            </a:spcBef>
            <a:spcAft>
              <a:spcPct val="35000"/>
            </a:spcAft>
          </a:pPr>
          <a:r>
            <a:rPr lang="es-EC" sz="1100" b="1" kern="1200" smtClean="0"/>
            <a:t>ponderación: 0.10</a:t>
          </a:r>
          <a:endParaRPr lang="en-US" sz="1100" kern="1200"/>
        </a:p>
      </dsp:txBody>
      <dsp:txXfrm>
        <a:off x="6489851" y="1848638"/>
        <a:ext cx="1965870" cy="1179522"/>
      </dsp:txXfrm>
    </dsp:sp>
    <dsp:sp modelId="{E259BFD4-B604-47C5-B28D-9F843FBAB89C}">
      <dsp:nvSpPr>
        <dsp:cNvPr id="0" name=""/>
        <dsp:cNvSpPr/>
      </dsp:nvSpPr>
      <dsp:spPr>
        <a:xfrm>
          <a:off x="2164935" y="3224748"/>
          <a:ext cx="1965870" cy="1179522"/>
        </a:xfrm>
        <a:prstGeom prst="rect">
          <a:avLst/>
        </a:prstGeom>
        <a:gradFill rotWithShape="0">
          <a:gsLst>
            <a:gs pos="0">
              <a:schemeClr val="accent2">
                <a:hueOff val="4161350"/>
                <a:satOff val="-5190"/>
                <a:lumOff val="1220"/>
                <a:alphaOff val="0"/>
                <a:shade val="51000"/>
                <a:satMod val="130000"/>
              </a:schemeClr>
            </a:gs>
            <a:gs pos="80000">
              <a:schemeClr val="accent2">
                <a:hueOff val="4161350"/>
                <a:satOff val="-5190"/>
                <a:lumOff val="1220"/>
                <a:alphaOff val="0"/>
                <a:shade val="93000"/>
                <a:satMod val="130000"/>
              </a:schemeClr>
            </a:gs>
            <a:gs pos="100000">
              <a:schemeClr val="accent2">
                <a:hueOff val="4161350"/>
                <a:satOff val="-5190"/>
                <a:lumOff val="12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Impacto Energético en el Proceso</a:t>
          </a:r>
        </a:p>
        <a:p>
          <a:pPr lvl="0" algn="ctr" defTabSz="488950">
            <a:lnSpc>
              <a:spcPct val="90000"/>
            </a:lnSpc>
            <a:spcBef>
              <a:spcPct val="0"/>
            </a:spcBef>
            <a:spcAft>
              <a:spcPct val="35000"/>
            </a:spcAft>
          </a:pPr>
          <a:r>
            <a:rPr lang="es-EC" sz="1100" kern="1200" smtClean="0"/>
            <a:t> Afectación ambiental y eficiencia energética en el proceso.</a:t>
          </a:r>
        </a:p>
        <a:p>
          <a:pPr lvl="0" algn="ctr" defTabSz="488950">
            <a:lnSpc>
              <a:spcPct val="90000"/>
            </a:lnSpc>
            <a:spcBef>
              <a:spcPct val="0"/>
            </a:spcBef>
            <a:spcAft>
              <a:spcPct val="35000"/>
            </a:spcAft>
          </a:pPr>
          <a:r>
            <a:rPr lang="es-EC" sz="1100" b="1" kern="1200" smtClean="0"/>
            <a:t>ponderación: 0.14</a:t>
          </a:r>
          <a:endParaRPr lang="en-US" sz="1100" kern="1200"/>
        </a:p>
      </dsp:txBody>
      <dsp:txXfrm>
        <a:off x="2164935" y="3224748"/>
        <a:ext cx="1965870" cy="1179522"/>
      </dsp:txXfrm>
    </dsp:sp>
    <dsp:sp modelId="{22BAB4E4-4B2F-4FB9-8CD9-BA7DDFE5F0C5}">
      <dsp:nvSpPr>
        <dsp:cNvPr id="0" name=""/>
        <dsp:cNvSpPr/>
      </dsp:nvSpPr>
      <dsp:spPr>
        <a:xfrm>
          <a:off x="4327393" y="3224748"/>
          <a:ext cx="1965870" cy="1179522"/>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smtClean="0"/>
            <a:t>Otros Impactos Ambientales</a:t>
          </a:r>
        </a:p>
        <a:p>
          <a:pPr lvl="0" algn="ctr" defTabSz="488950">
            <a:lnSpc>
              <a:spcPct val="90000"/>
            </a:lnSpc>
            <a:spcBef>
              <a:spcPct val="0"/>
            </a:spcBef>
            <a:spcAft>
              <a:spcPct val="35000"/>
            </a:spcAft>
          </a:pPr>
          <a:r>
            <a:rPr lang="es-EC" sz="1100" b="1" kern="1200" smtClean="0"/>
            <a:t> </a:t>
          </a:r>
          <a:r>
            <a:rPr lang="es-EC" sz="1100" kern="1200" smtClean="0"/>
            <a:t>Otros efectos sobre el medio ambiente.</a:t>
          </a:r>
        </a:p>
        <a:p>
          <a:pPr lvl="0" algn="ctr" defTabSz="488950">
            <a:lnSpc>
              <a:spcPct val="90000"/>
            </a:lnSpc>
            <a:spcBef>
              <a:spcPct val="0"/>
            </a:spcBef>
            <a:spcAft>
              <a:spcPct val="35000"/>
            </a:spcAft>
          </a:pPr>
          <a:r>
            <a:rPr lang="es-EC" sz="1100" b="1" kern="1200" smtClean="0"/>
            <a:t>ponderación: 0.12</a:t>
          </a:r>
          <a:endParaRPr lang="en-US" sz="1100" kern="1200" dirty="0"/>
        </a:p>
      </dsp:txBody>
      <dsp:txXfrm>
        <a:off x="4327393" y="3224748"/>
        <a:ext cx="1965870" cy="11795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D358E-1475-4DB3-8BA0-45763410BD68}">
      <dsp:nvSpPr>
        <dsp:cNvPr id="0" name=""/>
        <dsp:cNvSpPr/>
      </dsp:nvSpPr>
      <dsp:spPr>
        <a:xfrm>
          <a:off x="4338" y="1469281"/>
          <a:ext cx="2135296" cy="151467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smtClean="0">
              <a:solidFill>
                <a:schemeClr val="tx1"/>
              </a:solidFill>
              <a:latin typeface="Arial" panose="020B0604020202020204" pitchFamily="34" charset="0"/>
              <a:cs typeface="Arial" panose="020B0604020202020204" pitchFamily="34" charset="0"/>
            </a:rPr>
            <a:t>ÁREAS INFLUENCIA </a:t>
          </a:r>
        </a:p>
        <a:p>
          <a:pPr lvl="0" algn="ctr" defTabSz="711200">
            <a:lnSpc>
              <a:spcPct val="90000"/>
            </a:lnSpc>
            <a:spcBef>
              <a:spcPct val="0"/>
            </a:spcBef>
            <a:spcAft>
              <a:spcPct val="35000"/>
            </a:spcAft>
          </a:pPr>
          <a:r>
            <a:rPr lang="en-US" sz="1600" b="1" kern="1200" smtClean="0">
              <a:solidFill>
                <a:schemeClr val="tx1"/>
              </a:solidFill>
              <a:latin typeface="Arial" panose="020B0604020202020204" pitchFamily="34" charset="0"/>
              <a:cs typeface="Arial" panose="020B0604020202020204" pitchFamily="34" charset="0"/>
            </a:rPr>
            <a:t>DISEÑO </a:t>
          </a:r>
        </a:p>
        <a:p>
          <a:pPr lvl="0" algn="ctr" defTabSz="711200">
            <a:lnSpc>
              <a:spcPct val="90000"/>
            </a:lnSpc>
            <a:spcBef>
              <a:spcPct val="0"/>
            </a:spcBef>
            <a:spcAft>
              <a:spcPct val="35000"/>
            </a:spcAft>
          </a:pPr>
          <a:r>
            <a:rPr lang="en-US" sz="1600" b="1" kern="1200" smtClean="0">
              <a:solidFill>
                <a:schemeClr val="tx1"/>
              </a:solidFill>
              <a:latin typeface="Arial" panose="020B0604020202020204" pitchFamily="34" charset="0"/>
              <a:cs typeface="Arial" panose="020B0604020202020204" pitchFamily="34" charset="0"/>
            </a:rPr>
            <a:t>MECATRÓNICO</a:t>
          </a:r>
          <a:endParaRPr lang="en-US" sz="1600" b="1" kern="1200">
            <a:solidFill>
              <a:schemeClr val="tx1"/>
            </a:solidFill>
            <a:latin typeface="Arial" panose="020B0604020202020204" pitchFamily="34" charset="0"/>
            <a:cs typeface="Arial" panose="020B0604020202020204" pitchFamily="34" charset="0"/>
          </a:endParaRPr>
        </a:p>
      </dsp:txBody>
      <dsp:txXfrm>
        <a:off x="48701" y="1513644"/>
        <a:ext cx="2046570" cy="1425946"/>
      </dsp:txXfrm>
    </dsp:sp>
    <dsp:sp modelId="{91F25EC5-9EBA-48BF-85A6-1A01D0B9A082}">
      <dsp:nvSpPr>
        <dsp:cNvPr id="0" name=""/>
        <dsp:cNvSpPr/>
      </dsp:nvSpPr>
      <dsp:spPr>
        <a:xfrm rot="18545179">
          <a:off x="1889349" y="1679484"/>
          <a:ext cx="1354689" cy="42760"/>
        </a:xfrm>
        <a:custGeom>
          <a:avLst/>
          <a:gdLst/>
          <a:ahLst/>
          <a:cxnLst/>
          <a:rect l="0" t="0" r="0" b="0"/>
          <a:pathLst>
            <a:path>
              <a:moveTo>
                <a:pt x="0" y="21380"/>
              </a:moveTo>
              <a:lnTo>
                <a:pt x="1354689" y="21380"/>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latin typeface="Arial" panose="020B0604020202020204" pitchFamily="34" charset="0"/>
            <a:cs typeface="Arial" panose="020B0604020202020204" pitchFamily="34" charset="0"/>
          </a:endParaRPr>
        </a:p>
      </dsp:txBody>
      <dsp:txXfrm>
        <a:off x="2532827" y="1666997"/>
        <a:ext cx="67734" cy="67734"/>
      </dsp:txXfrm>
    </dsp:sp>
    <dsp:sp modelId="{78D005BF-4DC6-4BD0-AB31-DA5B8C17219F}">
      <dsp:nvSpPr>
        <dsp:cNvPr id="0" name=""/>
        <dsp:cNvSpPr/>
      </dsp:nvSpPr>
      <dsp:spPr>
        <a:xfrm>
          <a:off x="2993753" y="901233"/>
          <a:ext cx="1537669" cy="547756"/>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smtClean="0">
              <a:solidFill>
                <a:schemeClr val="tx1"/>
              </a:solidFill>
              <a:latin typeface="Arial" panose="020B0604020202020204" pitchFamily="34" charset="0"/>
              <a:cs typeface="Arial" panose="020B0604020202020204" pitchFamily="34" charset="0"/>
            </a:rPr>
            <a:t>MECÁNICA</a:t>
          </a:r>
          <a:endParaRPr lang="en-US" sz="1600" b="1" kern="1200">
            <a:solidFill>
              <a:schemeClr val="tx1"/>
            </a:solidFill>
            <a:latin typeface="Arial" panose="020B0604020202020204" pitchFamily="34" charset="0"/>
            <a:cs typeface="Arial" panose="020B0604020202020204" pitchFamily="34" charset="0"/>
          </a:endParaRPr>
        </a:p>
      </dsp:txBody>
      <dsp:txXfrm>
        <a:off x="3009796" y="917276"/>
        <a:ext cx="1505583" cy="515670"/>
      </dsp:txXfrm>
    </dsp:sp>
    <dsp:sp modelId="{4AA24F73-05EA-4B63-B399-B9A629C12D1C}">
      <dsp:nvSpPr>
        <dsp:cNvPr id="0" name=""/>
        <dsp:cNvSpPr/>
      </dsp:nvSpPr>
      <dsp:spPr>
        <a:xfrm>
          <a:off x="4531423" y="1153731"/>
          <a:ext cx="854118" cy="42760"/>
        </a:xfrm>
        <a:custGeom>
          <a:avLst/>
          <a:gdLst/>
          <a:ahLst/>
          <a:cxnLst/>
          <a:rect l="0" t="0" r="0" b="0"/>
          <a:pathLst>
            <a:path>
              <a:moveTo>
                <a:pt x="0" y="21380"/>
              </a:moveTo>
              <a:lnTo>
                <a:pt x="854118" y="2138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latin typeface="Arial" panose="020B0604020202020204" pitchFamily="34" charset="0"/>
            <a:cs typeface="Arial" panose="020B0604020202020204" pitchFamily="34" charset="0"/>
          </a:endParaRPr>
        </a:p>
      </dsp:txBody>
      <dsp:txXfrm>
        <a:off x="4937129" y="1153759"/>
        <a:ext cx="42705" cy="42705"/>
      </dsp:txXfrm>
    </dsp:sp>
    <dsp:sp modelId="{F1523D76-99D1-4C38-B884-53AAD42E1D3F}">
      <dsp:nvSpPr>
        <dsp:cNvPr id="0" name=""/>
        <dsp:cNvSpPr/>
      </dsp:nvSpPr>
      <dsp:spPr>
        <a:xfrm>
          <a:off x="5385542" y="226672"/>
          <a:ext cx="2778319" cy="1896880"/>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n-US" sz="1600" kern="1200" smtClean="0">
              <a:solidFill>
                <a:schemeClr val="tx1"/>
              </a:solidFill>
              <a:latin typeface="Arial" panose="020B0604020202020204" pitchFamily="34" charset="0"/>
              <a:cs typeface="Arial" panose="020B0604020202020204" pitchFamily="34" charset="0"/>
            </a:rPr>
            <a:t>- Diseño de Elementos de Máquinas</a:t>
          </a:r>
        </a:p>
        <a:p>
          <a:pPr lvl="0" algn="l" defTabSz="711200">
            <a:lnSpc>
              <a:spcPct val="90000"/>
            </a:lnSpc>
            <a:spcBef>
              <a:spcPct val="0"/>
            </a:spcBef>
            <a:spcAft>
              <a:spcPct val="35000"/>
            </a:spcAft>
          </a:pPr>
          <a:r>
            <a:rPr lang="en-US" sz="1600" kern="1200" smtClean="0">
              <a:solidFill>
                <a:schemeClr val="tx1"/>
              </a:solidFill>
              <a:latin typeface="Arial" panose="020B0604020202020204" pitchFamily="34" charset="0"/>
              <a:cs typeface="Arial" panose="020B0604020202020204" pitchFamily="34" charset="0"/>
            </a:rPr>
            <a:t>- Modelación - CAD</a:t>
          </a:r>
        </a:p>
        <a:p>
          <a:pPr lvl="0" algn="l" defTabSz="711200">
            <a:lnSpc>
              <a:spcPct val="90000"/>
            </a:lnSpc>
            <a:spcBef>
              <a:spcPct val="0"/>
            </a:spcBef>
            <a:spcAft>
              <a:spcPct val="35000"/>
            </a:spcAft>
          </a:pPr>
          <a:r>
            <a:rPr lang="en-US" sz="1600" kern="1200" smtClean="0">
              <a:solidFill>
                <a:schemeClr val="tx1"/>
              </a:solidFill>
              <a:latin typeface="Arial" panose="020B0604020202020204" pitchFamily="34" charset="0"/>
              <a:cs typeface="Arial" panose="020B0604020202020204" pitchFamily="34" charset="0"/>
            </a:rPr>
            <a:t>- Selección de Componentes y Materiales</a:t>
          </a:r>
          <a:endParaRPr lang="en-US" sz="1600" kern="1200">
            <a:solidFill>
              <a:schemeClr val="tx1"/>
            </a:solidFill>
            <a:latin typeface="Arial" panose="020B0604020202020204" pitchFamily="34" charset="0"/>
            <a:cs typeface="Arial" panose="020B0604020202020204" pitchFamily="34" charset="0"/>
          </a:endParaRPr>
        </a:p>
      </dsp:txBody>
      <dsp:txXfrm>
        <a:off x="5441100" y="282230"/>
        <a:ext cx="2667203" cy="1785764"/>
      </dsp:txXfrm>
    </dsp:sp>
    <dsp:sp modelId="{EF9643B1-4CC6-48C0-9055-F59AB75E0552}">
      <dsp:nvSpPr>
        <dsp:cNvPr id="0" name=""/>
        <dsp:cNvSpPr/>
      </dsp:nvSpPr>
      <dsp:spPr>
        <a:xfrm rot="3050809">
          <a:off x="1890320" y="2729738"/>
          <a:ext cx="1352746" cy="42760"/>
        </a:xfrm>
        <a:custGeom>
          <a:avLst/>
          <a:gdLst/>
          <a:ahLst/>
          <a:cxnLst/>
          <a:rect l="0" t="0" r="0" b="0"/>
          <a:pathLst>
            <a:path>
              <a:moveTo>
                <a:pt x="0" y="21380"/>
              </a:moveTo>
              <a:lnTo>
                <a:pt x="1352746" y="21380"/>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latin typeface="Arial" panose="020B0604020202020204" pitchFamily="34" charset="0"/>
            <a:cs typeface="Arial" panose="020B0604020202020204" pitchFamily="34" charset="0"/>
          </a:endParaRPr>
        </a:p>
      </dsp:txBody>
      <dsp:txXfrm>
        <a:off x="2532875" y="2717300"/>
        <a:ext cx="67637" cy="67637"/>
      </dsp:txXfrm>
    </dsp:sp>
    <dsp:sp modelId="{40720447-ED36-43E5-91F3-814D8AEA2072}">
      <dsp:nvSpPr>
        <dsp:cNvPr id="0" name=""/>
        <dsp:cNvSpPr/>
      </dsp:nvSpPr>
      <dsp:spPr>
        <a:xfrm>
          <a:off x="2993753" y="2999237"/>
          <a:ext cx="1782737" cy="552764"/>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smtClean="0">
              <a:solidFill>
                <a:schemeClr val="tx1"/>
              </a:solidFill>
              <a:latin typeface="Arial" panose="020B0604020202020204" pitchFamily="34" charset="0"/>
              <a:cs typeface="Arial" panose="020B0604020202020204" pitchFamily="34" charset="0"/>
            </a:rPr>
            <a:t>ELECTRÓNICA</a:t>
          </a:r>
          <a:endParaRPr lang="en-US" sz="1600" b="1" kern="1200">
            <a:solidFill>
              <a:schemeClr val="tx1"/>
            </a:solidFill>
            <a:latin typeface="Arial" panose="020B0604020202020204" pitchFamily="34" charset="0"/>
            <a:cs typeface="Arial" panose="020B0604020202020204" pitchFamily="34" charset="0"/>
          </a:endParaRPr>
        </a:p>
      </dsp:txBody>
      <dsp:txXfrm>
        <a:off x="3009943" y="3015427"/>
        <a:ext cx="1750357" cy="520384"/>
      </dsp:txXfrm>
    </dsp:sp>
    <dsp:sp modelId="{EC47786D-1288-4E58-A940-826DFDF7B33F}">
      <dsp:nvSpPr>
        <dsp:cNvPr id="0" name=""/>
        <dsp:cNvSpPr/>
      </dsp:nvSpPr>
      <dsp:spPr>
        <a:xfrm>
          <a:off x="4776491" y="3254239"/>
          <a:ext cx="854118" cy="42760"/>
        </a:xfrm>
        <a:custGeom>
          <a:avLst/>
          <a:gdLst/>
          <a:ahLst/>
          <a:cxnLst/>
          <a:rect l="0" t="0" r="0" b="0"/>
          <a:pathLst>
            <a:path>
              <a:moveTo>
                <a:pt x="0" y="21380"/>
              </a:moveTo>
              <a:lnTo>
                <a:pt x="854118" y="2138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latin typeface="Arial" panose="020B0604020202020204" pitchFamily="34" charset="0"/>
            <a:cs typeface="Arial" panose="020B0604020202020204" pitchFamily="34" charset="0"/>
          </a:endParaRPr>
        </a:p>
      </dsp:txBody>
      <dsp:txXfrm>
        <a:off x="5182197" y="3254266"/>
        <a:ext cx="42705" cy="42705"/>
      </dsp:txXfrm>
    </dsp:sp>
    <dsp:sp modelId="{F34DAFE0-B640-40B8-BD49-42668C923D56}">
      <dsp:nvSpPr>
        <dsp:cNvPr id="0" name=""/>
        <dsp:cNvSpPr/>
      </dsp:nvSpPr>
      <dsp:spPr>
        <a:xfrm>
          <a:off x="5630610" y="2283699"/>
          <a:ext cx="2692758" cy="1983840"/>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n-US" sz="1600" kern="1200" smtClean="0">
              <a:solidFill>
                <a:schemeClr val="tx1"/>
              </a:solidFill>
              <a:latin typeface="Arial" panose="020B0604020202020204" pitchFamily="34" charset="0"/>
              <a:cs typeface="Arial" panose="020B0604020202020204" pitchFamily="34" charset="0"/>
            </a:rPr>
            <a:t>- Automatización</a:t>
          </a:r>
        </a:p>
        <a:p>
          <a:pPr lvl="0" algn="l" defTabSz="711200">
            <a:lnSpc>
              <a:spcPct val="90000"/>
            </a:lnSpc>
            <a:spcBef>
              <a:spcPct val="0"/>
            </a:spcBef>
            <a:spcAft>
              <a:spcPct val="35000"/>
            </a:spcAft>
          </a:pPr>
          <a:r>
            <a:rPr lang="en-US" sz="1600" kern="1200" smtClean="0">
              <a:solidFill>
                <a:schemeClr val="tx1"/>
              </a:solidFill>
              <a:latin typeface="Arial" panose="020B0604020202020204" pitchFamily="34" charset="0"/>
              <a:cs typeface="Arial" panose="020B0604020202020204" pitchFamily="34" charset="0"/>
            </a:rPr>
            <a:t>- Instrumentación y Sensores</a:t>
          </a:r>
        </a:p>
        <a:p>
          <a:pPr lvl="0" algn="l" defTabSz="711200">
            <a:lnSpc>
              <a:spcPct val="90000"/>
            </a:lnSpc>
            <a:spcBef>
              <a:spcPct val="0"/>
            </a:spcBef>
            <a:spcAft>
              <a:spcPct val="35000"/>
            </a:spcAft>
          </a:pPr>
          <a:r>
            <a:rPr lang="en-US" sz="1600" kern="1200" smtClean="0">
              <a:solidFill>
                <a:schemeClr val="tx1"/>
              </a:solidFill>
              <a:latin typeface="Arial" panose="020B0604020202020204" pitchFamily="34" charset="0"/>
              <a:cs typeface="Arial" panose="020B0604020202020204" pitchFamily="34" charset="0"/>
            </a:rPr>
            <a:t>- Sistemas de Control</a:t>
          </a:r>
        </a:p>
        <a:p>
          <a:pPr lvl="0" algn="l" defTabSz="711200">
            <a:lnSpc>
              <a:spcPct val="90000"/>
            </a:lnSpc>
            <a:spcBef>
              <a:spcPct val="0"/>
            </a:spcBef>
            <a:spcAft>
              <a:spcPct val="35000"/>
            </a:spcAft>
          </a:pPr>
          <a:r>
            <a:rPr lang="en-US" sz="1600" kern="1200" smtClean="0">
              <a:solidFill>
                <a:schemeClr val="tx1"/>
              </a:solidFill>
              <a:latin typeface="Arial" panose="020B0604020202020204" pitchFamily="34" charset="0"/>
              <a:cs typeface="Arial" panose="020B0604020202020204" pitchFamily="34" charset="0"/>
            </a:rPr>
            <a:t>- Programación y Microcontroladores</a:t>
          </a:r>
        </a:p>
        <a:p>
          <a:pPr lvl="0" algn="l" defTabSz="711200">
            <a:lnSpc>
              <a:spcPct val="90000"/>
            </a:lnSpc>
            <a:spcBef>
              <a:spcPct val="0"/>
            </a:spcBef>
            <a:spcAft>
              <a:spcPct val="35000"/>
            </a:spcAft>
          </a:pPr>
          <a:r>
            <a:rPr lang="en-US" sz="1600" kern="1200" smtClean="0">
              <a:solidFill>
                <a:schemeClr val="tx1"/>
              </a:solidFill>
              <a:latin typeface="Arial" panose="020B0604020202020204" pitchFamily="34" charset="0"/>
              <a:cs typeface="Arial" panose="020B0604020202020204" pitchFamily="34" charset="0"/>
            </a:rPr>
            <a:t>- Diseño PCB</a:t>
          </a:r>
          <a:endParaRPr lang="en-US" sz="1600" kern="1200">
            <a:solidFill>
              <a:schemeClr val="tx1"/>
            </a:solidFill>
            <a:latin typeface="Arial" panose="020B0604020202020204" pitchFamily="34" charset="0"/>
            <a:cs typeface="Arial" panose="020B0604020202020204" pitchFamily="34" charset="0"/>
          </a:endParaRPr>
        </a:p>
      </dsp:txBody>
      <dsp:txXfrm>
        <a:off x="5688715" y="2341804"/>
        <a:ext cx="2576548" cy="186763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EE2C8C5B-D82D-47AC-B1EA-F75E9DCEB5C9}" type="datetimeFigureOut">
              <a:rPr lang="en-US"/>
              <a:pPr>
                <a:defRPr/>
              </a:pPr>
              <a:t>20-Jul-14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640A315-53AF-4B91-8EC4-25F6C89A3761}" type="slidenum">
              <a:rPr lang="en-US" altLang="en-US"/>
              <a:pPr/>
              <a:t>‹Nº›</a:t>
            </a:fld>
            <a:endParaRPr lang="en-US" altLang="en-US"/>
          </a:p>
        </p:txBody>
      </p:sp>
    </p:spTree>
    <p:extLst>
      <p:ext uri="{BB962C8B-B14F-4D97-AF65-F5344CB8AC3E}">
        <p14:creationId xmlns:p14="http://schemas.microsoft.com/office/powerpoint/2010/main" val="62711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4AD5D0E-BE05-41E9-8C0E-12EDDE4C173C}" type="datetimeFigureOut">
              <a:rPr lang="es-ES"/>
              <a:pPr>
                <a:defRPr/>
              </a:pPr>
              <a:t>20/07/2014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3C75B77-4688-42FD-AD0A-0A949C2BF3E8}" type="slidenum">
              <a:rPr lang="en-US" altLang="en-US"/>
              <a:pPr/>
              <a:t>‹Nº›</a:t>
            </a:fld>
            <a:endParaRPr lang="en-US" altLang="en-US"/>
          </a:p>
        </p:txBody>
      </p:sp>
    </p:spTree>
    <p:extLst>
      <p:ext uri="{BB962C8B-B14F-4D97-AF65-F5344CB8AC3E}">
        <p14:creationId xmlns:p14="http://schemas.microsoft.com/office/powerpoint/2010/main" val="42503356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 continuación la exposición del proyecto de grado previo a la obtención de nuestro título</a:t>
            </a:r>
          </a:p>
        </p:txBody>
      </p:sp>
      <p:sp>
        <p:nvSpPr>
          <p:cNvPr id="15363"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F926AC-03A0-4B9A-B963-DE52F3803B77}" type="slidenum">
              <a:rPr lang="es-EC" altLang="en-US">
                <a:latin typeface="Calibri" panose="020F0502020204030204" pitchFamily="34" charset="0"/>
              </a:rPr>
              <a:pPr eaLnBrk="1" hangingPunct="1"/>
              <a:t>1</a:t>
            </a:fld>
            <a:endParaRPr lang="es-EC" altLang="en-US">
              <a:latin typeface="Calibri" panose="020F0502020204030204" pitchFamily="34" charset="0"/>
            </a:endParaRPr>
          </a:p>
        </p:txBody>
      </p:sp>
    </p:spTree>
    <p:extLst>
      <p:ext uri="{BB962C8B-B14F-4D97-AF65-F5344CB8AC3E}">
        <p14:creationId xmlns:p14="http://schemas.microsoft.com/office/powerpoint/2010/main" val="3491696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10</a:t>
            </a:fld>
            <a:endParaRPr lang="es-EC" altLang="en-US">
              <a:latin typeface="Calibri" panose="020F0502020204030204" pitchFamily="34" charset="0"/>
            </a:endParaRPr>
          </a:p>
        </p:txBody>
      </p:sp>
    </p:spTree>
    <p:extLst>
      <p:ext uri="{BB962C8B-B14F-4D97-AF65-F5344CB8AC3E}">
        <p14:creationId xmlns:p14="http://schemas.microsoft.com/office/powerpoint/2010/main" val="117485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11</a:t>
            </a:fld>
            <a:endParaRPr lang="es-EC" altLang="en-US">
              <a:latin typeface="Calibri" panose="020F0502020204030204" pitchFamily="34" charset="0"/>
            </a:endParaRPr>
          </a:p>
        </p:txBody>
      </p:sp>
    </p:spTree>
    <p:extLst>
      <p:ext uri="{BB962C8B-B14F-4D97-AF65-F5344CB8AC3E}">
        <p14:creationId xmlns:p14="http://schemas.microsoft.com/office/powerpoint/2010/main" val="3477271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12</a:t>
            </a:fld>
            <a:endParaRPr lang="es-EC" altLang="en-US">
              <a:latin typeface="Calibri" panose="020F0502020204030204" pitchFamily="34" charset="0"/>
            </a:endParaRPr>
          </a:p>
        </p:txBody>
      </p:sp>
    </p:spTree>
    <p:extLst>
      <p:ext uri="{BB962C8B-B14F-4D97-AF65-F5344CB8AC3E}">
        <p14:creationId xmlns:p14="http://schemas.microsoft.com/office/powerpoint/2010/main" val="852802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13</a:t>
            </a:fld>
            <a:endParaRPr lang="es-EC" altLang="en-US">
              <a:latin typeface="Calibri" panose="020F0502020204030204" pitchFamily="34" charset="0"/>
            </a:endParaRPr>
          </a:p>
        </p:txBody>
      </p:sp>
    </p:spTree>
    <p:extLst>
      <p:ext uri="{BB962C8B-B14F-4D97-AF65-F5344CB8AC3E}">
        <p14:creationId xmlns:p14="http://schemas.microsoft.com/office/powerpoint/2010/main" val="309412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14</a:t>
            </a:fld>
            <a:endParaRPr lang="es-EC" altLang="en-US">
              <a:latin typeface="Calibri" panose="020F0502020204030204" pitchFamily="34" charset="0"/>
            </a:endParaRPr>
          </a:p>
        </p:txBody>
      </p:sp>
    </p:spTree>
    <p:extLst>
      <p:ext uri="{BB962C8B-B14F-4D97-AF65-F5344CB8AC3E}">
        <p14:creationId xmlns:p14="http://schemas.microsoft.com/office/powerpoint/2010/main" val="143482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15</a:t>
            </a:fld>
            <a:endParaRPr lang="es-EC" altLang="en-US">
              <a:latin typeface="Calibri" panose="020F0502020204030204" pitchFamily="34" charset="0"/>
            </a:endParaRPr>
          </a:p>
        </p:txBody>
      </p:sp>
    </p:spTree>
    <p:extLst>
      <p:ext uri="{BB962C8B-B14F-4D97-AF65-F5344CB8AC3E}">
        <p14:creationId xmlns:p14="http://schemas.microsoft.com/office/powerpoint/2010/main" val="1740871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16</a:t>
            </a:fld>
            <a:endParaRPr lang="es-EC" altLang="en-US">
              <a:latin typeface="Calibri" panose="020F0502020204030204" pitchFamily="34" charset="0"/>
            </a:endParaRPr>
          </a:p>
        </p:txBody>
      </p:sp>
    </p:spTree>
    <p:extLst>
      <p:ext uri="{BB962C8B-B14F-4D97-AF65-F5344CB8AC3E}">
        <p14:creationId xmlns:p14="http://schemas.microsoft.com/office/powerpoint/2010/main" val="3067641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17</a:t>
            </a:fld>
            <a:endParaRPr lang="es-EC" altLang="en-US">
              <a:latin typeface="Calibri" panose="020F0502020204030204" pitchFamily="34" charset="0"/>
            </a:endParaRPr>
          </a:p>
        </p:txBody>
      </p:sp>
    </p:spTree>
    <p:extLst>
      <p:ext uri="{BB962C8B-B14F-4D97-AF65-F5344CB8AC3E}">
        <p14:creationId xmlns:p14="http://schemas.microsoft.com/office/powerpoint/2010/main" val="3320646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18</a:t>
            </a:fld>
            <a:endParaRPr lang="es-EC" altLang="en-US">
              <a:latin typeface="Calibri" panose="020F0502020204030204" pitchFamily="34" charset="0"/>
            </a:endParaRPr>
          </a:p>
        </p:txBody>
      </p:sp>
    </p:spTree>
    <p:extLst>
      <p:ext uri="{BB962C8B-B14F-4D97-AF65-F5344CB8AC3E}">
        <p14:creationId xmlns:p14="http://schemas.microsoft.com/office/powerpoint/2010/main" val="4246716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19</a:t>
            </a:fld>
            <a:endParaRPr lang="es-EC" altLang="en-US">
              <a:latin typeface="Calibri" panose="020F0502020204030204" pitchFamily="34" charset="0"/>
            </a:endParaRPr>
          </a:p>
        </p:txBody>
      </p:sp>
    </p:spTree>
    <p:extLst>
      <p:ext uri="{BB962C8B-B14F-4D97-AF65-F5344CB8AC3E}">
        <p14:creationId xmlns:p14="http://schemas.microsoft.com/office/powerpoint/2010/main" val="3455948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a:t>
            </a:fld>
            <a:endParaRPr lang="es-EC" altLang="en-US">
              <a:latin typeface="Calibri" panose="020F0502020204030204" pitchFamily="34" charset="0"/>
            </a:endParaRPr>
          </a:p>
        </p:txBody>
      </p:sp>
    </p:spTree>
    <p:extLst>
      <p:ext uri="{BB962C8B-B14F-4D97-AF65-F5344CB8AC3E}">
        <p14:creationId xmlns:p14="http://schemas.microsoft.com/office/powerpoint/2010/main" val="1133511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20</a:t>
            </a:fld>
            <a:endParaRPr lang="es-EC" altLang="en-US">
              <a:latin typeface="Calibri" panose="020F0502020204030204" pitchFamily="34" charset="0"/>
            </a:endParaRPr>
          </a:p>
        </p:txBody>
      </p:sp>
    </p:spTree>
    <p:extLst>
      <p:ext uri="{BB962C8B-B14F-4D97-AF65-F5344CB8AC3E}">
        <p14:creationId xmlns:p14="http://schemas.microsoft.com/office/powerpoint/2010/main" val="1994527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21</a:t>
            </a:fld>
            <a:endParaRPr lang="es-EC" altLang="en-US">
              <a:latin typeface="Calibri" panose="020F0502020204030204" pitchFamily="34" charset="0"/>
            </a:endParaRPr>
          </a:p>
        </p:txBody>
      </p:sp>
    </p:spTree>
    <p:extLst>
      <p:ext uri="{BB962C8B-B14F-4D97-AF65-F5344CB8AC3E}">
        <p14:creationId xmlns:p14="http://schemas.microsoft.com/office/powerpoint/2010/main" val="2520564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22</a:t>
            </a:fld>
            <a:endParaRPr lang="es-EC" altLang="en-US">
              <a:latin typeface="Calibri" panose="020F0502020204030204" pitchFamily="34" charset="0"/>
            </a:endParaRPr>
          </a:p>
        </p:txBody>
      </p:sp>
    </p:spTree>
    <p:extLst>
      <p:ext uri="{BB962C8B-B14F-4D97-AF65-F5344CB8AC3E}">
        <p14:creationId xmlns:p14="http://schemas.microsoft.com/office/powerpoint/2010/main" val="2612662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23</a:t>
            </a:fld>
            <a:endParaRPr lang="es-EC" altLang="en-US">
              <a:latin typeface="Calibri" panose="020F0502020204030204" pitchFamily="34" charset="0"/>
            </a:endParaRPr>
          </a:p>
        </p:txBody>
      </p:sp>
    </p:spTree>
    <p:extLst>
      <p:ext uri="{BB962C8B-B14F-4D97-AF65-F5344CB8AC3E}">
        <p14:creationId xmlns:p14="http://schemas.microsoft.com/office/powerpoint/2010/main" val="3897684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24</a:t>
            </a:fld>
            <a:endParaRPr lang="es-EC" altLang="en-US">
              <a:latin typeface="Calibri" panose="020F0502020204030204" pitchFamily="34" charset="0"/>
            </a:endParaRPr>
          </a:p>
        </p:txBody>
      </p:sp>
    </p:spTree>
    <p:extLst>
      <p:ext uri="{BB962C8B-B14F-4D97-AF65-F5344CB8AC3E}">
        <p14:creationId xmlns:p14="http://schemas.microsoft.com/office/powerpoint/2010/main" val="3694037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25</a:t>
            </a:fld>
            <a:endParaRPr lang="es-EC" altLang="en-US">
              <a:latin typeface="Calibri" panose="020F0502020204030204" pitchFamily="34" charset="0"/>
            </a:endParaRPr>
          </a:p>
        </p:txBody>
      </p:sp>
    </p:spTree>
    <p:extLst>
      <p:ext uri="{BB962C8B-B14F-4D97-AF65-F5344CB8AC3E}">
        <p14:creationId xmlns:p14="http://schemas.microsoft.com/office/powerpoint/2010/main" val="4188230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26</a:t>
            </a:fld>
            <a:endParaRPr lang="es-EC" altLang="en-US">
              <a:latin typeface="Calibri" panose="020F0502020204030204" pitchFamily="34" charset="0"/>
            </a:endParaRPr>
          </a:p>
        </p:txBody>
      </p:sp>
    </p:spTree>
    <p:extLst>
      <p:ext uri="{BB962C8B-B14F-4D97-AF65-F5344CB8AC3E}">
        <p14:creationId xmlns:p14="http://schemas.microsoft.com/office/powerpoint/2010/main" val="241489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27</a:t>
            </a:fld>
            <a:endParaRPr lang="es-EC" altLang="en-US">
              <a:latin typeface="Calibri" panose="020F0502020204030204" pitchFamily="34" charset="0"/>
            </a:endParaRPr>
          </a:p>
        </p:txBody>
      </p:sp>
    </p:spTree>
    <p:extLst>
      <p:ext uri="{BB962C8B-B14F-4D97-AF65-F5344CB8AC3E}">
        <p14:creationId xmlns:p14="http://schemas.microsoft.com/office/powerpoint/2010/main" val="2255756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28</a:t>
            </a:fld>
            <a:endParaRPr lang="es-EC" altLang="en-US">
              <a:latin typeface="Calibri" panose="020F0502020204030204" pitchFamily="34" charset="0"/>
            </a:endParaRPr>
          </a:p>
        </p:txBody>
      </p:sp>
    </p:spTree>
    <p:extLst>
      <p:ext uri="{BB962C8B-B14F-4D97-AF65-F5344CB8AC3E}">
        <p14:creationId xmlns:p14="http://schemas.microsoft.com/office/powerpoint/2010/main" val="2433015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29</a:t>
            </a:fld>
            <a:endParaRPr lang="es-EC" altLang="en-US">
              <a:latin typeface="Calibri" panose="020F0502020204030204" pitchFamily="34" charset="0"/>
            </a:endParaRPr>
          </a:p>
        </p:txBody>
      </p:sp>
    </p:spTree>
    <p:extLst>
      <p:ext uri="{BB962C8B-B14F-4D97-AF65-F5344CB8AC3E}">
        <p14:creationId xmlns:p14="http://schemas.microsoft.com/office/powerpoint/2010/main" val="115469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a:t>
            </a:fld>
            <a:endParaRPr lang="es-EC" altLang="en-US">
              <a:latin typeface="Calibri" panose="020F0502020204030204" pitchFamily="34" charset="0"/>
            </a:endParaRPr>
          </a:p>
        </p:txBody>
      </p:sp>
    </p:spTree>
    <p:extLst>
      <p:ext uri="{BB962C8B-B14F-4D97-AF65-F5344CB8AC3E}">
        <p14:creationId xmlns:p14="http://schemas.microsoft.com/office/powerpoint/2010/main" val="149078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30</a:t>
            </a:fld>
            <a:endParaRPr lang="es-EC" altLang="en-US">
              <a:latin typeface="Calibri" panose="020F0502020204030204" pitchFamily="34" charset="0"/>
            </a:endParaRPr>
          </a:p>
        </p:txBody>
      </p:sp>
    </p:spTree>
    <p:extLst>
      <p:ext uri="{BB962C8B-B14F-4D97-AF65-F5344CB8AC3E}">
        <p14:creationId xmlns:p14="http://schemas.microsoft.com/office/powerpoint/2010/main" val="2818653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31</a:t>
            </a:fld>
            <a:endParaRPr lang="es-EC" altLang="en-US">
              <a:latin typeface="Calibri" panose="020F0502020204030204" pitchFamily="34" charset="0"/>
            </a:endParaRPr>
          </a:p>
        </p:txBody>
      </p:sp>
    </p:spTree>
    <p:extLst>
      <p:ext uri="{BB962C8B-B14F-4D97-AF65-F5344CB8AC3E}">
        <p14:creationId xmlns:p14="http://schemas.microsoft.com/office/powerpoint/2010/main" val="1822992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32</a:t>
            </a:fld>
            <a:endParaRPr lang="es-EC" altLang="en-US">
              <a:latin typeface="Calibri" panose="020F0502020204030204" pitchFamily="34" charset="0"/>
            </a:endParaRPr>
          </a:p>
        </p:txBody>
      </p:sp>
    </p:spTree>
    <p:extLst>
      <p:ext uri="{BB962C8B-B14F-4D97-AF65-F5344CB8AC3E}">
        <p14:creationId xmlns:p14="http://schemas.microsoft.com/office/powerpoint/2010/main" val="1045467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33</a:t>
            </a:fld>
            <a:endParaRPr lang="es-EC" altLang="en-US">
              <a:latin typeface="Calibri" panose="020F0502020204030204" pitchFamily="34" charset="0"/>
            </a:endParaRPr>
          </a:p>
        </p:txBody>
      </p:sp>
    </p:spTree>
    <p:extLst>
      <p:ext uri="{BB962C8B-B14F-4D97-AF65-F5344CB8AC3E}">
        <p14:creationId xmlns:p14="http://schemas.microsoft.com/office/powerpoint/2010/main" val="1268503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34</a:t>
            </a:fld>
            <a:endParaRPr lang="es-EC" altLang="en-US">
              <a:latin typeface="Calibri" panose="020F0502020204030204" pitchFamily="34" charset="0"/>
            </a:endParaRPr>
          </a:p>
        </p:txBody>
      </p:sp>
    </p:spTree>
    <p:extLst>
      <p:ext uri="{BB962C8B-B14F-4D97-AF65-F5344CB8AC3E}">
        <p14:creationId xmlns:p14="http://schemas.microsoft.com/office/powerpoint/2010/main" val="3177274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35</a:t>
            </a:fld>
            <a:endParaRPr lang="es-EC" altLang="en-US">
              <a:latin typeface="Calibri" panose="020F0502020204030204" pitchFamily="34" charset="0"/>
            </a:endParaRPr>
          </a:p>
        </p:txBody>
      </p:sp>
    </p:spTree>
    <p:extLst>
      <p:ext uri="{BB962C8B-B14F-4D97-AF65-F5344CB8AC3E}">
        <p14:creationId xmlns:p14="http://schemas.microsoft.com/office/powerpoint/2010/main" val="3026338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36</a:t>
            </a:fld>
            <a:endParaRPr lang="es-EC" altLang="en-US">
              <a:latin typeface="Calibri" panose="020F0502020204030204" pitchFamily="34" charset="0"/>
            </a:endParaRPr>
          </a:p>
        </p:txBody>
      </p:sp>
    </p:spTree>
    <p:extLst>
      <p:ext uri="{BB962C8B-B14F-4D97-AF65-F5344CB8AC3E}">
        <p14:creationId xmlns:p14="http://schemas.microsoft.com/office/powerpoint/2010/main" val="1326657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37</a:t>
            </a:fld>
            <a:endParaRPr lang="es-EC" altLang="en-US">
              <a:latin typeface="Calibri" panose="020F0502020204030204" pitchFamily="34" charset="0"/>
            </a:endParaRPr>
          </a:p>
        </p:txBody>
      </p:sp>
    </p:spTree>
    <p:extLst>
      <p:ext uri="{BB962C8B-B14F-4D97-AF65-F5344CB8AC3E}">
        <p14:creationId xmlns:p14="http://schemas.microsoft.com/office/powerpoint/2010/main" val="2568295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38</a:t>
            </a:fld>
            <a:endParaRPr lang="es-EC" altLang="en-US">
              <a:latin typeface="Calibri" panose="020F0502020204030204" pitchFamily="34" charset="0"/>
            </a:endParaRPr>
          </a:p>
        </p:txBody>
      </p:sp>
    </p:spTree>
    <p:extLst>
      <p:ext uri="{BB962C8B-B14F-4D97-AF65-F5344CB8AC3E}">
        <p14:creationId xmlns:p14="http://schemas.microsoft.com/office/powerpoint/2010/main" val="687053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39</a:t>
            </a:fld>
            <a:endParaRPr lang="es-EC" altLang="en-US">
              <a:latin typeface="Calibri" panose="020F0502020204030204" pitchFamily="34" charset="0"/>
            </a:endParaRPr>
          </a:p>
        </p:txBody>
      </p:sp>
    </p:spTree>
    <p:extLst>
      <p:ext uri="{BB962C8B-B14F-4D97-AF65-F5344CB8AC3E}">
        <p14:creationId xmlns:p14="http://schemas.microsoft.com/office/powerpoint/2010/main" val="3659977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a:t>
            </a:fld>
            <a:endParaRPr lang="es-EC" altLang="en-US">
              <a:latin typeface="Calibri" panose="020F0502020204030204" pitchFamily="34" charset="0"/>
            </a:endParaRPr>
          </a:p>
        </p:txBody>
      </p:sp>
    </p:spTree>
    <p:extLst>
      <p:ext uri="{BB962C8B-B14F-4D97-AF65-F5344CB8AC3E}">
        <p14:creationId xmlns:p14="http://schemas.microsoft.com/office/powerpoint/2010/main" val="1897190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40</a:t>
            </a:fld>
            <a:endParaRPr lang="es-EC" altLang="en-US">
              <a:latin typeface="Calibri" panose="020F0502020204030204" pitchFamily="34" charset="0"/>
            </a:endParaRPr>
          </a:p>
        </p:txBody>
      </p:sp>
    </p:spTree>
    <p:extLst>
      <p:ext uri="{BB962C8B-B14F-4D97-AF65-F5344CB8AC3E}">
        <p14:creationId xmlns:p14="http://schemas.microsoft.com/office/powerpoint/2010/main" val="2909698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41</a:t>
            </a:fld>
            <a:endParaRPr lang="es-EC" altLang="en-US">
              <a:latin typeface="Calibri" panose="020F0502020204030204" pitchFamily="34" charset="0"/>
            </a:endParaRPr>
          </a:p>
        </p:txBody>
      </p:sp>
    </p:spTree>
    <p:extLst>
      <p:ext uri="{BB962C8B-B14F-4D97-AF65-F5344CB8AC3E}">
        <p14:creationId xmlns:p14="http://schemas.microsoft.com/office/powerpoint/2010/main" val="3575160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42</a:t>
            </a:fld>
            <a:endParaRPr lang="es-EC" altLang="en-US">
              <a:latin typeface="Calibri" panose="020F0502020204030204" pitchFamily="34" charset="0"/>
            </a:endParaRPr>
          </a:p>
        </p:txBody>
      </p:sp>
    </p:spTree>
    <p:extLst>
      <p:ext uri="{BB962C8B-B14F-4D97-AF65-F5344CB8AC3E}">
        <p14:creationId xmlns:p14="http://schemas.microsoft.com/office/powerpoint/2010/main" val="4144706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43</a:t>
            </a:fld>
            <a:endParaRPr lang="es-EC" altLang="en-US">
              <a:latin typeface="Calibri" panose="020F0502020204030204" pitchFamily="34" charset="0"/>
            </a:endParaRPr>
          </a:p>
        </p:txBody>
      </p:sp>
    </p:spTree>
    <p:extLst>
      <p:ext uri="{BB962C8B-B14F-4D97-AF65-F5344CB8AC3E}">
        <p14:creationId xmlns:p14="http://schemas.microsoft.com/office/powerpoint/2010/main" val="3879750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44</a:t>
            </a:fld>
            <a:endParaRPr lang="es-EC" altLang="en-US">
              <a:latin typeface="Calibri" panose="020F0502020204030204" pitchFamily="34" charset="0"/>
            </a:endParaRPr>
          </a:p>
        </p:txBody>
      </p:sp>
    </p:spTree>
    <p:extLst>
      <p:ext uri="{BB962C8B-B14F-4D97-AF65-F5344CB8AC3E}">
        <p14:creationId xmlns:p14="http://schemas.microsoft.com/office/powerpoint/2010/main" val="4197843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45</a:t>
            </a:fld>
            <a:endParaRPr lang="es-EC" altLang="en-US">
              <a:latin typeface="Calibri" panose="020F0502020204030204" pitchFamily="34" charset="0"/>
            </a:endParaRPr>
          </a:p>
        </p:txBody>
      </p:sp>
    </p:spTree>
    <p:extLst>
      <p:ext uri="{BB962C8B-B14F-4D97-AF65-F5344CB8AC3E}">
        <p14:creationId xmlns:p14="http://schemas.microsoft.com/office/powerpoint/2010/main" val="2403414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46</a:t>
            </a:fld>
            <a:endParaRPr lang="es-EC" altLang="en-US">
              <a:latin typeface="Calibri" panose="020F0502020204030204" pitchFamily="34" charset="0"/>
            </a:endParaRPr>
          </a:p>
        </p:txBody>
      </p:sp>
    </p:spTree>
    <p:extLst>
      <p:ext uri="{BB962C8B-B14F-4D97-AF65-F5344CB8AC3E}">
        <p14:creationId xmlns:p14="http://schemas.microsoft.com/office/powerpoint/2010/main" val="1470819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47</a:t>
            </a:fld>
            <a:endParaRPr lang="es-EC" altLang="en-US">
              <a:latin typeface="Calibri" panose="020F0502020204030204" pitchFamily="34" charset="0"/>
            </a:endParaRPr>
          </a:p>
        </p:txBody>
      </p:sp>
    </p:spTree>
    <p:extLst>
      <p:ext uri="{BB962C8B-B14F-4D97-AF65-F5344CB8AC3E}">
        <p14:creationId xmlns:p14="http://schemas.microsoft.com/office/powerpoint/2010/main" val="1187323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48</a:t>
            </a:fld>
            <a:endParaRPr lang="es-EC" altLang="en-US">
              <a:latin typeface="Calibri" panose="020F0502020204030204" pitchFamily="34" charset="0"/>
            </a:endParaRPr>
          </a:p>
        </p:txBody>
      </p:sp>
    </p:spTree>
    <p:extLst>
      <p:ext uri="{BB962C8B-B14F-4D97-AF65-F5344CB8AC3E}">
        <p14:creationId xmlns:p14="http://schemas.microsoft.com/office/powerpoint/2010/main" val="1869963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49</a:t>
            </a:fld>
            <a:endParaRPr lang="es-EC" altLang="en-US">
              <a:latin typeface="Calibri" panose="020F0502020204030204" pitchFamily="34" charset="0"/>
            </a:endParaRPr>
          </a:p>
        </p:txBody>
      </p:sp>
    </p:spTree>
    <p:extLst>
      <p:ext uri="{BB962C8B-B14F-4D97-AF65-F5344CB8AC3E}">
        <p14:creationId xmlns:p14="http://schemas.microsoft.com/office/powerpoint/2010/main" val="310526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a:t>
            </a:fld>
            <a:endParaRPr lang="es-EC" altLang="en-US">
              <a:latin typeface="Calibri" panose="020F0502020204030204" pitchFamily="34" charset="0"/>
            </a:endParaRPr>
          </a:p>
        </p:txBody>
      </p:sp>
    </p:spTree>
    <p:extLst>
      <p:ext uri="{BB962C8B-B14F-4D97-AF65-F5344CB8AC3E}">
        <p14:creationId xmlns:p14="http://schemas.microsoft.com/office/powerpoint/2010/main" val="2379961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50</a:t>
            </a:fld>
            <a:endParaRPr lang="es-EC" altLang="en-US">
              <a:latin typeface="Calibri" panose="020F0502020204030204" pitchFamily="34" charset="0"/>
            </a:endParaRPr>
          </a:p>
        </p:txBody>
      </p:sp>
    </p:spTree>
    <p:extLst>
      <p:ext uri="{BB962C8B-B14F-4D97-AF65-F5344CB8AC3E}">
        <p14:creationId xmlns:p14="http://schemas.microsoft.com/office/powerpoint/2010/main" val="784726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51</a:t>
            </a:fld>
            <a:endParaRPr lang="es-EC" altLang="en-US">
              <a:latin typeface="Calibri" panose="020F0502020204030204" pitchFamily="34" charset="0"/>
            </a:endParaRPr>
          </a:p>
        </p:txBody>
      </p:sp>
    </p:spTree>
    <p:extLst>
      <p:ext uri="{BB962C8B-B14F-4D97-AF65-F5344CB8AC3E}">
        <p14:creationId xmlns:p14="http://schemas.microsoft.com/office/powerpoint/2010/main" val="1264366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52</a:t>
            </a:fld>
            <a:endParaRPr lang="es-EC" altLang="en-US">
              <a:latin typeface="Calibri" panose="020F0502020204030204" pitchFamily="34" charset="0"/>
            </a:endParaRPr>
          </a:p>
        </p:txBody>
      </p:sp>
    </p:spTree>
    <p:extLst>
      <p:ext uri="{BB962C8B-B14F-4D97-AF65-F5344CB8AC3E}">
        <p14:creationId xmlns:p14="http://schemas.microsoft.com/office/powerpoint/2010/main" val="489118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53</a:t>
            </a:fld>
            <a:endParaRPr lang="es-EC" altLang="en-US">
              <a:latin typeface="Calibri" panose="020F0502020204030204" pitchFamily="34" charset="0"/>
            </a:endParaRPr>
          </a:p>
        </p:txBody>
      </p:sp>
    </p:spTree>
    <p:extLst>
      <p:ext uri="{BB962C8B-B14F-4D97-AF65-F5344CB8AC3E}">
        <p14:creationId xmlns:p14="http://schemas.microsoft.com/office/powerpoint/2010/main" val="1307395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54</a:t>
            </a:fld>
            <a:endParaRPr lang="es-EC" altLang="en-US">
              <a:latin typeface="Calibri" panose="020F0502020204030204" pitchFamily="34" charset="0"/>
            </a:endParaRPr>
          </a:p>
        </p:txBody>
      </p:sp>
    </p:spTree>
    <p:extLst>
      <p:ext uri="{BB962C8B-B14F-4D97-AF65-F5344CB8AC3E}">
        <p14:creationId xmlns:p14="http://schemas.microsoft.com/office/powerpoint/2010/main" val="138241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55</a:t>
            </a:fld>
            <a:endParaRPr lang="es-EC" altLang="en-US">
              <a:latin typeface="Calibri" panose="020F0502020204030204" pitchFamily="34" charset="0"/>
            </a:endParaRPr>
          </a:p>
        </p:txBody>
      </p:sp>
    </p:spTree>
    <p:extLst>
      <p:ext uri="{BB962C8B-B14F-4D97-AF65-F5344CB8AC3E}">
        <p14:creationId xmlns:p14="http://schemas.microsoft.com/office/powerpoint/2010/main" val="1432451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56</a:t>
            </a:fld>
            <a:endParaRPr lang="es-EC" altLang="en-US">
              <a:latin typeface="Calibri" panose="020F0502020204030204" pitchFamily="34" charset="0"/>
            </a:endParaRPr>
          </a:p>
        </p:txBody>
      </p:sp>
    </p:spTree>
    <p:extLst>
      <p:ext uri="{BB962C8B-B14F-4D97-AF65-F5344CB8AC3E}">
        <p14:creationId xmlns:p14="http://schemas.microsoft.com/office/powerpoint/2010/main" val="28133268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57</a:t>
            </a:fld>
            <a:endParaRPr lang="es-EC" altLang="en-US">
              <a:latin typeface="Calibri" panose="020F0502020204030204" pitchFamily="34" charset="0"/>
            </a:endParaRPr>
          </a:p>
        </p:txBody>
      </p:sp>
    </p:spTree>
    <p:extLst>
      <p:ext uri="{BB962C8B-B14F-4D97-AF65-F5344CB8AC3E}">
        <p14:creationId xmlns:p14="http://schemas.microsoft.com/office/powerpoint/2010/main" val="1142850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58</a:t>
            </a:fld>
            <a:endParaRPr lang="es-EC" altLang="en-US">
              <a:latin typeface="Calibri" panose="020F0502020204030204" pitchFamily="34" charset="0"/>
            </a:endParaRPr>
          </a:p>
        </p:txBody>
      </p:sp>
    </p:spTree>
    <p:extLst>
      <p:ext uri="{BB962C8B-B14F-4D97-AF65-F5344CB8AC3E}">
        <p14:creationId xmlns:p14="http://schemas.microsoft.com/office/powerpoint/2010/main" val="1165672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59</a:t>
            </a:fld>
            <a:endParaRPr lang="es-EC" altLang="en-US">
              <a:latin typeface="Calibri" panose="020F0502020204030204" pitchFamily="34" charset="0"/>
            </a:endParaRPr>
          </a:p>
        </p:txBody>
      </p:sp>
    </p:spTree>
    <p:extLst>
      <p:ext uri="{BB962C8B-B14F-4D97-AF65-F5344CB8AC3E}">
        <p14:creationId xmlns:p14="http://schemas.microsoft.com/office/powerpoint/2010/main" val="89412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a:t>
            </a:fld>
            <a:endParaRPr lang="es-EC" altLang="en-US">
              <a:latin typeface="Calibri" panose="020F0502020204030204" pitchFamily="34" charset="0"/>
            </a:endParaRPr>
          </a:p>
        </p:txBody>
      </p:sp>
    </p:spTree>
    <p:extLst>
      <p:ext uri="{BB962C8B-B14F-4D97-AF65-F5344CB8AC3E}">
        <p14:creationId xmlns:p14="http://schemas.microsoft.com/office/powerpoint/2010/main" val="39179861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60</a:t>
            </a:fld>
            <a:endParaRPr lang="es-EC" altLang="en-US">
              <a:latin typeface="Calibri" panose="020F0502020204030204" pitchFamily="34" charset="0"/>
            </a:endParaRPr>
          </a:p>
        </p:txBody>
      </p:sp>
    </p:spTree>
    <p:extLst>
      <p:ext uri="{BB962C8B-B14F-4D97-AF65-F5344CB8AC3E}">
        <p14:creationId xmlns:p14="http://schemas.microsoft.com/office/powerpoint/2010/main" val="34036034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61</a:t>
            </a:fld>
            <a:endParaRPr lang="es-EC" altLang="en-US">
              <a:latin typeface="Calibri" panose="020F0502020204030204" pitchFamily="34" charset="0"/>
            </a:endParaRPr>
          </a:p>
        </p:txBody>
      </p:sp>
    </p:spTree>
    <p:extLst>
      <p:ext uri="{BB962C8B-B14F-4D97-AF65-F5344CB8AC3E}">
        <p14:creationId xmlns:p14="http://schemas.microsoft.com/office/powerpoint/2010/main" val="3032849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62</a:t>
            </a:fld>
            <a:endParaRPr lang="es-EC" altLang="en-US">
              <a:latin typeface="Calibri" panose="020F0502020204030204" pitchFamily="34" charset="0"/>
            </a:endParaRPr>
          </a:p>
        </p:txBody>
      </p:sp>
    </p:spTree>
    <p:extLst>
      <p:ext uri="{BB962C8B-B14F-4D97-AF65-F5344CB8AC3E}">
        <p14:creationId xmlns:p14="http://schemas.microsoft.com/office/powerpoint/2010/main" val="22475858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63</a:t>
            </a:fld>
            <a:endParaRPr lang="es-EC" altLang="en-US">
              <a:latin typeface="Calibri" panose="020F0502020204030204" pitchFamily="34" charset="0"/>
            </a:endParaRPr>
          </a:p>
        </p:txBody>
      </p:sp>
    </p:spTree>
    <p:extLst>
      <p:ext uri="{BB962C8B-B14F-4D97-AF65-F5344CB8AC3E}">
        <p14:creationId xmlns:p14="http://schemas.microsoft.com/office/powerpoint/2010/main" val="33827360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64</a:t>
            </a:fld>
            <a:endParaRPr lang="es-EC" altLang="en-US">
              <a:latin typeface="Calibri" panose="020F0502020204030204" pitchFamily="34" charset="0"/>
            </a:endParaRPr>
          </a:p>
        </p:txBody>
      </p:sp>
    </p:spTree>
    <p:extLst>
      <p:ext uri="{BB962C8B-B14F-4D97-AF65-F5344CB8AC3E}">
        <p14:creationId xmlns:p14="http://schemas.microsoft.com/office/powerpoint/2010/main" val="42087286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65</a:t>
            </a:fld>
            <a:endParaRPr lang="es-EC" altLang="en-US">
              <a:latin typeface="Calibri" panose="020F0502020204030204" pitchFamily="34" charset="0"/>
            </a:endParaRPr>
          </a:p>
        </p:txBody>
      </p:sp>
    </p:spTree>
    <p:extLst>
      <p:ext uri="{BB962C8B-B14F-4D97-AF65-F5344CB8AC3E}">
        <p14:creationId xmlns:p14="http://schemas.microsoft.com/office/powerpoint/2010/main" val="31831935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66</a:t>
            </a:fld>
            <a:endParaRPr lang="es-EC" altLang="en-US">
              <a:latin typeface="Calibri" panose="020F0502020204030204" pitchFamily="34" charset="0"/>
            </a:endParaRPr>
          </a:p>
        </p:txBody>
      </p:sp>
    </p:spTree>
    <p:extLst>
      <p:ext uri="{BB962C8B-B14F-4D97-AF65-F5344CB8AC3E}">
        <p14:creationId xmlns:p14="http://schemas.microsoft.com/office/powerpoint/2010/main" val="3682871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67</a:t>
            </a:fld>
            <a:endParaRPr lang="es-EC" altLang="en-US">
              <a:latin typeface="Calibri" panose="020F0502020204030204" pitchFamily="34" charset="0"/>
            </a:endParaRPr>
          </a:p>
        </p:txBody>
      </p:sp>
    </p:spTree>
    <p:extLst>
      <p:ext uri="{BB962C8B-B14F-4D97-AF65-F5344CB8AC3E}">
        <p14:creationId xmlns:p14="http://schemas.microsoft.com/office/powerpoint/2010/main" val="12241789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68</a:t>
            </a:fld>
            <a:endParaRPr lang="es-EC" altLang="en-US">
              <a:latin typeface="Calibri" panose="020F0502020204030204" pitchFamily="34" charset="0"/>
            </a:endParaRPr>
          </a:p>
        </p:txBody>
      </p:sp>
    </p:spTree>
    <p:extLst>
      <p:ext uri="{BB962C8B-B14F-4D97-AF65-F5344CB8AC3E}">
        <p14:creationId xmlns:p14="http://schemas.microsoft.com/office/powerpoint/2010/main" val="9816548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69</a:t>
            </a:fld>
            <a:endParaRPr lang="es-EC" altLang="en-US">
              <a:latin typeface="Calibri" panose="020F0502020204030204" pitchFamily="34" charset="0"/>
            </a:endParaRPr>
          </a:p>
        </p:txBody>
      </p:sp>
    </p:spTree>
    <p:extLst>
      <p:ext uri="{BB962C8B-B14F-4D97-AF65-F5344CB8AC3E}">
        <p14:creationId xmlns:p14="http://schemas.microsoft.com/office/powerpoint/2010/main" val="409989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a:t>
            </a:fld>
            <a:endParaRPr lang="es-EC" altLang="en-US">
              <a:latin typeface="Calibri" panose="020F0502020204030204" pitchFamily="34" charset="0"/>
            </a:endParaRPr>
          </a:p>
        </p:txBody>
      </p:sp>
    </p:spTree>
    <p:extLst>
      <p:ext uri="{BB962C8B-B14F-4D97-AF65-F5344CB8AC3E}">
        <p14:creationId xmlns:p14="http://schemas.microsoft.com/office/powerpoint/2010/main" val="985484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70</a:t>
            </a:fld>
            <a:endParaRPr lang="es-EC" altLang="en-US">
              <a:latin typeface="Calibri" panose="020F0502020204030204" pitchFamily="34" charset="0"/>
            </a:endParaRPr>
          </a:p>
        </p:txBody>
      </p:sp>
    </p:spTree>
    <p:extLst>
      <p:ext uri="{BB962C8B-B14F-4D97-AF65-F5344CB8AC3E}">
        <p14:creationId xmlns:p14="http://schemas.microsoft.com/office/powerpoint/2010/main" val="8888751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71</a:t>
            </a:fld>
            <a:endParaRPr lang="es-EC" altLang="en-US">
              <a:latin typeface="Calibri" panose="020F0502020204030204" pitchFamily="34" charset="0"/>
            </a:endParaRPr>
          </a:p>
        </p:txBody>
      </p:sp>
    </p:spTree>
    <p:extLst>
      <p:ext uri="{BB962C8B-B14F-4D97-AF65-F5344CB8AC3E}">
        <p14:creationId xmlns:p14="http://schemas.microsoft.com/office/powerpoint/2010/main" val="35411499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72</a:t>
            </a:fld>
            <a:endParaRPr lang="es-EC" altLang="en-US">
              <a:latin typeface="Calibri" panose="020F0502020204030204" pitchFamily="34" charset="0"/>
            </a:endParaRPr>
          </a:p>
        </p:txBody>
      </p:sp>
    </p:spTree>
    <p:extLst>
      <p:ext uri="{BB962C8B-B14F-4D97-AF65-F5344CB8AC3E}">
        <p14:creationId xmlns:p14="http://schemas.microsoft.com/office/powerpoint/2010/main" val="38686344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73</a:t>
            </a:fld>
            <a:endParaRPr lang="es-EC" altLang="en-US">
              <a:latin typeface="Calibri" panose="020F0502020204030204" pitchFamily="34" charset="0"/>
            </a:endParaRPr>
          </a:p>
        </p:txBody>
      </p:sp>
    </p:spTree>
    <p:extLst>
      <p:ext uri="{BB962C8B-B14F-4D97-AF65-F5344CB8AC3E}">
        <p14:creationId xmlns:p14="http://schemas.microsoft.com/office/powerpoint/2010/main" val="12702929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74</a:t>
            </a:fld>
            <a:endParaRPr lang="es-EC" altLang="en-US">
              <a:latin typeface="Calibri" panose="020F0502020204030204" pitchFamily="34" charset="0"/>
            </a:endParaRPr>
          </a:p>
        </p:txBody>
      </p:sp>
    </p:spTree>
    <p:extLst>
      <p:ext uri="{BB962C8B-B14F-4D97-AF65-F5344CB8AC3E}">
        <p14:creationId xmlns:p14="http://schemas.microsoft.com/office/powerpoint/2010/main" val="27077890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75</a:t>
            </a:fld>
            <a:endParaRPr lang="es-EC" altLang="en-US">
              <a:latin typeface="Calibri" panose="020F0502020204030204" pitchFamily="34" charset="0"/>
            </a:endParaRPr>
          </a:p>
        </p:txBody>
      </p:sp>
    </p:spTree>
    <p:extLst>
      <p:ext uri="{BB962C8B-B14F-4D97-AF65-F5344CB8AC3E}">
        <p14:creationId xmlns:p14="http://schemas.microsoft.com/office/powerpoint/2010/main" val="553437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76</a:t>
            </a:fld>
            <a:endParaRPr lang="es-EC" altLang="en-US">
              <a:latin typeface="Calibri" panose="020F0502020204030204" pitchFamily="34" charset="0"/>
            </a:endParaRPr>
          </a:p>
        </p:txBody>
      </p:sp>
    </p:spTree>
    <p:extLst>
      <p:ext uri="{BB962C8B-B14F-4D97-AF65-F5344CB8AC3E}">
        <p14:creationId xmlns:p14="http://schemas.microsoft.com/office/powerpoint/2010/main" val="22543107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77</a:t>
            </a:fld>
            <a:endParaRPr lang="es-EC" altLang="en-US">
              <a:latin typeface="Calibri" panose="020F0502020204030204" pitchFamily="34" charset="0"/>
            </a:endParaRPr>
          </a:p>
        </p:txBody>
      </p:sp>
    </p:spTree>
    <p:extLst>
      <p:ext uri="{BB962C8B-B14F-4D97-AF65-F5344CB8AC3E}">
        <p14:creationId xmlns:p14="http://schemas.microsoft.com/office/powerpoint/2010/main" val="4338515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78</a:t>
            </a:fld>
            <a:endParaRPr lang="es-EC" altLang="en-US">
              <a:latin typeface="Calibri" panose="020F0502020204030204" pitchFamily="34" charset="0"/>
            </a:endParaRPr>
          </a:p>
        </p:txBody>
      </p:sp>
    </p:spTree>
    <p:extLst>
      <p:ext uri="{BB962C8B-B14F-4D97-AF65-F5344CB8AC3E}">
        <p14:creationId xmlns:p14="http://schemas.microsoft.com/office/powerpoint/2010/main" val="23139876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79</a:t>
            </a:fld>
            <a:endParaRPr lang="es-EC" altLang="en-US">
              <a:latin typeface="Calibri" panose="020F0502020204030204" pitchFamily="34" charset="0"/>
            </a:endParaRPr>
          </a:p>
        </p:txBody>
      </p:sp>
    </p:spTree>
    <p:extLst>
      <p:ext uri="{BB962C8B-B14F-4D97-AF65-F5344CB8AC3E}">
        <p14:creationId xmlns:p14="http://schemas.microsoft.com/office/powerpoint/2010/main" val="226056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8</a:t>
            </a:fld>
            <a:endParaRPr lang="es-EC" altLang="en-US">
              <a:latin typeface="Calibri" panose="020F0502020204030204" pitchFamily="34" charset="0"/>
            </a:endParaRPr>
          </a:p>
        </p:txBody>
      </p:sp>
    </p:spTree>
    <p:extLst>
      <p:ext uri="{BB962C8B-B14F-4D97-AF65-F5344CB8AC3E}">
        <p14:creationId xmlns:p14="http://schemas.microsoft.com/office/powerpoint/2010/main" val="13763751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26980"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F20D066-A351-47D2-B3FD-916E648FAF8C}" type="slidenum">
              <a:rPr lang="es-EC" altLang="en-US" sz="1200">
                <a:latin typeface="Calibri" panose="020F0502020204030204" pitchFamily="34" charset="0"/>
              </a:rPr>
              <a:pPr algn="r" eaLnBrk="1" hangingPunct="1"/>
              <a:t>80</a:t>
            </a:fld>
            <a:endParaRPr lang="es-EC" altLang="en-US" sz="1200">
              <a:latin typeface="Calibri" panose="020F0502020204030204" pitchFamily="34" charset="0"/>
            </a:endParaRPr>
          </a:p>
        </p:txBody>
      </p:sp>
    </p:spTree>
    <p:extLst>
      <p:ext uri="{BB962C8B-B14F-4D97-AF65-F5344CB8AC3E}">
        <p14:creationId xmlns:p14="http://schemas.microsoft.com/office/powerpoint/2010/main" val="444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17411" name="3 Marcador de número de diapositiva"/>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921440-DCBD-4CF6-A1BF-6B27D57A675B}" type="slidenum">
              <a:rPr lang="es-EC" altLang="en-US">
                <a:latin typeface="Calibri" panose="020F0502020204030204" pitchFamily="34" charset="0"/>
              </a:rPr>
              <a:pPr eaLnBrk="1" hangingPunct="1"/>
              <a:t>9</a:t>
            </a:fld>
            <a:endParaRPr lang="es-EC" altLang="en-US">
              <a:latin typeface="Calibri" panose="020F0502020204030204" pitchFamily="34" charset="0"/>
            </a:endParaRPr>
          </a:p>
        </p:txBody>
      </p:sp>
    </p:spTree>
    <p:extLst>
      <p:ext uri="{BB962C8B-B14F-4D97-AF65-F5344CB8AC3E}">
        <p14:creationId xmlns:p14="http://schemas.microsoft.com/office/powerpoint/2010/main" val="3391424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8DE5B46-2B53-4352-8DAE-720D9A3DF870}" type="datetimeFigureOut">
              <a:rPr lang="es-ES"/>
              <a:pPr>
                <a:defRPr/>
              </a:pPr>
              <a:t>20/07/2014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52B25A-6E5C-4D40-8AAE-5FF26FED04D3}" type="slidenum">
              <a:rPr lang="en-US" altLang="en-US"/>
              <a:pPr/>
              <a:t>‹Nº›</a:t>
            </a:fld>
            <a:endParaRPr lang="en-US" altLang="en-US"/>
          </a:p>
        </p:txBody>
      </p:sp>
    </p:spTree>
    <p:extLst>
      <p:ext uri="{BB962C8B-B14F-4D97-AF65-F5344CB8AC3E}">
        <p14:creationId xmlns:p14="http://schemas.microsoft.com/office/powerpoint/2010/main" val="1452896534"/>
      </p:ext>
    </p:extLst>
  </p:cSld>
  <p:clrMapOvr>
    <a:masterClrMapping/>
  </p:clrMapOvr>
  <p:transition spd="med">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53959A-7DC4-4C81-9C34-87C33C46FE96}" type="datetimeFigureOut">
              <a:rPr lang="es-ES"/>
              <a:pPr>
                <a:defRPr/>
              </a:pPr>
              <a:t>20/07/2014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6098ED-AEBD-4998-AD5C-B276E9E290D5}" type="slidenum">
              <a:rPr lang="en-US" altLang="en-US"/>
              <a:pPr/>
              <a:t>‹Nº›</a:t>
            </a:fld>
            <a:endParaRPr lang="en-US" altLang="en-US"/>
          </a:p>
        </p:txBody>
      </p:sp>
    </p:spTree>
    <p:extLst>
      <p:ext uri="{BB962C8B-B14F-4D97-AF65-F5344CB8AC3E}">
        <p14:creationId xmlns:p14="http://schemas.microsoft.com/office/powerpoint/2010/main" val="1479470320"/>
      </p:ext>
    </p:extLst>
  </p:cSld>
  <p:clrMapOvr>
    <a:masterClrMapping/>
  </p:clrMapOvr>
  <p:transition spd="med">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B2BB6A-09CD-4981-B213-144B2B335F9F}" type="datetimeFigureOut">
              <a:rPr lang="es-ES"/>
              <a:pPr>
                <a:defRPr/>
              </a:pPr>
              <a:t>20/07/2014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4994D31-A1A1-475C-9C67-6C6995E8B699}" type="slidenum">
              <a:rPr lang="en-US" altLang="en-US"/>
              <a:pPr/>
              <a:t>‹Nº›</a:t>
            </a:fld>
            <a:endParaRPr lang="en-US" altLang="en-US"/>
          </a:p>
        </p:txBody>
      </p:sp>
    </p:spTree>
    <p:extLst>
      <p:ext uri="{BB962C8B-B14F-4D97-AF65-F5344CB8AC3E}">
        <p14:creationId xmlns:p14="http://schemas.microsoft.com/office/powerpoint/2010/main" val="1370539692"/>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C9F435-DAB0-4C33-A98B-50CFAD83B37D}" type="datetimeFigureOut">
              <a:rPr lang="es-ES"/>
              <a:pPr>
                <a:defRPr/>
              </a:pPr>
              <a:t>20/07/2014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1F0B74D-AF95-43BC-A69D-58F8EFA3920F}" type="slidenum">
              <a:rPr lang="en-US" altLang="en-US"/>
              <a:pPr/>
              <a:t>‹Nº›</a:t>
            </a:fld>
            <a:endParaRPr lang="en-US" altLang="en-US"/>
          </a:p>
        </p:txBody>
      </p:sp>
    </p:spTree>
    <p:extLst>
      <p:ext uri="{BB962C8B-B14F-4D97-AF65-F5344CB8AC3E}">
        <p14:creationId xmlns:p14="http://schemas.microsoft.com/office/powerpoint/2010/main" val="1830375497"/>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2A3F17D-4189-4157-8680-CD2BAE9F550A}" type="datetimeFigureOut">
              <a:rPr lang="es-ES"/>
              <a:pPr>
                <a:defRPr/>
              </a:pPr>
              <a:t>20/07/2014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D7969FB-4F5A-4A2A-8C1B-28A9C469748C}" type="slidenum">
              <a:rPr lang="en-US" altLang="en-US"/>
              <a:pPr/>
              <a:t>‹Nº›</a:t>
            </a:fld>
            <a:endParaRPr lang="en-US" altLang="en-US"/>
          </a:p>
        </p:txBody>
      </p:sp>
    </p:spTree>
    <p:extLst>
      <p:ext uri="{BB962C8B-B14F-4D97-AF65-F5344CB8AC3E}">
        <p14:creationId xmlns:p14="http://schemas.microsoft.com/office/powerpoint/2010/main" val="3241314054"/>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97F5A4-FF2D-493D-8771-15C32F3E992C}" type="datetimeFigureOut">
              <a:rPr lang="es-ES"/>
              <a:pPr>
                <a:defRPr/>
              </a:pPr>
              <a:t>20/07/2014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1BD2377-641F-4478-97DE-C23321B56179}" type="slidenum">
              <a:rPr lang="en-US" altLang="en-US"/>
              <a:pPr/>
              <a:t>‹Nº›</a:t>
            </a:fld>
            <a:endParaRPr lang="en-US" altLang="en-US"/>
          </a:p>
        </p:txBody>
      </p:sp>
    </p:spTree>
    <p:extLst>
      <p:ext uri="{BB962C8B-B14F-4D97-AF65-F5344CB8AC3E}">
        <p14:creationId xmlns:p14="http://schemas.microsoft.com/office/powerpoint/2010/main" val="1943721232"/>
      </p:ext>
    </p:extLst>
  </p:cSld>
  <p:clrMapOvr>
    <a:masterClrMapping/>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46E5A53-0992-4E42-B5CD-DE3561C27519}" type="datetimeFigureOut">
              <a:rPr lang="es-ES"/>
              <a:pPr>
                <a:defRPr/>
              </a:pPr>
              <a:t>20/07/2014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91FD802-D274-4F9E-9B72-CA4E7732E120}" type="slidenum">
              <a:rPr lang="en-US" altLang="en-US"/>
              <a:pPr/>
              <a:t>‹Nº›</a:t>
            </a:fld>
            <a:endParaRPr lang="en-US" altLang="en-US"/>
          </a:p>
        </p:txBody>
      </p:sp>
    </p:spTree>
    <p:extLst>
      <p:ext uri="{BB962C8B-B14F-4D97-AF65-F5344CB8AC3E}">
        <p14:creationId xmlns:p14="http://schemas.microsoft.com/office/powerpoint/2010/main" val="1822498166"/>
      </p:ext>
    </p:extLst>
  </p:cSld>
  <p:clrMapOvr>
    <a:masterClrMapping/>
  </p:clrMapOvr>
  <p:transition spd="med">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098A7C-99BE-48F2-A338-9C69723C5F2C}" type="datetimeFigureOut">
              <a:rPr lang="es-ES"/>
              <a:pPr>
                <a:defRPr/>
              </a:pPr>
              <a:t>20/07/2014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C54A900-9371-4AFA-B0CD-1B6135446A55}" type="slidenum">
              <a:rPr lang="en-US" altLang="en-US"/>
              <a:pPr/>
              <a:t>‹Nº›</a:t>
            </a:fld>
            <a:endParaRPr lang="en-US" altLang="en-US"/>
          </a:p>
        </p:txBody>
      </p:sp>
    </p:spTree>
    <p:extLst>
      <p:ext uri="{BB962C8B-B14F-4D97-AF65-F5344CB8AC3E}">
        <p14:creationId xmlns:p14="http://schemas.microsoft.com/office/powerpoint/2010/main" val="2953981523"/>
      </p:ext>
    </p:extLst>
  </p:cSld>
  <p:clrMapOvr>
    <a:masterClrMapping/>
  </p:clrMapOvr>
  <p:transition spd="med">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8C5FD6-2192-4B59-A0EB-0672597176EE}" type="datetimeFigureOut">
              <a:rPr lang="es-ES"/>
              <a:pPr>
                <a:defRPr/>
              </a:pPr>
              <a:t>20/07/2014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1B11639-64BE-40F3-846D-8D7836001DF3}" type="slidenum">
              <a:rPr lang="en-US" altLang="en-US"/>
              <a:pPr/>
              <a:t>‹Nº›</a:t>
            </a:fld>
            <a:endParaRPr lang="en-US" altLang="en-US"/>
          </a:p>
        </p:txBody>
      </p:sp>
    </p:spTree>
    <p:extLst>
      <p:ext uri="{BB962C8B-B14F-4D97-AF65-F5344CB8AC3E}">
        <p14:creationId xmlns:p14="http://schemas.microsoft.com/office/powerpoint/2010/main" val="2983817996"/>
      </p:ext>
    </p:extLst>
  </p:cSld>
  <p:clrMapOvr>
    <a:masterClrMapping/>
  </p:clrMapOvr>
  <p:transition spd="med">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1BE824-E460-4740-83E8-E2A38E207434}" type="datetimeFigureOut">
              <a:rPr lang="es-ES"/>
              <a:pPr>
                <a:defRPr/>
              </a:pPr>
              <a:t>20/07/2014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C9939B1-CDB8-4760-B808-4E8DBEAD798F}" type="slidenum">
              <a:rPr lang="en-US" altLang="en-US"/>
              <a:pPr/>
              <a:t>‹Nº›</a:t>
            </a:fld>
            <a:endParaRPr lang="en-US" altLang="en-US"/>
          </a:p>
        </p:txBody>
      </p:sp>
    </p:spTree>
    <p:extLst>
      <p:ext uri="{BB962C8B-B14F-4D97-AF65-F5344CB8AC3E}">
        <p14:creationId xmlns:p14="http://schemas.microsoft.com/office/powerpoint/2010/main" val="3023482403"/>
      </p:ext>
    </p:extLst>
  </p:cSld>
  <p:clrMapOvr>
    <a:masterClrMapping/>
  </p:clrMapOvr>
  <p:transition spd="med">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FEE478C-FB6D-46A1-A5FE-69683ACE76CF}" type="datetimeFigureOut">
              <a:rPr lang="es-ES"/>
              <a:pPr>
                <a:defRPr/>
              </a:pPr>
              <a:t>20/07/2014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CAB576A-69BF-405D-A55B-6A3E04D3CA4B}" type="slidenum">
              <a:rPr lang="en-US" altLang="en-US"/>
              <a:pPr/>
              <a:t>‹Nº›</a:t>
            </a:fld>
            <a:endParaRPr lang="en-US" altLang="en-US"/>
          </a:p>
        </p:txBody>
      </p:sp>
    </p:spTree>
    <p:extLst>
      <p:ext uri="{BB962C8B-B14F-4D97-AF65-F5344CB8AC3E}">
        <p14:creationId xmlns:p14="http://schemas.microsoft.com/office/powerpoint/2010/main" val="3936886824"/>
      </p:ext>
    </p:extLst>
  </p:cSld>
  <p:clrMapOvr>
    <a:masterClrMapping/>
  </p:clrMapOvr>
  <p:transition spd="med">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89DF4FE-F2A1-4836-97E2-30475D11DDD4}" type="datetimeFigureOut">
              <a:rPr lang="es-ES"/>
              <a:pPr>
                <a:defRPr/>
              </a:pPr>
              <a:t>20/07/2014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B5FB85D-10AC-4C8B-9C12-8CCC4E45E34E}" type="slidenum">
              <a:rPr lang="en-US" altLang="en-US"/>
              <a:pPr/>
              <a:t>‹Nº›</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1027">
                                            <p:txEl>
                                              <p:pRg st="0" end="0"/>
                                            </p:txEl>
                                          </p:spTgt>
                                        </p:tgtEl>
                                        <p:attrNameLst>
                                          <p:attrName>style.visibility</p:attrName>
                                        </p:attrNameLst>
                                      </p:cBhvr>
                                      <p:to>
                                        <p:strVal val="visible"/>
                                      </p:to>
                                    </p:set>
                                    <p:anim calcmode="lin" valueType="num">
                                      <p:cBhvr>
                                        <p:cTn id="15"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2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102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1027">
                                            <p:txEl>
                                              <p:pRg st="0" end="0"/>
                                            </p:txEl>
                                          </p:spTgt>
                                        </p:tgtEl>
                                      </p:cBhvr>
                                    </p:animEffect>
                                  </p:childTnLst>
                                </p:cTn>
                              </p:par>
                              <p:par>
                                <p:cTn id="19" presetID="49" presetClass="entr" presetSubtype="0" decel="100000" fill="hold" grpId="0" nodeType="withEffect">
                                  <p:stCondLst>
                                    <p:cond delay="0"/>
                                  </p:stCondLst>
                                  <p:iterate type="lt">
                                    <p:tmPct val="10000"/>
                                  </p:iterate>
                                  <p:childTnLst>
                                    <p:set>
                                      <p:cBhvr>
                                        <p:cTn id="20" dur="1" fill="hold">
                                          <p:stCondLst>
                                            <p:cond delay="0"/>
                                          </p:stCondLst>
                                        </p:cTn>
                                        <p:tgtEl>
                                          <p:spTgt spid="1027">
                                            <p:txEl>
                                              <p:pRg st="1" end="1"/>
                                            </p:txEl>
                                          </p:spTgt>
                                        </p:tgtEl>
                                        <p:attrNameLst>
                                          <p:attrName>style.visibility</p:attrName>
                                        </p:attrNameLst>
                                      </p:cBhvr>
                                      <p:to>
                                        <p:strVal val="visible"/>
                                      </p:to>
                                    </p:set>
                                    <p:anim calcmode="lin" valueType="num">
                                      <p:cBhvr>
                                        <p:cTn id="21"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1027">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1027">
                                            <p:txEl>
                                              <p:pRg st="1" end="1"/>
                                            </p:txEl>
                                          </p:spTgt>
                                        </p:tgtEl>
                                      </p:cBhvr>
                                    </p:animEffect>
                                  </p:childTnLst>
                                </p:cTn>
                              </p:par>
                              <p:par>
                                <p:cTn id="25" presetID="49" presetClass="entr" presetSubtype="0" decel="100000" fill="hold" grpId="0" nodeType="withEffect">
                                  <p:stCondLst>
                                    <p:cond delay="0"/>
                                  </p:stCondLst>
                                  <p:iterate type="lt">
                                    <p:tmPct val="10000"/>
                                  </p:iterate>
                                  <p:childTnLst>
                                    <p:set>
                                      <p:cBhvr>
                                        <p:cTn id="26" dur="1" fill="hold">
                                          <p:stCondLst>
                                            <p:cond delay="0"/>
                                          </p:stCondLst>
                                        </p:cTn>
                                        <p:tgtEl>
                                          <p:spTgt spid="1027">
                                            <p:txEl>
                                              <p:pRg st="2" end="2"/>
                                            </p:txEl>
                                          </p:spTgt>
                                        </p:tgtEl>
                                        <p:attrNameLst>
                                          <p:attrName>style.visibility</p:attrName>
                                        </p:attrNameLst>
                                      </p:cBhvr>
                                      <p:to>
                                        <p:strVal val="visible"/>
                                      </p:to>
                                    </p:set>
                                    <p:anim calcmode="lin" valueType="num">
                                      <p:cBhvr>
                                        <p:cTn id="27"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027">
                                            <p:txEl>
                                              <p:pRg st="2" end="2"/>
                                            </p:txEl>
                                          </p:spTgt>
                                        </p:tgtEl>
                                        <p:attrNameLst>
                                          <p:attrName>ppt_h</p:attrName>
                                        </p:attrNameLst>
                                      </p:cBhvr>
                                      <p:tavLst>
                                        <p:tav tm="0">
                                          <p:val>
                                            <p:fltVal val="0"/>
                                          </p:val>
                                        </p:tav>
                                        <p:tav tm="100000">
                                          <p:val>
                                            <p:strVal val="#ppt_h"/>
                                          </p:val>
                                        </p:tav>
                                      </p:tavLst>
                                    </p:anim>
                                    <p:anim calcmode="lin" valueType="num">
                                      <p:cBhvr>
                                        <p:cTn id="29" dur="500" fill="hold"/>
                                        <p:tgtEl>
                                          <p:spTgt spid="1027">
                                            <p:txEl>
                                              <p:pRg st="2" end="2"/>
                                            </p:txEl>
                                          </p:spTgt>
                                        </p:tgtEl>
                                        <p:attrNameLst>
                                          <p:attrName>style.rotation</p:attrName>
                                        </p:attrNameLst>
                                      </p:cBhvr>
                                      <p:tavLst>
                                        <p:tav tm="0">
                                          <p:val>
                                            <p:fltVal val="360"/>
                                          </p:val>
                                        </p:tav>
                                        <p:tav tm="100000">
                                          <p:val>
                                            <p:fltVal val="0"/>
                                          </p:val>
                                        </p:tav>
                                      </p:tavLst>
                                    </p:anim>
                                    <p:animEffect transition="in" filter="fade">
                                      <p:cBhvr>
                                        <p:cTn id="30" dur="500"/>
                                        <p:tgtEl>
                                          <p:spTgt spid="1027">
                                            <p:txEl>
                                              <p:pRg st="2" end="2"/>
                                            </p:txEl>
                                          </p:spTgt>
                                        </p:tgtEl>
                                      </p:cBhvr>
                                    </p:animEffect>
                                  </p:childTnLst>
                                </p:cTn>
                              </p:par>
                              <p:par>
                                <p:cTn id="31" presetID="49" presetClass="entr" presetSubtype="0" decel="100000" fill="hold" grpId="0" nodeType="withEffect">
                                  <p:stCondLst>
                                    <p:cond delay="0"/>
                                  </p:stCondLst>
                                  <p:iterate type="lt">
                                    <p:tmPct val="10000"/>
                                  </p:iterate>
                                  <p:childTnLst>
                                    <p:set>
                                      <p:cBhvr>
                                        <p:cTn id="32" dur="1" fill="hold">
                                          <p:stCondLst>
                                            <p:cond delay="0"/>
                                          </p:stCondLst>
                                        </p:cTn>
                                        <p:tgtEl>
                                          <p:spTgt spid="1027">
                                            <p:txEl>
                                              <p:pRg st="3" end="3"/>
                                            </p:txEl>
                                          </p:spTgt>
                                        </p:tgtEl>
                                        <p:attrNameLst>
                                          <p:attrName>style.visibility</p:attrName>
                                        </p:attrNameLst>
                                      </p:cBhvr>
                                      <p:to>
                                        <p:strVal val="visible"/>
                                      </p:to>
                                    </p:set>
                                    <p:anim calcmode="lin" valueType="num">
                                      <p:cBhvr>
                                        <p:cTn id="33"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27">
                                            <p:txEl>
                                              <p:pRg st="3" end="3"/>
                                            </p:txEl>
                                          </p:spTgt>
                                        </p:tgtEl>
                                        <p:attrNameLst>
                                          <p:attrName>ppt_h</p:attrName>
                                        </p:attrNameLst>
                                      </p:cBhvr>
                                      <p:tavLst>
                                        <p:tav tm="0">
                                          <p:val>
                                            <p:fltVal val="0"/>
                                          </p:val>
                                        </p:tav>
                                        <p:tav tm="100000">
                                          <p:val>
                                            <p:strVal val="#ppt_h"/>
                                          </p:val>
                                        </p:tav>
                                      </p:tavLst>
                                    </p:anim>
                                    <p:anim calcmode="lin" valueType="num">
                                      <p:cBhvr>
                                        <p:cTn id="35" dur="500" fill="hold"/>
                                        <p:tgtEl>
                                          <p:spTgt spid="1027">
                                            <p:txEl>
                                              <p:pRg st="3" end="3"/>
                                            </p:txEl>
                                          </p:spTgt>
                                        </p:tgtEl>
                                        <p:attrNameLst>
                                          <p:attrName>style.rotation</p:attrName>
                                        </p:attrNameLst>
                                      </p:cBhvr>
                                      <p:tavLst>
                                        <p:tav tm="0">
                                          <p:val>
                                            <p:fltVal val="360"/>
                                          </p:val>
                                        </p:tav>
                                        <p:tav tm="100000">
                                          <p:val>
                                            <p:fltVal val="0"/>
                                          </p:val>
                                        </p:tav>
                                      </p:tavLst>
                                    </p:anim>
                                    <p:animEffect transition="in" filter="fade">
                                      <p:cBhvr>
                                        <p:cTn id="36" dur="500"/>
                                        <p:tgtEl>
                                          <p:spTgt spid="1027">
                                            <p:txEl>
                                              <p:pRg st="3" end="3"/>
                                            </p:txEl>
                                          </p:spTgt>
                                        </p:tgtEl>
                                      </p:cBhvr>
                                    </p:animEffect>
                                  </p:childTnLst>
                                </p:cTn>
                              </p:par>
                              <p:par>
                                <p:cTn id="37" presetID="49" presetClass="entr" presetSubtype="0" decel="100000" fill="hold" grpId="0" nodeType="withEffect">
                                  <p:stCondLst>
                                    <p:cond delay="0"/>
                                  </p:stCondLst>
                                  <p:iterate type="lt">
                                    <p:tmPct val="10000"/>
                                  </p:iterate>
                                  <p:childTnLst>
                                    <p:set>
                                      <p:cBhvr>
                                        <p:cTn id="38" dur="1" fill="hold">
                                          <p:stCondLst>
                                            <p:cond delay="0"/>
                                          </p:stCondLst>
                                        </p:cTn>
                                        <p:tgtEl>
                                          <p:spTgt spid="1027">
                                            <p:txEl>
                                              <p:pRg st="4" end="4"/>
                                            </p:txEl>
                                          </p:spTgt>
                                        </p:tgtEl>
                                        <p:attrNameLst>
                                          <p:attrName>style.visibility</p:attrName>
                                        </p:attrNameLst>
                                      </p:cBhvr>
                                      <p:to>
                                        <p:strVal val="visible"/>
                                      </p:to>
                                    </p:set>
                                    <p:anim calcmode="lin" valueType="num">
                                      <p:cBhvr>
                                        <p:cTn id="3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027">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027">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9" presetClass="entr" presetSubtype="0" decel="100000" fill="hold" nodeType="click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2">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3">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4">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5">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Dibujo_de_Microsoft_Visio_2003-20101.vsd"/><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oleObject" Target="../embeddings/Dibujo_de_Microsoft_Visio_2003-20102.vsd"/><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g"/><Relationship Id="rId7" Type="http://schemas.openxmlformats.org/officeDocument/2006/relationships/diagramColors" Target="../diagrams/colors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jpg"/><Relationship Id="rId7" Type="http://schemas.openxmlformats.org/officeDocument/2006/relationships/diagramColors" Target="../diagrams/colors6.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jpg"/><Relationship Id="rId7" Type="http://schemas.openxmlformats.org/officeDocument/2006/relationships/diagramColors" Target="../diagrams/colors7.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jpg"/><Relationship Id="rId7" Type="http://schemas.openxmlformats.org/officeDocument/2006/relationships/diagramColors" Target="../diagrams/colors8.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jpg"/><Relationship Id="rId7" Type="http://schemas.openxmlformats.org/officeDocument/2006/relationships/diagramColors" Target="../diagrams/colors9.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jpe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jpg"/><Relationship Id="rId7" Type="http://schemas.openxmlformats.org/officeDocument/2006/relationships/diagramColors" Target="../diagrams/colors10.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jpg"/><Relationship Id="rId7" Type="http://schemas.openxmlformats.org/officeDocument/2006/relationships/diagramColors" Target="../diagrams/colors11.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2.jpg"/><Relationship Id="rId7" Type="http://schemas.openxmlformats.org/officeDocument/2006/relationships/diagramQuickStyle" Target="../diagrams/quickStyle12.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46.jpeg"/><Relationship Id="rId9" Type="http://schemas.microsoft.com/office/2007/relationships/diagramDrawing" Target="../diagrams/drawing1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0.emf"/><Relationship Id="rId5" Type="http://schemas.openxmlformats.org/officeDocument/2006/relationships/oleObject" Target="../embeddings/Dibujo_de_Microsoft_Visio_2003-20103.vsd"/><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2.jpg"/><Relationship Id="rId7" Type="http://schemas.openxmlformats.org/officeDocument/2006/relationships/diagramQuickStyle" Target="../diagrams/quickStyle13.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51.png"/><Relationship Id="rId9" Type="http://schemas.microsoft.com/office/2007/relationships/diagramDrawing" Target="../diagrams/drawing13.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52.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Dibujo_de_Microsoft_Visio_2003-20104.vsd"/><Relationship Id="rId5" Type="http://schemas.openxmlformats.org/officeDocument/2006/relationships/image" Target="../media/image53.jpeg"/><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54.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Dibujo_de_Microsoft_Visio_2003-20105.vsd"/><Relationship Id="rId5" Type="http://schemas.openxmlformats.org/officeDocument/2006/relationships/image" Target="../media/image55.jpe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notesSlide" Target="../notesSlides/notesSlide54.xml"/><Relationship Id="rId7" Type="http://schemas.openxmlformats.org/officeDocument/2006/relationships/oleObject" Target="../embeddings/Dibujo_de_Microsoft_Visio_2003-20107.vsd"/><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56.emf"/><Relationship Id="rId5" Type="http://schemas.openxmlformats.org/officeDocument/2006/relationships/oleObject" Target="../embeddings/Dibujo_de_Microsoft_Visio_2003-20106.vsd"/><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58.emf"/><Relationship Id="rId5" Type="http://schemas.openxmlformats.org/officeDocument/2006/relationships/oleObject" Target="../embeddings/Dibujo_de_Microsoft_Visio_2003-20108.vsd"/><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jpg"/><Relationship Id="rId7" Type="http://schemas.openxmlformats.org/officeDocument/2006/relationships/diagramColors" Target="../diagrams/colors14.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60.emf"/><Relationship Id="rId5" Type="http://schemas.openxmlformats.org/officeDocument/2006/relationships/oleObject" Target="../embeddings/Dibujo_de_Microsoft_Visio_2003-20109.vsd"/><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1 Título"/>
          <p:cNvSpPr>
            <a:spLocks noGrp="1"/>
          </p:cNvSpPr>
          <p:nvPr>
            <p:ph type="title"/>
          </p:nvPr>
        </p:nvSpPr>
        <p:spPr>
          <a:xfrm>
            <a:off x="500063" y="2286000"/>
            <a:ext cx="8643937" cy="3149932"/>
          </a:xfrm>
        </p:spPr>
        <p:txBody>
          <a:bodyPr/>
          <a:lstStyle/>
          <a:p>
            <a:pPr eaLnBrk="1" hangingPunct="1"/>
            <a:r>
              <a:rPr lang="es-EC" altLang="en-US" sz="2400" dirty="0" smtClean="0"/>
              <a:t>  </a:t>
            </a:r>
            <a:br>
              <a:rPr lang="es-EC" altLang="en-US" sz="2400" dirty="0" smtClean="0"/>
            </a:br>
            <a:r>
              <a:rPr lang="es-EC" altLang="en-US" sz="2400" dirty="0" smtClean="0"/>
              <a:t/>
            </a:r>
            <a:br>
              <a:rPr lang="es-EC" altLang="en-US" sz="2400" dirty="0" smtClean="0"/>
            </a:br>
            <a:endParaRPr lang="es-EC" altLang="en-US" dirty="0" smtClean="0"/>
          </a:p>
        </p:txBody>
      </p:sp>
      <p:sp>
        <p:nvSpPr>
          <p:cNvPr id="3077" name="Rectangle 5"/>
          <p:cNvSpPr>
            <a:spLocks noChangeArrowheads="1"/>
          </p:cNvSpPr>
          <p:nvPr/>
        </p:nvSpPr>
        <p:spPr bwMode="auto">
          <a:xfrm>
            <a:off x="1770425" y="2379182"/>
            <a:ext cx="5226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C" altLang="en-US" sz="1600" b="1" dirty="0" smtClean="0">
                <a:solidFill>
                  <a:srgbClr val="404040"/>
                </a:solidFill>
                <a:ea typeface="Times New Roman" panose="02020603050405020304" pitchFamily="18" charset="0"/>
                <a:cs typeface="Arial" panose="020B0604020202020204" pitchFamily="34" charset="0"/>
              </a:rPr>
              <a:t>              CARRERA </a:t>
            </a:r>
            <a:r>
              <a:rPr lang="es-EC" altLang="en-US" sz="1600" b="1" dirty="0">
                <a:solidFill>
                  <a:srgbClr val="404040"/>
                </a:solidFill>
                <a:ea typeface="Times New Roman" panose="02020603050405020304" pitchFamily="18" charset="0"/>
                <a:cs typeface="Arial" panose="020B0604020202020204" pitchFamily="34" charset="0"/>
              </a:rPr>
              <a:t>DE INGENIER</a:t>
            </a:r>
            <a:r>
              <a:rPr lang="es-EC" altLang="en-US" sz="1600" b="1" dirty="0">
                <a:solidFill>
                  <a:srgbClr val="404040"/>
                </a:solidFill>
                <a:latin typeface="Cambria" panose="02040503050406030204" pitchFamily="18" charset="0"/>
                <a:ea typeface="Times New Roman" panose="02020603050405020304" pitchFamily="18" charset="0"/>
                <a:cs typeface="Arial" panose="020B0604020202020204" pitchFamily="34" charset="0"/>
              </a:rPr>
              <a:t>Í</a:t>
            </a:r>
            <a:r>
              <a:rPr lang="es-EC" altLang="en-US" sz="1600" b="1" dirty="0">
                <a:solidFill>
                  <a:srgbClr val="404040"/>
                </a:solidFill>
                <a:ea typeface="Times New Roman" panose="02020603050405020304" pitchFamily="18" charset="0"/>
                <a:cs typeface="Arial" panose="020B0604020202020204" pitchFamily="34" charset="0"/>
              </a:rPr>
              <a:t>A MECATR</a:t>
            </a:r>
            <a:r>
              <a:rPr lang="es-EC" altLang="en-US" sz="1600" b="1" dirty="0">
                <a:solidFill>
                  <a:srgbClr val="404040"/>
                </a:solidFill>
                <a:latin typeface="Cambria" panose="02040503050406030204" pitchFamily="18" charset="0"/>
                <a:ea typeface="Times New Roman" panose="02020603050405020304" pitchFamily="18" charset="0"/>
                <a:cs typeface="Arial" panose="020B0604020202020204" pitchFamily="34" charset="0"/>
              </a:rPr>
              <a:t>Ó</a:t>
            </a:r>
            <a:r>
              <a:rPr lang="es-EC" altLang="en-US" sz="1600" b="1" dirty="0">
                <a:solidFill>
                  <a:srgbClr val="404040"/>
                </a:solidFill>
                <a:ea typeface="Times New Roman" panose="02020603050405020304" pitchFamily="18" charset="0"/>
                <a:cs typeface="Arial" panose="020B0604020202020204" pitchFamily="34" charset="0"/>
              </a:rPr>
              <a:t>NICA</a:t>
            </a:r>
            <a:endParaRPr lang="es-EC" altLang="en-US" dirty="0">
              <a:ea typeface="Times New Roman" panose="02020603050405020304" pitchFamily="18" charset="0"/>
              <a:cs typeface="Arial" panose="020B0604020202020204" pitchFamily="34" charset="0"/>
            </a:endParaRPr>
          </a:p>
        </p:txBody>
      </p:sp>
      <p:sp>
        <p:nvSpPr>
          <p:cNvPr id="3078" name="Rectangle 6"/>
          <p:cNvSpPr>
            <a:spLocks noChangeArrowheads="1"/>
          </p:cNvSpPr>
          <p:nvPr/>
        </p:nvSpPr>
        <p:spPr bwMode="auto">
          <a:xfrm>
            <a:off x="878171" y="2924861"/>
            <a:ext cx="78163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C" altLang="en-US" sz="1400" b="1" dirty="0" smtClean="0">
                <a:latin typeface="Calibri" panose="020F0502020204030204" pitchFamily="34" charset="0"/>
                <a:ea typeface="Calibri" panose="020F0502020204030204" pitchFamily="34" charset="0"/>
                <a:cs typeface="Arial" panose="020B0604020202020204" pitchFamily="34" charset="0"/>
              </a:rPr>
              <a:t>“</a:t>
            </a:r>
            <a:r>
              <a:rPr lang="es-EC" altLang="en-US" sz="1400" b="1" dirty="0" smtClean="0">
                <a:ea typeface="Calibri" panose="020F0502020204030204" pitchFamily="34" charset="0"/>
                <a:cs typeface="Arial" panose="020B0604020202020204" pitchFamily="34" charset="0"/>
              </a:rPr>
              <a:t>DISEÑO Y CONSTRUCCIÓN DE UN MOLINO AUTOMÁTICO TRITURADOR</a:t>
            </a:r>
          </a:p>
          <a:p>
            <a:pPr algn="ctr"/>
            <a:r>
              <a:rPr lang="es-EC" altLang="en-US" sz="1400" b="1" dirty="0" smtClean="0">
                <a:ea typeface="Calibri" panose="020F0502020204030204" pitchFamily="34" charset="0"/>
                <a:cs typeface="Arial" panose="020B0604020202020204" pitchFamily="34" charset="0"/>
              </a:rPr>
              <a:t> DE PLÁSTICO CON SISTEMA DE CONTROL DE PESO PARA LA EMPRESA OTNISA S.A..</a:t>
            </a:r>
            <a:r>
              <a:rPr lang="es-EC" altLang="en-US" sz="1400" b="1" dirty="0" smtClean="0">
                <a:latin typeface="Calibri" panose="020F0502020204030204" pitchFamily="34" charset="0"/>
                <a:ea typeface="Calibri" panose="020F0502020204030204" pitchFamily="34" charset="0"/>
                <a:cs typeface="Arial" panose="020B0604020202020204" pitchFamily="34" charset="0"/>
              </a:rPr>
              <a:t>”</a:t>
            </a:r>
            <a:endParaRPr lang="es-EC" altLang="en-US" dirty="0">
              <a:ea typeface="Calibri" panose="020F0502020204030204" pitchFamily="34" charset="0"/>
              <a:cs typeface="Arial" panose="020B0604020202020204" pitchFamily="34" charset="0"/>
            </a:endParaRPr>
          </a:p>
        </p:txBody>
      </p:sp>
      <p:sp>
        <p:nvSpPr>
          <p:cNvPr id="3079" name="Rectangle 6"/>
          <p:cNvSpPr>
            <a:spLocks noChangeArrowheads="1"/>
          </p:cNvSpPr>
          <p:nvPr/>
        </p:nvSpPr>
        <p:spPr bwMode="auto">
          <a:xfrm>
            <a:off x="1316831" y="3725299"/>
            <a:ext cx="701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n-US" sz="1600" b="1" dirty="0"/>
              <a:t>PROYECTO PREVIO A LA OBTENCIÓN DEL TÍTULO DE             INGENIERO MECATRÓNICO</a:t>
            </a:r>
            <a:endParaRPr lang="en-US" altLang="en-US" sz="1600" b="1" dirty="0"/>
          </a:p>
        </p:txBody>
      </p:sp>
      <p:sp>
        <p:nvSpPr>
          <p:cNvPr id="3080" name="Rectangle 7"/>
          <p:cNvSpPr>
            <a:spLocks noChangeArrowheads="1"/>
          </p:cNvSpPr>
          <p:nvPr/>
        </p:nvSpPr>
        <p:spPr bwMode="auto">
          <a:xfrm>
            <a:off x="878171" y="4651201"/>
            <a:ext cx="32828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400" b="1" dirty="0">
                <a:cs typeface="Times New Roman" panose="02020603050405020304" pitchFamily="18" charset="0"/>
              </a:rPr>
              <a:t>REALIZADO POR:</a:t>
            </a:r>
            <a:endParaRPr lang="en-US" altLang="en-US" sz="1400" dirty="0"/>
          </a:p>
          <a:p>
            <a:r>
              <a:rPr lang="es-EC" altLang="en-US" sz="1400" b="1" dirty="0" smtClean="0">
                <a:cs typeface="Times New Roman" panose="02020603050405020304" pitchFamily="18" charset="0"/>
              </a:rPr>
              <a:t>MARCO ANTONIO GODOY CAMPOS</a:t>
            </a:r>
            <a:endParaRPr lang="en-US" altLang="en-US" sz="1400" dirty="0"/>
          </a:p>
          <a:p>
            <a:endParaRPr lang="en-US" altLang="en-US" sz="1400" dirty="0"/>
          </a:p>
        </p:txBody>
      </p:sp>
      <p:sp>
        <p:nvSpPr>
          <p:cNvPr id="3081" name="Rectangle 8"/>
          <p:cNvSpPr>
            <a:spLocks noChangeArrowheads="1"/>
          </p:cNvSpPr>
          <p:nvPr/>
        </p:nvSpPr>
        <p:spPr bwMode="auto">
          <a:xfrm>
            <a:off x="5271169" y="4611105"/>
            <a:ext cx="34233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sz="1400" b="1" dirty="0">
                <a:cs typeface="Times New Roman" panose="02020603050405020304" pitchFamily="18" charset="0"/>
              </a:rPr>
              <a:t>DIRECTOR: </a:t>
            </a:r>
            <a:r>
              <a:rPr lang="es-ES" altLang="en-US" sz="1400" b="1" dirty="0" smtClean="0">
                <a:cs typeface="Times New Roman" panose="02020603050405020304" pitchFamily="18" charset="0"/>
              </a:rPr>
              <a:t>ING. MELTON TAPIA Z.</a:t>
            </a:r>
            <a:endParaRPr lang="en-US" altLang="en-US" sz="1400" dirty="0"/>
          </a:p>
          <a:p>
            <a:r>
              <a:rPr lang="es-ES" altLang="en-US" sz="1400" b="1" dirty="0">
                <a:cs typeface="Times New Roman" panose="02020603050405020304" pitchFamily="18" charset="0"/>
              </a:rPr>
              <a:t>CODIRECTOR: </a:t>
            </a:r>
            <a:r>
              <a:rPr lang="es-ES" altLang="en-US" sz="1400" b="1" dirty="0" smtClean="0">
                <a:cs typeface="Times New Roman" panose="02020603050405020304" pitchFamily="18" charset="0"/>
              </a:rPr>
              <a:t>ING. HERNÁN LARA P.</a:t>
            </a:r>
            <a:endParaRPr lang="en-US" altLang="en-US" dirty="0"/>
          </a:p>
        </p:txBody>
      </p:sp>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1"/>
            <a:ext cx="8229600" cy="2438400"/>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LEGISLACIÓN NACIONAL</a:t>
            </a:r>
            <a:endParaRPr lang="en-US" altLang="en-US" sz="2800" b="1" dirty="0"/>
          </a:p>
        </p:txBody>
      </p:sp>
      <p:sp>
        <p:nvSpPr>
          <p:cNvPr id="4103" name="Rectangle 6"/>
          <p:cNvSpPr>
            <a:spLocks noChangeArrowheads="1"/>
          </p:cNvSpPr>
          <p:nvPr/>
        </p:nvSpPr>
        <p:spPr bwMode="auto">
          <a:xfrm>
            <a:off x="810903" y="1551462"/>
            <a:ext cx="752219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Tx/>
              <a:buChar char="•"/>
            </a:pPr>
            <a:r>
              <a:rPr lang="es-EC" sz="2000" dirty="0"/>
              <a:t>Constitución de la República del Ecuador. </a:t>
            </a:r>
            <a:endParaRPr lang="es-EC" sz="2000" dirty="0" smtClean="0"/>
          </a:p>
          <a:p>
            <a:pPr algn="just">
              <a:lnSpc>
                <a:spcPct val="150000"/>
              </a:lnSpc>
              <a:buFontTx/>
              <a:buChar char="•"/>
            </a:pPr>
            <a:r>
              <a:rPr lang="es-EC" sz="2000" dirty="0" smtClean="0"/>
              <a:t>Ley </a:t>
            </a:r>
            <a:r>
              <a:rPr lang="es-EC" sz="2000" dirty="0"/>
              <a:t>Orgánica de Régimen Especial para la Conservación y Desarrollo Sustentable de la Provincia de Galápagos (LOREG) </a:t>
            </a:r>
            <a:endParaRPr lang="es-EC" sz="2000" dirty="0" smtClean="0"/>
          </a:p>
          <a:p>
            <a:pPr algn="just">
              <a:lnSpc>
                <a:spcPct val="150000"/>
              </a:lnSpc>
              <a:buFontTx/>
              <a:buChar char="•"/>
            </a:pPr>
            <a:r>
              <a:rPr lang="es-EC" sz="2000" dirty="0" smtClean="0"/>
              <a:t>Resolución </a:t>
            </a:r>
            <a:r>
              <a:rPr lang="es-EC" sz="2000" dirty="0"/>
              <a:t>DPNG- N° 028 del 17 de abril de 2008 Emitida por la Dirección del Parque Nacional </a:t>
            </a:r>
            <a:r>
              <a:rPr lang="es-EC" sz="2000" dirty="0" smtClean="0"/>
              <a:t>Galápagos. </a:t>
            </a:r>
            <a:r>
              <a:rPr lang="es-EC" sz="2000" dirty="0"/>
              <a:t>Estándares Ambientales para la Operación de Embarcaciones de Turismo en las Áreas Protegidas del Archipiélago De Galápagos </a:t>
            </a:r>
            <a:endParaRPr lang="es-EC" sz="2000" dirty="0" smtClean="0"/>
          </a:p>
          <a:p>
            <a:pPr algn="just">
              <a:lnSpc>
                <a:spcPct val="150000"/>
              </a:lnSpc>
              <a:buFontTx/>
              <a:buChar char="•"/>
            </a:pPr>
            <a:r>
              <a:rPr lang="es-EC" sz="2000" dirty="0" smtClean="0"/>
              <a:t>Ordenanza </a:t>
            </a:r>
            <a:r>
              <a:rPr lang="es-EC" sz="2000" dirty="0"/>
              <a:t>Municipal que reglamenta la Gestión Integral de Residuos Sólidos del Cantón San Cristóbal.</a:t>
            </a:r>
            <a:endParaRPr lang="en-US" altLang="en-US" sz="2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4843279"/>
      </p:ext>
    </p:extLst>
  </p:cSld>
  <p:clrMapOvr>
    <a:masterClrMapping/>
  </p:clrMapOvr>
  <p:transition spd="med">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1"/>
            <a:ext cx="8229600" cy="2438400"/>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LEGISLACIÓN INTERNACIONAL</a:t>
            </a:r>
            <a:endParaRPr lang="en-US" altLang="en-US" sz="2800" b="1" dirty="0"/>
          </a:p>
        </p:txBody>
      </p:sp>
      <p:sp>
        <p:nvSpPr>
          <p:cNvPr id="4103" name="Rectangle 6"/>
          <p:cNvSpPr>
            <a:spLocks noChangeArrowheads="1"/>
          </p:cNvSpPr>
          <p:nvPr/>
        </p:nvSpPr>
        <p:spPr bwMode="auto">
          <a:xfrm>
            <a:off x="810903" y="1551461"/>
            <a:ext cx="752219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Tx/>
              <a:buChar char="•"/>
            </a:pPr>
            <a:r>
              <a:rPr lang="es-EC" sz="2000" dirty="0" smtClean="0"/>
              <a:t>Organización Marítima Internacional OMI</a:t>
            </a:r>
          </a:p>
          <a:p>
            <a:pPr algn="just">
              <a:lnSpc>
                <a:spcPct val="150000"/>
              </a:lnSpc>
              <a:buFontTx/>
              <a:buChar char="•"/>
            </a:pPr>
            <a:r>
              <a:rPr lang="es-EC" sz="2000" dirty="0" smtClean="0"/>
              <a:t>Convenio MARPOL (</a:t>
            </a:r>
            <a:r>
              <a:rPr lang="en-US" sz="2000" dirty="0"/>
              <a:t>Convention for the Prevention of Marine Pollution from </a:t>
            </a:r>
            <a:r>
              <a:rPr lang="en-US" sz="2000" dirty="0" smtClean="0"/>
              <a:t>Ships</a:t>
            </a:r>
            <a:r>
              <a:rPr lang="es-EC" sz="2000" dirty="0" smtClean="0"/>
              <a:t>)</a:t>
            </a:r>
          </a:p>
          <a:p>
            <a:pPr algn="just">
              <a:lnSpc>
                <a:spcPct val="150000"/>
              </a:lnSpc>
            </a:pPr>
            <a:r>
              <a:rPr lang="es-EC" sz="2000" b="1" i="1" dirty="0"/>
              <a:t>ANEXO V:</a:t>
            </a:r>
            <a:r>
              <a:rPr lang="es-EC" sz="2000" dirty="0"/>
              <a:t> Basuras (31 de diciembre de 1988) Prohíbe el vertido al mar de plásticos y establece las zonas y distancia desde costa a la que pueden realizarse determinados vertidos de basura, tales como restos de comida, cristal, etc</a:t>
            </a:r>
            <a:r>
              <a:rPr lang="es-EC" sz="2000" dirty="0" smtClean="0"/>
              <a:t>.</a:t>
            </a:r>
          </a:p>
          <a:p>
            <a:pPr marL="342900" indent="-342900" algn="just">
              <a:lnSpc>
                <a:spcPct val="150000"/>
              </a:lnSpc>
              <a:buFont typeface="Arial" panose="020B0604020202020204" pitchFamily="34" charset="0"/>
              <a:buChar char="•"/>
            </a:pPr>
            <a:r>
              <a:rPr lang="es-EC" sz="2000" dirty="0" smtClean="0"/>
              <a:t>Convenio de Londres año 2006 señala principios </a:t>
            </a:r>
            <a:r>
              <a:rPr lang="es-EC" sz="2000" dirty="0"/>
              <a:t>de cautela y </a:t>
            </a:r>
            <a:r>
              <a:rPr lang="es-EC" sz="2000" dirty="0" smtClean="0"/>
              <a:t>menciona que </a:t>
            </a:r>
            <a:r>
              <a:rPr lang="es-EC" sz="2000" dirty="0"/>
              <a:t>quien contamina </a:t>
            </a:r>
            <a:r>
              <a:rPr lang="es-EC" sz="2000" dirty="0" smtClean="0"/>
              <a:t>paga</a:t>
            </a:r>
            <a:r>
              <a:rPr lang="es-EC" sz="2000" dirty="0"/>
              <a:t>.</a:t>
            </a:r>
            <a:endParaRPr lang="en-US" altLang="en-US" sz="2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9532117"/>
      </p:ext>
    </p:extLst>
  </p:cSld>
  <p:clrMapOvr>
    <a:masterClrMapping/>
  </p:clrMapOvr>
  <p:transition spd="med">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CONTAMINACIÓN AMBIENTAL.</a:t>
            </a:r>
            <a:endParaRPr lang="en-US" altLang="en-US" sz="2800" b="1" dirty="0"/>
          </a:p>
        </p:txBody>
      </p:sp>
      <p:sp>
        <p:nvSpPr>
          <p:cNvPr id="4103" name="Rectangle 6"/>
          <p:cNvSpPr>
            <a:spLocks noChangeArrowheads="1"/>
          </p:cNvSpPr>
          <p:nvPr/>
        </p:nvSpPr>
        <p:spPr bwMode="auto">
          <a:xfrm>
            <a:off x="672151" y="1090354"/>
            <a:ext cx="5513697"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Tx/>
              <a:buChar char="•"/>
            </a:pPr>
            <a:r>
              <a:rPr lang="es-EC" sz="2000" dirty="0" smtClean="0"/>
              <a:t>A pesar de la gran normativa ambiental los </a:t>
            </a:r>
            <a:r>
              <a:rPr lang="es-EC" sz="2000" dirty="0"/>
              <a:t>índices de contaminación marina continúan creciendo.</a:t>
            </a:r>
            <a:endParaRPr lang="en-US" sz="2000" dirty="0"/>
          </a:p>
          <a:p>
            <a:pPr algn="just">
              <a:lnSpc>
                <a:spcPct val="150000"/>
              </a:lnSpc>
              <a:buFontTx/>
              <a:buChar char="•"/>
            </a:pPr>
            <a:r>
              <a:rPr lang="es-EC" sz="2000" dirty="0" smtClean="0"/>
              <a:t>Los </a:t>
            </a:r>
            <a:r>
              <a:rPr lang="es-EC" sz="2000" dirty="0"/>
              <a:t>plásticos son un problema ambiental penetrante, pero son de un material que puede ser gestionado y un recurso que se puede conservar</a:t>
            </a:r>
            <a:endParaRPr lang="es-EC" sz="2000" dirty="0" smtClean="0"/>
          </a:p>
          <a:p>
            <a:pPr algn="just">
              <a:lnSpc>
                <a:spcPct val="150000"/>
              </a:lnSpc>
              <a:buFontTx/>
              <a:buChar char="•"/>
            </a:pPr>
            <a:r>
              <a:rPr lang="es-EC" sz="2000" dirty="0" smtClean="0"/>
              <a:t>la </a:t>
            </a:r>
            <a:r>
              <a:rPr lang="es-EC" sz="2000" dirty="0"/>
              <a:t>categoría más importante de los plásticos son los que se utilizan en los envases y embalajes, tales como botellas de refrescos, tapas y botellas de champú</a:t>
            </a:r>
            <a:endParaRPr lang="en-US" altLang="en-US" sz="2000" dirty="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a:off x="2514600" y="251460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7153" name="Imagen 35" descr="Tortuga Atrap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0456" y="2286000"/>
            <a:ext cx="2286000"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762359" y="5286347"/>
            <a:ext cx="21595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Fuente </a:t>
            </a:r>
            <a:r>
              <a:rPr kumimoji="0" lang="es-EC"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(VEOVERDE, 2012)</a:t>
            </a:r>
            <a:endParaRPr kumimoji="0" lang="es-EC" altLang="en-US" sz="2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4227511"/>
      </p:ext>
    </p:extLst>
  </p:cSld>
  <p:clrMapOvr>
    <a:masterClrMapping/>
  </p:clrMapOvr>
  <p:transition spd="med">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TERMOPLÁSTICOS RECICLABLES</a:t>
            </a:r>
            <a:endParaRPr lang="en-US" altLang="en-US" sz="2800" b="1" dirty="0"/>
          </a:p>
        </p:txBody>
      </p:sp>
      <p:pic>
        <p:nvPicPr>
          <p:cNvPr id="6" name="Imagen 5"/>
          <p:cNvPicPr/>
          <p:nvPr/>
        </p:nvPicPr>
        <p:blipFill rotWithShape="1">
          <a:blip r:embed="rId4"/>
          <a:srcRect l="20558" t="31810" r="15373" b="10155"/>
          <a:stretch/>
        </p:blipFill>
        <p:spPr bwMode="auto">
          <a:xfrm>
            <a:off x="533401" y="1227097"/>
            <a:ext cx="8229600" cy="45641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7235659"/>
      </p:ext>
    </p:extLst>
  </p:cSld>
  <p:clrMapOvr>
    <a:masterClrMapping/>
  </p:clrMapOvr>
  <p:transition spd="med">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PROPIEDADES DEL PET</a:t>
            </a:r>
            <a:endParaRPr lang="en-US" altLang="en-US" sz="2800" b="1" dirty="0"/>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2792140022"/>
                  </p:ext>
                </p:extLst>
              </p:nvPr>
            </p:nvGraphicFramePr>
            <p:xfrm>
              <a:off x="1447800" y="1447802"/>
              <a:ext cx="6172200" cy="4191000"/>
            </p:xfrm>
            <a:graphic>
              <a:graphicData uri="http://schemas.openxmlformats.org/drawingml/2006/table">
                <a:tbl>
                  <a:tblPr firstRow="1" firstCol="1" bandRow="1">
                    <a:tableStyleId>{5C22544A-7EE6-4342-B048-85BDC9FD1C3A}</a:tableStyleId>
                  </a:tblPr>
                  <a:tblGrid>
                    <a:gridCol w="4106459"/>
                    <a:gridCol w="2065741"/>
                  </a:tblGrid>
                  <a:tr h="280868">
                    <a:tc gridSpan="2">
                      <a:txBody>
                        <a:bodyPr/>
                        <a:lstStyle/>
                        <a:p>
                          <a:pPr algn="ctr">
                            <a:lnSpc>
                              <a:spcPct val="115000"/>
                            </a:lnSpc>
                            <a:spcAft>
                              <a:spcPts val="0"/>
                            </a:spcAft>
                          </a:pPr>
                          <a:r>
                            <a:rPr lang="en-US" sz="1200" dirty="0">
                              <a:effectLst/>
                            </a:rPr>
                            <a:t>PROPIEDADES FÍSICAS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276321">
                    <a:tc>
                      <a:txBody>
                        <a:bodyPr/>
                        <a:lstStyle/>
                        <a:p>
                          <a:pPr algn="ctr">
                            <a:lnSpc>
                              <a:spcPct val="115000"/>
                            </a:lnSpc>
                            <a:spcAft>
                              <a:spcPts val="0"/>
                            </a:spcAft>
                          </a:pPr>
                          <a:r>
                            <a:rPr lang="en-US" sz="1200">
                              <a:effectLst/>
                            </a:rPr>
                            <a:t>Densidad [g/</a:t>
                          </a:r>
                          <a:r>
                            <a:rPr lang="en-US" sz="1000">
                              <a:effectLst/>
                            </a:rPr>
                            <a:t>cm</a:t>
                          </a:r>
                          <a:r>
                            <a:rPr lang="en-US" sz="1200" baseline="30000">
                              <a:effectLst/>
                            </a:rPr>
                            <a:t>3</a:t>
                          </a:r>
                          <a:r>
                            <a:rPr lang="en-US" sz="1200">
                              <a:effectLst/>
                            </a:rPr>
                            <a: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1.3 - 1.4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n-US" sz="1200">
                              <a:effectLst/>
                            </a:rPr>
                            <a:t>Índice Refractivo</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1.58 - 1.64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a:txBody>
                        <a:bodyPr/>
                        <a:lstStyle/>
                        <a:p>
                          <a:pPr algn="ctr">
                            <a:lnSpc>
                              <a:spcPct val="115000"/>
                            </a:lnSpc>
                            <a:spcAft>
                              <a:spcPts val="0"/>
                            </a:spcAft>
                          </a:pPr>
                          <a:r>
                            <a:rPr lang="en-US" sz="1200">
                              <a:effectLst/>
                            </a:rPr>
                            <a:t>Inflamabilidad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HB</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gridSpan="2">
                      <a:txBody>
                        <a:bodyPr/>
                        <a:lstStyle/>
                        <a:p>
                          <a:pPr algn="ctr">
                            <a:lnSpc>
                              <a:spcPct val="115000"/>
                            </a:lnSpc>
                            <a:spcAft>
                              <a:spcPts val="0"/>
                            </a:spcAft>
                          </a:pPr>
                          <a:r>
                            <a:rPr lang="en-US" sz="1200">
                              <a:effectLst/>
                            </a:rPr>
                            <a:t>PROPIEDADES MECÁNICAS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276321">
                    <a:tc>
                      <a:txBody>
                        <a:bodyPr/>
                        <a:lstStyle/>
                        <a:p>
                          <a:pPr algn="ctr">
                            <a:lnSpc>
                              <a:spcPct val="115000"/>
                            </a:lnSpc>
                            <a:spcAft>
                              <a:spcPts val="0"/>
                            </a:spcAft>
                          </a:pPr>
                          <a:r>
                            <a:rPr lang="en-US" sz="1200">
                              <a:effectLst/>
                            </a:rPr>
                            <a:t>Coeficiente de fricción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0.2 - 0.4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n-US" sz="1200">
                              <a:effectLst/>
                            </a:rPr>
                            <a:t>Dureza (Rockwell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94 - 101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n-US" sz="1200">
                              <a:effectLst/>
                            </a:rPr>
                            <a:t>Módulo de Elasticidad [GPa]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2 - 4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s-EC" sz="1200">
                              <a:effectLst/>
                            </a:rPr>
                            <a:t>Resistencia a la Tracción [MPa]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80, 190 - 260 (film)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a:txBody>
                        <a:bodyPr/>
                        <a:lstStyle/>
                        <a:p>
                          <a:pPr algn="ctr">
                            <a:lnSpc>
                              <a:spcPct val="115000"/>
                            </a:lnSpc>
                            <a:spcAft>
                              <a:spcPts val="0"/>
                            </a:spcAft>
                          </a:pPr>
                          <a:r>
                            <a:rPr lang="es-EC" sz="1200" dirty="0">
                              <a:effectLst/>
                            </a:rPr>
                            <a:t>Resistencia al </a:t>
                          </a:r>
                          <a:r>
                            <a:rPr lang="es-EC" sz="1200" dirty="0" err="1">
                              <a:effectLst/>
                            </a:rPr>
                            <a:t>Impácto</a:t>
                          </a:r>
                          <a:r>
                            <a:rPr lang="es-EC" sz="1200" dirty="0">
                              <a:effectLst/>
                            </a:rPr>
                            <a:t> </a:t>
                          </a:r>
                          <a:r>
                            <a:rPr lang="es-EC" sz="1200" dirty="0" smtClean="0">
                              <a:effectLst/>
                            </a:rPr>
                            <a:t>[KJ/m2]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smtClean="0">
                              <a:effectLst/>
                            </a:rPr>
                            <a:t>13 - 35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gridSpan="2">
                      <a:txBody>
                        <a:bodyPr/>
                        <a:lstStyle/>
                        <a:p>
                          <a:pPr algn="ctr">
                            <a:lnSpc>
                              <a:spcPct val="115000"/>
                            </a:lnSpc>
                            <a:spcAft>
                              <a:spcPts val="0"/>
                            </a:spcAft>
                          </a:pPr>
                          <a:r>
                            <a:rPr lang="en-US" sz="1200">
                              <a:effectLst/>
                            </a:rPr>
                            <a:t>PROPIEDADES TÉRMICAS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276321">
                    <a:tc>
                      <a:txBody>
                        <a:bodyPr/>
                        <a:lstStyle/>
                        <a:p>
                          <a:pPr algn="ctr">
                            <a:lnSpc>
                              <a:spcPct val="115000"/>
                            </a:lnSpc>
                            <a:spcAft>
                              <a:spcPts val="0"/>
                            </a:spcAft>
                          </a:pPr>
                          <a:r>
                            <a:rPr lang="es-EC" sz="1200">
                              <a:effectLst/>
                            </a:rPr>
                            <a:t>Calor Específico [J/(K.Kg)]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1200 - 1350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95224">
                    <a:tc>
                      <a:txBody>
                        <a:bodyPr/>
                        <a:lstStyle/>
                        <a:p>
                          <a:pPr algn="ctr">
                            <a:lnSpc>
                              <a:spcPct val="115000"/>
                            </a:lnSpc>
                            <a:spcAft>
                              <a:spcPts val="0"/>
                            </a:spcAft>
                          </a:pPr>
                          <a:r>
                            <a:rPr lang="es-EC" sz="1200">
                              <a:effectLst/>
                            </a:rPr>
                            <a:t>Conductividad Térmica [</a:t>
                          </a:r>
                          <a14:m>
                            <m:oMath xmlns:m="http://schemas.openxmlformats.org/officeDocument/2006/math">
                              <m:r>
                                <a:rPr lang="en-US" sz="1200">
                                  <a:effectLst/>
                                  <a:latin typeface="Cambria Math" panose="02040503050406030204" pitchFamily="18" charset="0"/>
                                </a:rPr>
                                <m:t>𝑾</m:t>
                              </m:r>
                              <m:r>
                                <a:rPr lang="es-EC" sz="1200">
                                  <a:effectLst/>
                                  <a:latin typeface="Cambria Math" panose="02040503050406030204" pitchFamily="18" charset="0"/>
                                </a:rPr>
                                <m:t>. </m:t>
                              </m:r>
                              <m:sSup>
                                <m:sSupPr>
                                  <m:ctrlPr>
                                    <a:rPr lang="en-US" sz="1200" i="1">
                                      <a:effectLst/>
                                      <a:latin typeface="Cambria Math" panose="02040503050406030204" pitchFamily="18" charset="0"/>
                                    </a:rPr>
                                  </m:ctrlPr>
                                </m:sSupPr>
                                <m:e>
                                  <m:r>
                                    <a:rPr lang="es-EC" sz="1200">
                                      <a:effectLst/>
                                      <a:latin typeface="Cambria Math" panose="02040503050406030204" pitchFamily="18" charset="0"/>
                                    </a:rPr>
                                    <m:t>𝒎</m:t>
                                  </m:r>
                                </m:e>
                                <m:sup>
                                  <m:r>
                                    <a:rPr lang="es-EC" sz="1200">
                                      <a:effectLst/>
                                      <a:latin typeface="Cambria Math" panose="02040503050406030204" pitchFamily="18" charset="0"/>
                                    </a:rPr>
                                    <m:t>−</m:t>
                                  </m:r>
                                  <m:r>
                                    <a:rPr lang="es-EC" sz="1200">
                                      <a:effectLst/>
                                      <a:latin typeface="Cambria Math" panose="02040503050406030204" pitchFamily="18" charset="0"/>
                                    </a:rPr>
                                    <m:t>𝟏</m:t>
                                  </m:r>
                                </m:sup>
                              </m:sSup>
                              <m:r>
                                <a:rPr lang="es-EC" sz="1200">
                                  <a:effectLst/>
                                  <a:latin typeface="Cambria Math" panose="02040503050406030204" pitchFamily="18" charset="0"/>
                                </a:rPr>
                                <m:t>.</m:t>
                              </m:r>
                              <m:sSup>
                                <m:sSupPr>
                                  <m:ctrlPr>
                                    <a:rPr lang="en-US" sz="1200" i="1">
                                      <a:effectLst/>
                                      <a:latin typeface="Cambria Math" panose="02040503050406030204" pitchFamily="18" charset="0"/>
                                    </a:rPr>
                                  </m:ctrlPr>
                                </m:sSupPr>
                                <m:e>
                                  <m:r>
                                    <a:rPr lang="es-EC" sz="1200">
                                      <a:effectLst/>
                                      <a:latin typeface="Cambria Math" panose="02040503050406030204" pitchFamily="18" charset="0"/>
                                    </a:rPr>
                                    <m:t>𝑲</m:t>
                                  </m:r>
                                </m:e>
                                <m:sup>
                                  <m:r>
                                    <a:rPr lang="es-EC" sz="1200">
                                      <a:effectLst/>
                                      <a:latin typeface="Cambria Math" panose="02040503050406030204" pitchFamily="18" charset="0"/>
                                    </a:rPr>
                                    <m:t>−</m:t>
                                  </m:r>
                                  <m:r>
                                    <a:rPr lang="es-EC" sz="1200">
                                      <a:effectLst/>
                                      <a:latin typeface="Cambria Math" panose="02040503050406030204" pitchFamily="18" charset="0"/>
                                    </a:rPr>
                                    <m:t>𝟏</m:t>
                                  </m:r>
                                </m:sup>
                              </m:sSup>
                            </m:oMath>
                          </a14:m>
                          <a:r>
                            <a:rPr lang="es-EC" sz="1200">
                              <a:effectLst/>
                            </a:rPr>
                            <a: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0.15 - 0.4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s-EC" sz="1200">
                              <a:effectLst/>
                            </a:rPr>
                            <a:t> Temperatura máxima de utilización [°C]</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115- 170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a:txBody>
                        <a:bodyPr/>
                        <a:lstStyle/>
                        <a:p>
                          <a:pPr algn="ctr">
                            <a:lnSpc>
                              <a:spcPct val="115000"/>
                            </a:lnSpc>
                            <a:spcAft>
                              <a:spcPts val="0"/>
                            </a:spcAft>
                          </a:pPr>
                          <a:r>
                            <a:rPr lang="es-EC" sz="1200">
                              <a:effectLst/>
                            </a:rPr>
                            <a:t> Temperatura mínima de utilización [°C]</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-40 a -60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2792140022"/>
                  </p:ext>
                </p:extLst>
              </p:nvPr>
            </p:nvGraphicFramePr>
            <p:xfrm>
              <a:off x="1447800" y="1447802"/>
              <a:ext cx="6172200" cy="4191000"/>
            </p:xfrm>
            <a:graphic>
              <a:graphicData uri="http://schemas.openxmlformats.org/drawingml/2006/table">
                <a:tbl>
                  <a:tblPr firstRow="1" firstCol="1" bandRow="1">
                    <a:tableStyleId>{5C22544A-7EE6-4342-B048-85BDC9FD1C3A}</a:tableStyleId>
                  </a:tblPr>
                  <a:tblGrid>
                    <a:gridCol w="4106459"/>
                    <a:gridCol w="2065741"/>
                  </a:tblGrid>
                  <a:tr h="280868">
                    <a:tc gridSpan="2">
                      <a:txBody>
                        <a:bodyPr/>
                        <a:lstStyle/>
                        <a:p>
                          <a:pPr algn="ctr">
                            <a:lnSpc>
                              <a:spcPct val="115000"/>
                            </a:lnSpc>
                            <a:spcAft>
                              <a:spcPts val="0"/>
                            </a:spcAft>
                          </a:pPr>
                          <a:r>
                            <a:rPr lang="en-US" sz="1200" dirty="0">
                              <a:effectLst/>
                            </a:rPr>
                            <a:t>PROPIEDADES FÍSICAS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276321">
                    <a:tc>
                      <a:txBody>
                        <a:bodyPr/>
                        <a:lstStyle/>
                        <a:p>
                          <a:pPr algn="ctr">
                            <a:lnSpc>
                              <a:spcPct val="115000"/>
                            </a:lnSpc>
                            <a:spcAft>
                              <a:spcPts val="0"/>
                            </a:spcAft>
                          </a:pPr>
                          <a:r>
                            <a:rPr lang="en-US" sz="1200">
                              <a:effectLst/>
                            </a:rPr>
                            <a:t>Densidad [g/</a:t>
                          </a:r>
                          <a:r>
                            <a:rPr lang="en-US" sz="1000">
                              <a:effectLst/>
                            </a:rPr>
                            <a:t>cm</a:t>
                          </a:r>
                          <a:r>
                            <a:rPr lang="en-US" sz="1200" baseline="30000">
                              <a:effectLst/>
                            </a:rPr>
                            <a:t>3</a:t>
                          </a:r>
                          <a:r>
                            <a:rPr lang="en-US" sz="1200">
                              <a:effectLst/>
                            </a:rPr>
                            <a: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1.3 - 1.4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n-US" sz="1200">
                              <a:effectLst/>
                            </a:rPr>
                            <a:t>Índice Refractivo</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1.58 - 1.64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a:txBody>
                        <a:bodyPr/>
                        <a:lstStyle/>
                        <a:p>
                          <a:pPr algn="ctr">
                            <a:lnSpc>
                              <a:spcPct val="115000"/>
                            </a:lnSpc>
                            <a:spcAft>
                              <a:spcPts val="0"/>
                            </a:spcAft>
                          </a:pPr>
                          <a:r>
                            <a:rPr lang="en-US" sz="1200">
                              <a:effectLst/>
                            </a:rPr>
                            <a:t>Inflamabilidad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HB</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gridSpan="2">
                      <a:txBody>
                        <a:bodyPr/>
                        <a:lstStyle/>
                        <a:p>
                          <a:pPr algn="ctr">
                            <a:lnSpc>
                              <a:spcPct val="115000"/>
                            </a:lnSpc>
                            <a:spcAft>
                              <a:spcPts val="0"/>
                            </a:spcAft>
                          </a:pPr>
                          <a:r>
                            <a:rPr lang="en-US" sz="1200">
                              <a:effectLst/>
                            </a:rPr>
                            <a:t>PROPIEDADES MECÁNICAS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276321">
                    <a:tc>
                      <a:txBody>
                        <a:bodyPr/>
                        <a:lstStyle/>
                        <a:p>
                          <a:pPr algn="ctr">
                            <a:lnSpc>
                              <a:spcPct val="115000"/>
                            </a:lnSpc>
                            <a:spcAft>
                              <a:spcPts val="0"/>
                            </a:spcAft>
                          </a:pPr>
                          <a:r>
                            <a:rPr lang="en-US" sz="1200">
                              <a:effectLst/>
                            </a:rPr>
                            <a:t>Coeficiente de fricción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0.2 - 0.4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n-US" sz="1200">
                              <a:effectLst/>
                            </a:rPr>
                            <a:t>Dureza (Rockwell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94 - 101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n-US" sz="1200">
                              <a:effectLst/>
                            </a:rPr>
                            <a:t>Módulo de Elasticidad [GPa]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2 - 4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s-EC" sz="1200">
                              <a:effectLst/>
                            </a:rPr>
                            <a:t>Resistencia a la Tracción [MPa]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80, 190 - 260 (film)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a:txBody>
                        <a:bodyPr/>
                        <a:lstStyle/>
                        <a:p>
                          <a:pPr algn="ctr">
                            <a:lnSpc>
                              <a:spcPct val="115000"/>
                            </a:lnSpc>
                            <a:spcAft>
                              <a:spcPts val="0"/>
                            </a:spcAft>
                          </a:pPr>
                          <a:r>
                            <a:rPr lang="es-EC" sz="1200" dirty="0">
                              <a:effectLst/>
                            </a:rPr>
                            <a:t>Resistencia al </a:t>
                          </a:r>
                          <a:r>
                            <a:rPr lang="es-EC" sz="1200" dirty="0" err="1">
                              <a:effectLst/>
                            </a:rPr>
                            <a:t>Impácto</a:t>
                          </a:r>
                          <a:r>
                            <a:rPr lang="es-EC" sz="1200" dirty="0">
                              <a:effectLst/>
                            </a:rPr>
                            <a:t> </a:t>
                          </a:r>
                          <a:r>
                            <a:rPr lang="es-EC" sz="1200" dirty="0" smtClean="0">
                              <a:effectLst/>
                            </a:rPr>
                            <a:t>[KJ/m2]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smtClean="0">
                              <a:effectLst/>
                            </a:rPr>
                            <a:t>13 - 35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gridSpan="2">
                      <a:txBody>
                        <a:bodyPr/>
                        <a:lstStyle/>
                        <a:p>
                          <a:pPr algn="ctr">
                            <a:lnSpc>
                              <a:spcPct val="115000"/>
                            </a:lnSpc>
                            <a:spcAft>
                              <a:spcPts val="0"/>
                            </a:spcAft>
                          </a:pPr>
                          <a:r>
                            <a:rPr lang="en-US" sz="1200">
                              <a:effectLst/>
                            </a:rPr>
                            <a:t>PROPIEDADES TÉRMICAS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276321">
                    <a:tc>
                      <a:txBody>
                        <a:bodyPr/>
                        <a:lstStyle/>
                        <a:p>
                          <a:pPr algn="ctr">
                            <a:lnSpc>
                              <a:spcPct val="115000"/>
                            </a:lnSpc>
                            <a:spcAft>
                              <a:spcPts val="0"/>
                            </a:spcAft>
                          </a:pPr>
                          <a:r>
                            <a:rPr lang="es-EC" sz="1200">
                              <a:effectLst/>
                            </a:rPr>
                            <a:t>Calor Específico [J/(K.Kg)]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1200 - 1350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95224">
                    <a:tc>
                      <a:txBody>
                        <a:bodyPr/>
                        <a:lstStyle/>
                        <a:p>
                          <a:endParaRPr lang="en-US"/>
                        </a:p>
                      </a:txBody>
                      <a:tcPr marL="68580" marR="68580" marT="0" marB="0">
                        <a:blipFill rotWithShape="0">
                          <a:blip r:embed="rId4"/>
                          <a:stretch>
                            <a:fillRect l="-148" t="-1152083" r="-51039" b="-195833"/>
                          </a:stretch>
                        </a:blipFill>
                      </a:tcPr>
                    </a:tc>
                    <a:tc>
                      <a:txBody>
                        <a:bodyPr/>
                        <a:lstStyle/>
                        <a:p>
                          <a:pPr algn="ctr">
                            <a:lnSpc>
                              <a:spcPct val="115000"/>
                            </a:lnSpc>
                            <a:spcAft>
                              <a:spcPts val="0"/>
                            </a:spcAft>
                          </a:pPr>
                          <a:r>
                            <a:rPr lang="es-EC" sz="1200">
                              <a:effectLst/>
                            </a:rPr>
                            <a:t>0.15 - 0.4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76321">
                    <a:tc>
                      <a:txBody>
                        <a:bodyPr/>
                        <a:lstStyle/>
                        <a:p>
                          <a:pPr algn="ctr">
                            <a:lnSpc>
                              <a:spcPct val="115000"/>
                            </a:lnSpc>
                            <a:spcAft>
                              <a:spcPts val="0"/>
                            </a:spcAft>
                          </a:pPr>
                          <a:r>
                            <a:rPr lang="es-EC" sz="1200">
                              <a:effectLst/>
                            </a:rPr>
                            <a:t> Temperatura máxima de utilización [°C]</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115- 170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868">
                    <a:tc>
                      <a:txBody>
                        <a:bodyPr/>
                        <a:lstStyle/>
                        <a:p>
                          <a:pPr algn="ctr">
                            <a:lnSpc>
                              <a:spcPct val="115000"/>
                            </a:lnSpc>
                            <a:spcAft>
                              <a:spcPts val="0"/>
                            </a:spcAft>
                          </a:pPr>
                          <a:r>
                            <a:rPr lang="es-EC" sz="1200">
                              <a:effectLst/>
                            </a:rPr>
                            <a:t> Temperatura mínima de utilización [°C]</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-40 a -60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mc:Fallback>
      </mc:AlternateContent>
      <p:sp>
        <p:nvSpPr>
          <p:cNvPr id="4" name="Rectángulo 3"/>
          <p:cNvSpPr/>
          <p:nvPr/>
        </p:nvSpPr>
        <p:spPr>
          <a:xfrm>
            <a:off x="1143000" y="5638800"/>
            <a:ext cx="5791200" cy="276999"/>
          </a:xfrm>
          <a:prstGeom prst="rect">
            <a:avLst/>
          </a:prstGeom>
        </p:spPr>
        <p:txBody>
          <a:bodyPr wrap="square">
            <a:spAutoFit/>
          </a:bodyPr>
          <a:lstStyle/>
          <a:p>
            <a:pPr algn="ctr">
              <a:spcAft>
                <a:spcPts val="1000"/>
              </a:spcAft>
            </a:pPr>
            <a:r>
              <a:rPr lang="es-ES" sz="1200" b="1" dirty="0">
                <a:ea typeface="Times New Roman" panose="02020603050405020304" pitchFamily="18" charset="0"/>
              </a:rPr>
              <a:t>Fuente “</a:t>
            </a:r>
            <a:r>
              <a:rPr lang="es-EC" sz="1200" b="1" dirty="0">
                <a:ea typeface="Times New Roman" panose="02020603050405020304" pitchFamily="18" charset="0"/>
              </a:rPr>
              <a:t> (Centro Empresarial de plástico, 2000)</a:t>
            </a:r>
            <a:r>
              <a:rPr lang="es-ES" sz="1200" b="1" dirty="0">
                <a:ea typeface="Times New Roman" panose="02020603050405020304" pitchFamily="18" charset="0"/>
              </a:rPr>
              <a:t>”</a:t>
            </a:r>
            <a:endParaRPr lang="en-US" b="1" dirty="0">
              <a:ea typeface="Times New Roman" panose="02020603050405020304" pitchFamily="18" charset="0"/>
            </a:endParaRPr>
          </a:p>
        </p:txBody>
      </p:sp>
    </p:spTree>
    <p:extLst>
      <p:ext uri="{BB962C8B-B14F-4D97-AF65-F5344CB8AC3E}">
        <p14:creationId xmlns:p14="http://schemas.microsoft.com/office/powerpoint/2010/main" val="2772360666"/>
      </p:ext>
    </p:extLst>
  </p:cSld>
  <p:clrMapOvr>
    <a:masterClrMapping/>
  </p:clrMapOvr>
  <p:transition spd="med">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1"/>
            <a:ext cx="8229600" cy="2438400"/>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ANÁLISIS DEL PROBLEMA</a:t>
            </a:r>
            <a:endParaRPr lang="en-US" altLang="en-US" sz="2800" b="1" dirty="0"/>
          </a:p>
        </p:txBody>
      </p:sp>
      <p:graphicFrame>
        <p:nvGraphicFramePr>
          <p:cNvPr id="6" name="Diagrama 5"/>
          <p:cNvGraphicFramePr>
            <a:graphicFrameLocks/>
          </p:cNvGraphicFramePr>
          <p:nvPr>
            <p:extLst>
              <p:ext uri="{D42A27DB-BD31-4B8C-83A1-F6EECF244321}">
                <p14:modId xmlns:p14="http://schemas.microsoft.com/office/powerpoint/2010/main" val="3823688551"/>
              </p:ext>
            </p:extLst>
          </p:nvPr>
        </p:nvGraphicFramePr>
        <p:xfrm>
          <a:off x="914400" y="1524000"/>
          <a:ext cx="7339084" cy="4022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2225745"/>
      </p:ext>
    </p:extLst>
  </p:cSld>
  <p:clrMapOvr>
    <a:masterClrMapping/>
  </p:clrMapOvr>
  <p:transition spd="med">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PROCESO DE RECICLAJE DE PLÁSTICOS</a:t>
            </a:r>
            <a:endParaRPr lang="en-US" altLang="en-US" sz="2800" b="1" dirty="0"/>
          </a:p>
        </p:txBody>
      </p:sp>
      <p:sp>
        <p:nvSpPr>
          <p:cNvPr id="4" name="Rectangle 2"/>
          <p:cNvSpPr>
            <a:spLocks noChangeArrowheads="1"/>
          </p:cNvSpPr>
          <p:nvPr/>
        </p:nvSpPr>
        <p:spPr bwMode="auto">
          <a:xfrm>
            <a:off x="152400" y="1930972"/>
            <a:ext cx="119964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271648480"/>
              </p:ext>
            </p:extLst>
          </p:nvPr>
        </p:nvGraphicFramePr>
        <p:xfrm>
          <a:off x="152400" y="1930973"/>
          <a:ext cx="10533975" cy="3098228"/>
        </p:xfrm>
        <a:graphic>
          <a:graphicData uri="http://schemas.openxmlformats.org/presentationml/2006/ole">
            <mc:AlternateContent xmlns:mc="http://schemas.openxmlformats.org/markup-compatibility/2006">
              <mc:Choice xmlns:v="urn:schemas-microsoft-com:vml" Requires="v">
                <p:oleObj spid="_x0000_s187444" name="Visio" r:id="rId5" imgW="7772408" imgH="2257455" progId="Visio.Drawing.11">
                  <p:embed/>
                </p:oleObj>
              </mc:Choice>
              <mc:Fallback>
                <p:oleObj name="Visio" r:id="rId5" imgW="7772408" imgH="2257455"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930973"/>
                        <a:ext cx="10533975" cy="3098228"/>
                      </a:xfrm>
                      <a:prstGeom prst="rect">
                        <a:avLst/>
                      </a:prstGeom>
                      <a:noFill/>
                    </p:spPr>
                  </p:pic>
                </p:oleObj>
              </mc:Fallback>
            </mc:AlternateContent>
          </a:graphicData>
        </a:graphic>
      </p:graphicFrame>
      <p:sp>
        <p:nvSpPr>
          <p:cNvPr id="6" name="Rectángulo 5"/>
          <p:cNvSpPr/>
          <p:nvPr/>
        </p:nvSpPr>
        <p:spPr>
          <a:xfrm>
            <a:off x="3581400" y="5758934"/>
            <a:ext cx="1572675" cy="369332"/>
          </a:xfrm>
          <a:prstGeom prst="rect">
            <a:avLst/>
          </a:prstGeom>
        </p:spPr>
        <p:txBody>
          <a:bodyPr wrap="none">
            <a:spAutoFit/>
          </a:bodyPr>
          <a:lstStyle/>
          <a:p>
            <a:r>
              <a:rPr lang="es-EC" sz="1200" b="1" dirty="0">
                <a:ea typeface="Times New Roman" panose="02020603050405020304" pitchFamily="18" charset="0"/>
                <a:cs typeface="Times New Roman" panose="02020603050405020304" pitchFamily="18" charset="0"/>
              </a:rPr>
              <a:t>Fuente EPAM S.A.</a:t>
            </a:r>
            <a:r>
              <a:rPr lang="es-EC" b="1" dirty="0">
                <a:ea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434913052"/>
      </p:ext>
    </p:extLst>
  </p:cSld>
  <p:clrMapOvr>
    <a:masterClrMapping/>
  </p:clrMapOvr>
  <p:transition spd="med">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RECUPERACIÓN DE DESECHOS PLÁSTICOS</a:t>
            </a:r>
            <a:endParaRPr lang="en-US" altLang="en-US" sz="2800" b="1" dirty="0"/>
          </a:p>
        </p:txBody>
      </p:sp>
      <p:sp>
        <p:nvSpPr>
          <p:cNvPr id="4" name="Rectangle 2"/>
          <p:cNvSpPr>
            <a:spLocks noChangeArrowheads="1"/>
          </p:cNvSpPr>
          <p:nvPr/>
        </p:nvSpPr>
        <p:spPr bwMode="auto">
          <a:xfrm>
            <a:off x="152400" y="1930972"/>
            <a:ext cx="119964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299112" y="26342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to 6"/>
          <p:cNvGraphicFramePr>
            <a:graphicFrameLocks noChangeAspect="1"/>
          </p:cNvGraphicFramePr>
          <p:nvPr>
            <p:extLst>
              <p:ext uri="{D42A27DB-BD31-4B8C-83A1-F6EECF244321}">
                <p14:modId xmlns:p14="http://schemas.microsoft.com/office/powerpoint/2010/main" val="3301549022"/>
              </p:ext>
            </p:extLst>
          </p:nvPr>
        </p:nvGraphicFramePr>
        <p:xfrm>
          <a:off x="299112" y="2027521"/>
          <a:ext cx="8540088" cy="914400"/>
        </p:xfrm>
        <a:graphic>
          <a:graphicData uri="http://schemas.openxmlformats.org/presentationml/2006/ole">
            <mc:AlternateContent xmlns:mc="http://schemas.openxmlformats.org/markup-compatibility/2006">
              <mc:Choice xmlns:v="urn:schemas-microsoft-com:vml" Requires="v">
                <p:oleObj spid="_x0000_s189491" name="Visio" r:id="rId5" imgW="7684947" imgH="933430" progId="Visio.Drawing.11">
                  <p:embed/>
                </p:oleObj>
              </mc:Choice>
              <mc:Fallback>
                <p:oleObj name="Visio" r:id="rId5" imgW="7684947" imgH="933430"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112" y="2027521"/>
                        <a:ext cx="8540088" cy="914400"/>
                      </a:xfrm>
                      <a:prstGeom prst="rect">
                        <a:avLst/>
                      </a:prstGeom>
                      <a:noFill/>
                    </p:spPr>
                  </p:pic>
                </p:oleObj>
              </mc:Fallback>
            </mc:AlternateContent>
          </a:graphicData>
        </a:graphic>
      </p:graphicFrame>
      <p:sp>
        <p:nvSpPr>
          <p:cNvPr id="9" name="Rectangle 6"/>
          <p:cNvSpPr>
            <a:spLocks noChangeArrowheads="1"/>
          </p:cNvSpPr>
          <p:nvPr/>
        </p:nvSpPr>
        <p:spPr bwMode="auto">
          <a:xfrm>
            <a:off x="485631" y="3331798"/>
            <a:ext cx="8167049"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Tx/>
              <a:buChar char="•"/>
            </a:pPr>
            <a:r>
              <a:rPr lang="es-EC" sz="2000" dirty="0" smtClean="0"/>
              <a:t>REDUCCIÓN DEL VOLÚMEN</a:t>
            </a:r>
          </a:p>
          <a:p>
            <a:pPr algn="just">
              <a:lnSpc>
                <a:spcPct val="150000"/>
              </a:lnSpc>
            </a:pPr>
            <a:r>
              <a:rPr lang="es-EC" sz="2000" dirty="0" smtClean="0"/>
              <a:t>La </a:t>
            </a:r>
            <a:r>
              <a:rPr lang="es-EC" sz="2000" dirty="0"/>
              <a:t>trituración es un proceso de reducción de materiales comprendido entre los tamaños de entrada de 1 metro a 1 centímetro (0,01m), diferenciándose en trituración primaria (de 1 m a 10 cm) y trituración secundaria (de 10 cm a 1 cm).</a:t>
            </a:r>
            <a:endParaRPr lang="en-US" sz="2000" dirty="0"/>
          </a:p>
        </p:txBody>
      </p:sp>
    </p:spTree>
    <p:extLst>
      <p:ext uri="{BB962C8B-B14F-4D97-AF65-F5344CB8AC3E}">
        <p14:creationId xmlns:p14="http://schemas.microsoft.com/office/powerpoint/2010/main" val="3880915470"/>
      </p:ext>
    </p:extLst>
  </p:cSld>
  <p:clrMapOvr>
    <a:masterClrMapping/>
  </p:clrMapOvr>
  <p:transition spd="med">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TRITURACIÓN</a:t>
            </a:r>
            <a:endParaRPr lang="en-US" altLang="en-US" sz="2800" b="1" dirty="0"/>
          </a:p>
        </p:txBody>
      </p:sp>
      <p:sp>
        <p:nvSpPr>
          <p:cNvPr id="4103" name="Rectangle 6"/>
          <p:cNvSpPr>
            <a:spLocks noChangeArrowheads="1"/>
          </p:cNvSpPr>
          <p:nvPr/>
        </p:nvSpPr>
        <p:spPr bwMode="auto">
          <a:xfrm>
            <a:off x="672151" y="1344270"/>
            <a:ext cx="8014649"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s-EC" sz="1600" dirty="0"/>
              <a:t>Dimensiones de la </a:t>
            </a:r>
            <a:r>
              <a:rPr lang="es-EC" sz="1600" dirty="0" smtClean="0"/>
              <a:t>pieza </a:t>
            </a:r>
            <a:r>
              <a:rPr lang="es-EC" sz="1600" dirty="0"/>
              <a:t>a triturar.</a:t>
            </a:r>
            <a:endParaRPr lang="en-US" sz="1600" dirty="0"/>
          </a:p>
          <a:p>
            <a:pPr marL="285750" lvl="0" indent="-285750" algn="just">
              <a:lnSpc>
                <a:spcPct val="150000"/>
              </a:lnSpc>
              <a:buFont typeface="Arial" panose="020B0604020202020204" pitchFamily="34" charset="0"/>
              <a:buChar char="•"/>
            </a:pPr>
            <a:r>
              <a:rPr lang="es-EC" sz="1600" dirty="0" smtClean="0"/>
              <a:t>Capacidad </a:t>
            </a:r>
            <a:r>
              <a:rPr lang="es-EC" sz="1600" dirty="0"/>
              <a:t>de producción necesaria del equipo (Kilos de material por hora)</a:t>
            </a:r>
            <a:endParaRPr lang="en-US" sz="1600" dirty="0"/>
          </a:p>
          <a:p>
            <a:pPr marL="285750" lvl="0" indent="-285750" algn="just">
              <a:lnSpc>
                <a:spcPct val="150000"/>
              </a:lnSpc>
              <a:buFont typeface="Arial" panose="020B0604020202020204" pitchFamily="34" charset="0"/>
              <a:buChar char="•"/>
            </a:pPr>
            <a:r>
              <a:rPr lang="es-EC" sz="1600" dirty="0"/>
              <a:t>Tamaño necesario del material triturado.</a:t>
            </a:r>
            <a:endParaRPr lang="en-US" sz="1600" dirty="0"/>
          </a:p>
          <a:p>
            <a:pPr marL="285750" lvl="0" indent="-285750" algn="just">
              <a:lnSpc>
                <a:spcPct val="150000"/>
              </a:lnSpc>
              <a:buFont typeface="Arial" panose="020B0604020202020204" pitchFamily="34" charset="0"/>
              <a:buChar char="•"/>
            </a:pPr>
            <a:r>
              <a:rPr lang="es-EC" sz="1600" dirty="0"/>
              <a:t>Destino del material triturado.</a:t>
            </a:r>
            <a:endParaRPr lang="en-US" sz="1600" dirty="0"/>
          </a:p>
          <a:p>
            <a:pPr marL="285750" lvl="0" indent="-285750" algn="just">
              <a:lnSpc>
                <a:spcPct val="150000"/>
              </a:lnSpc>
              <a:buFont typeface="Arial" panose="020B0604020202020204" pitchFamily="34" charset="0"/>
              <a:buChar char="•"/>
            </a:pPr>
            <a:r>
              <a:rPr lang="es-EC" sz="1600" dirty="0"/>
              <a:t>Las dimensiones </a:t>
            </a:r>
            <a:r>
              <a:rPr lang="es-EC" sz="1600" dirty="0" smtClean="0"/>
              <a:t>de las piezas a triturar marcarán </a:t>
            </a:r>
            <a:r>
              <a:rPr lang="es-EC" sz="1600" dirty="0"/>
              <a:t>las dimensiones necesarias de la cámara de trituración del </a:t>
            </a:r>
            <a:r>
              <a:rPr lang="es-EC" sz="1600" dirty="0" smtClean="0"/>
              <a:t>equipo</a:t>
            </a:r>
          </a:p>
          <a:p>
            <a:pPr marL="285750" lvl="0" indent="-285750" algn="just">
              <a:lnSpc>
                <a:spcPct val="150000"/>
              </a:lnSpc>
              <a:buFont typeface="Arial" panose="020B0604020202020204" pitchFamily="34" charset="0"/>
              <a:buChar char="•"/>
            </a:pPr>
            <a:r>
              <a:rPr lang="es-EC" sz="1600" dirty="0" smtClean="0"/>
              <a:t>El </a:t>
            </a:r>
            <a:r>
              <a:rPr lang="es-EC" sz="1600" dirty="0"/>
              <a:t>tipo de material </a:t>
            </a:r>
            <a:r>
              <a:rPr lang="es-EC" sz="1600" dirty="0" smtClean="0"/>
              <a:t>termoplástico</a:t>
            </a:r>
            <a:endParaRPr lang="en-US" sz="1600" dirty="0"/>
          </a:p>
          <a:p>
            <a:pPr marL="285750" lvl="0" indent="-285750" algn="just">
              <a:lnSpc>
                <a:spcPct val="150000"/>
              </a:lnSpc>
              <a:buFont typeface="Arial" panose="020B0604020202020204" pitchFamily="34" charset="0"/>
              <a:buChar char="•"/>
            </a:pPr>
            <a:r>
              <a:rPr lang="es-EC" sz="1600" dirty="0" smtClean="0"/>
              <a:t>Producción </a:t>
            </a:r>
            <a:r>
              <a:rPr lang="es-EC" sz="1600" dirty="0"/>
              <a:t>horaria que esperamos de este; para calcular el tamaño y potencia del mismo.</a:t>
            </a:r>
            <a:endParaRPr lang="en-US" sz="1600" dirty="0"/>
          </a:p>
          <a:p>
            <a:pPr marL="285750" lvl="0" indent="-285750" algn="just">
              <a:lnSpc>
                <a:spcPct val="150000"/>
              </a:lnSpc>
              <a:buFont typeface="Arial" panose="020B0604020202020204" pitchFamily="34" charset="0"/>
              <a:buChar char="•"/>
            </a:pPr>
            <a:r>
              <a:rPr lang="es-EC" sz="1600" dirty="0"/>
              <a:t>El tamaño deseado del material triturado, vendrá marcado por el destino final del mismo. Los equipos pueden entregar un tamaño u otro; pero esto afectará a su capacidad horaria</a:t>
            </a:r>
            <a:r>
              <a:rPr lang="es-EC" sz="1600" dirty="0" smtClean="0"/>
              <a:t>.</a:t>
            </a:r>
            <a:endParaRPr lang="en-US" sz="1600" dirty="0"/>
          </a:p>
        </p:txBody>
      </p:sp>
    </p:spTree>
    <p:extLst>
      <p:ext uri="{BB962C8B-B14F-4D97-AF65-F5344CB8AC3E}">
        <p14:creationId xmlns:p14="http://schemas.microsoft.com/office/powerpoint/2010/main" val="3953125733"/>
      </p:ext>
    </p:extLst>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400" b="1" dirty="0" smtClean="0"/>
              <a:t>MOLINOS TRITURADORES – POSIBLES SOLUCIONES</a:t>
            </a:r>
            <a:endParaRPr lang="en-US" altLang="en-US" sz="2400" b="1" dirty="0"/>
          </a:p>
        </p:txBody>
      </p:sp>
      <p:graphicFrame>
        <p:nvGraphicFramePr>
          <p:cNvPr id="3" name="Diagrama 2"/>
          <p:cNvGraphicFramePr/>
          <p:nvPr>
            <p:extLst>
              <p:ext uri="{D42A27DB-BD31-4B8C-83A1-F6EECF244321}">
                <p14:modId xmlns:p14="http://schemas.microsoft.com/office/powerpoint/2010/main" val="1311988327"/>
              </p:ext>
            </p:extLst>
          </p:nvPr>
        </p:nvGraphicFramePr>
        <p:xfrm>
          <a:off x="381000" y="1243018"/>
          <a:ext cx="7924800" cy="454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30858020"/>
      </p:ext>
    </p:extLst>
  </p:cSld>
  <p:clrMapOvr>
    <a:masterClrMapping/>
  </p:clrMapOvr>
  <p:transition spd="med">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0"/>
            <a:ext cx="8229600" cy="5592763"/>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4100" name="Rectangle 3"/>
          <p:cNvSpPr>
            <a:spLocks noChangeArrowheads="1"/>
          </p:cNvSpPr>
          <p:nvPr/>
        </p:nvSpPr>
        <p:spPr bwMode="auto">
          <a:xfrm>
            <a:off x="-609600" y="778721"/>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ANTECEDENTES</a:t>
            </a:r>
            <a:endParaRPr lang="en-US" altLang="en-US" sz="2800" b="1" dirty="0"/>
          </a:p>
        </p:txBody>
      </p:sp>
      <p:sp>
        <p:nvSpPr>
          <p:cNvPr id="4101" name="Rectangle 4"/>
          <p:cNvSpPr>
            <a:spLocks noChangeArrowheads="1"/>
          </p:cNvSpPr>
          <p:nvPr/>
        </p:nvSpPr>
        <p:spPr bwMode="auto">
          <a:xfrm>
            <a:off x="684211" y="1271902"/>
            <a:ext cx="7775575" cy="28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s-ES" sz="2000" dirty="0"/>
              <a:t>OPERACIONES TECNICAS NAVALES E INDUSTRIALES OTNISA S.A. es una empresa que se crea con el objetivo de brindar servicio técnico en el área Naval como Industrial para lo que emplea a varios Ingenieros y Técnicos  altamente calificados que llevan a cabo proyectos y </a:t>
            </a:r>
            <a:r>
              <a:rPr lang="es-ES" sz="2000" dirty="0" smtClean="0"/>
              <a:t>servicios; tiene 11 años brindando servicios en el mercado nacional e internacional.</a:t>
            </a:r>
            <a:endParaRPr lang="en-US" sz="2000"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1" y="4120954"/>
            <a:ext cx="3592831" cy="1752600"/>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471" y="4083741"/>
            <a:ext cx="2628900" cy="1752600"/>
          </a:xfrm>
          <a:prstGeom prst="rect">
            <a:avLst/>
          </a:prstGeom>
        </p:spPr>
      </p:pic>
    </p:spTree>
    <p:extLst>
      <p:ext uri="{BB962C8B-B14F-4D97-AF65-F5344CB8AC3E}">
        <p14:creationId xmlns:p14="http://schemas.microsoft.com/office/powerpoint/2010/main" val="1685436269"/>
      </p:ext>
    </p:extLst>
  </p:cSld>
  <p:clrMapOvr>
    <a:masterClrMapping/>
  </p:clrMapOvr>
  <p:transition spd="med">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SISTEMAS DE PESAJE</a:t>
            </a:r>
            <a:endParaRPr lang="en-US" altLang="en-US" sz="2800" b="1" dirty="0"/>
          </a:p>
        </p:txBody>
      </p:sp>
      <p:sp>
        <p:nvSpPr>
          <p:cNvPr id="6" name="Rectangle 4"/>
          <p:cNvSpPr>
            <a:spLocks noChangeArrowheads="1"/>
          </p:cNvSpPr>
          <p:nvPr/>
        </p:nvSpPr>
        <p:spPr bwMode="auto">
          <a:xfrm>
            <a:off x="672375" y="1720840"/>
            <a:ext cx="518318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s-EC" sz="2400" dirty="0" smtClean="0"/>
              <a:t>Las galgas extensiométricas miden la deformación, o la tensión, para determinar la fuerza (carga) aplicada. La extensión se define como el porcentaje del cambio de la longitud.</a:t>
            </a:r>
            <a:endParaRPr lang="en-US" sz="2400" dirty="0"/>
          </a:p>
        </p:txBody>
      </p:sp>
      <p:grpSp>
        <p:nvGrpSpPr>
          <p:cNvPr id="5" name="Grupo 4"/>
          <p:cNvGrpSpPr/>
          <p:nvPr/>
        </p:nvGrpSpPr>
        <p:grpSpPr>
          <a:xfrm>
            <a:off x="5867400" y="1422400"/>
            <a:ext cx="3352800" cy="4064000"/>
            <a:chOff x="5867400" y="228600"/>
            <a:chExt cx="3352800" cy="4064000"/>
          </a:xfrm>
        </p:grpSpPr>
        <p:graphicFrame>
          <p:nvGraphicFramePr>
            <p:cNvPr id="4" name="Diagrama 3"/>
            <p:cNvGraphicFramePr/>
            <p:nvPr>
              <p:extLst>
                <p:ext uri="{D42A27DB-BD31-4B8C-83A1-F6EECF244321}">
                  <p14:modId xmlns:p14="http://schemas.microsoft.com/office/powerpoint/2010/main" val="301286818"/>
                </p:ext>
              </p:extLst>
            </p:nvPr>
          </p:nvGraphicFramePr>
          <p:xfrm>
            <a:off x="5867400" y="228600"/>
            <a:ext cx="3352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http://www.ni.com/cms/images/devzone/tut/rohowxrs52365.jpg"/>
            <p:cNvPicPr/>
            <p:nvPr/>
          </p:nvPicPr>
          <p:blipFill>
            <a:blip r:embed="rId9">
              <a:extLst>
                <a:ext uri="{28A0092B-C50C-407E-A947-70E740481C1C}">
                  <a14:useLocalDpi xmlns:a14="http://schemas.microsoft.com/office/drawing/2010/main" val="0"/>
                </a:ext>
              </a:extLst>
            </a:blip>
            <a:srcRect/>
            <a:stretch>
              <a:fillRect/>
            </a:stretch>
          </p:blipFill>
          <p:spPr bwMode="auto">
            <a:xfrm>
              <a:off x="6324600" y="1741125"/>
              <a:ext cx="2327168" cy="1099185"/>
            </a:xfrm>
            <a:prstGeom prst="rect">
              <a:avLst/>
            </a:prstGeom>
            <a:noFill/>
            <a:ln>
              <a:noFill/>
            </a:ln>
          </p:spPr>
        </p:pic>
      </p:grpSp>
    </p:spTree>
    <p:extLst>
      <p:ext uri="{BB962C8B-B14F-4D97-AF65-F5344CB8AC3E}">
        <p14:creationId xmlns:p14="http://schemas.microsoft.com/office/powerpoint/2010/main" val="2428086956"/>
      </p:ext>
    </p:extLst>
  </p:cSld>
  <p:clrMapOvr>
    <a:masterClrMapping/>
  </p:clrMapOvr>
  <p:transition spd="med">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PROBLEMAS A RESOLVER</a:t>
            </a:r>
            <a:endParaRPr lang="en-US" altLang="en-US" sz="2800" b="1" dirty="0"/>
          </a:p>
        </p:txBody>
      </p:sp>
      <p:graphicFrame>
        <p:nvGraphicFramePr>
          <p:cNvPr id="6" name="Diagrama 5"/>
          <p:cNvGraphicFramePr>
            <a:graphicFrameLocks/>
          </p:cNvGraphicFramePr>
          <p:nvPr>
            <p:extLst>
              <p:ext uri="{D42A27DB-BD31-4B8C-83A1-F6EECF244321}">
                <p14:modId xmlns:p14="http://schemas.microsoft.com/office/powerpoint/2010/main" val="3703985733"/>
              </p:ext>
            </p:extLst>
          </p:nvPr>
        </p:nvGraphicFramePr>
        <p:xfrm>
          <a:off x="914400" y="1524000"/>
          <a:ext cx="7339084" cy="4022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8447993"/>
      </p:ext>
    </p:extLst>
  </p:cSld>
  <p:clrMapOvr>
    <a:masterClrMapping/>
  </p:clrMapOvr>
  <p:transition spd="med">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CRITERIOS DE PONDERACIÓN</a:t>
            </a:r>
            <a:endParaRPr lang="en-US" altLang="en-US" sz="2800" b="1" dirty="0"/>
          </a:p>
        </p:txBody>
      </p:sp>
      <p:graphicFrame>
        <p:nvGraphicFramePr>
          <p:cNvPr id="5" name="Diagrama 4"/>
          <p:cNvGraphicFramePr/>
          <p:nvPr>
            <p:extLst>
              <p:ext uri="{D42A27DB-BD31-4B8C-83A1-F6EECF244321}">
                <p14:modId xmlns:p14="http://schemas.microsoft.com/office/powerpoint/2010/main" val="2419564904"/>
              </p:ext>
            </p:extLst>
          </p:nvPr>
        </p:nvGraphicFramePr>
        <p:xfrm>
          <a:off x="304800" y="1143000"/>
          <a:ext cx="84582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3141968"/>
      </p:ext>
    </p:extLst>
  </p:cSld>
  <p:clrMapOvr>
    <a:masterClrMapping/>
  </p:clrMapOvr>
  <p:transition spd="med">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SELECCIÓN DE LA SOLUCIÓN</a:t>
            </a:r>
            <a:endParaRPr lang="en-US" altLang="en-US" sz="2800" b="1" dirty="0"/>
          </a:p>
        </p:txBody>
      </p:sp>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476864" y="2137410"/>
            <a:ext cx="8153400" cy="2583180"/>
          </a:xfrm>
          <a:prstGeom prst="rect">
            <a:avLst/>
          </a:prstGeom>
          <a:noFill/>
          <a:ln>
            <a:noFill/>
          </a:ln>
        </p:spPr>
      </p:pic>
    </p:spTree>
    <p:extLst>
      <p:ext uri="{BB962C8B-B14F-4D97-AF65-F5344CB8AC3E}">
        <p14:creationId xmlns:p14="http://schemas.microsoft.com/office/powerpoint/2010/main" val="619875864"/>
      </p:ext>
    </p:extLst>
  </p:cSld>
  <p:clrMapOvr>
    <a:masterClrMapping/>
  </p:clrMapOvr>
  <p:transition spd="med">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0"/>
            <a:ext cx="8229600" cy="5592763"/>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4100" name="Rectangle 3"/>
          <p:cNvSpPr>
            <a:spLocks noChangeArrowheads="1"/>
          </p:cNvSpPr>
          <p:nvPr/>
        </p:nvSpPr>
        <p:spPr bwMode="auto">
          <a:xfrm>
            <a:off x="-228600" y="791059"/>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ESPECIFICACIONES DE DISEÑO</a:t>
            </a:r>
            <a:endParaRPr lang="en-US" altLang="en-US" sz="2800" b="1" dirty="0"/>
          </a:p>
        </p:txBody>
      </p:sp>
      <p:graphicFrame>
        <p:nvGraphicFramePr>
          <p:cNvPr id="4" name="Tabla 3"/>
          <p:cNvGraphicFramePr>
            <a:graphicFrameLocks noGrp="1"/>
          </p:cNvGraphicFramePr>
          <p:nvPr>
            <p:extLst>
              <p:ext uri="{D42A27DB-BD31-4B8C-83A1-F6EECF244321}">
                <p14:modId xmlns:p14="http://schemas.microsoft.com/office/powerpoint/2010/main" val="977226145"/>
              </p:ext>
            </p:extLst>
          </p:nvPr>
        </p:nvGraphicFramePr>
        <p:xfrm>
          <a:off x="1066800" y="1600200"/>
          <a:ext cx="7162800" cy="4206240"/>
        </p:xfrm>
        <a:graphic>
          <a:graphicData uri="http://schemas.openxmlformats.org/drawingml/2006/table">
            <a:tbl>
              <a:tblPr firstRow="1" firstCol="1" bandRow="1">
                <a:tableStyleId>{5C22544A-7EE6-4342-B048-85BDC9FD1C3A}</a:tableStyleId>
              </a:tblPr>
              <a:tblGrid>
                <a:gridCol w="4297447"/>
                <a:gridCol w="2865353"/>
              </a:tblGrid>
              <a:tr h="303310">
                <a:tc>
                  <a:txBody>
                    <a:bodyPr/>
                    <a:lstStyle/>
                    <a:p>
                      <a:pPr algn="ctr">
                        <a:lnSpc>
                          <a:spcPct val="115000"/>
                        </a:lnSpc>
                        <a:spcAft>
                          <a:spcPts val="0"/>
                        </a:spcAft>
                      </a:pPr>
                      <a:r>
                        <a:rPr lang="en-US" sz="2000" dirty="0">
                          <a:effectLst/>
                        </a:rPr>
                        <a:t>CARACTERÍSTICAS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DETALLE</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11718">
                <a:tc>
                  <a:txBody>
                    <a:bodyPr/>
                    <a:lstStyle/>
                    <a:p>
                      <a:pPr>
                        <a:lnSpc>
                          <a:spcPct val="115000"/>
                        </a:lnSpc>
                        <a:spcAft>
                          <a:spcPts val="0"/>
                        </a:spcAft>
                      </a:pPr>
                      <a:r>
                        <a:rPr lang="es-EC" sz="2000">
                          <a:effectLst/>
                        </a:rPr>
                        <a:t> Dimensiones máximas de botellas a triturar. [mm]</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2000">
                          <a:effectLst/>
                        </a:rPr>
                        <a:t>Desde 500ml [115 diám. 237 alto] hasta 2000 ml</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95698">
                <a:tc>
                  <a:txBody>
                    <a:bodyPr/>
                    <a:lstStyle/>
                    <a:p>
                      <a:pPr>
                        <a:lnSpc>
                          <a:spcPct val="115000"/>
                        </a:lnSpc>
                        <a:spcAft>
                          <a:spcPts val="0"/>
                        </a:spcAft>
                      </a:pPr>
                      <a:r>
                        <a:rPr lang="es-EC" sz="2000">
                          <a:effectLst/>
                        </a:rPr>
                        <a:t>Tipo de material a triturar</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2000">
                          <a:effectLst/>
                        </a:rPr>
                        <a:t>PET</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11718">
                <a:tc>
                  <a:txBody>
                    <a:bodyPr/>
                    <a:lstStyle/>
                    <a:p>
                      <a:pPr>
                        <a:lnSpc>
                          <a:spcPct val="115000"/>
                        </a:lnSpc>
                        <a:spcAft>
                          <a:spcPts val="0"/>
                        </a:spcAft>
                      </a:pPr>
                      <a:r>
                        <a:rPr lang="es-EC" sz="2000">
                          <a:effectLst/>
                        </a:rPr>
                        <a:t>Capacidad de producción necesaria del equipo [Kg/h]</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2000">
                          <a:effectLst/>
                        </a:rPr>
                        <a:t>40</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11718">
                <a:tc>
                  <a:txBody>
                    <a:bodyPr/>
                    <a:lstStyle/>
                    <a:p>
                      <a:pPr>
                        <a:lnSpc>
                          <a:spcPct val="115000"/>
                        </a:lnSpc>
                        <a:spcAft>
                          <a:spcPts val="0"/>
                        </a:spcAft>
                      </a:pPr>
                      <a:r>
                        <a:rPr lang="es-EC" sz="2000">
                          <a:effectLst/>
                        </a:rPr>
                        <a:t>Tamaño necesario del material triturado. [mm]</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rPr>
                        <a:t>10</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11718">
                <a:tc>
                  <a:txBody>
                    <a:bodyPr/>
                    <a:lstStyle/>
                    <a:p>
                      <a:pPr>
                        <a:lnSpc>
                          <a:spcPct val="115000"/>
                        </a:lnSpc>
                        <a:spcAft>
                          <a:spcPts val="0"/>
                        </a:spcAft>
                      </a:pPr>
                      <a:r>
                        <a:rPr lang="es-EC" sz="2000">
                          <a:effectLst/>
                        </a:rPr>
                        <a:t>Destino del material triturado.</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2000">
                          <a:effectLst/>
                        </a:rPr>
                        <a:t>entrega a centros de acopio</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11718">
                <a:tc>
                  <a:txBody>
                    <a:bodyPr/>
                    <a:lstStyle/>
                    <a:p>
                      <a:pPr>
                        <a:lnSpc>
                          <a:spcPct val="115000"/>
                        </a:lnSpc>
                        <a:spcAft>
                          <a:spcPts val="0"/>
                        </a:spcAft>
                      </a:pPr>
                      <a:r>
                        <a:rPr lang="es-EC" sz="2000">
                          <a:effectLst/>
                        </a:rPr>
                        <a:t>Las dimensiones de la cámara de molienda [mm]</a:t>
                      </a:r>
                      <a:endParaRPr lang="en-US" sz="3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rPr>
                        <a:t>280 x 390</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787680908"/>
      </p:ext>
    </p:extLst>
  </p:cSld>
  <p:clrMapOvr>
    <a:masterClrMapping/>
  </p:clrMapOvr>
  <p:transition spd="med">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0"/>
            <a:ext cx="8229600" cy="5592763"/>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4100" name="Rectangle 3"/>
          <p:cNvSpPr>
            <a:spLocks noChangeArrowheads="1"/>
          </p:cNvSpPr>
          <p:nvPr/>
        </p:nvSpPr>
        <p:spPr bwMode="auto">
          <a:xfrm>
            <a:off x="-228600" y="791059"/>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AREAS DE INFLUENCIA</a:t>
            </a:r>
            <a:endParaRPr lang="en-US" altLang="en-US" sz="2800" b="1" dirty="0"/>
          </a:p>
        </p:txBody>
      </p:sp>
      <p:graphicFrame>
        <p:nvGraphicFramePr>
          <p:cNvPr id="6" name="Diagrama 5"/>
          <p:cNvGraphicFramePr/>
          <p:nvPr>
            <p:extLst>
              <p:ext uri="{D42A27DB-BD31-4B8C-83A1-F6EECF244321}">
                <p14:modId xmlns:p14="http://schemas.microsoft.com/office/powerpoint/2010/main" val="2793662347"/>
              </p:ext>
            </p:extLst>
          </p:nvPr>
        </p:nvGraphicFramePr>
        <p:xfrm>
          <a:off x="371603" y="1143000"/>
          <a:ext cx="8327707" cy="4494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8368178"/>
      </p:ext>
    </p:extLst>
  </p:cSld>
  <p:clrMapOvr>
    <a:masterClrMapping/>
  </p:clrMapOvr>
  <p:transition spd="med">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DISEÑO MECÁNICO</a:t>
            </a:r>
            <a:endParaRPr lang="en-US" altLang="en-US" sz="2800" b="1" dirty="0"/>
          </a:p>
        </p:txBody>
      </p:sp>
      <p:sp>
        <p:nvSpPr>
          <p:cNvPr id="4103" name="Rectangle 6"/>
          <p:cNvSpPr>
            <a:spLocks noChangeArrowheads="1"/>
          </p:cNvSpPr>
          <p:nvPr/>
        </p:nvSpPr>
        <p:spPr bwMode="auto">
          <a:xfrm>
            <a:off x="685800" y="1211487"/>
            <a:ext cx="801464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s-EC" sz="1600" dirty="0" smtClean="0"/>
              <a:t>CONSUMO DE BEBIDAS EN EMBARCACIONES TURÍSTICAS EN COSTAS ECUATORIANAS</a:t>
            </a:r>
          </a:p>
          <a:p>
            <a:pPr lvl="0" algn="just">
              <a:lnSpc>
                <a:spcPct val="150000"/>
              </a:lnSpc>
            </a:pPr>
            <a:r>
              <a:rPr lang="es-EC" sz="1600" dirty="0" smtClean="0"/>
              <a:t>2 </a:t>
            </a:r>
            <a:r>
              <a:rPr lang="es-EC" sz="1600" dirty="0"/>
              <a:t>y 4 litros de líquidos en bebidas con envases </a:t>
            </a:r>
            <a:r>
              <a:rPr lang="es-EC" sz="1600" dirty="0" smtClean="0"/>
              <a:t>plásticos; en </a:t>
            </a:r>
            <a:r>
              <a:rPr lang="es-EC" sz="1600" dirty="0"/>
              <a:t>su gran mayoría son PET de 500 ml, 1000 ml y 2000 ml que pesa aproximadamente 21, 28 y 50 gr respectivamente sin considerar el peso de la tapa debido a que es de Polipropileno</a:t>
            </a:r>
            <a:endParaRPr lang="en-US" sz="1600" dirty="0"/>
          </a:p>
        </p:txBody>
      </p:sp>
      <p:pic>
        <p:nvPicPr>
          <p:cNvPr id="5" name="Imagen 4" descr="http://tomasenlinea.com/wp-content/uploads/2011/12/92875677.jpg"/>
          <p:cNvPicPr/>
          <p:nvPr/>
        </p:nvPicPr>
        <p:blipFill>
          <a:blip r:embed="rId4" cstate="print"/>
          <a:srcRect l="20534" t="4327" r="19716" b="4808"/>
          <a:stretch>
            <a:fillRect/>
          </a:stretch>
        </p:blipFill>
        <p:spPr bwMode="auto">
          <a:xfrm>
            <a:off x="1406636" y="3683186"/>
            <a:ext cx="914400" cy="1705888"/>
          </a:xfrm>
          <a:prstGeom prst="rect">
            <a:avLst/>
          </a:prstGeom>
          <a:noFill/>
          <a:ln w="9525">
            <a:noFill/>
            <a:miter lim="800000"/>
            <a:headEnd/>
            <a:tailEnd/>
          </a:ln>
        </p:spPr>
      </p:pic>
      <p:sp>
        <p:nvSpPr>
          <p:cNvPr id="3" name="Rectángulo 2"/>
          <p:cNvSpPr/>
          <p:nvPr/>
        </p:nvSpPr>
        <p:spPr>
          <a:xfrm>
            <a:off x="685800" y="5632124"/>
            <a:ext cx="2378152" cy="276999"/>
          </a:xfrm>
          <a:prstGeom prst="rect">
            <a:avLst/>
          </a:prstGeom>
        </p:spPr>
        <p:txBody>
          <a:bodyPr wrap="none">
            <a:spAutoFit/>
          </a:bodyPr>
          <a:lstStyle/>
          <a:p>
            <a:r>
              <a:rPr lang="en-US" sz="1200" dirty="0">
                <a:ea typeface="Times New Roman" panose="02020603050405020304" pitchFamily="18" charset="0"/>
                <a:cs typeface="Times New Roman" panose="02020603050405020304" pitchFamily="18" charset="0"/>
              </a:rPr>
              <a:t>Fuente</a:t>
            </a:r>
            <a:r>
              <a:rPr lang="es-EC" sz="1200" dirty="0">
                <a:ea typeface="Times New Roman" panose="02020603050405020304" pitchFamily="18" charset="0"/>
                <a:cs typeface="Times New Roman" panose="02020603050405020304" pitchFamily="18" charset="0"/>
              </a:rPr>
              <a:t> (Tomas en Línea, 2013)</a:t>
            </a:r>
            <a:r>
              <a:rPr lang="en-US" sz="1200" dirty="0">
                <a:ea typeface="Times New Roman" panose="02020603050405020304" pitchFamily="18" charset="0"/>
                <a:cs typeface="Times New Roman" panose="02020603050405020304" pitchFamily="18" charset="0"/>
              </a:rPr>
              <a:t>”</a:t>
            </a:r>
            <a:endParaRPr lang="en-US" sz="1200" dirty="0"/>
          </a:p>
        </p:txBody>
      </p:sp>
      <mc:AlternateContent xmlns:mc="http://schemas.openxmlformats.org/markup-compatibility/2006" xmlns:a14="http://schemas.microsoft.com/office/drawing/2010/main">
        <mc:Choice Requires="a14">
          <p:sp>
            <p:nvSpPr>
              <p:cNvPr id="4" name="Rectángulo 3"/>
              <p:cNvSpPr/>
              <p:nvPr/>
            </p:nvSpPr>
            <p:spPr>
              <a:xfrm>
                <a:off x="2885636" y="3146278"/>
                <a:ext cx="25013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m:t>
                      </m:r>
                      <m:r>
                        <a:rPr lang="en-US" i="1" smtClean="0">
                          <a:latin typeface="Cambria Math" panose="02040503050406030204" pitchFamily="18" charset="0"/>
                        </a:rPr>
                        <m:t> </m:t>
                      </m:r>
                      <m:r>
                        <a:rPr lang="en-US" i="1" smtClean="0">
                          <a:latin typeface="Cambria Math" panose="02040503050406030204" pitchFamily="18" charset="0"/>
                        </a:rPr>
                        <m:t>𝑝𝑒𝑟𝑠𝑜𝑛𝑎</m:t>
                      </m:r>
                      <m:r>
                        <a:rPr lang="en-US" i="0">
                          <a:latin typeface="Cambria Math" panose="02040503050406030204" pitchFamily="18" charset="0"/>
                        </a:rPr>
                        <m:t>=120 [</m:t>
                      </m:r>
                      <m:r>
                        <a:rPr lang="en-US" i="1">
                          <a:latin typeface="Cambria Math" panose="02040503050406030204" pitchFamily="18" charset="0"/>
                        </a:rPr>
                        <m:t>𝑔𝑟</m:t>
                      </m:r>
                      <m:r>
                        <a:rPr lang="en-US" i="0">
                          <a:latin typeface="Cambria Math" panose="02040503050406030204" pitchFamily="18" charset="0"/>
                        </a:rPr>
                        <m:t>] </m:t>
                      </m:r>
                    </m:oMath>
                  </m:oMathPara>
                </a14:m>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2885636" y="3146278"/>
                <a:ext cx="2501326" cy="369332"/>
              </a:xfrm>
              <a:prstGeom prst="rect">
                <a:avLst/>
              </a:prstGeom>
              <a:blipFill rotWithShape="0">
                <a:blip r:embed="rId5"/>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867943" y="4019869"/>
                <a:ext cx="34081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𝑑𝑖𝑎𝑟𝑖𝑎</m:t>
                              </m:r>
                            </m:sub>
                          </m:sSub>
                          <m:r>
                            <a:rPr lang="en-US" i="0">
                              <a:latin typeface="Cambria Math" panose="02040503050406030204" pitchFamily="18" charset="0"/>
                            </a:rPr>
                            <m:t>=24000 </m:t>
                          </m:r>
                          <m:d>
                            <m:dPr>
                              <m:begChr m:val="["/>
                              <m:endChr m:val="]"/>
                              <m:ctrlPr>
                                <a:rPr lang="en-US" i="1">
                                  <a:latin typeface="Cambria Math" panose="02040503050406030204" pitchFamily="18" charset="0"/>
                                </a:rPr>
                              </m:ctrlPr>
                            </m:dPr>
                            <m:e>
                              <m:r>
                                <a:rPr lang="en-US" i="1">
                                  <a:latin typeface="Cambria Math" panose="02040503050406030204" pitchFamily="18" charset="0"/>
                                </a:rPr>
                                <m:t>𝑔𝑟</m:t>
                              </m:r>
                            </m:e>
                          </m:d>
                          <m:r>
                            <a:rPr lang="en-US" i="0">
                              <a:latin typeface="Cambria Math" panose="02040503050406030204" pitchFamily="18" charset="0"/>
                            </a:rPr>
                            <m:t> ≈24 [</m:t>
                          </m:r>
                          <m:r>
                            <a:rPr lang="en-US" i="1">
                              <a:latin typeface="Cambria Math" panose="02040503050406030204" pitchFamily="18" charset="0"/>
                            </a:rPr>
                            <m:t>𝑘𝑔</m:t>
                          </m:r>
                        </m:e>
                      </m:d>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2867943" y="4019869"/>
                <a:ext cx="3408112" cy="369332"/>
              </a:xfrm>
              <a:prstGeom prst="rect">
                <a:avLst/>
              </a:prstGeom>
              <a:blipFill rotWithShape="0">
                <a:blip r:embed="rId6"/>
                <a:stretch>
                  <a:fillRect t="-124590" r="-12321" b="-1901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2885636" y="3575668"/>
                <a:ext cx="362144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𝑑𝑖𝑎𝑟𝑖𝑎</m:t>
                          </m:r>
                        </m:sub>
                      </m:sSub>
                      <m:r>
                        <a:rPr lang="en-US" i="0">
                          <a:latin typeface="Cambria Math" panose="02040503050406030204" pitchFamily="18" charset="0"/>
                        </a:rPr>
                        <m:t>=120 </m:t>
                      </m:r>
                      <m:d>
                        <m:dPr>
                          <m:begChr m:val="["/>
                          <m:endChr m:val="]"/>
                          <m:ctrlPr>
                            <a:rPr lang="en-US" i="1">
                              <a:latin typeface="Cambria Math" panose="02040503050406030204" pitchFamily="18" charset="0"/>
                            </a:rPr>
                          </m:ctrlPr>
                        </m:dPr>
                        <m:e>
                          <m:r>
                            <a:rPr lang="en-US" i="1">
                              <a:latin typeface="Cambria Math" panose="02040503050406030204" pitchFamily="18" charset="0"/>
                            </a:rPr>
                            <m:t>𝑔𝑟</m:t>
                          </m:r>
                        </m:e>
                      </m:d>
                      <m:r>
                        <a:rPr lang="en-US" i="0">
                          <a:latin typeface="Cambria Math" panose="02040503050406030204" pitchFamily="18" charset="0"/>
                        </a:rPr>
                        <m:t>·200 </m:t>
                      </m:r>
                      <m:r>
                        <a:rPr lang="en-US" i="1">
                          <a:latin typeface="Cambria Math" panose="02040503050406030204" pitchFamily="18" charset="0"/>
                        </a:rPr>
                        <m:t>𝑝𝑒𝑟𝑠𝑜𝑛𝑎𝑠</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2885636" y="3575668"/>
                <a:ext cx="3621441" cy="369332"/>
              </a:xfrm>
              <a:prstGeom prst="rect">
                <a:avLst/>
              </a:prstGeom>
              <a:blipFill rotWithShape="0">
                <a:blip r:embed="rId7"/>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872492" y="4512958"/>
                <a:ext cx="21060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a:rPr lang="es-EC" b="0" i="1" smtClean="0">
                              <a:latin typeface="Cambria Math" panose="02040503050406030204" pitchFamily="18" charset="0"/>
                            </a:rPr>
                            <m:t>𝑜𝑡𝑟𝑜𝑠</m:t>
                          </m:r>
                        </m:sub>
                      </m:sSub>
                      <m:r>
                        <a:rPr lang="en-US" i="0">
                          <a:latin typeface="Cambria Math" panose="02040503050406030204" pitchFamily="18" charset="0"/>
                        </a:rPr>
                        <m:t>=</m:t>
                      </m:r>
                      <m:r>
                        <a:rPr lang="es-EC" b="0" i="0" smtClean="0">
                          <a:latin typeface="Cambria Math" panose="02040503050406030204" pitchFamily="18" charset="0"/>
                        </a:rPr>
                        <m:t>6000</m:t>
                      </m:r>
                      <m:r>
                        <a:rPr lang="en-US" i="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𝑔𝑟</m:t>
                          </m:r>
                        </m:e>
                      </m:d>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2872492" y="4512958"/>
                <a:ext cx="2106026" cy="369332"/>
              </a:xfrm>
              <a:prstGeom prst="rect">
                <a:avLst/>
              </a:prstGeom>
              <a:blipFill rotWithShape="0">
                <a:blip r:embed="rId8"/>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2900244" y="4987396"/>
                <a:ext cx="3861570" cy="369332"/>
              </a:xfrm>
              <a:prstGeom prst="rect">
                <a:avLst/>
              </a:prstGeom>
            </p:spPr>
            <p:txBody>
              <a:bodyPr wrap="none">
                <a:spAutoFit/>
              </a:bodyPr>
              <a:lstStyle/>
              <a:p>
                <a14:m>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s-EC" b="0" i="1" smtClean="0">
                                <a:latin typeface="Cambria Math" panose="02040503050406030204" pitchFamily="18" charset="0"/>
                              </a:rPr>
                              <m:t>𝑠𝑒𝑚𝑎𝑛𝑎𝑙</m:t>
                            </m:r>
                          </m:sub>
                        </m:sSub>
                        <m:r>
                          <a:rPr lang="en-US" i="0">
                            <a:latin typeface="Cambria Math" panose="02040503050406030204" pitchFamily="18" charset="0"/>
                          </a:rPr>
                          <m:t>=</m:t>
                        </m:r>
                        <m:r>
                          <a:rPr lang="es-EC" b="0" i="0" smtClean="0">
                            <a:latin typeface="Cambria Math" panose="02040503050406030204" pitchFamily="18" charset="0"/>
                          </a:rPr>
                          <m:t>30</m:t>
                        </m:r>
                        <m:r>
                          <a:rPr lang="en-US" i="0">
                            <a:latin typeface="Cambria Math" panose="02040503050406030204" pitchFamily="18" charset="0"/>
                          </a:rPr>
                          <m:t> </m:t>
                        </m:r>
                        <m:d>
                          <m:dPr>
                            <m:begChr m:val="["/>
                            <m:endChr m:val="]"/>
                            <m:ctrlPr>
                              <a:rPr lang="en-US" i="1">
                                <a:latin typeface="Cambria Math" panose="02040503050406030204" pitchFamily="18" charset="0"/>
                              </a:rPr>
                            </m:ctrlPr>
                          </m:dPr>
                          <m:e>
                            <m:r>
                              <a:rPr lang="es-EC" b="0" i="1" smtClean="0">
                                <a:latin typeface="Cambria Math" panose="02040503050406030204" pitchFamily="18" charset="0"/>
                              </a:rPr>
                              <m:t>𝑘𝑔</m:t>
                            </m:r>
                          </m:e>
                        </m:d>
                        <m:r>
                          <a:rPr lang="en-US" i="0">
                            <a:latin typeface="Cambria Math" panose="02040503050406030204" pitchFamily="18" charset="0"/>
                          </a:rPr>
                          <m:t> </m:t>
                        </m:r>
                      </m:e>
                    </m:d>
                  </m:oMath>
                </a14:m>
                <a:r>
                  <a:rPr lang="en-US" dirty="0" smtClean="0"/>
                  <a:t> </a:t>
                </a:r>
                <a14:m>
                  <m:oMath xmlns:m="http://schemas.openxmlformats.org/officeDocument/2006/math">
                    <m:r>
                      <a:rPr lang="en-US" i="0">
                        <a:latin typeface="Cambria Math" panose="02040503050406030204" pitchFamily="18" charset="0"/>
                      </a:rPr>
                      <m:t>·</m:t>
                    </m:r>
                  </m:oMath>
                </a14:m>
                <a:r>
                  <a:rPr lang="en-US" dirty="0" smtClean="0"/>
                  <a:t>7días </a:t>
                </a:r>
                <a14:m>
                  <m:oMath xmlns:m="http://schemas.openxmlformats.org/officeDocument/2006/math">
                    <m:r>
                      <a:rPr lang="en-US" i="0" smtClean="0">
                        <a:latin typeface="Cambria Math" panose="02040503050406030204" pitchFamily="18" charset="0"/>
                      </a:rPr>
                      <m:t>≈</m:t>
                    </m:r>
                  </m:oMath>
                </a14:m>
                <a:r>
                  <a:rPr lang="en-US" dirty="0" smtClean="0"/>
                  <a:t>210 Kg</a:t>
                </a:r>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2900244" y="4987396"/>
                <a:ext cx="3861570" cy="369332"/>
              </a:xfrm>
              <a:prstGeom prst="rect">
                <a:avLst/>
              </a:prstGeom>
              <a:blipFill rotWithShape="0">
                <a:blip r:embed="rId9"/>
                <a:stretch>
                  <a:fillRect t="-124590" r="-474" b="-1901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180207" y="5375372"/>
                <a:ext cx="3659913"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m:t>
                      </m:r>
                      <m:r>
                        <m:rPr>
                          <m:sty m:val="p"/>
                        </m:rPr>
                        <a:rPr lang="es-EC" b="0" i="0" smtClean="0">
                          <a:latin typeface="Cambria Math" panose="02040503050406030204" pitchFamily="18" charset="0"/>
                        </a:rPr>
                        <m:t>apacidad</m:t>
                      </m:r>
                      <m:r>
                        <a:rPr lang="en-US" i="0">
                          <a:latin typeface="Cambria Math" panose="02040503050406030204" pitchFamily="18" charset="0"/>
                        </a:rPr>
                        <m:t>=</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i="0">
                                  <a:latin typeface="Cambria Math" panose="02040503050406030204" pitchFamily="18" charset="0"/>
                                </a:rPr>
                                <m:t>210 [</m:t>
                              </m:r>
                              <m:r>
                                <a:rPr lang="en-US" i="1">
                                  <a:latin typeface="Cambria Math" panose="02040503050406030204" pitchFamily="18" charset="0"/>
                                </a:rPr>
                                <m:t>𝑘𝑔</m:t>
                              </m:r>
                            </m:e>
                          </m:d>
                        </m:num>
                        <m:den>
                          <m:r>
                            <a:rPr lang="en-US" i="0">
                              <a:latin typeface="Cambria Math" panose="02040503050406030204" pitchFamily="18" charset="0"/>
                            </a:rPr>
                            <m:t>3 </m:t>
                          </m:r>
                          <m:r>
                            <a:rPr lang="en-US" i="1">
                              <a:latin typeface="Cambria Math" panose="02040503050406030204" pitchFamily="18" charset="0"/>
                            </a:rPr>
                            <m:t>𝑑𝑖𝑎𝑠</m:t>
                          </m:r>
                        </m:den>
                      </m:f>
                      <m:r>
                        <a:rPr lang="en-US" i="0">
                          <a:latin typeface="Cambria Math" panose="02040503050406030204" pitchFamily="18" charset="0"/>
                        </a:rPr>
                        <m:t>= 70 </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𝑘𝑔</m:t>
                              </m:r>
                            </m:num>
                            <m:den>
                              <m:r>
                                <a:rPr lang="en-US" i="1">
                                  <a:latin typeface="Cambria Math" panose="02040503050406030204" pitchFamily="18" charset="0"/>
                                </a:rPr>
                                <m:t>𝑑𝑖𝑎</m:t>
                              </m:r>
                            </m:den>
                          </m:f>
                        </m:e>
                      </m:d>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3180207" y="5375372"/>
                <a:ext cx="3659913" cy="708720"/>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5972690"/>
      </p:ext>
    </p:extLst>
  </p:cSld>
  <p:clrMapOvr>
    <a:masterClrMapping/>
  </p:clrMapOvr>
  <p:transition spd="med">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DISEÑO MECÁNICO</a:t>
            </a:r>
            <a:endParaRPr lang="en-US" altLang="en-US" sz="2800" b="1" dirty="0"/>
          </a:p>
        </p:txBody>
      </p:sp>
      <mc:AlternateContent xmlns:mc="http://schemas.openxmlformats.org/markup-compatibility/2006" xmlns:a14="http://schemas.microsoft.com/office/drawing/2010/main">
        <mc:Choice Requires="a14">
          <p:sp>
            <p:nvSpPr>
              <p:cNvPr id="4103" name="Rectangle 6"/>
              <p:cNvSpPr>
                <a:spLocks noChangeArrowheads="1"/>
              </p:cNvSpPr>
              <p:nvPr/>
            </p:nvSpPr>
            <p:spPr bwMode="auto">
              <a:xfrm>
                <a:off x="564674" y="1145064"/>
                <a:ext cx="8014649" cy="236596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s-EC" sz="1600" dirty="0" smtClean="0"/>
                  <a:t>Resistencia </a:t>
                </a:r>
                <a:r>
                  <a:rPr lang="es-EC" sz="1600" dirty="0"/>
                  <a:t>al impacto de 16</a:t>
                </a:r>
                <a14:m>
                  <m:oMath xmlns:m="http://schemas.openxmlformats.org/officeDocument/2006/math">
                    <m:d>
                      <m:dPr>
                        <m:begChr m:val="["/>
                        <m:endChr m:val="]"/>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s-EC" sz="1600" i="1">
                                <a:latin typeface="Cambria Math" panose="02040503050406030204" pitchFamily="18" charset="0"/>
                              </a:rPr>
                              <m:t>𝐾𝐽</m:t>
                            </m:r>
                          </m:num>
                          <m:den>
                            <m:sSup>
                              <m:sSupPr>
                                <m:ctrlPr>
                                  <a:rPr lang="en-US" sz="1600" i="1">
                                    <a:latin typeface="Cambria Math" panose="02040503050406030204" pitchFamily="18" charset="0"/>
                                  </a:rPr>
                                </m:ctrlPr>
                              </m:sSupPr>
                              <m:e>
                                <m:r>
                                  <a:rPr lang="es-EC" sz="1600" i="1">
                                    <a:latin typeface="Cambria Math" panose="02040503050406030204" pitchFamily="18" charset="0"/>
                                  </a:rPr>
                                  <m:t>𝑚</m:t>
                                </m:r>
                              </m:e>
                              <m:sup>
                                <m:r>
                                  <a:rPr lang="es-EC" sz="1600" i="1">
                                    <a:latin typeface="Cambria Math" panose="02040503050406030204" pitchFamily="18" charset="0"/>
                                  </a:rPr>
                                  <m:t>2</m:t>
                                </m:r>
                              </m:sup>
                            </m:sSup>
                          </m:den>
                        </m:f>
                      </m:e>
                    </m:d>
                  </m:oMath>
                </a14:m>
                <a:endParaRPr lang="es-EC" sz="1600" dirty="0" smtClean="0"/>
              </a:p>
              <a:p>
                <a:pPr marL="285750" indent="-285750" algn="just">
                  <a:lnSpc>
                    <a:spcPct val="150000"/>
                  </a:lnSpc>
                  <a:buFont typeface="Arial" panose="020B0604020202020204" pitchFamily="34" charset="0"/>
                  <a:buChar char="•"/>
                </a:pPr>
                <a:r>
                  <a:rPr lang="es-EC" sz="1600" dirty="0" smtClean="0"/>
                  <a:t>Fuerza de corte lámina de PET </a:t>
                </a:r>
                <a14:m>
                  <m:oMath xmlns:m="http://schemas.openxmlformats.org/officeDocument/2006/math">
                    <m:r>
                      <a:rPr lang="en-US" sz="1600" i="1" smtClean="0">
                        <a:latin typeface="Cambria Math" panose="02040503050406030204" pitchFamily="18" charset="0"/>
                      </a:rPr>
                      <m:t>𝐹</m:t>
                    </m:r>
                    <m:r>
                      <a:rPr lang="en-US" sz="1600" i="0">
                        <a:latin typeface="Cambria Math" panose="02040503050406030204" pitchFamily="18" charset="0"/>
                      </a:rPr>
                      <m:t>=72.72 </m:t>
                    </m:r>
                    <m:r>
                      <a:rPr lang="en-US" sz="1600" i="1">
                        <a:latin typeface="Cambria Math" panose="02040503050406030204" pitchFamily="18" charset="0"/>
                      </a:rPr>
                      <m:t>𝑁</m:t>
                    </m:r>
                  </m:oMath>
                </a14:m>
                <a:endParaRPr lang="es-EC" sz="1600" dirty="0" smtClean="0"/>
              </a:p>
              <a:p>
                <a:pPr marL="285750" indent="-285750" algn="just">
                  <a:lnSpc>
                    <a:spcPct val="150000"/>
                  </a:lnSpc>
                  <a:buFont typeface="Arial" panose="020B0604020202020204" pitchFamily="34" charset="0"/>
                  <a:buChar char="•"/>
                </a:pPr>
                <a:r>
                  <a:rPr lang="es-EC" sz="1600" dirty="0" smtClean="0"/>
                  <a:t>Fuerza de corte por cada botella atrapada F1= </a:t>
                </a:r>
                <a:r>
                  <a:rPr lang="es-EC" sz="1600" dirty="0"/>
                  <a:t>145.45 </a:t>
                </a:r>
                <a:r>
                  <a:rPr lang="es-EC" sz="1600" dirty="0" smtClean="0"/>
                  <a:t>N</a:t>
                </a:r>
              </a:p>
              <a:p>
                <a:pPr marL="285750" indent="-285750" algn="just">
                  <a:lnSpc>
                    <a:spcPct val="150000"/>
                  </a:lnSpc>
                  <a:buFont typeface="Arial" panose="020B0604020202020204" pitchFamily="34" charset="0"/>
                  <a:buChar char="•"/>
                </a:pPr>
                <a:r>
                  <a:rPr lang="es-EC" sz="1600" dirty="0" smtClean="0"/>
                  <a:t>Fuerza de corte de 6 botellas atrapadas </a:t>
                </a:r>
                <a:r>
                  <a:rPr lang="es-EC" sz="1600" dirty="0" err="1"/>
                  <a:t>Fc</a:t>
                </a:r>
                <a:r>
                  <a:rPr lang="es-EC" sz="1600" dirty="0"/>
                  <a:t>= 436.36 </a:t>
                </a:r>
                <a:r>
                  <a:rPr lang="es-EC" sz="1600" dirty="0" smtClean="0"/>
                  <a:t>N</a:t>
                </a:r>
              </a:p>
              <a:p>
                <a:pPr marL="285750" indent="-285750">
                  <a:buFont typeface="Arial" panose="020B0604020202020204" pitchFamily="34" charset="0"/>
                  <a:buChar char="•"/>
                </a:pPr>
                <a:r>
                  <a:rPr lang="es-EC" sz="1600" dirty="0" smtClean="0"/>
                  <a:t>Potencia de diseño </a:t>
                </a:r>
                <a14:m>
                  <m:oMath xmlns:m="http://schemas.openxmlformats.org/officeDocument/2006/math">
                    <m:r>
                      <a:rPr lang="es-EC" sz="1600" i="1">
                        <a:latin typeface="Cambria Math" panose="02040503050406030204" pitchFamily="18" charset="0"/>
                      </a:rPr>
                      <m:t>𝑃𝐼</m:t>
                    </m:r>
                    <m:r>
                      <a:rPr lang="es-EC" sz="1600" i="1">
                        <a:latin typeface="Cambria Math" panose="02040503050406030204" pitchFamily="18" charset="0"/>
                      </a:rPr>
                      <m:t>=4.208∙1.5=6.312 </m:t>
                    </m:r>
                    <m:r>
                      <a:rPr lang="es-EC" sz="1600" i="1">
                        <a:latin typeface="Cambria Math" panose="02040503050406030204" pitchFamily="18" charset="0"/>
                      </a:rPr>
                      <m:t>𝐾𝑊</m:t>
                    </m:r>
                    <m:r>
                      <a:rPr lang="es-EC" sz="1600" b="0" i="0" smtClean="0">
                        <a:latin typeface="Cambria Math" panose="02040503050406030204" pitchFamily="18" charset="0"/>
                      </a:rPr>
                      <m:t>                 </m:t>
                    </m:r>
                    <m:r>
                      <a:rPr lang="es-EC" sz="1600" i="1">
                        <a:latin typeface="Cambria Math" panose="02040503050406030204" pitchFamily="18" charset="0"/>
                      </a:rPr>
                      <m:t>𝑃𝐼</m:t>
                    </m:r>
                    <m:r>
                      <a:rPr lang="es-EC" sz="1600" i="1">
                        <a:latin typeface="Cambria Math" panose="02040503050406030204" pitchFamily="18" charset="0"/>
                      </a:rPr>
                      <m:t>=8.46 </m:t>
                    </m:r>
                    <m:r>
                      <a:rPr lang="es-EC" sz="1600" i="1">
                        <a:latin typeface="Cambria Math" panose="02040503050406030204" pitchFamily="18" charset="0"/>
                      </a:rPr>
                      <m:t>𝐻𝑝</m:t>
                    </m:r>
                  </m:oMath>
                </a14:m>
                <a:endParaRPr lang="en-US" sz="1600" dirty="0"/>
              </a:p>
              <a:p>
                <a:pPr algn="just">
                  <a:lnSpc>
                    <a:spcPct val="150000"/>
                  </a:lnSpc>
                </a:pPr>
                <a:endParaRPr lang="en-US" sz="1600" dirty="0"/>
              </a:p>
            </p:txBody>
          </p:sp>
        </mc:Choice>
        <mc:Fallback xmlns="">
          <p:sp>
            <p:nvSpPr>
              <p:cNvPr id="4103" name="Rectangle 6"/>
              <p:cNvSpPr>
                <a:spLocks noRot="1" noChangeAspect="1" noMove="1" noResize="1" noEditPoints="1" noAdjustHandles="1" noChangeArrowheads="1" noChangeShapeType="1" noTextEdit="1"/>
              </p:cNvSpPr>
              <p:nvPr/>
            </p:nvSpPr>
            <p:spPr bwMode="auto">
              <a:xfrm>
                <a:off x="564674" y="1145064"/>
                <a:ext cx="8014649" cy="2365969"/>
              </a:xfrm>
              <a:prstGeom prst="rect">
                <a:avLst/>
              </a:prstGeom>
              <a:blipFill rotWithShape="0">
                <a:blip r:embed="rId4"/>
                <a:stretch>
                  <a:fillRect l="-3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3" name="Imagen 12"/>
          <p:cNvPicPr/>
          <p:nvPr/>
        </p:nvPicPr>
        <p:blipFill rotWithShape="1">
          <a:blip r:embed="rId5"/>
          <a:srcRect l="33838" t="35818" r="23886" b="11514"/>
          <a:stretch/>
        </p:blipFill>
        <p:spPr bwMode="auto">
          <a:xfrm>
            <a:off x="3276600" y="3429000"/>
            <a:ext cx="3137848" cy="21488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0547625"/>
      </p:ext>
    </p:extLst>
  </p:cSld>
  <p:clrMapOvr>
    <a:masterClrMapping/>
  </p:clrMapOvr>
  <p:transition spd="med">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PARÁMETROS DE DISEÑO</a:t>
            </a:r>
            <a:endParaRPr lang="en-US" altLang="en-US" sz="2800" b="1" dirty="0"/>
          </a:p>
        </p:txBody>
      </p:sp>
      <p:sp>
        <p:nvSpPr>
          <p:cNvPr id="4103" name="Rectangle 6"/>
          <p:cNvSpPr>
            <a:spLocks noChangeArrowheads="1"/>
          </p:cNvSpPr>
          <p:nvPr/>
        </p:nvSpPr>
        <p:spPr bwMode="auto">
          <a:xfrm>
            <a:off x="685800" y="2609168"/>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lang="en-US" sz="1600" dirty="0"/>
          </a:p>
          <a:p>
            <a:pPr algn="just">
              <a:lnSpc>
                <a:spcPct val="150000"/>
              </a:lnSpc>
            </a:pPr>
            <a:endParaRPr lang="en-US" sz="1600" dirty="0"/>
          </a:p>
        </p:txBody>
      </p:sp>
      <p:graphicFrame>
        <p:nvGraphicFramePr>
          <p:cNvPr id="3" name="Diagrama 2"/>
          <p:cNvGraphicFramePr/>
          <p:nvPr>
            <p:extLst>
              <p:ext uri="{D42A27DB-BD31-4B8C-83A1-F6EECF244321}">
                <p14:modId xmlns:p14="http://schemas.microsoft.com/office/powerpoint/2010/main" val="2505146876"/>
              </p:ext>
            </p:extLst>
          </p:nvPr>
        </p:nvGraphicFramePr>
        <p:xfrm>
          <a:off x="354603" y="703876"/>
          <a:ext cx="8763000" cy="5621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8448397"/>
      </p:ext>
    </p:extLst>
  </p:cSld>
  <p:clrMapOvr>
    <a:masterClrMapping/>
  </p:clrMapOvr>
  <p:transition spd="med">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REQUISITOS MÍNIMOS</a:t>
            </a:r>
            <a:endParaRPr lang="en-US" altLang="en-US" sz="2800" b="1" dirty="0"/>
          </a:p>
        </p:txBody>
      </p:sp>
      <p:sp>
        <p:nvSpPr>
          <p:cNvPr id="4103" name="Rectangle 6"/>
          <p:cNvSpPr>
            <a:spLocks noChangeArrowheads="1"/>
          </p:cNvSpPr>
          <p:nvPr/>
        </p:nvSpPr>
        <p:spPr bwMode="auto">
          <a:xfrm>
            <a:off x="685800" y="2609168"/>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lang="en-US" sz="1600" dirty="0"/>
          </a:p>
          <a:p>
            <a:pPr algn="just">
              <a:lnSpc>
                <a:spcPct val="150000"/>
              </a:lnSpc>
            </a:pPr>
            <a:endParaRPr lang="en-US" sz="1600" dirty="0"/>
          </a:p>
        </p:txBody>
      </p:sp>
      <p:graphicFrame>
        <p:nvGraphicFramePr>
          <p:cNvPr id="3" name="Diagrama 2"/>
          <p:cNvGraphicFramePr/>
          <p:nvPr>
            <p:extLst>
              <p:ext uri="{D42A27DB-BD31-4B8C-83A1-F6EECF244321}">
                <p14:modId xmlns:p14="http://schemas.microsoft.com/office/powerpoint/2010/main" val="176481804"/>
              </p:ext>
            </p:extLst>
          </p:nvPr>
        </p:nvGraphicFramePr>
        <p:xfrm>
          <a:off x="1319401" y="1227779"/>
          <a:ext cx="6909300" cy="49124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3535553"/>
      </p:ext>
    </p:extLst>
  </p:cSld>
  <p:clrMapOvr>
    <a:masterClrMapping/>
  </p:clrMapOvr>
  <p:transition spd="med">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1"/>
            <a:ext cx="8229600" cy="2438400"/>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CONTAMINACIÓN AMBIENTAL.</a:t>
            </a:r>
            <a:endParaRPr lang="en-US" altLang="en-US" sz="2800" b="1" dirty="0"/>
          </a:p>
        </p:txBody>
      </p:sp>
      <p:sp>
        <p:nvSpPr>
          <p:cNvPr id="4103" name="Rectangle 6"/>
          <p:cNvSpPr>
            <a:spLocks noChangeArrowheads="1"/>
          </p:cNvSpPr>
          <p:nvPr/>
        </p:nvSpPr>
        <p:spPr bwMode="auto">
          <a:xfrm>
            <a:off x="810903" y="1397571"/>
            <a:ext cx="7522191"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Tx/>
              <a:buChar char="•"/>
            </a:pPr>
            <a:r>
              <a:rPr lang="es-ES" sz="2000" dirty="0"/>
              <a:t>Los problemas </a:t>
            </a:r>
            <a:r>
              <a:rPr lang="es-ES" sz="2000" dirty="0" smtClean="0"/>
              <a:t>de contaminación ambiental </a:t>
            </a:r>
            <a:r>
              <a:rPr lang="es-ES" sz="2000" dirty="0"/>
              <a:t>conciernen </a:t>
            </a:r>
            <a:r>
              <a:rPr lang="es-ES" sz="2000" dirty="0" smtClean="0"/>
              <a:t>las ciencias pero </a:t>
            </a:r>
            <a:r>
              <a:rPr lang="es-ES" sz="2000" dirty="0"/>
              <a:t>fundamentalmente son problemas que involucran decisiones políticas, y por </a:t>
            </a:r>
            <a:r>
              <a:rPr lang="es-ES" sz="2000" dirty="0" smtClean="0"/>
              <a:t>lo tanto </a:t>
            </a:r>
            <a:r>
              <a:rPr lang="es-ES" sz="2000" dirty="0"/>
              <a:t>muy difíciles de </a:t>
            </a:r>
            <a:r>
              <a:rPr lang="es-ES" sz="2000" dirty="0" smtClean="0"/>
              <a:t>resolver</a:t>
            </a:r>
          </a:p>
          <a:p>
            <a:pPr algn="just">
              <a:lnSpc>
                <a:spcPct val="150000"/>
              </a:lnSpc>
              <a:buFontTx/>
              <a:buChar char="•"/>
            </a:pPr>
            <a:r>
              <a:rPr lang="es-EC" sz="2000" dirty="0" smtClean="0"/>
              <a:t>Hay evidencia que el vertido de desechos al mar es una práctica común. El principal problema de generación de basura marina por fuentes terrestres y de las embarcaciones, la insuficiente cobertura de los sistemas de recolección de desechos y la inadecuada disposición de los mismos por parte de los gobiernos municipales.</a:t>
            </a:r>
            <a:endParaRPr lang="en-US" sz="2000" dirty="0" smtClean="0"/>
          </a:p>
          <a:p>
            <a:pPr algn="just">
              <a:buFontTx/>
              <a:buChar char="•"/>
            </a:pPr>
            <a:endParaRPr lang="en-US" altLang="en-US" sz="2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8373042"/>
      </p:ext>
    </p:extLst>
  </p:cSld>
  <p:clrMapOvr>
    <a:masterClrMapping/>
  </p:clrMapOvr>
  <p:transition spd="med">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SISTEMA DE MOLIENDA</a:t>
            </a:r>
            <a:endParaRPr lang="en-US" altLang="en-US" sz="2800" b="1" dirty="0"/>
          </a:p>
        </p:txBody>
      </p:sp>
      <p:pic>
        <p:nvPicPr>
          <p:cNvPr id="13" name="Imagen 12"/>
          <p:cNvPicPr/>
          <p:nvPr/>
        </p:nvPicPr>
        <p:blipFill rotWithShape="1">
          <a:blip r:embed="rId4"/>
          <a:srcRect l="33838" t="35818" r="23886" b="11514"/>
          <a:stretch/>
        </p:blipFill>
        <p:spPr bwMode="auto">
          <a:xfrm>
            <a:off x="914400" y="2088807"/>
            <a:ext cx="3137848" cy="2148822"/>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5"/>
          <a:srcRect l="26215" t="28722" r="29298" b="18681"/>
          <a:stretch/>
        </p:blipFill>
        <p:spPr bwMode="auto">
          <a:xfrm>
            <a:off x="4959586" y="2088807"/>
            <a:ext cx="3429000" cy="2025678"/>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87510387"/>
      </p:ext>
    </p:extLst>
  </p:cSld>
  <p:clrMapOvr>
    <a:masterClrMapping/>
  </p:clrMapOvr>
  <p:transition spd="med">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CUCHILLA FIJA 	FS=3.2</a:t>
            </a:r>
            <a:endParaRPr lang="en-US" altLang="en-US" sz="2800" b="1" dirty="0"/>
          </a:p>
        </p:txBody>
      </p:sp>
      <p:sp>
        <p:nvSpPr>
          <p:cNvPr id="7" name="Rectangle 6"/>
          <p:cNvSpPr>
            <a:spLocks noChangeArrowheads="1"/>
          </p:cNvSpPr>
          <p:nvPr/>
        </p:nvSpPr>
        <p:spPr bwMode="auto">
          <a:xfrm>
            <a:off x="762000" y="1227096"/>
            <a:ext cx="80146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AISI D2</a:t>
            </a:r>
          </a:p>
          <a:p>
            <a:pPr marL="285750" lvl="0" indent="-285750" algn="just">
              <a:lnSpc>
                <a:spcPct val="150000"/>
              </a:lnSpc>
              <a:buFont typeface="Arial" panose="020B0604020202020204" pitchFamily="34" charset="0"/>
              <a:buChar char="•"/>
            </a:pPr>
            <a:r>
              <a:rPr lang="es-EC" sz="1600" dirty="0" smtClean="0"/>
              <a:t>Dureza </a:t>
            </a:r>
            <a:r>
              <a:rPr lang="es-EC" sz="1600" dirty="0" err="1" smtClean="0"/>
              <a:t>Brinell</a:t>
            </a:r>
            <a:r>
              <a:rPr lang="es-EC" sz="1600" dirty="0" smtClean="0"/>
              <a:t>: HRC 62</a:t>
            </a:r>
          </a:p>
          <a:p>
            <a:pPr marL="285750" lvl="0" indent="-285750" algn="just">
              <a:lnSpc>
                <a:spcPct val="150000"/>
              </a:lnSpc>
              <a:buFont typeface="Arial" panose="020B0604020202020204" pitchFamily="34" charset="0"/>
              <a:buChar char="•"/>
            </a:pPr>
            <a:r>
              <a:rPr lang="es-EC" sz="1600" dirty="0" smtClean="0"/>
              <a:t>Ángulo de Cuña: 70°</a:t>
            </a:r>
            <a:endParaRPr lang="en-US" sz="1600" dirty="0"/>
          </a:p>
          <a:p>
            <a:pPr algn="just">
              <a:lnSpc>
                <a:spcPct val="150000"/>
              </a:lnSpc>
            </a:pPr>
            <a:endParaRPr lang="en-US" sz="1600" dirty="0"/>
          </a:p>
        </p:txBody>
      </p:sp>
      <p:pic>
        <p:nvPicPr>
          <p:cNvPr id="8" name="Imagen 7"/>
          <p:cNvPicPr/>
          <p:nvPr/>
        </p:nvPicPr>
        <p:blipFill rotWithShape="1">
          <a:blip r:embed="rId4"/>
          <a:srcRect l="16789" t="17507" r="25547" b="19844"/>
          <a:stretch/>
        </p:blipFill>
        <p:spPr bwMode="auto">
          <a:xfrm>
            <a:off x="2330924" y="2424381"/>
            <a:ext cx="4876800" cy="31989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6364662"/>
      </p:ext>
    </p:extLst>
  </p:cSld>
  <p:clrMapOvr>
    <a:masterClrMapping/>
  </p:clrMapOvr>
  <p:transition spd="med">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CUCHILLA FIJA 	FS=4.3</a:t>
            </a:r>
            <a:endParaRPr lang="en-US" altLang="en-US" sz="2800" b="1" dirty="0"/>
          </a:p>
        </p:txBody>
      </p:sp>
      <p:sp>
        <p:nvSpPr>
          <p:cNvPr id="7" name="Rectangle 6"/>
          <p:cNvSpPr>
            <a:spLocks noChangeArrowheads="1"/>
          </p:cNvSpPr>
          <p:nvPr/>
        </p:nvSpPr>
        <p:spPr bwMode="auto">
          <a:xfrm>
            <a:off x="762000" y="1227096"/>
            <a:ext cx="80146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AISI D2</a:t>
            </a:r>
          </a:p>
          <a:p>
            <a:pPr marL="285750" lvl="0" indent="-285750" algn="just">
              <a:lnSpc>
                <a:spcPct val="150000"/>
              </a:lnSpc>
              <a:buFont typeface="Arial" panose="020B0604020202020204" pitchFamily="34" charset="0"/>
              <a:buChar char="•"/>
            </a:pPr>
            <a:r>
              <a:rPr lang="es-EC" sz="1600" dirty="0" smtClean="0"/>
              <a:t>Dureza </a:t>
            </a:r>
            <a:r>
              <a:rPr lang="es-EC" sz="1600" dirty="0" err="1" smtClean="0"/>
              <a:t>Brinell</a:t>
            </a:r>
            <a:r>
              <a:rPr lang="es-EC" sz="1600" dirty="0" smtClean="0"/>
              <a:t>: HRC 62</a:t>
            </a:r>
          </a:p>
          <a:p>
            <a:pPr marL="285750" lvl="0" indent="-285750" algn="just">
              <a:lnSpc>
                <a:spcPct val="150000"/>
              </a:lnSpc>
              <a:buFont typeface="Arial" panose="020B0604020202020204" pitchFamily="34" charset="0"/>
              <a:buChar char="•"/>
            </a:pPr>
            <a:r>
              <a:rPr lang="es-EC" sz="1600" dirty="0" smtClean="0"/>
              <a:t>Ángulo de Cuña: 45°</a:t>
            </a:r>
            <a:endParaRPr lang="en-US" sz="1600" dirty="0"/>
          </a:p>
          <a:p>
            <a:pPr algn="just">
              <a:lnSpc>
                <a:spcPct val="150000"/>
              </a:lnSpc>
            </a:pPr>
            <a:endParaRPr lang="en-US" sz="1600" dirty="0"/>
          </a:p>
        </p:txBody>
      </p:sp>
      <p:pic>
        <p:nvPicPr>
          <p:cNvPr id="6" name="Imagen 5"/>
          <p:cNvPicPr/>
          <p:nvPr/>
        </p:nvPicPr>
        <p:blipFill rotWithShape="1">
          <a:blip r:embed="rId4"/>
          <a:srcRect l="18248" t="17204" r="25730" b="21121"/>
          <a:stretch/>
        </p:blipFill>
        <p:spPr bwMode="auto">
          <a:xfrm>
            <a:off x="2209800" y="2454192"/>
            <a:ext cx="4800600" cy="33370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8649396"/>
      </p:ext>
    </p:extLst>
  </p:cSld>
  <p:clrMapOvr>
    <a:masterClrMapping/>
  </p:clrMapOvr>
  <p:transition spd="med">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PORTA CUCHILLA	FS=22</a:t>
            </a:r>
            <a:endParaRPr lang="en-US" altLang="en-US" sz="2800" b="1" dirty="0"/>
          </a:p>
        </p:txBody>
      </p:sp>
      <p:sp>
        <p:nvSpPr>
          <p:cNvPr id="7" name="Rectangle 6"/>
          <p:cNvSpPr>
            <a:spLocks noChangeArrowheads="1"/>
          </p:cNvSpPr>
          <p:nvPr/>
        </p:nvSpPr>
        <p:spPr bwMode="auto">
          <a:xfrm>
            <a:off x="838200" y="1227096"/>
            <a:ext cx="80146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Naval ASTM A131</a:t>
            </a:r>
          </a:p>
          <a:p>
            <a:pPr algn="just">
              <a:lnSpc>
                <a:spcPct val="150000"/>
              </a:lnSpc>
            </a:pPr>
            <a:endParaRPr lang="en-US" sz="1600" dirty="0"/>
          </a:p>
        </p:txBody>
      </p:sp>
      <p:pic>
        <p:nvPicPr>
          <p:cNvPr id="8" name="Imagen 7"/>
          <p:cNvPicPr/>
          <p:nvPr/>
        </p:nvPicPr>
        <p:blipFill rotWithShape="1">
          <a:blip r:embed="rId4"/>
          <a:srcRect l="39599" t="17854" r="24087" b="17225"/>
          <a:stretch/>
        </p:blipFill>
        <p:spPr bwMode="auto">
          <a:xfrm>
            <a:off x="2667000" y="1762826"/>
            <a:ext cx="3820321" cy="38602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2911885"/>
      </p:ext>
    </p:extLst>
  </p:cSld>
  <p:clrMapOvr>
    <a:masterClrMapping/>
  </p:clrMapOvr>
  <p:transition spd="med">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CARGAS ESTÁTICAS</a:t>
            </a:r>
            <a:endParaRPr lang="en-US" altLang="en-US" sz="2800" b="1" dirty="0"/>
          </a:p>
        </p:txBody>
      </p:sp>
      <p:pic>
        <p:nvPicPr>
          <p:cNvPr id="6" name="Imagen 5"/>
          <p:cNvPicPr/>
          <p:nvPr/>
        </p:nvPicPr>
        <p:blipFill rotWithShape="1">
          <a:blip r:embed="rId4"/>
          <a:srcRect l="51641" t="7594" r="669" b="68560"/>
          <a:stretch/>
        </p:blipFill>
        <p:spPr bwMode="auto">
          <a:xfrm>
            <a:off x="1600200" y="1930972"/>
            <a:ext cx="6172200" cy="1904327"/>
          </a:xfrm>
          <a:prstGeom prst="rect">
            <a:avLst/>
          </a:prstGeom>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1755229332"/>
              </p:ext>
            </p:extLst>
          </p:nvPr>
        </p:nvGraphicFramePr>
        <p:xfrm>
          <a:off x="1247206" y="4267200"/>
          <a:ext cx="6878188" cy="1402080"/>
        </p:xfrm>
        <a:graphic>
          <a:graphicData uri="http://schemas.openxmlformats.org/drawingml/2006/table">
            <a:tbl>
              <a:tblPr firstRow="1" firstCol="1" bandRow="1">
                <a:tableStyleId>{5C22544A-7EE6-4342-B048-85BDC9FD1C3A}</a:tableStyleId>
              </a:tblPr>
              <a:tblGrid>
                <a:gridCol w="1062992"/>
                <a:gridCol w="3023624"/>
                <a:gridCol w="758685"/>
                <a:gridCol w="1190830"/>
                <a:gridCol w="842057"/>
              </a:tblGrid>
              <a:tr h="171450">
                <a:tc>
                  <a:txBody>
                    <a:bodyPr/>
                    <a:lstStyle/>
                    <a:p>
                      <a:pPr>
                        <a:lnSpc>
                          <a:spcPct val="115000"/>
                        </a:lnSpc>
                        <a:spcAft>
                          <a:spcPts val="0"/>
                        </a:spcAft>
                      </a:pPr>
                      <a:r>
                        <a:rPr lang="en-US" sz="1600">
                          <a:effectLst/>
                        </a:rPr>
                        <a:t>SIMBOLO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NOMBRE</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MASA (Kg)</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DISTANCIA (mm)</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CARGA (N/m)</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63195">
                <a:tc>
                  <a:txBody>
                    <a:bodyPr/>
                    <a:lstStyle/>
                    <a:p>
                      <a:pPr>
                        <a:lnSpc>
                          <a:spcPct val="115000"/>
                        </a:lnSpc>
                        <a:spcAft>
                          <a:spcPts val="0"/>
                        </a:spcAft>
                      </a:pPr>
                      <a:r>
                        <a:rPr lang="en-US" sz="1600">
                          <a:effectLst/>
                        </a:rPr>
                        <a:t>W1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Polea</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a:effectLst/>
                        </a:rPr>
                        <a:t>2.2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a:effectLst/>
                        </a:rPr>
                        <a:t>56</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a:effectLst/>
                        </a:rPr>
                        <a:t>385</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63195">
                <a:tc>
                  <a:txBody>
                    <a:bodyPr/>
                    <a:lstStyle/>
                    <a:p>
                      <a:pPr>
                        <a:lnSpc>
                          <a:spcPct val="115000"/>
                        </a:lnSpc>
                        <a:spcAft>
                          <a:spcPts val="0"/>
                        </a:spcAft>
                      </a:pPr>
                      <a:r>
                        <a:rPr lang="en-US" sz="1600">
                          <a:effectLst/>
                        </a:rPr>
                        <a:t>W2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Eje rotor</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a:effectLst/>
                        </a:rPr>
                        <a:t>4.78</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a:effectLst/>
                        </a:rPr>
                        <a:t>450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a:effectLst/>
                        </a:rPr>
                        <a:t>104.1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71450">
                <a:tc>
                  <a:txBody>
                    <a:bodyPr/>
                    <a:lstStyle/>
                    <a:p>
                      <a:pPr>
                        <a:lnSpc>
                          <a:spcPct val="115000"/>
                        </a:lnSpc>
                        <a:spcAft>
                          <a:spcPts val="0"/>
                        </a:spcAft>
                      </a:pPr>
                      <a:r>
                        <a:rPr lang="en-US" sz="1600">
                          <a:effectLst/>
                        </a:rPr>
                        <a:t>W3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Conjunto cuchillas y portacuchillas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a:effectLst/>
                        </a:rPr>
                        <a:t>11.39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a:effectLst/>
                        </a:rPr>
                        <a:t>250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600" dirty="0">
                          <a:effectLst/>
                        </a:rPr>
                        <a:t>446.5</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633100732"/>
      </p:ext>
    </p:extLst>
  </p:cSld>
  <p:clrMapOvr>
    <a:masterClrMapping/>
  </p:clrMapOvr>
  <p:transition spd="med">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9408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400" b="1" dirty="0" smtClean="0"/>
              <a:t>DIAGRAMAS DE CORTANTE Y MOMENTO FLECTOR</a:t>
            </a:r>
            <a:endParaRPr lang="en-US" altLang="en-US" sz="2400" b="1" dirty="0"/>
          </a:p>
        </p:txBody>
      </p:sp>
      <p:pic>
        <p:nvPicPr>
          <p:cNvPr id="7" name="Imagen 6"/>
          <p:cNvPicPr/>
          <p:nvPr/>
        </p:nvPicPr>
        <p:blipFill rotWithShape="1">
          <a:blip r:embed="rId4"/>
          <a:srcRect l="50582" t="37665" r="1289" b="37672"/>
          <a:stretch/>
        </p:blipFill>
        <p:spPr bwMode="auto">
          <a:xfrm>
            <a:off x="304801" y="1451962"/>
            <a:ext cx="5867400" cy="1766432"/>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51343" t="65847" r="984" b="9762"/>
          <a:stretch/>
        </p:blipFill>
        <p:spPr bwMode="auto">
          <a:xfrm>
            <a:off x="381000" y="3226558"/>
            <a:ext cx="5791201" cy="175260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Rectangle 6"/>
              <p:cNvSpPr>
                <a:spLocks noChangeArrowheads="1"/>
              </p:cNvSpPr>
              <p:nvPr/>
            </p:nvSpPr>
            <p:spPr bwMode="auto">
              <a:xfrm>
                <a:off x="564674" y="5181600"/>
                <a:ext cx="8014649" cy="9084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sz="1600" b="1" dirty="0"/>
                  <a:t>Cortante máximo			</a:t>
                </a:r>
                <a14:m>
                  <m:oMath xmlns:m="http://schemas.openxmlformats.org/officeDocument/2006/math">
                    <m:sSub>
                      <m:sSubPr>
                        <m:ctrlPr>
                          <a:rPr lang="en-US" sz="1600" i="1">
                            <a:latin typeface="Cambria Math" panose="02040503050406030204" pitchFamily="18" charset="0"/>
                          </a:rPr>
                        </m:ctrlPr>
                      </m:sSubPr>
                      <m:e>
                        <m:r>
                          <a:rPr lang="es-EC" sz="1600" i="1">
                            <a:latin typeface="Cambria Math" panose="02040503050406030204" pitchFamily="18" charset="0"/>
                          </a:rPr>
                          <m:t>𝑉</m:t>
                        </m:r>
                      </m:e>
                      <m:sub>
                        <m:r>
                          <a:rPr lang="es-EC" sz="1600" i="1">
                            <a:latin typeface="Cambria Math" panose="02040503050406030204" pitchFamily="18" charset="0"/>
                          </a:rPr>
                          <m:t>𝑚𝑎𝑥</m:t>
                        </m:r>
                      </m:sub>
                    </m:sSub>
                    <m:r>
                      <a:rPr lang="es-EC" sz="1600" i="1">
                        <a:latin typeface="Cambria Math" panose="02040503050406030204" pitchFamily="18" charset="0"/>
                      </a:rPr>
                      <m:t>=84.16 </m:t>
                    </m:r>
                    <m:r>
                      <a:rPr lang="es-EC" sz="1600" i="1">
                        <a:latin typeface="Cambria Math" panose="02040503050406030204" pitchFamily="18" charset="0"/>
                      </a:rPr>
                      <m:t>𝑁</m:t>
                    </m:r>
                  </m:oMath>
                </a14:m>
                <a:endParaRPr lang="en-US" sz="1600" dirty="0"/>
              </a:p>
              <a:p>
                <a:r>
                  <a:rPr lang="es-EC" sz="1600" b="1" dirty="0"/>
                  <a:t>Momento máximo			</a:t>
                </a:r>
                <a14:m>
                  <m:oMath xmlns:m="http://schemas.openxmlformats.org/officeDocument/2006/math">
                    <m:sSub>
                      <m:sSubPr>
                        <m:ctrlPr>
                          <a:rPr lang="en-US" sz="1600" i="1">
                            <a:latin typeface="Cambria Math" panose="02040503050406030204" pitchFamily="18" charset="0"/>
                          </a:rPr>
                        </m:ctrlPr>
                      </m:sSubPr>
                      <m:e>
                        <m:r>
                          <a:rPr lang="es-EC" sz="1600" i="1">
                            <a:latin typeface="Cambria Math" panose="02040503050406030204" pitchFamily="18" charset="0"/>
                          </a:rPr>
                          <m:t>𝑀</m:t>
                        </m:r>
                      </m:e>
                      <m:sub>
                        <m:r>
                          <a:rPr lang="es-EC" sz="1600" i="1">
                            <a:latin typeface="Cambria Math" panose="02040503050406030204" pitchFamily="18" charset="0"/>
                          </a:rPr>
                          <m:t>𝑚𝑎𝑥</m:t>
                        </m:r>
                      </m:sub>
                    </m:sSub>
                    <m:r>
                      <a:rPr lang="es-EC" sz="1600" i="1">
                        <a:latin typeface="Cambria Math" panose="02040503050406030204" pitchFamily="18" charset="0"/>
                      </a:rPr>
                      <m:t>=7.05 </m:t>
                    </m:r>
                    <m:r>
                      <a:rPr lang="es-EC" sz="1600" i="1">
                        <a:latin typeface="Cambria Math" panose="02040503050406030204" pitchFamily="18" charset="0"/>
                      </a:rPr>
                      <m:t>𝑁</m:t>
                    </m:r>
                    <m:r>
                      <a:rPr lang="es-EC" sz="1600" i="1">
                        <a:latin typeface="Cambria Math" panose="02040503050406030204" pitchFamily="18" charset="0"/>
                      </a:rPr>
                      <m:t>∙</m:t>
                    </m:r>
                    <m:r>
                      <a:rPr lang="es-EC" sz="1600" i="1">
                        <a:latin typeface="Cambria Math" panose="02040503050406030204" pitchFamily="18" charset="0"/>
                      </a:rPr>
                      <m:t>𝑚</m:t>
                    </m:r>
                  </m:oMath>
                </a14:m>
                <a:endParaRPr lang="en-US" sz="1600" dirty="0"/>
              </a:p>
              <a:p>
                <a:pPr algn="just">
                  <a:lnSpc>
                    <a:spcPct val="150000"/>
                  </a:lnSpc>
                </a:pPr>
                <a:endParaRPr lang="en-US" sz="1600" dirty="0"/>
              </a:p>
            </p:txBody>
          </p:sp>
        </mc:Choice>
        <mc:Fallback xmlns="">
          <p:sp>
            <p:nvSpPr>
              <p:cNvPr id="9" name="Rectangle 6"/>
              <p:cNvSpPr>
                <a:spLocks noRot="1" noChangeAspect="1" noMove="1" noResize="1" noEditPoints="1" noAdjustHandles="1" noChangeArrowheads="1" noChangeShapeType="1" noTextEdit="1"/>
              </p:cNvSpPr>
              <p:nvPr/>
            </p:nvSpPr>
            <p:spPr bwMode="auto">
              <a:xfrm>
                <a:off x="564674" y="5181600"/>
                <a:ext cx="8014649" cy="908454"/>
              </a:xfrm>
              <a:prstGeom prst="rect">
                <a:avLst/>
              </a:prstGeom>
              <a:blipFill rotWithShape="0">
                <a:blip r:embed="rId5"/>
                <a:stretch>
                  <a:fillRect l="-457" t="-40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Rectángulo 3"/>
          <p:cNvSpPr/>
          <p:nvPr/>
        </p:nvSpPr>
        <p:spPr>
          <a:xfrm>
            <a:off x="6654870" y="1525772"/>
            <a:ext cx="1981200" cy="1051570"/>
          </a:xfrm>
          <a:prstGeom prst="rect">
            <a:avLst/>
          </a:prstGeom>
        </p:spPr>
        <p:txBody>
          <a:bodyPr wrap="square">
            <a:spAutoFit/>
          </a:bodyPr>
          <a:lstStyle/>
          <a:p>
            <a:pPr algn="just">
              <a:lnSpc>
                <a:spcPct val="150000"/>
              </a:lnSpc>
              <a:spcAft>
                <a:spcPts val="1000"/>
              </a:spcAft>
            </a:pPr>
            <a:r>
              <a:rPr lang="es-EC" dirty="0" err="1">
                <a:ea typeface="Times New Roman" panose="02020603050405020304" pitchFamily="18" charset="0"/>
                <a:cs typeface="Arial" panose="020B0604020202020204" pitchFamily="34" charset="0"/>
              </a:rPr>
              <a:t>RAy</a:t>
            </a:r>
            <a:r>
              <a:rPr lang="es-EC" dirty="0">
                <a:ea typeface="Times New Roman" panose="02020603050405020304" pitchFamily="18" charset="0"/>
                <a:cs typeface="Arial" panose="020B0604020202020204" pitchFamily="34" charset="0"/>
              </a:rPr>
              <a:t>=111.74 N</a:t>
            </a:r>
            <a:endParaRPr lang="en-US" dirty="0">
              <a:ea typeface="Times New Roman" panose="02020603050405020304" pitchFamily="18" charset="0"/>
              <a:cs typeface="Times New Roman" panose="02020603050405020304" pitchFamily="18" charset="0"/>
            </a:endParaRPr>
          </a:p>
          <a:p>
            <a:pPr algn="just">
              <a:lnSpc>
                <a:spcPct val="150000"/>
              </a:lnSpc>
              <a:spcAft>
                <a:spcPts val="1000"/>
              </a:spcAft>
            </a:pPr>
            <a:r>
              <a:rPr lang="es-EC" dirty="0" err="1">
                <a:ea typeface="Times New Roman" panose="02020603050405020304" pitchFamily="18" charset="0"/>
                <a:cs typeface="Arial" panose="020B0604020202020204" pitchFamily="34" charset="0"/>
              </a:rPr>
              <a:t>RBy</a:t>
            </a:r>
            <a:r>
              <a:rPr lang="es-EC" dirty="0">
                <a:ea typeface="Times New Roman" panose="02020603050405020304" pitchFamily="18" charset="0"/>
                <a:cs typeface="Arial" panose="020B0604020202020204" pitchFamily="34" charset="0"/>
              </a:rPr>
              <a:t>= 79.37 N</a:t>
            </a:r>
            <a:endParaRPr lang="en-US"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393028"/>
      </p:ext>
    </p:extLst>
  </p:cSld>
  <p:clrMapOvr>
    <a:masterClrMapping/>
  </p:clrMapOvr>
  <p:transition spd="med">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570691" y="703301"/>
            <a:ext cx="9423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ANÁLISIS DINÁMICO  EJE ROTOR	</a:t>
            </a:r>
            <a:r>
              <a:rPr lang="es-EC" altLang="en-US" sz="2800" b="1" dirty="0" err="1" smtClean="0"/>
              <a:t>FSmin</a:t>
            </a:r>
            <a:r>
              <a:rPr lang="es-EC" altLang="en-US" sz="2800" b="1" dirty="0" smtClean="0"/>
              <a:t>=1.6</a:t>
            </a:r>
            <a:endParaRPr lang="en-US" altLang="en-US" sz="2800" b="1" dirty="0"/>
          </a:p>
        </p:txBody>
      </p:sp>
      <p:sp>
        <p:nvSpPr>
          <p:cNvPr id="7" name="Rectangle 6"/>
          <p:cNvSpPr>
            <a:spLocks noChangeArrowheads="1"/>
          </p:cNvSpPr>
          <p:nvPr/>
        </p:nvSpPr>
        <p:spPr bwMode="auto">
          <a:xfrm>
            <a:off x="838200" y="1123162"/>
            <a:ext cx="80146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t>
            </a:r>
            <a:r>
              <a:rPr lang="es-EC" sz="1600" dirty="0"/>
              <a:t>ASTM A 240- AISI </a:t>
            </a:r>
            <a:r>
              <a:rPr lang="es-EC" sz="1600" dirty="0" smtClean="0"/>
              <a:t>304</a:t>
            </a:r>
          </a:p>
          <a:p>
            <a:pPr marL="285750" lvl="0" indent="-285750" algn="just">
              <a:lnSpc>
                <a:spcPct val="150000"/>
              </a:lnSpc>
              <a:buFont typeface="Arial" panose="020B0604020202020204" pitchFamily="34" charset="0"/>
              <a:buChar char="•"/>
            </a:pPr>
            <a:r>
              <a:rPr lang="es-EC" sz="1600" dirty="0" smtClean="0"/>
              <a:t>Diámetro mínimo eje en sección crítica: 0.85 </a:t>
            </a:r>
            <a:r>
              <a:rPr lang="es-EC" sz="1600" dirty="0" err="1" smtClean="0"/>
              <a:t>plg</a:t>
            </a:r>
            <a:r>
              <a:rPr lang="es-EC" sz="1600" dirty="0" smtClean="0"/>
              <a:t> = 21.59 mm</a:t>
            </a:r>
            <a:endParaRPr lang="en-US" sz="1600" dirty="0"/>
          </a:p>
        </p:txBody>
      </p:sp>
      <p:pic>
        <p:nvPicPr>
          <p:cNvPr id="8" name="Imagen 7"/>
          <p:cNvPicPr/>
          <p:nvPr/>
        </p:nvPicPr>
        <p:blipFill rotWithShape="1">
          <a:blip r:embed="rId4"/>
          <a:srcRect l="21632" t="24659" r="28224" b="16808"/>
          <a:stretch/>
        </p:blipFill>
        <p:spPr bwMode="auto">
          <a:xfrm>
            <a:off x="1943099" y="2133600"/>
            <a:ext cx="5257800" cy="36304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9819591"/>
      </p:ext>
    </p:extLst>
  </p:cSld>
  <p:clrMapOvr>
    <a:masterClrMapping/>
  </p:clrMapOvr>
  <p:transition spd="med">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ANÁLISIS VIBRACIONES</a:t>
            </a:r>
            <a:endParaRPr lang="en-US" altLang="en-US" sz="2800" b="1" dirty="0"/>
          </a:p>
        </p:txBody>
      </p:sp>
      <p:pic>
        <p:nvPicPr>
          <p:cNvPr id="6" name="Imagen 5"/>
          <p:cNvPicPr/>
          <p:nvPr/>
        </p:nvPicPr>
        <p:blipFill rotWithShape="1">
          <a:blip r:embed="rId4"/>
          <a:srcRect l="30839" t="39602" r="30657" b="18849"/>
          <a:stretch/>
        </p:blipFill>
        <p:spPr bwMode="auto">
          <a:xfrm>
            <a:off x="609600" y="1371600"/>
            <a:ext cx="3909754" cy="205740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l="16606" t="16880" r="25913" b="21121"/>
          <a:stretch/>
        </p:blipFill>
        <p:spPr bwMode="auto">
          <a:xfrm>
            <a:off x="4953000" y="3352800"/>
            <a:ext cx="3913587" cy="2370096"/>
          </a:xfrm>
          <a:prstGeom prst="rect">
            <a:avLst/>
          </a:prstGeom>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460091376"/>
              </p:ext>
            </p:extLst>
          </p:nvPr>
        </p:nvGraphicFramePr>
        <p:xfrm>
          <a:off x="5103695" y="1227096"/>
          <a:ext cx="3276600" cy="2103120"/>
        </p:xfrm>
        <a:graphic>
          <a:graphicData uri="http://schemas.openxmlformats.org/drawingml/2006/table">
            <a:tbl>
              <a:tblPr firstRow="1" firstCol="1" bandRow="1">
                <a:tableStyleId>{5C22544A-7EE6-4342-B048-85BDC9FD1C3A}</a:tableStyleId>
              </a:tblPr>
              <a:tblGrid>
                <a:gridCol w="453390"/>
                <a:gridCol w="705485"/>
                <a:gridCol w="684530"/>
                <a:gridCol w="748665"/>
                <a:gridCol w="684530"/>
              </a:tblGrid>
              <a:tr h="280035">
                <a:tc>
                  <a:txBody>
                    <a:bodyPr/>
                    <a:lstStyle/>
                    <a:p>
                      <a:pPr algn="ctr">
                        <a:lnSpc>
                          <a:spcPct val="115000"/>
                        </a:lnSpc>
                        <a:spcAft>
                          <a:spcPts val="0"/>
                        </a:spcAft>
                      </a:pPr>
                      <a:r>
                        <a:rPr lang="en-US" sz="1000">
                          <a:effectLst/>
                        </a:rPr>
                        <a:t>No.  Modo</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Frecuencia (Hertz)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Direcci</a:t>
                      </a:r>
                      <a:r>
                        <a:rPr lang="es-EC" sz="1000">
                          <a:effectLst/>
                        </a:rPr>
                        <a:t>ón X</a:t>
                      </a:r>
                      <a:r>
                        <a:rPr lang="en-US" sz="10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Direcci</a:t>
                      </a:r>
                      <a:r>
                        <a:rPr lang="es-EC" sz="1000">
                          <a:effectLst/>
                        </a:rPr>
                        <a:t>ón Y</a:t>
                      </a:r>
                      <a:r>
                        <a:rPr lang="en-US" sz="10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Direcci</a:t>
                      </a:r>
                      <a:r>
                        <a:rPr lang="es-EC" sz="1000">
                          <a:effectLst/>
                        </a:rPr>
                        <a:t>ón</a:t>
                      </a:r>
                      <a:r>
                        <a:rPr lang="en-US" sz="1000">
                          <a:effectLst/>
                        </a:rPr>
                        <a:t>  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40335">
                <a:tc>
                  <a:txBody>
                    <a:bodyPr/>
                    <a:lstStyle/>
                    <a:p>
                      <a:pPr algn="ctr">
                        <a:lnSpc>
                          <a:spcPct val="115000"/>
                        </a:lnSpc>
                        <a:spcAft>
                          <a:spcPts val="0"/>
                        </a:spcAft>
                      </a:pPr>
                      <a:r>
                        <a:rPr lang="en-US" sz="10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617.59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0.20156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0.39426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0.014467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40335">
                <a:tc>
                  <a:txBody>
                    <a:bodyPr/>
                    <a:lstStyle/>
                    <a:p>
                      <a:pPr algn="ctr">
                        <a:lnSpc>
                          <a:spcPct val="115000"/>
                        </a:lnSpc>
                        <a:spcAft>
                          <a:spcPts val="0"/>
                        </a:spcAft>
                      </a:pPr>
                      <a:r>
                        <a:rPr lang="en-US" sz="1000">
                          <a:effectLst/>
                        </a:rPr>
                        <a:t>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595.21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0.34628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0.26494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0.024968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40335">
                <a:tc>
                  <a:txBody>
                    <a:bodyPr/>
                    <a:lstStyle/>
                    <a:p>
                      <a:pPr algn="ctr">
                        <a:lnSpc>
                          <a:spcPct val="115000"/>
                        </a:lnSpc>
                        <a:spcAft>
                          <a:spcPts val="0"/>
                        </a:spcAft>
                      </a:pPr>
                      <a:r>
                        <a:rPr lang="en-US" sz="1000">
                          <a:effectLst/>
                        </a:rPr>
                        <a:t>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778.52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0.0025637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0.0010639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3.54E-06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40335">
                <a:tc>
                  <a:txBody>
                    <a:bodyPr/>
                    <a:lstStyle/>
                    <a:p>
                      <a:pPr algn="ctr">
                        <a:lnSpc>
                          <a:spcPct val="115000"/>
                        </a:lnSpc>
                        <a:spcAft>
                          <a:spcPts val="0"/>
                        </a:spcAft>
                      </a:pPr>
                      <a:r>
                        <a:rPr lang="en-US" sz="1000">
                          <a:effectLst/>
                        </a:rPr>
                        <a:t>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1212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0.021069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0.1203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0.0016305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40335">
                <a:tc>
                  <a:txBody>
                    <a:bodyPr/>
                    <a:lstStyle/>
                    <a:p>
                      <a:pPr algn="ctr">
                        <a:lnSpc>
                          <a:spcPct val="115000"/>
                        </a:lnSpc>
                        <a:spcAft>
                          <a:spcPts val="0"/>
                        </a:spcAft>
                      </a:pPr>
                      <a:r>
                        <a:rPr lang="en-US" sz="1000">
                          <a:effectLst/>
                        </a:rPr>
                        <a:t>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1388.4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0.0029699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0.00045483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0.015915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0035">
                <a:tc>
                  <a:txBody>
                    <a:bodyPr/>
                    <a:lstStyle/>
                    <a:p>
                      <a:pPr algn="ctr">
                        <a:lnSpc>
                          <a:spcPct val="115000"/>
                        </a:lnSpc>
                        <a:spcAft>
                          <a:spcPts val="0"/>
                        </a:spcAft>
                      </a:pPr>
                      <a:r>
                        <a:rPr lang="en-US" sz="10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Sum X  = 0.57444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Sum Y  = 0.78102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dirty="0">
                          <a:effectLst/>
                        </a:rPr>
                        <a:t>Sum Z  = 0.056984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736616073"/>
              </p:ext>
            </p:extLst>
          </p:nvPr>
        </p:nvGraphicFramePr>
        <p:xfrm>
          <a:off x="381553" y="3503601"/>
          <a:ext cx="4467860" cy="2225802"/>
        </p:xfrm>
        <a:graphic>
          <a:graphicData uri="http://schemas.openxmlformats.org/drawingml/2006/table">
            <a:tbl>
              <a:tblPr firstRow="1" firstCol="1" bandRow="1">
                <a:tableStyleId>{5C22544A-7EE6-4342-B048-85BDC9FD1C3A}</a:tableStyleId>
              </a:tblPr>
              <a:tblGrid>
                <a:gridCol w="553720"/>
                <a:gridCol w="765810"/>
                <a:gridCol w="765810"/>
                <a:gridCol w="808355"/>
                <a:gridCol w="765810"/>
                <a:gridCol w="808355"/>
              </a:tblGrid>
              <a:tr h="416560">
                <a:tc>
                  <a:txBody>
                    <a:bodyPr/>
                    <a:lstStyle/>
                    <a:p>
                      <a:pPr algn="ctr">
                        <a:lnSpc>
                          <a:spcPct val="115000"/>
                        </a:lnSpc>
                        <a:spcAft>
                          <a:spcPts val="0"/>
                        </a:spcAft>
                      </a:pPr>
                      <a:r>
                        <a:rPr lang="en-US" sz="1000">
                          <a:effectLst/>
                        </a:rPr>
                        <a:t>No.  Modelo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Frecuencia de resonancia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Frecuencia (Hertz)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a:effectLst/>
                        </a:rPr>
                        <a:t>Periodo (Segundos)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Frecuencia de resonancia Wn (Rpm)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Velocidad máxima </a:t>
                      </a:r>
                      <a:br>
                        <a:rPr lang="es-EC" sz="1000">
                          <a:effectLst/>
                        </a:rPr>
                      </a:br>
                      <a:r>
                        <a:rPr lang="es-EC" sz="1000">
                          <a:effectLst/>
                        </a:rPr>
                        <a:t>Wn-0.25*Wn </a:t>
                      </a:r>
                      <a:endParaRPr lang="en-US" sz="1200">
                        <a:effectLst/>
                      </a:endParaRPr>
                    </a:p>
                    <a:p>
                      <a:pPr algn="ctr">
                        <a:lnSpc>
                          <a:spcPct val="115000"/>
                        </a:lnSpc>
                        <a:spcAft>
                          <a:spcPts val="0"/>
                        </a:spcAft>
                      </a:pPr>
                      <a:r>
                        <a:rPr lang="es-EC" sz="1000">
                          <a:effectLst/>
                        </a:rPr>
                        <a:t>(Rpm)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39065">
                <a:tc>
                  <a:txBody>
                    <a:bodyPr/>
                    <a:lstStyle/>
                    <a:p>
                      <a:pPr algn="ctr">
                        <a:lnSpc>
                          <a:spcPct val="115000"/>
                        </a:lnSpc>
                        <a:spcAft>
                          <a:spcPts val="0"/>
                        </a:spcAft>
                      </a:pPr>
                      <a:r>
                        <a:rPr lang="en-US" sz="11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3880.4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617.59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0.0016192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37055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27791.25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39065">
                <a:tc>
                  <a:txBody>
                    <a:bodyPr/>
                    <a:lstStyle/>
                    <a:p>
                      <a:pPr algn="ctr">
                        <a:lnSpc>
                          <a:spcPct val="115000"/>
                        </a:lnSpc>
                        <a:spcAft>
                          <a:spcPts val="0"/>
                        </a:spcAft>
                      </a:pPr>
                      <a:r>
                        <a:rPr lang="en-US" sz="1100">
                          <a:effectLst/>
                        </a:rPr>
                        <a:t>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3739.8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595.21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0.0016801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35712.38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26784.285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39065">
                <a:tc>
                  <a:txBody>
                    <a:bodyPr/>
                    <a:lstStyle/>
                    <a:p>
                      <a:pPr algn="ctr">
                        <a:lnSpc>
                          <a:spcPct val="115000"/>
                        </a:lnSpc>
                        <a:spcAft>
                          <a:spcPts val="0"/>
                        </a:spcAft>
                      </a:pPr>
                      <a:r>
                        <a:rPr lang="en-US" sz="1100">
                          <a:effectLst/>
                        </a:rPr>
                        <a:t>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4891.6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778.52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0.0012845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46711.23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35033.4225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39065">
                <a:tc>
                  <a:txBody>
                    <a:bodyPr/>
                    <a:lstStyle/>
                    <a:p>
                      <a:pPr algn="ctr">
                        <a:lnSpc>
                          <a:spcPct val="115000"/>
                        </a:lnSpc>
                        <a:spcAft>
                          <a:spcPts val="0"/>
                        </a:spcAft>
                      </a:pPr>
                      <a:r>
                        <a:rPr lang="en-US" sz="1100">
                          <a:effectLst/>
                        </a:rPr>
                        <a:t>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7615.1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1212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0.0008251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72718.68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54539.01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39065">
                <a:tc>
                  <a:txBody>
                    <a:bodyPr/>
                    <a:lstStyle/>
                    <a:p>
                      <a:pPr algn="ctr">
                        <a:lnSpc>
                          <a:spcPct val="115000"/>
                        </a:lnSpc>
                        <a:spcAft>
                          <a:spcPts val="0"/>
                        </a:spcAft>
                      </a:pPr>
                      <a:r>
                        <a:rPr lang="en-US" sz="1100">
                          <a:effectLst/>
                        </a:rPr>
                        <a:t>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8723.5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1388.4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0.00072026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83303.09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dirty="0">
                          <a:effectLst/>
                        </a:rPr>
                        <a:t>62477.3175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607057489"/>
      </p:ext>
    </p:extLst>
  </p:cSld>
  <p:clrMapOvr>
    <a:masterClrMapping/>
  </p:clrMapOvr>
  <p:transition spd="med">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570691" y="703301"/>
            <a:ext cx="9423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DISEÑO DE LA SOLDADURA</a:t>
            </a:r>
            <a:endParaRPr lang="en-US" altLang="en-US" sz="2800" b="1" dirty="0"/>
          </a:p>
        </p:txBody>
      </p:sp>
      <p:sp>
        <p:nvSpPr>
          <p:cNvPr id="7" name="Rectangle 6"/>
          <p:cNvSpPr>
            <a:spLocks noChangeArrowheads="1"/>
          </p:cNvSpPr>
          <p:nvPr/>
        </p:nvSpPr>
        <p:spPr bwMode="auto">
          <a:xfrm>
            <a:off x="572847" y="1197448"/>
            <a:ext cx="8014649"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just">
              <a:lnSpc>
                <a:spcPct val="150000"/>
              </a:lnSpc>
              <a:buFont typeface="Arial" panose="020B0604020202020204" pitchFamily="34" charset="0"/>
              <a:buChar char="•"/>
            </a:pPr>
            <a:r>
              <a:rPr lang="es-EC" sz="1600" dirty="0"/>
              <a:t>Proceso: Soldadura </a:t>
            </a:r>
            <a:r>
              <a:rPr lang="es-EC" sz="1600" dirty="0" smtClean="0"/>
              <a:t>Disímil</a:t>
            </a:r>
          </a:p>
          <a:p>
            <a:pPr marL="285750" lvl="0" indent="-285750" algn="just">
              <a:lnSpc>
                <a:spcPct val="150000"/>
              </a:lnSpc>
              <a:buFont typeface="Arial" panose="020B0604020202020204" pitchFamily="34" charset="0"/>
              <a:buChar char="•"/>
            </a:pPr>
            <a:r>
              <a:rPr lang="es-EC" sz="1600" dirty="0"/>
              <a:t>Método: Diagrama Schaeffler</a:t>
            </a:r>
          </a:p>
          <a:p>
            <a:pPr algn="just">
              <a:lnSpc>
                <a:spcPct val="150000"/>
              </a:lnSpc>
            </a:pPr>
            <a:endParaRPr lang="es-EC" sz="1600" dirty="0"/>
          </a:p>
          <a:p>
            <a:pPr marL="285750" lvl="0" indent="-285750" algn="just">
              <a:lnSpc>
                <a:spcPct val="150000"/>
              </a:lnSpc>
              <a:buFont typeface="Arial" panose="020B0604020202020204" pitchFamily="34" charset="0"/>
              <a:buChar char="•"/>
            </a:pPr>
            <a:r>
              <a:rPr lang="en-US" sz="1600" dirty="0" smtClean="0"/>
              <a:t>Material: </a:t>
            </a:r>
            <a:r>
              <a:rPr lang="en-US" sz="1600" dirty="0" err="1" smtClean="0"/>
              <a:t>Eje</a:t>
            </a:r>
            <a:r>
              <a:rPr lang="en-US" sz="1600" dirty="0" smtClean="0"/>
              <a:t> rotor</a:t>
            </a:r>
            <a:r>
              <a:rPr lang="es-EC" sz="1600" dirty="0" smtClean="0"/>
              <a:t>: Acero ASTM </a:t>
            </a:r>
            <a:r>
              <a:rPr lang="es-EC" sz="1600" dirty="0"/>
              <a:t>A 240- AISI </a:t>
            </a:r>
            <a:r>
              <a:rPr lang="es-EC" sz="1600" dirty="0" smtClean="0"/>
              <a:t>304</a:t>
            </a:r>
          </a:p>
          <a:p>
            <a:pPr algn="just">
              <a:lnSpc>
                <a:spcPct val="150000"/>
              </a:lnSpc>
            </a:pPr>
            <a:r>
              <a:rPr lang="es-EC" sz="1600" dirty="0" err="1"/>
              <a:t>Creq</a:t>
            </a:r>
            <a:r>
              <a:rPr lang="es-EC" sz="1600" dirty="0"/>
              <a:t> = %Cr + %Mo + 1,5%Si + </a:t>
            </a:r>
            <a:r>
              <a:rPr lang="es-EC" sz="1600" dirty="0" smtClean="0"/>
              <a:t>0,5%Nb = </a:t>
            </a:r>
            <a:r>
              <a:rPr lang="es-EC" sz="1600" b="1" dirty="0"/>
              <a:t>%19.5</a:t>
            </a:r>
            <a:endParaRPr lang="en-US" sz="1600" b="1" dirty="0"/>
          </a:p>
          <a:p>
            <a:pPr algn="just">
              <a:lnSpc>
                <a:spcPct val="150000"/>
              </a:lnSpc>
            </a:pPr>
            <a:r>
              <a:rPr lang="es-EC" sz="1600" dirty="0" err="1"/>
              <a:t>Nieq</a:t>
            </a:r>
            <a:r>
              <a:rPr lang="es-EC" sz="1600" dirty="0"/>
              <a:t> = %Ni + 15%C + </a:t>
            </a:r>
            <a:r>
              <a:rPr lang="es-EC" sz="1600" dirty="0" smtClean="0"/>
              <a:t>0,5%Mn = </a:t>
            </a:r>
            <a:r>
              <a:rPr lang="es-EC" sz="1600" b="1" dirty="0"/>
              <a:t>%</a:t>
            </a:r>
            <a:r>
              <a:rPr lang="es-EC" sz="1600" b="1" dirty="0" smtClean="0"/>
              <a:t>12.4</a:t>
            </a:r>
          </a:p>
          <a:p>
            <a:pPr algn="just">
              <a:lnSpc>
                <a:spcPct val="150000"/>
              </a:lnSpc>
            </a:pPr>
            <a:endParaRPr lang="es-EC" sz="1600" dirty="0" smtClean="0"/>
          </a:p>
          <a:p>
            <a:pPr marL="285750" indent="-285750">
              <a:buFont typeface="Arial" panose="020B0604020202020204" pitchFamily="34" charset="0"/>
              <a:buChar char="•"/>
            </a:pPr>
            <a:r>
              <a:rPr lang="en-US" sz="1600" dirty="0" smtClean="0"/>
              <a:t>Material Porta </a:t>
            </a:r>
            <a:r>
              <a:rPr lang="en-US" sz="1600" dirty="0" err="1" smtClean="0"/>
              <a:t>cuchilla</a:t>
            </a:r>
            <a:r>
              <a:rPr lang="es-EC" sz="1600" dirty="0" smtClean="0"/>
              <a:t>: Acero </a:t>
            </a:r>
            <a:r>
              <a:rPr lang="es-EC" sz="1600" dirty="0"/>
              <a:t>ASTM A131 Gr </a:t>
            </a:r>
            <a:r>
              <a:rPr lang="es-EC" sz="1600" dirty="0" smtClean="0"/>
              <a:t>A</a:t>
            </a:r>
          </a:p>
          <a:p>
            <a:pPr algn="just">
              <a:lnSpc>
                <a:spcPct val="150000"/>
              </a:lnSpc>
            </a:pPr>
            <a:r>
              <a:rPr lang="es-EC" sz="1600" dirty="0" err="1"/>
              <a:t>Creq</a:t>
            </a:r>
            <a:r>
              <a:rPr lang="es-EC" sz="1600" dirty="0"/>
              <a:t> = %Cr + %Mo + 1,5%Si + 0,5%Nb = </a:t>
            </a:r>
            <a:r>
              <a:rPr lang="es-EC" sz="1600" b="1" dirty="0"/>
              <a:t>0</a:t>
            </a:r>
            <a:endParaRPr lang="en-US" sz="1600" b="1" dirty="0"/>
          </a:p>
          <a:p>
            <a:pPr algn="just">
              <a:lnSpc>
                <a:spcPct val="150000"/>
              </a:lnSpc>
            </a:pPr>
            <a:r>
              <a:rPr lang="es-EC" sz="1600" dirty="0" err="1"/>
              <a:t>Nieq</a:t>
            </a:r>
            <a:r>
              <a:rPr lang="es-EC" sz="1600" dirty="0"/>
              <a:t> = %Ni + 15%C + 0,5%Mn = </a:t>
            </a:r>
            <a:r>
              <a:rPr lang="es-EC" sz="1600" b="1" dirty="0"/>
              <a:t>%</a:t>
            </a:r>
            <a:r>
              <a:rPr lang="es-EC" sz="1600" b="1" dirty="0" smtClean="0"/>
              <a:t>3.41</a:t>
            </a:r>
          </a:p>
          <a:p>
            <a:pPr algn="just">
              <a:lnSpc>
                <a:spcPct val="150000"/>
              </a:lnSpc>
            </a:pPr>
            <a:endParaRPr lang="es-EC" sz="1600" dirty="0"/>
          </a:p>
          <a:p>
            <a:pPr marL="285750" indent="-285750">
              <a:buFont typeface="Arial" panose="020B0604020202020204" pitchFamily="34" charset="0"/>
              <a:buChar char="•"/>
            </a:pPr>
            <a:r>
              <a:rPr lang="es-EC" sz="1600" dirty="0" smtClean="0"/>
              <a:t>Electrodo AWS E </a:t>
            </a:r>
            <a:r>
              <a:rPr lang="es-EC" sz="1600" dirty="0"/>
              <a:t>312-16.</a:t>
            </a:r>
            <a:endParaRPr lang="en-US" sz="1600" dirty="0"/>
          </a:p>
          <a:p>
            <a:pPr algn="just">
              <a:lnSpc>
                <a:spcPct val="150000"/>
              </a:lnSpc>
            </a:pPr>
            <a:r>
              <a:rPr lang="es-EC" sz="1600" dirty="0" err="1" smtClean="0"/>
              <a:t>Creq</a:t>
            </a:r>
            <a:r>
              <a:rPr lang="es-EC" sz="1600" dirty="0" smtClean="0"/>
              <a:t> </a:t>
            </a:r>
            <a:r>
              <a:rPr lang="es-EC" sz="1600" dirty="0"/>
              <a:t>= %Cr + %Mo + 1,5%Si + 0,5%Nb = </a:t>
            </a:r>
            <a:r>
              <a:rPr lang="es-EC" sz="1600" b="1" dirty="0"/>
              <a:t>28%</a:t>
            </a:r>
            <a:endParaRPr lang="en-US" sz="1600" b="1" dirty="0"/>
          </a:p>
          <a:p>
            <a:pPr algn="just">
              <a:lnSpc>
                <a:spcPct val="150000"/>
              </a:lnSpc>
            </a:pPr>
            <a:r>
              <a:rPr lang="es-EC" sz="1600" dirty="0" err="1"/>
              <a:t>Nieq</a:t>
            </a:r>
            <a:r>
              <a:rPr lang="es-EC" sz="1600" dirty="0"/>
              <a:t> = %Ni + 15%C + 0,5%Mn = </a:t>
            </a:r>
            <a:r>
              <a:rPr lang="es-EC" sz="1600" b="1" dirty="0"/>
              <a:t>13.8</a:t>
            </a:r>
            <a:r>
              <a:rPr lang="es-EC" sz="1600" b="1" dirty="0" smtClean="0"/>
              <a:t>% </a:t>
            </a:r>
            <a:endParaRPr lang="en-US" sz="1600" b="1" dirty="0"/>
          </a:p>
          <a:p>
            <a:pPr marL="285750" indent="-285750">
              <a:buFont typeface="Arial" panose="020B0604020202020204" pitchFamily="34" charset="0"/>
              <a:buChar char="•"/>
            </a:pPr>
            <a:endParaRPr lang="en-US" sz="1600" dirty="0"/>
          </a:p>
          <a:p>
            <a:pPr marL="285750" lvl="0" indent="-285750" algn="just">
              <a:lnSpc>
                <a:spcPct val="150000"/>
              </a:lnSpc>
              <a:buFont typeface="Arial" panose="020B0604020202020204" pitchFamily="34" charset="0"/>
              <a:buChar char="•"/>
            </a:pPr>
            <a:endParaRPr lang="es-EC" sz="1600" dirty="0"/>
          </a:p>
          <a:p>
            <a:pPr marL="285750" lvl="0" indent="-285750" algn="just">
              <a:lnSpc>
                <a:spcPct val="150000"/>
              </a:lnSpc>
              <a:buFont typeface="Arial" panose="020B0604020202020204" pitchFamily="34" charset="0"/>
              <a:buChar char="•"/>
            </a:pPr>
            <a:endParaRPr lang="es-EC" sz="1600" dirty="0" smtClean="0"/>
          </a:p>
        </p:txBody>
      </p:sp>
      <p:pic>
        <p:nvPicPr>
          <p:cNvPr id="6" name="Imagen 5"/>
          <p:cNvPicPr/>
          <p:nvPr/>
        </p:nvPicPr>
        <p:blipFill rotWithShape="1">
          <a:blip r:embed="rId4"/>
          <a:srcRect l="28285" t="16880" r="29379" b="11707"/>
          <a:stretch/>
        </p:blipFill>
        <p:spPr bwMode="auto">
          <a:xfrm>
            <a:off x="5943600" y="2358098"/>
            <a:ext cx="2643896" cy="249462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70405138"/>
      </p:ext>
    </p:extLst>
  </p:cSld>
  <p:clrMapOvr>
    <a:masterClrMapping/>
  </p:clrMapOvr>
  <p:transition spd="med">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570691" y="703301"/>
            <a:ext cx="9423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DISEÑO DE LA SOLDADURA</a:t>
            </a:r>
            <a:endParaRPr lang="en-US" altLang="en-US" sz="2800" b="1" dirty="0"/>
          </a:p>
        </p:txBody>
      </p:sp>
      <p:sp>
        <p:nvSpPr>
          <p:cNvPr id="7" name="Rectangle 6"/>
          <p:cNvSpPr>
            <a:spLocks noChangeArrowheads="1"/>
          </p:cNvSpPr>
          <p:nvPr/>
        </p:nvSpPr>
        <p:spPr bwMode="auto">
          <a:xfrm>
            <a:off x="564674" y="5299493"/>
            <a:ext cx="801464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just">
              <a:lnSpc>
                <a:spcPct val="150000"/>
              </a:lnSpc>
              <a:buFont typeface="Arial" panose="020B0604020202020204" pitchFamily="34" charset="0"/>
              <a:buChar char="•"/>
            </a:pPr>
            <a:r>
              <a:rPr lang="es-EC" sz="1600" dirty="0" smtClean="0"/>
              <a:t>Existirá </a:t>
            </a:r>
            <a:r>
              <a:rPr lang="es-EC" sz="1600" dirty="0"/>
              <a:t>un 15% de desprendimiento de austenita y ferrita, liberando a este proceso de problemas que presentan las estructuras al soldar</a:t>
            </a:r>
          </a:p>
          <a:p>
            <a:endParaRPr lang="en-US" sz="1600" dirty="0"/>
          </a:p>
          <a:p>
            <a:pPr marL="285750" lvl="0" indent="-285750" algn="just">
              <a:lnSpc>
                <a:spcPct val="150000"/>
              </a:lnSpc>
              <a:buFont typeface="Arial" panose="020B0604020202020204" pitchFamily="34" charset="0"/>
              <a:buChar char="•"/>
            </a:pPr>
            <a:endParaRPr lang="es-EC" sz="1600" dirty="0"/>
          </a:p>
          <a:p>
            <a:pPr marL="285750" lvl="0" indent="-285750" algn="just">
              <a:lnSpc>
                <a:spcPct val="150000"/>
              </a:lnSpc>
              <a:buFont typeface="Arial" panose="020B0604020202020204" pitchFamily="34" charset="0"/>
              <a:buChar char="•"/>
            </a:pPr>
            <a:endParaRPr lang="es-EC" sz="1600" dirty="0" smtClean="0"/>
          </a:p>
        </p:txBody>
      </p:sp>
      <p:pic>
        <p:nvPicPr>
          <p:cNvPr id="8" name="Imagen 7" descr="M:\ESTUDIOS\ESPE\TESIS OTNISA\CAPITULO 1 INTRODUCCION\soldadura2.jpg"/>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0"/>
            <a:ext cx="6172200" cy="3943175"/>
          </a:xfrm>
          <a:prstGeom prst="rect">
            <a:avLst/>
          </a:prstGeom>
          <a:noFill/>
          <a:ln>
            <a:noFill/>
          </a:ln>
        </p:spPr>
      </p:pic>
    </p:spTree>
    <p:extLst>
      <p:ext uri="{BB962C8B-B14F-4D97-AF65-F5344CB8AC3E}">
        <p14:creationId xmlns:p14="http://schemas.microsoft.com/office/powerpoint/2010/main" val="1934102595"/>
      </p:ext>
    </p:extLst>
  </p:cSld>
  <p:clrMapOvr>
    <a:masterClrMapping/>
  </p:clrMapOvr>
  <p:transition spd="med">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0"/>
            <a:ext cx="8229600" cy="5592763"/>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8" name="Rectangle 6"/>
          <p:cNvSpPr>
            <a:spLocks noChangeArrowheads="1"/>
          </p:cNvSpPr>
          <p:nvPr/>
        </p:nvSpPr>
        <p:spPr bwMode="auto">
          <a:xfrm>
            <a:off x="761999" y="2997302"/>
            <a:ext cx="371219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s-EC" sz="2000" dirty="0" smtClean="0"/>
              <a:t>El PET (polietileno </a:t>
            </a:r>
            <a:r>
              <a:rPr lang="es-EC" sz="2000" dirty="0" err="1" smtClean="0"/>
              <a:t>tereftalato</a:t>
            </a:r>
            <a:r>
              <a:rPr lang="es-EC" sz="2000" dirty="0" smtClean="0"/>
              <a:t>); al no ser un material biodegradable, los plásticos se convierten en un serio problema de contaminación, pues duran muchos años. </a:t>
            </a:r>
          </a:p>
        </p:txBody>
      </p:sp>
      <p:sp>
        <p:nvSpPr>
          <p:cNvPr id="9" name="Rectangle 6"/>
          <p:cNvSpPr>
            <a:spLocks noChangeArrowheads="1"/>
          </p:cNvSpPr>
          <p:nvPr/>
        </p:nvSpPr>
        <p:spPr bwMode="auto">
          <a:xfrm>
            <a:off x="761999" y="726213"/>
            <a:ext cx="7620001" cy="234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s-ES" sz="2000" dirty="0"/>
              <a:t>Entre los principales desechos inorgánicos están el plástico, tetra </a:t>
            </a:r>
            <a:r>
              <a:rPr lang="es-ES" sz="2000" dirty="0" err="1"/>
              <a:t>pak</a:t>
            </a:r>
            <a:r>
              <a:rPr lang="es-ES" sz="2000" dirty="0"/>
              <a:t> (polietileno, cartón y aluminio), papel, cartón, vidrio, aluminio y lata. En los últimos años, por las tendencias del mercado, los productos alimenticios usan envases de plástico que, por su menor costo, han sustituido al vidrio y al cartón.</a:t>
            </a:r>
            <a:endParaRPr lang="en-US" sz="2000" dirty="0"/>
          </a:p>
        </p:txBody>
      </p:sp>
      <p:pic>
        <p:nvPicPr>
          <p:cNvPr id="10" name="Imagen 9" descr="Desechos plásticos flotan en aguas del océano Índico.-"/>
          <p:cNvPicPr/>
          <p:nvPr/>
        </p:nvPicPr>
        <p:blipFill rotWithShape="1">
          <a:blip r:embed="rId4" cstate="print">
            <a:extLst>
              <a:ext uri="{28A0092B-C50C-407E-A947-70E740481C1C}">
                <a14:useLocalDpi xmlns:a14="http://schemas.microsoft.com/office/drawing/2010/main" val="0"/>
              </a:ext>
            </a:extLst>
          </a:blip>
          <a:srcRect t="37487"/>
          <a:stretch/>
        </p:blipFill>
        <p:spPr bwMode="auto">
          <a:xfrm>
            <a:off x="4906131" y="3117676"/>
            <a:ext cx="3475869" cy="273749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69067787"/>
      </p:ext>
    </p:extLst>
  </p:cSld>
  <p:clrMapOvr>
    <a:masterClrMapping/>
  </p:clrMapOvr>
  <p:transition spd="med">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CÁMARA DE MOLIENDA</a:t>
            </a:r>
            <a:endParaRPr lang="en-US" altLang="en-US" sz="2800" b="1" dirty="0"/>
          </a:p>
        </p:txBody>
      </p:sp>
      <p:pic>
        <p:nvPicPr>
          <p:cNvPr id="7" name="Imagen 6"/>
          <p:cNvPicPr/>
          <p:nvPr/>
        </p:nvPicPr>
        <p:blipFill rotWithShape="1">
          <a:blip r:embed="rId4"/>
          <a:srcRect l="31569" t="28240" r="35401" b="15927"/>
          <a:stretch/>
        </p:blipFill>
        <p:spPr bwMode="auto">
          <a:xfrm>
            <a:off x="2133599" y="2144201"/>
            <a:ext cx="4572001" cy="3796693"/>
          </a:xfrm>
          <a:prstGeom prst="rect">
            <a:avLst/>
          </a:prstGeom>
          <a:ln>
            <a:noFill/>
          </a:ln>
          <a:effectLst>
            <a:softEdge rad="112500"/>
          </a:effectLst>
          <a:extLst>
            <a:ext uri="{53640926-AAD7-44D8-BBD7-CCE9431645EC}">
              <a14:shadowObscured xmlns:a14="http://schemas.microsoft.com/office/drawing/2010/main"/>
            </a:ext>
          </a:extLst>
        </p:spPr>
      </p:pic>
      <p:sp>
        <p:nvSpPr>
          <p:cNvPr id="8" name="Rectangle 6"/>
          <p:cNvSpPr>
            <a:spLocks noChangeArrowheads="1"/>
          </p:cNvSpPr>
          <p:nvPr/>
        </p:nvSpPr>
        <p:spPr bwMode="auto">
          <a:xfrm>
            <a:off x="838200" y="1042430"/>
            <a:ext cx="80146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Naval ASTM A131</a:t>
            </a:r>
          </a:p>
          <a:p>
            <a:pPr marL="285750" lvl="0" indent="-285750" algn="just">
              <a:lnSpc>
                <a:spcPct val="150000"/>
              </a:lnSpc>
              <a:buFont typeface="Arial" panose="020B0604020202020204" pitchFamily="34" charset="0"/>
              <a:buChar char="•"/>
            </a:pPr>
            <a:r>
              <a:rPr lang="es-EC" sz="1600" dirty="0" smtClean="0"/>
              <a:t>Dimensiones: </a:t>
            </a:r>
            <a:r>
              <a:rPr lang="es-EC" sz="1600" dirty="0"/>
              <a:t>390 x 280 mm</a:t>
            </a:r>
            <a:endParaRPr lang="es-EC" sz="1600" dirty="0" smtClean="0"/>
          </a:p>
          <a:p>
            <a:pPr algn="just">
              <a:lnSpc>
                <a:spcPct val="150000"/>
              </a:lnSpc>
            </a:pPr>
            <a:endParaRPr lang="en-US" sz="1600" dirty="0"/>
          </a:p>
        </p:txBody>
      </p:sp>
    </p:spTree>
    <p:extLst>
      <p:ext uri="{BB962C8B-B14F-4D97-AF65-F5344CB8AC3E}">
        <p14:creationId xmlns:p14="http://schemas.microsoft.com/office/powerpoint/2010/main" val="1220259991"/>
      </p:ext>
    </p:extLst>
  </p:cSld>
  <p:clrMapOvr>
    <a:masterClrMapping/>
  </p:clrMapOvr>
  <p:transition spd="med">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ESTRUCTURA BASE</a:t>
            </a:r>
            <a:endParaRPr lang="en-US" altLang="en-US" sz="2800" b="1" dirty="0"/>
          </a:p>
        </p:txBody>
      </p:sp>
      <p:pic>
        <p:nvPicPr>
          <p:cNvPr id="5" name="Imagen 4"/>
          <p:cNvPicPr/>
          <p:nvPr/>
        </p:nvPicPr>
        <p:blipFill rotWithShape="1">
          <a:blip r:embed="rId4"/>
          <a:srcRect l="25547" t="21100" r="32482" b="11058"/>
          <a:stretch/>
        </p:blipFill>
        <p:spPr bwMode="auto">
          <a:xfrm>
            <a:off x="838200" y="2085389"/>
            <a:ext cx="3429000" cy="3386475"/>
          </a:xfrm>
          <a:prstGeom prst="rect">
            <a:avLst/>
          </a:prstGeom>
          <a:ln>
            <a:noFill/>
          </a:ln>
          <a:effectLst>
            <a:softEdge rad="112500"/>
          </a:effectLst>
          <a:extLst>
            <a:ext uri="{53640926-AAD7-44D8-BBD7-CCE9431645EC}">
              <a14:shadowObscured xmlns:a14="http://schemas.microsoft.com/office/drawing/2010/main"/>
            </a:ext>
          </a:extLst>
        </p:spPr>
      </p:pic>
      <p:sp>
        <p:nvSpPr>
          <p:cNvPr id="6" name="Rectangle 6"/>
          <p:cNvSpPr>
            <a:spLocks noChangeArrowheads="1"/>
          </p:cNvSpPr>
          <p:nvPr/>
        </p:nvSpPr>
        <p:spPr bwMode="auto">
          <a:xfrm>
            <a:off x="838200" y="1227096"/>
            <a:ext cx="80146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Estructural ASTM A36		MODELADO</a:t>
            </a:r>
          </a:p>
          <a:p>
            <a:pPr algn="just">
              <a:lnSpc>
                <a:spcPct val="150000"/>
              </a:lnSpc>
            </a:pPr>
            <a:endParaRPr lang="en-US" sz="1600" dirty="0"/>
          </a:p>
        </p:txBody>
      </p:sp>
      <p:pic>
        <p:nvPicPr>
          <p:cNvPr id="8" name="Imagen 7"/>
          <p:cNvPicPr/>
          <p:nvPr/>
        </p:nvPicPr>
        <p:blipFill rotWithShape="1">
          <a:blip r:embed="rId5"/>
          <a:srcRect l="24088" t="22722" r="33394" b="10085"/>
          <a:stretch/>
        </p:blipFill>
        <p:spPr bwMode="auto">
          <a:xfrm>
            <a:off x="5080141" y="2086816"/>
            <a:ext cx="3364743" cy="3385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8104809"/>
      </p:ext>
    </p:extLst>
  </p:cSld>
  <p:clrMapOvr>
    <a:masterClrMapping/>
  </p:clrMapOvr>
  <p:transition spd="med">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a:t>ESTRUCTURA BASE</a:t>
            </a:r>
            <a:endParaRPr lang="en-US" altLang="en-US" sz="2800" b="1" dirty="0"/>
          </a:p>
        </p:txBody>
      </p:sp>
      <p:sp>
        <p:nvSpPr>
          <p:cNvPr id="6" name="Rectangle 6"/>
          <p:cNvSpPr>
            <a:spLocks noChangeArrowheads="1"/>
          </p:cNvSpPr>
          <p:nvPr/>
        </p:nvSpPr>
        <p:spPr bwMode="auto">
          <a:xfrm>
            <a:off x="838200" y="1064809"/>
            <a:ext cx="8014649"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Estructural ASTM A36		MODELADO</a:t>
            </a:r>
          </a:p>
          <a:p>
            <a:pPr marL="285750" lvl="0" indent="-285750" algn="just">
              <a:lnSpc>
                <a:spcPct val="150000"/>
              </a:lnSpc>
              <a:buFont typeface="Arial" panose="020B0604020202020204" pitchFamily="34" charset="0"/>
              <a:buChar char="•"/>
            </a:pPr>
            <a:r>
              <a:rPr lang="en-US" sz="1600" dirty="0" err="1"/>
              <a:t>Tensiones</a:t>
            </a:r>
            <a:r>
              <a:rPr lang="en-US" sz="1600" dirty="0"/>
              <a:t> de Von </a:t>
            </a:r>
            <a:r>
              <a:rPr lang="en-US" sz="1600" dirty="0" err="1"/>
              <a:t>Mises</a:t>
            </a:r>
            <a:r>
              <a:rPr lang="en-US" sz="1600" dirty="0"/>
              <a:t>, </a:t>
            </a:r>
            <a:r>
              <a:rPr lang="en-US" sz="1600" dirty="0" err="1"/>
              <a:t>esfuerzo</a:t>
            </a:r>
            <a:r>
              <a:rPr lang="en-US" sz="1600" dirty="0"/>
              <a:t> </a:t>
            </a:r>
            <a:r>
              <a:rPr lang="en-US" sz="1600" dirty="0" err="1"/>
              <a:t>máximo</a:t>
            </a:r>
            <a:r>
              <a:rPr lang="en-US" sz="1600" dirty="0"/>
              <a:t> de 118.6 </a:t>
            </a:r>
            <a:r>
              <a:rPr lang="en-US" sz="1600" dirty="0" err="1" smtClean="0"/>
              <a:t>Mpa</a:t>
            </a:r>
            <a:endParaRPr lang="en-US" sz="1600" dirty="0" smtClean="0"/>
          </a:p>
          <a:p>
            <a:pPr marL="285750" lvl="0" indent="-285750" algn="just">
              <a:lnSpc>
                <a:spcPct val="150000"/>
              </a:lnSpc>
              <a:buFont typeface="Arial" panose="020B0604020202020204" pitchFamily="34" charset="0"/>
              <a:buChar char="•"/>
            </a:pPr>
            <a:r>
              <a:rPr lang="en-US" sz="1600" dirty="0" err="1"/>
              <a:t>D</a:t>
            </a:r>
            <a:r>
              <a:rPr lang="en-US" sz="1600" dirty="0" err="1" smtClean="0"/>
              <a:t>esplazamiento</a:t>
            </a:r>
            <a:r>
              <a:rPr lang="en-US" sz="1600" dirty="0" smtClean="0"/>
              <a:t> </a:t>
            </a:r>
            <a:r>
              <a:rPr lang="en-US" sz="1600" dirty="0" err="1"/>
              <a:t>máximo</a:t>
            </a:r>
            <a:r>
              <a:rPr lang="en-US" sz="1600" dirty="0"/>
              <a:t> 2.3 mm </a:t>
            </a:r>
            <a:endParaRPr lang="en-US" sz="1600" dirty="0" smtClean="0"/>
          </a:p>
          <a:p>
            <a:pPr marL="285750" lvl="0" indent="-285750" algn="just">
              <a:lnSpc>
                <a:spcPct val="150000"/>
              </a:lnSpc>
              <a:buFont typeface="Arial" panose="020B0604020202020204" pitchFamily="34" charset="0"/>
              <a:buChar char="•"/>
            </a:pPr>
            <a:r>
              <a:rPr lang="en-US" sz="1600" dirty="0" err="1"/>
              <a:t>D</a:t>
            </a:r>
            <a:r>
              <a:rPr lang="en-US" sz="1600" dirty="0" err="1" smtClean="0"/>
              <a:t>eformación</a:t>
            </a:r>
            <a:r>
              <a:rPr lang="en-US" sz="1600" dirty="0" smtClean="0"/>
              <a:t> </a:t>
            </a:r>
            <a:r>
              <a:rPr lang="en-US" sz="1600" dirty="0" err="1"/>
              <a:t>máxima</a:t>
            </a:r>
            <a:r>
              <a:rPr lang="en-US" sz="1600" dirty="0"/>
              <a:t> </a:t>
            </a:r>
            <a:r>
              <a:rPr lang="en-US" sz="1600" dirty="0" smtClean="0"/>
              <a:t>0.0006 mm</a:t>
            </a:r>
            <a:endParaRPr lang="es-EC" sz="1600" dirty="0" smtClean="0"/>
          </a:p>
          <a:p>
            <a:pPr algn="just">
              <a:lnSpc>
                <a:spcPct val="150000"/>
              </a:lnSpc>
            </a:pPr>
            <a:endParaRPr lang="en-US" sz="1600" dirty="0"/>
          </a:p>
        </p:txBody>
      </p:sp>
      <p:pic>
        <p:nvPicPr>
          <p:cNvPr id="7" name="Imagen 6"/>
          <p:cNvPicPr/>
          <p:nvPr/>
        </p:nvPicPr>
        <p:blipFill rotWithShape="1">
          <a:blip r:embed="rId4"/>
          <a:srcRect l="14781" t="17204" r="20438" b="13980"/>
          <a:stretch/>
        </p:blipFill>
        <p:spPr bwMode="auto">
          <a:xfrm>
            <a:off x="2133600" y="2819400"/>
            <a:ext cx="4802875" cy="29698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4278697"/>
      </p:ext>
    </p:extLst>
  </p:cSld>
  <p:clrMapOvr>
    <a:masterClrMapping/>
  </p:clrMapOvr>
  <p:transition spd="med">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FRECUENCIAS NATURALES</a:t>
            </a:r>
            <a:endParaRPr lang="en-US" altLang="en-US" sz="2800" b="1" dirty="0"/>
          </a:p>
        </p:txBody>
      </p:sp>
      <p:pic>
        <p:nvPicPr>
          <p:cNvPr id="8" name="Imagen 7"/>
          <p:cNvPicPr/>
          <p:nvPr/>
        </p:nvPicPr>
        <p:blipFill rotWithShape="1">
          <a:blip r:embed="rId4"/>
          <a:srcRect l="15278" t="17030" r="25241" b="13034"/>
          <a:stretch/>
        </p:blipFill>
        <p:spPr bwMode="auto">
          <a:xfrm>
            <a:off x="685800" y="1271747"/>
            <a:ext cx="3733800" cy="2737817"/>
          </a:xfrm>
          <a:prstGeom prst="rect">
            <a:avLst/>
          </a:prstGeom>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248411991"/>
              </p:ext>
            </p:extLst>
          </p:nvPr>
        </p:nvGraphicFramePr>
        <p:xfrm>
          <a:off x="2343326" y="4147351"/>
          <a:ext cx="4349433" cy="1828800"/>
        </p:xfrm>
        <a:graphic>
          <a:graphicData uri="http://schemas.openxmlformats.org/drawingml/2006/table">
            <a:tbl>
              <a:tblPr firstRow="1" firstCol="1" bandRow="1">
                <a:tableStyleId>{5C22544A-7EE6-4342-B048-85BDC9FD1C3A}</a:tableStyleId>
              </a:tblPr>
              <a:tblGrid>
                <a:gridCol w="526028"/>
                <a:gridCol w="733494"/>
                <a:gridCol w="733494"/>
                <a:gridCol w="760264"/>
                <a:gridCol w="959030"/>
                <a:gridCol w="637123"/>
              </a:tblGrid>
              <a:tr h="504825">
                <a:tc>
                  <a:txBody>
                    <a:bodyPr/>
                    <a:lstStyle/>
                    <a:p>
                      <a:pPr algn="ctr">
                        <a:lnSpc>
                          <a:spcPct val="150000"/>
                        </a:lnSpc>
                        <a:spcAft>
                          <a:spcPts val="0"/>
                        </a:spcAft>
                      </a:pPr>
                      <a:r>
                        <a:rPr lang="es-EC" sz="1000">
                          <a:effectLst/>
                        </a:rPr>
                        <a:t>No.  Modelo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Frecuencia (Rad/sec)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Frecuencia (Hertz)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Periodo (Segundos)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Frec.resonancia Wn (Rpm)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Vel. máx </a:t>
                      </a:r>
                      <a:br>
                        <a:rPr lang="es-EC" sz="1000">
                          <a:effectLst/>
                        </a:rPr>
                      </a:br>
                      <a:r>
                        <a:rPr lang="es-EC" sz="1000">
                          <a:effectLst/>
                        </a:rPr>
                        <a:t>0.75(Wn)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68275">
                <a:tc>
                  <a:txBody>
                    <a:bodyPr/>
                    <a:lstStyle/>
                    <a:p>
                      <a:pPr algn="ctr">
                        <a:lnSpc>
                          <a:spcPct val="150000"/>
                        </a:lnSpc>
                        <a:spcAft>
                          <a:spcPts val="0"/>
                        </a:spcAft>
                      </a:pPr>
                      <a:r>
                        <a:rPr lang="es-EC" sz="10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894.35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142.34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0.0070254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8540.4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6405.3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68275">
                <a:tc>
                  <a:txBody>
                    <a:bodyPr/>
                    <a:lstStyle/>
                    <a:p>
                      <a:pPr algn="ctr">
                        <a:lnSpc>
                          <a:spcPct val="150000"/>
                        </a:lnSpc>
                        <a:spcAft>
                          <a:spcPts val="0"/>
                        </a:spcAft>
                      </a:pPr>
                      <a:r>
                        <a:rPr lang="es-EC" sz="1000">
                          <a:effectLst/>
                        </a:rPr>
                        <a:t>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929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147.86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0.0067634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8871.6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6653.7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68275">
                <a:tc>
                  <a:txBody>
                    <a:bodyPr/>
                    <a:lstStyle/>
                    <a:p>
                      <a:pPr algn="ctr">
                        <a:lnSpc>
                          <a:spcPct val="150000"/>
                        </a:lnSpc>
                        <a:spcAft>
                          <a:spcPts val="0"/>
                        </a:spcAft>
                      </a:pPr>
                      <a:r>
                        <a:rPr lang="es-EC" sz="1000">
                          <a:effectLst/>
                        </a:rPr>
                        <a:t>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1314.9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209.27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0.0047784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12556.2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9417.15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68275">
                <a:tc>
                  <a:txBody>
                    <a:bodyPr/>
                    <a:lstStyle/>
                    <a:p>
                      <a:pPr algn="ctr">
                        <a:lnSpc>
                          <a:spcPct val="150000"/>
                        </a:lnSpc>
                        <a:spcAft>
                          <a:spcPts val="0"/>
                        </a:spcAft>
                      </a:pPr>
                      <a:r>
                        <a:rPr lang="es-EC" sz="1000">
                          <a:effectLst/>
                        </a:rPr>
                        <a:t>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1827.1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290.79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0.0034389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17447.4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13085.55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68275">
                <a:tc>
                  <a:txBody>
                    <a:bodyPr/>
                    <a:lstStyle/>
                    <a:p>
                      <a:pPr algn="ctr">
                        <a:lnSpc>
                          <a:spcPct val="150000"/>
                        </a:lnSpc>
                        <a:spcAft>
                          <a:spcPts val="0"/>
                        </a:spcAft>
                      </a:pPr>
                      <a:r>
                        <a:rPr lang="es-EC" sz="1000">
                          <a:effectLst/>
                        </a:rPr>
                        <a:t>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2576.4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410.04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0.0024388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a:effectLst/>
                        </a:rPr>
                        <a:t>24602.4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000" dirty="0">
                          <a:effectLst/>
                        </a:rPr>
                        <a:t>18451.8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9" name="Imagen 8"/>
          <p:cNvPicPr/>
          <p:nvPr/>
        </p:nvPicPr>
        <p:blipFill rotWithShape="1">
          <a:blip r:embed="rId5"/>
          <a:srcRect l="15281" t="16668" r="25445" b="14104"/>
          <a:stretch/>
        </p:blipFill>
        <p:spPr bwMode="auto">
          <a:xfrm>
            <a:off x="4749659" y="1271747"/>
            <a:ext cx="3886200" cy="28154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8248417"/>
      </p:ext>
    </p:extLst>
  </p:cSld>
  <p:clrMapOvr>
    <a:masterClrMapping/>
  </p:clrMapOvr>
  <p:transition spd="med">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TOLVA DE ALIMENTACIÓN</a:t>
            </a:r>
            <a:endParaRPr lang="en-US" altLang="en-US" sz="2800" b="1" dirty="0"/>
          </a:p>
        </p:txBody>
      </p:sp>
      <p:sp>
        <p:nvSpPr>
          <p:cNvPr id="8" name="Rectangle 6"/>
          <p:cNvSpPr>
            <a:spLocks noChangeArrowheads="1"/>
          </p:cNvSpPr>
          <p:nvPr/>
        </p:nvSpPr>
        <p:spPr bwMode="auto">
          <a:xfrm>
            <a:off x="838200" y="1411762"/>
            <a:ext cx="8014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a:t>
            </a:r>
            <a:r>
              <a:rPr lang="es-EC" sz="1600" dirty="0"/>
              <a:t>ASTM A 653 Plancha </a:t>
            </a:r>
            <a:r>
              <a:rPr lang="es-EC" sz="1600" dirty="0" smtClean="0"/>
              <a:t>Galvanizada</a:t>
            </a:r>
            <a:endParaRPr lang="en-US" sz="1600" dirty="0"/>
          </a:p>
        </p:txBody>
      </p:sp>
      <p:pic>
        <p:nvPicPr>
          <p:cNvPr id="6" name="Imagen 5"/>
          <p:cNvPicPr/>
          <p:nvPr/>
        </p:nvPicPr>
        <p:blipFill rotWithShape="1">
          <a:blip r:embed="rId4"/>
          <a:srcRect l="42084" t="25920" r="41060" b="27765"/>
          <a:stretch/>
        </p:blipFill>
        <p:spPr bwMode="auto">
          <a:xfrm>
            <a:off x="3352799" y="2036484"/>
            <a:ext cx="2438400" cy="3733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8249321"/>
      </p:ext>
    </p:extLst>
  </p:cSld>
  <p:clrMapOvr>
    <a:masterClrMapping/>
  </p:clrMapOvr>
  <p:transition spd="med">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TAMIZ</a:t>
            </a:r>
            <a:endParaRPr lang="en-US" altLang="en-US" sz="2800" b="1" dirty="0"/>
          </a:p>
        </p:txBody>
      </p:sp>
      <p:sp>
        <p:nvSpPr>
          <p:cNvPr id="8" name="Rectangle 6"/>
          <p:cNvSpPr>
            <a:spLocks noChangeArrowheads="1"/>
          </p:cNvSpPr>
          <p:nvPr/>
        </p:nvSpPr>
        <p:spPr bwMode="auto">
          <a:xfrm>
            <a:off x="838200" y="1019347"/>
            <a:ext cx="8014649"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a:t>
            </a:r>
            <a:r>
              <a:rPr lang="es-EC" sz="1600" dirty="0"/>
              <a:t>ASTM A 240- AISI 304 </a:t>
            </a:r>
            <a:endParaRPr lang="es-EC" sz="1600" dirty="0" smtClean="0"/>
          </a:p>
          <a:p>
            <a:pPr marL="285750" lvl="0" indent="-285750" algn="just">
              <a:lnSpc>
                <a:spcPct val="150000"/>
              </a:lnSpc>
              <a:buFont typeface="Arial" panose="020B0604020202020204" pitchFamily="34" charset="0"/>
              <a:buChar char="•"/>
            </a:pPr>
            <a:r>
              <a:rPr lang="es-EC" sz="1600" dirty="0" smtClean="0"/>
              <a:t>Espesor: 1.2 mm</a:t>
            </a:r>
          </a:p>
          <a:p>
            <a:pPr marL="285750" lvl="0" indent="-285750" algn="just">
              <a:lnSpc>
                <a:spcPct val="150000"/>
              </a:lnSpc>
              <a:buFont typeface="Arial" panose="020B0604020202020204" pitchFamily="34" charset="0"/>
              <a:buChar char="•"/>
            </a:pPr>
            <a:r>
              <a:rPr lang="es-EC" sz="1600" dirty="0" smtClean="0"/>
              <a:t>Agujeros: 10 </a:t>
            </a:r>
            <a:r>
              <a:rPr lang="es-EC" sz="1600" dirty="0"/>
              <a:t>mm de diámetro</a:t>
            </a:r>
            <a:endParaRPr lang="en-US" sz="1600" dirty="0"/>
          </a:p>
        </p:txBody>
      </p:sp>
      <p:pic>
        <p:nvPicPr>
          <p:cNvPr id="7" name="Imagen 6"/>
          <p:cNvPicPr/>
          <p:nvPr/>
        </p:nvPicPr>
        <p:blipFill rotWithShape="1">
          <a:blip r:embed="rId4"/>
          <a:srcRect l="22237" t="20929" r="25198" b="9269"/>
          <a:stretch/>
        </p:blipFill>
        <p:spPr bwMode="auto">
          <a:xfrm>
            <a:off x="2895600" y="2438400"/>
            <a:ext cx="3614738" cy="3011488"/>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86090021"/>
      </p:ext>
    </p:extLst>
  </p:cSld>
  <p:clrMapOvr>
    <a:masterClrMapping/>
  </p:clrMapOvr>
  <p:transition spd="med">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TOLVA DE DESCARGA</a:t>
            </a:r>
            <a:endParaRPr lang="en-US" altLang="en-US" sz="2800" b="1" dirty="0"/>
          </a:p>
        </p:txBody>
      </p:sp>
      <p:sp>
        <p:nvSpPr>
          <p:cNvPr id="8" name="Rectangle 6"/>
          <p:cNvSpPr>
            <a:spLocks noChangeArrowheads="1"/>
          </p:cNvSpPr>
          <p:nvPr/>
        </p:nvSpPr>
        <p:spPr bwMode="auto">
          <a:xfrm>
            <a:off x="838200" y="1042430"/>
            <a:ext cx="80146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a:t>
            </a:r>
            <a:r>
              <a:rPr lang="es-EC" sz="1600" dirty="0"/>
              <a:t>ASTM A 653 Plancha Galvanizada</a:t>
            </a:r>
            <a:r>
              <a:rPr lang="es-EC" sz="1600" dirty="0" smtClean="0"/>
              <a:t> </a:t>
            </a:r>
          </a:p>
          <a:p>
            <a:pPr marL="285750" lvl="0" indent="-285750" algn="just">
              <a:lnSpc>
                <a:spcPct val="150000"/>
              </a:lnSpc>
              <a:buFont typeface="Arial" panose="020B0604020202020204" pitchFamily="34" charset="0"/>
              <a:buChar char="•"/>
            </a:pPr>
            <a:r>
              <a:rPr lang="es-EC" sz="1600" dirty="0" smtClean="0"/>
              <a:t>Espesor: 1.2 mm</a:t>
            </a:r>
          </a:p>
          <a:p>
            <a:pPr marL="285750" lvl="0" indent="-285750" algn="just">
              <a:lnSpc>
                <a:spcPct val="150000"/>
              </a:lnSpc>
              <a:buFont typeface="Arial" panose="020B0604020202020204" pitchFamily="34" charset="0"/>
              <a:buChar char="•"/>
            </a:pPr>
            <a:r>
              <a:rPr lang="es-EC" sz="1600" dirty="0" smtClean="0"/>
              <a:t>Ángulo de descarga: 40°</a:t>
            </a:r>
          </a:p>
        </p:txBody>
      </p:sp>
      <p:pic>
        <p:nvPicPr>
          <p:cNvPr id="6" name="Imagen 5"/>
          <p:cNvPicPr/>
          <p:nvPr/>
        </p:nvPicPr>
        <p:blipFill rotWithShape="1">
          <a:blip r:embed="rId4"/>
          <a:srcRect l="30073" t="28837" r="33587" b="18134"/>
          <a:stretch/>
        </p:blipFill>
        <p:spPr bwMode="auto">
          <a:xfrm>
            <a:off x="2590800" y="2581313"/>
            <a:ext cx="3724275" cy="302831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23082796"/>
      </p:ext>
    </p:extLst>
  </p:cSld>
  <p:clrMapOvr>
    <a:masterClrMapping/>
  </p:clrMapOvr>
  <p:transition spd="med">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CARCASA PROTECTORA</a:t>
            </a:r>
            <a:endParaRPr lang="en-US" altLang="en-US" sz="2800" b="1" dirty="0"/>
          </a:p>
        </p:txBody>
      </p:sp>
      <p:sp>
        <p:nvSpPr>
          <p:cNvPr id="8" name="Rectangle 6"/>
          <p:cNvSpPr>
            <a:spLocks noChangeArrowheads="1"/>
          </p:cNvSpPr>
          <p:nvPr/>
        </p:nvSpPr>
        <p:spPr bwMode="auto">
          <a:xfrm>
            <a:off x="762000" y="1422737"/>
            <a:ext cx="80146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n-US" sz="1600" dirty="0" smtClean="0"/>
              <a:t>Material</a:t>
            </a:r>
            <a:r>
              <a:rPr lang="es-EC" sz="1600" dirty="0" smtClean="0"/>
              <a:t>: Acero </a:t>
            </a:r>
            <a:r>
              <a:rPr lang="es-EC" sz="1600" dirty="0"/>
              <a:t>ASTM A 653 Plancha Galvanizada</a:t>
            </a:r>
            <a:r>
              <a:rPr lang="es-EC" sz="1600" dirty="0" smtClean="0"/>
              <a:t> </a:t>
            </a:r>
          </a:p>
          <a:p>
            <a:pPr marL="285750" lvl="0" indent="-285750" algn="just">
              <a:lnSpc>
                <a:spcPct val="150000"/>
              </a:lnSpc>
              <a:buFont typeface="Arial" panose="020B0604020202020204" pitchFamily="34" charset="0"/>
              <a:buChar char="•"/>
            </a:pPr>
            <a:r>
              <a:rPr lang="es-EC" sz="1600" dirty="0" smtClean="0"/>
              <a:t>Espesor: 1 mm</a:t>
            </a:r>
          </a:p>
        </p:txBody>
      </p:sp>
      <p:pic>
        <p:nvPicPr>
          <p:cNvPr id="7" name="Imagen 6"/>
          <p:cNvPicPr/>
          <p:nvPr/>
        </p:nvPicPr>
        <p:blipFill rotWithShape="1">
          <a:blip r:embed="rId4"/>
          <a:srcRect l="24452" t="19801" r="33942" b="8137"/>
          <a:stretch/>
        </p:blipFill>
        <p:spPr bwMode="auto">
          <a:xfrm>
            <a:off x="2610484" y="2253734"/>
            <a:ext cx="3923030" cy="351917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9200925"/>
      </p:ext>
    </p:extLst>
  </p:cSld>
  <p:clrMapOvr>
    <a:masterClrMapping/>
  </p:clrMapOvr>
  <p:transition spd="med">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CONTROL ELÉCTRICO</a:t>
            </a:r>
            <a:endParaRPr lang="en-US" altLang="en-US" sz="2800" b="1" dirty="0"/>
          </a:p>
        </p:txBody>
      </p:sp>
      <p:sp>
        <p:nvSpPr>
          <p:cNvPr id="8" name="Rectangle 6"/>
          <p:cNvSpPr>
            <a:spLocks noChangeArrowheads="1"/>
          </p:cNvSpPr>
          <p:nvPr/>
        </p:nvSpPr>
        <p:spPr bwMode="auto">
          <a:xfrm>
            <a:off x="683525" y="1214695"/>
            <a:ext cx="80146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s-EC" sz="1600" dirty="0" smtClean="0"/>
              <a:t>Arranque: Directo. </a:t>
            </a:r>
            <a:r>
              <a:rPr lang="es-EC" sz="1600" dirty="0"/>
              <a:t>existirán restos de botellas plásticas de los procesos de trituración anteriores; por lo tanto se requiere </a:t>
            </a:r>
            <a:r>
              <a:rPr lang="es-EC" sz="1600" dirty="0" smtClean="0"/>
              <a:t>un alto </a:t>
            </a:r>
            <a:r>
              <a:rPr lang="es-EC" sz="1600" dirty="0"/>
              <a:t>par de </a:t>
            </a:r>
            <a:r>
              <a:rPr lang="es-EC" sz="1600" dirty="0" smtClean="0"/>
              <a:t>arranque  </a:t>
            </a:r>
          </a:p>
        </p:txBody>
      </p:sp>
      <p:pic>
        <p:nvPicPr>
          <p:cNvPr id="6" name="Imagen 5" descr="M:\ESTUDIOS\ESPE\TESIS OTNISA\CAPITULO 3 DISEÑO MECANICO\CONSTRUCCION FOTOS\VERSIÓN FINAL\20140407_130414.jpg"/>
          <p:cNvPicPr/>
          <p:nvPr/>
        </p:nvPicPr>
        <p:blipFill rotWithShape="1">
          <a:blip r:embed="rId4" cstate="print">
            <a:extLst>
              <a:ext uri="{28A0092B-C50C-407E-A947-70E740481C1C}">
                <a14:useLocalDpi xmlns:a14="http://schemas.microsoft.com/office/drawing/2010/main" val="0"/>
              </a:ext>
            </a:extLst>
          </a:blip>
          <a:srcRect l="42903" t="50633" r="40137" b="32506"/>
          <a:stretch/>
        </p:blipFill>
        <p:spPr bwMode="auto">
          <a:xfrm>
            <a:off x="6640774" y="3260387"/>
            <a:ext cx="2057400" cy="2623889"/>
          </a:xfrm>
          <a:prstGeom prst="rect">
            <a:avLst/>
          </a:prstGeom>
          <a:ln>
            <a:noFill/>
          </a:ln>
          <a:effectLst>
            <a:softEdge rad="112500"/>
          </a:effectLst>
          <a:extLst>
            <a:ext uri="{53640926-AAD7-44D8-BBD7-CCE9431645EC}">
              <a14:shadowObscured xmlns:a14="http://schemas.microsoft.com/office/drawing/2010/main"/>
            </a:ext>
          </a:extLst>
        </p:spPr>
      </p:pic>
      <p:graphicFrame>
        <p:nvGraphicFramePr>
          <p:cNvPr id="3" name="Diagrama 2"/>
          <p:cNvGraphicFramePr/>
          <p:nvPr>
            <p:extLst>
              <p:ext uri="{D42A27DB-BD31-4B8C-83A1-F6EECF244321}">
                <p14:modId xmlns:p14="http://schemas.microsoft.com/office/powerpoint/2010/main" val="1630723994"/>
              </p:ext>
            </p:extLst>
          </p:nvPr>
        </p:nvGraphicFramePr>
        <p:xfrm>
          <a:off x="749370" y="2210714"/>
          <a:ext cx="5359260" cy="36888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angle 6"/>
          <p:cNvSpPr>
            <a:spLocks noChangeArrowheads="1"/>
          </p:cNvSpPr>
          <p:nvPr/>
        </p:nvSpPr>
        <p:spPr bwMode="auto">
          <a:xfrm>
            <a:off x="6335974" y="2045692"/>
            <a:ext cx="236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lnSpc>
                <a:spcPct val="150000"/>
              </a:lnSpc>
              <a:buFont typeface="Arial" panose="020B0604020202020204" pitchFamily="34" charset="0"/>
              <a:buChar char="•"/>
            </a:pPr>
            <a:r>
              <a:rPr lang="es-EC" sz="1600" dirty="0" smtClean="0"/>
              <a:t>C Arranque: 48 A</a:t>
            </a:r>
          </a:p>
          <a:p>
            <a:pPr marL="285750" lvl="0" indent="-285750" algn="just">
              <a:lnSpc>
                <a:spcPct val="150000"/>
              </a:lnSpc>
              <a:buFont typeface="Arial" panose="020B0604020202020204" pitchFamily="34" charset="0"/>
              <a:buChar char="•"/>
            </a:pPr>
            <a:r>
              <a:rPr lang="es-EC" sz="1600" dirty="0" smtClean="0"/>
              <a:t>C Fase: 22.4 – 23 A </a:t>
            </a:r>
          </a:p>
          <a:p>
            <a:pPr marL="285750" lvl="0" indent="-285750" algn="just">
              <a:lnSpc>
                <a:spcPct val="150000"/>
              </a:lnSpc>
              <a:buFont typeface="Arial" panose="020B0604020202020204" pitchFamily="34" charset="0"/>
              <a:buChar char="•"/>
            </a:pPr>
            <a:r>
              <a:rPr lang="es-EC" sz="1600" dirty="0" smtClean="0"/>
              <a:t>Plena Carga</a:t>
            </a:r>
          </a:p>
        </p:txBody>
      </p:sp>
    </p:spTree>
    <p:extLst>
      <p:ext uri="{BB962C8B-B14F-4D97-AF65-F5344CB8AC3E}">
        <p14:creationId xmlns:p14="http://schemas.microsoft.com/office/powerpoint/2010/main" val="605070434"/>
      </p:ext>
    </p:extLst>
  </p:cSld>
  <p:clrMapOvr>
    <a:masterClrMapping/>
  </p:clrMapOvr>
  <p:transition spd="med">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CONTROL ELECTR</a:t>
            </a:r>
            <a:r>
              <a:rPr lang="es-EC" altLang="en-US" sz="2800" b="1" dirty="0"/>
              <a:t>Ó</a:t>
            </a:r>
            <a:r>
              <a:rPr lang="es-EC" altLang="en-US" sz="2800" b="1" dirty="0" smtClean="0"/>
              <a:t>NICO</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3700986686"/>
              </p:ext>
            </p:extLst>
          </p:nvPr>
        </p:nvGraphicFramePr>
        <p:xfrm>
          <a:off x="2954740" y="1227096"/>
          <a:ext cx="3533775" cy="4829175"/>
        </p:xfrm>
        <a:graphic>
          <a:graphicData uri="http://schemas.openxmlformats.org/presentationml/2006/ole">
            <mc:AlternateContent xmlns:mc="http://schemas.openxmlformats.org/markup-compatibility/2006">
              <mc:Choice xmlns:v="urn:schemas-microsoft-com:vml" Requires="v">
                <p:oleObj spid="_x0000_s194581" name="Visio" r:id="rId5" imgW="3533796" imgH="4841259" progId="Visio.Drawing.11">
                  <p:embed/>
                </p:oleObj>
              </mc:Choice>
              <mc:Fallback>
                <p:oleObj name="Visio" r:id="rId5" imgW="3533796" imgH="4841259"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4740" y="1227096"/>
                        <a:ext cx="3533775" cy="4829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03431059"/>
      </p:ext>
    </p:extLst>
  </p:cSld>
  <p:clrMapOvr>
    <a:masterClrMapping/>
  </p:clrMapOvr>
  <p:transition spd="med">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457200" y="838200"/>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a:t>OBJETIVO </a:t>
            </a:r>
            <a:r>
              <a:rPr lang="es-EC" altLang="en-US" sz="2800" b="1" dirty="0" smtClean="0"/>
              <a:t>GENERAL</a:t>
            </a:r>
            <a:endParaRPr lang="en-US" altLang="en-US" sz="2800" b="1" dirty="0"/>
          </a:p>
        </p:txBody>
      </p:sp>
      <p:sp>
        <p:nvSpPr>
          <p:cNvPr id="8" name="Rectangle 6"/>
          <p:cNvSpPr>
            <a:spLocks noChangeArrowheads="1"/>
          </p:cNvSpPr>
          <p:nvPr/>
        </p:nvSpPr>
        <p:spPr bwMode="auto">
          <a:xfrm>
            <a:off x="762000" y="3814051"/>
            <a:ext cx="7924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endParaRPr lang="es-EC" sz="2000" dirty="0" smtClean="0"/>
          </a:p>
          <a:p>
            <a:pPr lvl="0"/>
            <a:endParaRPr lang="es-EC" sz="2000" dirty="0"/>
          </a:p>
          <a:p>
            <a:pPr lvl="0"/>
            <a:endParaRPr lang="es-EC" sz="2000" dirty="0" smtClean="0"/>
          </a:p>
        </p:txBody>
      </p:sp>
      <p:graphicFrame>
        <p:nvGraphicFramePr>
          <p:cNvPr id="3" name="Diagrama 2"/>
          <p:cNvGraphicFramePr/>
          <p:nvPr>
            <p:extLst>
              <p:ext uri="{D42A27DB-BD31-4B8C-83A1-F6EECF244321}">
                <p14:modId xmlns:p14="http://schemas.microsoft.com/office/powerpoint/2010/main" val="3788531786"/>
              </p:ext>
            </p:extLst>
          </p:nvPr>
        </p:nvGraphicFramePr>
        <p:xfrm>
          <a:off x="1523999" y="178205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5170150"/>
      </p:ext>
    </p:extLst>
  </p:cSld>
  <p:clrMapOvr>
    <a:masterClrMapping/>
  </p:clrMapOvr>
  <p:transition spd="med">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ESPECIFICACIONES DEL SISTEMA</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Imagen 5" descr="M:\ESTUDIOS\ESPE\TESIS OTNISA\CAPITULO 3 DISEÑO MECANICO\DISEÑO\CAJA\Version final\IMAGEN ENSAMBLE MOLIN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930972"/>
            <a:ext cx="3200400" cy="3441639"/>
          </a:xfrm>
          <a:prstGeom prst="rect">
            <a:avLst/>
          </a:prstGeom>
          <a:noFill/>
          <a:ln>
            <a:noFill/>
          </a:ln>
        </p:spPr>
      </p:pic>
      <p:graphicFrame>
        <p:nvGraphicFramePr>
          <p:cNvPr id="7" name="Diagrama 6"/>
          <p:cNvGraphicFramePr/>
          <p:nvPr>
            <p:extLst>
              <p:ext uri="{D42A27DB-BD31-4B8C-83A1-F6EECF244321}">
                <p14:modId xmlns:p14="http://schemas.microsoft.com/office/powerpoint/2010/main" val="1180348366"/>
              </p:ext>
            </p:extLst>
          </p:nvPr>
        </p:nvGraphicFramePr>
        <p:xfrm>
          <a:off x="1066800" y="1870564"/>
          <a:ext cx="4419600" cy="35389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04658053"/>
      </p:ext>
    </p:extLst>
  </p:cSld>
  <p:clrMapOvr>
    <a:masterClrMapping/>
  </p:clrMapOvr>
  <p:transition spd="med">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ESPECIFICACIONES DEL SISTEMA</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342899" y="1524000"/>
            <a:ext cx="8458200" cy="4293483"/>
          </a:xfrm>
          <a:prstGeom prst="rect">
            <a:avLst/>
          </a:prstGeom>
        </p:spPr>
        <p:txBody>
          <a:bodyPr wrap="square">
            <a:spAutoFit/>
          </a:bodyPr>
          <a:lstStyle/>
          <a:p>
            <a:pPr marL="342900" lvl="0" indent="-342900" algn="just">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El molino estará ubicado en la zona tripulada de la embarcación, un espacio determinado por las condiciones de espacio reducidas.</a:t>
            </a:r>
            <a:endParaRPr lang="en-US" sz="1400" dirty="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La alimentación de las botellas plásticas será de forma manual, y estas caerán hacia la cámara de molienda bajo efectos de la gravedad. El operador podrá ingresar las botellas hasta llenar la tolva de alimentación.</a:t>
            </a:r>
            <a:endParaRPr lang="en-US" sz="1400" dirty="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El sistema permitirá el ingreso del peso a controlar</a:t>
            </a:r>
            <a:endParaRPr lang="en-US" sz="1400" dirty="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Contará con una pantalla indicadora del proceso indicando los pasos a seguir, alertas y acciones.</a:t>
            </a:r>
            <a:endParaRPr lang="en-US" sz="1400" dirty="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El sistema deberá detectar la presencia de la tolva de alimentación para su funcionamiento, esto para la seguridad de operación.</a:t>
            </a:r>
            <a:endParaRPr lang="en-US" sz="1400" dirty="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Deberá generar una parada de emergencia que permita la protección del motor eléctrico AC cuando exista una corriente excesiva de consumo.</a:t>
            </a:r>
            <a:endParaRPr lang="en-US" sz="1400" dirty="0">
              <a:ea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Constará de un sistema que permita controlar la cantidad de plástico triturado que cae en la bandeja de descarga.</a:t>
            </a:r>
            <a:endParaRPr lang="en-US" sz="1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9468740"/>
      </p:ext>
    </p:extLst>
  </p:cSld>
  <p:clrMapOvr>
    <a:masterClrMapping/>
  </p:clrMapOvr>
  <p:transition spd="med">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DETECCIÓN DE PRESENCIA TOLVA DE ALIMENTACIÓN</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543629" y="1894155"/>
            <a:ext cx="8458200" cy="1569660"/>
          </a:xfrm>
          <a:prstGeom prst="rect">
            <a:avLst/>
          </a:prstGeom>
        </p:spPr>
        <p:txBody>
          <a:bodyPr wrap="square">
            <a:spAutoFit/>
          </a:bodyPr>
          <a:lstStyle/>
          <a:p>
            <a:pPr marL="342900" lvl="0" indent="-342900" algn="just">
              <a:lnSpc>
                <a:spcPct val="150000"/>
              </a:lnSpc>
              <a:spcAft>
                <a:spcPts val="0"/>
              </a:spcAft>
              <a:buFont typeface="Arial" panose="020B0604020202020204" pitchFamily="34" charset="0"/>
              <a:buChar char="•"/>
            </a:pPr>
            <a:r>
              <a:rPr lang="es-EC" dirty="0" smtClean="0">
                <a:ea typeface="Times New Roman" panose="02020603050405020304" pitchFamily="18" charset="0"/>
                <a:cs typeface="Arial" panose="020B0604020202020204" pitchFamily="34" charset="0"/>
              </a:rPr>
              <a:t>Sistema de seguridad</a:t>
            </a:r>
          </a:p>
          <a:p>
            <a:pPr marL="342900" lvl="0" indent="-342900" algn="just">
              <a:lnSpc>
                <a:spcPct val="150000"/>
              </a:lnSpc>
              <a:spcAft>
                <a:spcPts val="0"/>
              </a:spcAft>
              <a:buFont typeface="Arial" panose="020B0604020202020204" pitchFamily="34" charset="0"/>
              <a:buChar char="•"/>
            </a:pPr>
            <a:r>
              <a:rPr lang="es-EC" dirty="0" smtClean="0">
                <a:ea typeface="Times New Roman" panose="02020603050405020304" pitchFamily="18" charset="0"/>
                <a:cs typeface="Arial" panose="020B0604020202020204" pitchFamily="34" charset="0"/>
              </a:rPr>
              <a:t>Interruptor de presencia</a:t>
            </a:r>
          </a:p>
          <a:p>
            <a:pPr lvl="0" algn="just">
              <a:lnSpc>
                <a:spcPct val="150000"/>
              </a:lnSpc>
              <a:spcAft>
                <a:spcPts val="0"/>
              </a:spcAft>
            </a:pPr>
            <a:r>
              <a:rPr lang="es-EC" sz="1400" dirty="0" smtClean="0"/>
              <a:t> </a:t>
            </a:r>
            <a:endParaRPr lang="es-EC" sz="1400" dirty="0" smtClean="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Arial" panose="020B0604020202020204" pitchFamily="34" charset="0"/>
              <a:buChar char="•"/>
            </a:pPr>
            <a:endParaRPr lang="en-US" sz="1400" dirty="0">
              <a:ea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1981200" y="2251562"/>
            <a:ext cx="89145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Imagen 7" descr="5A Micro Switch (Item #75016)"/>
          <p:cNvPicPr/>
          <p:nvPr/>
        </p:nvPicPr>
        <p:blipFill>
          <a:blip r:embed="rId5">
            <a:extLst>
              <a:ext uri="{28A0092B-C50C-407E-A947-70E740481C1C}">
                <a14:useLocalDpi xmlns:a14="http://schemas.microsoft.com/office/drawing/2010/main" val="0"/>
              </a:ext>
            </a:extLst>
          </a:blip>
          <a:srcRect/>
          <a:stretch>
            <a:fillRect/>
          </a:stretch>
        </p:blipFill>
        <p:spPr bwMode="auto">
          <a:xfrm>
            <a:off x="2936543" y="4167790"/>
            <a:ext cx="3418842" cy="2004410"/>
          </a:xfrm>
          <a:prstGeom prst="rect">
            <a:avLst/>
          </a:prstGeom>
          <a:noFill/>
          <a:ln>
            <a:noFill/>
          </a:ln>
        </p:spPr>
      </p:pic>
      <p:graphicFrame>
        <p:nvGraphicFramePr>
          <p:cNvPr id="6" name="Objeto 5"/>
          <p:cNvGraphicFramePr>
            <a:graphicFrameLocks noChangeAspect="1"/>
          </p:cNvGraphicFramePr>
          <p:nvPr>
            <p:extLst>
              <p:ext uri="{D42A27DB-BD31-4B8C-83A1-F6EECF244321}">
                <p14:modId xmlns:p14="http://schemas.microsoft.com/office/powerpoint/2010/main" val="785135167"/>
              </p:ext>
            </p:extLst>
          </p:nvPr>
        </p:nvGraphicFramePr>
        <p:xfrm>
          <a:off x="653988" y="3464463"/>
          <a:ext cx="7983951" cy="915722"/>
        </p:xfrm>
        <a:graphic>
          <a:graphicData uri="http://schemas.openxmlformats.org/presentationml/2006/ole">
            <mc:AlternateContent xmlns:mc="http://schemas.openxmlformats.org/markup-compatibility/2006">
              <mc:Choice xmlns:v="urn:schemas-microsoft-com:vml" Requires="v">
                <p:oleObj spid="_x0000_s196628" name="Visio" r:id="rId6" imgW="5095944" imgH="580897" progId="Visio.Drawing.11">
                  <p:embed/>
                </p:oleObj>
              </mc:Choice>
              <mc:Fallback>
                <p:oleObj name="Visio" r:id="rId6" imgW="5095944" imgH="580897" progId="Visio.Drawing.11">
                  <p:embed/>
                  <p:pic>
                    <p:nvPicPr>
                      <p:cNvPr id="0" name="Object 1"/>
                      <p:cNvPicPr>
                        <a:picLocks noChangeAspect="1" noChangeArrowheads="1"/>
                      </p:cNvPicPr>
                      <p:nvPr/>
                    </p:nvPicPr>
                    <p:blipFill>
                      <a:blip r:embed="rId7"/>
                      <a:srcRect/>
                      <a:stretch>
                        <a:fillRect/>
                      </a:stretch>
                    </p:blipFill>
                    <p:spPr bwMode="auto">
                      <a:xfrm>
                        <a:off x="653988" y="3464463"/>
                        <a:ext cx="7983951" cy="915722"/>
                      </a:xfrm>
                      <a:prstGeom prst="rect">
                        <a:avLst/>
                      </a:prstGeom>
                      <a:noFill/>
                    </p:spPr>
                  </p:pic>
                </p:oleObj>
              </mc:Fallback>
            </mc:AlternateContent>
          </a:graphicData>
        </a:graphic>
      </p:graphicFrame>
    </p:spTree>
    <p:extLst>
      <p:ext uri="{BB962C8B-B14F-4D97-AF65-F5344CB8AC3E}">
        <p14:creationId xmlns:p14="http://schemas.microsoft.com/office/powerpoint/2010/main" val="817003343"/>
      </p:ext>
    </p:extLst>
  </p:cSld>
  <p:clrMapOvr>
    <a:masterClrMapping/>
  </p:clrMapOvr>
  <p:transition spd="med">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DETECCIÓN DE ATASCO</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681950" y="1378260"/>
            <a:ext cx="6078947" cy="3785652"/>
          </a:xfrm>
          <a:prstGeom prst="rect">
            <a:avLst/>
          </a:prstGeom>
        </p:spPr>
        <p:txBody>
          <a:bodyPr wrap="square">
            <a:spAutoFit/>
          </a:bodyPr>
          <a:lstStyle/>
          <a:p>
            <a:pPr marL="342900" lvl="0" indent="-342900" algn="just">
              <a:lnSpc>
                <a:spcPct val="150000"/>
              </a:lnSpc>
              <a:spcAft>
                <a:spcPts val="0"/>
              </a:spcAft>
              <a:buFont typeface="Arial" panose="020B0604020202020204" pitchFamily="34" charset="0"/>
              <a:buChar char="•"/>
            </a:pPr>
            <a:r>
              <a:rPr lang="es-EC" sz="1600" dirty="0" smtClean="0">
                <a:ea typeface="Times New Roman" panose="02020603050405020304" pitchFamily="18" charset="0"/>
                <a:cs typeface="Arial" panose="020B0604020202020204" pitchFamily="34" charset="0"/>
              </a:rPr>
              <a:t>Sensor óptico de herradura</a:t>
            </a:r>
          </a:p>
          <a:p>
            <a:pPr marL="342900" lvl="0" indent="-342900" algn="just">
              <a:lnSpc>
                <a:spcPct val="150000"/>
              </a:lnSpc>
              <a:spcAft>
                <a:spcPts val="0"/>
              </a:spcAft>
              <a:buFont typeface="Arial" panose="020B0604020202020204" pitchFamily="34" charset="0"/>
              <a:buChar char="•"/>
            </a:pPr>
            <a:r>
              <a:rPr lang="es-EC" sz="1600" dirty="0" smtClean="0">
                <a:ea typeface="Times New Roman" panose="02020603050405020304" pitchFamily="18" charset="0"/>
                <a:cs typeface="Arial" panose="020B0604020202020204" pitchFamily="34" charset="0"/>
              </a:rPr>
              <a:t>Conversión de frecuencia de giro eje rotor en voltaje </a:t>
            </a:r>
            <a:r>
              <a:rPr lang="es-EC" sz="1600" dirty="0"/>
              <a:t>circuito integrado LM2907 </a:t>
            </a:r>
            <a:r>
              <a:rPr lang="es-EC" sz="1600" dirty="0" smtClean="0">
                <a:ea typeface="Times New Roman" panose="02020603050405020304" pitchFamily="18" charset="0"/>
                <a:cs typeface="Arial" panose="020B0604020202020204" pitchFamily="34" charset="0"/>
              </a:rPr>
              <a:t> </a:t>
            </a:r>
          </a:p>
          <a:p>
            <a:pPr marL="342900" lvl="0" indent="-342900" algn="just">
              <a:lnSpc>
                <a:spcPct val="150000"/>
              </a:lnSpc>
              <a:spcAft>
                <a:spcPts val="0"/>
              </a:spcAft>
              <a:buFont typeface="Arial" panose="020B0604020202020204" pitchFamily="34" charset="0"/>
              <a:buChar char="•"/>
            </a:pPr>
            <a:r>
              <a:rPr lang="es-EC" sz="1600" dirty="0" smtClean="0">
                <a:ea typeface="Times New Roman" panose="02020603050405020304" pitchFamily="18" charset="0"/>
                <a:cs typeface="Arial" panose="020B0604020202020204" pitchFamily="34" charset="0"/>
              </a:rPr>
              <a:t>Rango </a:t>
            </a:r>
            <a:r>
              <a:rPr lang="es-EC" sz="1600" dirty="0"/>
              <a:t>445 RPM y 450 </a:t>
            </a:r>
            <a:r>
              <a:rPr lang="es-EC" sz="1600" dirty="0" smtClean="0"/>
              <a:t>RPM</a:t>
            </a:r>
          </a:p>
          <a:p>
            <a:pPr marL="342900" indent="-342900" algn="just">
              <a:lnSpc>
                <a:spcPct val="150000"/>
              </a:lnSpc>
              <a:spcAft>
                <a:spcPts val="0"/>
              </a:spcAft>
              <a:buFont typeface="Arial" panose="020B0604020202020204" pitchFamily="34" charset="0"/>
              <a:buChar char="•"/>
            </a:pPr>
            <a:r>
              <a:rPr lang="es-EC" sz="1600" dirty="0" smtClean="0"/>
              <a:t>Control de </a:t>
            </a:r>
            <a:r>
              <a:rPr lang="es-EC" sz="1600" dirty="0"/>
              <a:t>lazo abierto, </a:t>
            </a:r>
            <a:r>
              <a:rPr lang="es-EC" sz="1600" dirty="0" smtClean="0"/>
              <a:t>el sistema </a:t>
            </a:r>
            <a:r>
              <a:rPr lang="es-EC" sz="1600" dirty="0"/>
              <a:t>no se realimenta el sistema con este valor. </a:t>
            </a:r>
            <a:r>
              <a:rPr lang="es-EC" sz="1600" dirty="0" smtClean="0"/>
              <a:t>la </a:t>
            </a:r>
            <a:r>
              <a:rPr lang="es-EC" sz="1600" dirty="0"/>
              <a:t>señal de salida en el proceso (desactivación de energía), </a:t>
            </a:r>
            <a:endParaRPr lang="en-US" sz="1600" dirty="0"/>
          </a:p>
          <a:p>
            <a:pPr lvl="0" algn="just">
              <a:lnSpc>
                <a:spcPct val="150000"/>
              </a:lnSpc>
              <a:spcAft>
                <a:spcPts val="0"/>
              </a:spcAft>
            </a:pPr>
            <a:endParaRPr lang="es-EC" sz="1600" dirty="0" smtClean="0">
              <a:ea typeface="Times New Roman" panose="02020603050405020304" pitchFamily="18" charset="0"/>
              <a:cs typeface="Arial" panose="020B0604020202020204" pitchFamily="34" charset="0"/>
            </a:endParaRPr>
          </a:p>
          <a:p>
            <a:pPr lvl="0" algn="just">
              <a:lnSpc>
                <a:spcPct val="150000"/>
              </a:lnSpc>
              <a:spcAft>
                <a:spcPts val="0"/>
              </a:spcAft>
            </a:pPr>
            <a:r>
              <a:rPr lang="es-EC" sz="1600" dirty="0" smtClean="0"/>
              <a:t> </a:t>
            </a:r>
            <a:endParaRPr lang="es-EC" sz="1600" dirty="0" smtClean="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Arial" panose="020B0604020202020204" pitchFamily="34" charset="0"/>
              <a:buChar char="•"/>
            </a:pPr>
            <a:endParaRPr lang="en-US" sz="1600" dirty="0">
              <a:ea typeface="Times New Roman" panose="02020603050405020304" pitchFamily="18" charset="0"/>
              <a:cs typeface="Times New Roman" panose="02020603050405020304" pitchFamily="18" charset="0"/>
            </a:endParaRPr>
          </a:p>
        </p:txBody>
      </p:sp>
      <p:pic>
        <p:nvPicPr>
          <p:cNvPr id="196613" name="Picture 5" descr="http://asepsa-luzars.com.mx/wp-content/uploads/2013/11/H22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148" y="1535617"/>
            <a:ext cx="1685925"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1828800" y="36311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to 8"/>
          <p:cNvGraphicFramePr>
            <a:graphicFrameLocks noChangeAspect="1"/>
          </p:cNvGraphicFramePr>
          <p:nvPr>
            <p:extLst>
              <p:ext uri="{D42A27DB-BD31-4B8C-83A1-F6EECF244321}">
                <p14:modId xmlns:p14="http://schemas.microsoft.com/office/powerpoint/2010/main" val="3705570849"/>
              </p:ext>
            </p:extLst>
          </p:nvPr>
        </p:nvGraphicFramePr>
        <p:xfrm>
          <a:off x="-14785" y="4329990"/>
          <a:ext cx="9336776" cy="838536"/>
        </p:xfrm>
        <a:graphic>
          <a:graphicData uri="http://schemas.openxmlformats.org/presentationml/2006/ole">
            <mc:AlternateContent xmlns:mc="http://schemas.openxmlformats.org/markup-compatibility/2006">
              <mc:Choice xmlns:v="urn:schemas-microsoft-com:vml" Requires="v">
                <p:oleObj spid="_x0000_s198674" name="Visio" r:id="rId6" imgW="4373042" imgH="403551" progId="Visio.Drawing.11">
                  <p:embed/>
                </p:oleObj>
              </mc:Choice>
              <mc:Fallback>
                <p:oleObj name="Visio" r:id="rId6" imgW="4373042" imgH="403551" progId="Visio.Drawing.11">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85" y="4329990"/>
                        <a:ext cx="9336776" cy="838536"/>
                      </a:xfrm>
                      <a:prstGeom prst="rect">
                        <a:avLst/>
                      </a:prstGeom>
                      <a:noFill/>
                    </p:spPr>
                  </p:pic>
                </p:oleObj>
              </mc:Fallback>
            </mc:AlternateContent>
          </a:graphicData>
        </a:graphic>
      </p:graphicFrame>
    </p:spTree>
    <p:extLst>
      <p:ext uri="{BB962C8B-B14F-4D97-AF65-F5344CB8AC3E}">
        <p14:creationId xmlns:p14="http://schemas.microsoft.com/office/powerpoint/2010/main" val="2779086998"/>
      </p:ext>
    </p:extLst>
  </p:cSld>
  <p:clrMapOvr>
    <a:masterClrMapping/>
  </p:clrMapOvr>
  <p:transition spd="med">
    <p:circl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CONTROL DE PESO</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681950" y="1378260"/>
            <a:ext cx="6078947" cy="2308324"/>
          </a:xfrm>
          <a:prstGeom prst="rect">
            <a:avLst/>
          </a:prstGeom>
        </p:spPr>
        <p:txBody>
          <a:bodyPr wrap="square">
            <a:spAutoFit/>
          </a:bodyPr>
          <a:lstStyle/>
          <a:p>
            <a:pPr marL="342900" lvl="0" indent="-342900" algn="just">
              <a:lnSpc>
                <a:spcPct val="150000"/>
              </a:lnSpc>
              <a:spcAft>
                <a:spcPts val="0"/>
              </a:spcAft>
              <a:buFont typeface="Arial" panose="020B0604020202020204" pitchFamily="34" charset="0"/>
              <a:buChar char="•"/>
            </a:pPr>
            <a:r>
              <a:rPr lang="es-EC" sz="1600" dirty="0" smtClean="0">
                <a:ea typeface="Times New Roman" panose="02020603050405020304" pitchFamily="18" charset="0"/>
                <a:cs typeface="Arial" panose="020B0604020202020204" pitchFamily="34" charset="0"/>
              </a:rPr>
              <a:t>Sensor Galga </a:t>
            </a:r>
            <a:r>
              <a:rPr lang="es-EC" sz="1600" dirty="0" err="1" smtClean="0">
                <a:ea typeface="Times New Roman" panose="02020603050405020304" pitchFamily="18" charset="0"/>
                <a:cs typeface="Arial" panose="020B0604020202020204" pitchFamily="34" charset="0"/>
              </a:rPr>
              <a:t>extensiómétrica</a:t>
            </a:r>
            <a:endParaRPr lang="es-EC" sz="1600" dirty="0" smtClean="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Arial" panose="020B0604020202020204" pitchFamily="34" charset="0"/>
              <a:buChar char="•"/>
            </a:pPr>
            <a:r>
              <a:rPr lang="es-EC" sz="1600" dirty="0" smtClean="0">
                <a:ea typeface="Times New Roman" panose="02020603050405020304" pitchFamily="18" charset="0"/>
                <a:cs typeface="Arial" panose="020B0604020202020204" pitchFamily="34" charset="0"/>
              </a:rPr>
              <a:t>Bandeja de descarga, peso muerto</a:t>
            </a:r>
          </a:p>
          <a:p>
            <a:pPr marL="342900" lvl="0" indent="-342900" algn="just">
              <a:lnSpc>
                <a:spcPct val="150000"/>
              </a:lnSpc>
              <a:spcAft>
                <a:spcPts val="0"/>
              </a:spcAft>
              <a:buFont typeface="Arial" panose="020B0604020202020204" pitchFamily="34" charset="0"/>
              <a:buChar char="•"/>
            </a:pPr>
            <a:r>
              <a:rPr lang="es-EC" sz="1600" dirty="0" smtClean="0">
                <a:ea typeface="Times New Roman" panose="02020603050405020304" pitchFamily="18" charset="0"/>
                <a:cs typeface="Arial" panose="020B0604020202020204" pitchFamily="34" charset="0"/>
              </a:rPr>
              <a:t>Actuador servomotor </a:t>
            </a:r>
            <a:endParaRPr lang="en-US" sz="1600" dirty="0"/>
          </a:p>
          <a:p>
            <a:pPr lvl="0" algn="just">
              <a:lnSpc>
                <a:spcPct val="150000"/>
              </a:lnSpc>
              <a:spcAft>
                <a:spcPts val="0"/>
              </a:spcAft>
            </a:pPr>
            <a:endParaRPr lang="es-EC" sz="1600" dirty="0" smtClean="0">
              <a:ea typeface="Times New Roman" panose="02020603050405020304" pitchFamily="18" charset="0"/>
              <a:cs typeface="Arial" panose="020B0604020202020204" pitchFamily="34" charset="0"/>
            </a:endParaRPr>
          </a:p>
          <a:p>
            <a:pPr lvl="0" algn="just">
              <a:lnSpc>
                <a:spcPct val="150000"/>
              </a:lnSpc>
              <a:spcAft>
                <a:spcPts val="0"/>
              </a:spcAft>
            </a:pPr>
            <a:r>
              <a:rPr lang="es-EC" sz="1600" dirty="0" smtClean="0"/>
              <a:t> </a:t>
            </a:r>
            <a:endParaRPr lang="es-EC" sz="1600" dirty="0" smtClean="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Arial" panose="020B0604020202020204" pitchFamily="34" charset="0"/>
              <a:buChar char="•"/>
            </a:pPr>
            <a:endParaRPr lang="en-US" sz="1600" dirty="0">
              <a:ea typeface="Times New Roman" panose="02020603050405020304" pitchFamily="18" charset="0"/>
              <a:cs typeface="Times New Roman" panose="02020603050405020304" pitchFamily="18" charset="0"/>
            </a:endParaRPr>
          </a:p>
        </p:txBody>
      </p:sp>
      <p:graphicFrame>
        <p:nvGraphicFramePr>
          <p:cNvPr id="10" name="Objeto 9"/>
          <p:cNvGraphicFramePr>
            <a:graphicFrameLocks noChangeAspect="1"/>
          </p:cNvGraphicFramePr>
          <p:nvPr>
            <p:extLst>
              <p:ext uri="{D42A27DB-BD31-4B8C-83A1-F6EECF244321}">
                <p14:modId xmlns:p14="http://schemas.microsoft.com/office/powerpoint/2010/main" val="3498162437"/>
              </p:ext>
            </p:extLst>
          </p:nvPr>
        </p:nvGraphicFramePr>
        <p:xfrm>
          <a:off x="1128467" y="2697848"/>
          <a:ext cx="6811352" cy="1529079"/>
        </p:xfrm>
        <a:graphic>
          <a:graphicData uri="http://schemas.openxmlformats.org/presentationml/2006/ole">
            <mc:AlternateContent xmlns:mc="http://schemas.openxmlformats.org/markup-compatibility/2006">
              <mc:Choice xmlns:v="urn:schemas-microsoft-com:vml" Requires="v">
                <p:oleObj spid="_x0000_s199715" name="Visio" r:id="rId5" imgW="4715057" imgH="1043023" progId="Visio.Drawing.11">
                  <p:embed/>
                </p:oleObj>
              </mc:Choice>
              <mc:Fallback>
                <p:oleObj name="Visio" r:id="rId5" imgW="4715057" imgH="1043023" progId="Visio.Drawing.11">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467" y="2697848"/>
                        <a:ext cx="6811352" cy="1529079"/>
                      </a:xfrm>
                      <a:prstGeom prst="rect">
                        <a:avLst/>
                      </a:prstGeom>
                      <a:noFill/>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2322538458"/>
              </p:ext>
            </p:extLst>
          </p:nvPr>
        </p:nvGraphicFramePr>
        <p:xfrm>
          <a:off x="990599" y="4495800"/>
          <a:ext cx="7162800" cy="1328788"/>
        </p:xfrm>
        <a:graphic>
          <a:graphicData uri="http://schemas.openxmlformats.org/presentationml/2006/ole">
            <mc:AlternateContent xmlns:mc="http://schemas.openxmlformats.org/markup-compatibility/2006">
              <mc:Choice xmlns:v="urn:schemas-microsoft-com:vml" Requires="v">
                <p:oleObj spid="_x0000_s199716" name="Visio" r:id="rId7" imgW="4786861" imgH="881333" progId="Visio.Drawing.11">
                  <p:embed/>
                </p:oleObj>
              </mc:Choice>
              <mc:Fallback>
                <p:oleObj name="Visio" r:id="rId7" imgW="4786861" imgH="881333" progId="Visio.Drawing.11">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599" y="4495800"/>
                        <a:ext cx="7162800" cy="1328788"/>
                      </a:xfrm>
                      <a:prstGeom prst="rect">
                        <a:avLst/>
                      </a:prstGeom>
                      <a:noFill/>
                    </p:spPr>
                  </p:pic>
                </p:oleObj>
              </mc:Fallback>
            </mc:AlternateContent>
          </a:graphicData>
        </a:graphic>
      </p:graphicFrame>
    </p:spTree>
    <p:extLst>
      <p:ext uri="{BB962C8B-B14F-4D97-AF65-F5344CB8AC3E}">
        <p14:creationId xmlns:p14="http://schemas.microsoft.com/office/powerpoint/2010/main" val="2567526536"/>
      </p:ext>
    </p:extLst>
  </p:cSld>
  <p:clrMapOvr>
    <a:masterClrMapping/>
  </p:clrMapOvr>
  <p:transition spd="med">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SELECCIÓN DEL CONTROLADOR</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a 4"/>
          <p:cNvGraphicFramePr>
            <a:graphicFrameLocks noGrp="1"/>
          </p:cNvGraphicFramePr>
          <p:nvPr>
            <p:extLst>
              <p:ext uri="{D42A27DB-BD31-4B8C-83A1-F6EECF244321}">
                <p14:modId xmlns:p14="http://schemas.microsoft.com/office/powerpoint/2010/main" val="11248411"/>
              </p:ext>
            </p:extLst>
          </p:nvPr>
        </p:nvGraphicFramePr>
        <p:xfrm>
          <a:off x="1981200" y="1371600"/>
          <a:ext cx="4921250" cy="1472184"/>
        </p:xfrm>
        <a:graphic>
          <a:graphicData uri="http://schemas.openxmlformats.org/drawingml/2006/table">
            <a:tbl>
              <a:tblPr firstRow="1" firstCol="1" bandRow="1">
                <a:tableStyleId>{5C22544A-7EE6-4342-B048-85BDC9FD1C3A}</a:tableStyleId>
              </a:tblPr>
              <a:tblGrid>
                <a:gridCol w="1431290"/>
                <a:gridCol w="1042035"/>
                <a:gridCol w="1054735"/>
                <a:gridCol w="828675"/>
                <a:gridCol w="564515"/>
              </a:tblGrid>
              <a:tr h="365760">
                <a:tc>
                  <a:txBody>
                    <a:bodyPr/>
                    <a:lstStyle/>
                    <a:p>
                      <a:pPr algn="ctr">
                        <a:lnSpc>
                          <a:spcPct val="115000"/>
                        </a:lnSpc>
                        <a:spcAft>
                          <a:spcPts val="0"/>
                        </a:spcAft>
                      </a:pPr>
                      <a:r>
                        <a:rPr lang="en-US" sz="1200" dirty="0">
                          <a:effectLst/>
                        </a:rPr>
                        <a:t>ELEMENTO</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COSTOS GENERALES Y ACCESORIOS</a:t>
                      </a:r>
                      <a:br>
                        <a:rPr lang="en-US" sz="1200">
                          <a:effectLst/>
                        </a:rPr>
                      </a:br>
                      <a:r>
                        <a:rPr lang="en-US" sz="1200">
                          <a:effectLst/>
                        </a:rPr>
                        <a:t>(0.40)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VERSATILIDAD</a:t>
                      </a:r>
                      <a:br>
                        <a:rPr lang="en-US" sz="1200">
                          <a:effectLst/>
                        </a:rPr>
                      </a:br>
                      <a:r>
                        <a:rPr lang="en-US" sz="1200">
                          <a:effectLst/>
                        </a:rPr>
                        <a:t>(0.30)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ROBUSTEZ</a:t>
                      </a:r>
                      <a:br>
                        <a:rPr lang="en-US" sz="1200">
                          <a:effectLst/>
                        </a:rPr>
                      </a:br>
                      <a:r>
                        <a:rPr lang="en-US" sz="1200">
                          <a:effectLst/>
                        </a:rPr>
                        <a:t>(0.30)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TOTAL</a:t>
                      </a:r>
                      <a:br>
                        <a:rPr lang="en-US" sz="1200">
                          <a:effectLst/>
                        </a:rPr>
                      </a:br>
                      <a:r>
                        <a:rPr lang="en-US" sz="12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20015">
                <a:tc>
                  <a:txBody>
                    <a:bodyPr/>
                    <a:lstStyle/>
                    <a:p>
                      <a:pPr algn="ctr">
                        <a:lnSpc>
                          <a:spcPct val="115000"/>
                        </a:lnSpc>
                        <a:spcAft>
                          <a:spcPts val="0"/>
                        </a:spcAft>
                      </a:pPr>
                      <a:r>
                        <a:rPr lang="en-US" sz="1200">
                          <a:effectLst/>
                        </a:rPr>
                        <a:t>PLC (coontrolador lógico programable)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0.3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0.7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93980">
                <a:tc>
                  <a:txBody>
                    <a:bodyPr/>
                    <a:lstStyle/>
                    <a:p>
                      <a:pPr algn="ctr">
                        <a:lnSpc>
                          <a:spcPct val="115000"/>
                        </a:lnSpc>
                        <a:spcAft>
                          <a:spcPts val="0"/>
                        </a:spcAft>
                      </a:pPr>
                      <a:r>
                        <a:rPr lang="en-US" sz="1200">
                          <a:effectLst/>
                        </a:rPr>
                        <a:t>Microcontrolador</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0.35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0.25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0.8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4258969389"/>
              </p:ext>
            </p:extLst>
          </p:nvPr>
        </p:nvGraphicFramePr>
        <p:xfrm>
          <a:off x="457200" y="3435821"/>
          <a:ext cx="3962400" cy="2313432"/>
        </p:xfrm>
        <a:graphic>
          <a:graphicData uri="http://schemas.openxmlformats.org/drawingml/2006/table">
            <a:tbl>
              <a:tblPr firstRow="1" firstCol="1" bandRow="1">
                <a:tableStyleId>{5C22544A-7EE6-4342-B048-85BDC9FD1C3A}</a:tableStyleId>
              </a:tblPr>
              <a:tblGrid>
                <a:gridCol w="976357"/>
                <a:gridCol w="1257281"/>
                <a:gridCol w="942961"/>
                <a:gridCol w="785801"/>
              </a:tblGrid>
              <a:tr h="414396">
                <a:tc>
                  <a:txBody>
                    <a:bodyPr/>
                    <a:lstStyle/>
                    <a:p>
                      <a:pPr algn="ctr">
                        <a:lnSpc>
                          <a:spcPct val="115000"/>
                        </a:lnSpc>
                        <a:spcAft>
                          <a:spcPts val="0"/>
                        </a:spcAft>
                      </a:pPr>
                      <a:r>
                        <a:rPr lang="en-US" sz="1200" dirty="0">
                          <a:effectLst/>
                        </a:rPr>
                        <a:t>ETAPA</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SENSOR / ENTRADA DATOS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SEÑAL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smtClean="0">
                          <a:effectLst/>
                        </a:rPr>
                        <a:t>CANT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21594">
                <a:tc>
                  <a:txBody>
                    <a:bodyPr/>
                    <a:lstStyle/>
                    <a:p>
                      <a:pPr algn="ctr">
                        <a:lnSpc>
                          <a:spcPct val="115000"/>
                        </a:lnSpc>
                        <a:spcAft>
                          <a:spcPts val="0"/>
                        </a:spcAft>
                      </a:pPr>
                      <a:r>
                        <a:rPr lang="en-US" sz="1200">
                          <a:effectLst/>
                        </a:rPr>
                        <a:t>Detección de presencia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Interruptor de presencia</a:t>
                      </a:r>
                      <a:br>
                        <a:rPr lang="es-EC" sz="1200">
                          <a:effectLst/>
                        </a:rPr>
                      </a:br>
                      <a:r>
                        <a:rPr lang="es-EC" sz="1200">
                          <a:effectLst/>
                        </a:rPr>
                        <a:t>final de carrera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digital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4396">
                <a:tc>
                  <a:txBody>
                    <a:bodyPr/>
                    <a:lstStyle/>
                    <a:p>
                      <a:pPr algn="ctr">
                        <a:lnSpc>
                          <a:spcPct val="115000"/>
                        </a:lnSpc>
                        <a:spcAft>
                          <a:spcPts val="0"/>
                        </a:spcAft>
                      </a:pPr>
                      <a:r>
                        <a:rPr lang="en-US" sz="1200">
                          <a:effectLst/>
                        </a:rPr>
                        <a:t>Detección de atasco</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Sensor óptico</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Digital/analógica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4396">
                <a:tc rowSpan="2">
                  <a:txBody>
                    <a:bodyPr/>
                    <a:lstStyle/>
                    <a:p>
                      <a:pPr algn="ctr">
                        <a:lnSpc>
                          <a:spcPct val="115000"/>
                        </a:lnSpc>
                        <a:spcAft>
                          <a:spcPts val="0"/>
                        </a:spcAft>
                      </a:pPr>
                      <a:r>
                        <a:rPr lang="en-US" sz="1200">
                          <a:effectLst/>
                        </a:rPr>
                        <a:t>Control de peso</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Galga extensiométrica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analógica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07198">
                <a:tc vMerge="1">
                  <a:txBody>
                    <a:bodyPr/>
                    <a:lstStyle/>
                    <a:p>
                      <a:endParaRPr lang="en-US"/>
                    </a:p>
                  </a:txBody>
                  <a:tcPr/>
                </a:tc>
                <a:tc>
                  <a:txBody>
                    <a:bodyPr/>
                    <a:lstStyle/>
                    <a:p>
                      <a:pPr algn="ctr">
                        <a:lnSpc>
                          <a:spcPct val="115000"/>
                        </a:lnSpc>
                        <a:spcAft>
                          <a:spcPts val="0"/>
                        </a:spcAft>
                      </a:pPr>
                      <a:r>
                        <a:rPr lang="en-US" sz="1200">
                          <a:effectLst/>
                        </a:rPr>
                        <a:t>Teclado matricial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digital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07198">
                <a:tc gridSpan="3">
                  <a:txBody>
                    <a:bodyPr/>
                    <a:lstStyle/>
                    <a:p>
                      <a:pPr algn="ctr">
                        <a:lnSpc>
                          <a:spcPct val="115000"/>
                        </a:lnSpc>
                        <a:spcAft>
                          <a:spcPts val="0"/>
                        </a:spcAft>
                      </a:pPr>
                      <a:r>
                        <a:rPr lang="en-US" sz="1200">
                          <a:effectLst/>
                        </a:rPr>
                        <a:t>TOTAL ENTRADAS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1200" dirty="0">
                          <a:effectLst/>
                        </a:rPr>
                        <a:t>4</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7" name="Rectangle 1"/>
          <p:cNvSpPr>
            <a:spLocks noChangeArrowheads="1"/>
          </p:cNvSpPr>
          <p:nvPr/>
        </p:nvSpPr>
        <p:spPr bwMode="auto">
          <a:xfrm>
            <a:off x="533400" y="2945545"/>
            <a:ext cx="2819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Señales de entrada al sistema. </a:t>
            </a:r>
            <a:endParaRPr kumimoji="0" lang="en-US"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
          <p:cNvSpPr>
            <a:spLocks noChangeArrowheads="1"/>
          </p:cNvSpPr>
          <p:nvPr/>
        </p:nvSpPr>
        <p:spPr bwMode="auto">
          <a:xfrm>
            <a:off x="5181600" y="2945545"/>
            <a:ext cx="2819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Señales de salida del sistema. </a:t>
            </a:r>
            <a:endParaRPr kumimoji="0" lang="en-US"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93143730"/>
              </p:ext>
            </p:extLst>
          </p:nvPr>
        </p:nvGraphicFramePr>
        <p:xfrm>
          <a:off x="5207758" y="3429000"/>
          <a:ext cx="3246683" cy="1665600"/>
        </p:xfrm>
        <a:graphic>
          <a:graphicData uri="http://schemas.openxmlformats.org/drawingml/2006/table">
            <a:tbl>
              <a:tblPr firstRow="1" firstCol="1" bandRow="1">
                <a:tableStyleId>{5C22544A-7EE6-4342-B048-85BDC9FD1C3A}</a:tableStyleId>
              </a:tblPr>
              <a:tblGrid>
                <a:gridCol w="972770"/>
                <a:gridCol w="1205973"/>
                <a:gridCol w="519440"/>
                <a:gridCol w="548500"/>
              </a:tblGrid>
              <a:tr h="478162">
                <a:tc>
                  <a:txBody>
                    <a:bodyPr/>
                    <a:lstStyle/>
                    <a:p>
                      <a:pPr algn="ctr">
                        <a:lnSpc>
                          <a:spcPct val="115000"/>
                        </a:lnSpc>
                        <a:spcAft>
                          <a:spcPts val="0"/>
                        </a:spcAft>
                      </a:pPr>
                      <a:r>
                        <a:rPr lang="en-US" sz="1200" dirty="0">
                          <a:effectLst/>
                        </a:rPr>
                        <a:t>ETAPA</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ACTUADOR</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SEÑAL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CANTIDAD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78162">
                <a:tc>
                  <a:txBody>
                    <a:bodyPr/>
                    <a:lstStyle/>
                    <a:p>
                      <a:pPr algn="ctr">
                        <a:lnSpc>
                          <a:spcPct val="115000"/>
                        </a:lnSpc>
                        <a:spcAft>
                          <a:spcPts val="0"/>
                        </a:spcAft>
                      </a:pPr>
                      <a:r>
                        <a:rPr lang="en-US" sz="1200">
                          <a:effectLst/>
                        </a:rPr>
                        <a:t>Detección de atasco</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Relé 12v DC</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digital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78162">
                <a:tc>
                  <a:txBody>
                    <a:bodyPr/>
                    <a:lstStyle/>
                    <a:p>
                      <a:pPr algn="ctr">
                        <a:lnSpc>
                          <a:spcPct val="115000"/>
                        </a:lnSpc>
                        <a:spcAft>
                          <a:spcPts val="0"/>
                        </a:spcAft>
                      </a:pPr>
                      <a:r>
                        <a:rPr lang="en-US" sz="1200">
                          <a:effectLst/>
                        </a:rPr>
                        <a:t>Control de peso</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Servomotor DC</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digital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31114">
                <a:tc gridSpan="3">
                  <a:txBody>
                    <a:bodyPr/>
                    <a:lstStyle/>
                    <a:p>
                      <a:pPr algn="ctr">
                        <a:lnSpc>
                          <a:spcPct val="115000"/>
                        </a:lnSpc>
                        <a:spcAft>
                          <a:spcPts val="0"/>
                        </a:spcAft>
                      </a:pPr>
                      <a:r>
                        <a:rPr lang="en-US" sz="1200">
                          <a:effectLst/>
                        </a:rPr>
                        <a:t>TOTAL SALIDAS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1200" dirty="0">
                          <a:effectLst/>
                        </a:rPr>
                        <a:t>3</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520160335"/>
      </p:ext>
    </p:extLst>
  </p:cSld>
  <p:clrMapOvr>
    <a:masterClrMapping/>
  </p:clrMapOvr>
  <p:transition spd="med">
    <p:circl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SEÑALES AGREGADAS AL SISTEMA</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a 2"/>
          <p:cNvGraphicFramePr>
            <a:graphicFrameLocks noGrp="1"/>
          </p:cNvGraphicFramePr>
          <p:nvPr>
            <p:extLst>
              <p:ext uri="{D42A27DB-BD31-4B8C-83A1-F6EECF244321}">
                <p14:modId xmlns:p14="http://schemas.microsoft.com/office/powerpoint/2010/main" val="1866175433"/>
              </p:ext>
            </p:extLst>
          </p:nvPr>
        </p:nvGraphicFramePr>
        <p:xfrm>
          <a:off x="1373755" y="1374993"/>
          <a:ext cx="6172200" cy="1682496"/>
        </p:xfrm>
        <a:graphic>
          <a:graphicData uri="http://schemas.openxmlformats.org/drawingml/2006/table">
            <a:tbl>
              <a:tblPr firstRow="1" firstCol="1" bandRow="1">
                <a:tableStyleId>{5C22544A-7EE6-4342-B048-85BDC9FD1C3A}</a:tableStyleId>
              </a:tblPr>
              <a:tblGrid>
                <a:gridCol w="1617925"/>
                <a:gridCol w="2460993"/>
                <a:gridCol w="1063693"/>
                <a:gridCol w="1029589"/>
              </a:tblGrid>
              <a:tr h="213360">
                <a:tc>
                  <a:txBody>
                    <a:bodyPr/>
                    <a:lstStyle/>
                    <a:p>
                      <a:pPr algn="ctr">
                        <a:lnSpc>
                          <a:spcPct val="115000"/>
                        </a:lnSpc>
                        <a:spcAft>
                          <a:spcPts val="0"/>
                        </a:spcAft>
                      </a:pPr>
                      <a:r>
                        <a:rPr lang="en-US" sz="1200">
                          <a:effectLst/>
                        </a:rPr>
                        <a:t>DISPOSITIVO</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FUNCIÓN</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SEÑAL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CANTIDAD DE PINES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2705">
                <a:tc>
                  <a:txBody>
                    <a:bodyPr/>
                    <a:lstStyle/>
                    <a:p>
                      <a:pPr algn="ctr">
                        <a:lnSpc>
                          <a:spcPct val="115000"/>
                        </a:lnSpc>
                        <a:spcAft>
                          <a:spcPts val="0"/>
                        </a:spcAft>
                      </a:pPr>
                      <a:r>
                        <a:rPr lang="en-US" sz="1200">
                          <a:effectLst/>
                        </a:rPr>
                        <a:t>Teclado matricial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Ingreso de peso a controlar</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Entrada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79705">
                <a:tc>
                  <a:txBody>
                    <a:bodyPr/>
                    <a:lstStyle/>
                    <a:p>
                      <a:pPr algn="ctr">
                        <a:lnSpc>
                          <a:spcPct val="115000"/>
                        </a:lnSpc>
                        <a:spcAft>
                          <a:spcPts val="0"/>
                        </a:spcAft>
                      </a:pPr>
                      <a:r>
                        <a:rPr lang="en-US" sz="1200">
                          <a:effectLst/>
                        </a:rPr>
                        <a:t>Leds indicadores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Luz piloto que servirán de guía para el operador</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Salida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80010">
                <a:tc>
                  <a:txBody>
                    <a:bodyPr/>
                    <a:lstStyle/>
                    <a:p>
                      <a:pPr algn="ctr">
                        <a:lnSpc>
                          <a:spcPct val="115000"/>
                        </a:lnSpc>
                        <a:spcAft>
                          <a:spcPts val="0"/>
                        </a:spcAft>
                      </a:pPr>
                      <a:r>
                        <a:rPr lang="en-US" sz="1200">
                          <a:effectLst/>
                        </a:rPr>
                        <a:t>Pulsador reset</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Reinicializa al microcontrolador</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Entrada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ctr">
                        <a:lnSpc>
                          <a:spcPct val="115000"/>
                        </a:lnSpc>
                        <a:spcAft>
                          <a:spcPts val="0"/>
                        </a:spcAft>
                      </a:pPr>
                      <a:r>
                        <a:rPr lang="en-US" sz="1200">
                          <a:effectLst/>
                        </a:rPr>
                        <a:t>Pantalla LCD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Visualización de etapas de proceso</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Salida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34620">
                <a:tc gridSpan="3">
                  <a:txBody>
                    <a:bodyPr/>
                    <a:lstStyle/>
                    <a:p>
                      <a:pPr algn="ctr">
                        <a:lnSpc>
                          <a:spcPct val="115000"/>
                        </a:lnSpc>
                        <a:spcAft>
                          <a:spcPts val="0"/>
                        </a:spcAft>
                      </a:pPr>
                      <a:r>
                        <a:rPr lang="en-US" sz="1200">
                          <a:effectLst/>
                        </a:rPr>
                        <a:t>TOTAL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1200" dirty="0">
                          <a:effectLst/>
                        </a:rPr>
                        <a:t>14</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308687895"/>
              </p:ext>
            </p:extLst>
          </p:nvPr>
        </p:nvGraphicFramePr>
        <p:xfrm>
          <a:off x="914400" y="4071550"/>
          <a:ext cx="2895600" cy="1051560"/>
        </p:xfrm>
        <a:graphic>
          <a:graphicData uri="http://schemas.openxmlformats.org/drawingml/2006/table">
            <a:tbl>
              <a:tblPr firstRow="1" firstCol="1" bandRow="1">
                <a:tableStyleId>{5C22544A-7EE6-4342-B048-85BDC9FD1C3A}</a:tableStyleId>
              </a:tblPr>
              <a:tblGrid>
                <a:gridCol w="1400938"/>
                <a:gridCol w="1494662"/>
              </a:tblGrid>
              <a:tr h="178435">
                <a:tc>
                  <a:txBody>
                    <a:bodyPr/>
                    <a:lstStyle/>
                    <a:p>
                      <a:pPr>
                        <a:lnSpc>
                          <a:spcPct val="115000"/>
                        </a:lnSpc>
                        <a:spcAft>
                          <a:spcPts val="0"/>
                        </a:spcAft>
                      </a:pPr>
                      <a:r>
                        <a:rPr lang="en-US" sz="1200" dirty="0">
                          <a:effectLst/>
                        </a:rPr>
                        <a:t>TIPO DE SEÑAL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200">
                          <a:effectLst/>
                        </a:rPr>
                        <a:t>CANTIDAD DE PINES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78435">
                <a:tc>
                  <a:txBody>
                    <a:bodyPr/>
                    <a:lstStyle/>
                    <a:p>
                      <a:pPr>
                        <a:lnSpc>
                          <a:spcPct val="115000"/>
                        </a:lnSpc>
                        <a:spcAft>
                          <a:spcPts val="0"/>
                        </a:spcAft>
                      </a:pPr>
                      <a:r>
                        <a:rPr lang="en-US" sz="1200">
                          <a:effectLst/>
                        </a:rPr>
                        <a:t>Entradas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78435">
                <a:tc>
                  <a:txBody>
                    <a:bodyPr/>
                    <a:lstStyle/>
                    <a:p>
                      <a:pPr>
                        <a:lnSpc>
                          <a:spcPct val="115000"/>
                        </a:lnSpc>
                        <a:spcAft>
                          <a:spcPts val="0"/>
                        </a:spcAft>
                      </a:pPr>
                      <a:r>
                        <a:rPr lang="en-US" sz="1200">
                          <a:effectLst/>
                        </a:rPr>
                        <a:t>Salidas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78435">
                <a:tc>
                  <a:txBody>
                    <a:bodyPr/>
                    <a:lstStyle/>
                    <a:p>
                      <a:pPr>
                        <a:lnSpc>
                          <a:spcPct val="115000"/>
                        </a:lnSpc>
                        <a:spcAft>
                          <a:spcPts val="0"/>
                        </a:spcAft>
                      </a:pPr>
                      <a:r>
                        <a:rPr lang="en-US" sz="1200">
                          <a:effectLst/>
                        </a:rPr>
                        <a:t>Agregadas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78435">
                <a:tc>
                  <a:txBody>
                    <a:bodyPr/>
                    <a:lstStyle/>
                    <a:p>
                      <a:pPr>
                        <a:lnSpc>
                          <a:spcPct val="115000"/>
                        </a:lnSpc>
                        <a:spcAft>
                          <a:spcPts val="0"/>
                        </a:spcAft>
                      </a:pPr>
                      <a:r>
                        <a:rPr lang="en-US" sz="1200" dirty="0">
                          <a:effectLst/>
                        </a:rPr>
                        <a:t>TOTAL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21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2" name="Rectangle 1"/>
          <p:cNvSpPr>
            <a:spLocks noChangeArrowheads="1"/>
          </p:cNvSpPr>
          <p:nvPr/>
        </p:nvSpPr>
        <p:spPr bwMode="auto">
          <a:xfrm>
            <a:off x="762000" y="3469715"/>
            <a:ext cx="2819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RESUMEN DE SEÑALES</a:t>
            </a:r>
            <a:endParaRPr kumimoji="0" lang="en-US"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3" name="Objeto 12"/>
          <p:cNvGraphicFramePr>
            <a:graphicFrameLocks noChangeAspect="1"/>
          </p:cNvGraphicFramePr>
          <p:nvPr>
            <p:extLst>
              <p:ext uri="{D42A27DB-BD31-4B8C-83A1-F6EECF244321}">
                <p14:modId xmlns:p14="http://schemas.microsoft.com/office/powerpoint/2010/main" val="2044817624"/>
              </p:ext>
            </p:extLst>
          </p:nvPr>
        </p:nvGraphicFramePr>
        <p:xfrm>
          <a:off x="4277601" y="3200400"/>
          <a:ext cx="4076700" cy="2628900"/>
        </p:xfrm>
        <a:graphic>
          <a:graphicData uri="http://schemas.openxmlformats.org/presentationml/2006/ole">
            <mc:AlternateContent xmlns:mc="http://schemas.openxmlformats.org/markup-compatibility/2006">
              <mc:Choice xmlns:v="urn:schemas-microsoft-com:vml" Requires="v">
                <p:oleObj spid="_x0000_s201738" name="Visio" r:id="rId5" imgW="4373312" imgH="2807309" progId="Visio.Drawing.11">
                  <p:embed/>
                </p:oleObj>
              </mc:Choice>
              <mc:Fallback>
                <p:oleObj name="Visio" r:id="rId5" imgW="4373312" imgH="2807309"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7601" y="3200400"/>
                        <a:ext cx="4076700" cy="2628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98689778"/>
      </p:ext>
    </p:extLst>
  </p:cSld>
  <p:clrMapOvr>
    <a:masterClrMapping/>
  </p:clrMapOvr>
  <p:transition spd="med">
    <p:circl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CONTROLADOR SELECCIONADO</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
          <p:cNvSpPr>
            <a:spLocks noChangeArrowheads="1"/>
          </p:cNvSpPr>
          <p:nvPr/>
        </p:nvSpPr>
        <p:spPr bwMode="auto">
          <a:xfrm>
            <a:off x="990600" y="1305447"/>
            <a:ext cx="7467600" cy="10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lnSpc>
                <a:spcPct val="150000"/>
              </a:lnSpc>
            </a:pPr>
            <a:r>
              <a:rPr lang="es-EC" sz="1400" dirty="0"/>
              <a:t>Con estos requisitos se seleccionó un microcontrolador PIC16f877, la referencia completa es PIC16F877A-I para el dispositivo tipo industrial que puede trabajar hasta a 20 MHz. Un microcontrolador de Microchip </a:t>
            </a:r>
            <a:r>
              <a:rPr lang="es-EC" sz="1400" dirty="0" err="1"/>
              <a:t>Technology</a:t>
            </a:r>
            <a:r>
              <a:rPr lang="es-EC" sz="1400" dirty="0"/>
              <a:t> fabricado en tecnología CMOS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ángulo 2"/>
          <p:cNvSpPr/>
          <p:nvPr/>
        </p:nvSpPr>
        <p:spPr>
          <a:xfrm>
            <a:off x="381000" y="5867400"/>
            <a:ext cx="4572000" cy="276999"/>
          </a:xfrm>
          <a:prstGeom prst="rect">
            <a:avLst/>
          </a:prstGeom>
        </p:spPr>
        <p:txBody>
          <a:bodyPr>
            <a:spAutoFit/>
          </a:bodyPr>
          <a:lstStyle/>
          <a:p>
            <a:r>
              <a:rPr lang="es-EC" sz="1200" dirty="0" err="1">
                <a:solidFill>
                  <a:srgbClr val="252525"/>
                </a:solidFill>
                <a:ea typeface="Times New Roman" panose="02020603050405020304" pitchFamily="18" charset="0"/>
              </a:rPr>
              <a:t>Complementary</a:t>
            </a:r>
            <a:r>
              <a:rPr lang="es-EC" sz="1200" dirty="0">
                <a:solidFill>
                  <a:srgbClr val="252525"/>
                </a:solidFill>
                <a:ea typeface="Times New Roman" panose="02020603050405020304" pitchFamily="18" charset="0"/>
              </a:rPr>
              <a:t> </a:t>
            </a:r>
            <a:r>
              <a:rPr lang="es-EC" sz="1200" dirty="0" smtClean="0">
                <a:solidFill>
                  <a:srgbClr val="252525"/>
                </a:solidFill>
                <a:ea typeface="Times New Roman" panose="02020603050405020304" pitchFamily="18" charset="0"/>
              </a:rPr>
              <a:t>metal-oxide-semiconductor (CMOS)</a:t>
            </a:r>
            <a:endParaRPr lang="en-US" sz="1200" dirty="0"/>
          </a:p>
        </p:txBody>
      </p:sp>
      <p:pic>
        <p:nvPicPr>
          <p:cNvPr id="202754" name="Picture 2" descr="https://content.solarbotics.com/products/photos/c6be3a127a5aacafd1c38a09acc34845/lrg/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585817"/>
            <a:ext cx="3884614" cy="2913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318242"/>
      </p:ext>
    </p:extLst>
  </p:cSld>
  <p:clrMapOvr>
    <a:masterClrMapping/>
  </p:clrMapOvr>
  <p:transition spd="med">
    <p:circl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CARACTERÍSTICAS DEL MICRONTOLADOR</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a 4"/>
          <p:cNvGraphicFramePr>
            <a:graphicFrameLocks noGrp="1"/>
          </p:cNvGraphicFramePr>
          <p:nvPr>
            <p:extLst>
              <p:ext uri="{D42A27DB-BD31-4B8C-83A1-F6EECF244321}">
                <p14:modId xmlns:p14="http://schemas.microsoft.com/office/powerpoint/2010/main" val="1715886399"/>
              </p:ext>
            </p:extLst>
          </p:nvPr>
        </p:nvGraphicFramePr>
        <p:xfrm>
          <a:off x="2362200" y="1371783"/>
          <a:ext cx="4800600" cy="4767072"/>
        </p:xfrm>
        <a:graphic>
          <a:graphicData uri="http://schemas.openxmlformats.org/drawingml/2006/table">
            <a:tbl>
              <a:tblPr firstRow="1" firstCol="1" bandRow="1">
                <a:tableStyleId>{5C22544A-7EE6-4342-B048-85BDC9FD1C3A}</a:tableStyleId>
              </a:tblPr>
              <a:tblGrid>
                <a:gridCol w="3275939"/>
                <a:gridCol w="1524661"/>
              </a:tblGrid>
              <a:tr h="224236">
                <a:tc gridSpan="2">
                  <a:txBody>
                    <a:bodyPr/>
                    <a:lstStyle/>
                    <a:p>
                      <a:pPr algn="ctr">
                        <a:lnSpc>
                          <a:spcPct val="115000"/>
                        </a:lnSpc>
                        <a:spcAft>
                          <a:spcPts val="0"/>
                        </a:spcAft>
                      </a:pPr>
                      <a:r>
                        <a:rPr lang="en-US" sz="1600">
                          <a:effectLst/>
                        </a:rPr>
                        <a:t>CARACTERÍSTICAS DEL MICROCONTROLADOR 16F877A</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222684">
                <a:tc>
                  <a:txBody>
                    <a:bodyPr/>
                    <a:lstStyle/>
                    <a:p>
                      <a:pPr>
                        <a:lnSpc>
                          <a:spcPct val="115000"/>
                        </a:lnSpc>
                        <a:spcAft>
                          <a:spcPts val="0"/>
                        </a:spcAft>
                      </a:pPr>
                      <a:r>
                        <a:rPr lang="en-US" sz="1600">
                          <a:effectLst/>
                        </a:rPr>
                        <a:t>Frecuencia de operación</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DC-20MHz</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Reset y retardos</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POR, BOR </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Memoria Flash (14bits palabra)</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8 k</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Memoria de datos (bytes)</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368</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s-EC" sz="1600">
                          <a:effectLst/>
                        </a:rPr>
                        <a:t>Memoria de datos EEPROM (bytes)</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256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Interrupciones</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15</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Puertos de Entrada/Salida</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A, B, C, D, E</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Temporizadores (timers)</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s-EC" sz="1600">
                          <a:effectLst/>
                        </a:rPr>
                        <a:t>Módulos de captura/Comparación y PWM</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Comunicación serial</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MSSP, USART</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Comunicación paralelo</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PSP</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60720">
                <a:tc>
                  <a:txBody>
                    <a:bodyPr/>
                    <a:lstStyle/>
                    <a:p>
                      <a:pPr>
                        <a:lnSpc>
                          <a:spcPct val="115000"/>
                        </a:lnSpc>
                        <a:spcAft>
                          <a:spcPts val="0"/>
                        </a:spcAft>
                      </a:pPr>
                      <a:r>
                        <a:rPr lang="en-US" sz="1600">
                          <a:effectLst/>
                        </a:rPr>
                        <a:t>Módulo análogo - digital (10 bits)</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8 Canales de entrada</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2684">
                <a:tc>
                  <a:txBody>
                    <a:bodyPr/>
                    <a:lstStyle/>
                    <a:p>
                      <a:pPr>
                        <a:lnSpc>
                          <a:spcPct val="115000"/>
                        </a:lnSpc>
                        <a:spcAft>
                          <a:spcPts val="0"/>
                        </a:spcAft>
                      </a:pPr>
                      <a:r>
                        <a:rPr lang="en-US" sz="1600">
                          <a:effectLst/>
                        </a:rPr>
                        <a:t>Comparadores analógicos</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a:effectLst/>
                        </a:rPr>
                        <a:t>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24236">
                <a:tc>
                  <a:txBody>
                    <a:bodyPr/>
                    <a:lstStyle/>
                    <a:p>
                      <a:pPr>
                        <a:lnSpc>
                          <a:spcPct val="115000"/>
                        </a:lnSpc>
                        <a:spcAft>
                          <a:spcPts val="0"/>
                        </a:spcAft>
                      </a:pPr>
                      <a:r>
                        <a:rPr lang="en-US" sz="1600">
                          <a:effectLst/>
                        </a:rPr>
                        <a:t>Set de instrucciones</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dirty="0">
                          <a:effectLst/>
                        </a:rPr>
                        <a:t>35</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986798899"/>
      </p:ext>
    </p:extLst>
  </p:cSld>
  <p:clrMapOvr>
    <a:masterClrMapping/>
  </p:clrMapOvr>
  <p:transition spd="med">
    <p:circl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PROGRAMACIÓN</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Diagrama 5"/>
          <p:cNvGraphicFramePr/>
          <p:nvPr>
            <p:extLst>
              <p:ext uri="{D42A27DB-BD31-4B8C-83A1-F6EECF244321}">
                <p14:modId xmlns:p14="http://schemas.microsoft.com/office/powerpoint/2010/main" val="3677120644"/>
              </p:ext>
            </p:extLst>
          </p:nvPr>
        </p:nvGraphicFramePr>
        <p:xfrm>
          <a:off x="1066800" y="1600200"/>
          <a:ext cx="7391400" cy="4365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4054830"/>
      </p:ext>
    </p:extLst>
  </p:cSld>
  <p:clrMapOvr>
    <a:masterClrMapping/>
  </p:clrMapOvr>
  <p:transition spd="med">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099" name="Rectangle 11"/>
          <p:cNvSpPr>
            <a:spLocks noGrp="1"/>
          </p:cNvSpPr>
          <p:nvPr>
            <p:ph type="body" idx="4294967295"/>
          </p:nvPr>
        </p:nvSpPr>
        <p:spPr>
          <a:xfrm>
            <a:off x="457200" y="533401"/>
            <a:ext cx="8229600" cy="2438400"/>
          </a:xfrm>
        </p:spPr>
        <p:txBody>
          <a:bodyPr/>
          <a:lstStyle/>
          <a:p>
            <a:pPr eaLnBrk="1" hangingPunct="1">
              <a:buFont typeface="Arial" panose="020B0604020202020204" pitchFamily="34" charset="0"/>
              <a:buNone/>
            </a:pPr>
            <a:endParaRPr lang="es-ES" altLang="en-US" dirty="0" smtClean="0"/>
          </a:p>
          <a:p>
            <a:pPr eaLnBrk="1" hangingPunct="1">
              <a:buFont typeface="Arial" panose="020B0604020202020204" pitchFamily="34" charset="0"/>
              <a:buNone/>
            </a:pPr>
            <a:endParaRPr lang="es-ES" altLang="en-US" dirty="0" smtClean="0"/>
          </a:p>
        </p:txBody>
      </p:sp>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OBJETIVOS ESPECÍFICOS</a:t>
            </a:r>
            <a:endParaRPr lang="en-US" altLang="en-US" sz="2800" b="1" dirty="0"/>
          </a:p>
        </p:txBody>
      </p:sp>
      <p:graphicFrame>
        <p:nvGraphicFramePr>
          <p:cNvPr id="3" name="Diagrama 2"/>
          <p:cNvGraphicFramePr/>
          <p:nvPr>
            <p:extLst>
              <p:ext uri="{D42A27DB-BD31-4B8C-83A1-F6EECF244321}">
                <p14:modId xmlns:p14="http://schemas.microsoft.com/office/powerpoint/2010/main" val="2034030389"/>
              </p:ext>
            </p:extLst>
          </p:nvPr>
        </p:nvGraphicFramePr>
        <p:xfrm>
          <a:off x="762000" y="1371600"/>
          <a:ext cx="777240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09371616"/>
      </p:ext>
    </p:extLst>
  </p:cSld>
  <p:clrMapOvr>
    <a:masterClrMapping/>
  </p:clrMapOvr>
  <p:transition spd="med">
    <p:circl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PROGRAMACIÓN</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393084012"/>
              </p:ext>
            </p:extLst>
          </p:nvPr>
        </p:nvGraphicFramePr>
        <p:xfrm>
          <a:off x="3733800" y="739133"/>
          <a:ext cx="4288651" cy="5316579"/>
        </p:xfrm>
        <a:graphic>
          <a:graphicData uri="http://schemas.openxmlformats.org/presentationml/2006/ole">
            <mc:AlternateContent xmlns:mc="http://schemas.openxmlformats.org/markup-compatibility/2006">
              <mc:Choice xmlns:v="urn:schemas-microsoft-com:vml" Requires="v">
                <p:oleObj spid="_x0000_s205836" name="Visio" r:id="rId5" imgW="4839770" imgH="5993335" progId="Visio.Drawing.11">
                  <p:embed/>
                </p:oleObj>
              </mc:Choice>
              <mc:Fallback>
                <p:oleObj name="Visio" r:id="rId5" imgW="4839770" imgH="5993335"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739133"/>
                        <a:ext cx="4288651" cy="5316579"/>
                      </a:xfrm>
                      <a:prstGeom prst="rect">
                        <a:avLst/>
                      </a:prstGeom>
                      <a:noFill/>
                    </p:spPr>
                  </p:pic>
                </p:oleObj>
              </mc:Fallback>
            </mc:AlternateContent>
          </a:graphicData>
        </a:graphic>
      </p:graphicFrame>
    </p:spTree>
    <p:extLst>
      <p:ext uri="{BB962C8B-B14F-4D97-AF65-F5344CB8AC3E}">
        <p14:creationId xmlns:p14="http://schemas.microsoft.com/office/powerpoint/2010/main" val="753284844"/>
      </p:ext>
    </p:extLst>
  </p:cSld>
  <p:clrMapOvr>
    <a:masterClrMapping/>
  </p:clrMapOvr>
  <p:transition spd="med">
    <p:circl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PLACA PCB</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Imagen 5"/>
          <p:cNvPicPr/>
          <p:nvPr/>
        </p:nvPicPr>
        <p:blipFill rotWithShape="1">
          <a:blip r:embed="rId4"/>
          <a:srcRect l="3649" t="19801" r="3467" b="13655"/>
          <a:stretch/>
        </p:blipFill>
        <p:spPr bwMode="auto">
          <a:xfrm>
            <a:off x="1524000" y="1600200"/>
            <a:ext cx="6477000" cy="3438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7479758"/>
      </p:ext>
    </p:extLst>
  </p:cSld>
  <p:clrMapOvr>
    <a:masterClrMapping/>
  </p:clrMapOvr>
  <p:transition spd="med">
    <p:circl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ANÁLISIS DE LAS PARTICULAS DE PET</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Imagen 6" descr="M:\ESTUDIOS\ESPE\TESIS OTNISA\CAPITULO 3 DISEÑO MECANICO\CONSTRUCCION FOTOS\VERSIÓN FINAL\FUNCIONAMIENTO\20140407_12052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730" y="2018641"/>
            <a:ext cx="2467970" cy="1696522"/>
          </a:xfrm>
          <a:prstGeom prst="rect">
            <a:avLst/>
          </a:prstGeom>
          <a:noFill/>
          <a:ln>
            <a:noFill/>
          </a:ln>
        </p:spPr>
      </p:pic>
      <p:sp>
        <p:nvSpPr>
          <p:cNvPr id="3" name="Rectángulo 2"/>
          <p:cNvSpPr/>
          <p:nvPr/>
        </p:nvSpPr>
        <p:spPr>
          <a:xfrm>
            <a:off x="837962" y="1372310"/>
            <a:ext cx="7497408" cy="646331"/>
          </a:xfrm>
          <a:prstGeom prst="rect">
            <a:avLst/>
          </a:prstGeom>
        </p:spPr>
        <p:txBody>
          <a:bodyPr wrap="square">
            <a:spAutoFit/>
          </a:bodyPr>
          <a:lstStyle/>
          <a:p>
            <a:r>
              <a:rPr lang="es-EC" dirty="0">
                <a:ea typeface="Times New Roman" panose="02020603050405020304" pitchFamily="18" charset="0"/>
              </a:rPr>
              <a:t>D</a:t>
            </a:r>
            <a:r>
              <a:rPr lang="es-EC" dirty="0" smtClean="0">
                <a:ea typeface="Times New Roman" panose="02020603050405020304" pitchFamily="18" charset="0"/>
              </a:rPr>
              <a:t>iferentes </a:t>
            </a:r>
            <a:r>
              <a:rPr lang="es-EC" dirty="0">
                <a:ea typeface="Times New Roman" panose="02020603050405020304" pitchFamily="18" charset="0"/>
              </a:rPr>
              <a:t>formas y tamaños, </a:t>
            </a:r>
            <a:r>
              <a:rPr lang="es-EC" dirty="0" smtClean="0">
                <a:ea typeface="Times New Roman" panose="02020603050405020304" pitchFamily="18" charset="0"/>
              </a:rPr>
              <a:t>partículas </a:t>
            </a:r>
            <a:r>
              <a:rPr lang="es-EC" dirty="0">
                <a:ea typeface="Times New Roman" panose="02020603050405020304" pitchFamily="18" charset="0"/>
              </a:rPr>
              <a:t>que han logrado atravesar los agujeros del tamiz en 10mm.</a:t>
            </a:r>
            <a:endParaRPr lang="en-US" dirty="0"/>
          </a:p>
        </p:txBody>
      </p:sp>
      <p:pic>
        <p:nvPicPr>
          <p:cNvPr id="9" name="Imagen 8"/>
          <p:cNvPicPr>
            <a:picLocks noChangeAspect="1"/>
          </p:cNvPicPr>
          <p:nvPr/>
        </p:nvPicPr>
        <p:blipFill>
          <a:blip r:embed="rId5"/>
          <a:stretch>
            <a:fillRect/>
          </a:stretch>
        </p:blipFill>
        <p:spPr>
          <a:xfrm>
            <a:off x="47019" y="2201076"/>
            <a:ext cx="4740951" cy="4151324"/>
          </a:xfrm>
          <a:prstGeom prst="rect">
            <a:avLst/>
          </a:prstGeom>
        </p:spPr>
      </p:pic>
      <p:pic>
        <p:nvPicPr>
          <p:cNvPr id="16" name="Imagen 15"/>
          <p:cNvPicPr/>
          <p:nvPr/>
        </p:nvPicPr>
        <p:blipFill rotWithShape="1">
          <a:blip r:embed="rId6"/>
          <a:srcRect l="918" t="-816" r="22235" b="4504"/>
          <a:stretch/>
        </p:blipFill>
        <p:spPr bwMode="auto">
          <a:xfrm>
            <a:off x="4815448" y="4038600"/>
            <a:ext cx="2462252" cy="1676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4998591"/>
      </p:ext>
    </p:extLst>
  </p:cSld>
  <p:clrMapOvr>
    <a:masterClrMapping/>
  </p:clrMapOvr>
  <p:transition spd="med">
    <p:circl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FUNCIONAMIENTO</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837962" y="1372310"/>
            <a:ext cx="5410438" cy="369332"/>
          </a:xfrm>
          <a:prstGeom prst="rect">
            <a:avLst/>
          </a:prstGeom>
        </p:spPr>
        <p:txBody>
          <a:bodyPr wrap="square">
            <a:spAutoFit/>
          </a:bodyPr>
          <a:lstStyle/>
          <a:p>
            <a:r>
              <a:rPr lang="es-EC" dirty="0" smtClean="0"/>
              <a:t>Detección de presencia tolva de alimentación</a:t>
            </a:r>
            <a:endParaRPr lang="en-US" dirty="0"/>
          </a:p>
        </p:txBody>
      </p:sp>
      <p:pic>
        <p:nvPicPr>
          <p:cNvPr id="10" name="Imagen 9"/>
          <p:cNvPicPr/>
          <p:nvPr/>
        </p:nvPicPr>
        <p:blipFill rotWithShape="1">
          <a:blip r:embed="rId4"/>
          <a:srcRect l="44370" t="809" r="29228" b="35239"/>
          <a:stretch/>
        </p:blipFill>
        <p:spPr bwMode="auto">
          <a:xfrm>
            <a:off x="5605087" y="656764"/>
            <a:ext cx="1377315" cy="1875790"/>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807241" y="2748339"/>
            <a:ext cx="5410438" cy="369332"/>
          </a:xfrm>
          <a:prstGeom prst="rect">
            <a:avLst/>
          </a:prstGeom>
        </p:spPr>
        <p:txBody>
          <a:bodyPr wrap="square">
            <a:spAutoFit/>
          </a:bodyPr>
          <a:lstStyle/>
          <a:p>
            <a:r>
              <a:rPr lang="es-EC" dirty="0" smtClean="0"/>
              <a:t>Control de atasco</a:t>
            </a:r>
            <a:endParaRPr lang="en-US" dirty="0"/>
          </a:p>
        </p:txBody>
      </p:sp>
      <p:sp>
        <p:nvSpPr>
          <p:cNvPr id="12" name="Rectángulo 11"/>
          <p:cNvSpPr/>
          <p:nvPr/>
        </p:nvSpPr>
        <p:spPr>
          <a:xfrm>
            <a:off x="777671" y="4115155"/>
            <a:ext cx="5410438" cy="369332"/>
          </a:xfrm>
          <a:prstGeom prst="rect">
            <a:avLst/>
          </a:prstGeom>
        </p:spPr>
        <p:txBody>
          <a:bodyPr wrap="square">
            <a:spAutoFit/>
          </a:bodyPr>
          <a:lstStyle/>
          <a:p>
            <a:r>
              <a:rPr lang="es-EC" dirty="0" smtClean="0"/>
              <a:t>Parada de emergencia</a:t>
            </a:r>
            <a:endParaRPr lang="en-US" dirty="0"/>
          </a:p>
        </p:txBody>
      </p:sp>
      <p:pic>
        <p:nvPicPr>
          <p:cNvPr id="13" name="Imagen 12" descr="M:\ESTUDIOS\ESPE\TESIS OTNISA\CAPITULO 3 DISEÑO MECANICO\CONSTRUCCION FOTOS\VERSIÓN FINAL\FUNCIONAMIENTO\20140520_114021.jpg"/>
          <p:cNvPicPr/>
          <p:nvPr/>
        </p:nvPicPr>
        <p:blipFill rotWithShape="1">
          <a:blip r:embed="rId5" cstate="print">
            <a:extLst>
              <a:ext uri="{28A0092B-C50C-407E-A947-70E740481C1C}">
                <a14:useLocalDpi xmlns:a14="http://schemas.microsoft.com/office/drawing/2010/main" val="0"/>
              </a:ext>
            </a:extLst>
          </a:blip>
          <a:srcRect b="27278"/>
          <a:stretch/>
        </p:blipFill>
        <p:spPr bwMode="auto">
          <a:xfrm>
            <a:off x="5952228" y="2734510"/>
            <a:ext cx="2094865" cy="2029460"/>
          </a:xfrm>
          <a:prstGeom prst="rect">
            <a:avLst/>
          </a:prstGeom>
          <a:noFill/>
          <a:ln>
            <a:noFill/>
          </a:ln>
          <a:extLst>
            <a:ext uri="{53640926-AAD7-44D8-BBD7-CCE9431645EC}">
              <a14:shadowObscured xmlns:a14="http://schemas.microsoft.com/office/drawing/2010/main"/>
            </a:ext>
          </a:extLst>
        </p:spPr>
      </p:pic>
      <p:pic>
        <p:nvPicPr>
          <p:cNvPr id="17" name="Imagen 16" descr="M:\ESTUDIOS\ESPE\TESIS OTNISA\CAPITULO 3 DISEÑO MECANICO\CONSTRUCCION FOTOS\VERSIÓN FINAL\FUNCIONAMIENTO\20140520_11382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2801" y="4198548"/>
            <a:ext cx="2398395" cy="1801495"/>
          </a:xfrm>
          <a:prstGeom prst="rect">
            <a:avLst/>
          </a:prstGeom>
          <a:noFill/>
          <a:ln>
            <a:noFill/>
          </a:ln>
        </p:spPr>
      </p:pic>
    </p:spTree>
    <p:extLst>
      <p:ext uri="{BB962C8B-B14F-4D97-AF65-F5344CB8AC3E}">
        <p14:creationId xmlns:p14="http://schemas.microsoft.com/office/powerpoint/2010/main" val="307821030"/>
      </p:ext>
    </p:extLst>
  </p:cSld>
  <p:clrMapOvr>
    <a:masterClrMapping/>
  </p:clrMapOvr>
  <p:transition spd="med">
    <p:circl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FUNCIONAMIENTO</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837962" y="1372310"/>
            <a:ext cx="5410438" cy="369332"/>
          </a:xfrm>
          <a:prstGeom prst="rect">
            <a:avLst/>
          </a:prstGeom>
        </p:spPr>
        <p:txBody>
          <a:bodyPr wrap="square">
            <a:spAutoFit/>
          </a:bodyPr>
          <a:lstStyle/>
          <a:p>
            <a:r>
              <a:rPr lang="es-EC" dirty="0" smtClean="0"/>
              <a:t>Bandeja de descarga y servomotor</a:t>
            </a:r>
            <a:endParaRPr lang="en-US" dirty="0"/>
          </a:p>
        </p:txBody>
      </p:sp>
      <p:sp>
        <p:nvSpPr>
          <p:cNvPr id="11" name="Rectángulo 10"/>
          <p:cNvSpPr/>
          <p:nvPr/>
        </p:nvSpPr>
        <p:spPr>
          <a:xfrm>
            <a:off x="807241" y="2748339"/>
            <a:ext cx="5410438" cy="369332"/>
          </a:xfrm>
          <a:prstGeom prst="rect">
            <a:avLst/>
          </a:prstGeom>
        </p:spPr>
        <p:txBody>
          <a:bodyPr wrap="square">
            <a:spAutoFit/>
          </a:bodyPr>
          <a:lstStyle/>
          <a:p>
            <a:r>
              <a:rPr lang="es-EC" dirty="0"/>
              <a:t>C</a:t>
            </a:r>
            <a:r>
              <a:rPr lang="es-EC" dirty="0" smtClean="0"/>
              <a:t>ontrol de peso</a:t>
            </a:r>
            <a:endParaRPr lang="en-US" dirty="0"/>
          </a:p>
        </p:txBody>
      </p:sp>
      <p:sp>
        <p:nvSpPr>
          <p:cNvPr id="12" name="Rectángulo 11"/>
          <p:cNvSpPr/>
          <p:nvPr/>
        </p:nvSpPr>
        <p:spPr>
          <a:xfrm>
            <a:off x="777671" y="4115155"/>
            <a:ext cx="5410438" cy="369332"/>
          </a:xfrm>
          <a:prstGeom prst="rect">
            <a:avLst/>
          </a:prstGeom>
        </p:spPr>
        <p:txBody>
          <a:bodyPr wrap="square">
            <a:spAutoFit/>
          </a:bodyPr>
          <a:lstStyle/>
          <a:p>
            <a:r>
              <a:rPr lang="es-EC" dirty="0" smtClean="0"/>
              <a:t>PET triturado y pesado</a:t>
            </a:r>
            <a:endParaRPr lang="en-US" dirty="0"/>
          </a:p>
        </p:txBody>
      </p:sp>
      <p:pic>
        <p:nvPicPr>
          <p:cNvPr id="14" name="Imagen 13" descr="M:\ESTUDIOS\ESPE\TESIS OTNISA\CAPITULO 3 DISEÑO MECANICO\CONSTRUCCION FOTOS\VERSIÓN FINAL\FUNCIONAMIENTO\20140520_110214.jpg"/>
          <p:cNvPicPr/>
          <p:nvPr/>
        </p:nvPicPr>
        <p:blipFill rotWithShape="1">
          <a:blip r:embed="rId4" cstate="print">
            <a:extLst>
              <a:ext uri="{28A0092B-C50C-407E-A947-70E740481C1C}">
                <a14:useLocalDpi xmlns:a14="http://schemas.microsoft.com/office/drawing/2010/main" val="0"/>
              </a:ext>
            </a:extLst>
          </a:blip>
          <a:srcRect l="15147" t="10984" b="7182"/>
          <a:stretch/>
        </p:blipFill>
        <p:spPr bwMode="auto">
          <a:xfrm>
            <a:off x="6089973" y="2710893"/>
            <a:ext cx="1626235" cy="2089785"/>
          </a:xfrm>
          <a:prstGeom prst="rect">
            <a:avLst/>
          </a:prstGeom>
          <a:noFill/>
          <a:ln>
            <a:noFill/>
          </a:ln>
          <a:extLst>
            <a:ext uri="{53640926-AAD7-44D8-BBD7-CCE9431645EC}">
              <a14:shadowObscured xmlns:a14="http://schemas.microsoft.com/office/drawing/2010/main"/>
            </a:ext>
          </a:extLst>
        </p:spPr>
      </p:pic>
      <p:pic>
        <p:nvPicPr>
          <p:cNvPr id="15" name="Imagen 14" descr="M:\ESTUDIOS\ESPE\TESIS OTNISA\CAPITULO 3 DISEÑO MECANICO\CONSTRUCCION FOTOS\VERSIÓN FINAL\FUNCIONAMIENTO\20140520_11054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8439" y="808634"/>
            <a:ext cx="2339340" cy="1757045"/>
          </a:xfrm>
          <a:prstGeom prst="rect">
            <a:avLst/>
          </a:prstGeom>
          <a:noFill/>
          <a:ln>
            <a:noFill/>
          </a:ln>
        </p:spPr>
      </p:pic>
      <p:pic>
        <p:nvPicPr>
          <p:cNvPr id="16" name="Imagen 15" descr="M:\ESTUDIOS\ESPE\TESIS OTNISA\CAPITULO 3 DISEÑO MECANICO\CONSTRUCCION FOTOS\VERSIÓN FINAL\FUNCIONAMIENTO\FUNDAS.jpg"/>
          <p:cNvPicPr/>
          <p:nvPr/>
        </p:nvPicPr>
        <p:blipFill rotWithShape="1">
          <a:blip r:embed="rId6" cstate="print">
            <a:extLst>
              <a:ext uri="{28A0092B-C50C-407E-A947-70E740481C1C}">
                <a14:useLocalDpi xmlns:a14="http://schemas.microsoft.com/office/drawing/2010/main" val="0"/>
              </a:ext>
            </a:extLst>
          </a:blip>
          <a:srcRect t="12138" r="21641"/>
          <a:stretch/>
        </p:blipFill>
        <p:spPr bwMode="auto">
          <a:xfrm>
            <a:off x="3571386" y="4086922"/>
            <a:ext cx="2232110" cy="17193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0114673"/>
      </p:ext>
    </p:extLst>
  </p:cSld>
  <p:clrMapOvr>
    <a:masterClrMapping/>
  </p:clrMapOvr>
  <p:transition spd="med">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PLAN DE PRUEBAS</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a 4"/>
          <p:cNvGraphicFramePr>
            <a:graphicFrameLocks noGrp="1"/>
          </p:cNvGraphicFramePr>
          <p:nvPr>
            <p:extLst>
              <p:ext uri="{D42A27DB-BD31-4B8C-83A1-F6EECF244321}">
                <p14:modId xmlns:p14="http://schemas.microsoft.com/office/powerpoint/2010/main" val="2791566885"/>
              </p:ext>
            </p:extLst>
          </p:nvPr>
        </p:nvGraphicFramePr>
        <p:xfrm>
          <a:off x="1212376" y="1250980"/>
          <a:ext cx="7086600" cy="4626864"/>
        </p:xfrm>
        <a:graphic>
          <a:graphicData uri="http://schemas.openxmlformats.org/drawingml/2006/table">
            <a:tbl>
              <a:tblPr firstRow="1" firstCol="1" bandRow="1">
                <a:tableStyleId>{5C22544A-7EE6-4342-B048-85BDC9FD1C3A}</a:tableStyleId>
              </a:tblPr>
              <a:tblGrid>
                <a:gridCol w="1438060"/>
                <a:gridCol w="5648540"/>
              </a:tblGrid>
              <a:tr h="125448">
                <a:tc gridSpan="2">
                  <a:txBody>
                    <a:bodyPr/>
                    <a:lstStyle/>
                    <a:p>
                      <a:pPr algn="ctr">
                        <a:lnSpc>
                          <a:spcPct val="115000"/>
                        </a:lnSpc>
                        <a:spcAft>
                          <a:spcPts val="0"/>
                        </a:spcAft>
                      </a:pPr>
                      <a:r>
                        <a:rPr lang="en-US" sz="1200">
                          <a:effectLst/>
                        </a:rPr>
                        <a:t>PLAN DE PRUEBAS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hMerge="1">
                  <a:txBody>
                    <a:bodyPr/>
                    <a:lstStyle/>
                    <a:p>
                      <a:endParaRPr lang="en-US"/>
                    </a:p>
                  </a:txBody>
                  <a:tcPr/>
                </a:tc>
              </a:tr>
              <a:tr h="125448">
                <a:tc gridSpan="2">
                  <a:txBody>
                    <a:bodyPr/>
                    <a:lstStyle/>
                    <a:p>
                      <a:pPr algn="ctr">
                        <a:lnSpc>
                          <a:spcPct val="115000"/>
                        </a:lnSpc>
                        <a:spcAft>
                          <a:spcPts val="0"/>
                        </a:spcAft>
                      </a:pPr>
                      <a:r>
                        <a:rPr lang="en-US" sz="1200">
                          <a:effectLst/>
                        </a:rPr>
                        <a:t>PRUEBA 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hMerge="1">
                  <a:txBody>
                    <a:bodyPr/>
                    <a:lstStyle/>
                    <a:p>
                      <a:endParaRPr lang="en-US"/>
                    </a:p>
                  </a:txBody>
                  <a:tcPr/>
                </a:tc>
              </a:tr>
              <a:tr h="191442">
                <a:tc>
                  <a:txBody>
                    <a:bodyPr/>
                    <a:lstStyle/>
                    <a:p>
                      <a:pPr>
                        <a:lnSpc>
                          <a:spcPct val="115000"/>
                        </a:lnSpc>
                        <a:spcAft>
                          <a:spcPts val="0"/>
                        </a:spcAft>
                      </a:pPr>
                      <a:r>
                        <a:rPr lang="en-US" sz="1200">
                          <a:effectLst/>
                        </a:rPr>
                        <a:t>OBJETIVO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Determinar la producción del molino mediante una alimentación pausada de botellas PET</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191442">
                <a:tc>
                  <a:txBody>
                    <a:bodyPr/>
                    <a:lstStyle/>
                    <a:p>
                      <a:pPr>
                        <a:lnSpc>
                          <a:spcPct val="115000"/>
                        </a:lnSpc>
                        <a:spcAft>
                          <a:spcPts val="0"/>
                        </a:spcAft>
                      </a:pPr>
                      <a:r>
                        <a:rPr lang="en-US" sz="1200">
                          <a:effectLst/>
                        </a:rPr>
                        <a:t>DESCRIPCIÓN</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Ingresar las botellas plásticas realizando pausas desde 10 segundos hasta 1 minuto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338161">
                <a:tc>
                  <a:txBody>
                    <a:bodyPr/>
                    <a:lstStyle/>
                    <a:p>
                      <a:pPr>
                        <a:lnSpc>
                          <a:spcPct val="115000"/>
                        </a:lnSpc>
                        <a:spcAft>
                          <a:spcPts val="0"/>
                        </a:spcAft>
                      </a:pPr>
                      <a:r>
                        <a:rPr lang="en-US" sz="1200">
                          <a:effectLst/>
                        </a:rPr>
                        <a:t>RESULTADOS ESPERADOS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Rango de producción de material PET triturado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125448">
                <a:tc gridSpan="2">
                  <a:txBody>
                    <a:bodyPr/>
                    <a:lstStyle/>
                    <a:p>
                      <a:pPr algn="ctr">
                        <a:lnSpc>
                          <a:spcPct val="115000"/>
                        </a:lnSpc>
                        <a:spcAft>
                          <a:spcPts val="0"/>
                        </a:spcAft>
                      </a:pPr>
                      <a:r>
                        <a:rPr lang="en-US" sz="1200">
                          <a:effectLst/>
                        </a:rPr>
                        <a:t>PRUEBA 2</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hMerge="1">
                  <a:txBody>
                    <a:bodyPr/>
                    <a:lstStyle/>
                    <a:p>
                      <a:endParaRPr lang="en-US"/>
                    </a:p>
                  </a:txBody>
                  <a:tcPr/>
                </a:tc>
              </a:tr>
              <a:tr h="191442">
                <a:tc>
                  <a:txBody>
                    <a:bodyPr/>
                    <a:lstStyle/>
                    <a:p>
                      <a:pPr>
                        <a:lnSpc>
                          <a:spcPct val="115000"/>
                        </a:lnSpc>
                        <a:spcAft>
                          <a:spcPts val="0"/>
                        </a:spcAft>
                      </a:pPr>
                      <a:r>
                        <a:rPr lang="en-US" sz="1200">
                          <a:effectLst/>
                        </a:rPr>
                        <a:t>OBJETIVO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Determinar la producción del molino mediante una alimentación continua de botellas PET</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169082">
                <a:tc>
                  <a:txBody>
                    <a:bodyPr/>
                    <a:lstStyle/>
                    <a:p>
                      <a:pPr>
                        <a:lnSpc>
                          <a:spcPct val="115000"/>
                        </a:lnSpc>
                        <a:spcAft>
                          <a:spcPts val="0"/>
                        </a:spcAft>
                      </a:pPr>
                      <a:r>
                        <a:rPr lang="en-US" sz="1200">
                          <a:effectLst/>
                        </a:rPr>
                        <a:t>DESCRIPCIÓN</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Ingresar las botellas PET en la tolva de alimentación, sin realizar pausas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338161">
                <a:tc>
                  <a:txBody>
                    <a:bodyPr/>
                    <a:lstStyle/>
                    <a:p>
                      <a:pPr>
                        <a:lnSpc>
                          <a:spcPct val="115000"/>
                        </a:lnSpc>
                        <a:spcAft>
                          <a:spcPts val="0"/>
                        </a:spcAft>
                      </a:pPr>
                      <a:r>
                        <a:rPr lang="en-US" sz="1200">
                          <a:effectLst/>
                        </a:rPr>
                        <a:t>RESULTADOS ESPERADOS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n-US" sz="1200">
                          <a:effectLst/>
                        </a:rPr>
                        <a:t>Máxima producción del molino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125448">
                <a:tc gridSpan="2">
                  <a:txBody>
                    <a:bodyPr/>
                    <a:lstStyle/>
                    <a:p>
                      <a:pPr algn="ctr">
                        <a:lnSpc>
                          <a:spcPct val="115000"/>
                        </a:lnSpc>
                        <a:spcAft>
                          <a:spcPts val="0"/>
                        </a:spcAft>
                      </a:pPr>
                      <a:r>
                        <a:rPr lang="en-US" sz="1200">
                          <a:effectLst/>
                        </a:rPr>
                        <a:t>PRUEBA 3</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hMerge="1">
                  <a:txBody>
                    <a:bodyPr/>
                    <a:lstStyle/>
                    <a:p>
                      <a:endParaRPr lang="en-US"/>
                    </a:p>
                  </a:txBody>
                  <a:tcPr/>
                </a:tc>
              </a:tr>
              <a:tr h="169082">
                <a:tc>
                  <a:txBody>
                    <a:bodyPr/>
                    <a:lstStyle/>
                    <a:p>
                      <a:pPr>
                        <a:lnSpc>
                          <a:spcPct val="115000"/>
                        </a:lnSpc>
                        <a:spcAft>
                          <a:spcPts val="0"/>
                        </a:spcAft>
                      </a:pPr>
                      <a:r>
                        <a:rPr lang="en-US" sz="1200">
                          <a:effectLst/>
                        </a:rPr>
                        <a:t>OBJETIVO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Funcionamiento del interruptor de presencia de la tolva de alimentación</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169082">
                <a:tc>
                  <a:txBody>
                    <a:bodyPr/>
                    <a:lstStyle/>
                    <a:p>
                      <a:pPr>
                        <a:lnSpc>
                          <a:spcPct val="115000"/>
                        </a:lnSpc>
                        <a:spcAft>
                          <a:spcPts val="0"/>
                        </a:spcAft>
                      </a:pPr>
                      <a:r>
                        <a:rPr lang="en-US" sz="1200">
                          <a:effectLst/>
                        </a:rPr>
                        <a:t>DESCRIPCIÓN</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Retirar el seguro de la tolva de alimentación y levantar la tolva</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338161">
                <a:tc>
                  <a:txBody>
                    <a:bodyPr/>
                    <a:lstStyle/>
                    <a:p>
                      <a:pPr>
                        <a:lnSpc>
                          <a:spcPct val="115000"/>
                        </a:lnSpc>
                        <a:spcAft>
                          <a:spcPts val="0"/>
                        </a:spcAft>
                      </a:pPr>
                      <a:r>
                        <a:rPr lang="en-US" sz="1200">
                          <a:effectLst/>
                        </a:rPr>
                        <a:t>RESULTADOS ESPERADOS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Paro de emergencia generado por el sistema</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125448">
                <a:tc gridSpan="2">
                  <a:txBody>
                    <a:bodyPr/>
                    <a:lstStyle/>
                    <a:p>
                      <a:pPr algn="ctr">
                        <a:lnSpc>
                          <a:spcPct val="115000"/>
                        </a:lnSpc>
                        <a:spcAft>
                          <a:spcPts val="0"/>
                        </a:spcAft>
                      </a:pPr>
                      <a:r>
                        <a:rPr lang="en-US" sz="1200">
                          <a:effectLst/>
                        </a:rPr>
                        <a:t>PRUEBA 4</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hMerge="1">
                  <a:txBody>
                    <a:bodyPr/>
                    <a:lstStyle/>
                    <a:p>
                      <a:endParaRPr lang="en-US"/>
                    </a:p>
                  </a:txBody>
                  <a:tcPr/>
                </a:tc>
              </a:tr>
              <a:tr h="169082">
                <a:tc>
                  <a:txBody>
                    <a:bodyPr/>
                    <a:lstStyle/>
                    <a:p>
                      <a:pPr>
                        <a:lnSpc>
                          <a:spcPct val="115000"/>
                        </a:lnSpc>
                        <a:spcAft>
                          <a:spcPts val="0"/>
                        </a:spcAft>
                      </a:pPr>
                      <a:r>
                        <a:rPr lang="en-US" sz="1200">
                          <a:effectLst/>
                        </a:rPr>
                        <a:t>OBJETIVO</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Comprobar el funcionamiento del molino con la tolva de alimentación abierta</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169082">
                <a:tc>
                  <a:txBody>
                    <a:bodyPr/>
                    <a:lstStyle/>
                    <a:p>
                      <a:pPr>
                        <a:lnSpc>
                          <a:spcPct val="115000"/>
                        </a:lnSpc>
                        <a:spcAft>
                          <a:spcPts val="0"/>
                        </a:spcAft>
                      </a:pPr>
                      <a:r>
                        <a:rPr lang="en-US" sz="1200">
                          <a:effectLst/>
                        </a:rPr>
                        <a:t>DESCRIPCIÓN</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a:effectLst/>
                        </a:rPr>
                        <a:t>levantar la tolva de alimentación e intentar encender el molino para PET</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r h="338161">
                <a:tc>
                  <a:txBody>
                    <a:bodyPr/>
                    <a:lstStyle/>
                    <a:p>
                      <a:pPr>
                        <a:lnSpc>
                          <a:spcPct val="115000"/>
                        </a:lnSpc>
                        <a:spcAft>
                          <a:spcPts val="0"/>
                        </a:spcAft>
                      </a:pPr>
                      <a:r>
                        <a:rPr lang="en-US" sz="1200">
                          <a:effectLst/>
                        </a:rPr>
                        <a:t>RESULTADOS ESPERADOS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c>
                  <a:txBody>
                    <a:bodyPr/>
                    <a:lstStyle/>
                    <a:p>
                      <a:pPr>
                        <a:lnSpc>
                          <a:spcPct val="115000"/>
                        </a:lnSpc>
                        <a:spcAft>
                          <a:spcPts val="0"/>
                        </a:spcAft>
                      </a:pPr>
                      <a:r>
                        <a:rPr lang="es-EC" sz="1200" dirty="0">
                          <a:effectLst/>
                        </a:rPr>
                        <a:t>No se encenderá el molino sin antes colocar la tolva de alimentación en su lugar</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184" marR="53184" marT="0" marB="0"/>
                </a:tc>
              </a:tr>
            </a:tbl>
          </a:graphicData>
        </a:graphic>
      </p:graphicFrame>
    </p:spTree>
    <p:extLst>
      <p:ext uri="{BB962C8B-B14F-4D97-AF65-F5344CB8AC3E}">
        <p14:creationId xmlns:p14="http://schemas.microsoft.com/office/powerpoint/2010/main" val="2716399887"/>
      </p:ext>
    </p:extLst>
  </p:cSld>
  <p:clrMapOvr>
    <a:masterClrMapping/>
  </p:clrMapOvr>
  <p:transition spd="med">
    <p:circl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PLAN DE PRUEBAS</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a 2"/>
          <p:cNvGraphicFramePr>
            <a:graphicFrameLocks noGrp="1"/>
          </p:cNvGraphicFramePr>
          <p:nvPr>
            <p:extLst>
              <p:ext uri="{D42A27DB-BD31-4B8C-83A1-F6EECF244321}">
                <p14:modId xmlns:p14="http://schemas.microsoft.com/office/powerpoint/2010/main" val="2777552276"/>
              </p:ext>
            </p:extLst>
          </p:nvPr>
        </p:nvGraphicFramePr>
        <p:xfrm>
          <a:off x="1019810" y="1524000"/>
          <a:ext cx="7285990" cy="4206240"/>
        </p:xfrm>
        <a:graphic>
          <a:graphicData uri="http://schemas.openxmlformats.org/drawingml/2006/table">
            <a:tbl>
              <a:tblPr firstRow="1" firstCol="1" bandRow="1">
                <a:tableStyleId>{5C22544A-7EE6-4342-B048-85BDC9FD1C3A}</a:tableStyleId>
              </a:tblPr>
              <a:tblGrid>
                <a:gridCol w="1478524"/>
                <a:gridCol w="5807466"/>
              </a:tblGrid>
              <a:tr h="143510">
                <a:tc gridSpan="2">
                  <a:txBody>
                    <a:bodyPr/>
                    <a:lstStyle/>
                    <a:p>
                      <a:pPr algn="ctr">
                        <a:lnSpc>
                          <a:spcPct val="115000"/>
                        </a:lnSpc>
                        <a:spcAft>
                          <a:spcPts val="0"/>
                        </a:spcAft>
                      </a:pPr>
                      <a:r>
                        <a:rPr lang="en-US" sz="1200">
                          <a:effectLst/>
                        </a:rPr>
                        <a:t>PRUEBA 5</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143510">
                <a:tc>
                  <a:txBody>
                    <a:bodyPr/>
                    <a:lstStyle/>
                    <a:p>
                      <a:pPr>
                        <a:lnSpc>
                          <a:spcPct val="115000"/>
                        </a:lnSpc>
                        <a:spcAft>
                          <a:spcPts val="0"/>
                        </a:spcAft>
                      </a:pPr>
                      <a:r>
                        <a:rPr lang="en-US" sz="1200">
                          <a:effectLst/>
                        </a:rPr>
                        <a:t>OBJETIVO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a:effectLst/>
                        </a:rPr>
                        <a:t>Comprobar la generación de parada de emergencia por atasco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03835">
                <a:tc>
                  <a:txBody>
                    <a:bodyPr/>
                    <a:lstStyle/>
                    <a:p>
                      <a:pPr>
                        <a:lnSpc>
                          <a:spcPct val="115000"/>
                        </a:lnSpc>
                        <a:spcAft>
                          <a:spcPts val="0"/>
                        </a:spcAft>
                      </a:pPr>
                      <a:r>
                        <a:rPr lang="en-US" sz="1200">
                          <a:effectLst/>
                        </a:rPr>
                        <a:t>DESCRIPCIÓN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a:effectLst/>
                        </a:rPr>
                        <a:t>Encender el molino y arrojar materiales de mayor densidad que el PET</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42570">
                <a:tc>
                  <a:txBody>
                    <a:bodyPr/>
                    <a:lstStyle/>
                    <a:p>
                      <a:pPr>
                        <a:lnSpc>
                          <a:spcPct val="115000"/>
                        </a:lnSpc>
                        <a:spcAft>
                          <a:spcPts val="0"/>
                        </a:spcAft>
                      </a:pPr>
                      <a:r>
                        <a:rPr lang="en-US" sz="1200">
                          <a:effectLst/>
                        </a:rPr>
                        <a:t>RESULTADOS ESPERADOS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a:effectLst/>
                        </a:rPr>
                        <a:t>Se generará de manera automática una parada de emergencia en cuanto bajen las revoluciones de giro del eje rotor</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43510">
                <a:tc gridSpan="2">
                  <a:txBody>
                    <a:bodyPr/>
                    <a:lstStyle/>
                    <a:p>
                      <a:pPr algn="ctr">
                        <a:lnSpc>
                          <a:spcPct val="115000"/>
                        </a:lnSpc>
                        <a:spcAft>
                          <a:spcPts val="0"/>
                        </a:spcAft>
                      </a:pPr>
                      <a:r>
                        <a:rPr lang="en-US" sz="1200">
                          <a:effectLst/>
                        </a:rPr>
                        <a:t>PRUEBA 6</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190500">
                <a:tc>
                  <a:txBody>
                    <a:bodyPr/>
                    <a:lstStyle/>
                    <a:p>
                      <a:pPr>
                        <a:lnSpc>
                          <a:spcPct val="115000"/>
                        </a:lnSpc>
                        <a:spcAft>
                          <a:spcPts val="0"/>
                        </a:spcAft>
                      </a:pPr>
                      <a:r>
                        <a:rPr lang="en-US" sz="1200">
                          <a:effectLst/>
                        </a:rPr>
                        <a:t>OBJETIVO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a:effectLst/>
                        </a:rPr>
                        <a:t>Comprobar el funcionamiento del servomotor que controla el movimiento de la compuerta de descarga</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7340">
                <a:tc>
                  <a:txBody>
                    <a:bodyPr/>
                    <a:lstStyle/>
                    <a:p>
                      <a:pPr>
                        <a:lnSpc>
                          <a:spcPct val="115000"/>
                        </a:lnSpc>
                        <a:spcAft>
                          <a:spcPts val="0"/>
                        </a:spcAft>
                      </a:pPr>
                      <a:r>
                        <a:rPr lang="en-US" sz="1200">
                          <a:effectLst/>
                        </a:rPr>
                        <a:t>DESCRIPCIÓN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a:effectLst/>
                        </a:rPr>
                        <a:t>Digitar por teclado el valor de peso a controlar y verificar el accionamiento de la compuerta cuando el material triturado sobre la bandeja de peso llegue al peso deseado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7020">
                <a:tc>
                  <a:txBody>
                    <a:bodyPr/>
                    <a:lstStyle/>
                    <a:p>
                      <a:pPr>
                        <a:lnSpc>
                          <a:spcPct val="115000"/>
                        </a:lnSpc>
                        <a:spcAft>
                          <a:spcPts val="0"/>
                        </a:spcAft>
                      </a:pPr>
                      <a:r>
                        <a:rPr lang="en-US" sz="1200">
                          <a:effectLst/>
                        </a:rPr>
                        <a:t>RESULTADOS ESPERADOS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a:effectLst/>
                        </a:rPr>
                        <a:t>Accionamiento de la compuerta en dos posiciones, para permitir o impedir el paso del material triturado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43510">
                <a:tc gridSpan="2">
                  <a:txBody>
                    <a:bodyPr/>
                    <a:lstStyle/>
                    <a:p>
                      <a:pPr algn="ctr">
                        <a:lnSpc>
                          <a:spcPct val="115000"/>
                        </a:lnSpc>
                        <a:spcAft>
                          <a:spcPts val="0"/>
                        </a:spcAft>
                      </a:pPr>
                      <a:r>
                        <a:rPr lang="en-US" sz="1200">
                          <a:effectLst/>
                        </a:rPr>
                        <a:t>PRUEBA 7</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182245">
                <a:tc>
                  <a:txBody>
                    <a:bodyPr/>
                    <a:lstStyle/>
                    <a:p>
                      <a:pPr>
                        <a:lnSpc>
                          <a:spcPct val="115000"/>
                        </a:lnSpc>
                        <a:spcAft>
                          <a:spcPts val="0"/>
                        </a:spcAft>
                      </a:pPr>
                      <a:r>
                        <a:rPr lang="en-US" sz="1200">
                          <a:effectLst/>
                        </a:rPr>
                        <a:t>OBJETIVO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a:effectLst/>
                        </a:rPr>
                        <a:t>Comprobar el funcionamiento del ingreso de datos mediante teclado y visualización de mensajes en la pantalla LCD</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87020">
                <a:tc>
                  <a:txBody>
                    <a:bodyPr/>
                    <a:lstStyle/>
                    <a:p>
                      <a:pPr>
                        <a:lnSpc>
                          <a:spcPct val="115000"/>
                        </a:lnSpc>
                        <a:spcAft>
                          <a:spcPts val="0"/>
                        </a:spcAft>
                      </a:pPr>
                      <a:r>
                        <a:rPr lang="en-US" sz="1200">
                          <a:effectLst/>
                        </a:rPr>
                        <a:t>DESCRIPCIÓN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a:effectLst/>
                        </a:rPr>
                        <a:t>Digitar por teclado el valor de peso a controlar, ingresando diferentes valores en varios intentos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41630">
                <a:tc>
                  <a:txBody>
                    <a:bodyPr/>
                    <a:lstStyle/>
                    <a:p>
                      <a:pPr>
                        <a:lnSpc>
                          <a:spcPct val="115000"/>
                        </a:lnSpc>
                        <a:spcAft>
                          <a:spcPts val="0"/>
                        </a:spcAft>
                      </a:pPr>
                      <a:r>
                        <a:rPr lang="en-US" sz="1200">
                          <a:effectLst/>
                        </a:rPr>
                        <a:t>RESULTADOS ESPERADOS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dirty="0">
                          <a:effectLst/>
                        </a:rPr>
                        <a:t>Visualización de mensajes en pantalla LCD que indiquen el peso a controlar y el peso del material presente en la bandeja de peso, pesar en otra balanza la producción del molino y comprobar que el peso es el deseado.</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68106870"/>
      </p:ext>
    </p:extLst>
  </p:cSld>
  <p:clrMapOvr>
    <a:masterClrMapping/>
  </p:clrMapOvr>
  <p:transition spd="med">
    <p:circl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000" b="1" dirty="0"/>
              <a:t>Prueba 1</a:t>
            </a:r>
            <a:endParaRPr lang="en-US" sz="2000" dirty="0"/>
          </a:p>
          <a:p>
            <a:pPr lvl="2" eaLnBrk="1" hangingPunct="1"/>
            <a:r>
              <a:rPr lang="es-EC" altLang="en-US" sz="2000" b="1" dirty="0" smtClean="0"/>
              <a:t>ANÁLISIS DE TIEMPOS DE PRODUCCIÓN DEL MOLINO</a:t>
            </a:r>
            <a:endParaRPr lang="en-US" altLang="en-US" sz="20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a 6"/>
          <p:cNvGraphicFramePr>
            <a:graphicFrameLocks noGrp="1"/>
          </p:cNvGraphicFramePr>
          <p:nvPr>
            <p:extLst>
              <p:ext uri="{D42A27DB-BD31-4B8C-83A1-F6EECF244321}">
                <p14:modId xmlns:p14="http://schemas.microsoft.com/office/powerpoint/2010/main" val="2420372912"/>
              </p:ext>
            </p:extLst>
          </p:nvPr>
        </p:nvGraphicFramePr>
        <p:xfrm>
          <a:off x="949655" y="2501961"/>
          <a:ext cx="3657601" cy="1682496"/>
        </p:xfrm>
        <a:graphic>
          <a:graphicData uri="http://schemas.openxmlformats.org/drawingml/2006/table">
            <a:tbl>
              <a:tblPr firstRow="1" firstCol="1" bandRow="1">
                <a:tableStyleId>{5C22544A-7EE6-4342-B048-85BDC9FD1C3A}</a:tableStyleId>
              </a:tblPr>
              <a:tblGrid>
                <a:gridCol w="1090724"/>
                <a:gridCol w="1299235"/>
                <a:gridCol w="1267642"/>
              </a:tblGrid>
              <a:tr h="300990">
                <a:tc>
                  <a:txBody>
                    <a:bodyPr/>
                    <a:lstStyle/>
                    <a:p>
                      <a:pPr algn="ctr">
                        <a:lnSpc>
                          <a:spcPct val="115000"/>
                        </a:lnSpc>
                        <a:spcAft>
                          <a:spcPts val="0"/>
                        </a:spcAft>
                      </a:pPr>
                      <a:r>
                        <a:rPr lang="en-US" sz="1200" dirty="0">
                          <a:effectLst/>
                        </a:rPr>
                        <a:t>INTENTOS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TIEMPO DE PAUSA (</a:t>
                      </a:r>
                      <a:r>
                        <a:rPr lang="en-US" sz="1200" dirty="0" err="1">
                          <a:effectLst/>
                        </a:rPr>
                        <a:t>Seg</a:t>
                      </a:r>
                      <a:r>
                        <a:rPr lang="en-US" sz="1200" dirty="0">
                          <a:effectLst/>
                        </a:rPr>
                        <a: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PRODUCCIÓN (Kg/h)</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0495">
                <a:tc>
                  <a:txBody>
                    <a:bodyPr/>
                    <a:lstStyle/>
                    <a:p>
                      <a:pPr algn="ctr">
                        <a:lnSpc>
                          <a:spcPct val="115000"/>
                        </a:lnSpc>
                        <a:spcAft>
                          <a:spcPts val="0"/>
                        </a:spcAft>
                      </a:pPr>
                      <a:r>
                        <a:rPr lang="en-US" sz="1200">
                          <a:effectLst/>
                        </a:rPr>
                        <a:t>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10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56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0495">
                <a:tc>
                  <a:txBody>
                    <a:bodyPr/>
                    <a:lstStyle/>
                    <a:p>
                      <a:pPr algn="ctr">
                        <a:lnSpc>
                          <a:spcPct val="115000"/>
                        </a:lnSpc>
                        <a:spcAft>
                          <a:spcPts val="0"/>
                        </a:spcAft>
                      </a:pPr>
                      <a:r>
                        <a:rPr lang="en-US" sz="1200">
                          <a:effectLst/>
                        </a:rPr>
                        <a:t>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20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48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0495">
                <a:tc>
                  <a:txBody>
                    <a:bodyPr/>
                    <a:lstStyle/>
                    <a:p>
                      <a:pPr algn="ctr">
                        <a:lnSpc>
                          <a:spcPct val="115000"/>
                        </a:lnSpc>
                        <a:spcAft>
                          <a:spcPts val="0"/>
                        </a:spcAft>
                      </a:pPr>
                      <a:r>
                        <a:rPr lang="en-US" sz="1200">
                          <a:effectLst/>
                        </a:rPr>
                        <a:t>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30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44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0495">
                <a:tc>
                  <a:txBody>
                    <a:bodyPr/>
                    <a:lstStyle/>
                    <a:p>
                      <a:pPr algn="ctr">
                        <a:lnSpc>
                          <a:spcPct val="115000"/>
                        </a:lnSpc>
                        <a:spcAft>
                          <a:spcPts val="0"/>
                        </a:spcAft>
                      </a:pPr>
                      <a:r>
                        <a:rPr lang="en-US" sz="1200">
                          <a:effectLst/>
                        </a:rPr>
                        <a:t>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40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37</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0495">
                <a:tc>
                  <a:txBody>
                    <a:bodyPr/>
                    <a:lstStyle/>
                    <a:p>
                      <a:pPr algn="ctr">
                        <a:lnSpc>
                          <a:spcPct val="115000"/>
                        </a:lnSpc>
                        <a:spcAft>
                          <a:spcPts val="0"/>
                        </a:spcAft>
                      </a:pPr>
                      <a:r>
                        <a:rPr lang="en-US" sz="1200">
                          <a:effectLst/>
                        </a:rPr>
                        <a:t>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50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34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0495">
                <a:tc>
                  <a:txBody>
                    <a:bodyPr/>
                    <a:lstStyle/>
                    <a:p>
                      <a:pPr algn="ctr">
                        <a:lnSpc>
                          <a:spcPct val="115000"/>
                        </a:lnSpc>
                        <a:spcAft>
                          <a:spcPts val="0"/>
                        </a:spcAft>
                      </a:pPr>
                      <a:r>
                        <a:rPr lang="en-US" sz="1200">
                          <a:effectLst/>
                        </a:rPr>
                        <a:t>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60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30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9" name="Imagen 8"/>
          <p:cNvPicPr/>
          <p:nvPr/>
        </p:nvPicPr>
        <p:blipFill rotWithShape="1">
          <a:blip r:embed="rId4"/>
          <a:srcRect l="29246" t="23244" r="23316" b="2363"/>
          <a:stretch/>
        </p:blipFill>
        <p:spPr bwMode="auto">
          <a:xfrm rot="5400000">
            <a:off x="4819820" y="1809580"/>
            <a:ext cx="4152557" cy="35813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5377390"/>
      </p:ext>
    </p:extLst>
  </p:cSld>
  <p:clrMapOvr>
    <a:masterClrMapping/>
  </p:clrMapOvr>
  <p:transition spd="med">
    <p:circl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000" b="1" dirty="0"/>
              <a:t>Prueba </a:t>
            </a:r>
            <a:r>
              <a:rPr lang="es-EC" sz="2000" b="1" dirty="0" smtClean="0"/>
              <a:t>2</a:t>
            </a:r>
            <a:endParaRPr lang="en-US" sz="2000" dirty="0"/>
          </a:p>
          <a:p>
            <a:pPr lvl="2" eaLnBrk="1" hangingPunct="1"/>
            <a:r>
              <a:rPr lang="es-EC" altLang="en-US" sz="2000" b="1" dirty="0" smtClean="0"/>
              <a:t>PROMEDIO DE PRODUCCIÓN</a:t>
            </a:r>
            <a:endParaRPr lang="en-US" altLang="en-US" sz="20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a 2"/>
          <p:cNvGraphicFramePr>
            <a:graphicFrameLocks noGrp="1"/>
          </p:cNvGraphicFramePr>
          <p:nvPr>
            <p:extLst>
              <p:ext uri="{D42A27DB-BD31-4B8C-83A1-F6EECF244321}">
                <p14:modId xmlns:p14="http://schemas.microsoft.com/office/powerpoint/2010/main" val="1541202289"/>
              </p:ext>
            </p:extLst>
          </p:nvPr>
        </p:nvGraphicFramePr>
        <p:xfrm>
          <a:off x="1608772" y="1618101"/>
          <a:ext cx="2726055" cy="1777619"/>
        </p:xfrm>
        <a:graphic>
          <a:graphicData uri="http://schemas.openxmlformats.org/drawingml/2006/table">
            <a:tbl>
              <a:tblPr firstRow="1" firstCol="1" bandRow="1">
                <a:tableStyleId>{5C22544A-7EE6-4342-B048-85BDC9FD1C3A}</a:tableStyleId>
              </a:tblPr>
              <a:tblGrid>
                <a:gridCol w="1250315"/>
                <a:gridCol w="1475740"/>
              </a:tblGrid>
              <a:tr h="305435">
                <a:tc>
                  <a:txBody>
                    <a:bodyPr/>
                    <a:lstStyle/>
                    <a:p>
                      <a:pPr algn="ctr">
                        <a:lnSpc>
                          <a:spcPct val="115000"/>
                        </a:lnSpc>
                        <a:spcAft>
                          <a:spcPts val="0"/>
                        </a:spcAft>
                      </a:pPr>
                      <a:r>
                        <a:rPr lang="es-EC" sz="1200" dirty="0">
                          <a:effectLst/>
                        </a:rPr>
                        <a:t>INTENTOS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PRODUCCIÓN (Kg/h)</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2400">
                <a:tc>
                  <a:txBody>
                    <a:bodyPr/>
                    <a:lstStyle/>
                    <a:p>
                      <a:pPr algn="ctr">
                        <a:lnSpc>
                          <a:spcPct val="115000"/>
                        </a:lnSpc>
                        <a:spcAft>
                          <a:spcPts val="0"/>
                        </a:spcAft>
                      </a:pPr>
                      <a:r>
                        <a:rPr lang="es-EC" sz="12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2400">
                <a:tc>
                  <a:txBody>
                    <a:bodyPr/>
                    <a:lstStyle/>
                    <a:p>
                      <a:pPr algn="ctr">
                        <a:lnSpc>
                          <a:spcPct val="115000"/>
                        </a:lnSpc>
                        <a:spcAft>
                          <a:spcPts val="0"/>
                        </a:spcAft>
                      </a:pPr>
                      <a:r>
                        <a:rPr lang="es-EC" sz="1200">
                          <a:effectLst/>
                        </a:rPr>
                        <a:t>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2400">
                <a:tc>
                  <a:txBody>
                    <a:bodyPr/>
                    <a:lstStyle/>
                    <a:p>
                      <a:pPr algn="ctr">
                        <a:lnSpc>
                          <a:spcPct val="115000"/>
                        </a:lnSpc>
                        <a:spcAft>
                          <a:spcPts val="0"/>
                        </a:spcAft>
                      </a:pPr>
                      <a:r>
                        <a:rPr lang="es-EC" sz="1200">
                          <a:effectLst/>
                        </a:rPr>
                        <a:t>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63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2400">
                <a:tc>
                  <a:txBody>
                    <a:bodyPr/>
                    <a:lstStyle/>
                    <a:p>
                      <a:pPr algn="ctr">
                        <a:lnSpc>
                          <a:spcPct val="115000"/>
                        </a:lnSpc>
                        <a:spcAft>
                          <a:spcPts val="0"/>
                        </a:spcAft>
                      </a:pPr>
                      <a:r>
                        <a:rPr lang="es-EC" sz="1200">
                          <a:effectLst/>
                        </a:rPr>
                        <a:t>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2400">
                <a:tc>
                  <a:txBody>
                    <a:bodyPr/>
                    <a:lstStyle/>
                    <a:p>
                      <a:pPr algn="ctr">
                        <a:lnSpc>
                          <a:spcPct val="115000"/>
                        </a:lnSpc>
                        <a:spcAft>
                          <a:spcPts val="0"/>
                        </a:spcAft>
                      </a:pPr>
                      <a:r>
                        <a:rPr lang="es-EC" sz="1200">
                          <a:effectLst/>
                        </a:rPr>
                        <a:t>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2400">
                <a:tc>
                  <a:txBody>
                    <a:bodyPr/>
                    <a:lstStyle/>
                    <a:p>
                      <a:pPr algn="ctr">
                        <a:lnSpc>
                          <a:spcPct val="115000"/>
                        </a:lnSpc>
                        <a:spcAft>
                          <a:spcPts val="0"/>
                        </a:spcAft>
                      </a:pPr>
                      <a:r>
                        <a:rPr lang="es-EC" sz="1200">
                          <a:effectLst/>
                        </a:rPr>
                        <a:t>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52400">
                <a:tc>
                  <a:txBody>
                    <a:bodyPr/>
                    <a:lstStyle/>
                    <a:p>
                      <a:pPr algn="ctr">
                        <a:lnSpc>
                          <a:spcPct val="115000"/>
                        </a:lnSpc>
                        <a:spcAft>
                          <a:spcPts val="0"/>
                        </a:spcAft>
                      </a:pPr>
                      <a:r>
                        <a:rPr lang="es-EC" sz="1200">
                          <a:effectLst/>
                        </a:rPr>
                        <a:t>PROMEDIO</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61.5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8" name="Rectangle 3"/>
          <p:cNvSpPr>
            <a:spLocks noChangeArrowheads="1"/>
          </p:cNvSpPr>
          <p:nvPr/>
        </p:nvSpPr>
        <p:spPr bwMode="auto">
          <a:xfrm>
            <a:off x="-304800" y="3507385"/>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000" b="1" dirty="0"/>
              <a:t>Prueba 3</a:t>
            </a:r>
            <a:endParaRPr lang="en-US" sz="2000" dirty="0"/>
          </a:p>
          <a:p>
            <a:pPr lvl="2" eaLnBrk="1" hangingPunct="1"/>
            <a:r>
              <a:rPr lang="es-EC" altLang="en-US" sz="2000" b="1" dirty="0" smtClean="0"/>
              <a:t>FUNCIONAMIENTO INTERRUPTOR DE PRESENCIA</a:t>
            </a:r>
            <a:endParaRPr lang="en-US" altLang="en-US" sz="2000" b="1" dirty="0"/>
          </a:p>
        </p:txBody>
      </p:sp>
      <p:pic>
        <p:nvPicPr>
          <p:cNvPr id="10" name="Imagen 9" descr="M:\ESTUDIOS\ESPE\TESIS OTNISA\CAPITULO 3 DISEÑO MECANICO\CONSTRUCCION FOTOS\VERSIÓN FINAL\ENTREVISTA AHORA\20140424_125921_4.jpg"/>
          <p:cNvPicPr/>
          <p:nvPr/>
        </p:nvPicPr>
        <p:blipFill rotWithShape="1">
          <a:blip r:embed="rId4" cstate="print">
            <a:extLst>
              <a:ext uri="{28A0092B-C50C-407E-A947-70E740481C1C}">
                <a14:useLocalDpi xmlns:a14="http://schemas.microsoft.com/office/drawing/2010/main" val="0"/>
              </a:ext>
            </a:extLst>
          </a:blip>
          <a:srcRect l="11756" t="14790" r="54114" b="45690"/>
          <a:stretch/>
        </p:blipFill>
        <p:spPr bwMode="auto">
          <a:xfrm>
            <a:off x="3610926" y="4215271"/>
            <a:ext cx="1922145" cy="1669415"/>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rotWithShape="1">
          <a:blip r:embed="rId5"/>
          <a:srcRect l="15619" b="17007"/>
          <a:stretch/>
        </p:blipFill>
        <p:spPr bwMode="auto">
          <a:xfrm>
            <a:off x="4800600" y="1563900"/>
            <a:ext cx="2971800" cy="17827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6644555"/>
      </p:ext>
    </p:extLst>
  </p:cSld>
  <p:clrMapOvr>
    <a:masterClrMapping/>
  </p:clrMapOvr>
  <p:transition spd="med">
    <p:circl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000" b="1" dirty="0"/>
              <a:t>Prueba 4</a:t>
            </a:r>
            <a:endParaRPr lang="en-US" sz="2000" dirty="0"/>
          </a:p>
          <a:p>
            <a:pPr lvl="2" eaLnBrk="1" hangingPunct="1"/>
            <a:r>
              <a:rPr lang="es-EC" altLang="en-US" sz="2000" b="1" dirty="0" smtClean="0"/>
              <a:t>VERIFICACIÓN DE MENSAJES EN PANTALLA LCD</a:t>
            </a:r>
            <a:endParaRPr lang="en-US" altLang="en-US" sz="20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a:off x="-304800" y="3507385"/>
            <a:ext cx="861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000" b="1" dirty="0"/>
              <a:t>Prueba </a:t>
            </a:r>
            <a:r>
              <a:rPr lang="es-EC" sz="2000" b="1" dirty="0" smtClean="0"/>
              <a:t>5</a:t>
            </a:r>
            <a:endParaRPr lang="en-US" sz="2000" dirty="0"/>
          </a:p>
          <a:p>
            <a:pPr lvl="2" eaLnBrk="1" hangingPunct="1"/>
            <a:r>
              <a:rPr lang="es-EC" altLang="en-US" sz="2000" b="1" dirty="0" smtClean="0"/>
              <a:t>VERIFICACIÓN DE PARADA DE EMERGENCIA </a:t>
            </a:r>
          </a:p>
          <a:p>
            <a:pPr lvl="2" eaLnBrk="1" hangingPunct="1"/>
            <a:r>
              <a:rPr lang="es-EC" altLang="en-US" sz="2000" b="1" dirty="0" smtClean="0"/>
              <a:t>CONTROL DE ATASCO</a:t>
            </a:r>
            <a:endParaRPr lang="en-US" altLang="en-US" sz="2000" b="1" dirty="0"/>
          </a:p>
        </p:txBody>
      </p:sp>
      <p:pic>
        <p:nvPicPr>
          <p:cNvPr id="9" name="Imagen 8" descr="M:\ESTUDIOS\ESPE\TESIS OTNISA\CAPITULO 3 DISEÑO MECANICO\CONSTRUCCION FOTOS\VERSIÓN FINAL\FUNCIONAMIENTO\20140520_11365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472084"/>
            <a:ext cx="2501265" cy="1874520"/>
          </a:xfrm>
          <a:prstGeom prst="rect">
            <a:avLst/>
          </a:prstGeom>
          <a:noFill/>
          <a:ln>
            <a:noFill/>
          </a:ln>
        </p:spPr>
      </p:pic>
      <p:pic>
        <p:nvPicPr>
          <p:cNvPr id="12" name="Imagen 11"/>
          <p:cNvPicPr/>
          <p:nvPr/>
        </p:nvPicPr>
        <p:blipFill rotWithShape="1">
          <a:blip r:embed="rId5"/>
          <a:srcRect l="29576" t="30304" r="9432" b="5597"/>
          <a:stretch/>
        </p:blipFill>
        <p:spPr bwMode="auto">
          <a:xfrm rot="5400000">
            <a:off x="6498908" y="3700844"/>
            <a:ext cx="2499360" cy="14763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8483453"/>
      </p:ext>
    </p:extLst>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JUSTIFICACIÓN</a:t>
            </a:r>
            <a:endParaRPr lang="en-US" altLang="en-US" sz="2800" b="1" dirty="0"/>
          </a:p>
        </p:txBody>
      </p:sp>
      <p:graphicFrame>
        <p:nvGraphicFramePr>
          <p:cNvPr id="6" name="Diagrama 5"/>
          <p:cNvGraphicFramePr/>
          <p:nvPr>
            <p:extLst>
              <p:ext uri="{D42A27DB-BD31-4B8C-83A1-F6EECF244321}">
                <p14:modId xmlns:p14="http://schemas.microsoft.com/office/powerpoint/2010/main" val="514359256"/>
              </p:ext>
            </p:extLst>
          </p:nvPr>
        </p:nvGraphicFramePr>
        <p:xfrm>
          <a:off x="824991" y="1150302"/>
          <a:ext cx="7494015" cy="4557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1851772"/>
      </p:ext>
    </p:extLst>
  </p:cSld>
  <p:clrMapOvr>
    <a:masterClrMapping/>
  </p:clrMapOvr>
  <p:transition spd="med">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000" b="1" dirty="0"/>
              <a:t>Prueba 6</a:t>
            </a:r>
            <a:endParaRPr lang="en-US" sz="2000" dirty="0"/>
          </a:p>
          <a:p>
            <a:pPr lvl="2" eaLnBrk="1" hangingPunct="1"/>
            <a:r>
              <a:rPr lang="es-EC" altLang="en-US" sz="2000" b="1" dirty="0" smtClean="0"/>
              <a:t>ACTIVACIÓN DE SRVOMOTOR EN DOS POSICIONES PROGRAMADAS</a:t>
            </a:r>
            <a:endParaRPr lang="en-US" altLang="en-US" sz="20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a:off x="-304800" y="3733800"/>
            <a:ext cx="861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000" b="1" dirty="0"/>
              <a:t>Prueba </a:t>
            </a:r>
            <a:r>
              <a:rPr lang="es-EC" sz="2000" b="1" dirty="0" smtClean="0"/>
              <a:t>7</a:t>
            </a:r>
            <a:endParaRPr lang="en-US" sz="2000" dirty="0"/>
          </a:p>
          <a:p>
            <a:pPr lvl="2" eaLnBrk="1" hangingPunct="1"/>
            <a:r>
              <a:rPr lang="es-EC" sz="2000" dirty="0"/>
              <a:t>Se ingresaron valores mediante el teclado, para controlar 2, 4, 10, 20, 30, 40, hasta 50 libras, de los cuales el 100% de pruebas realizadas presentaron valores reales del peso a controlar, en la pantalla LCD se presentó correctamente los valores de esta variable</a:t>
            </a:r>
            <a:endParaRPr lang="en-US" altLang="en-US" sz="2000" b="1" dirty="0"/>
          </a:p>
        </p:txBody>
      </p:sp>
      <p:pic>
        <p:nvPicPr>
          <p:cNvPr id="10" name="Imagen 9" descr="M:\ESTUDIOS\ESPE\TESIS OTNISA\CAPITULO 3 DISEÑO MECANICO\CONSTRUCCION FOTOS\VERSIÓN FINAL\FUNCIONAMIENTO\20140520_113551.jpg"/>
          <p:cNvPicPr/>
          <p:nvPr/>
        </p:nvPicPr>
        <p:blipFill rotWithShape="1">
          <a:blip r:embed="rId4" cstate="print">
            <a:extLst>
              <a:ext uri="{28A0092B-C50C-407E-A947-70E740481C1C}">
                <a14:useLocalDpi xmlns:a14="http://schemas.microsoft.com/office/drawing/2010/main" val="0"/>
              </a:ext>
            </a:extLst>
          </a:blip>
          <a:srcRect l="41798" t="62614" r="41959"/>
          <a:stretch/>
        </p:blipFill>
        <p:spPr bwMode="auto">
          <a:xfrm>
            <a:off x="3987990" y="1368087"/>
            <a:ext cx="1422210" cy="23657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9582418"/>
      </p:ext>
    </p:extLst>
  </p:cSld>
  <p:clrMapOvr>
    <a:masterClrMapping/>
  </p:clrMapOvr>
  <p:transition spd="med">
    <p:circl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800" b="1" dirty="0" smtClean="0"/>
              <a:t>ANÁLISIS DE COSTOS</a:t>
            </a:r>
            <a:endParaRPr lang="en-US" altLang="en-US" sz="28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a 2"/>
          <p:cNvGraphicFramePr>
            <a:graphicFrameLocks noGrp="1"/>
          </p:cNvGraphicFramePr>
          <p:nvPr>
            <p:extLst>
              <p:ext uri="{D42A27DB-BD31-4B8C-83A1-F6EECF244321}">
                <p14:modId xmlns:p14="http://schemas.microsoft.com/office/powerpoint/2010/main" val="3048319715"/>
              </p:ext>
            </p:extLst>
          </p:nvPr>
        </p:nvGraphicFramePr>
        <p:xfrm>
          <a:off x="1905000" y="1250980"/>
          <a:ext cx="5714999" cy="2699004"/>
        </p:xfrm>
        <a:graphic>
          <a:graphicData uri="http://schemas.openxmlformats.org/drawingml/2006/table">
            <a:tbl>
              <a:tblPr firstRow="1" firstCol="1" bandRow="1">
                <a:tableStyleId>{5C22544A-7EE6-4342-B048-85BDC9FD1C3A}</a:tableStyleId>
              </a:tblPr>
              <a:tblGrid>
                <a:gridCol w="521852"/>
                <a:gridCol w="4162640"/>
                <a:gridCol w="1030507"/>
              </a:tblGrid>
              <a:tr h="66040">
                <a:tc gridSpan="3">
                  <a:txBody>
                    <a:bodyPr/>
                    <a:lstStyle/>
                    <a:p>
                      <a:pPr algn="ctr">
                        <a:lnSpc>
                          <a:spcPct val="115000"/>
                        </a:lnSpc>
                        <a:spcAft>
                          <a:spcPts val="0"/>
                        </a:spcAft>
                      </a:pPr>
                      <a:r>
                        <a:rPr lang="en-US" sz="1400">
                          <a:effectLst/>
                        </a:rPr>
                        <a:t>RESUMEN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66040">
                <a:tc>
                  <a:txBody>
                    <a:bodyPr/>
                    <a:lstStyle/>
                    <a:p>
                      <a:pPr>
                        <a:lnSpc>
                          <a:spcPct val="115000"/>
                        </a:lnSpc>
                        <a:spcAft>
                          <a:spcPts val="0"/>
                        </a:spcAft>
                      </a:pPr>
                      <a:r>
                        <a:rPr lang="en-US" sz="1400">
                          <a:effectLst/>
                        </a:rPr>
                        <a:t>Nro.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DESCRIPCIÓN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COSTO TOTAL</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2865">
                <a:tc>
                  <a:txBody>
                    <a:bodyPr/>
                    <a:lstStyle/>
                    <a:p>
                      <a:pPr algn="ctr">
                        <a:lnSpc>
                          <a:spcPct val="115000"/>
                        </a:lnSpc>
                        <a:spcAft>
                          <a:spcPts val="0"/>
                        </a:spcAft>
                      </a:pPr>
                      <a:r>
                        <a:rPr lang="en-US" sz="1400">
                          <a:effectLst/>
                        </a:rPr>
                        <a:t>1</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COSTOS MISCELÁNEOS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860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2865">
                <a:tc>
                  <a:txBody>
                    <a:bodyPr/>
                    <a:lstStyle/>
                    <a:p>
                      <a:pPr algn="ctr">
                        <a:lnSpc>
                          <a:spcPct val="115000"/>
                        </a:lnSpc>
                        <a:spcAft>
                          <a:spcPts val="0"/>
                        </a:spcAft>
                      </a:pPr>
                      <a:r>
                        <a:rPr lang="en-US" sz="1400">
                          <a:effectLst/>
                        </a:rPr>
                        <a:t>2</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MANO DE OBRA Y ASESORAMIENTO INDIRECTO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1000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2865">
                <a:tc>
                  <a:txBody>
                    <a:bodyPr/>
                    <a:lstStyle/>
                    <a:p>
                      <a:pPr algn="ctr">
                        <a:lnSpc>
                          <a:spcPct val="115000"/>
                        </a:lnSpc>
                        <a:spcAft>
                          <a:spcPts val="0"/>
                        </a:spcAft>
                      </a:pPr>
                      <a:r>
                        <a:rPr lang="en-US" sz="1400">
                          <a:effectLst/>
                        </a:rPr>
                        <a:t>3</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ASESORAMIENTO PROFESIONAL</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2000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2865">
                <a:tc>
                  <a:txBody>
                    <a:bodyPr/>
                    <a:lstStyle/>
                    <a:p>
                      <a:pPr algn="ctr">
                        <a:lnSpc>
                          <a:spcPct val="115000"/>
                        </a:lnSpc>
                        <a:spcAft>
                          <a:spcPts val="0"/>
                        </a:spcAft>
                      </a:pPr>
                      <a:r>
                        <a:rPr lang="en-US" sz="1400">
                          <a:effectLst/>
                        </a:rPr>
                        <a:t>4</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DISEÑO E INGENERÍA</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2800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2865">
                <a:tc>
                  <a:txBody>
                    <a:bodyPr/>
                    <a:lstStyle/>
                    <a:p>
                      <a:pPr algn="ctr">
                        <a:lnSpc>
                          <a:spcPct val="115000"/>
                        </a:lnSpc>
                        <a:spcAft>
                          <a:spcPts val="0"/>
                        </a:spcAft>
                      </a:pPr>
                      <a:r>
                        <a:rPr lang="en-US" sz="1400">
                          <a:effectLst/>
                        </a:rPr>
                        <a:t>5</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MATERIA PRIMA DIRECTA Y COSTOS DE FABRICACIÓN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2224.6</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2865">
                <a:tc>
                  <a:txBody>
                    <a:bodyPr/>
                    <a:lstStyle/>
                    <a:p>
                      <a:pPr algn="ctr">
                        <a:lnSpc>
                          <a:spcPct val="115000"/>
                        </a:lnSpc>
                        <a:spcAft>
                          <a:spcPts val="0"/>
                        </a:spcAft>
                      </a:pPr>
                      <a:r>
                        <a:rPr lang="en-US" sz="1400">
                          <a:effectLst/>
                        </a:rPr>
                        <a:t>6</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ENSAMBLAJE Y PRUEBAS DE FUNCIONAMIENTO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1700</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6040">
                <a:tc>
                  <a:txBody>
                    <a:bodyPr/>
                    <a:lstStyle/>
                    <a:p>
                      <a:pPr algn="ctr">
                        <a:lnSpc>
                          <a:spcPct val="115000"/>
                        </a:lnSpc>
                        <a:spcAft>
                          <a:spcPts val="0"/>
                        </a:spcAft>
                      </a:pPr>
                      <a:r>
                        <a:rPr lang="en-US" sz="1400">
                          <a:effectLst/>
                        </a:rPr>
                        <a:t>7</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C" sz="1400">
                          <a:effectLst/>
                        </a:rPr>
                        <a:t>ELEMENTOS ESTÁNDAR Y DE SUJECIÓN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2714.8</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6040">
                <a:tc gridSpan="2">
                  <a:txBody>
                    <a:bodyPr/>
                    <a:lstStyle/>
                    <a:p>
                      <a:pPr algn="ctr">
                        <a:lnSpc>
                          <a:spcPct val="115000"/>
                        </a:lnSpc>
                        <a:spcAft>
                          <a:spcPts val="0"/>
                        </a:spcAft>
                      </a:pPr>
                      <a:r>
                        <a:rPr lang="en-US" sz="1400" dirty="0">
                          <a:effectLst/>
                        </a:rPr>
                        <a:t>TOTAL</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15000"/>
                        </a:lnSpc>
                        <a:spcAft>
                          <a:spcPts val="0"/>
                        </a:spcAft>
                      </a:pPr>
                      <a:r>
                        <a:rPr lang="en-US" sz="1400" dirty="0">
                          <a:effectLst/>
                        </a:rPr>
                        <a:t>13299.4</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914400" y="4038600"/>
            <a:ext cx="7924800" cy="2119619"/>
          </a:xfrm>
          <a:prstGeom prst="rect">
            <a:avLst/>
          </a:prstGeom>
        </p:spPr>
        <p:txBody>
          <a:bodyPr wrap="square">
            <a:spAutoFit/>
          </a:bodyPr>
          <a:lstStyle/>
          <a:p>
            <a:pPr>
              <a:lnSpc>
                <a:spcPct val="150000"/>
              </a:lnSpc>
              <a:spcAft>
                <a:spcPts val="1000"/>
              </a:spcAft>
            </a:pPr>
            <a:r>
              <a:rPr lang="es-EC" sz="1400" dirty="0" smtClean="0">
                <a:ea typeface="Times New Roman" panose="02020603050405020304" pitchFamily="18" charset="0"/>
                <a:cs typeface="Arial" panose="020B0604020202020204" pitchFamily="34" charset="0"/>
              </a:rPr>
              <a:t>Se </a:t>
            </a:r>
            <a:r>
              <a:rPr lang="es-EC" sz="1400" dirty="0">
                <a:ea typeface="Times New Roman" panose="02020603050405020304" pitchFamily="18" charset="0"/>
                <a:cs typeface="Arial" panose="020B0604020202020204" pitchFamily="34" charset="0"/>
              </a:rPr>
              <a:t>describen los criterios de evaluación:</a:t>
            </a:r>
            <a:endParaRPr lang="en-US" sz="1400"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Ahorro de espacio</a:t>
            </a:r>
            <a:endParaRPr lang="en-US" sz="1400"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Menor costo final</a:t>
            </a:r>
            <a:endParaRPr lang="en-US" sz="1400"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Mayor capacidad</a:t>
            </a:r>
            <a:endParaRPr lang="en-US" sz="1400"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Control de peso</a:t>
            </a:r>
            <a:endParaRPr lang="en-US" sz="1400" dirty="0">
              <a:ea typeface="Times New Roman" panose="02020603050405020304" pitchFamily="18" charset="0"/>
              <a:cs typeface="Times New Roman" panose="02020603050405020304" pitchFamily="18" charset="0"/>
            </a:endParaRPr>
          </a:p>
          <a:p>
            <a:pPr marL="342900" lvl="0" indent="-342900">
              <a:lnSpc>
                <a:spcPct val="150000"/>
              </a:lnSpc>
              <a:spcAft>
                <a:spcPts val="1000"/>
              </a:spcAft>
              <a:buFont typeface="Arial" panose="020B0604020202020204" pitchFamily="34" charset="0"/>
              <a:buChar char="•"/>
            </a:pPr>
            <a:r>
              <a:rPr lang="es-EC" sz="1400" dirty="0">
                <a:ea typeface="Times New Roman" panose="02020603050405020304" pitchFamily="18" charset="0"/>
                <a:cs typeface="Arial" panose="020B0604020202020204" pitchFamily="34" charset="0"/>
              </a:rPr>
              <a:t>Ergonomía y aspecto visual</a:t>
            </a:r>
            <a:endParaRPr lang="en-US" sz="1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781417"/>
      </p:ext>
    </p:extLst>
  </p:cSld>
  <p:clrMapOvr>
    <a:masterClrMapping/>
  </p:clrMapOvr>
  <p:transition spd="med">
    <p:circl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COMPARACIÓN CON EQUIPOS SIMILARES EN EL MERCADO INTERNACIONAL</a:t>
            </a:r>
            <a:endParaRPr lang="en-US" altLang="en-US" sz="24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a 5"/>
          <p:cNvGraphicFramePr>
            <a:graphicFrameLocks noGrp="1"/>
          </p:cNvGraphicFramePr>
          <p:nvPr>
            <p:extLst>
              <p:ext uri="{D42A27DB-BD31-4B8C-83A1-F6EECF244321}">
                <p14:modId xmlns:p14="http://schemas.microsoft.com/office/powerpoint/2010/main" val="2768184920"/>
              </p:ext>
            </p:extLst>
          </p:nvPr>
        </p:nvGraphicFramePr>
        <p:xfrm>
          <a:off x="609600" y="1752600"/>
          <a:ext cx="7924800" cy="2208276"/>
        </p:xfrm>
        <a:graphic>
          <a:graphicData uri="http://schemas.openxmlformats.org/drawingml/2006/table">
            <a:tbl>
              <a:tblPr firstRow="1" firstCol="1" bandRow="1">
                <a:tableStyleId>{5C22544A-7EE6-4342-B048-85BDC9FD1C3A}</a:tableStyleId>
              </a:tblPr>
              <a:tblGrid>
                <a:gridCol w="1190981"/>
                <a:gridCol w="1364644"/>
                <a:gridCol w="944358"/>
                <a:gridCol w="1208450"/>
                <a:gridCol w="1373892"/>
                <a:gridCol w="1035814"/>
                <a:gridCol w="806661"/>
              </a:tblGrid>
              <a:tr h="125730">
                <a:tc>
                  <a:txBody>
                    <a:bodyPr/>
                    <a:lstStyle/>
                    <a:p>
                      <a:pPr algn="ctr">
                        <a:lnSpc>
                          <a:spcPct val="115000"/>
                        </a:lnSpc>
                        <a:spcAft>
                          <a:spcPts val="0"/>
                        </a:spcAft>
                      </a:pPr>
                      <a:r>
                        <a:rPr lang="en-US" sz="1600">
                          <a:effectLst/>
                        </a:rPr>
                        <a:t>PAIS</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FABRICANTE </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MODELO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CAPACIDAD</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DIMENSIONES</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CONTROL DE PESO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COSTO CIF</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89230">
                <a:tc>
                  <a:txBody>
                    <a:bodyPr/>
                    <a:lstStyle/>
                    <a:p>
                      <a:pPr>
                        <a:lnSpc>
                          <a:spcPct val="115000"/>
                        </a:lnSpc>
                        <a:spcAft>
                          <a:spcPts val="0"/>
                        </a:spcAft>
                      </a:pPr>
                      <a:r>
                        <a:rPr lang="en-US" sz="1400">
                          <a:effectLst/>
                        </a:rPr>
                        <a:t>SUDÁFRICA</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GRANULATOR BLADE MAN</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WS300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50-100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1000x720x1290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NO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14700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89230">
                <a:tc>
                  <a:txBody>
                    <a:bodyPr/>
                    <a:lstStyle/>
                    <a:p>
                      <a:pPr>
                        <a:lnSpc>
                          <a:spcPct val="115000"/>
                        </a:lnSpc>
                        <a:spcAft>
                          <a:spcPts val="0"/>
                        </a:spcAft>
                      </a:pPr>
                      <a:r>
                        <a:rPr lang="en-US" sz="1400">
                          <a:effectLst/>
                        </a:rPr>
                        <a:t>MÉXICO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MAQUINARIA INDUSTRIAL CHAVITO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CHAV</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1000x700x1400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NO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12500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73660">
                <a:tc>
                  <a:txBody>
                    <a:bodyPr/>
                    <a:lstStyle/>
                    <a:p>
                      <a:pPr>
                        <a:lnSpc>
                          <a:spcPct val="115000"/>
                        </a:lnSpc>
                        <a:spcAft>
                          <a:spcPts val="0"/>
                        </a:spcAft>
                      </a:pPr>
                      <a:r>
                        <a:rPr lang="en-US" sz="1400">
                          <a:effectLst/>
                        </a:rPr>
                        <a:t>MÉXICO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MACCAD</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MAC 5</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20-60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420x860x1500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NO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12500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73660">
                <a:tc>
                  <a:txBody>
                    <a:bodyPr/>
                    <a:lstStyle/>
                    <a:p>
                      <a:pPr>
                        <a:lnSpc>
                          <a:spcPct val="115000"/>
                        </a:lnSpc>
                        <a:spcAft>
                          <a:spcPts val="0"/>
                        </a:spcAft>
                      </a:pPr>
                      <a:r>
                        <a:rPr lang="en-US" sz="1400">
                          <a:effectLst/>
                        </a:rPr>
                        <a:t>ECUADOR</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400">
                          <a:effectLst/>
                        </a:rPr>
                        <a:t>OTNISA</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OT100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40-70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620x820x1500</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a:effectLst/>
                        </a:rPr>
                        <a:t>SI</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400" dirty="0">
                          <a:effectLst/>
                        </a:rPr>
                        <a:t>13300</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7" name="Rectángulo 6"/>
          <p:cNvSpPr/>
          <p:nvPr/>
        </p:nvSpPr>
        <p:spPr>
          <a:xfrm>
            <a:off x="762000" y="4267200"/>
            <a:ext cx="7848600" cy="1200329"/>
          </a:xfrm>
          <a:prstGeom prst="rect">
            <a:avLst/>
          </a:prstGeom>
        </p:spPr>
        <p:txBody>
          <a:bodyPr wrap="square">
            <a:spAutoFit/>
          </a:bodyPr>
          <a:lstStyle/>
          <a:p>
            <a:pPr algn="just"/>
            <a:r>
              <a:rPr lang="es-EC" dirty="0">
                <a:ea typeface="Times New Roman" panose="02020603050405020304" pitchFamily="18" charset="0"/>
              </a:rPr>
              <a:t>presenta un mayor ahorro de espacio ya que sus dimensiones son menores. Su costo final es superior a los demás comparados, esto se debe al sistema de control de peso implementado y es considerado como una ventaja competitiva</a:t>
            </a:r>
            <a:endParaRPr lang="en-US" dirty="0"/>
          </a:p>
        </p:txBody>
      </p:sp>
    </p:spTree>
    <p:extLst>
      <p:ext uri="{BB962C8B-B14F-4D97-AF65-F5344CB8AC3E}">
        <p14:creationId xmlns:p14="http://schemas.microsoft.com/office/powerpoint/2010/main" val="3850797032"/>
      </p:ext>
    </p:extLst>
  </p:cSld>
  <p:clrMapOvr>
    <a:masterClrMapping/>
  </p:clrMapOvr>
  <p:transition spd="med">
    <p:circl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COSTO UTILIDAD</a:t>
            </a:r>
            <a:endParaRPr lang="en-US" altLang="en-US" sz="24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761999" y="1143000"/>
            <a:ext cx="7620000" cy="2169825"/>
          </a:xfrm>
          <a:prstGeom prst="rect">
            <a:avLst/>
          </a:prstGeom>
        </p:spPr>
        <p:txBody>
          <a:bodyPr wrap="square">
            <a:spAutoFit/>
          </a:bodyPr>
          <a:lstStyle/>
          <a:p>
            <a:pPr indent="450215" algn="just">
              <a:lnSpc>
                <a:spcPct val="150000"/>
              </a:lnSpc>
              <a:spcAft>
                <a:spcPts val="1000"/>
              </a:spcAft>
            </a:pPr>
            <a:r>
              <a:rPr lang="es-EC" dirty="0">
                <a:ea typeface="Times New Roman" panose="02020603050405020304" pitchFamily="18" charset="0"/>
                <a:cs typeface="Arial" panose="020B0604020202020204" pitchFamily="34" charset="0"/>
              </a:rPr>
              <a:t>La utilidad del proyecto se reflejará en el uso de este molino para el fin que fue fabricado, cumplido un periodo de funcionamiento del equipo se evidenciará la utilidad en la calidad del trabajo que realizan los tripulantes a bordo, ya no existirán quejas referentes a la acumulación de desechos y sus actividades diarias serán más eficientes.</a:t>
            </a:r>
            <a:endParaRPr lang="en-US" dirty="0">
              <a:ea typeface="Times New Roman" panose="02020603050405020304" pitchFamily="18" charset="0"/>
              <a:cs typeface="Times New Roman" panose="02020603050405020304" pitchFamily="18" charset="0"/>
            </a:endParaRPr>
          </a:p>
        </p:txBody>
      </p:sp>
      <p:sp>
        <p:nvSpPr>
          <p:cNvPr id="8" name="Rectangle 3"/>
          <p:cNvSpPr>
            <a:spLocks noChangeArrowheads="1"/>
          </p:cNvSpPr>
          <p:nvPr/>
        </p:nvSpPr>
        <p:spPr bwMode="auto">
          <a:xfrm>
            <a:off x="-342331" y="3285418"/>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COSTO EFECTIVIDAD</a:t>
            </a:r>
            <a:endParaRPr lang="en-US" altLang="en-US" sz="2400" b="1" dirty="0"/>
          </a:p>
        </p:txBody>
      </p:sp>
      <p:sp>
        <p:nvSpPr>
          <p:cNvPr id="5" name="Rectángulo 4"/>
          <p:cNvSpPr/>
          <p:nvPr/>
        </p:nvSpPr>
        <p:spPr>
          <a:xfrm>
            <a:off x="808628" y="3799112"/>
            <a:ext cx="7526741" cy="2585323"/>
          </a:xfrm>
          <a:prstGeom prst="rect">
            <a:avLst/>
          </a:prstGeom>
        </p:spPr>
        <p:txBody>
          <a:bodyPr wrap="square">
            <a:spAutoFit/>
          </a:bodyPr>
          <a:lstStyle/>
          <a:p>
            <a:pPr algn="just">
              <a:lnSpc>
                <a:spcPct val="150000"/>
              </a:lnSpc>
            </a:pPr>
            <a:r>
              <a:rPr lang="es-EC" dirty="0">
                <a:ea typeface="Times New Roman" panose="02020603050405020304" pitchFamily="18" charset="0"/>
              </a:rPr>
              <a:t>El costo total de fabricación de un molino para plásticos con sistema de control de peso es </a:t>
            </a:r>
            <a:r>
              <a:rPr lang="es-EC" dirty="0" smtClean="0">
                <a:ea typeface="Times New Roman" panose="02020603050405020304" pitchFamily="18" charset="0"/>
              </a:rPr>
              <a:t>13299.40 </a:t>
            </a:r>
            <a:r>
              <a:rPr lang="es-EC" dirty="0">
                <a:ea typeface="Times New Roman" panose="02020603050405020304" pitchFamily="18" charset="0"/>
              </a:rPr>
              <a:t>USD, este valor frente a </a:t>
            </a:r>
            <a:r>
              <a:rPr lang="es-EC" dirty="0" smtClean="0">
                <a:ea typeface="Times New Roman" panose="02020603050405020304" pitchFamily="18" charset="0"/>
              </a:rPr>
              <a:t>beneficios </a:t>
            </a:r>
            <a:r>
              <a:rPr lang="es-EC" dirty="0">
                <a:ea typeface="Times New Roman" panose="02020603050405020304" pitchFamily="18" charset="0"/>
              </a:rPr>
              <a:t>que se presentan como la reducción de tamaño de los desechos </a:t>
            </a:r>
            <a:r>
              <a:rPr lang="es-EC" dirty="0" smtClean="0">
                <a:ea typeface="Times New Roman" panose="02020603050405020304" pitchFamily="18" charset="0"/>
              </a:rPr>
              <a:t>sólidos, </a:t>
            </a:r>
            <a:r>
              <a:rPr lang="es-EC" dirty="0" smtClean="0"/>
              <a:t>evitando contaminación </a:t>
            </a:r>
            <a:r>
              <a:rPr lang="es-EC" dirty="0"/>
              <a:t>ambiental</a:t>
            </a:r>
            <a:r>
              <a:rPr lang="es-EC" dirty="0" smtClean="0"/>
              <a:t>. Permitirá el registro </a:t>
            </a:r>
            <a:r>
              <a:rPr lang="es-EC" dirty="0"/>
              <a:t>de la cantidad de botellas plásticas trituradas reflejadas en peso de producción</a:t>
            </a:r>
            <a:endParaRPr lang="en-US" dirty="0"/>
          </a:p>
          <a:p>
            <a:pPr>
              <a:lnSpc>
                <a:spcPct val="150000"/>
              </a:lnSpc>
            </a:pPr>
            <a:endParaRPr lang="en-US" dirty="0"/>
          </a:p>
        </p:txBody>
      </p:sp>
    </p:spTree>
    <p:extLst>
      <p:ext uri="{BB962C8B-B14F-4D97-AF65-F5344CB8AC3E}">
        <p14:creationId xmlns:p14="http://schemas.microsoft.com/office/powerpoint/2010/main" val="3256904310"/>
      </p:ext>
    </p:extLst>
  </p:cSld>
  <p:clrMapOvr>
    <a:masterClrMapping/>
  </p:clrMapOvr>
  <p:transition spd="med">
    <p:circl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COSTO BENEFICIO</a:t>
            </a:r>
            <a:endParaRPr lang="en-US" altLang="en-US" sz="24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ángulo 5"/>
          <p:cNvSpPr/>
          <p:nvPr/>
        </p:nvSpPr>
        <p:spPr>
          <a:xfrm>
            <a:off x="759036" y="3286384"/>
            <a:ext cx="7873859" cy="2632003"/>
          </a:xfrm>
          <a:prstGeom prst="rect">
            <a:avLst/>
          </a:prstGeom>
        </p:spPr>
        <p:txBody>
          <a:bodyPr wrap="square">
            <a:spAutoFit/>
          </a:bodyPr>
          <a:lstStyle/>
          <a:p>
            <a:pPr indent="450215" algn="just">
              <a:lnSpc>
                <a:spcPct val="150000"/>
              </a:lnSpc>
              <a:spcAft>
                <a:spcPts val="1000"/>
              </a:spcAft>
            </a:pPr>
            <a:r>
              <a:rPr lang="es-EC" sz="1600" dirty="0">
                <a:ea typeface="Times New Roman" panose="02020603050405020304" pitchFamily="18" charset="0"/>
                <a:cs typeface="Arial" panose="020B0604020202020204" pitchFamily="34" charset="0"/>
              </a:rPr>
              <a:t>Bajo la visión macro del proyecto, el beneficio es ambiental y social, demostrando que mediante el uso de maquinaria para la reducción de los desechos sólidos plásticos directamente en las embarcaciones, se realizarán varias etapas del proceso de reciclaje, transformando este proceso en beneficios ambientales de prevención a la contaminación ambiental en el mar, consecuencia de esto un aporte de prevención al calentamiento global un fenómeno ambiental de afectación social y general para la vida.</a:t>
            </a:r>
            <a:endParaRPr lang="en-US" sz="1600" dirty="0">
              <a:ea typeface="Times New Roman" panose="02020603050405020304" pitchFamily="18" charset="0"/>
              <a:cs typeface="Times New Roman" panose="02020603050405020304" pitchFamily="18" charset="0"/>
            </a:endParaRPr>
          </a:p>
        </p:txBody>
      </p:sp>
      <p:sp>
        <p:nvSpPr>
          <p:cNvPr id="7" name="Rectángulo 6"/>
          <p:cNvSpPr/>
          <p:nvPr/>
        </p:nvSpPr>
        <p:spPr>
          <a:xfrm>
            <a:off x="962165" y="1463507"/>
            <a:ext cx="7467600" cy="1697901"/>
          </a:xfrm>
          <a:prstGeom prst="rect">
            <a:avLst/>
          </a:prstGeom>
        </p:spPr>
        <p:txBody>
          <a:bodyPr wrap="square">
            <a:spAutoFit/>
          </a:bodyPr>
          <a:lstStyle/>
          <a:p>
            <a:pPr indent="450215" algn="just">
              <a:lnSpc>
                <a:spcPct val="150000"/>
              </a:lnSpc>
              <a:spcAft>
                <a:spcPts val="1000"/>
              </a:spcAft>
            </a:pPr>
            <a:r>
              <a:rPr lang="es-EC" sz="1600" i="1" dirty="0">
                <a:ea typeface="Times New Roman" panose="02020603050405020304" pitchFamily="18" charset="0"/>
                <a:cs typeface="Arial" panose="020B0604020202020204" pitchFamily="34" charset="0"/>
              </a:rPr>
              <a:t>“El valor de un proyecto no está dado sólo por el incremento de la riqueza expresada en términos monetarios, sino que por los efectos indirectos que pueden tener sobre el bienestar de las personas o para el medio ambiente</a:t>
            </a:r>
            <a:r>
              <a:rPr lang="es-EC" sz="1600" i="1" dirty="0" smtClean="0">
                <a:ea typeface="Times New Roman" panose="02020603050405020304" pitchFamily="18" charset="0"/>
                <a:cs typeface="Arial" panose="020B0604020202020204" pitchFamily="34" charset="0"/>
              </a:rPr>
              <a:t>.”</a:t>
            </a:r>
          </a:p>
          <a:p>
            <a:pPr indent="450215" algn="r">
              <a:lnSpc>
                <a:spcPct val="150000"/>
              </a:lnSpc>
              <a:spcAft>
                <a:spcPts val="1000"/>
              </a:spcAft>
            </a:pPr>
            <a:r>
              <a:rPr lang="es-EC" sz="1600" i="1" dirty="0" err="1" smtClean="0">
                <a:ea typeface="Times New Roman" panose="02020603050405020304" pitchFamily="18" charset="0"/>
                <a:cs typeface="Arial" panose="020B0604020202020204" pitchFamily="34" charset="0"/>
              </a:rPr>
              <a:t>Nassir</a:t>
            </a:r>
            <a:r>
              <a:rPr lang="es-EC" sz="1600" i="1" dirty="0" smtClean="0">
                <a:ea typeface="Times New Roman" panose="02020603050405020304" pitchFamily="18" charset="0"/>
                <a:cs typeface="Arial" panose="020B0604020202020204" pitchFamily="34" charset="0"/>
              </a:rPr>
              <a:t> </a:t>
            </a:r>
            <a:r>
              <a:rPr lang="es-EC" sz="1600" i="1" dirty="0" err="1" smtClean="0">
                <a:ea typeface="Times New Roman" panose="02020603050405020304" pitchFamily="18" charset="0"/>
                <a:cs typeface="Arial" panose="020B0604020202020204" pitchFamily="34" charset="0"/>
              </a:rPr>
              <a:t>Sapag</a:t>
            </a:r>
            <a:endParaRPr lang="en-US" sz="1600" i="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341261"/>
      </p:ext>
    </p:extLst>
  </p:cSld>
  <p:clrMapOvr>
    <a:masterClrMapping/>
  </p:clrMapOvr>
  <p:transition spd="med">
    <p:circl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CONCLUSIONES</a:t>
            </a:r>
            <a:endParaRPr lang="en-US" altLang="en-US" sz="24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609599" y="1676400"/>
            <a:ext cx="7924800" cy="4965462"/>
          </a:xfrm>
          <a:prstGeom prst="rect">
            <a:avLst/>
          </a:prstGeom>
        </p:spPr>
        <p:txBody>
          <a:bodyPr wrap="square">
            <a:spAutoFit/>
          </a:bodyPr>
          <a:lstStyle/>
          <a:p>
            <a:pPr indent="450215" algn="just">
              <a:lnSpc>
                <a:spcPct val="150000"/>
              </a:lnSpc>
              <a:spcAft>
                <a:spcPts val="1000"/>
              </a:spcAft>
            </a:pPr>
            <a:r>
              <a:rPr lang="es-EC" sz="2000" dirty="0"/>
              <a:t>Se diseñó y construyó un molino que triture las botellas plásticas con una capacidad máxima de 63 kg/h, se logró reducir un volumen de 5 metros cúbicos de botellas plásticas hasta 2 metros cúbicos de hojuelas de PET triturado con dimensiones promedio 8.76x8.03 </a:t>
            </a:r>
            <a:r>
              <a:rPr lang="es-EC" sz="2000" dirty="0" err="1"/>
              <a:t>mm.</a:t>
            </a:r>
            <a:r>
              <a:rPr lang="es-EC" sz="2000" dirty="0"/>
              <a:t> Comparándolo con equipos similares en el mercado se determinó que el molino de cuchillas es el más económico y eficiente para utilizarlo en la reducción de tamaño de las botellas plásticas desechables a bordo de las navieras.</a:t>
            </a:r>
            <a:endParaRPr lang="en-US" sz="2000" dirty="0"/>
          </a:p>
          <a:p>
            <a:pPr indent="450215" algn="just">
              <a:lnSpc>
                <a:spcPct val="150000"/>
              </a:lnSpc>
              <a:spcAft>
                <a:spcPts val="1000"/>
              </a:spcAft>
            </a:pPr>
            <a:endParaRPr lang="en-US" sz="2000" dirty="0"/>
          </a:p>
          <a:p>
            <a:pPr indent="450215" algn="just">
              <a:lnSpc>
                <a:spcPct val="150000"/>
              </a:lnSpc>
              <a:spcAft>
                <a:spcPts val="1000"/>
              </a:spcAft>
            </a:pPr>
            <a:r>
              <a:rPr lang="es-EC" sz="2000" dirty="0" smtClean="0">
                <a:ea typeface="Times New Roman" panose="02020603050405020304" pitchFamily="18" charset="0"/>
                <a:cs typeface="Arial" panose="020B0604020202020204" pitchFamily="34" charset="0"/>
              </a:rPr>
              <a:t> </a:t>
            </a:r>
            <a:endParaRPr lang="en-US" sz="20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3269756"/>
      </p:ext>
    </p:extLst>
  </p:cSld>
  <p:clrMapOvr>
    <a:masterClrMapping/>
  </p:clrMapOvr>
  <p:transition spd="med">
    <p:circl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CONCLUSIONES</a:t>
            </a:r>
            <a:endParaRPr lang="en-US" altLang="en-US" sz="24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609599" y="1319607"/>
            <a:ext cx="7924800" cy="5298886"/>
          </a:xfrm>
          <a:prstGeom prst="rect">
            <a:avLst/>
          </a:prstGeom>
        </p:spPr>
        <p:txBody>
          <a:bodyPr wrap="square">
            <a:spAutoFit/>
          </a:bodyPr>
          <a:lstStyle/>
          <a:p>
            <a:pPr algn="just">
              <a:lnSpc>
                <a:spcPct val="150000"/>
              </a:lnSpc>
            </a:pPr>
            <a:r>
              <a:rPr lang="es-EC" sz="2000" smtClean="0"/>
              <a:t>El uso de este equipo permitirá involucrar a las embarcaciones en las primeras etapas del reciclaje de plásticos abordo, atacando al problema de la contaminación ambiental en el mar, desde la producción misma del desecho y mediante la implementación de un control de peso para este molino provee a la embarcación de insumo importante para el análisis de responsabilidad ambiental y gestión adecuada de desechos sólidos que periódicamente realizan las embarcaciones y a su vez brinda una solución al problema de espacio.</a:t>
            </a:r>
            <a:endParaRPr lang="en-US" sz="2000" smtClean="0"/>
          </a:p>
          <a:p>
            <a:pPr indent="450215" algn="just">
              <a:lnSpc>
                <a:spcPct val="150000"/>
              </a:lnSpc>
              <a:spcAft>
                <a:spcPts val="1000"/>
              </a:spcAft>
            </a:pPr>
            <a:endParaRPr lang="en-US" sz="2000" smtClean="0"/>
          </a:p>
          <a:p>
            <a:pPr indent="450215" algn="just">
              <a:lnSpc>
                <a:spcPct val="150000"/>
              </a:lnSpc>
              <a:spcAft>
                <a:spcPts val="1000"/>
              </a:spcAft>
            </a:pPr>
            <a:r>
              <a:rPr lang="es-EC" sz="2000" smtClean="0">
                <a:ea typeface="Times New Roman" panose="02020603050405020304" pitchFamily="18" charset="0"/>
                <a:cs typeface="Arial" panose="020B0604020202020204" pitchFamily="34" charset="0"/>
              </a:rPr>
              <a:t> </a:t>
            </a:r>
            <a:endParaRPr lang="en-US" sz="20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283597"/>
      </p:ext>
    </p:extLst>
  </p:cSld>
  <p:clrMapOvr>
    <a:masterClrMapping/>
  </p:clrMapOvr>
  <p:transition spd="med">
    <p:circl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CONCLUSIONES</a:t>
            </a:r>
            <a:endParaRPr lang="en-US" altLang="en-US" sz="24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609599" y="1600200"/>
            <a:ext cx="7924800" cy="4283224"/>
          </a:xfrm>
          <a:prstGeom prst="rect">
            <a:avLst/>
          </a:prstGeom>
        </p:spPr>
        <p:txBody>
          <a:bodyPr wrap="square">
            <a:spAutoFit/>
          </a:bodyPr>
          <a:lstStyle/>
          <a:p>
            <a:pPr algn="just">
              <a:lnSpc>
                <a:spcPct val="150000"/>
              </a:lnSpc>
            </a:pPr>
            <a:r>
              <a:rPr lang="es-EC" sz="2400" dirty="0"/>
              <a:t>Finalmente se puede concluir que el presente proyecto logra promover la política pública y privada en materia de responsabilidad ambiental, así como el desarrollo de planes y proyectos guiados por la normativa nacional e internacional para prevenir y disminuir los impactos nocivos de la contaminación ambiental.</a:t>
            </a:r>
            <a:endParaRPr lang="en-US" sz="2400" dirty="0"/>
          </a:p>
          <a:p>
            <a:pPr indent="450215" algn="just">
              <a:lnSpc>
                <a:spcPct val="150000"/>
              </a:lnSpc>
              <a:spcAft>
                <a:spcPts val="1000"/>
              </a:spcAft>
            </a:pPr>
            <a:endParaRPr lang="en-US" sz="1600" dirty="0"/>
          </a:p>
          <a:p>
            <a:pPr indent="450215" algn="just">
              <a:lnSpc>
                <a:spcPct val="150000"/>
              </a:lnSpc>
              <a:spcAft>
                <a:spcPts val="1000"/>
              </a:spcAft>
            </a:pPr>
            <a:r>
              <a:rPr lang="es-EC" sz="1600" dirty="0" smtClean="0">
                <a:ea typeface="Times New Roman" panose="02020603050405020304" pitchFamily="18" charset="0"/>
                <a:cs typeface="Arial" panose="020B0604020202020204" pitchFamily="34" charset="0"/>
              </a:rPr>
              <a:t> </a:t>
            </a:r>
            <a:endParaRPr lang="en-US" sz="16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053383"/>
      </p:ext>
    </p:extLst>
  </p:cSld>
  <p:clrMapOvr>
    <a:masterClrMapping/>
  </p:clrMapOvr>
  <p:transition spd="med">
    <p:circl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RECOMENDACIONES</a:t>
            </a:r>
            <a:endParaRPr lang="en-US" altLang="en-US" sz="24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mc:Choice xmlns:a14="http://schemas.microsoft.com/office/drawing/2010/main" Requires="a14">
          <p:sp>
            <p:nvSpPr>
              <p:cNvPr id="3" name="Rectángulo 2"/>
              <p:cNvSpPr/>
              <p:nvPr/>
            </p:nvSpPr>
            <p:spPr>
              <a:xfrm>
                <a:off x="609599" y="1165541"/>
                <a:ext cx="7924800" cy="4893647"/>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600" dirty="0"/>
                  <a:t>Se recomienda optimizar los materiales en la construcción del molino, esto permitirá un ahorro económico y energético, considerando que el sobredimensionamiento de las partes y piezas del sistema de cuchillas generó un consumo adicional de corriente medido en vacío de 3 amperios</a:t>
                </a:r>
                <a:r>
                  <a:rPr lang="es-EC" sz="1600" dirty="0" smtClean="0"/>
                  <a:t>.</a:t>
                </a:r>
              </a:p>
              <a:p>
                <a:pPr marL="285750" indent="-285750" algn="just">
                  <a:lnSpc>
                    <a:spcPct val="150000"/>
                  </a:lnSpc>
                  <a:buFont typeface="Arial" panose="020B0604020202020204" pitchFamily="34" charset="0"/>
                  <a:buChar char="•"/>
                </a:pPr>
                <a:endParaRPr lang="en-US" sz="1600" dirty="0"/>
              </a:p>
              <a:p>
                <a:pPr marL="285750" indent="-285750" algn="just">
                  <a:lnSpc>
                    <a:spcPct val="150000"/>
                  </a:lnSpc>
                  <a:buFont typeface="Arial" panose="020B0604020202020204" pitchFamily="34" charset="0"/>
                  <a:buChar char="•"/>
                </a:pPr>
                <a:r>
                  <a:rPr lang="es-EC" sz="1600" dirty="0"/>
                  <a:t>Se recomienda un ángulo de cuña para cuchilla fija entre 65° y 80</a:t>
                </a:r>
                <a14:m>
                  <m:oMath xmlns:m="http://schemas.openxmlformats.org/officeDocument/2006/math">
                    <m:r>
                      <a:rPr lang="es-EC" sz="1600" i="1"/>
                      <m:t>°</m:t>
                    </m:r>
                  </m:oMath>
                </a14:m>
                <a:r>
                  <a:rPr lang="es-EC" sz="1600" dirty="0"/>
                  <a:t>; y un ángulo de cuña para cuchilla giratoria entre 30° y 45°, esto permitirá obtener los mejores resultados en el corte del plástico</a:t>
                </a:r>
                <a:r>
                  <a:rPr lang="es-EC" sz="1600" dirty="0" smtClean="0"/>
                  <a:t>.</a:t>
                </a:r>
              </a:p>
              <a:p>
                <a:pPr marL="285750" indent="-285750" algn="just">
                  <a:lnSpc>
                    <a:spcPct val="150000"/>
                  </a:lnSpc>
                  <a:buFont typeface="Arial" panose="020B0604020202020204" pitchFamily="34" charset="0"/>
                  <a:buChar char="•"/>
                </a:pPr>
                <a:endParaRPr lang="en-US" sz="1600" dirty="0"/>
              </a:p>
              <a:p>
                <a:pPr marL="285750" indent="-285750" algn="just">
                  <a:lnSpc>
                    <a:spcPct val="150000"/>
                  </a:lnSpc>
                  <a:buFont typeface="Arial" panose="020B0604020202020204" pitchFamily="34" charset="0"/>
                  <a:buChar char="•"/>
                </a:pPr>
                <a:r>
                  <a:rPr lang="es-EC" sz="1600" dirty="0"/>
                  <a:t>Se recomienda para futuros trabajos diseñar y construir un sistema de alimentación automática del molino, esto permitirá una alimentación de botellas plásticas de forma continua y controlada de acuerdo a la cantidad de plástico triturado y el material presente en la tolva de alimentación. </a:t>
                </a:r>
                <a:endParaRPr lang="en-US" sz="1600" dirty="0"/>
              </a:p>
            </p:txBody>
          </p:sp>
        </mc:Choice>
        <mc:Fallback>
          <p:sp>
            <p:nvSpPr>
              <p:cNvPr id="3" name="Rectángulo 2"/>
              <p:cNvSpPr>
                <a:spLocks noRot="1" noChangeAspect="1" noMove="1" noResize="1" noEditPoints="1" noAdjustHandles="1" noChangeArrowheads="1" noChangeShapeType="1" noTextEdit="1"/>
              </p:cNvSpPr>
              <p:nvPr/>
            </p:nvSpPr>
            <p:spPr>
              <a:xfrm>
                <a:off x="609599" y="1165541"/>
                <a:ext cx="7924800" cy="4893647"/>
              </a:xfrm>
              <a:prstGeom prst="rect">
                <a:avLst/>
              </a:prstGeom>
              <a:blipFill rotWithShape="0">
                <a:blip r:embed="rId4"/>
                <a:stretch>
                  <a:fillRect l="-308" r="-385"/>
                </a:stretch>
              </a:blipFill>
            </p:spPr>
            <p:txBody>
              <a:bodyPr/>
              <a:lstStyle/>
              <a:p>
                <a:r>
                  <a:rPr lang="en-US">
                    <a:noFill/>
                  </a:rPr>
                  <a:t> </a:t>
                </a:r>
              </a:p>
            </p:txBody>
          </p:sp>
        </mc:Fallback>
      </mc:AlternateContent>
    </p:spTree>
    <p:extLst>
      <p:ext uri="{BB962C8B-B14F-4D97-AF65-F5344CB8AC3E}">
        <p14:creationId xmlns:p14="http://schemas.microsoft.com/office/powerpoint/2010/main" val="773372291"/>
      </p:ext>
    </p:extLst>
  </p:cSld>
  <p:clrMapOvr>
    <a:masterClrMapping/>
  </p:clrMapOvr>
  <p:transition spd="med">
    <p:circl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03876"/>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sz="2400" b="1" dirty="0" smtClean="0"/>
              <a:t>RECOMENDACIONES</a:t>
            </a:r>
            <a:endParaRPr lang="en-US" altLang="en-US" sz="2400" b="1" dirty="0"/>
          </a:p>
        </p:txBody>
      </p:sp>
      <p:sp>
        <p:nvSpPr>
          <p:cNvPr id="4" name="Rectangle 2"/>
          <p:cNvSpPr>
            <a:spLocks noChangeArrowheads="1"/>
          </p:cNvSpPr>
          <p:nvPr/>
        </p:nvSpPr>
        <p:spPr bwMode="auto">
          <a:xfrm>
            <a:off x="2971800" y="1250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ángulo 2"/>
          <p:cNvSpPr/>
          <p:nvPr/>
        </p:nvSpPr>
        <p:spPr>
          <a:xfrm>
            <a:off x="609599" y="1676400"/>
            <a:ext cx="7924800" cy="3266985"/>
          </a:xfrm>
          <a:prstGeom prst="rect">
            <a:avLst/>
          </a:prstGeom>
        </p:spPr>
        <p:txBody>
          <a:bodyPr wrap="square">
            <a:spAutoFit/>
          </a:bodyPr>
          <a:lstStyle/>
          <a:p>
            <a:pPr algn="just">
              <a:lnSpc>
                <a:spcPct val="150000"/>
              </a:lnSpc>
            </a:pPr>
            <a:r>
              <a:rPr lang="es-EC" sz="2000" dirty="0"/>
              <a:t>Se recomienda también la utilización de sistemas de sellado para las fundas que se utilicen para el almacenamiento del plástico triturado. Se recomienda clasificar las botellas plásticas a bordo y realizar un prelavado de las mismas a fin de evitar que ingresen con líquidos al interior de la cámara de molienda, esto permitirá realizar el mantenimiento y afilado de cuchillas de acuerdo a lo descrito en el manual de operación.</a:t>
            </a:r>
            <a:endParaRPr lang="en-US" sz="2000" dirty="0"/>
          </a:p>
        </p:txBody>
      </p:sp>
    </p:spTree>
    <p:extLst>
      <p:ext uri="{BB962C8B-B14F-4D97-AF65-F5344CB8AC3E}">
        <p14:creationId xmlns:p14="http://schemas.microsoft.com/office/powerpoint/2010/main" val="508209379"/>
      </p:ext>
    </p:extLst>
  </p:cSld>
  <p:clrMapOvr>
    <a:masterClrMapping/>
  </p:clrMapOvr>
  <p:transition spd="med">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990600"/>
            <a:ext cx="746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C" altLang="en-US" sz="2800" b="1" dirty="0" smtClean="0"/>
              <a:t>ALCANCE DEL PROYECTO</a:t>
            </a:r>
            <a:endParaRPr lang="en-US" altLang="en-US" sz="2800" b="1" dirty="0"/>
          </a:p>
        </p:txBody>
      </p:sp>
      <p:sp>
        <p:nvSpPr>
          <p:cNvPr id="4103" name="Rectangle 6"/>
          <p:cNvSpPr>
            <a:spLocks noChangeArrowheads="1"/>
          </p:cNvSpPr>
          <p:nvPr/>
        </p:nvSpPr>
        <p:spPr bwMode="auto">
          <a:xfrm>
            <a:off x="914400" y="1843950"/>
            <a:ext cx="752219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s-EC" sz="2000" dirty="0"/>
              <a:t>Diseñar y construir un molino automático triturador de plástico con sistema de control de peso que permita reducir el tamaño de los desechos plásticos (PET) producidos en las embarcaciones, optimizando el espacio a bordo y facilitar un control de peso del plástico molido para su registro, análisis y posterior proceso de reciclaje.</a:t>
            </a:r>
            <a:endParaRPr lang="en-US" sz="2000" dirty="0"/>
          </a:p>
          <a:p>
            <a:pPr algn="just"/>
            <a:endParaRPr lang="en-US" altLang="en-US" sz="2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8776311"/>
      </p:ext>
    </p:extLst>
  </p:cSld>
  <p:clrMapOvr>
    <a:masterClrMapping/>
  </p:clrMapOvr>
  <p:transition spd="med">
    <p:circl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63491" name="Rectangle 3"/>
          <p:cNvSpPr>
            <a:spLocks noGrp="1"/>
          </p:cNvSpPr>
          <p:nvPr>
            <p:ph type="body" idx="1"/>
          </p:nvPr>
        </p:nvSpPr>
        <p:spPr>
          <a:xfrm>
            <a:off x="457200" y="457200"/>
            <a:ext cx="8229600" cy="5592763"/>
          </a:xfrm>
        </p:spPr>
        <p:txBody>
          <a:bodyPr/>
          <a:lstStyle/>
          <a:p>
            <a:pPr eaLnBrk="1" hangingPunct="1">
              <a:lnSpc>
                <a:spcPct val="90000"/>
              </a:lnSpc>
              <a:buFont typeface="Arial" panose="020B0604020202020204" pitchFamily="34" charset="0"/>
              <a:buNone/>
            </a:pPr>
            <a:endParaRPr lang="es-ES" altLang="en-US" sz="2400" smtClean="0"/>
          </a:p>
          <a:p>
            <a:pPr eaLnBrk="1" hangingPunct="1">
              <a:lnSpc>
                <a:spcPct val="90000"/>
              </a:lnSpc>
              <a:buFont typeface="Arial" panose="020B0604020202020204" pitchFamily="34" charset="0"/>
              <a:buNone/>
            </a:pPr>
            <a:endParaRPr lang="es-ES" altLang="en-US" sz="2400" smtClean="0"/>
          </a:p>
        </p:txBody>
      </p:sp>
      <p:sp>
        <p:nvSpPr>
          <p:cNvPr id="63492" name="Rectangle 6"/>
          <p:cNvSpPr>
            <a:spLocks noChangeArrowheads="1"/>
          </p:cNvSpPr>
          <p:nvPr/>
        </p:nvSpPr>
        <p:spPr bwMode="auto">
          <a:xfrm>
            <a:off x="2514600" y="2514600"/>
            <a:ext cx="7315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es-ES" altLang="en-US" sz="4400" b="1"/>
              <a:t>GRACIAS.</a:t>
            </a:r>
            <a:endParaRPr lang="en-US" altLang="en-US" sz="4400" b="1"/>
          </a:p>
        </p:txBody>
      </p:sp>
    </p:spTree>
  </p:cSld>
  <p:clrMapOvr>
    <a:masterClrMapping/>
  </p:clrMapOvr>
  <p:transition spd="med">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9" y="0"/>
            <a:ext cx="9093481" cy="6858000"/>
          </a:xfrm>
          <a:prstGeom prst="rect">
            <a:avLst/>
          </a:prstGeom>
        </p:spPr>
      </p:pic>
      <p:sp>
        <p:nvSpPr>
          <p:cNvPr id="4100" name="Rectangle 3"/>
          <p:cNvSpPr>
            <a:spLocks noChangeArrowheads="1"/>
          </p:cNvSpPr>
          <p:nvPr/>
        </p:nvSpPr>
        <p:spPr bwMode="auto">
          <a:xfrm>
            <a:off x="-304800" y="731602"/>
            <a:ext cx="8915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es-ES" altLang="en-US" sz="2400" b="1" dirty="0" bmk="_Toc392547045">
                <a:ea typeface="Times New Roman" panose="02020603050405020304" pitchFamily="18" charset="0"/>
              </a:rPr>
              <a:t>Crecimiento de pasajeros en cruceros </a:t>
            </a:r>
            <a:r>
              <a:rPr lang="es-ES" altLang="en-US" sz="2400" b="1" dirty="0" smtClean="0" bmk="_Toc392547045">
                <a:ea typeface="Times New Roman" panose="02020603050405020304" pitchFamily="18" charset="0"/>
              </a:rPr>
              <a:t>1980-2011</a:t>
            </a:r>
            <a:r>
              <a:rPr lang="es-ES" altLang="en-US" sz="2400" b="1" dirty="0" smtClean="0">
                <a:ea typeface="Times New Roman" panose="02020603050405020304" pitchFamily="18" charset="0"/>
              </a:rPr>
              <a:t> </a:t>
            </a:r>
            <a:endParaRPr lang="en-US" altLang="en-US" sz="1400" dirty="0"/>
          </a:p>
          <a:p>
            <a:pPr lvl="2" eaLnBrk="1" hangingPunct="1"/>
            <a:endParaRPr lang="en-US" altLang="en-US" sz="2800" b="1" dirty="0"/>
          </a:p>
        </p:txBody>
      </p:sp>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3364" name="Imagen 4"/>
          <p:cNvPicPr>
            <a:picLocks noChangeAspect="1" noChangeArrowheads="1"/>
          </p:cNvPicPr>
          <p:nvPr/>
        </p:nvPicPr>
        <p:blipFill>
          <a:blip r:embed="rId4">
            <a:extLst>
              <a:ext uri="{28A0092B-C50C-407E-A947-70E740481C1C}">
                <a14:useLocalDpi xmlns:a14="http://schemas.microsoft.com/office/drawing/2010/main" val="0"/>
              </a:ext>
            </a:extLst>
          </a:blip>
          <a:srcRect l="20354" t="29594" r="24071" b="16884"/>
          <a:stretch>
            <a:fillRect/>
          </a:stretch>
        </p:blipFill>
        <p:spPr bwMode="auto">
          <a:xfrm>
            <a:off x="373699" y="1426527"/>
            <a:ext cx="7917409" cy="42813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3711239" y="5687254"/>
            <a:ext cx="16209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Fuente </a:t>
            </a:r>
            <a:r>
              <a:rPr kumimoji="0" lang="es-EC"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(CLIA, 2012)</a:t>
            </a:r>
            <a:endParaRPr kumimoji="0" lang="es-EC"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3858366"/>
      </p:ext>
    </p:extLst>
  </p:cSld>
  <p:clrMapOvr>
    <a:masterClrMapping/>
  </p:clrMapOvr>
  <p:transition spd="med">
    <p:circl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1463</TotalTime>
  <Words>4692</Words>
  <Application>Microsoft Office PowerPoint</Application>
  <PresentationFormat>Presentación en pantalla (4:3)</PresentationFormat>
  <Paragraphs>952</Paragraphs>
  <Slides>80</Slides>
  <Notes>80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80</vt:i4>
      </vt:variant>
    </vt:vector>
  </HeadingPairs>
  <TitlesOfParts>
    <vt:vector size="87" baseType="lpstr">
      <vt:lpstr>Arial</vt:lpstr>
      <vt:lpstr>Calibri</vt:lpstr>
      <vt:lpstr>Cambria</vt:lpstr>
      <vt:lpstr>Cambria Math</vt:lpstr>
      <vt:lpstr>Times New Roman</vt:lpstr>
      <vt:lpstr>Office Theme</vt:lpstr>
      <vt:lpstr>Visio</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una Compactadora Hidráulica de chatarra CON CAPACIDAD DE 70 TONELADAS, de MOVIMIENTO ANGULAR, para la empresa “Recicladora Mejía”  Carlos Alberto rivera rosas Oscar David Mejía Zambrano   Director: Ing. Fernando Montenegro Codirector: Ing. Carlos SuntaxI………….</dc:title>
  <dc:creator>Charly</dc:creator>
  <cp:lastModifiedBy>Dell</cp:lastModifiedBy>
  <cp:revision>230</cp:revision>
  <dcterms:created xsi:type="dcterms:W3CDTF">2009-11-10T19:49:23Z</dcterms:created>
  <dcterms:modified xsi:type="dcterms:W3CDTF">2014-07-21T02:30:02Z</dcterms:modified>
</cp:coreProperties>
</file>