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Default Extension="vml" ContentType="application/vnd.openxmlformats-officedocument.vmlDrawing"/>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drawing1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handoutMasterIdLst>
    <p:handoutMasterId r:id="rId47"/>
  </p:handoutMasterIdLst>
  <p:sldIdLst>
    <p:sldId id="256" r:id="rId2"/>
    <p:sldId id="257" r:id="rId3"/>
    <p:sldId id="258" r:id="rId4"/>
    <p:sldId id="262" r:id="rId5"/>
    <p:sldId id="263" r:id="rId6"/>
    <p:sldId id="276" r:id="rId7"/>
    <p:sldId id="264" r:id="rId8"/>
    <p:sldId id="277" r:id="rId9"/>
    <p:sldId id="259" r:id="rId10"/>
    <p:sldId id="334" r:id="rId11"/>
    <p:sldId id="292" r:id="rId12"/>
    <p:sldId id="284" r:id="rId13"/>
    <p:sldId id="291" r:id="rId14"/>
    <p:sldId id="260" r:id="rId15"/>
    <p:sldId id="261" r:id="rId16"/>
    <p:sldId id="286" r:id="rId17"/>
    <p:sldId id="269" r:id="rId18"/>
    <p:sldId id="336" r:id="rId19"/>
    <p:sldId id="300" r:id="rId20"/>
    <p:sldId id="303" r:id="rId21"/>
    <p:sldId id="304" r:id="rId22"/>
    <p:sldId id="332" r:id="rId23"/>
    <p:sldId id="306" r:id="rId24"/>
    <p:sldId id="272" r:id="rId25"/>
    <p:sldId id="287" r:id="rId26"/>
    <p:sldId id="274" r:id="rId27"/>
    <p:sldId id="288" r:id="rId28"/>
    <p:sldId id="310" r:id="rId29"/>
    <p:sldId id="311" r:id="rId30"/>
    <p:sldId id="312" r:id="rId31"/>
    <p:sldId id="337" r:id="rId32"/>
    <p:sldId id="338" r:id="rId33"/>
    <p:sldId id="339" r:id="rId34"/>
    <p:sldId id="340" r:id="rId35"/>
    <p:sldId id="317" r:id="rId36"/>
    <p:sldId id="318" r:id="rId37"/>
    <p:sldId id="308" r:id="rId38"/>
    <p:sldId id="341" r:id="rId39"/>
    <p:sldId id="343" r:id="rId40"/>
    <p:sldId id="342" r:id="rId41"/>
    <p:sldId id="309" r:id="rId42"/>
    <p:sldId id="289" r:id="rId43"/>
    <p:sldId id="290" r:id="rId44"/>
    <p:sldId id="324" r:id="rId45"/>
  </p:sldIdLst>
  <p:sldSz cx="9144000" cy="6858000" type="screen4x3"/>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544" autoAdjust="0"/>
    <p:restoredTop sz="72824" autoAdjust="0"/>
  </p:normalViewPr>
  <p:slideViewPr>
    <p:cSldViewPr>
      <p:cViewPr varScale="1">
        <p:scale>
          <a:sx n="52" d="100"/>
          <a:sy n="52" d="100"/>
        </p:scale>
        <p:origin x="-1974" y="-96"/>
      </p:cViewPr>
      <p:guideLst>
        <p:guide orient="horz" pos="2160"/>
        <p:guide pos="2880"/>
      </p:guideLst>
    </p:cSldViewPr>
  </p:slideViewPr>
  <p:outlineViewPr>
    <p:cViewPr>
      <p:scale>
        <a:sx n="33" d="100"/>
        <a:sy n="33" d="100"/>
      </p:scale>
      <p:origin x="0" y="795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12577-7DE4-4017-AE55-2135C8071DF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219B7C2A-3B5B-4F5D-BBA4-0EE371552062}">
      <dgm:prSet phldrT="[Texto]"/>
      <dgm:spPr/>
      <dgm:t>
        <a:bodyPr/>
        <a:lstStyle/>
        <a:p>
          <a:r>
            <a:rPr lang="es-EC" dirty="0" smtClean="0"/>
            <a:t>1996</a:t>
          </a:r>
          <a:endParaRPr lang="es-EC" dirty="0"/>
        </a:p>
      </dgm:t>
    </dgm:pt>
    <dgm:pt modelId="{70038969-F5BD-4CBA-8F1F-3DD5ABA2D758}" type="parTrans" cxnId="{EC418A30-9E09-48ED-96AC-CC3EF5458A22}">
      <dgm:prSet/>
      <dgm:spPr/>
      <dgm:t>
        <a:bodyPr/>
        <a:lstStyle/>
        <a:p>
          <a:endParaRPr lang="es-EC"/>
        </a:p>
      </dgm:t>
    </dgm:pt>
    <dgm:pt modelId="{2E81B59B-EE20-43BE-A976-62E0A649EED8}" type="sibTrans" cxnId="{EC418A30-9E09-48ED-96AC-CC3EF5458A22}">
      <dgm:prSet/>
      <dgm:spPr/>
      <dgm:t>
        <a:bodyPr/>
        <a:lstStyle/>
        <a:p>
          <a:endParaRPr lang="es-EC"/>
        </a:p>
      </dgm:t>
    </dgm:pt>
    <dgm:pt modelId="{A7261A34-07C0-43CC-B11F-3833B4760057}">
      <dgm:prSet phldrT="[Texto]"/>
      <dgm:spPr/>
      <dgm:t>
        <a:bodyPr/>
        <a:lstStyle/>
        <a:p>
          <a:r>
            <a:rPr lang="es-EC" dirty="0" err="1" smtClean="0"/>
            <a:t>Tandem</a:t>
          </a:r>
          <a:r>
            <a:rPr lang="es-EC" dirty="0" smtClean="0"/>
            <a:t> Chile S.A. fundada en Ecuador</a:t>
          </a:r>
          <a:endParaRPr lang="es-EC" dirty="0"/>
        </a:p>
      </dgm:t>
    </dgm:pt>
    <dgm:pt modelId="{9EF6CCC7-AFDA-4CFC-9C7E-A9C0030E2A54}" type="parTrans" cxnId="{3096506F-F56D-40FC-95BE-50264E154D2A}">
      <dgm:prSet/>
      <dgm:spPr/>
      <dgm:t>
        <a:bodyPr/>
        <a:lstStyle/>
        <a:p>
          <a:endParaRPr lang="es-EC"/>
        </a:p>
      </dgm:t>
    </dgm:pt>
    <dgm:pt modelId="{44CD06AD-4160-4B22-B855-5E870AD799C1}" type="sibTrans" cxnId="{3096506F-F56D-40FC-95BE-50264E154D2A}">
      <dgm:prSet/>
      <dgm:spPr/>
      <dgm:t>
        <a:bodyPr/>
        <a:lstStyle/>
        <a:p>
          <a:endParaRPr lang="es-EC"/>
        </a:p>
      </dgm:t>
    </dgm:pt>
    <dgm:pt modelId="{410DE100-3CD2-4466-BA30-277027730566}">
      <dgm:prSet phldrT="[Texto]"/>
      <dgm:spPr/>
      <dgm:t>
        <a:bodyPr/>
        <a:lstStyle/>
        <a:p>
          <a:r>
            <a:rPr lang="es-EC" dirty="0" smtClean="0"/>
            <a:t>1999</a:t>
          </a:r>
          <a:endParaRPr lang="es-EC" dirty="0"/>
        </a:p>
      </dgm:t>
    </dgm:pt>
    <dgm:pt modelId="{F62F7895-A9F4-4FEB-A3CC-3108F98DCBC3}" type="parTrans" cxnId="{EA25432A-BCDD-4BCE-B63A-527950B6E6F1}">
      <dgm:prSet/>
      <dgm:spPr/>
      <dgm:t>
        <a:bodyPr/>
        <a:lstStyle/>
        <a:p>
          <a:endParaRPr lang="es-EC"/>
        </a:p>
      </dgm:t>
    </dgm:pt>
    <dgm:pt modelId="{F19EDA39-9066-4D05-AD66-3E13EEF0D428}" type="sibTrans" cxnId="{EA25432A-BCDD-4BCE-B63A-527950B6E6F1}">
      <dgm:prSet/>
      <dgm:spPr/>
      <dgm:t>
        <a:bodyPr/>
        <a:lstStyle/>
        <a:p>
          <a:endParaRPr lang="es-EC"/>
        </a:p>
      </dgm:t>
    </dgm:pt>
    <dgm:pt modelId="{91403B7E-7904-421F-89F1-2AB8F49EC207}">
      <dgm:prSet phldrT="[Texto]"/>
      <dgm:spPr/>
      <dgm:t>
        <a:bodyPr/>
        <a:lstStyle/>
        <a:p>
          <a:r>
            <a:rPr lang="es-EC" dirty="0" smtClean="0"/>
            <a:t>Cambio de nombre a Adexus S.A.(Sucursal Ecuador)</a:t>
          </a:r>
          <a:endParaRPr lang="es-EC" dirty="0"/>
        </a:p>
      </dgm:t>
    </dgm:pt>
    <dgm:pt modelId="{F743D2E1-8E7E-42E1-BAAA-0C6C32B4B960}" type="parTrans" cxnId="{3FFF66D1-91DC-409E-8AAE-7A2854F3F9FE}">
      <dgm:prSet/>
      <dgm:spPr/>
      <dgm:t>
        <a:bodyPr/>
        <a:lstStyle/>
        <a:p>
          <a:endParaRPr lang="es-EC"/>
        </a:p>
      </dgm:t>
    </dgm:pt>
    <dgm:pt modelId="{D55582C9-90BA-4CAD-AB99-8410034FEC2D}" type="sibTrans" cxnId="{3FFF66D1-91DC-409E-8AAE-7A2854F3F9FE}">
      <dgm:prSet/>
      <dgm:spPr/>
      <dgm:t>
        <a:bodyPr/>
        <a:lstStyle/>
        <a:p>
          <a:endParaRPr lang="es-EC"/>
        </a:p>
      </dgm:t>
    </dgm:pt>
    <dgm:pt modelId="{88836884-6CF2-4D0A-A8AE-784C57A276E2}">
      <dgm:prSet phldrT="[Texto]"/>
      <dgm:spPr/>
      <dgm:t>
        <a:bodyPr/>
        <a:lstStyle/>
        <a:p>
          <a:r>
            <a:rPr lang="es-EC" dirty="0" smtClean="0"/>
            <a:t>1990</a:t>
          </a:r>
          <a:endParaRPr lang="es-EC" dirty="0"/>
        </a:p>
      </dgm:t>
    </dgm:pt>
    <dgm:pt modelId="{CB657A2D-E8D8-469A-B2FB-DD374C3E73E5}" type="parTrans" cxnId="{D7B7FDC8-1620-4C75-A1FC-406155EA95C5}">
      <dgm:prSet/>
      <dgm:spPr/>
      <dgm:t>
        <a:bodyPr/>
        <a:lstStyle/>
        <a:p>
          <a:endParaRPr lang="es-EC"/>
        </a:p>
      </dgm:t>
    </dgm:pt>
    <dgm:pt modelId="{F347FD62-D8C6-4CC9-804D-19117EBB28F3}" type="sibTrans" cxnId="{D7B7FDC8-1620-4C75-A1FC-406155EA95C5}">
      <dgm:prSet/>
      <dgm:spPr/>
      <dgm:t>
        <a:bodyPr/>
        <a:lstStyle/>
        <a:p>
          <a:endParaRPr lang="es-EC"/>
        </a:p>
      </dgm:t>
    </dgm:pt>
    <dgm:pt modelId="{E613EE7C-8D41-4FF2-A91C-D05424A91642}">
      <dgm:prSet phldrT="[Texto]"/>
      <dgm:spPr/>
      <dgm:t>
        <a:bodyPr/>
        <a:lstStyle/>
        <a:p>
          <a:r>
            <a:rPr lang="es-EC" dirty="0" smtClean="0"/>
            <a:t>Se funda </a:t>
          </a:r>
          <a:r>
            <a:rPr lang="es-EC" dirty="0" err="1" smtClean="0"/>
            <a:t>Tandem</a:t>
          </a:r>
          <a:r>
            <a:rPr lang="es-EC" dirty="0" smtClean="0"/>
            <a:t> Chile S.A. en Santiago de Chile por Sr. Carlos Buzo</a:t>
          </a:r>
          <a:endParaRPr lang="es-EC" dirty="0"/>
        </a:p>
      </dgm:t>
    </dgm:pt>
    <dgm:pt modelId="{A58F16E3-905A-4CE8-B273-F3DC80025031}" type="parTrans" cxnId="{58CF4B59-84F2-471B-A569-EB85A0B2EB9F}">
      <dgm:prSet/>
      <dgm:spPr/>
      <dgm:t>
        <a:bodyPr/>
        <a:lstStyle/>
        <a:p>
          <a:endParaRPr lang="es-EC"/>
        </a:p>
      </dgm:t>
    </dgm:pt>
    <dgm:pt modelId="{52555E8C-4CCA-4E85-820A-FDA7E4A82C9F}" type="sibTrans" cxnId="{58CF4B59-84F2-471B-A569-EB85A0B2EB9F}">
      <dgm:prSet/>
      <dgm:spPr/>
      <dgm:t>
        <a:bodyPr/>
        <a:lstStyle/>
        <a:p>
          <a:endParaRPr lang="es-EC"/>
        </a:p>
      </dgm:t>
    </dgm:pt>
    <dgm:pt modelId="{9594B592-1564-4C2B-B9F9-096E1FA39159}">
      <dgm:prSet phldrT="[Texto]"/>
      <dgm:spPr/>
      <dgm:t>
        <a:bodyPr/>
        <a:lstStyle/>
        <a:p>
          <a:r>
            <a:rPr lang="es-EC" dirty="0" err="1" smtClean="0"/>
            <a:t>Tandem</a:t>
          </a:r>
          <a:r>
            <a:rPr lang="es-EC" dirty="0" smtClean="0"/>
            <a:t> Chile S.A. fundada en Perú.</a:t>
          </a:r>
          <a:endParaRPr lang="es-EC" dirty="0"/>
        </a:p>
      </dgm:t>
    </dgm:pt>
    <dgm:pt modelId="{9241E989-CA70-4EFC-8B53-76BD3781B966}" type="parTrans" cxnId="{4FEDF0FE-CBDE-4D7F-8DC6-FEB93E8EBA98}">
      <dgm:prSet/>
      <dgm:spPr/>
      <dgm:t>
        <a:bodyPr/>
        <a:lstStyle/>
        <a:p>
          <a:endParaRPr lang="es-EC"/>
        </a:p>
      </dgm:t>
    </dgm:pt>
    <dgm:pt modelId="{78547DE6-F92F-4A29-8315-29D53D459DFF}" type="sibTrans" cxnId="{4FEDF0FE-CBDE-4D7F-8DC6-FEB93E8EBA98}">
      <dgm:prSet/>
      <dgm:spPr/>
      <dgm:t>
        <a:bodyPr/>
        <a:lstStyle/>
        <a:p>
          <a:endParaRPr lang="es-EC"/>
        </a:p>
      </dgm:t>
    </dgm:pt>
    <dgm:pt modelId="{4F816777-E211-4BC9-9E80-13538AEA8CD4}">
      <dgm:prSet phldrT="[Texto]"/>
      <dgm:spPr/>
      <dgm:t>
        <a:bodyPr/>
        <a:lstStyle/>
        <a:p>
          <a:r>
            <a:rPr lang="es-EC" dirty="0" smtClean="0"/>
            <a:t>1995</a:t>
          </a:r>
          <a:endParaRPr lang="es-EC" dirty="0"/>
        </a:p>
      </dgm:t>
    </dgm:pt>
    <dgm:pt modelId="{46628523-8FBC-45F3-8D71-3B7AE670C9D8}" type="parTrans" cxnId="{055370A8-5F1D-4C62-A2F9-EF51AEC9C045}">
      <dgm:prSet/>
      <dgm:spPr/>
      <dgm:t>
        <a:bodyPr/>
        <a:lstStyle/>
        <a:p>
          <a:endParaRPr lang="es-EC"/>
        </a:p>
      </dgm:t>
    </dgm:pt>
    <dgm:pt modelId="{422A732D-CBEB-413E-BA16-E649F64E1890}" type="sibTrans" cxnId="{055370A8-5F1D-4C62-A2F9-EF51AEC9C045}">
      <dgm:prSet/>
      <dgm:spPr/>
      <dgm:t>
        <a:bodyPr/>
        <a:lstStyle/>
        <a:p>
          <a:endParaRPr lang="es-EC"/>
        </a:p>
      </dgm:t>
    </dgm:pt>
    <dgm:pt modelId="{B69BEB03-A4A6-43BB-B621-76D30CEBBC73}" type="pres">
      <dgm:prSet presAssocID="{21912577-7DE4-4017-AE55-2135C8071DFE}" presName="linearFlow" presStyleCnt="0">
        <dgm:presLayoutVars>
          <dgm:dir/>
          <dgm:animLvl val="lvl"/>
          <dgm:resizeHandles val="exact"/>
        </dgm:presLayoutVars>
      </dgm:prSet>
      <dgm:spPr/>
      <dgm:t>
        <a:bodyPr/>
        <a:lstStyle/>
        <a:p>
          <a:endParaRPr lang="es-EC"/>
        </a:p>
      </dgm:t>
    </dgm:pt>
    <dgm:pt modelId="{207764E9-7725-41D3-909D-CE3ED713258F}" type="pres">
      <dgm:prSet presAssocID="{88836884-6CF2-4D0A-A8AE-784C57A276E2}" presName="composite" presStyleCnt="0"/>
      <dgm:spPr/>
    </dgm:pt>
    <dgm:pt modelId="{3EED8B79-BBF1-4806-BB90-62D63476C008}" type="pres">
      <dgm:prSet presAssocID="{88836884-6CF2-4D0A-A8AE-784C57A276E2}" presName="parentText" presStyleLbl="alignNode1" presStyleIdx="0" presStyleCnt="4">
        <dgm:presLayoutVars>
          <dgm:chMax val="1"/>
          <dgm:bulletEnabled val="1"/>
        </dgm:presLayoutVars>
      </dgm:prSet>
      <dgm:spPr/>
      <dgm:t>
        <a:bodyPr/>
        <a:lstStyle/>
        <a:p>
          <a:endParaRPr lang="es-EC"/>
        </a:p>
      </dgm:t>
    </dgm:pt>
    <dgm:pt modelId="{A4894D07-9D08-4DF4-A352-969C02FC7866}" type="pres">
      <dgm:prSet presAssocID="{88836884-6CF2-4D0A-A8AE-784C57A276E2}" presName="descendantText" presStyleLbl="alignAcc1" presStyleIdx="0" presStyleCnt="4">
        <dgm:presLayoutVars>
          <dgm:bulletEnabled val="1"/>
        </dgm:presLayoutVars>
      </dgm:prSet>
      <dgm:spPr/>
      <dgm:t>
        <a:bodyPr/>
        <a:lstStyle/>
        <a:p>
          <a:endParaRPr lang="es-EC"/>
        </a:p>
      </dgm:t>
    </dgm:pt>
    <dgm:pt modelId="{4E711001-CED5-40A5-A8CB-12889125E791}" type="pres">
      <dgm:prSet presAssocID="{F347FD62-D8C6-4CC9-804D-19117EBB28F3}" presName="sp" presStyleCnt="0"/>
      <dgm:spPr/>
    </dgm:pt>
    <dgm:pt modelId="{1A224CD2-4E9A-4651-86D4-6F490B0326A9}" type="pres">
      <dgm:prSet presAssocID="{4F816777-E211-4BC9-9E80-13538AEA8CD4}" presName="composite" presStyleCnt="0"/>
      <dgm:spPr/>
    </dgm:pt>
    <dgm:pt modelId="{CD70B6E9-CEC7-455B-8DB3-65334FACB87F}" type="pres">
      <dgm:prSet presAssocID="{4F816777-E211-4BC9-9E80-13538AEA8CD4}" presName="parentText" presStyleLbl="alignNode1" presStyleIdx="1" presStyleCnt="4">
        <dgm:presLayoutVars>
          <dgm:chMax val="1"/>
          <dgm:bulletEnabled val="1"/>
        </dgm:presLayoutVars>
      </dgm:prSet>
      <dgm:spPr/>
      <dgm:t>
        <a:bodyPr/>
        <a:lstStyle/>
        <a:p>
          <a:endParaRPr lang="es-EC"/>
        </a:p>
      </dgm:t>
    </dgm:pt>
    <dgm:pt modelId="{A26B26F7-B3CC-4892-8745-43ED90B2959E}" type="pres">
      <dgm:prSet presAssocID="{4F816777-E211-4BC9-9E80-13538AEA8CD4}" presName="descendantText" presStyleLbl="alignAcc1" presStyleIdx="1" presStyleCnt="4">
        <dgm:presLayoutVars>
          <dgm:bulletEnabled val="1"/>
        </dgm:presLayoutVars>
      </dgm:prSet>
      <dgm:spPr/>
      <dgm:t>
        <a:bodyPr/>
        <a:lstStyle/>
        <a:p>
          <a:endParaRPr lang="es-EC"/>
        </a:p>
      </dgm:t>
    </dgm:pt>
    <dgm:pt modelId="{2DF84EB4-CCC1-4ED6-BC94-365E2665FF46}" type="pres">
      <dgm:prSet presAssocID="{422A732D-CBEB-413E-BA16-E649F64E1890}" presName="sp" presStyleCnt="0"/>
      <dgm:spPr/>
    </dgm:pt>
    <dgm:pt modelId="{8F50F7B1-EBEE-445E-B2FD-8BD010D6A684}" type="pres">
      <dgm:prSet presAssocID="{219B7C2A-3B5B-4F5D-BBA4-0EE371552062}" presName="composite" presStyleCnt="0"/>
      <dgm:spPr/>
    </dgm:pt>
    <dgm:pt modelId="{6172F3D1-980F-4F3A-B166-6819F5683DBA}" type="pres">
      <dgm:prSet presAssocID="{219B7C2A-3B5B-4F5D-BBA4-0EE371552062}" presName="parentText" presStyleLbl="alignNode1" presStyleIdx="2" presStyleCnt="4">
        <dgm:presLayoutVars>
          <dgm:chMax val="1"/>
          <dgm:bulletEnabled val="1"/>
        </dgm:presLayoutVars>
      </dgm:prSet>
      <dgm:spPr/>
      <dgm:t>
        <a:bodyPr/>
        <a:lstStyle/>
        <a:p>
          <a:endParaRPr lang="es-EC"/>
        </a:p>
      </dgm:t>
    </dgm:pt>
    <dgm:pt modelId="{BFDF3836-C4C2-49DA-8E59-C161BF8E38A5}" type="pres">
      <dgm:prSet presAssocID="{219B7C2A-3B5B-4F5D-BBA4-0EE371552062}" presName="descendantText" presStyleLbl="alignAcc1" presStyleIdx="2" presStyleCnt="4">
        <dgm:presLayoutVars>
          <dgm:bulletEnabled val="1"/>
        </dgm:presLayoutVars>
      </dgm:prSet>
      <dgm:spPr/>
      <dgm:t>
        <a:bodyPr/>
        <a:lstStyle/>
        <a:p>
          <a:endParaRPr lang="es-EC"/>
        </a:p>
      </dgm:t>
    </dgm:pt>
    <dgm:pt modelId="{55187790-60E5-4D2B-8374-74C321272122}" type="pres">
      <dgm:prSet presAssocID="{2E81B59B-EE20-43BE-A976-62E0A649EED8}" presName="sp" presStyleCnt="0"/>
      <dgm:spPr/>
    </dgm:pt>
    <dgm:pt modelId="{C0CD7C4F-15E8-44E2-96C1-EFFD5E2DAF76}" type="pres">
      <dgm:prSet presAssocID="{410DE100-3CD2-4466-BA30-277027730566}" presName="composite" presStyleCnt="0"/>
      <dgm:spPr/>
    </dgm:pt>
    <dgm:pt modelId="{8F1E86E7-E43C-415D-BDE9-1F792A5652DD}" type="pres">
      <dgm:prSet presAssocID="{410DE100-3CD2-4466-BA30-277027730566}" presName="parentText" presStyleLbl="alignNode1" presStyleIdx="3" presStyleCnt="4">
        <dgm:presLayoutVars>
          <dgm:chMax val="1"/>
          <dgm:bulletEnabled val="1"/>
        </dgm:presLayoutVars>
      </dgm:prSet>
      <dgm:spPr/>
      <dgm:t>
        <a:bodyPr/>
        <a:lstStyle/>
        <a:p>
          <a:endParaRPr lang="es-EC"/>
        </a:p>
      </dgm:t>
    </dgm:pt>
    <dgm:pt modelId="{0B10FB4B-09EB-4E3A-A4BD-CD330F045151}" type="pres">
      <dgm:prSet presAssocID="{410DE100-3CD2-4466-BA30-277027730566}" presName="descendantText" presStyleLbl="alignAcc1" presStyleIdx="3" presStyleCnt="4">
        <dgm:presLayoutVars>
          <dgm:bulletEnabled val="1"/>
        </dgm:presLayoutVars>
      </dgm:prSet>
      <dgm:spPr/>
      <dgm:t>
        <a:bodyPr/>
        <a:lstStyle/>
        <a:p>
          <a:endParaRPr lang="es-EC"/>
        </a:p>
      </dgm:t>
    </dgm:pt>
  </dgm:ptLst>
  <dgm:cxnLst>
    <dgm:cxn modelId="{81C9C81A-131D-4936-9BE4-ACBCB14ED1D2}" type="presOf" srcId="{219B7C2A-3B5B-4F5D-BBA4-0EE371552062}" destId="{6172F3D1-980F-4F3A-B166-6819F5683DBA}" srcOrd="0" destOrd="0" presId="urn:microsoft.com/office/officeart/2005/8/layout/chevron2"/>
    <dgm:cxn modelId="{B4FFBC06-50DC-492C-BF46-A975C225A6A0}" type="presOf" srcId="{88836884-6CF2-4D0A-A8AE-784C57A276E2}" destId="{3EED8B79-BBF1-4806-BB90-62D63476C008}" srcOrd="0" destOrd="0" presId="urn:microsoft.com/office/officeart/2005/8/layout/chevron2"/>
    <dgm:cxn modelId="{5C43B885-ED65-40F3-9F59-F6CDFE283B96}" type="presOf" srcId="{4F816777-E211-4BC9-9E80-13538AEA8CD4}" destId="{CD70B6E9-CEC7-455B-8DB3-65334FACB87F}" srcOrd="0" destOrd="0" presId="urn:microsoft.com/office/officeart/2005/8/layout/chevron2"/>
    <dgm:cxn modelId="{EC418A30-9E09-48ED-96AC-CC3EF5458A22}" srcId="{21912577-7DE4-4017-AE55-2135C8071DFE}" destId="{219B7C2A-3B5B-4F5D-BBA4-0EE371552062}" srcOrd="2" destOrd="0" parTransId="{70038969-F5BD-4CBA-8F1F-3DD5ABA2D758}" sibTransId="{2E81B59B-EE20-43BE-A976-62E0A649EED8}"/>
    <dgm:cxn modelId="{E5444497-A2D4-41FF-8E10-E02FC8FDD3BF}" type="presOf" srcId="{21912577-7DE4-4017-AE55-2135C8071DFE}" destId="{B69BEB03-A4A6-43BB-B621-76D30CEBBC73}" srcOrd="0" destOrd="0" presId="urn:microsoft.com/office/officeart/2005/8/layout/chevron2"/>
    <dgm:cxn modelId="{3FFF66D1-91DC-409E-8AAE-7A2854F3F9FE}" srcId="{410DE100-3CD2-4466-BA30-277027730566}" destId="{91403B7E-7904-421F-89F1-2AB8F49EC207}" srcOrd="0" destOrd="0" parTransId="{F743D2E1-8E7E-42E1-BAAA-0C6C32B4B960}" sibTransId="{D55582C9-90BA-4CAD-AB99-8410034FEC2D}"/>
    <dgm:cxn modelId="{9F02CA89-B565-4F89-A55C-C2E37D6B84E8}" type="presOf" srcId="{410DE100-3CD2-4466-BA30-277027730566}" destId="{8F1E86E7-E43C-415D-BDE9-1F792A5652DD}" srcOrd="0" destOrd="0" presId="urn:microsoft.com/office/officeart/2005/8/layout/chevron2"/>
    <dgm:cxn modelId="{4FEDF0FE-CBDE-4D7F-8DC6-FEB93E8EBA98}" srcId="{4F816777-E211-4BC9-9E80-13538AEA8CD4}" destId="{9594B592-1564-4C2B-B9F9-096E1FA39159}" srcOrd="0" destOrd="0" parTransId="{9241E989-CA70-4EFC-8B53-76BD3781B966}" sibTransId="{78547DE6-F92F-4A29-8315-29D53D459DFF}"/>
    <dgm:cxn modelId="{58CF4B59-84F2-471B-A569-EB85A0B2EB9F}" srcId="{88836884-6CF2-4D0A-A8AE-784C57A276E2}" destId="{E613EE7C-8D41-4FF2-A91C-D05424A91642}" srcOrd="0" destOrd="0" parTransId="{A58F16E3-905A-4CE8-B273-F3DC80025031}" sibTransId="{52555E8C-4CCA-4E85-820A-FDA7E4A82C9F}"/>
    <dgm:cxn modelId="{91DBE3E9-F880-454F-B8CF-479588DC95B4}" type="presOf" srcId="{A7261A34-07C0-43CC-B11F-3833B4760057}" destId="{BFDF3836-C4C2-49DA-8E59-C161BF8E38A5}" srcOrd="0" destOrd="0" presId="urn:microsoft.com/office/officeart/2005/8/layout/chevron2"/>
    <dgm:cxn modelId="{055370A8-5F1D-4C62-A2F9-EF51AEC9C045}" srcId="{21912577-7DE4-4017-AE55-2135C8071DFE}" destId="{4F816777-E211-4BC9-9E80-13538AEA8CD4}" srcOrd="1" destOrd="0" parTransId="{46628523-8FBC-45F3-8D71-3B7AE670C9D8}" sibTransId="{422A732D-CBEB-413E-BA16-E649F64E1890}"/>
    <dgm:cxn modelId="{61E21193-62EE-43F2-B439-DB007CE7A7A3}" type="presOf" srcId="{91403B7E-7904-421F-89F1-2AB8F49EC207}" destId="{0B10FB4B-09EB-4E3A-A4BD-CD330F045151}" srcOrd="0" destOrd="0" presId="urn:microsoft.com/office/officeart/2005/8/layout/chevron2"/>
    <dgm:cxn modelId="{3096506F-F56D-40FC-95BE-50264E154D2A}" srcId="{219B7C2A-3B5B-4F5D-BBA4-0EE371552062}" destId="{A7261A34-07C0-43CC-B11F-3833B4760057}" srcOrd="0" destOrd="0" parTransId="{9EF6CCC7-AFDA-4CFC-9C7E-A9C0030E2A54}" sibTransId="{44CD06AD-4160-4B22-B855-5E870AD799C1}"/>
    <dgm:cxn modelId="{D7B7FDC8-1620-4C75-A1FC-406155EA95C5}" srcId="{21912577-7DE4-4017-AE55-2135C8071DFE}" destId="{88836884-6CF2-4D0A-A8AE-784C57A276E2}" srcOrd="0" destOrd="0" parTransId="{CB657A2D-E8D8-469A-B2FB-DD374C3E73E5}" sibTransId="{F347FD62-D8C6-4CC9-804D-19117EBB28F3}"/>
    <dgm:cxn modelId="{ECE06D9D-4B4A-4258-A185-2336D169869E}" type="presOf" srcId="{9594B592-1564-4C2B-B9F9-096E1FA39159}" destId="{A26B26F7-B3CC-4892-8745-43ED90B2959E}" srcOrd="0" destOrd="0" presId="urn:microsoft.com/office/officeart/2005/8/layout/chevron2"/>
    <dgm:cxn modelId="{0EF7B94C-A902-4347-9571-934525607DC5}" type="presOf" srcId="{E613EE7C-8D41-4FF2-A91C-D05424A91642}" destId="{A4894D07-9D08-4DF4-A352-969C02FC7866}" srcOrd="0" destOrd="0" presId="urn:microsoft.com/office/officeart/2005/8/layout/chevron2"/>
    <dgm:cxn modelId="{EA25432A-BCDD-4BCE-B63A-527950B6E6F1}" srcId="{21912577-7DE4-4017-AE55-2135C8071DFE}" destId="{410DE100-3CD2-4466-BA30-277027730566}" srcOrd="3" destOrd="0" parTransId="{F62F7895-A9F4-4FEB-A3CC-3108F98DCBC3}" sibTransId="{F19EDA39-9066-4D05-AD66-3E13EEF0D428}"/>
    <dgm:cxn modelId="{C55ADBAA-13A0-4B42-9B81-9D5DDAD5A0E4}" type="presParOf" srcId="{B69BEB03-A4A6-43BB-B621-76D30CEBBC73}" destId="{207764E9-7725-41D3-909D-CE3ED713258F}" srcOrd="0" destOrd="0" presId="urn:microsoft.com/office/officeart/2005/8/layout/chevron2"/>
    <dgm:cxn modelId="{B2E54100-B601-4E11-BFF1-5A2ABC889091}" type="presParOf" srcId="{207764E9-7725-41D3-909D-CE3ED713258F}" destId="{3EED8B79-BBF1-4806-BB90-62D63476C008}" srcOrd="0" destOrd="0" presId="urn:microsoft.com/office/officeart/2005/8/layout/chevron2"/>
    <dgm:cxn modelId="{8F8EAC33-B907-4067-AE59-11077C049B2C}" type="presParOf" srcId="{207764E9-7725-41D3-909D-CE3ED713258F}" destId="{A4894D07-9D08-4DF4-A352-969C02FC7866}" srcOrd="1" destOrd="0" presId="urn:microsoft.com/office/officeart/2005/8/layout/chevron2"/>
    <dgm:cxn modelId="{4B2BAAC6-09EC-46FA-80ED-6B3A2155D0A6}" type="presParOf" srcId="{B69BEB03-A4A6-43BB-B621-76D30CEBBC73}" destId="{4E711001-CED5-40A5-A8CB-12889125E791}" srcOrd="1" destOrd="0" presId="urn:microsoft.com/office/officeart/2005/8/layout/chevron2"/>
    <dgm:cxn modelId="{A457EA05-5398-4DD9-8F67-25245982669F}" type="presParOf" srcId="{B69BEB03-A4A6-43BB-B621-76D30CEBBC73}" destId="{1A224CD2-4E9A-4651-86D4-6F490B0326A9}" srcOrd="2" destOrd="0" presId="urn:microsoft.com/office/officeart/2005/8/layout/chevron2"/>
    <dgm:cxn modelId="{89FCFA9E-8E21-4389-8AEC-026FE92BCBD3}" type="presParOf" srcId="{1A224CD2-4E9A-4651-86D4-6F490B0326A9}" destId="{CD70B6E9-CEC7-455B-8DB3-65334FACB87F}" srcOrd="0" destOrd="0" presId="urn:microsoft.com/office/officeart/2005/8/layout/chevron2"/>
    <dgm:cxn modelId="{FD207BB4-EEBD-481D-AA64-1C552BBBEB14}" type="presParOf" srcId="{1A224CD2-4E9A-4651-86D4-6F490B0326A9}" destId="{A26B26F7-B3CC-4892-8745-43ED90B2959E}" srcOrd="1" destOrd="0" presId="urn:microsoft.com/office/officeart/2005/8/layout/chevron2"/>
    <dgm:cxn modelId="{78EDCD41-9A24-4101-92AC-D018C37A3997}" type="presParOf" srcId="{B69BEB03-A4A6-43BB-B621-76D30CEBBC73}" destId="{2DF84EB4-CCC1-4ED6-BC94-365E2665FF46}" srcOrd="3" destOrd="0" presId="urn:microsoft.com/office/officeart/2005/8/layout/chevron2"/>
    <dgm:cxn modelId="{12C6162C-33DE-41BE-8217-9E93411D5323}" type="presParOf" srcId="{B69BEB03-A4A6-43BB-B621-76D30CEBBC73}" destId="{8F50F7B1-EBEE-445E-B2FD-8BD010D6A684}" srcOrd="4" destOrd="0" presId="urn:microsoft.com/office/officeart/2005/8/layout/chevron2"/>
    <dgm:cxn modelId="{76C1BC77-30D9-459F-AE3C-2303A5E43C6B}" type="presParOf" srcId="{8F50F7B1-EBEE-445E-B2FD-8BD010D6A684}" destId="{6172F3D1-980F-4F3A-B166-6819F5683DBA}" srcOrd="0" destOrd="0" presId="urn:microsoft.com/office/officeart/2005/8/layout/chevron2"/>
    <dgm:cxn modelId="{39A027AE-CFC8-4EAE-BBCF-0746A0CACA4D}" type="presParOf" srcId="{8F50F7B1-EBEE-445E-B2FD-8BD010D6A684}" destId="{BFDF3836-C4C2-49DA-8E59-C161BF8E38A5}" srcOrd="1" destOrd="0" presId="urn:microsoft.com/office/officeart/2005/8/layout/chevron2"/>
    <dgm:cxn modelId="{A5012162-7BD2-4A93-BB48-6D7AD1E412C1}" type="presParOf" srcId="{B69BEB03-A4A6-43BB-B621-76D30CEBBC73}" destId="{55187790-60E5-4D2B-8374-74C321272122}" srcOrd="5" destOrd="0" presId="urn:microsoft.com/office/officeart/2005/8/layout/chevron2"/>
    <dgm:cxn modelId="{D4BD0220-79B4-4165-9D6F-44A22A08206F}" type="presParOf" srcId="{B69BEB03-A4A6-43BB-B621-76D30CEBBC73}" destId="{C0CD7C4F-15E8-44E2-96C1-EFFD5E2DAF76}" srcOrd="6" destOrd="0" presId="urn:microsoft.com/office/officeart/2005/8/layout/chevron2"/>
    <dgm:cxn modelId="{0BB8A5E6-8F1C-4A37-8DEF-F969E52D9E1C}" type="presParOf" srcId="{C0CD7C4F-15E8-44E2-96C1-EFFD5E2DAF76}" destId="{8F1E86E7-E43C-415D-BDE9-1F792A5652DD}" srcOrd="0" destOrd="0" presId="urn:microsoft.com/office/officeart/2005/8/layout/chevron2"/>
    <dgm:cxn modelId="{9E17815D-ADC7-4CBB-86B1-0CD2A277CB45}" type="presParOf" srcId="{C0CD7C4F-15E8-44E2-96C1-EFFD5E2DAF76}" destId="{0B10FB4B-09EB-4E3A-A4BD-CD330F045151}"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EE1BC8-F999-4740-ACFB-EBCAB0CDF177}" type="doc">
      <dgm:prSet loTypeId="urn:microsoft.com/office/officeart/2005/8/layout/cycle8" loCatId="cycle" qsTypeId="urn:microsoft.com/office/officeart/2005/8/quickstyle/simple2" qsCatId="simple" csTypeId="urn:microsoft.com/office/officeart/2005/8/colors/colorful1#2" csCatId="colorful" phldr="1"/>
      <dgm:spPr/>
    </dgm:pt>
    <dgm:pt modelId="{68E66DE8-CDF4-4492-A069-FF1FBA1E45DE}">
      <dgm:prSet phldrT="[Texto]" custT="1"/>
      <dgm:spPr/>
      <dgm:t>
        <a:bodyPr/>
        <a:lstStyle/>
        <a:p>
          <a:r>
            <a:rPr lang="es-CO" sz="1100"/>
            <a:t>Mecanismos de Control</a:t>
          </a:r>
        </a:p>
      </dgm:t>
    </dgm:pt>
    <dgm:pt modelId="{9D629C12-C44C-4833-A4B2-D66BC43BB659}" type="parTrans" cxnId="{56A7968D-5C64-4A0E-9DE0-4F7BDBBA2467}">
      <dgm:prSet/>
      <dgm:spPr/>
      <dgm:t>
        <a:bodyPr/>
        <a:lstStyle/>
        <a:p>
          <a:endParaRPr lang="es-CO" sz="1800"/>
        </a:p>
      </dgm:t>
    </dgm:pt>
    <dgm:pt modelId="{5A9573CA-CBB1-41C1-AAB8-CD29EA8060CF}" type="sibTrans" cxnId="{56A7968D-5C64-4A0E-9DE0-4F7BDBBA2467}">
      <dgm:prSet/>
      <dgm:spPr/>
      <dgm:t>
        <a:bodyPr/>
        <a:lstStyle/>
        <a:p>
          <a:endParaRPr lang="es-CO" sz="1800"/>
        </a:p>
      </dgm:t>
    </dgm:pt>
    <dgm:pt modelId="{403503B0-6184-4B39-A4DF-957563C11FD3}">
      <dgm:prSet phldrT="[Texto]" custT="1"/>
      <dgm:spPr/>
      <dgm:t>
        <a:bodyPr/>
        <a:lstStyle/>
        <a:p>
          <a:r>
            <a:rPr lang="es-CO" sz="1100"/>
            <a:t>Toma de Decisiones</a:t>
          </a:r>
        </a:p>
      </dgm:t>
    </dgm:pt>
    <dgm:pt modelId="{F768FA6F-8A4E-4A5D-AC5F-75114ACA8D31}" type="parTrans" cxnId="{2F9381BD-4346-4587-9A91-FDB7BD8BC21F}">
      <dgm:prSet/>
      <dgm:spPr/>
      <dgm:t>
        <a:bodyPr/>
        <a:lstStyle/>
        <a:p>
          <a:endParaRPr lang="es-CO" sz="1800"/>
        </a:p>
      </dgm:t>
    </dgm:pt>
    <dgm:pt modelId="{64C00026-1675-47C3-8878-8E820D60BCD2}" type="sibTrans" cxnId="{2F9381BD-4346-4587-9A91-FDB7BD8BC21F}">
      <dgm:prSet/>
      <dgm:spPr/>
      <dgm:t>
        <a:bodyPr/>
        <a:lstStyle/>
        <a:p>
          <a:endParaRPr lang="es-CO" sz="1800"/>
        </a:p>
      </dgm:t>
    </dgm:pt>
    <dgm:pt modelId="{1FE58060-6763-46B6-B233-225C46F674E8}">
      <dgm:prSet phldrT="[Texto]" custT="1"/>
      <dgm:spPr/>
      <dgm:t>
        <a:bodyPr/>
        <a:lstStyle/>
        <a:p>
          <a:r>
            <a:rPr lang="es-CO" sz="1100"/>
            <a:t>Mitigación de Riesgos</a:t>
          </a:r>
        </a:p>
      </dgm:t>
    </dgm:pt>
    <dgm:pt modelId="{A2F28DF3-4043-4D43-A9D2-36E26CF98BE0}" type="parTrans" cxnId="{B6FA8C71-9B0C-4E63-9AD1-6E3C3082C207}">
      <dgm:prSet/>
      <dgm:spPr/>
      <dgm:t>
        <a:bodyPr/>
        <a:lstStyle/>
        <a:p>
          <a:endParaRPr lang="es-CO" sz="1800"/>
        </a:p>
      </dgm:t>
    </dgm:pt>
    <dgm:pt modelId="{1C5DEF92-5E0A-4363-9254-D358A59E19C4}" type="sibTrans" cxnId="{B6FA8C71-9B0C-4E63-9AD1-6E3C3082C207}">
      <dgm:prSet/>
      <dgm:spPr/>
      <dgm:t>
        <a:bodyPr/>
        <a:lstStyle/>
        <a:p>
          <a:endParaRPr lang="es-CO" sz="1800"/>
        </a:p>
      </dgm:t>
    </dgm:pt>
    <dgm:pt modelId="{358F3ED6-80CE-4CB6-824A-4F680FF3FB2C}" type="pres">
      <dgm:prSet presAssocID="{40EE1BC8-F999-4740-ACFB-EBCAB0CDF177}" presName="compositeShape" presStyleCnt="0">
        <dgm:presLayoutVars>
          <dgm:chMax val="7"/>
          <dgm:dir/>
          <dgm:resizeHandles val="exact"/>
        </dgm:presLayoutVars>
      </dgm:prSet>
      <dgm:spPr/>
    </dgm:pt>
    <dgm:pt modelId="{302F54C9-FDCA-4593-A223-C7665CB158FB}" type="pres">
      <dgm:prSet presAssocID="{40EE1BC8-F999-4740-ACFB-EBCAB0CDF177}" presName="wedge1" presStyleLbl="node1" presStyleIdx="0" presStyleCnt="3"/>
      <dgm:spPr/>
      <dgm:t>
        <a:bodyPr/>
        <a:lstStyle/>
        <a:p>
          <a:endParaRPr lang="es-EC"/>
        </a:p>
      </dgm:t>
    </dgm:pt>
    <dgm:pt modelId="{1271B8CF-7307-450C-BC11-41240DDD715A}" type="pres">
      <dgm:prSet presAssocID="{40EE1BC8-F999-4740-ACFB-EBCAB0CDF177}" presName="dummy1a" presStyleCnt="0"/>
      <dgm:spPr/>
    </dgm:pt>
    <dgm:pt modelId="{494FDA7E-72C0-4B82-B791-DA1A6764DC95}" type="pres">
      <dgm:prSet presAssocID="{40EE1BC8-F999-4740-ACFB-EBCAB0CDF177}" presName="dummy1b" presStyleCnt="0"/>
      <dgm:spPr/>
    </dgm:pt>
    <dgm:pt modelId="{0EB5408B-5A7C-4507-A164-58A52F966578}" type="pres">
      <dgm:prSet presAssocID="{40EE1BC8-F999-4740-ACFB-EBCAB0CDF177}" presName="wedge1Tx" presStyleLbl="node1" presStyleIdx="0" presStyleCnt="3">
        <dgm:presLayoutVars>
          <dgm:chMax val="0"/>
          <dgm:chPref val="0"/>
          <dgm:bulletEnabled val="1"/>
        </dgm:presLayoutVars>
      </dgm:prSet>
      <dgm:spPr/>
      <dgm:t>
        <a:bodyPr/>
        <a:lstStyle/>
        <a:p>
          <a:endParaRPr lang="es-EC"/>
        </a:p>
      </dgm:t>
    </dgm:pt>
    <dgm:pt modelId="{1A26F6D2-155B-4F08-BCED-7F1936CCB775}" type="pres">
      <dgm:prSet presAssocID="{40EE1BC8-F999-4740-ACFB-EBCAB0CDF177}" presName="wedge2" presStyleLbl="node1" presStyleIdx="1" presStyleCnt="3"/>
      <dgm:spPr/>
      <dgm:t>
        <a:bodyPr/>
        <a:lstStyle/>
        <a:p>
          <a:endParaRPr lang="es-CO"/>
        </a:p>
      </dgm:t>
    </dgm:pt>
    <dgm:pt modelId="{26D726D3-C852-4698-B955-D7AFB7F98954}" type="pres">
      <dgm:prSet presAssocID="{40EE1BC8-F999-4740-ACFB-EBCAB0CDF177}" presName="dummy2a" presStyleCnt="0"/>
      <dgm:spPr/>
    </dgm:pt>
    <dgm:pt modelId="{F23ACB1C-BF47-4D95-ACD3-2D505D511050}" type="pres">
      <dgm:prSet presAssocID="{40EE1BC8-F999-4740-ACFB-EBCAB0CDF177}" presName="dummy2b" presStyleCnt="0"/>
      <dgm:spPr/>
    </dgm:pt>
    <dgm:pt modelId="{9D3FE23B-FF8B-4E66-91AB-5E208496D496}" type="pres">
      <dgm:prSet presAssocID="{40EE1BC8-F999-4740-ACFB-EBCAB0CDF177}" presName="wedge2Tx" presStyleLbl="node1" presStyleIdx="1" presStyleCnt="3">
        <dgm:presLayoutVars>
          <dgm:chMax val="0"/>
          <dgm:chPref val="0"/>
          <dgm:bulletEnabled val="1"/>
        </dgm:presLayoutVars>
      </dgm:prSet>
      <dgm:spPr/>
      <dgm:t>
        <a:bodyPr/>
        <a:lstStyle/>
        <a:p>
          <a:endParaRPr lang="es-CO"/>
        </a:p>
      </dgm:t>
    </dgm:pt>
    <dgm:pt modelId="{E9F341B8-B7CD-4F2D-B397-6AC8D1A5FD4E}" type="pres">
      <dgm:prSet presAssocID="{40EE1BC8-F999-4740-ACFB-EBCAB0CDF177}" presName="wedge3" presStyleLbl="node1" presStyleIdx="2" presStyleCnt="3"/>
      <dgm:spPr/>
      <dgm:t>
        <a:bodyPr/>
        <a:lstStyle/>
        <a:p>
          <a:endParaRPr lang="es-EC"/>
        </a:p>
      </dgm:t>
    </dgm:pt>
    <dgm:pt modelId="{32AE9C45-10A1-423D-834D-FDF1FD990C5E}" type="pres">
      <dgm:prSet presAssocID="{40EE1BC8-F999-4740-ACFB-EBCAB0CDF177}" presName="dummy3a" presStyleCnt="0"/>
      <dgm:spPr/>
    </dgm:pt>
    <dgm:pt modelId="{47D36618-067C-4BA9-8FCF-66981ED43E7E}" type="pres">
      <dgm:prSet presAssocID="{40EE1BC8-F999-4740-ACFB-EBCAB0CDF177}" presName="dummy3b" presStyleCnt="0"/>
      <dgm:spPr/>
    </dgm:pt>
    <dgm:pt modelId="{B0C733F7-B123-4034-BBE1-6E46693785A4}" type="pres">
      <dgm:prSet presAssocID="{40EE1BC8-F999-4740-ACFB-EBCAB0CDF177}" presName="wedge3Tx" presStyleLbl="node1" presStyleIdx="2" presStyleCnt="3">
        <dgm:presLayoutVars>
          <dgm:chMax val="0"/>
          <dgm:chPref val="0"/>
          <dgm:bulletEnabled val="1"/>
        </dgm:presLayoutVars>
      </dgm:prSet>
      <dgm:spPr/>
      <dgm:t>
        <a:bodyPr/>
        <a:lstStyle/>
        <a:p>
          <a:endParaRPr lang="es-EC"/>
        </a:p>
      </dgm:t>
    </dgm:pt>
    <dgm:pt modelId="{3C5DE6CE-E030-4D06-A1DA-2E21A239F124}" type="pres">
      <dgm:prSet presAssocID="{5A9573CA-CBB1-41C1-AAB8-CD29EA8060CF}" presName="arrowWedge1" presStyleLbl="fgSibTrans2D1" presStyleIdx="0" presStyleCnt="3"/>
      <dgm:spPr/>
    </dgm:pt>
    <dgm:pt modelId="{E667C638-82F3-45A1-96BB-9298B6511B6F}" type="pres">
      <dgm:prSet presAssocID="{64C00026-1675-47C3-8878-8E820D60BCD2}" presName="arrowWedge2" presStyleLbl="fgSibTrans2D1" presStyleIdx="1" presStyleCnt="3"/>
      <dgm:spPr/>
    </dgm:pt>
    <dgm:pt modelId="{54C7B338-3095-4F7B-B3B9-EA8A5E24741F}" type="pres">
      <dgm:prSet presAssocID="{1C5DEF92-5E0A-4363-9254-D358A59E19C4}" presName="arrowWedge3" presStyleLbl="fgSibTrans2D1" presStyleIdx="2" presStyleCnt="3"/>
      <dgm:spPr/>
    </dgm:pt>
  </dgm:ptLst>
  <dgm:cxnLst>
    <dgm:cxn modelId="{940A04A1-209F-45E5-9DFC-766A3D3E2842}" type="presOf" srcId="{403503B0-6184-4B39-A4DF-957563C11FD3}" destId="{9D3FE23B-FF8B-4E66-91AB-5E208496D496}" srcOrd="1" destOrd="0" presId="urn:microsoft.com/office/officeart/2005/8/layout/cycle8"/>
    <dgm:cxn modelId="{3F19995E-7037-46AD-965E-AA8D4CBA760B}" type="presOf" srcId="{403503B0-6184-4B39-A4DF-957563C11FD3}" destId="{1A26F6D2-155B-4F08-BCED-7F1936CCB775}" srcOrd="0" destOrd="0" presId="urn:microsoft.com/office/officeart/2005/8/layout/cycle8"/>
    <dgm:cxn modelId="{F6BCA725-68D8-4876-907B-0D1CA409968C}" type="presOf" srcId="{68E66DE8-CDF4-4492-A069-FF1FBA1E45DE}" destId="{302F54C9-FDCA-4593-A223-C7665CB158FB}" srcOrd="0" destOrd="0" presId="urn:microsoft.com/office/officeart/2005/8/layout/cycle8"/>
    <dgm:cxn modelId="{2C30130C-8AD5-475C-AA72-2CAD9D3F2252}" type="presOf" srcId="{68E66DE8-CDF4-4492-A069-FF1FBA1E45DE}" destId="{0EB5408B-5A7C-4507-A164-58A52F966578}" srcOrd="1" destOrd="0" presId="urn:microsoft.com/office/officeart/2005/8/layout/cycle8"/>
    <dgm:cxn modelId="{635AEFC6-2CBE-4197-8790-1609546BAA66}" type="presOf" srcId="{1FE58060-6763-46B6-B233-225C46F674E8}" destId="{B0C733F7-B123-4034-BBE1-6E46693785A4}" srcOrd="1" destOrd="0" presId="urn:microsoft.com/office/officeart/2005/8/layout/cycle8"/>
    <dgm:cxn modelId="{56BAFE10-887C-4E20-85F5-81872F627165}" type="presOf" srcId="{40EE1BC8-F999-4740-ACFB-EBCAB0CDF177}" destId="{358F3ED6-80CE-4CB6-824A-4F680FF3FB2C}" srcOrd="0" destOrd="0" presId="urn:microsoft.com/office/officeart/2005/8/layout/cycle8"/>
    <dgm:cxn modelId="{B6FA8C71-9B0C-4E63-9AD1-6E3C3082C207}" srcId="{40EE1BC8-F999-4740-ACFB-EBCAB0CDF177}" destId="{1FE58060-6763-46B6-B233-225C46F674E8}" srcOrd="2" destOrd="0" parTransId="{A2F28DF3-4043-4D43-A9D2-36E26CF98BE0}" sibTransId="{1C5DEF92-5E0A-4363-9254-D358A59E19C4}"/>
    <dgm:cxn modelId="{EA4BD13D-9574-4E7B-9858-59DEF7730BC0}" type="presOf" srcId="{1FE58060-6763-46B6-B233-225C46F674E8}" destId="{E9F341B8-B7CD-4F2D-B397-6AC8D1A5FD4E}" srcOrd="0" destOrd="0" presId="urn:microsoft.com/office/officeart/2005/8/layout/cycle8"/>
    <dgm:cxn modelId="{56A7968D-5C64-4A0E-9DE0-4F7BDBBA2467}" srcId="{40EE1BC8-F999-4740-ACFB-EBCAB0CDF177}" destId="{68E66DE8-CDF4-4492-A069-FF1FBA1E45DE}" srcOrd="0" destOrd="0" parTransId="{9D629C12-C44C-4833-A4B2-D66BC43BB659}" sibTransId="{5A9573CA-CBB1-41C1-AAB8-CD29EA8060CF}"/>
    <dgm:cxn modelId="{2F9381BD-4346-4587-9A91-FDB7BD8BC21F}" srcId="{40EE1BC8-F999-4740-ACFB-EBCAB0CDF177}" destId="{403503B0-6184-4B39-A4DF-957563C11FD3}" srcOrd="1" destOrd="0" parTransId="{F768FA6F-8A4E-4A5D-AC5F-75114ACA8D31}" sibTransId="{64C00026-1675-47C3-8878-8E820D60BCD2}"/>
    <dgm:cxn modelId="{6492D46A-921E-45B7-BA08-742AFD24DC81}" type="presParOf" srcId="{358F3ED6-80CE-4CB6-824A-4F680FF3FB2C}" destId="{302F54C9-FDCA-4593-A223-C7665CB158FB}" srcOrd="0" destOrd="0" presId="urn:microsoft.com/office/officeart/2005/8/layout/cycle8"/>
    <dgm:cxn modelId="{84BF0A82-ACCF-444C-8016-EA5A69976948}" type="presParOf" srcId="{358F3ED6-80CE-4CB6-824A-4F680FF3FB2C}" destId="{1271B8CF-7307-450C-BC11-41240DDD715A}" srcOrd="1" destOrd="0" presId="urn:microsoft.com/office/officeart/2005/8/layout/cycle8"/>
    <dgm:cxn modelId="{E6E1245A-0187-4C3B-8556-00B4B2887E9C}" type="presParOf" srcId="{358F3ED6-80CE-4CB6-824A-4F680FF3FB2C}" destId="{494FDA7E-72C0-4B82-B791-DA1A6764DC95}" srcOrd="2" destOrd="0" presId="urn:microsoft.com/office/officeart/2005/8/layout/cycle8"/>
    <dgm:cxn modelId="{642EB7E6-A34E-4E20-B378-BED91B2E0ED4}" type="presParOf" srcId="{358F3ED6-80CE-4CB6-824A-4F680FF3FB2C}" destId="{0EB5408B-5A7C-4507-A164-58A52F966578}" srcOrd="3" destOrd="0" presId="urn:microsoft.com/office/officeart/2005/8/layout/cycle8"/>
    <dgm:cxn modelId="{DE021F28-A04C-4239-9698-3385DF5AB45B}" type="presParOf" srcId="{358F3ED6-80CE-4CB6-824A-4F680FF3FB2C}" destId="{1A26F6D2-155B-4F08-BCED-7F1936CCB775}" srcOrd="4" destOrd="0" presId="urn:microsoft.com/office/officeart/2005/8/layout/cycle8"/>
    <dgm:cxn modelId="{3296344D-D0F1-4A6A-8670-984B6B5CBD85}" type="presParOf" srcId="{358F3ED6-80CE-4CB6-824A-4F680FF3FB2C}" destId="{26D726D3-C852-4698-B955-D7AFB7F98954}" srcOrd="5" destOrd="0" presId="urn:microsoft.com/office/officeart/2005/8/layout/cycle8"/>
    <dgm:cxn modelId="{1454D37C-9290-44F0-BEF1-4F92F4B386E5}" type="presParOf" srcId="{358F3ED6-80CE-4CB6-824A-4F680FF3FB2C}" destId="{F23ACB1C-BF47-4D95-ACD3-2D505D511050}" srcOrd="6" destOrd="0" presId="urn:microsoft.com/office/officeart/2005/8/layout/cycle8"/>
    <dgm:cxn modelId="{E702C567-7E4B-4655-8526-851CE48ABAD4}" type="presParOf" srcId="{358F3ED6-80CE-4CB6-824A-4F680FF3FB2C}" destId="{9D3FE23B-FF8B-4E66-91AB-5E208496D496}" srcOrd="7" destOrd="0" presId="urn:microsoft.com/office/officeart/2005/8/layout/cycle8"/>
    <dgm:cxn modelId="{532BBE8C-6821-4420-A29E-C46E34886BCE}" type="presParOf" srcId="{358F3ED6-80CE-4CB6-824A-4F680FF3FB2C}" destId="{E9F341B8-B7CD-4F2D-B397-6AC8D1A5FD4E}" srcOrd="8" destOrd="0" presId="urn:microsoft.com/office/officeart/2005/8/layout/cycle8"/>
    <dgm:cxn modelId="{F637E121-23D4-4092-8DF9-45AA546353E3}" type="presParOf" srcId="{358F3ED6-80CE-4CB6-824A-4F680FF3FB2C}" destId="{32AE9C45-10A1-423D-834D-FDF1FD990C5E}" srcOrd="9" destOrd="0" presId="urn:microsoft.com/office/officeart/2005/8/layout/cycle8"/>
    <dgm:cxn modelId="{7161129A-46BD-4153-8F60-D1FCE6A802DB}" type="presParOf" srcId="{358F3ED6-80CE-4CB6-824A-4F680FF3FB2C}" destId="{47D36618-067C-4BA9-8FCF-66981ED43E7E}" srcOrd="10" destOrd="0" presId="urn:microsoft.com/office/officeart/2005/8/layout/cycle8"/>
    <dgm:cxn modelId="{6EDDC71E-E2DB-4B03-A309-1786C64B4174}" type="presParOf" srcId="{358F3ED6-80CE-4CB6-824A-4F680FF3FB2C}" destId="{B0C733F7-B123-4034-BBE1-6E46693785A4}" srcOrd="11" destOrd="0" presId="urn:microsoft.com/office/officeart/2005/8/layout/cycle8"/>
    <dgm:cxn modelId="{E488EC5C-C724-46A5-B75A-5AF3B859C130}" type="presParOf" srcId="{358F3ED6-80CE-4CB6-824A-4F680FF3FB2C}" destId="{3C5DE6CE-E030-4D06-A1DA-2E21A239F124}" srcOrd="12" destOrd="0" presId="urn:microsoft.com/office/officeart/2005/8/layout/cycle8"/>
    <dgm:cxn modelId="{BB51D065-8D8D-4F2A-A19E-76B8E5F859F7}" type="presParOf" srcId="{358F3ED6-80CE-4CB6-824A-4F680FF3FB2C}" destId="{E667C638-82F3-45A1-96BB-9298B6511B6F}" srcOrd="13" destOrd="0" presId="urn:microsoft.com/office/officeart/2005/8/layout/cycle8"/>
    <dgm:cxn modelId="{94927218-00AF-494D-A64F-76EAEC7033BD}" type="presParOf" srcId="{358F3ED6-80CE-4CB6-824A-4F680FF3FB2C}" destId="{54C7B338-3095-4F7B-B3B9-EA8A5E24741F}" srcOrd="14" destOrd="0" presId="urn:microsoft.com/office/officeart/2005/8/layout/cycle8"/>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2BA13-A026-4DA3-B46D-0C3465A37E3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9753B18D-C543-4567-BC3B-E8F156D19BC6}">
      <dgm:prSet phldrT="[Texto]"/>
      <dgm:spPr/>
      <dgm:t>
        <a:bodyPr/>
        <a:lstStyle/>
        <a:p>
          <a:r>
            <a:rPr lang="es-ES" dirty="0" smtClean="0"/>
            <a:t>Hardware</a:t>
          </a:r>
          <a:endParaRPr lang="es-ES" dirty="0"/>
        </a:p>
      </dgm:t>
    </dgm:pt>
    <dgm:pt modelId="{961C8B62-FF36-426A-A328-C408BD7258BF}" type="parTrans" cxnId="{D3793B1F-C4E7-47A4-9049-74A495877DD8}">
      <dgm:prSet/>
      <dgm:spPr/>
      <dgm:t>
        <a:bodyPr/>
        <a:lstStyle/>
        <a:p>
          <a:endParaRPr lang="es-ES"/>
        </a:p>
      </dgm:t>
    </dgm:pt>
    <dgm:pt modelId="{1BE1A280-B3A6-45CD-893F-32DD7C385494}" type="sibTrans" cxnId="{D3793B1F-C4E7-47A4-9049-74A495877DD8}">
      <dgm:prSet/>
      <dgm:spPr/>
      <dgm:t>
        <a:bodyPr/>
        <a:lstStyle/>
        <a:p>
          <a:endParaRPr lang="es-ES"/>
        </a:p>
      </dgm:t>
    </dgm:pt>
    <dgm:pt modelId="{96824C55-4B9E-4424-9F7B-8B1BDE09D1DE}">
      <dgm:prSet phldrT="[Texto]"/>
      <dgm:spPr/>
      <dgm:t>
        <a:bodyPr/>
        <a:lstStyle/>
        <a:p>
          <a:r>
            <a:rPr lang="es-ES" dirty="0" smtClean="0"/>
            <a:t>Software</a:t>
          </a:r>
          <a:endParaRPr lang="es-ES" dirty="0"/>
        </a:p>
      </dgm:t>
    </dgm:pt>
    <dgm:pt modelId="{AB7E18D6-D48D-42C3-938B-AA394BD1DBA7}" type="parTrans" cxnId="{C28F618F-B28F-4B7D-8E6F-3104384B67D5}">
      <dgm:prSet/>
      <dgm:spPr/>
      <dgm:t>
        <a:bodyPr/>
        <a:lstStyle/>
        <a:p>
          <a:endParaRPr lang="es-ES"/>
        </a:p>
      </dgm:t>
    </dgm:pt>
    <dgm:pt modelId="{59579C3D-0F9E-4E75-B3A1-DAE67042FA57}" type="sibTrans" cxnId="{C28F618F-B28F-4B7D-8E6F-3104384B67D5}">
      <dgm:prSet/>
      <dgm:spPr/>
      <dgm:t>
        <a:bodyPr/>
        <a:lstStyle/>
        <a:p>
          <a:endParaRPr lang="es-ES"/>
        </a:p>
      </dgm:t>
    </dgm:pt>
    <dgm:pt modelId="{CDE80446-C5AA-483C-B822-B113B95C7485}">
      <dgm:prSet phldrT="[Texto]"/>
      <dgm:spPr/>
      <dgm:t>
        <a:bodyPr/>
        <a:lstStyle/>
        <a:p>
          <a:r>
            <a:rPr lang="es-ES" dirty="0" smtClean="0"/>
            <a:t>Solución</a:t>
          </a:r>
          <a:endParaRPr lang="es-ES" dirty="0"/>
        </a:p>
      </dgm:t>
    </dgm:pt>
    <dgm:pt modelId="{D099EC81-5D5E-49E0-84D5-501F91C22E0E}" type="parTrans" cxnId="{A369805B-42EA-4AD2-BDD9-19EF5F0ACAC7}">
      <dgm:prSet/>
      <dgm:spPr/>
      <dgm:t>
        <a:bodyPr/>
        <a:lstStyle/>
        <a:p>
          <a:endParaRPr lang="es-ES"/>
        </a:p>
      </dgm:t>
    </dgm:pt>
    <dgm:pt modelId="{A525912E-E241-4EDC-904E-136C17E73301}" type="sibTrans" cxnId="{A369805B-42EA-4AD2-BDD9-19EF5F0ACAC7}">
      <dgm:prSet/>
      <dgm:spPr/>
      <dgm:t>
        <a:bodyPr/>
        <a:lstStyle/>
        <a:p>
          <a:endParaRPr lang="es-ES"/>
        </a:p>
      </dgm:t>
    </dgm:pt>
    <dgm:pt modelId="{71B4DA9A-322E-4846-A4D5-CD46541D4E7C}">
      <dgm:prSet phldrT="[Texto]"/>
      <dgm:spPr/>
      <dgm:t>
        <a:bodyPr/>
        <a:lstStyle/>
        <a:p>
          <a:r>
            <a:rPr lang="es-ES" dirty="0" smtClean="0"/>
            <a:t>Capacitación</a:t>
          </a:r>
          <a:endParaRPr lang="es-ES" dirty="0"/>
        </a:p>
      </dgm:t>
    </dgm:pt>
    <dgm:pt modelId="{F2756BEA-0195-4378-B0FA-4588B2C689F8}" type="parTrans" cxnId="{978BA4D7-BD60-42BE-9D9B-9588696D7871}">
      <dgm:prSet/>
      <dgm:spPr/>
      <dgm:t>
        <a:bodyPr/>
        <a:lstStyle/>
        <a:p>
          <a:endParaRPr lang="es-ES"/>
        </a:p>
      </dgm:t>
    </dgm:pt>
    <dgm:pt modelId="{1EF064ED-8341-4D9E-8446-9554A358B6FC}" type="sibTrans" cxnId="{978BA4D7-BD60-42BE-9D9B-9588696D7871}">
      <dgm:prSet/>
      <dgm:spPr/>
      <dgm:t>
        <a:bodyPr/>
        <a:lstStyle/>
        <a:p>
          <a:endParaRPr lang="es-ES"/>
        </a:p>
      </dgm:t>
    </dgm:pt>
    <dgm:pt modelId="{F20C85C0-E0AD-4F85-88DD-E883183862EF}">
      <dgm:prSet phldrT="[Texto]"/>
      <dgm:spPr/>
      <dgm:t>
        <a:bodyPr/>
        <a:lstStyle/>
        <a:p>
          <a:r>
            <a:rPr lang="es-ES" dirty="0" smtClean="0"/>
            <a:t>Servicios de Mantenimiento</a:t>
          </a:r>
          <a:endParaRPr lang="es-ES" dirty="0"/>
        </a:p>
      </dgm:t>
    </dgm:pt>
    <dgm:pt modelId="{AA507FE8-0749-4484-8D57-2CE75F6E7B66}" type="parTrans" cxnId="{09EF790E-9936-4771-88AC-2E9315D486C9}">
      <dgm:prSet/>
      <dgm:spPr/>
      <dgm:t>
        <a:bodyPr/>
        <a:lstStyle/>
        <a:p>
          <a:endParaRPr lang="es-ES"/>
        </a:p>
      </dgm:t>
    </dgm:pt>
    <dgm:pt modelId="{F51E2D76-0E00-432D-B3CD-37919BACA5F1}" type="sibTrans" cxnId="{09EF790E-9936-4771-88AC-2E9315D486C9}">
      <dgm:prSet/>
      <dgm:spPr/>
      <dgm:t>
        <a:bodyPr/>
        <a:lstStyle/>
        <a:p>
          <a:endParaRPr lang="es-ES"/>
        </a:p>
      </dgm:t>
    </dgm:pt>
    <dgm:pt modelId="{FA449021-7F3B-4D78-83DC-D114AF7B3D26}">
      <dgm:prSet phldrT="[Texto]"/>
      <dgm:spPr/>
      <dgm:t>
        <a:bodyPr/>
        <a:lstStyle/>
        <a:p>
          <a:r>
            <a:rPr lang="es-ES" dirty="0" smtClean="0"/>
            <a:t>Servicios de Impresión</a:t>
          </a:r>
          <a:endParaRPr lang="es-ES" dirty="0"/>
        </a:p>
      </dgm:t>
    </dgm:pt>
    <dgm:pt modelId="{2C69D4DA-CEB2-4F3B-9AE6-B81636D803B5}" type="parTrans" cxnId="{FDB989D7-94E0-447C-911B-F4CD3E8159A2}">
      <dgm:prSet/>
      <dgm:spPr/>
      <dgm:t>
        <a:bodyPr/>
        <a:lstStyle/>
        <a:p>
          <a:endParaRPr lang="es-ES"/>
        </a:p>
      </dgm:t>
    </dgm:pt>
    <dgm:pt modelId="{D356C8B0-45EE-44E1-A0C8-8D43EBF11F5E}" type="sibTrans" cxnId="{FDB989D7-94E0-447C-911B-F4CD3E8159A2}">
      <dgm:prSet/>
      <dgm:spPr/>
      <dgm:t>
        <a:bodyPr/>
        <a:lstStyle/>
        <a:p>
          <a:endParaRPr lang="es-ES"/>
        </a:p>
      </dgm:t>
    </dgm:pt>
    <dgm:pt modelId="{AF0342E2-92C4-438A-A298-7B204988CA68}" type="pres">
      <dgm:prSet presAssocID="{AA22BA13-A026-4DA3-B46D-0C3465A37E36}" presName="cycle" presStyleCnt="0">
        <dgm:presLayoutVars>
          <dgm:dir/>
          <dgm:resizeHandles val="exact"/>
        </dgm:presLayoutVars>
      </dgm:prSet>
      <dgm:spPr/>
      <dgm:t>
        <a:bodyPr/>
        <a:lstStyle/>
        <a:p>
          <a:endParaRPr lang="es-ES"/>
        </a:p>
      </dgm:t>
    </dgm:pt>
    <dgm:pt modelId="{F7313266-65F7-4043-BF95-542A81E6B8C6}" type="pres">
      <dgm:prSet presAssocID="{9753B18D-C543-4567-BC3B-E8F156D19BC6}" presName="node" presStyleLbl="node1" presStyleIdx="0" presStyleCnt="6">
        <dgm:presLayoutVars>
          <dgm:bulletEnabled val="1"/>
        </dgm:presLayoutVars>
      </dgm:prSet>
      <dgm:spPr/>
      <dgm:t>
        <a:bodyPr/>
        <a:lstStyle/>
        <a:p>
          <a:endParaRPr lang="es-ES"/>
        </a:p>
      </dgm:t>
    </dgm:pt>
    <dgm:pt modelId="{856E4CD5-74CD-4834-9F39-A97EBCBD7940}" type="pres">
      <dgm:prSet presAssocID="{9753B18D-C543-4567-BC3B-E8F156D19BC6}" presName="spNode" presStyleCnt="0"/>
      <dgm:spPr/>
    </dgm:pt>
    <dgm:pt modelId="{A8825127-49BC-42BA-9640-469BB87F0536}" type="pres">
      <dgm:prSet presAssocID="{1BE1A280-B3A6-45CD-893F-32DD7C385494}" presName="sibTrans" presStyleLbl="sibTrans1D1" presStyleIdx="0" presStyleCnt="6"/>
      <dgm:spPr/>
      <dgm:t>
        <a:bodyPr/>
        <a:lstStyle/>
        <a:p>
          <a:endParaRPr lang="es-ES"/>
        </a:p>
      </dgm:t>
    </dgm:pt>
    <dgm:pt modelId="{A0C7C31C-755B-466B-A0E5-2E6DE4560038}" type="pres">
      <dgm:prSet presAssocID="{96824C55-4B9E-4424-9F7B-8B1BDE09D1DE}" presName="node" presStyleLbl="node1" presStyleIdx="1" presStyleCnt="6">
        <dgm:presLayoutVars>
          <dgm:bulletEnabled val="1"/>
        </dgm:presLayoutVars>
      </dgm:prSet>
      <dgm:spPr/>
      <dgm:t>
        <a:bodyPr/>
        <a:lstStyle/>
        <a:p>
          <a:endParaRPr lang="es-ES"/>
        </a:p>
      </dgm:t>
    </dgm:pt>
    <dgm:pt modelId="{11EF9AEE-9F3E-4ED1-855D-F4EE7E02042B}" type="pres">
      <dgm:prSet presAssocID="{96824C55-4B9E-4424-9F7B-8B1BDE09D1DE}" presName="spNode" presStyleCnt="0"/>
      <dgm:spPr/>
    </dgm:pt>
    <dgm:pt modelId="{460003C7-B0A1-4E2E-B635-7DCAA2D8277E}" type="pres">
      <dgm:prSet presAssocID="{59579C3D-0F9E-4E75-B3A1-DAE67042FA57}" presName="sibTrans" presStyleLbl="sibTrans1D1" presStyleIdx="1" presStyleCnt="6"/>
      <dgm:spPr/>
      <dgm:t>
        <a:bodyPr/>
        <a:lstStyle/>
        <a:p>
          <a:endParaRPr lang="es-ES"/>
        </a:p>
      </dgm:t>
    </dgm:pt>
    <dgm:pt modelId="{08B3A1D7-3D06-4512-8B44-64551EC799DB}" type="pres">
      <dgm:prSet presAssocID="{CDE80446-C5AA-483C-B822-B113B95C7485}" presName="node" presStyleLbl="node1" presStyleIdx="2" presStyleCnt="6">
        <dgm:presLayoutVars>
          <dgm:bulletEnabled val="1"/>
        </dgm:presLayoutVars>
      </dgm:prSet>
      <dgm:spPr/>
      <dgm:t>
        <a:bodyPr/>
        <a:lstStyle/>
        <a:p>
          <a:endParaRPr lang="es-ES"/>
        </a:p>
      </dgm:t>
    </dgm:pt>
    <dgm:pt modelId="{83477CFA-C055-481D-B300-4AB088AC5C44}" type="pres">
      <dgm:prSet presAssocID="{CDE80446-C5AA-483C-B822-B113B95C7485}" presName="spNode" presStyleCnt="0"/>
      <dgm:spPr/>
    </dgm:pt>
    <dgm:pt modelId="{F38CCD58-6889-453D-8BF5-97812BF2BC84}" type="pres">
      <dgm:prSet presAssocID="{A525912E-E241-4EDC-904E-136C17E73301}" presName="sibTrans" presStyleLbl="sibTrans1D1" presStyleIdx="2" presStyleCnt="6"/>
      <dgm:spPr/>
      <dgm:t>
        <a:bodyPr/>
        <a:lstStyle/>
        <a:p>
          <a:endParaRPr lang="es-ES"/>
        </a:p>
      </dgm:t>
    </dgm:pt>
    <dgm:pt modelId="{E376ED2C-03B0-498E-BF77-D0FEF6837675}" type="pres">
      <dgm:prSet presAssocID="{71B4DA9A-322E-4846-A4D5-CD46541D4E7C}" presName="node" presStyleLbl="node1" presStyleIdx="3" presStyleCnt="6">
        <dgm:presLayoutVars>
          <dgm:bulletEnabled val="1"/>
        </dgm:presLayoutVars>
      </dgm:prSet>
      <dgm:spPr/>
      <dgm:t>
        <a:bodyPr/>
        <a:lstStyle/>
        <a:p>
          <a:endParaRPr lang="es-ES"/>
        </a:p>
      </dgm:t>
    </dgm:pt>
    <dgm:pt modelId="{04A11841-7AF5-43BE-925B-D0CF3E1E35E6}" type="pres">
      <dgm:prSet presAssocID="{71B4DA9A-322E-4846-A4D5-CD46541D4E7C}" presName="spNode" presStyleCnt="0"/>
      <dgm:spPr/>
    </dgm:pt>
    <dgm:pt modelId="{7D31B0A7-BF93-4F23-AE3E-FFA1372DC048}" type="pres">
      <dgm:prSet presAssocID="{1EF064ED-8341-4D9E-8446-9554A358B6FC}" presName="sibTrans" presStyleLbl="sibTrans1D1" presStyleIdx="3" presStyleCnt="6"/>
      <dgm:spPr/>
      <dgm:t>
        <a:bodyPr/>
        <a:lstStyle/>
        <a:p>
          <a:endParaRPr lang="es-ES"/>
        </a:p>
      </dgm:t>
    </dgm:pt>
    <dgm:pt modelId="{0EB71EF3-1E02-4A27-809A-46FF7426BC42}" type="pres">
      <dgm:prSet presAssocID="{F20C85C0-E0AD-4F85-88DD-E883183862EF}" presName="node" presStyleLbl="node1" presStyleIdx="4" presStyleCnt="6">
        <dgm:presLayoutVars>
          <dgm:bulletEnabled val="1"/>
        </dgm:presLayoutVars>
      </dgm:prSet>
      <dgm:spPr/>
      <dgm:t>
        <a:bodyPr/>
        <a:lstStyle/>
        <a:p>
          <a:endParaRPr lang="es-ES"/>
        </a:p>
      </dgm:t>
    </dgm:pt>
    <dgm:pt modelId="{8E9BD767-9E28-4F81-9D77-C465BC1275CF}" type="pres">
      <dgm:prSet presAssocID="{F20C85C0-E0AD-4F85-88DD-E883183862EF}" presName="spNode" presStyleCnt="0"/>
      <dgm:spPr/>
    </dgm:pt>
    <dgm:pt modelId="{3C5D10AB-23B5-4BDA-9801-A2A7DDB48961}" type="pres">
      <dgm:prSet presAssocID="{F51E2D76-0E00-432D-B3CD-37919BACA5F1}" presName="sibTrans" presStyleLbl="sibTrans1D1" presStyleIdx="4" presStyleCnt="6"/>
      <dgm:spPr/>
      <dgm:t>
        <a:bodyPr/>
        <a:lstStyle/>
        <a:p>
          <a:endParaRPr lang="es-ES"/>
        </a:p>
      </dgm:t>
    </dgm:pt>
    <dgm:pt modelId="{1CDC74B0-313F-4FA7-9A2A-6750EEC568F2}" type="pres">
      <dgm:prSet presAssocID="{FA449021-7F3B-4D78-83DC-D114AF7B3D26}" presName="node" presStyleLbl="node1" presStyleIdx="5" presStyleCnt="6">
        <dgm:presLayoutVars>
          <dgm:bulletEnabled val="1"/>
        </dgm:presLayoutVars>
      </dgm:prSet>
      <dgm:spPr/>
      <dgm:t>
        <a:bodyPr/>
        <a:lstStyle/>
        <a:p>
          <a:endParaRPr lang="es-ES"/>
        </a:p>
      </dgm:t>
    </dgm:pt>
    <dgm:pt modelId="{BE245905-455C-4965-B8A0-33052E994926}" type="pres">
      <dgm:prSet presAssocID="{FA449021-7F3B-4D78-83DC-D114AF7B3D26}" presName="spNode" presStyleCnt="0"/>
      <dgm:spPr/>
    </dgm:pt>
    <dgm:pt modelId="{CCB7CBEA-4289-4DB3-9BC2-0ED9CBA9B45A}" type="pres">
      <dgm:prSet presAssocID="{D356C8B0-45EE-44E1-A0C8-8D43EBF11F5E}" presName="sibTrans" presStyleLbl="sibTrans1D1" presStyleIdx="5" presStyleCnt="6"/>
      <dgm:spPr/>
      <dgm:t>
        <a:bodyPr/>
        <a:lstStyle/>
        <a:p>
          <a:endParaRPr lang="es-ES"/>
        </a:p>
      </dgm:t>
    </dgm:pt>
  </dgm:ptLst>
  <dgm:cxnLst>
    <dgm:cxn modelId="{A369805B-42EA-4AD2-BDD9-19EF5F0ACAC7}" srcId="{AA22BA13-A026-4DA3-B46D-0C3465A37E36}" destId="{CDE80446-C5AA-483C-B822-B113B95C7485}" srcOrd="2" destOrd="0" parTransId="{D099EC81-5D5E-49E0-84D5-501F91C22E0E}" sibTransId="{A525912E-E241-4EDC-904E-136C17E73301}"/>
    <dgm:cxn modelId="{7C3D1F63-9421-4F27-8A33-4DF24BE4DCD3}" type="presOf" srcId="{F51E2D76-0E00-432D-B3CD-37919BACA5F1}" destId="{3C5D10AB-23B5-4BDA-9801-A2A7DDB48961}" srcOrd="0" destOrd="0" presId="urn:microsoft.com/office/officeart/2005/8/layout/cycle6"/>
    <dgm:cxn modelId="{84A1DCB2-AF93-4E6E-903B-B499538A0BEB}" type="presOf" srcId="{A525912E-E241-4EDC-904E-136C17E73301}" destId="{F38CCD58-6889-453D-8BF5-97812BF2BC84}" srcOrd="0" destOrd="0" presId="urn:microsoft.com/office/officeart/2005/8/layout/cycle6"/>
    <dgm:cxn modelId="{978BA4D7-BD60-42BE-9D9B-9588696D7871}" srcId="{AA22BA13-A026-4DA3-B46D-0C3465A37E36}" destId="{71B4DA9A-322E-4846-A4D5-CD46541D4E7C}" srcOrd="3" destOrd="0" parTransId="{F2756BEA-0195-4378-B0FA-4588B2C689F8}" sibTransId="{1EF064ED-8341-4D9E-8446-9554A358B6FC}"/>
    <dgm:cxn modelId="{D8F9974C-F1D3-4690-B380-9FB62808B456}" type="presOf" srcId="{59579C3D-0F9E-4E75-B3A1-DAE67042FA57}" destId="{460003C7-B0A1-4E2E-B635-7DCAA2D8277E}" srcOrd="0" destOrd="0" presId="urn:microsoft.com/office/officeart/2005/8/layout/cycle6"/>
    <dgm:cxn modelId="{09EF790E-9936-4771-88AC-2E9315D486C9}" srcId="{AA22BA13-A026-4DA3-B46D-0C3465A37E36}" destId="{F20C85C0-E0AD-4F85-88DD-E883183862EF}" srcOrd="4" destOrd="0" parTransId="{AA507FE8-0749-4484-8D57-2CE75F6E7B66}" sibTransId="{F51E2D76-0E00-432D-B3CD-37919BACA5F1}"/>
    <dgm:cxn modelId="{2C2A2B88-2555-4248-9A0F-3A1294893468}" type="presOf" srcId="{1EF064ED-8341-4D9E-8446-9554A358B6FC}" destId="{7D31B0A7-BF93-4F23-AE3E-FFA1372DC048}" srcOrd="0" destOrd="0" presId="urn:microsoft.com/office/officeart/2005/8/layout/cycle6"/>
    <dgm:cxn modelId="{D2830A42-29E8-40F4-B1FB-7991C1C5228C}" type="presOf" srcId="{FA449021-7F3B-4D78-83DC-D114AF7B3D26}" destId="{1CDC74B0-313F-4FA7-9A2A-6750EEC568F2}" srcOrd="0" destOrd="0" presId="urn:microsoft.com/office/officeart/2005/8/layout/cycle6"/>
    <dgm:cxn modelId="{0798A694-E62A-49E2-BA82-DD1E9A1F677A}" type="presOf" srcId="{96824C55-4B9E-4424-9F7B-8B1BDE09D1DE}" destId="{A0C7C31C-755B-466B-A0E5-2E6DE4560038}" srcOrd="0" destOrd="0" presId="urn:microsoft.com/office/officeart/2005/8/layout/cycle6"/>
    <dgm:cxn modelId="{3FBD7566-2E83-40D9-A87D-56229035CC75}" type="presOf" srcId="{D356C8B0-45EE-44E1-A0C8-8D43EBF11F5E}" destId="{CCB7CBEA-4289-4DB3-9BC2-0ED9CBA9B45A}" srcOrd="0" destOrd="0" presId="urn:microsoft.com/office/officeart/2005/8/layout/cycle6"/>
    <dgm:cxn modelId="{D3793B1F-C4E7-47A4-9049-74A495877DD8}" srcId="{AA22BA13-A026-4DA3-B46D-0C3465A37E36}" destId="{9753B18D-C543-4567-BC3B-E8F156D19BC6}" srcOrd="0" destOrd="0" parTransId="{961C8B62-FF36-426A-A328-C408BD7258BF}" sibTransId="{1BE1A280-B3A6-45CD-893F-32DD7C385494}"/>
    <dgm:cxn modelId="{FDB989D7-94E0-447C-911B-F4CD3E8159A2}" srcId="{AA22BA13-A026-4DA3-B46D-0C3465A37E36}" destId="{FA449021-7F3B-4D78-83DC-D114AF7B3D26}" srcOrd="5" destOrd="0" parTransId="{2C69D4DA-CEB2-4F3B-9AE6-B81636D803B5}" sibTransId="{D356C8B0-45EE-44E1-A0C8-8D43EBF11F5E}"/>
    <dgm:cxn modelId="{C28F618F-B28F-4B7D-8E6F-3104384B67D5}" srcId="{AA22BA13-A026-4DA3-B46D-0C3465A37E36}" destId="{96824C55-4B9E-4424-9F7B-8B1BDE09D1DE}" srcOrd="1" destOrd="0" parTransId="{AB7E18D6-D48D-42C3-938B-AA394BD1DBA7}" sibTransId="{59579C3D-0F9E-4E75-B3A1-DAE67042FA57}"/>
    <dgm:cxn modelId="{6FBF8B6E-8F38-44A9-9BD7-A6F01B068B48}" type="presOf" srcId="{AA22BA13-A026-4DA3-B46D-0C3465A37E36}" destId="{AF0342E2-92C4-438A-A298-7B204988CA68}" srcOrd="0" destOrd="0" presId="urn:microsoft.com/office/officeart/2005/8/layout/cycle6"/>
    <dgm:cxn modelId="{51F4D105-F1FA-44F3-AD75-5D48B063FD83}" type="presOf" srcId="{F20C85C0-E0AD-4F85-88DD-E883183862EF}" destId="{0EB71EF3-1E02-4A27-809A-46FF7426BC42}" srcOrd="0" destOrd="0" presId="urn:microsoft.com/office/officeart/2005/8/layout/cycle6"/>
    <dgm:cxn modelId="{2AD29482-3644-4B67-B9CC-BF0C5248C2E3}" type="presOf" srcId="{9753B18D-C543-4567-BC3B-E8F156D19BC6}" destId="{F7313266-65F7-4043-BF95-542A81E6B8C6}" srcOrd="0" destOrd="0" presId="urn:microsoft.com/office/officeart/2005/8/layout/cycle6"/>
    <dgm:cxn modelId="{E0F89251-F95B-45FF-A4AF-10BC273EDBAC}" type="presOf" srcId="{CDE80446-C5AA-483C-B822-B113B95C7485}" destId="{08B3A1D7-3D06-4512-8B44-64551EC799DB}" srcOrd="0" destOrd="0" presId="urn:microsoft.com/office/officeart/2005/8/layout/cycle6"/>
    <dgm:cxn modelId="{449E7097-FFC5-4278-B78C-4214D3D64113}" type="presOf" srcId="{1BE1A280-B3A6-45CD-893F-32DD7C385494}" destId="{A8825127-49BC-42BA-9640-469BB87F0536}" srcOrd="0" destOrd="0" presId="urn:microsoft.com/office/officeart/2005/8/layout/cycle6"/>
    <dgm:cxn modelId="{AD256A89-C1C1-4CB8-985C-D0ADC35ADBA6}" type="presOf" srcId="{71B4DA9A-322E-4846-A4D5-CD46541D4E7C}" destId="{E376ED2C-03B0-498E-BF77-D0FEF6837675}" srcOrd="0" destOrd="0" presId="urn:microsoft.com/office/officeart/2005/8/layout/cycle6"/>
    <dgm:cxn modelId="{17B3D883-3B06-4445-B9F1-F3FD8E7A34AB}" type="presParOf" srcId="{AF0342E2-92C4-438A-A298-7B204988CA68}" destId="{F7313266-65F7-4043-BF95-542A81E6B8C6}" srcOrd="0" destOrd="0" presId="urn:microsoft.com/office/officeart/2005/8/layout/cycle6"/>
    <dgm:cxn modelId="{A88BE0F7-F527-4471-867B-8648148C64E8}" type="presParOf" srcId="{AF0342E2-92C4-438A-A298-7B204988CA68}" destId="{856E4CD5-74CD-4834-9F39-A97EBCBD7940}" srcOrd="1" destOrd="0" presId="urn:microsoft.com/office/officeart/2005/8/layout/cycle6"/>
    <dgm:cxn modelId="{027C2B27-814F-45CB-B98E-2D012CD8FCA5}" type="presParOf" srcId="{AF0342E2-92C4-438A-A298-7B204988CA68}" destId="{A8825127-49BC-42BA-9640-469BB87F0536}" srcOrd="2" destOrd="0" presId="urn:microsoft.com/office/officeart/2005/8/layout/cycle6"/>
    <dgm:cxn modelId="{BEA9B89B-996F-44A6-AB88-3067C2BB05C5}" type="presParOf" srcId="{AF0342E2-92C4-438A-A298-7B204988CA68}" destId="{A0C7C31C-755B-466B-A0E5-2E6DE4560038}" srcOrd="3" destOrd="0" presId="urn:microsoft.com/office/officeart/2005/8/layout/cycle6"/>
    <dgm:cxn modelId="{4A19EB8F-7732-4FCA-B1D7-45C79F1C2351}" type="presParOf" srcId="{AF0342E2-92C4-438A-A298-7B204988CA68}" destId="{11EF9AEE-9F3E-4ED1-855D-F4EE7E02042B}" srcOrd="4" destOrd="0" presId="urn:microsoft.com/office/officeart/2005/8/layout/cycle6"/>
    <dgm:cxn modelId="{B32BDFF1-7ECB-4533-BA11-87418745B093}" type="presParOf" srcId="{AF0342E2-92C4-438A-A298-7B204988CA68}" destId="{460003C7-B0A1-4E2E-B635-7DCAA2D8277E}" srcOrd="5" destOrd="0" presId="urn:microsoft.com/office/officeart/2005/8/layout/cycle6"/>
    <dgm:cxn modelId="{436EE5B1-4E67-4354-9889-CDF882626182}" type="presParOf" srcId="{AF0342E2-92C4-438A-A298-7B204988CA68}" destId="{08B3A1D7-3D06-4512-8B44-64551EC799DB}" srcOrd="6" destOrd="0" presId="urn:microsoft.com/office/officeart/2005/8/layout/cycle6"/>
    <dgm:cxn modelId="{49AD243B-2C6A-4604-B11F-6D32960171BA}" type="presParOf" srcId="{AF0342E2-92C4-438A-A298-7B204988CA68}" destId="{83477CFA-C055-481D-B300-4AB088AC5C44}" srcOrd="7" destOrd="0" presId="urn:microsoft.com/office/officeart/2005/8/layout/cycle6"/>
    <dgm:cxn modelId="{D5803F30-3062-488C-B3E8-CDC81D03700E}" type="presParOf" srcId="{AF0342E2-92C4-438A-A298-7B204988CA68}" destId="{F38CCD58-6889-453D-8BF5-97812BF2BC84}" srcOrd="8" destOrd="0" presId="urn:microsoft.com/office/officeart/2005/8/layout/cycle6"/>
    <dgm:cxn modelId="{D4084AC6-95DD-4139-BF25-BF8DDC6FDBE6}" type="presParOf" srcId="{AF0342E2-92C4-438A-A298-7B204988CA68}" destId="{E376ED2C-03B0-498E-BF77-D0FEF6837675}" srcOrd="9" destOrd="0" presId="urn:microsoft.com/office/officeart/2005/8/layout/cycle6"/>
    <dgm:cxn modelId="{18E3499D-CE9D-4421-B0D1-E43116DF72A0}" type="presParOf" srcId="{AF0342E2-92C4-438A-A298-7B204988CA68}" destId="{04A11841-7AF5-43BE-925B-D0CF3E1E35E6}" srcOrd="10" destOrd="0" presId="urn:microsoft.com/office/officeart/2005/8/layout/cycle6"/>
    <dgm:cxn modelId="{94F2DFA5-48CF-481C-87A6-6614936A3A6B}" type="presParOf" srcId="{AF0342E2-92C4-438A-A298-7B204988CA68}" destId="{7D31B0A7-BF93-4F23-AE3E-FFA1372DC048}" srcOrd="11" destOrd="0" presId="urn:microsoft.com/office/officeart/2005/8/layout/cycle6"/>
    <dgm:cxn modelId="{67DAEAEE-15B9-40DC-A9E1-774C4705B2B7}" type="presParOf" srcId="{AF0342E2-92C4-438A-A298-7B204988CA68}" destId="{0EB71EF3-1E02-4A27-809A-46FF7426BC42}" srcOrd="12" destOrd="0" presId="urn:microsoft.com/office/officeart/2005/8/layout/cycle6"/>
    <dgm:cxn modelId="{25350790-D21F-4934-A7D7-1C7FBAE19FC8}" type="presParOf" srcId="{AF0342E2-92C4-438A-A298-7B204988CA68}" destId="{8E9BD767-9E28-4F81-9D77-C465BC1275CF}" srcOrd="13" destOrd="0" presId="urn:microsoft.com/office/officeart/2005/8/layout/cycle6"/>
    <dgm:cxn modelId="{A6E42345-2AFE-43CE-AEE0-B61A90CC5611}" type="presParOf" srcId="{AF0342E2-92C4-438A-A298-7B204988CA68}" destId="{3C5D10AB-23B5-4BDA-9801-A2A7DDB48961}" srcOrd="14" destOrd="0" presId="urn:microsoft.com/office/officeart/2005/8/layout/cycle6"/>
    <dgm:cxn modelId="{A990F12E-C90C-4C12-9610-B4E812396AAC}" type="presParOf" srcId="{AF0342E2-92C4-438A-A298-7B204988CA68}" destId="{1CDC74B0-313F-4FA7-9A2A-6750EEC568F2}" srcOrd="15" destOrd="0" presId="urn:microsoft.com/office/officeart/2005/8/layout/cycle6"/>
    <dgm:cxn modelId="{A88E22F9-916F-40F2-BF91-C1DAD310CA32}" type="presParOf" srcId="{AF0342E2-92C4-438A-A298-7B204988CA68}" destId="{BE245905-455C-4965-B8A0-33052E994926}" srcOrd="16" destOrd="0" presId="urn:microsoft.com/office/officeart/2005/8/layout/cycle6"/>
    <dgm:cxn modelId="{A7E52863-4A64-4F41-B95B-8546F4D51D72}" type="presParOf" srcId="{AF0342E2-92C4-438A-A298-7B204988CA68}" destId="{CCB7CBEA-4289-4DB3-9BC2-0ED9CBA9B45A}" srcOrd="17" destOrd="0" presId="urn:microsoft.com/office/officeart/2005/8/layout/cycle6"/>
  </dgm:cxnLst>
  <dgm:bg/>
  <dgm:whole/>
</dgm:dataModel>
</file>

<file path=ppt/diagrams/data3.xml><?xml version="1.0" encoding="utf-8"?>
<dgm:dataModel xmlns:dgm="http://schemas.openxmlformats.org/drawingml/2006/diagram" xmlns:a="http://schemas.openxmlformats.org/drawingml/2006/main">
  <dgm:ptLst>
    <dgm:pt modelId="{6CA3A355-EB9E-4912-8E25-88A7CE9CD9F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C"/>
        </a:p>
      </dgm:t>
    </dgm:pt>
    <dgm:pt modelId="{D44B8C09-04F4-421D-BB86-29987EAC062F}">
      <dgm:prSet phldrT="[Texto]" custT="1"/>
      <dgm:spPr/>
      <dgm:t>
        <a:bodyPr/>
        <a:lstStyle/>
        <a:p>
          <a:r>
            <a:rPr lang="es-EC" sz="1800"/>
            <a:t>Clasificación del Control Interno</a:t>
          </a:r>
        </a:p>
      </dgm:t>
    </dgm:pt>
    <dgm:pt modelId="{4FB921AA-0DA8-4594-BD4B-CDCBE966A666}" type="parTrans" cxnId="{C03BB0C4-23BC-4054-89CB-419D972522DB}">
      <dgm:prSet/>
      <dgm:spPr/>
      <dgm:t>
        <a:bodyPr/>
        <a:lstStyle/>
        <a:p>
          <a:endParaRPr lang="es-EC"/>
        </a:p>
      </dgm:t>
    </dgm:pt>
    <dgm:pt modelId="{5DA96D51-B916-42E6-AC0B-9323F50415AB}" type="sibTrans" cxnId="{C03BB0C4-23BC-4054-89CB-419D972522DB}">
      <dgm:prSet/>
      <dgm:spPr/>
      <dgm:t>
        <a:bodyPr/>
        <a:lstStyle/>
        <a:p>
          <a:endParaRPr lang="es-EC"/>
        </a:p>
      </dgm:t>
    </dgm:pt>
    <dgm:pt modelId="{F683438C-B825-4578-B5F6-08A50913D65D}">
      <dgm:prSet phldrT="[Texto]"/>
      <dgm:spPr/>
      <dgm:t>
        <a:bodyPr/>
        <a:lstStyle/>
        <a:p>
          <a:r>
            <a:rPr lang="es-EC"/>
            <a:t>Por su función</a:t>
          </a:r>
        </a:p>
      </dgm:t>
    </dgm:pt>
    <dgm:pt modelId="{85B2F144-E698-4C32-A009-7AD045662F9F}" type="parTrans" cxnId="{EBE92B82-D1F3-4FBA-A2B9-026F18F031E6}">
      <dgm:prSet/>
      <dgm:spPr/>
      <dgm:t>
        <a:bodyPr/>
        <a:lstStyle/>
        <a:p>
          <a:endParaRPr lang="es-EC"/>
        </a:p>
      </dgm:t>
    </dgm:pt>
    <dgm:pt modelId="{34A1E022-EB63-4DAB-9ABE-3520F714E35E}" type="sibTrans" cxnId="{EBE92B82-D1F3-4FBA-A2B9-026F18F031E6}">
      <dgm:prSet/>
      <dgm:spPr/>
      <dgm:t>
        <a:bodyPr/>
        <a:lstStyle/>
        <a:p>
          <a:endParaRPr lang="es-EC"/>
        </a:p>
      </dgm:t>
    </dgm:pt>
    <dgm:pt modelId="{FCE803B1-F727-4661-80F0-62A09FBA7C42}">
      <dgm:prSet phldrT="[Texto]"/>
      <dgm:spPr/>
      <dgm:t>
        <a:bodyPr/>
        <a:lstStyle/>
        <a:p>
          <a:r>
            <a:rPr lang="es-EC" dirty="0" smtClean="0"/>
            <a:t>Por </a:t>
          </a:r>
          <a:r>
            <a:rPr lang="es-EC" dirty="0"/>
            <a:t>su ubicación</a:t>
          </a:r>
        </a:p>
      </dgm:t>
    </dgm:pt>
    <dgm:pt modelId="{8B3F11BA-7FF0-484A-B015-9F6D49913E6A}" type="parTrans" cxnId="{3043EE19-CB1A-41BA-82F4-C2140F856157}">
      <dgm:prSet/>
      <dgm:spPr/>
      <dgm:t>
        <a:bodyPr/>
        <a:lstStyle/>
        <a:p>
          <a:endParaRPr lang="es-EC"/>
        </a:p>
      </dgm:t>
    </dgm:pt>
    <dgm:pt modelId="{3B455886-0BE5-4DDF-ABA4-5DFA89E9CE53}" type="sibTrans" cxnId="{3043EE19-CB1A-41BA-82F4-C2140F856157}">
      <dgm:prSet/>
      <dgm:spPr/>
      <dgm:t>
        <a:bodyPr/>
        <a:lstStyle/>
        <a:p>
          <a:endParaRPr lang="es-EC"/>
        </a:p>
      </dgm:t>
    </dgm:pt>
    <dgm:pt modelId="{2E2A4E2D-0A03-47D0-AF42-2481BFEE1E76}">
      <dgm:prSet phldrT="[Texto]"/>
      <dgm:spPr/>
      <dgm:t>
        <a:bodyPr/>
        <a:lstStyle/>
        <a:p>
          <a:r>
            <a:rPr lang="es-EC" dirty="0" smtClean="0"/>
            <a:t>Por </a:t>
          </a:r>
          <a:r>
            <a:rPr lang="es-EC" dirty="0"/>
            <a:t>su </a:t>
          </a:r>
          <a:r>
            <a:rPr lang="es-EC" dirty="0" smtClean="0"/>
            <a:t>acción</a:t>
          </a:r>
          <a:endParaRPr lang="es-EC" dirty="0"/>
        </a:p>
      </dgm:t>
    </dgm:pt>
    <dgm:pt modelId="{278FBB99-D182-4F71-909A-D07264620566}" type="parTrans" cxnId="{2838EB56-9B9E-4512-99D5-481CD903C614}">
      <dgm:prSet/>
      <dgm:spPr/>
      <dgm:t>
        <a:bodyPr/>
        <a:lstStyle/>
        <a:p>
          <a:endParaRPr lang="es-EC"/>
        </a:p>
      </dgm:t>
    </dgm:pt>
    <dgm:pt modelId="{84A7CADF-39DA-44E5-9C0E-9FDBA5C804D1}" type="sibTrans" cxnId="{2838EB56-9B9E-4512-99D5-481CD903C614}">
      <dgm:prSet/>
      <dgm:spPr/>
      <dgm:t>
        <a:bodyPr/>
        <a:lstStyle/>
        <a:p>
          <a:endParaRPr lang="es-EC"/>
        </a:p>
      </dgm:t>
    </dgm:pt>
    <dgm:pt modelId="{2B3ACAD5-90D6-42E3-85A0-A55124CC23D1}">
      <dgm:prSet phldrT="[Texto]"/>
      <dgm:spPr/>
      <dgm:t>
        <a:bodyPr/>
        <a:lstStyle/>
        <a:p>
          <a:r>
            <a:rPr lang="es-EC"/>
            <a:t>Control Administrativo</a:t>
          </a:r>
        </a:p>
      </dgm:t>
    </dgm:pt>
    <dgm:pt modelId="{82B40B00-0AD7-48CB-842F-5E40977E8966}" type="parTrans" cxnId="{EA26A5D9-5243-4AD8-982D-C1B24630702E}">
      <dgm:prSet/>
      <dgm:spPr/>
      <dgm:t>
        <a:bodyPr/>
        <a:lstStyle/>
        <a:p>
          <a:endParaRPr lang="es-EC"/>
        </a:p>
      </dgm:t>
    </dgm:pt>
    <dgm:pt modelId="{56DE0DF8-8537-47A6-A61C-D684A4CF6A48}" type="sibTrans" cxnId="{EA26A5D9-5243-4AD8-982D-C1B24630702E}">
      <dgm:prSet/>
      <dgm:spPr/>
      <dgm:t>
        <a:bodyPr/>
        <a:lstStyle/>
        <a:p>
          <a:endParaRPr lang="es-EC"/>
        </a:p>
      </dgm:t>
    </dgm:pt>
    <dgm:pt modelId="{9FE658EF-F99C-450E-B157-FA3BC938FA51}">
      <dgm:prSet phldrT="[Texto]"/>
      <dgm:spPr/>
      <dgm:t>
        <a:bodyPr/>
        <a:lstStyle/>
        <a:p>
          <a:r>
            <a:rPr lang="es-EC"/>
            <a:t>Control Contable</a:t>
          </a:r>
        </a:p>
      </dgm:t>
    </dgm:pt>
    <dgm:pt modelId="{24969EE9-1C50-41BB-A84B-061BB1D7ECCD}" type="parTrans" cxnId="{1252C238-D847-40EE-A26A-67D1CE1DB8A3}">
      <dgm:prSet/>
      <dgm:spPr/>
      <dgm:t>
        <a:bodyPr/>
        <a:lstStyle/>
        <a:p>
          <a:endParaRPr lang="es-EC"/>
        </a:p>
      </dgm:t>
    </dgm:pt>
    <dgm:pt modelId="{25867BA3-7DD8-4EEB-9B0A-B1FD73F125F2}" type="sibTrans" cxnId="{1252C238-D847-40EE-A26A-67D1CE1DB8A3}">
      <dgm:prSet/>
      <dgm:spPr/>
      <dgm:t>
        <a:bodyPr/>
        <a:lstStyle/>
        <a:p>
          <a:endParaRPr lang="es-EC"/>
        </a:p>
      </dgm:t>
    </dgm:pt>
    <dgm:pt modelId="{A0077827-130C-4BA5-A73C-B77E404959A2}">
      <dgm:prSet phldrT="[Texto]"/>
      <dgm:spPr/>
      <dgm:t>
        <a:bodyPr/>
        <a:lstStyle/>
        <a:p>
          <a:r>
            <a:rPr lang="es-EC"/>
            <a:t>Control Interno</a:t>
          </a:r>
        </a:p>
      </dgm:t>
    </dgm:pt>
    <dgm:pt modelId="{73897EDB-1419-4A4B-9F7F-649A9EC979EE}" type="parTrans" cxnId="{DBA521F4-D9C2-4ABB-B680-1D8370182D4F}">
      <dgm:prSet/>
      <dgm:spPr/>
      <dgm:t>
        <a:bodyPr/>
        <a:lstStyle/>
        <a:p>
          <a:endParaRPr lang="es-EC"/>
        </a:p>
      </dgm:t>
    </dgm:pt>
    <dgm:pt modelId="{1CA79581-BF0E-4C61-A538-C2DFDCA8EB97}" type="sibTrans" cxnId="{DBA521F4-D9C2-4ABB-B680-1D8370182D4F}">
      <dgm:prSet/>
      <dgm:spPr/>
      <dgm:t>
        <a:bodyPr/>
        <a:lstStyle/>
        <a:p>
          <a:endParaRPr lang="es-EC"/>
        </a:p>
      </dgm:t>
    </dgm:pt>
    <dgm:pt modelId="{BA8760E9-3890-4917-922A-815E78323F0B}">
      <dgm:prSet phldrT="[Texto]"/>
      <dgm:spPr/>
      <dgm:t>
        <a:bodyPr/>
        <a:lstStyle/>
        <a:p>
          <a:r>
            <a:rPr lang="es-EC"/>
            <a:t>Control Externo</a:t>
          </a:r>
        </a:p>
      </dgm:t>
    </dgm:pt>
    <dgm:pt modelId="{70813DD0-A62B-492B-A401-BAC9DC32A75B}" type="parTrans" cxnId="{6A255586-E7B5-4513-8262-1DC2D0D16814}">
      <dgm:prSet/>
      <dgm:spPr/>
      <dgm:t>
        <a:bodyPr/>
        <a:lstStyle/>
        <a:p>
          <a:endParaRPr lang="es-EC"/>
        </a:p>
      </dgm:t>
    </dgm:pt>
    <dgm:pt modelId="{946CAA9A-62D9-4EF6-8676-AC54D3A0D509}" type="sibTrans" cxnId="{6A255586-E7B5-4513-8262-1DC2D0D16814}">
      <dgm:prSet/>
      <dgm:spPr/>
      <dgm:t>
        <a:bodyPr/>
        <a:lstStyle/>
        <a:p>
          <a:endParaRPr lang="es-EC"/>
        </a:p>
      </dgm:t>
    </dgm:pt>
    <dgm:pt modelId="{45B10778-E08A-49C9-A918-6CD628DA0253}">
      <dgm:prSet phldrT="[Texto]"/>
      <dgm:spPr/>
      <dgm:t>
        <a:bodyPr/>
        <a:lstStyle/>
        <a:p>
          <a:r>
            <a:rPr lang="es-EC"/>
            <a:t>Control Previo</a:t>
          </a:r>
        </a:p>
      </dgm:t>
    </dgm:pt>
    <dgm:pt modelId="{A9884B26-4264-4006-B327-B5E7B75FD245}" type="parTrans" cxnId="{15518E76-3CF7-459C-871F-F656947DF377}">
      <dgm:prSet/>
      <dgm:spPr/>
      <dgm:t>
        <a:bodyPr/>
        <a:lstStyle/>
        <a:p>
          <a:endParaRPr lang="es-EC"/>
        </a:p>
      </dgm:t>
    </dgm:pt>
    <dgm:pt modelId="{723F7A2E-01F7-4151-9809-119F571A0B34}" type="sibTrans" cxnId="{15518E76-3CF7-459C-871F-F656947DF377}">
      <dgm:prSet/>
      <dgm:spPr/>
      <dgm:t>
        <a:bodyPr/>
        <a:lstStyle/>
        <a:p>
          <a:endParaRPr lang="es-EC"/>
        </a:p>
      </dgm:t>
    </dgm:pt>
    <dgm:pt modelId="{6E11B2DC-AF1F-4A34-93F3-611722A26E3C}">
      <dgm:prSet phldrT="[Texto]"/>
      <dgm:spPr/>
      <dgm:t>
        <a:bodyPr/>
        <a:lstStyle/>
        <a:p>
          <a:r>
            <a:rPr lang="es-EC"/>
            <a:t>Control Concurrente</a:t>
          </a:r>
        </a:p>
      </dgm:t>
    </dgm:pt>
    <dgm:pt modelId="{46393879-39A4-474F-9F8B-988DB36CAFE7}" type="parTrans" cxnId="{3441A1A1-C146-4576-A77C-F26435D83A02}">
      <dgm:prSet/>
      <dgm:spPr/>
      <dgm:t>
        <a:bodyPr/>
        <a:lstStyle/>
        <a:p>
          <a:endParaRPr lang="es-EC"/>
        </a:p>
      </dgm:t>
    </dgm:pt>
    <dgm:pt modelId="{7A4B0278-025A-4A46-9AB6-F95A7FF2C5F3}" type="sibTrans" cxnId="{3441A1A1-C146-4576-A77C-F26435D83A02}">
      <dgm:prSet/>
      <dgm:spPr/>
      <dgm:t>
        <a:bodyPr/>
        <a:lstStyle/>
        <a:p>
          <a:endParaRPr lang="es-EC"/>
        </a:p>
      </dgm:t>
    </dgm:pt>
    <dgm:pt modelId="{48EC8487-5BD7-4EA0-AC37-3B03392D7CB4}">
      <dgm:prSet phldrT="[Texto]"/>
      <dgm:spPr/>
      <dgm:t>
        <a:bodyPr/>
        <a:lstStyle/>
        <a:p>
          <a:r>
            <a:rPr lang="es-EC"/>
            <a:t>Control Posterior</a:t>
          </a:r>
        </a:p>
      </dgm:t>
    </dgm:pt>
    <dgm:pt modelId="{BB3F2A50-AFA9-4A39-B5E1-F76028E6A79B}" type="parTrans" cxnId="{6BACA95D-E6C7-490B-A623-B17D7C49E381}">
      <dgm:prSet/>
      <dgm:spPr/>
      <dgm:t>
        <a:bodyPr/>
        <a:lstStyle/>
        <a:p>
          <a:endParaRPr lang="es-EC"/>
        </a:p>
      </dgm:t>
    </dgm:pt>
    <dgm:pt modelId="{2E4B249C-60DF-4B98-85E8-E640B98ABAB2}" type="sibTrans" cxnId="{6BACA95D-E6C7-490B-A623-B17D7C49E381}">
      <dgm:prSet/>
      <dgm:spPr/>
      <dgm:t>
        <a:bodyPr/>
        <a:lstStyle/>
        <a:p>
          <a:endParaRPr lang="es-EC"/>
        </a:p>
      </dgm:t>
    </dgm:pt>
    <dgm:pt modelId="{33C880E0-16A5-4062-94DD-CF6A210A1D91}" type="pres">
      <dgm:prSet presAssocID="{6CA3A355-EB9E-4912-8E25-88A7CE9CD9F1}" presName="hierChild1" presStyleCnt="0">
        <dgm:presLayoutVars>
          <dgm:orgChart val="1"/>
          <dgm:chPref val="1"/>
          <dgm:dir/>
          <dgm:animOne val="branch"/>
          <dgm:animLvl val="lvl"/>
          <dgm:resizeHandles/>
        </dgm:presLayoutVars>
      </dgm:prSet>
      <dgm:spPr/>
      <dgm:t>
        <a:bodyPr/>
        <a:lstStyle/>
        <a:p>
          <a:endParaRPr lang="es-EC"/>
        </a:p>
      </dgm:t>
    </dgm:pt>
    <dgm:pt modelId="{F8576D6B-AC06-4286-B149-18113F3FA31D}" type="pres">
      <dgm:prSet presAssocID="{D44B8C09-04F4-421D-BB86-29987EAC062F}" presName="hierRoot1" presStyleCnt="0">
        <dgm:presLayoutVars>
          <dgm:hierBranch val="init"/>
        </dgm:presLayoutVars>
      </dgm:prSet>
      <dgm:spPr/>
    </dgm:pt>
    <dgm:pt modelId="{A158BD7B-9113-41D3-9BF7-DDCCE08B8F52}" type="pres">
      <dgm:prSet presAssocID="{D44B8C09-04F4-421D-BB86-29987EAC062F}" presName="rootComposite1" presStyleCnt="0"/>
      <dgm:spPr/>
    </dgm:pt>
    <dgm:pt modelId="{3F6BEAF0-DB00-4A0B-85EC-5C0845C7A8C6}" type="pres">
      <dgm:prSet presAssocID="{D44B8C09-04F4-421D-BB86-29987EAC062F}" presName="rootText1" presStyleLbl="node0" presStyleIdx="0" presStyleCnt="1" custScaleX="244822">
        <dgm:presLayoutVars>
          <dgm:chPref val="3"/>
        </dgm:presLayoutVars>
      </dgm:prSet>
      <dgm:spPr/>
      <dgm:t>
        <a:bodyPr/>
        <a:lstStyle/>
        <a:p>
          <a:endParaRPr lang="es-EC"/>
        </a:p>
      </dgm:t>
    </dgm:pt>
    <dgm:pt modelId="{570218E9-79AA-46A5-9AAE-F6F11227FBA3}" type="pres">
      <dgm:prSet presAssocID="{D44B8C09-04F4-421D-BB86-29987EAC062F}" presName="rootConnector1" presStyleLbl="node1" presStyleIdx="0" presStyleCnt="0"/>
      <dgm:spPr/>
      <dgm:t>
        <a:bodyPr/>
        <a:lstStyle/>
        <a:p>
          <a:endParaRPr lang="es-EC"/>
        </a:p>
      </dgm:t>
    </dgm:pt>
    <dgm:pt modelId="{5BEF2B1D-0466-429D-AD81-74B8159F38F7}" type="pres">
      <dgm:prSet presAssocID="{D44B8C09-04F4-421D-BB86-29987EAC062F}" presName="hierChild2" presStyleCnt="0"/>
      <dgm:spPr/>
    </dgm:pt>
    <dgm:pt modelId="{4AF5F660-2F74-4EC7-86A0-DEF85A824E6D}" type="pres">
      <dgm:prSet presAssocID="{85B2F144-E698-4C32-A009-7AD045662F9F}" presName="Name37" presStyleLbl="parChTrans1D2" presStyleIdx="0" presStyleCnt="3"/>
      <dgm:spPr/>
      <dgm:t>
        <a:bodyPr/>
        <a:lstStyle/>
        <a:p>
          <a:endParaRPr lang="es-EC"/>
        </a:p>
      </dgm:t>
    </dgm:pt>
    <dgm:pt modelId="{CAC9DD0B-4C6D-48DB-8AC6-9F6F27A9E2A8}" type="pres">
      <dgm:prSet presAssocID="{F683438C-B825-4578-B5F6-08A50913D65D}" presName="hierRoot2" presStyleCnt="0">
        <dgm:presLayoutVars>
          <dgm:hierBranch val="init"/>
        </dgm:presLayoutVars>
      </dgm:prSet>
      <dgm:spPr/>
    </dgm:pt>
    <dgm:pt modelId="{C440FAF0-21B3-458E-BB84-2FC87F91F073}" type="pres">
      <dgm:prSet presAssocID="{F683438C-B825-4578-B5F6-08A50913D65D}" presName="rootComposite" presStyleCnt="0"/>
      <dgm:spPr/>
    </dgm:pt>
    <dgm:pt modelId="{4CE62CFA-0E56-4C7D-998B-B7A935D7F9D5}" type="pres">
      <dgm:prSet presAssocID="{F683438C-B825-4578-B5F6-08A50913D65D}" presName="rootText" presStyleLbl="node2" presStyleIdx="0" presStyleCnt="3">
        <dgm:presLayoutVars>
          <dgm:chPref val="3"/>
        </dgm:presLayoutVars>
      </dgm:prSet>
      <dgm:spPr/>
      <dgm:t>
        <a:bodyPr/>
        <a:lstStyle/>
        <a:p>
          <a:endParaRPr lang="es-EC"/>
        </a:p>
      </dgm:t>
    </dgm:pt>
    <dgm:pt modelId="{D852CA60-980E-4A97-B0FF-10216D1BAA6F}" type="pres">
      <dgm:prSet presAssocID="{F683438C-B825-4578-B5F6-08A50913D65D}" presName="rootConnector" presStyleLbl="node2" presStyleIdx="0" presStyleCnt="3"/>
      <dgm:spPr/>
      <dgm:t>
        <a:bodyPr/>
        <a:lstStyle/>
        <a:p>
          <a:endParaRPr lang="es-EC"/>
        </a:p>
      </dgm:t>
    </dgm:pt>
    <dgm:pt modelId="{D2CCEA17-1D15-4D03-8941-8CE0953A040D}" type="pres">
      <dgm:prSet presAssocID="{F683438C-B825-4578-B5F6-08A50913D65D}" presName="hierChild4" presStyleCnt="0"/>
      <dgm:spPr/>
    </dgm:pt>
    <dgm:pt modelId="{0E930152-7523-437E-ACCC-2B2E2EF2662E}" type="pres">
      <dgm:prSet presAssocID="{82B40B00-0AD7-48CB-842F-5E40977E8966}" presName="Name37" presStyleLbl="parChTrans1D3" presStyleIdx="0" presStyleCnt="7"/>
      <dgm:spPr/>
      <dgm:t>
        <a:bodyPr/>
        <a:lstStyle/>
        <a:p>
          <a:endParaRPr lang="es-EC"/>
        </a:p>
      </dgm:t>
    </dgm:pt>
    <dgm:pt modelId="{B891FA1D-AFF2-4A37-B3C0-7096F5111D19}" type="pres">
      <dgm:prSet presAssocID="{2B3ACAD5-90D6-42E3-85A0-A55124CC23D1}" presName="hierRoot2" presStyleCnt="0">
        <dgm:presLayoutVars>
          <dgm:hierBranch val="init"/>
        </dgm:presLayoutVars>
      </dgm:prSet>
      <dgm:spPr/>
    </dgm:pt>
    <dgm:pt modelId="{FF919CD5-7A8F-458C-9735-7402E353B9E5}" type="pres">
      <dgm:prSet presAssocID="{2B3ACAD5-90D6-42E3-85A0-A55124CC23D1}" presName="rootComposite" presStyleCnt="0"/>
      <dgm:spPr/>
    </dgm:pt>
    <dgm:pt modelId="{CFC43C0C-8276-46C8-A261-E2A73BEAA323}" type="pres">
      <dgm:prSet presAssocID="{2B3ACAD5-90D6-42E3-85A0-A55124CC23D1}" presName="rootText" presStyleLbl="node3" presStyleIdx="0" presStyleCnt="7">
        <dgm:presLayoutVars>
          <dgm:chPref val="3"/>
        </dgm:presLayoutVars>
      </dgm:prSet>
      <dgm:spPr/>
      <dgm:t>
        <a:bodyPr/>
        <a:lstStyle/>
        <a:p>
          <a:endParaRPr lang="es-EC"/>
        </a:p>
      </dgm:t>
    </dgm:pt>
    <dgm:pt modelId="{DB60AE38-0760-4E4A-93D4-6AF26B0178B4}" type="pres">
      <dgm:prSet presAssocID="{2B3ACAD5-90D6-42E3-85A0-A55124CC23D1}" presName="rootConnector" presStyleLbl="node3" presStyleIdx="0" presStyleCnt="7"/>
      <dgm:spPr/>
      <dgm:t>
        <a:bodyPr/>
        <a:lstStyle/>
        <a:p>
          <a:endParaRPr lang="es-EC"/>
        </a:p>
      </dgm:t>
    </dgm:pt>
    <dgm:pt modelId="{9351B508-76FB-4CF1-9D06-9762C89167D9}" type="pres">
      <dgm:prSet presAssocID="{2B3ACAD5-90D6-42E3-85A0-A55124CC23D1}" presName="hierChild4" presStyleCnt="0"/>
      <dgm:spPr/>
    </dgm:pt>
    <dgm:pt modelId="{F2583C9C-0366-404B-A207-7A4BE7D80169}" type="pres">
      <dgm:prSet presAssocID="{2B3ACAD5-90D6-42E3-85A0-A55124CC23D1}" presName="hierChild5" presStyleCnt="0"/>
      <dgm:spPr/>
    </dgm:pt>
    <dgm:pt modelId="{B2921CEB-633E-4BC8-9B2A-6CEFB7422C1A}" type="pres">
      <dgm:prSet presAssocID="{24969EE9-1C50-41BB-A84B-061BB1D7ECCD}" presName="Name37" presStyleLbl="parChTrans1D3" presStyleIdx="1" presStyleCnt="7"/>
      <dgm:spPr/>
      <dgm:t>
        <a:bodyPr/>
        <a:lstStyle/>
        <a:p>
          <a:endParaRPr lang="es-EC"/>
        </a:p>
      </dgm:t>
    </dgm:pt>
    <dgm:pt modelId="{6E99D5BC-CCD9-4D31-9D69-25BB8F35242B}" type="pres">
      <dgm:prSet presAssocID="{9FE658EF-F99C-450E-B157-FA3BC938FA51}" presName="hierRoot2" presStyleCnt="0">
        <dgm:presLayoutVars>
          <dgm:hierBranch val="init"/>
        </dgm:presLayoutVars>
      </dgm:prSet>
      <dgm:spPr/>
    </dgm:pt>
    <dgm:pt modelId="{4048FA6F-3F60-48C6-80E8-CD28BAD714F5}" type="pres">
      <dgm:prSet presAssocID="{9FE658EF-F99C-450E-B157-FA3BC938FA51}" presName="rootComposite" presStyleCnt="0"/>
      <dgm:spPr/>
    </dgm:pt>
    <dgm:pt modelId="{4AC91DFE-C124-4043-BD1F-2580B8A5070D}" type="pres">
      <dgm:prSet presAssocID="{9FE658EF-F99C-450E-B157-FA3BC938FA51}" presName="rootText" presStyleLbl="node3" presStyleIdx="1" presStyleCnt="7">
        <dgm:presLayoutVars>
          <dgm:chPref val="3"/>
        </dgm:presLayoutVars>
      </dgm:prSet>
      <dgm:spPr/>
      <dgm:t>
        <a:bodyPr/>
        <a:lstStyle/>
        <a:p>
          <a:endParaRPr lang="es-EC"/>
        </a:p>
      </dgm:t>
    </dgm:pt>
    <dgm:pt modelId="{33B8FA27-DC0E-4A89-B17C-780E1922A512}" type="pres">
      <dgm:prSet presAssocID="{9FE658EF-F99C-450E-B157-FA3BC938FA51}" presName="rootConnector" presStyleLbl="node3" presStyleIdx="1" presStyleCnt="7"/>
      <dgm:spPr/>
      <dgm:t>
        <a:bodyPr/>
        <a:lstStyle/>
        <a:p>
          <a:endParaRPr lang="es-EC"/>
        </a:p>
      </dgm:t>
    </dgm:pt>
    <dgm:pt modelId="{3A99A2FA-A771-43EC-957E-314791963702}" type="pres">
      <dgm:prSet presAssocID="{9FE658EF-F99C-450E-B157-FA3BC938FA51}" presName="hierChild4" presStyleCnt="0"/>
      <dgm:spPr/>
    </dgm:pt>
    <dgm:pt modelId="{43C863C1-BF9D-4D65-A01D-158AA44EC72C}" type="pres">
      <dgm:prSet presAssocID="{9FE658EF-F99C-450E-B157-FA3BC938FA51}" presName="hierChild5" presStyleCnt="0"/>
      <dgm:spPr/>
    </dgm:pt>
    <dgm:pt modelId="{11D03F68-6030-48DF-8118-7870E3E46D0E}" type="pres">
      <dgm:prSet presAssocID="{F683438C-B825-4578-B5F6-08A50913D65D}" presName="hierChild5" presStyleCnt="0"/>
      <dgm:spPr/>
    </dgm:pt>
    <dgm:pt modelId="{1434E387-8891-405D-9834-8E7B701645F8}" type="pres">
      <dgm:prSet presAssocID="{8B3F11BA-7FF0-484A-B015-9F6D49913E6A}" presName="Name37" presStyleLbl="parChTrans1D2" presStyleIdx="1" presStyleCnt="3"/>
      <dgm:spPr/>
      <dgm:t>
        <a:bodyPr/>
        <a:lstStyle/>
        <a:p>
          <a:endParaRPr lang="es-EC"/>
        </a:p>
      </dgm:t>
    </dgm:pt>
    <dgm:pt modelId="{90CAE7C0-CB9B-47E8-BCE8-FBA601287AC9}" type="pres">
      <dgm:prSet presAssocID="{FCE803B1-F727-4661-80F0-62A09FBA7C42}" presName="hierRoot2" presStyleCnt="0">
        <dgm:presLayoutVars>
          <dgm:hierBranch val="init"/>
        </dgm:presLayoutVars>
      </dgm:prSet>
      <dgm:spPr/>
    </dgm:pt>
    <dgm:pt modelId="{6ABB6AC9-89EE-49AE-A358-51E8B3A16E3E}" type="pres">
      <dgm:prSet presAssocID="{FCE803B1-F727-4661-80F0-62A09FBA7C42}" presName="rootComposite" presStyleCnt="0"/>
      <dgm:spPr/>
    </dgm:pt>
    <dgm:pt modelId="{E7D97A86-9274-427A-9DDA-4344226061E5}" type="pres">
      <dgm:prSet presAssocID="{FCE803B1-F727-4661-80F0-62A09FBA7C42}" presName="rootText" presStyleLbl="node2" presStyleIdx="1" presStyleCnt="3">
        <dgm:presLayoutVars>
          <dgm:chPref val="3"/>
        </dgm:presLayoutVars>
      </dgm:prSet>
      <dgm:spPr/>
      <dgm:t>
        <a:bodyPr/>
        <a:lstStyle/>
        <a:p>
          <a:endParaRPr lang="es-EC"/>
        </a:p>
      </dgm:t>
    </dgm:pt>
    <dgm:pt modelId="{FCCA3313-6D3D-4CF8-A8D4-6B8A32BA865F}" type="pres">
      <dgm:prSet presAssocID="{FCE803B1-F727-4661-80F0-62A09FBA7C42}" presName="rootConnector" presStyleLbl="node2" presStyleIdx="1" presStyleCnt="3"/>
      <dgm:spPr/>
      <dgm:t>
        <a:bodyPr/>
        <a:lstStyle/>
        <a:p>
          <a:endParaRPr lang="es-EC"/>
        </a:p>
      </dgm:t>
    </dgm:pt>
    <dgm:pt modelId="{AC63A44A-A58D-4EB1-824D-5FF31CB5F23D}" type="pres">
      <dgm:prSet presAssocID="{FCE803B1-F727-4661-80F0-62A09FBA7C42}" presName="hierChild4" presStyleCnt="0"/>
      <dgm:spPr/>
    </dgm:pt>
    <dgm:pt modelId="{D84AA679-65D7-4771-854B-AA57BC99EB6E}" type="pres">
      <dgm:prSet presAssocID="{73897EDB-1419-4A4B-9F7F-649A9EC979EE}" presName="Name37" presStyleLbl="parChTrans1D3" presStyleIdx="2" presStyleCnt="7"/>
      <dgm:spPr/>
      <dgm:t>
        <a:bodyPr/>
        <a:lstStyle/>
        <a:p>
          <a:endParaRPr lang="es-EC"/>
        </a:p>
      </dgm:t>
    </dgm:pt>
    <dgm:pt modelId="{7AA51117-0C62-4ABC-96C6-F981840882B9}" type="pres">
      <dgm:prSet presAssocID="{A0077827-130C-4BA5-A73C-B77E404959A2}" presName="hierRoot2" presStyleCnt="0">
        <dgm:presLayoutVars>
          <dgm:hierBranch val="init"/>
        </dgm:presLayoutVars>
      </dgm:prSet>
      <dgm:spPr/>
    </dgm:pt>
    <dgm:pt modelId="{1083D0E7-D438-4234-B7A6-0E8F627E6D79}" type="pres">
      <dgm:prSet presAssocID="{A0077827-130C-4BA5-A73C-B77E404959A2}" presName="rootComposite" presStyleCnt="0"/>
      <dgm:spPr/>
    </dgm:pt>
    <dgm:pt modelId="{78303210-92D5-4BE7-B9C7-814A2BEFD91A}" type="pres">
      <dgm:prSet presAssocID="{A0077827-130C-4BA5-A73C-B77E404959A2}" presName="rootText" presStyleLbl="node3" presStyleIdx="2" presStyleCnt="7">
        <dgm:presLayoutVars>
          <dgm:chPref val="3"/>
        </dgm:presLayoutVars>
      </dgm:prSet>
      <dgm:spPr/>
      <dgm:t>
        <a:bodyPr/>
        <a:lstStyle/>
        <a:p>
          <a:endParaRPr lang="es-EC"/>
        </a:p>
      </dgm:t>
    </dgm:pt>
    <dgm:pt modelId="{F4BA2384-83C3-48AD-8BA7-3E5D01982C90}" type="pres">
      <dgm:prSet presAssocID="{A0077827-130C-4BA5-A73C-B77E404959A2}" presName="rootConnector" presStyleLbl="node3" presStyleIdx="2" presStyleCnt="7"/>
      <dgm:spPr/>
      <dgm:t>
        <a:bodyPr/>
        <a:lstStyle/>
        <a:p>
          <a:endParaRPr lang="es-EC"/>
        </a:p>
      </dgm:t>
    </dgm:pt>
    <dgm:pt modelId="{451BA11F-1103-4784-9DB9-C32FACCCC8EA}" type="pres">
      <dgm:prSet presAssocID="{A0077827-130C-4BA5-A73C-B77E404959A2}" presName="hierChild4" presStyleCnt="0"/>
      <dgm:spPr/>
    </dgm:pt>
    <dgm:pt modelId="{5981067B-E747-4ED9-B064-26E26A809436}" type="pres">
      <dgm:prSet presAssocID="{A0077827-130C-4BA5-A73C-B77E404959A2}" presName="hierChild5" presStyleCnt="0"/>
      <dgm:spPr/>
    </dgm:pt>
    <dgm:pt modelId="{6FC37642-66A7-4BD7-83E4-590C3F324D7A}" type="pres">
      <dgm:prSet presAssocID="{70813DD0-A62B-492B-A401-BAC9DC32A75B}" presName="Name37" presStyleLbl="parChTrans1D3" presStyleIdx="3" presStyleCnt="7"/>
      <dgm:spPr/>
      <dgm:t>
        <a:bodyPr/>
        <a:lstStyle/>
        <a:p>
          <a:endParaRPr lang="es-EC"/>
        </a:p>
      </dgm:t>
    </dgm:pt>
    <dgm:pt modelId="{0F007EBD-AB3D-4354-B7F5-123294C102A2}" type="pres">
      <dgm:prSet presAssocID="{BA8760E9-3890-4917-922A-815E78323F0B}" presName="hierRoot2" presStyleCnt="0">
        <dgm:presLayoutVars>
          <dgm:hierBranch val="init"/>
        </dgm:presLayoutVars>
      </dgm:prSet>
      <dgm:spPr/>
    </dgm:pt>
    <dgm:pt modelId="{3DEDFCD7-B3A8-4330-9FDA-E8ACF808410B}" type="pres">
      <dgm:prSet presAssocID="{BA8760E9-3890-4917-922A-815E78323F0B}" presName="rootComposite" presStyleCnt="0"/>
      <dgm:spPr/>
    </dgm:pt>
    <dgm:pt modelId="{590FB5EE-A201-415B-A82F-017A5EF9695C}" type="pres">
      <dgm:prSet presAssocID="{BA8760E9-3890-4917-922A-815E78323F0B}" presName="rootText" presStyleLbl="node3" presStyleIdx="3" presStyleCnt="7">
        <dgm:presLayoutVars>
          <dgm:chPref val="3"/>
        </dgm:presLayoutVars>
      </dgm:prSet>
      <dgm:spPr/>
      <dgm:t>
        <a:bodyPr/>
        <a:lstStyle/>
        <a:p>
          <a:endParaRPr lang="es-EC"/>
        </a:p>
      </dgm:t>
    </dgm:pt>
    <dgm:pt modelId="{EA11D161-B3AC-4F9C-A80E-741D300EF4BF}" type="pres">
      <dgm:prSet presAssocID="{BA8760E9-3890-4917-922A-815E78323F0B}" presName="rootConnector" presStyleLbl="node3" presStyleIdx="3" presStyleCnt="7"/>
      <dgm:spPr/>
      <dgm:t>
        <a:bodyPr/>
        <a:lstStyle/>
        <a:p>
          <a:endParaRPr lang="es-EC"/>
        </a:p>
      </dgm:t>
    </dgm:pt>
    <dgm:pt modelId="{AA34490A-A1CF-4683-B7A0-BF70FC0A3A9C}" type="pres">
      <dgm:prSet presAssocID="{BA8760E9-3890-4917-922A-815E78323F0B}" presName="hierChild4" presStyleCnt="0"/>
      <dgm:spPr/>
    </dgm:pt>
    <dgm:pt modelId="{61CAB15D-E092-4B0D-B338-235D5DE2E1D9}" type="pres">
      <dgm:prSet presAssocID="{BA8760E9-3890-4917-922A-815E78323F0B}" presName="hierChild5" presStyleCnt="0"/>
      <dgm:spPr/>
    </dgm:pt>
    <dgm:pt modelId="{60FEE8E8-E955-41A9-9722-442DFC45E240}" type="pres">
      <dgm:prSet presAssocID="{FCE803B1-F727-4661-80F0-62A09FBA7C42}" presName="hierChild5" presStyleCnt="0"/>
      <dgm:spPr/>
    </dgm:pt>
    <dgm:pt modelId="{EDA2466C-9B73-44DF-A4C3-3F260E2BB666}" type="pres">
      <dgm:prSet presAssocID="{278FBB99-D182-4F71-909A-D07264620566}" presName="Name37" presStyleLbl="parChTrans1D2" presStyleIdx="2" presStyleCnt="3"/>
      <dgm:spPr/>
      <dgm:t>
        <a:bodyPr/>
        <a:lstStyle/>
        <a:p>
          <a:endParaRPr lang="es-EC"/>
        </a:p>
      </dgm:t>
    </dgm:pt>
    <dgm:pt modelId="{B9A1F954-D52A-4744-8068-5F46630ABC20}" type="pres">
      <dgm:prSet presAssocID="{2E2A4E2D-0A03-47D0-AF42-2481BFEE1E76}" presName="hierRoot2" presStyleCnt="0">
        <dgm:presLayoutVars>
          <dgm:hierBranch val="init"/>
        </dgm:presLayoutVars>
      </dgm:prSet>
      <dgm:spPr/>
    </dgm:pt>
    <dgm:pt modelId="{4FECD968-E2F8-4DAD-B7D5-1595B0D04232}" type="pres">
      <dgm:prSet presAssocID="{2E2A4E2D-0A03-47D0-AF42-2481BFEE1E76}" presName="rootComposite" presStyleCnt="0"/>
      <dgm:spPr/>
    </dgm:pt>
    <dgm:pt modelId="{709E66EF-4645-4C16-879C-4B8B79AA4CE1}" type="pres">
      <dgm:prSet presAssocID="{2E2A4E2D-0A03-47D0-AF42-2481BFEE1E76}" presName="rootText" presStyleLbl="node2" presStyleIdx="2" presStyleCnt="3">
        <dgm:presLayoutVars>
          <dgm:chPref val="3"/>
        </dgm:presLayoutVars>
      </dgm:prSet>
      <dgm:spPr/>
      <dgm:t>
        <a:bodyPr/>
        <a:lstStyle/>
        <a:p>
          <a:endParaRPr lang="es-EC"/>
        </a:p>
      </dgm:t>
    </dgm:pt>
    <dgm:pt modelId="{D2A4C35B-78CA-4749-ACEC-85F62AADBB4E}" type="pres">
      <dgm:prSet presAssocID="{2E2A4E2D-0A03-47D0-AF42-2481BFEE1E76}" presName="rootConnector" presStyleLbl="node2" presStyleIdx="2" presStyleCnt="3"/>
      <dgm:spPr/>
      <dgm:t>
        <a:bodyPr/>
        <a:lstStyle/>
        <a:p>
          <a:endParaRPr lang="es-EC"/>
        </a:p>
      </dgm:t>
    </dgm:pt>
    <dgm:pt modelId="{3ADA49D7-5C5D-417A-BDD4-41814BDA64F9}" type="pres">
      <dgm:prSet presAssocID="{2E2A4E2D-0A03-47D0-AF42-2481BFEE1E76}" presName="hierChild4" presStyleCnt="0"/>
      <dgm:spPr/>
    </dgm:pt>
    <dgm:pt modelId="{631C9AB4-D6A6-46F0-A678-7643377297EE}" type="pres">
      <dgm:prSet presAssocID="{A9884B26-4264-4006-B327-B5E7B75FD245}" presName="Name37" presStyleLbl="parChTrans1D3" presStyleIdx="4" presStyleCnt="7"/>
      <dgm:spPr/>
      <dgm:t>
        <a:bodyPr/>
        <a:lstStyle/>
        <a:p>
          <a:endParaRPr lang="es-EC"/>
        </a:p>
      </dgm:t>
    </dgm:pt>
    <dgm:pt modelId="{3C0B7315-9D62-4346-A9F4-7926A4B11A41}" type="pres">
      <dgm:prSet presAssocID="{45B10778-E08A-49C9-A918-6CD628DA0253}" presName="hierRoot2" presStyleCnt="0">
        <dgm:presLayoutVars>
          <dgm:hierBranch val="init"/>
        </dgm:presLayoutVars>
      </dgm:prSet>
      <dgm:spPr/>
    </dgm:pt>
    <dgm:pt modelId="{01D4BCBB-90ED-4A4E-AF8D-478E0E148309}" type="pres">
      <dgm:prSet presAssocID="{45B10778-E08A-49C9-A918-6CD628DA0253}" presName="rootComposite" presStyleCnt="0"/>
      <dgm:spPr/>
    </dgm:pt>
    <dgm:pt modelId="{83378A7A-B9F3-41D5-9786-0F1CC16E95EA}" type="pres">
      <dgm:prSet presAssocID="{45B10778-E08A-49C9-A918-6CD628DA0253}" presName="rootText" presStyleLbl="node3" presStyleIdx="4" presStyleCnt="7">
        <dgm:presLayoutVars>
          <dgm:chPref val="3"/>
        </dgm:presLayoutVars>
      </dgm:prSet>
      <dgm:spPr/>
      <dgm:t>
        <a:bodyPr/>
        <a:lstStyle/>
        <a:p>
          <a:endParaRPr lang="es-EC"/>
        </a:p>
      </dgm:t>
    </dgm:pt>
    <dgm:pt modelId="{73D78AC5-D6F5-49B1-B2FD-3844D5F70098}" type="pres">
      <dgm:prSet presAssocID="{45B10778-E08A-49C9-A918-6CD628DA0253}" presName="rootConnector" presStyleLbl="node3" presStyleIdx="4" presStyleCnt="7"/>
      <dgm:spPr/>
      <dgm:t>
        <a:bodyPr/>
        <a:lstStyle/>
        <a:p>
          <a:endParaRPr lang="es-EC"/>
        </a:p>
      </dgm:t>
    </dgm:pt>
    <dgm:pt modelId="{D12C6B46-1D77-4E85-B383-855A8F20FA15}" type="pres">
      <dgm:prSet presAssocID="{45B10778-E08A-49C9-A918-6CD628DA0253}" presName="hierChild4" presStyleCnt="0"/>
      <dgm:spPr/>
    </dgm:pt>
    <dgm:pt modelId="{D1A19FB9-C80C-4825-882C-02ACDC8FD978}" type="pres">
      <dgm:prSet presAssocID="{45B10778-E08A-49C9-A918-6CD628DA0253}" presName="hierChild5" presStyleCnt="0"/>
      <dgm:spPr/>
    </dgm:pt>
    <dgm:pt modelId="{468B4D6D-263B-46A1-BD96-1A5D3C539D48}" type="pres">
      <dgm:prSet presAssocID="{46393879-39A4-474F-9F8B-988DB36CAFE7}" presName="Name37" presStyleLbl="parChTrans1D3" presStyleIdx="5" presStyleCnt="7"/>
      <dgm:spPr/>
      <dgm:t>
        <a:bodyPr/>
        <a:lstStyle/>
        <a:p>
          <a:endParaRPr lang="es-EC"/>
        </a:p>
      </dgm:t>
    </dgm:pt>
    <dgm:pt modelId="{66FF0D63-3827-4726-89C5-AE74A4E29F0E}" type="pres">
      <dgm:prSet presAssocID="{6E11B2DC-AF1F-4A34-93F3-611722A26E3C}" presName="hierRoot2" presStyleCnt="0">
        <dgm:presLayoutVars>
          <dgm:hierBranch val="init"/>
        </dgm:presLayoutVars>
      </dgm:prSet>
      <dgm:spPr/>
    </dgm:pt>
    <dgm:pt modelId="{C5D4BC7B-56B6-4A0F-9D01-067EBD4C6EF8}" type="pres">
      <dgm:prSet presAssocID="{6E11B2DC-AF1F-4A34-93F3-611722A26E3C}" presName="rootComposite" presStyleCnt="0"/>
      <dgm:spPr/>
    </dgm:pt>
    <dgm:pt modelId="{F97AA848-61BD-4B1E-BA0D-0721D2FD1E88}" type="pres">
      <dgm:prSet presAssocID="{6E11B2DC-AF1F-4A34-93F3-611722A26E3C}" presName="rootText" presStyleLbl="node3" presStyleIdx="5" presStyleCnt="7">
        <dgm:presLayoutVars>
          <dgm:chPref val="3"/>
        </dgm:presLayoutVars>
      </dgm:prSet>
      <dgm:spPr/>
      <dgm:t>
        <a:bodyPr/>
        <a:lstStyle/>
        <a:p>
          <a:endParaRPr lang="es-EC"/>
        </a:p>
      </dgm:t>
    </dgm:pt>
    <dgm:pt modelId="{7CC3287B-0F32-4ED4-80D3-6C79197810E9}" type="pres">
      <dgm:prSet presAssocID="{6E11B2DC-AF1F-4A34-93F3-611722A26E3C}" presName="rootConnector" presStyleLbl="node3" presStyleIdx="5" presStyleCnt="7"/>
      <dgm:spPr/>
      <dgm:t>
        <a:bodyPr/>
        <a:lstStyle/>
        <a:p>
          <a:endParaRPr lang="es-EC"/>
        </a:p>
      </dgm:t>
    </dgm:pt>
    <dgm:pt modelId="{5ADF21E0-66C2-42CB-81F0-392AE70C255A}" type="pres">
      <dgm:prSet presAssocID="{6E11B2DC-AF1F-4A34-93F3-611722A26E3C}" presName="hierChild4" presStyleCnt="0"/>
      <dgm:spPr/>
    </dgm:pt>
    <dgm:pt modelId="{E276DA8B-6FB8-4EA6-B81E-2669F2C985DC}" type="pres">
      <dgm:prSet presAssocID="{6E11B2DC-AF1F-4A34-93F3-611722A26E3C}" presName="hierChild5" presStyleCnt="0"/>
      <dgm:spPr/>
    </dgm:pt>
    <dgm:pt modelId="{900CB3B3-3FC9-4102-913E-B5BA08A9FDA5}" type="pres">
      <dgm:prSet presAssocID="{BB3F2A50-AFA9-4A39-B5E1-F76028E6A79B}" presName="Name37" presStyleLbl="parChTrans1D3" presStyleIdx="6" presStyleCnt="7"/>
      <dgm:spPr/>
      <dgm:t>
        <a:bodyPr/>
        <a:lstStyle/>
        <a:p>
          <a:endParaRPr lang="es-EC"/>
        </a:p>
      </dgm:t>
    </dgm:pt>
    <dgm:pt modelId="{701D1783-597C-4C97-8A85-A29605FA6F33}" type="pres">
      <dgm:prSet presAssocID="{48EC8487-5BD7-4EA0-AC37-3B03392D7CB4}" presName="hierRoot2" presStyleCnt="0">
        <dgm:presLayoutVars>
          <dgm:hierBranch val="init"/>
        </dgm:presLayoutVars>
      </dgm:prSet>
      <dgm:spPr/>
    </dgm:pt>
    <dgm:pt modelId="{8D5D11C6-D5DA-4487-85A1-C6F9567D535F}" type="pres">
      <dgm:prSet presAssocID="{48EC8487-5BD7-4EA0-AC37-3B03392D7CB4}" presName="rootComposite" presStyleCnt="0"/>
      <dgm:spPr/>
    </dgm:pt>
    <dgm:pt modelId="{ADC28635-11BE-43B0-8B2E-E1D9B72DF452}" type="pres">
      <dgm:prSet presAssocID="{48EC8487-5BD7-4EA0-AC37-3B03392D7CB4}" presName="rootText" presStyleLbl="node3" presStyleIdx="6" presStyleCnt="7">
        <dgm:presLayoutVars>
          <dgm:chPref val="3"/>
        </dgm:presLayoutVars>
      </dgm:prSet>
      <dgm:spPr/>
      <dgm:t>
        <a:bodyPr/>
        <a:lstStyle/>
        <a:p>
          <a:endParaRPr lang="es-EC"/>
        </a:p>
      </dgm:t>
    </dgm:pt>
    <dgm:pt modelId="{EBD718D6-1240-4BFC-908F-BC4A0BB46D77}" type="pres">
      <dgm:prSet presAssocID="{48EC8487-5BD7-4EA0-AC37-3B03392D7CB4}" presName="rootConnector" presStyleLbl="node3" presStyleIdx="6" presStyleCnt="7"/>
      <dgm:spPr/>
      <dgm:t>
        <a:bodyPr/>
        <a:lstStyle/>
        <a:p>
          <a:endParaRPr lang="es-EC"/>
        </a:p>
      </dgm:t>
    </dgm:pt>
    <dgm:pt modelId="{36D849C2-165D-439C-ADFA-8124E3175F88}" type="pres">
      <dgm:prSet presAssocID="{48EC8487-5BD7-4EA0-AC37-3B03392D7CB4}" presName="hierChild4" presStyleCnt="0"/>
      <dgm:spPr/>
    </dgm:pt>
    <dgm:pt modelId="{0C8F64AF-ECB4-4C73-ABC4-6029EC39502E}" type="pres">
      <dgm:prSet presAssocID="{48EC8487-5BD7-4EA0-AC37-3B03392D7CB4}" presName="hierChild5" presStyleCnt="0"/>
      <dgm:spPr/>
    </dgm:pt>
    <dgm:pt modelId="{FFAC3D68-1258-4225-A30C-8A21EDEDAFB7}" type="pres">
      <dgm:prSet presAssocID="{2E2A4E2D-0A03-47D0-AF42-2481BFEE1E76}" presName="hierChild5" presStyleCnt="0"/>
      <dgm:spPr/>
    </dgm:pt>
    <dgm:pt modelId="{C87703FA-EC96-4F60-894A-4A60EA585009}" type="pres">
      <dgm:prSet presAssocID="{D44B8C09-04F4-421D-BB86-29987EAC062F}" presName="hierChild3" presStyleCnt="0"/>
      <dgm:spPr/>
    </dgm:pt>
  </dgm:ptLst>
  <dgm:cxnLst>
    <dgm:cxn modelId="{15518E76-3CF7-459C-871F-F656947DF377}" srcId="{2E2A4E2D-0A03-47D0-AF42-2481BFEE1E76}" destId="{45B10778-E08A-49C9-A918-6CD628DA0253}" srcOrd="0" destOrd="0" parTransId="{A9884B26-4264-4006-B327-B5E7B75FD245}" sibTransId="{723F7A2E-01F7-4151-9809-119F571A0B34}"/>
    <dgm:cxn modelId="{A96156FF-DA45-41F0-94D2-10C200D5CF44}" type="presOf" srcId="{82B40B00-0AD7-48CB-842F-5E40977E8966}" destId="{0E930152-7523-437E-ACCC-2B2E2EF2662E}" srcOrd="0" destOrd="0" presId="urn:microsoft.com/office/officeart/2005/8/layout/orgChart1"/>
    <dgm:cxn modelId="{3043EE19-CB1A-41BA-82F4-C2140F856157}" srcId="{D44B8C09-04F4-421D-BB86-29987EAC062F}" destId="{FCE803B1-F727-4661-80F0-62A09FBA7C42}" srcOrd="1" destOrd="0" parTransId="{8B3F11BA-7FF0-484A-B015-9F6D49913E6A}" sibTransId="{3B455886-0BE5-4DDF-ABA4-5DFA89E9CE53}"/>
    <dgm:cxn modelId="{E1617600-89EF-447A-B3E9-356057365C3E}" type="presOf" srcId="{FCE803B1-F727-4661-80F0-62A09FBA7C42}" destId="{E7D97A86-9274-427A-9DDA-4344226061E5}" srcOrd="0" destOrd="0" presId="urn:microsoft.com/office/officeart/2005/8/layout/orgChart1"/>
    <dgm:cxn modelId="{E108E607-8042-4D5B-94B3-05F6C79DC22E}" type="presOf" srcId="{BA8760E9-3890-4917-922A-815E78323F0B}" destId="{EA11D161-B3AC-4F9C-A80E-741D300EF4BF}" srcOrd="1" destOrd="0" presId="urn:microsoft.com/office/officeart/2005/8/layout/orgChart1"/>
    <dgm:cxn modelId="{3441A1A1-C146-4576-A77C-F26435D83A02}" srcId="{2E2A4E2D-0A03-47D0-AF42-2481BFEE1E76}" destId="{6E11B2DC-AF1F-4A34-93F3-611722A26E3C}" srcOrd="1" destOrd="0" parTransId="{46393879-39A4-474F-9F8B-988DB36CAFE7}" sibTransId="{7A4B0278-025A-4A46-9AB6-F95A7FF2C5F3}"/>
    <dgm:cxn modelId="{4F28FB77-6E66-4410-BF00-0B7FB24B9FF3}" type="presOf" srcId="{A0077827-130C-4BA5-A73C-B77E404959A2}" destId="{78303210-92D5-4BE7-B9C7-814A2BEFD91A}" srcOrd="0" destOrd="0" presId="urn:microsoft.com/office/officeart/2005/8/layout/orgChart1"/>
    <dgm:cxn modelId="{1605CB35-3864-4376-8698-A3DFDCF01D5A}" type="presOf" srcId="{6E11B2DC-AF1F-4A34-93F3-611722A26E3C}" destId="{7CC3287B-0F32-4ED4-80D3-6C79197810E9}" srcOrd="1" destOrd="0" presId="urn:microsoft.com/office/officeart/2005/8/layout/orgChart1"/>
    <dgm:cxn modelId="{2CA615EB-5A79-4C50-B150-0A7597BB022D}" type="presOf" srcId="{48EC8487-5BD7-4EA0-AC37-3B03392D7CB4}" destId="{EBD718D6-1240-4BFC-908F-BC4A0BB46D77}" srcOrd="1" destOrd="0" presId="urn:microsoft.com/office/officeart/2005/8/layout/orgChart1"/>
    <dgm:cxn modelId="{1252C238-D847-40EE-A26A-67D1CE1DB8A3}" srcId="{F683438C-B825-4578-B5F6-08A50913D65D}" destId="{9FE658EF-F99C-450E-B157-FA3BC938FA51}" srcOrd="1" destOrd="0" parTransId="{24969EE9-1C50-41BB-A84B-061BB1D7ECCD}" sibTransId="{25867BA3-7DD8-4EEB-9B0A-B1FD73F125F2}"/>
    <dgm:cxn modelId="{6A255586-E7B5-4513-8262-1DC2D0D16814}" srcId="{FCE803B1-F727-4661-80F0-62A09FBA7C42}" destId="{BA8760E9-3890-4917-922A-815E78323F0B}" srcOrd="1" destOrd="0" parTransId="{70813DD0-A62B-492B-A401-BAC9DC32A75B}" sibTransId="{946CAA9A-62D9-4EF6-8676-AC54D3A0D509}"/>
    <dgm:cxn modelId="{EA26A5D9-5243-4AD8-982D-C1B24630702E}" srcId="{F683438C-B825-4578-B5F6-08A50913D65D}" destId="{2B3ACAD5-90D6-42E3-85A0-A55124CC23D1}" srcOrd="0" destOrd="0" parTransId="{82B40B00-0AD7-48CB-842F-5E40977E8966}" sibTransId="{56DE0DF8-8537-47A6-A61C-D684A4CF6A48}"/>
    <dgm:cxn modelId="{1D3EADDD-7A29-4DAC-AEB6-7E4A7365E216}" type="presOf" srcId="{24969EE9-1C50-41BB-A84B-061BB1D7ECCD}" destId="{B2921CEB-633E-4BC8-9B2A-6CEFB7422C1A}" srcOrd="0" destOrd="0" presId="urn:microsoft.com/office/officeart/2005/8/layout/orgChart1"/>
    <dgm:cxn modelId="{2D156D85-9A69-47BC-A13E-87E0A31A98DD}" type="presOf" srcId="{FCE803B1-F727-4661-80F0-62A09FBA7C42}" destId="{FCCA3313-6D3D-4CF8-A8D4-6B8A32BA865F}" srcOrd="1" destOrd="0" presId="urn:microsoft.com/office/officeart/2005/8/layout/orgChart1"/>
    <dgm:cxn modelId="{4C34173C-85A7-448E-8BD7-41E965BB4F87}" type="presOf" srcId="{278FBB99-D182-4F71-909A-D07264620566}" destId="{EDA2466C-9B73-44DF-A4C3-3F260E2BB666}" srcOrd="0" destOrd="0" presId="urn:microsoft.com/office/officeart/2005/8/layout/orgChart1"/>
    <dgm:cxn modelId="{C03BB0C4-23BC-4054-89CB-419D972522DB}" srcId="{6CA3A355-EB9E-4912-8E25-88A7CE9CD9F1}" destId="{D44B8C09-04F4-421D-BB86-29987EAC062F}" srcOrd="0" destOrd="0" parTransId="{4FB921AA-0DA8-4594-BD4B-CDCBE966A666}" sibTransId="{5DA96D51-B916-42E6-AC0B-9323F50415AB}"/>
    <dgm:cxn modelId="{8B28E8CD-02F7-4449-83DB-BD44A7D75830}" type="presOf" srcId="{85B2F144-E698-4C32-A009-7AD045662F9F}" destId="{4AF5F660-2F74-4EC7-86A0-DEF85A824E6D}" srcOrd="0" destOrd="0" presId="urn:microsoft.com/office/officeart/2005/8/layout/orgChart1"/>
    <dgm:cxn modelId="{3CEC63C2-D990-46A6-AE23-AF479FC65537}" type="presOf" srcId="{F683438C-B825-4578-B5F6-08A50913D65D}" destId="{4CE62CFA-0E56-4C7D-998B-B7A935D7F9D5}" srcOrd="0" destOrd="0" presId="urn:microsoft.com/office/officeart/2005/8/layout/orgChart1"/>
    <dgm:cxn modelId="{219CA957-18A5-4225-8784-E4B0541F23C2}" type="presOf" srcId="{70813DD0-A62B-492B-A401-BAC9DC32A75B}" destId="{6FC37642-66A7-4BD7-83E4-590C3F324D7A}" srcOrd="0" destOrd="0" presId="urn:microsoft.com/office/officeart/2005/8/layout/orgChart1"/>
    <dgm:cxn modelId="{C2C555C9-051F-429F-8A08-2C43EDF33930}" type="presOf" srcId="{45B10778-E08A-49C9-A918-6CD628DA0253}" destId="{73D78AC5-D6F5-49B1-B2FD-3844D5F70098}" srcOrd="1" destOrd="0" presId="urn:microsoft.com/office/officeart/2005/8/layout/orgChart1"/>
    <dgm:cxn modelId="{3C77C6DA-BEDB-4B60-BD26-989A95AB2272}" type="presOf" srcId="{2E2A4E2D-0A03-47D0-AF42-2481BFEE1E76}" destId="{D2A4C35B-78CA-4749-ACEC-85F62AADBB4E}" srcOrd="1" destOrd="0" presId="urn:microsoft.com/office/officeart/2005/8/layout/orgChart1"/>
    <dgm:cxn modelId="{299C6D94-BEAC-4981-A4B4-AC5921671DA2}" type="presOf" srcId="{8B3F11BA-7FF0-484A-B015-9F6D49913E6A}" destId="{1434E387-8891-405D-9834-8E7B701645F8}" srcOrd="0" destOrd="0" presId="urn:microsoft.com/office/officeart/2005/8/layout/orgChart1"/>
    <dgm:cxn modelId="{6AC6C1BA-21F7-4850-9E21-318F51B7C720}" type="presOf" srcId="{6E11B2DC-AF1F-4A34-93F3-611722A26E3C}" destId="{F97AA848-61BD-4B1E-BA0D-0721D2FD1E88}" srcOrd="0" destOrd="0" presId="urn:microsoft.com/office/officeart/2005/8/layout/orgChart1"/>
    <dgm:cxn modelId="{DBA521F4-D9C2-4ABB-B680-1D8370182D4F}" srcId="{FCE803B1-F727-4661-80F0-62A09FBA7C42}" destId="{A0077827-130C-4BA5-A73C-B77E404959A2}" srcOrd="0" destOrd="0" parTransId="{73897EDB-1419-4A4B-9F7F-649A9EC979EE}" sibTransId="{1CA79581-BF0E-4C61-A538-C2DFDCA8EB97}"/>
    <dgm:cxn modelId="{9E9F063B-8E04-4698-8718-1699B075A75C}" type="presOf" srcId="{2E2A4E2D-0A03-47D0-AF42-2481BFEE1E76}" destId="{709E66EF-4645-4C16-879C-4B8B79AA4CE1}" srcOrd="0" destOrd="0" presId="urn:microsoft.com/office/officeart/2005/8/layout/orgChart1"/>
    <dgm:cxn modelId="{AB916A44-3C74-47D6-8133-89ADA667467A}" type="presOf" srcId="{D44B8C09-04F4-421D-BB86-29987EAC062F}" destId="{570218E9-79AA-46A5-9AAE-F6F11227FBA3}" srcOrd="1" destOrd="0" presId="urn:microsoft.com/office/officeart/2005/8/layout/orgChart1"/>
    <dgm:cxn modelId="{6BACA95D-E6C7-490B-A623-B17D7C49E381}" srcId="{2E2A4E2D-0A03-47D0-AF42-2481BFEE1E76}" destId="{48EC8487-5BD7-4EA0-AC37-3B03392D7CB4}" srcOrd="2" destOrd="0" parTransId="{BB3F2A50-AFA9-4A39-B5E1-F76028E6A79B}" sibTransId="{2E4B249C-60DF-4B98-85E8-E640B98ABAB2}"/>
    <dgm:cxn modelId="{D55B4517-BCCE-4BC5-8839-BBAEF20F184F}" type="presOf" srcId="{9FE658EF-F99C-450E-B157-FA3BC938FA51}" destId="{4AC91DFE-C124-4043-BD1F-2580B8A5070D}" srcOrd="0" destOrd="0" presId="urn:microsoft.com/office/officeart/2005/8/layout/orgChart1"/>
    <dgm:cxn modelId="{97C54369-B6CF-4BAB-9D52-57633FEE9A25}" type="presOf" srcId="{BB3F2A50-AFA9-4A39-B5E1-F76028E6A79B}" destId="{900CB3B3-3FC9-4102-913E-B5BA08A9FDA5}" srcOrd="0" destOrd="0" presId="urn:microsoft.com/office/officeart/2005/8/layout/orgChart1"/>
    <dgm:cxn modelId="{420860D7-E20A-4930-9374-EAB760E46AB2}" type="presOf" srcId="{A0077827-130C-4BA5-A73C-B77E404959A2}" destId="{F4BA2384-83C3-48AD-8BA7-3E5D01982C90}" srcOrd="1" destOrd="0" presId="urn:microsoft.com/office/officeart/2005/8/layout/orgChart1"/>
    <dgm:cxn modelId="{271380C6-C53E-4AFC-BA5A-2A2D0E0024F3}" type="presOf" srcId="{73897EDB-1419-4A4B-9F7F-649A9EC979EE}" destId="{D84AA679-65D7-4771-854B-AA57BC99EB6E}" srcOrd="0" destOrd="0" presId="urn:microsoft.com/office/officeart/2005/8/layout/orgChart1"/>
    <dgm:cxn modelId="{04C55AE1-59C6-4374-8832-5504EB00AB35}" type="presOf" srcId="{BA8760E9-3890-4917-922A-815E78323F0B}" destId="{590FB5EE-A201-415B-A82F-017A5EF9695C}" srcOrd="0" destOrd="0" presId="urn:microsoft.com/office/officeart/2005/8/layout/orgChart1"/>
    <dgm:cxn modelId="{9DC3716B-F710-4EAE-9B52-CE6A5EF60B02}" type="presOf" srcId="{46393879-39A4-474F-9F8B-988DB36CAFE7}" destId="{468B4D6D-263B-46A1-BD96-1A5D3C539D48}" srcOrd="0" destOrd="0" presId="urn:microsoft.com/office/officeart/2005/8/layout/orgChart1"/>
    <dgm:cxn modelId="{2838EB56-9B9E-4512-99D5-481CD903C614}" srcId="{D44B8C09-04F4-421D-BB86-29987EAC062F}" destId="{2E2A4E2D-0A03-47D0-AF42-2481BFEE1E76}" srcOrd="2" destOrd="0" parTransId="{278FBB99-D182-4F71-909A-D07264620566}" sibTransId="{84A7CADF-39DA-44E5-9C0E-9FDBA5C804D1}"/>
    <dgm:cxn modelId="{AD0F2D52-A375-4C58-AD12-214D64F5D854}" type="presOf" srcId="{48EC8487-5BD7-4EA0-AC37-3B03392D7CB4}" destId="{ADC28635-11BE-43B0-8B2E-E1D9B72DF452}" srcOrd="0" destOrd="0" presId="urn:microsoft.com/office/officeart/2005/8/layout/orgChart1"/>
    <dgm:cxn modelId="{F3BE38C5-05A8-4B85-826F-61313EA6ABF9}" type="presOf" srcId="{D44B8C09-04F4-421D-BB86-29987EAC062F}" destId="{3F6BEAF0-DB00-4A0B-85EC-5C0845C7A8C6}" srcOrd="0" destOrd="0" presId="urn:microsoft.com/office/officeart/2005/8/layout/orgChart1"/>
    <dgm:cxn modelId="{2152DEC9-7BF9-4E1F-A0F7-9DBDD71C5C16}" type="presOf" srcId="{A9884B26-4264-4006-B327-B5E7B75FD245}" destId="{631C9AB4-D6A6-46F0-A678-7643377297EE}" srcOrd="0" destOrd="0" presId="urn:microsoft.com/office/officeart/2005/8/layout/orgChart1"/>
    <dgm:cxn modelId="{91C5C231-6371-47C3-99B1-926CA111C2C5}" type="presOf" srcId="{F683438C-B825-4578-B5F6-08A50913D65D}" destId="{D852CA60-980E-4A97-B0FF-10216D1BAA6F}" srcOrd="1" destOrd="0" presId="urn:microsoft.com/office/officeart/2005/8/layout/orgChart1"/>
    <dgm:cxn modelId="{877AA76C-116A-491B-AB81-83BDA761CD19}" type="presOf" srcId="{45B10778-E08A-49C9-A918-6CD628DA0253}" destId="{83378A7A-B9F3-41D5-9786-0F1CC16E95EA}" srcOrd="0" destOrd="0" presId="urn:microsoft.com/office/officeart/2005/8/layout/orgChart1"/>
    <dgm:cxn modelId="{EBE92B82-D1F3-4FBA-A2B9-026F18F031E6}" srcId="{D44B8C09-04F4-421D-BB86-29987EAC062F}" destId="{F683438C-B825-4578-B5F6-08A50913D65D}" srcOrd="0" destOrd="0" parTransId="{85B2F144-E698-4C32-A009-7AD045662F9F}" sibTransId="{34A1E022-EB63-4DAB-9ABE-3520F714E35E}"/>
    <dgm:cxn modelId="{F2D4AD1F-D55F-467E-822D-B63FF083D31E}" type="presOf" srcId="{9FE658EF-F99C-450E-B157-FA3BC938FA51}" destId="{33B8FA27-DC0E-4A89-B17C-780E1922A512}" srcOrd="1" destOrd="0" presId="urn:microsoft.com/office/officeart/2005/8/layout/orgChart1"/>
    <dgm:cxn modelId="{B78CC17A-FD98-4C8F-9E31-5F25E60E91A0}" type="presOf" srcId="{2B3ACAD5-90D6-42E3-85A0-A55124CC23D1}" destId="{CFC43C0C-8276-46C8-A261-E2A73BEAA323}" srcOrd="0" destOrd="0" presId="urn:microsoft.com/office/officeart/2005/8/layout/orgChart1"/>
    <dgm:cxn modelId="{71DB964C-4D24-4FBA-A320-A9EA60EE3A8F}" type="presOf" srcId="{2B3ACAD5-90D6-42E3-85A0-A55124CC23D1}" destId="{DB60AE38-0760-4E4A-93D4-6AF26B0178B4}" srcOrd="1" destOrd="0" presId="urn:microsoft.com/office/officeart/2005/8/layout/orgChart1"/>
    <dgm:cxn modelId="{C6F5E98F-EC6E-45A9-A3E1-8AD39F25770B}" type="presOf" srcId="{6CA3A355-EB9E-4912-8E25-88A7CE9CD9F1}" destId="{33C880E0-16A5-4062-94DD-CF6A210A1D91}" srcOrd="0" destOrd="0" presId="urn:microsoft.com/office/officeart/2005/8/layout/orgChart1"/>
    <dgm:cxn modelId="{8B399758-9696-4010-BF6B-81A9375F9274}" type="presParOf" srcId="{33C880E0-16A5-4062-94DD-CF6A210A1D91}" destId="{F8576D6B-AC06-4286-B149-18113F3FA31D}" srcOrd="0" destOrd="0" presId="urn:microsoft.com/office/officeart/2005/8/layout/orgChart1"/>
    <dgm:cxn modelId="{0336C46C-0919-480A-8F75-7C76FADE410E}" type="presParOf" srcId="{F8576D6B-AC06-4286-B149-18113F3FA31D}" destId="{A158BD7B-9113-41D3-9BF7-DDCCE08B8F52}" srcOrd="0" destOrd="0" presId="urn:microsoft.com/office/officeart/2005/8/layout/orgChart1"/>
    <dgm:cxn modelId="{D6A2C871-6318-4353-A047-B974874B9B6A}" type="presParOf" srcId="{A158BD7B-9113-41D3-9BF7-DDCCE08B8F52}" destId="{3F6BEAF0-DB00-4A0B-85EC-5C0845C7A8C6}" srcOrd="0" destOrd="0" presId="urn:microsoft.com/office/officeart/2005/8/layout/orgChart1"/>
    <dgm:cxn modelId="{AC5B64FA-FF5E-4A19-8B7B-BF3CC0098F48}" type="presParOf" srcId="{A158BD7B-9113-41D3-9BF7-DDCCE08B8F52}" destId="{570218E9-79AA-46A5-9AAE-F6F11227FBA3}" srcOrd="1" destOrd="0" presId="urn:microsoft.com/office/officeart/2005/8/layout/orgChart1"/>
    <dgm:cxn modelId="{30D12615-42E4-4F99-B59E-C76897533458}" type="presParOf" srcId="{F8576D6B-AC06-4286-B149-18113F3FA31D}" destId="{5BEF2B1D-0466-429D-AD81-74B8159F38F7}" srcOrd="1" destOrd="0" presId="urn:microsoft.com/office/officeart/2005/8/layout/orgChart1"/>
    <dgm:cxn modelId="{2C0A6FAC-625D-413E-BC4D-2A642E5948D0}" type="presParOf" srcId="{5BEF2B1D-0466-429D-AD81-74B8159F38F7}" destId="{4AF5F660-2F74-4EC7-86A0-DEF85A824E6D}" srcOrd="0" destOrd="0" presId="urn:microsoft.com/office/officeart/2005/8/layout/orgChart1"/>
    <dgm:cxn modelId="{532720FB-17DD-4411-BF41-96F460D31BE4}" type="presParOf" srcId="{5BEF2B1D-0466-429D-AD81-74B8159F38F7}" destId="{CAC9DD0B-4C6D-48DB-8AC6-9F6F27A9E2A8}" srcOrd="1" destOrd="0" presId="urn:microsoft.com/office/officeart/2005/8/layout/orgChart1"/>
    <dgm:cxn modelId="{BED0244F-E6C2-44DB-9EFF-E40173A52238}" type="presParOf" srcId="{CAC9DD0B-4C6D-48DB-8AC6-9F6F27A9E2A8}" destId="{C440FAF0-21B3-458E-BB84-2FC87F91F073}" srcOrd="0" destOrd="0" presId="urn:microsoft.com/office/officeart/2005/8/layout/orgChart1"/>
    <dgm:cxn modelId="{8E62B504-2F1B-456A-8966-DFE3A2282619}" type="presParOf" srcId="{C440FAF0-21B3-458E-BB84-2FC87F91F073}" destId="{4CE62CFA-0E56-4C7D-998B-B7A935D7F9D5}" srcOrd="0" destOrd="0" presId="urn:microsoft.com/office/officeart/2005/8/layout/orgChart1"/>
    <dgm:cxn modelId="{2786692E-909B-43E8-8494-92F31970CDF5}" type="presParOf" srcId="{C440FAF0-21B3-458E-BB84-2FC87F91F073}" destId="{D852CA60-980E-4A97-B0FF-10216D1BAA6F}" srcOrd="1" destOrd="0" presId="urn:microsoft.com/office/officeart/2005/8/layout/orgChart1"/>
    <dgm:cxn modelId="{9AB69839-938F-4D5D-AB2F-4629DC6781C2}" type="presParOf" srcId="{CAC9DD0B-4C6D-48DB-8AC6-9F6F27A9E2A8}" destId="{D2CCEA17-1D15-4D03-8941-8CE0953A040D}" srcOrd="1" destOrd="0" presId="urn:microsoft.com/office/officeart/2005/8/layout/orgChart1"/>
    <dgm:cxn modelId="{8C13370B-119B-46D1-BB12-44E2647B2F25}" type="presParOf" srcId="{D2CCEA17-1D15-4D03-8941-8CE0953A040D}" destId="{0E930152-7523-437E-ACCC-2B2E2EF2662E}" srcOrd="0" destOrd="0" presId="urn:microsoft.com/office/officeart/2005/8/layout/orgChart1"/>
    <dgm:cxn modelId="{E6ED3AE7-5607-4BF9-BCB6-19C97E15755C}" type="presParOf" srcId="{D2CCEA17-1D15-4D03-8941-8CE0953A040D}" destId="{B891FA1D-AFF2-4A37-B3C0-7096F5111D19}" srcOrd="1" destOrd="0" presId="urn:microsoft.com/office/officeart/2005/8/layout/orgChart1"/>
    <dgm:cxn modelId="{697AF6C0-3E45-46F4-B4AF-4868065D1EAC}" type="presParOf" srcId="{B891FA1D-AFF2-4A37-B3C0-7096F5111D19}" destId="{FF919CD5-7A8F-458C-9735-7402E353B9E5}" srcOrd="0" destOrd="0" presId="urn:microsoft.com/office/officeart/2005/8/layout/orgChart1"/>
    <dgm:cxn modelId="{FF6E03EF-569A-4460-8BF0-3037A5BF94F6}" type="presParOf" srcId="{FF919CD5-7A8F-458C-9735-7402E353B9E5}" destId="{CFC43C0C-8276-46C8-A261-E2A73BEAA323}" srcOrd="0" destOrd="0" presId="urn:microsoft.com/office/officeart/2005/8/layout/orgChart1"/>
    <dgm:cxn modelId="{36EB055B-8B62-4FDF-94B9-6FEFBE8670AC}" type="presParOf" srcId="{FF919CD5-7A8F-458C-9735-7402E353B9E5}" destId="{DB60AE38-0760-4E4A-93D4-6AF26B0178B4}" srcOrd="1" destOrd="0" presId="urn:microsoft.com/office/officeart/2005/8/layout/orgChart1"/>
    <dgm:cxn modelId="{6712C7A7-8568-429D-8DC6-A96F1D23152D}" type="presParOf" srcId="{B891FA1D-AFF2-4A37-B3C0-7096F5111D19}" destId="{9351B508-76FB-4CF1-9D06-9762C89167D9}" srcOrd="1" destOrd="0" presId="urn:microsoft.com/office/officeart/2005/8/layout/orgChart1"/>
    <dgm:cxn modelId="{6237682E-90AD-4094-8259-652E8EBEBD98}" type="presParOf" srcId="{B891FA1D-AFF2-4A37-B3C0-7096F5111D19}" destId="{F2583C9C-0366-404B-A207-7A4BE7D80169}" srcOrd="2" destOrd="0" presId="urn:microsoft.com/office/officeart/2005/8/layout/orgChart1"/>
    <dgm:cxn modelId="{EB7DC432-90C6-41C6-9D4C-F027D9FBB2BC}" type="presParOf" srcId="{D2CCEA17-1D15-4D03-8941-8CE0953A040D}" destId="{B2921CEB-633E-4BC8-9B2A-6CEFB7422C1A}" srcOrd="2" destOrd="0" presId="urn:microsoft.com/office/officeart/2005/8/layout/orgChart1"/>
    <dgm:cxn modelId="{9D8E6610-57E5-43E6-AD46-D2D7EADFC8E0}" type="presParOf" srcId="{D2CCEA17-1D15-4D03-8941-8CE0953A040D}" destId="{6E99D5BC-CCD9-4D31-9D69-25BB8F35242B}" srcOrd="3" destOrd="0" presId="urn:microsoft.com/office/officeart/2005/8/layout/orgChart1"/>
    <dgm:cxn modelId="{6756E807-2142-4622-8B57-128E03B0951C}" type="presParOf" srcId="{6E99D5BC-CCD9-4D31-9D69-25BB8F35242B}" destId="{4048FA6F-3F60-48C6-80E8-CD28BAD714F5}" srcOrd="0" destOrd="0" presId="urn:microsoft.com/office/officeart/2005/8/layout/orgChart1"/>
    <dgm:cxn modelId="{82B4D5D8-4B74-4E59-8712-8EA998E02AC1}" type="presParOf" srcId="{4048FA6F-3F60-48C6-80E8-CD28BAD714F5}" destId="{4AC91DFE-C124-4043-BD1F-2580B8A5070D}" srcOrd="0" destOrd="0" presId="urn:microsoft.com/office/officeart/2005/8/layout/orgChart1"/>
    <dgm:cxn modelId="{87D133BF-0097-47F2-AD45-F58397E475A3}" type="presParOf" srcId="{4048FA6F-3F60-48C6-80E8-CD28BAD714F5}" destId="{33B8FA27-DC0E-4A89-B17C-780E1922A512}" srcOrd="1" destOrd="0" presId="urn:microsoft.com/office/officeart/2005/8/layout/orgChart1"/>
    <dgm:cxn modelId="{2CFE71E2-B311-4C96-A0F6-3001A6711D22}" type="presParOf" srcId="{6E99D5BC-CCD9-4D31-9D69-25BB8F35242B}" destId="{3A99A2FA-A771-43EC-957E-314791963702}" srcOrd="1" destOrd="0" presId="urn:microsoft.com/office/officeart/2005/8/layout/orgChart1"/>
    <dgm:cxn modelId="{C9D55B90-D4AB-4645-9121-900F4EF1E53E}" type="presParOf" srcId="{6E99D5BC-CCD9-4D31-9D69-25BB8F35242B}" destId="{43C863C1-BF9D-4D65-A01D-158AA44EC72C}" srcOrd="2" destOrd="0" presId="urn:microsoft.com/office/officeart/2005/8/layout/orgChart1"/>
    <dgm:cxn modelId="{5E011238-5061-4F55-B9EC-EF5F66916A9E}" type="presParOf" srcId="{CAC9DD0B-4C6D-48DB-8AC6-9F6F27A9E2A8}" destId="{11D03F68-6030-48DF-8118-7870E3E46D0E}" srcOrd="2" destOrd="0" presId="urn:microsoft.com/office/officeart/2005/8/layout/orgChart1"/>
    <dgm:cxn modelId="{560CC394-40DB-43C3-80E5-C70AEF5F7435}" type="presParOf" srcId="{5BEF2B1D-0466-429D-AD81-74B8159F38F7}" destId="{1434E387-8891-405D-9834-8E7B701645F8}" srcOrd="2" destOrd="0" presId="urn:microsoft.com/office/officeart/2005/8/layout/orgChart1"/>
    <dgm:cxn modelId="{66C4B5ED-7D12-4A9F-954D-77EC0439380C}" type="presParOf" srcId="{5BEF2B1D-0466-429D-AD81-74B8159F38F7}" destId="{90CAE7C0-CB9B-47E8-BCE8-FBA601287AC9}" srcOrd="3" destOrd="0" presId="urn:microsoft.com/office/officeart/2005/8/layout/orgChart1"/>
    <dgm:cxn modelId="{2404C2FF-F1E2-4D26-9DD7-96DA4E49A58E}" type="presParOf" srcId="{90CAE7C0-CB9B-47E8-BCE8-FBA601287AC9}" destId="{6ABB6AC9-89EE-49AE-A358-51E8B3A16E3E}" srcOrd="0" destOrd="0" presId="urn:microsoft.com/office/officeart/2005/8/layout/orgChart1"/>
    <dgm:cxn modelId="{090960E6-BD77-415F-A7AB-14451D27B8C2}" type="presParOf" srcId="{6ABB6AC9-89EE-49AE-A358-51E8B3A16E3E}" destId="{E7D97A86-9274-427A-9DDA-4344226061E5}" srcOrd="0" destOrd="0" presId="urn:microsoft.com/office/officeart/2005/8/layout/orgChart1"/>
    <dgm:cxn modelId="{4EAAD4AA-55B2-4636-9570-14E2C70DD763}" type="presParOf" srcId="{6ABB6AC9-89EE-49AE-A358-51E8B3A16E3E}" destId="{FCCA3313-6D3D-4CF8-A8D4-6B8A32BA865F}" srcOrd="1" destOrd="0" presId="urn:microsoft.com/office/officeart/2005/8/layout/orgChart1"/>
    <dgm:cxn modelId="{2C79B3E6-B149-4279-865F-3D7E01B9B8DD}" type="presParOf" srcId="{90CAE7C0-CB9B-47E8-BCE8-FBA601287AC9}" destId="{AC63A44A-A58D-4EB1-824D-5FF31CB5F23D}" srcOrd="1" destOrd="0" presId="urn:microsoft.com/office/officeart/2005/8/layout/orgChart1"/>
    <dgm:cxn modelId="{107D930B-9353-496A-9BE3-AF600FC277FB}" type="presParOf" srcId="{AC63A44A-A58D-4EB1-824D-5FF31CB5F23D}" destId="{D84AA679-65D7-4771-854B-AA57BC99EB6E}" srcOrd="0" destOrd="0" presId="urn:microsoft.com/office/officeart/2005/8/layout/orgChart1"/>
    <dgm:cxn modelId="{6483C41D-04FF-4158-A2D3-8AF1DC81F22D}" type="presParOf" srcId="{AC63A44A-A58D-4EB1-824D-5FF31CB5F23D}" destId="{7AA51117-0C62-4ABC-96C6-F981840882B9}" srcOrd="1" destOrd="0" presId="urn:microsoft.com/office/officeart/2005/8/layout/orgChart1"/>
    <dgm:cxn modelId="{E49447B9-011B-4345-8430-1F99D6320638}" type="presParOf" srcId="{7AA51117-0C62-4ABC-96C6-F981840882B9}" destId="{1083D0E7-D438-4234-B7A6-0E8F627E6D79}" srcOrd="0" destOrd="0" presId="urn:microsoft.com/office/officeart/2005/8/layout/orgChart1"/>
    <dgm:cxn modelId="{0DEB7270-D4F5-4A87-8154-A79F98D6516A}" type="presParOf" srcId="{1083D0E7-D438-4234-B7A6-0E8F627E6D79}" destId="{78303210-92D5-4BE7-B9C7-814A2BEFD91A}" srcOrd="0" destOrd="0" presId="urn:microsoft.com/office/officeart/2005/8/layout/orgChart1"/>
    <dgm:cxn modelId="{5F8B91D2-1B10-4227-A742-1508C7EBDFF6}" type="presParOf" srcId="{1083D0E7-D438-4234-B7A6-0E8F627E6D79}" destId="{F4BA2384-83C3-48AD-8BA7-3E5D01982C90}" srcOrd="1" destOrd="0" presId="urn:microsoft.com/office/officeart/2005/8/layout/orgChart1"/>
    <dgm:cxn modelId="{A65CF81F-BE15-4C95-A67D-0B372E8DCF40}" type="presParOf" srcId="{7AA51117-0C62-4ABC-96C6-F981840882B9}" destId="{451BA11F-1103-4784-9DB9-C32FACCCC8EA}" srcOrd="1" destOrd="0" presId="urn:microsoft.com/office/officeart/2005/8/layout/orgChart1"/>
    <dgm:cxn modelId="{630A104A-6CAE-479B-B6D1-8DCCFFFF8105}" type="presParOf" srcId="{7AA51117-0C62-4ABC-96C6-F981840882B9}" destId="{5981067B-E747-4ED9-B064-26E26A809436}" srcOrd="2" destOrd="0" presId="urn:microsoft.com/office/officeart/2005/8/layout/orgChart1"/>
    <dgm:cxn modelId="{5C2A8EA4-C41C-42A9-864C-3B36765EEA9D}" type="presParOf" srcId="{AC63A44A-A58D-4EB1-824D-5FF31CB5F23D}" destId="{6FC37642-66A7-4BD7-83E4-590C3F324D7A}" srcOrd="2" destOrd="0" presId="urn:microsoft.com/office/officeart/2005/8/layout/orgChart1"/>
    <dgm:cxn modelId="{FD2F7016-A6CE-4A2C-B81A-D89E9559C24D}" type="presParOf" srcId="{AC63A44A-A58D-4EB1-824D-5FF31CB5F23D}" destId="{0F007EBD-AB3D-4354-B7F5-123294C102A2}" srcOrd="3" destOrd="0" presId="urn:microsoft.com/office/officeart/2005/8/layout/orgChart1"/>
    <dgm:cxn modelId="{BFD6AA3F-C91D-4EEC-B722-58F03FC8B140}" type="presParOf" srcId="{0F007EBD-AB3D-4354-B7F5-123294C102A2}" destId="{3DEDFCD7-B3A8-4330-9FDA-E8ACF808410B}" srcOrd="0" destOrd="0" presId="urn:microsoft.com/office/officeart/2005/8/layout/orgChart1"/>
    <dgm:cxn modelId="{948DE21B-0E08-4161-A7E5-8CAFF33CD757}" type="presParOf" srcId="{3DEDFCD7-B3A8-4330-9FDA-E8ACF808410B}" destId="{590FB5EE-A201-415B-A82F-017A5EF9695C}" srcOrd="0" destOrd="0" presId="urn:microsoft.com/office/officeart/2005/8/layout/orgChart1"/>
    <dgm:cxn modelId="{7425BB9F-3725-4FED-A47D-9173532564E3}" type="presParOf" srcId="{3DEDFCD7-B3A8-4330-9FDA-E8ACF808410B}" destId="{EA11D161-B3AC-4F9C-A80E-741D300EF4BF}" srcOrd="1" destOrd="0" presId="urn:microsoft.com/office/officeart/2005/8/layout/orgChart1"/>
    <dgm:cxn modelId="{4F5DD5B9-3194-4BB0-BDFB-6EF659E184B3}" type="presParOf" srcId="{0F007EBD-AB3D-4354-B7F5-123294C102A2}" destId="{AA34490A-A1CF-4683-B7A0-BF70FC0A3A9C}" srcOrd="1" destOrd="0" presId="urn:microsoft.com/office/officeart/2005/8/layout/orgChart1"/>
    <dgm:cxn modelId="{F21CCC68-0556-4ED5-95B3-35B7ADB8F0D1}" type="presParOf" srcId="{0F007EBD-AB3D-4354-B7F5-123294C102A2}" destId="{61CAB15D-E092-4B0D-B338-235D5DE2E1D9}" srcOrd="2" destOrd="0" presId="urn:microsoft.com/office/officeart/2005/8/layout/orgChart1"/>
    <dgm:cxn modelId="{12E7E3AC-10D1-4493-8348-AB76162E9AA2}" type="presParOf" srcId="{90CAE7C0-CB9B-47E8-BCE8-FBA601287AC9}" destId="{60FEE8E8-E955-41A9-9722-442DFC45E240}" srcOrd="2" destOrd="0" presId="urn:microsoft.com/office/officeart/2005/8/layout/orgChart1"/>
    <dgm:cxn modelId="{406263D2-8A85-4777-9B28-C35547AA6A51}" type="presParOf" srcId="{5BEF2B1D-0466-429D-AD81-74B8159F38F7}" destId="{EDA2466C-9B73-44DF-A4C3-3F260E2BB666}" srcOrd="4" destOrd="0" presId="urn:microsoft.com/office/officeart/2005/8/layout/orgChart1"/>
    <dgm:cxn modelId="{8CAA62D9-43B8-49DF-9C00-6F6B04249A85}" type="presParOf" srcId="{5BEF2B1D-0466-429D-AD81-74B8159F38F7}" destId="{B9A1F954-D52A-4744-8068-5F46630ABC20}" srcOrd="5" destOrd="0" presId="urn:microsoft.com/office/officeart/2005/8/layout/orgChart1"/>
    <dgm:cxn modelId="{0169416F-ADFF-467F-80D2-B9581AD0B763}" type="presParOf" srcId="{B9A1F954-D52A-4744-8068-5F46630ABC20}" destId="{4FECD968-E2F8-4DAD-B7D5-1595B0D04232}" srcOrd="0" destOrd="0" presId="urn:microsoft.com/office/officeart/2005/8/layout/orgChart1"/>
    <dgm:cxn modelId="{FE285189-3FAE-42B9-922D-72B5C617EB3F}" type="presParOf" srcId="{4FECD968-E2F8-4DAD-B7D5-1595B0D04232}" destId="{709E66EF-4645-4C16-879C-4B8B79AA4CE1}" srcOrd="0" destOrd="0" presId="urn:microsoft.com/office/officeart/2005/8/layout/orgChart1"/>
    <dgm:cxn modelId="{8D8A5D7C-FAAA-4E85-B317-4BD58453C050}" type="presParOf" srcId="{4FECD968-E2F8-4DAD-B7D5-1595B0D04232}" destId="{D2A4C35B-78CA-4749-ACEC-85F62AADBB4E}" srcOrd="1" destOrd="0" presId="urn:microsoft.com/office/officeart/2005/8/layout/orgChart1"/>
    <dgm:cxn modelId="{ACC34EB0-4C4F-438B-BFD5-3438F0BC786E}" type="presParOf" srcId="{B9A1F954-D52A-4744-8068-5F46630ABC20}" destId="{3ADA49D7-5C5D-417A-BDD4-41814BDA64F9}" srcOrd="1" destOrd="0" presId="urn:microsoft.com/office/officeart/2005/8/layout/orgChart1"/>
    <dgm:cxn modelId="{502D7CA8-9E4D-42DF-A027-2E43FFAB31A4}" type="presParOf" srcId="{3ADA49D7-5C5D-417A-BDD4-41814BDA64F9}" destId="{631C9AB4-D6A6-46F0-A678-7643377297EE}" srcOrd="0" destOrd="0" presId="urn:microsoft.com/office/officeart/2005/8/layout/orgChart1"/>
    <dgm:cxn modelId="{C4BB2D7A-019E-4A3E-BBA2-A70FBDB74AD6}" type="presParOf" srcId="{3ADA49D7-5C5D-417A-BDD4-41814BDA64F9}" destId="{3C0B7315-9D62-4346-A9F4-7926A4B11A41}" srcOrd="1" destOrd="0" presId="urn:microsoft.com/office/officeart/2005/8/layout/orgChart1"/>
    <dgm:cxn modelId="{A5F89A94-D531-4460-8695-52441752B70B}" type="presParOf" srcId="{3C0B7315-9D62-4346-A9F4-7926A4B11A41}" destId="{01D4BCBB-90ED-4A4E-AF8D-478E0E148309}" srcOrd="0" destOrd="0" presId="urn:microsoft.com/office/officeart/2005/8/layout/orgChart1"/>
    <dgm:cxn modelId="{08C963DE-E64B-49F7-9A45-F8574987759A}" type="presParOf" srcId="{01D4BCBB-90ED-4A4E-AF8D-478E0E148309}" destId="{83378A7A-B9F3-41D5-9786-0F1CC16E95EA}" srcOrd="0" destOrd="0" presId="urn:microsoft.com/office/officeart/2005/8/layout/orgChart1"/>
    <dgm:cxn modelId="{F8934687-345F-440A-B8BB-85B8A95D280C}" type="presParOf" srcId="{01D4BCBB-90ED-4A4E-AF8D-478E0E148309}" destId="{73D78AC5-D6F5-49B1-B2FD-3844D5F70098}" srcOrd="1" destOrd="0" presId="urn:microsoft.com/office/officeart/2005/8/layout/orgChart1"/>
    <dgm:cxn modelId="{3798350C-11A8-42FE-9EC0-74F77416248B}" type="presParOf" srcId="{3C0B7315-9D62-4346-A9F4-7926A4B11A41}" destId="{D12C6B46-1D77-4E85-B383-855A8F20FA15}" srcOrd="1" destOrd="0" presId="urn:microsoft.com/office/officeart/2005/8/layout/orgChart1"/>
    <dgm:cxn modelId="{C5162AE5-2DC9-44C4-8602-F4D5A74EAB7E}" type="presParOf" srcId="{3C0B7315-9D62-4346-A9F4-7926A4B11A41}" destId="{D1A19FB9-C80C-4825-882C-02ACDC8FD978}" srcOrd="2" destOrd="0" presId="urn:microsoft.com/office/officeart/2005/8/layout/orgChart1"/>
    <dgm:cxn modelId="{5B0F914E-7960-4029-B7B6-F1DA860D3066}" type="presParOf" srcId="{3ADA49D7-5C5D-417A-BDD4-41814BDA64F9}" destId="{468B4D6D-263B-46A1-BD96-1A5D3C539D48}" srcOrd="2" destOrd="0" presId="urn:microsoft.com/office/officeart/2005/8/layout/orgChart1"/>
    <dgm:cxn modelId="{84F92558-3106-4E50-BCB3-835CFA1DADE0}" type="presParOf" srcId="{3ADA49D7-5C5D-417A-BDD4-41814BDA64F9}" destId="{66FF0D63-3827-4726-89C5-AE74A4E29F0E}" srcOrd="3" destOrd="0" presId="urn:microsoft.com/office/officeart/2005/8/layout/orgChart1"/>
    <dgm:cxn modelId="{99583A01-40A3-4F4B-8FB7-FECAEC7D6804}" type="presParOf" srcId="{66FF0D63-3827-4726-89C5-AE74A4E29F0E}" destId="{C5D4BC7B-56B6-4A0F-9D01-067EBD4C6EF8}" srcOrd="0" destOrd="0" presId="urn:microsoft.com/office/officeart/2005/8/layout/orgChart1"/>
    <dgm:cxn modelId="{32036D3E-EB94-4C85-863B-34134E5FDB86}" type="presParOf" srcId="{C5D4BC7B-56B6-4A0F-9D01-067EBD4C6EF8}" destId="{F97AA848-61BD-4B1E-BA0D-0721D2FD1E88}" srcOrd="0" destOrd="0" presId="urn:microsoft.com/office/officeart/2005/8/layout/orgChart1"/>
    <dgm:cxn modelId="{64D1699E-6768-4B4F-8163-FF856BE027D7}" type="presParOf" srcId="{C5D4BC7B-56B6-4A0F-9D01-067EBD4C6EF8}" destId="{7CC3287B-0F32-4ED4-80D3-6C79197810E9}" srcOrd="1" destOrd="0" presId="urn:microsoft.com/office/officeart/2005/8/layout/orgChart1"/>
    <dgm:cxn modelId="{C35C8564-4202-4D19-B701-0C331BA1F70C}" type="presParOf" srcId="{66FF0D63-3827-4726-89C5-AE74A4E29F0E}" destId="{5ADF21E0-66C2-42CB-81F0-392AE70C255A}" srcOrd="1" destOrd="0" presId="urn:microsoft.com/office/officeart/2005/8/layout/orgChart1"/>
    <dgm:cxn modelId="{379A2308-8590-48B9-927E-0074C1D7F3B3}" type="presParOf" srcId="{66FF0D63-3827-4726-89C5-AE74A4E29F0E}" destId="{E276DA8B-6FB8-4EA6-B81E-2669F2C985DC}" srcOrd="2" destOrd="0" presId="urn:microsoft.com/office/officeart/2005/8/layout/orgChart1"/>
    <dgm:cxn modelId="{01FFD826-E371-47A9-B636-3E8629DF62A3}" type="presParOf" srcId="{3ADA49D7-5C5D-417A-BDD4-41814BDA64F9}" destId="{900CB3B3-3FC9-4102-913E-B5BA08A9FDA5}" srcOrd="4" destOrd="0" presId="urn:microsoft.com/office/officeart/2005/8/layout/orgChart1"/>
    <dgm:cxn modelId="{825F9F4F-7444-4769-9BBF-F76F155758A5}" type="presParOf" srcId="{3ADA49D7-5C5D-417A-BDD4-41814BDA64F9}" destId="{701D1783-597C-4C97-8A85-A29605FA6F33}" srcOrd="5" destOrd="0" presId="urn:microsoft.com/office/officeart/2005/8/layout/orgChart1"/>
    <dgm:cxn modelId="{FF8411D6-C1F0-4856-B57F-100BEF89FB2F}" type="presParOf" srcId="{701D1783-597C-4C97-8A85-A29605FA6F33}" destId="{8D5D11C6-D5DA-4487-85A1-C6F9567D535F}" srcOrd="0" destOrd="0" presId="urn:microsoft.com/office/officeart/2005/8/layout/orgChart1"/>
    <dgm:cxn modelId="{240F2902-71F6-46A3-975D-64EACBF8382B}" type="presParOf" srcId="{8D5D11C6-D5DA-4487-85A1-C6F9567D535F}" destId="{ADC28635-11BE-43B0-8B2E-E1D9B72DF452}" srcOrd="0" destOrd="0" presId="urn:microsoft.com/office/officeart/2005/8/layout/orgChart1"/>
    <dgm:cxn modelId="{7E1BA744-F226-47E0-A291-40B1AA243F6B}" type="presParOf" srcId="{8D5D11C6-D5DA-4487-85A1-C6F9567D535F}" destId="{EBD718D6-1240-4BFC-908F-BC4A0BB46D77}" srcOrd="1" destOrd="0" presId="urn:microsoft.com/office/officeart/2005/8/layout/orgChart1"/>
    <dgm:cxn modelId="{2A81253F-7DEA-406D-AB25-31027CA18992}" type="presParOf" srcId="{701D1783-597C-4C97-8A85-A29605FA6F33}" destId="{36D849C2-165D-439C-ADFA-8124E3175F88}" srcOrd="1" destOrd="0" presId="urn:microsoft.com/office/officeart/2005/8/layout/orgChart1"/>
    <dgm:cxn modelId="{7D7E1635-DA90-4225-A4AA-EBD01F137EBE}" type="presParOf" srcId="{701D1783-597C-4C97-8A85-A29605FA6F33}" destId="{0C8F64AF-ECB4-4C73-ABC4-6029EC39502E}" srcOrd="2" destOrd="0" presId="urn:microsoft.com/office/officeart/2005/8/layout/orgChart1"/>
    <dgm:cxn modelId="{02E86663-E36F-4BFD-A929-65B8E8EA930F}" type="presParOf" srcId="{B9A1F954-D52A-4744-8068-5F46630ABC20}" destId="{FFAC3D68-1258-4225-A30C-8A21EDEDAFB7}" srcOrd="2" destOrd="0" presId="urn:microsoft.com/office/officeart/2005/8/layout/orgChart1"/>
    <dgm:cxn modelId="{92A8808D-4C6C-47BA-8C3E-CB0B3F32325B}" type="presParOf" srcId="{F8576D6B-AC06-4286-B149-18113F3FA31D}" destId="{C87703FA-EC96-4F60-894A-4A60EA585009}" srcOrd="2" destOrd="0" presId="urn:microsoft.com/office/officeart/2005/8/layout/orgChar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43B28-0704-4244-AC86-4095A67A3344}"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s-EC"/>
        </a:p>
      </dgm:t>
    </dgm:pt>
    <dgm:pt modelId="{67259547-4CED-40A5-A187-100E2B07474C}">
      <dgm:prSet phldrT="[Texto]"/>
      <dgm:spPr/>
      <dgm:t>
        <a:bodyPr/>
        <a:lstStyle/>
        <a:p>
          <a:r>
            <a:rPr lang="es-EC" dirty="0" smtClean="0"/>
            <a:t>No garantiza</a:t>
          </a:r>
          <a:endParaRPr lang="es-EC" dirty="0"/>
        </a:p>
      </dgm:t>
    </dgm:pt>
    <dgm:pt modelId="{771FD5C8-6A91-42FD-8CAF-C756F18203B1}" type="parTrans" cxnId="{C86F8B04-7726-4C8D-868D-0AE10E9F47FF}">
      <dgm:prSet/>
      <dgm:spPr/>
      <dgm:t>
        <a:bodyPr/>
        <a:lstStyle/>
        <a:p>
          <a:endParaRPr lang="es-EC"/>
        </a:p>
      </dgm:t>
    </dgm:pt>
    <dgm:pt modelId="{D23E5A10-8232-4B73-BB6C-0E683A0C4550}" type="sibTrans" cxnId="{C86F8B04-7726-4C8D-868D-0AE10E9F47FF}">
      <dgm:prSet/>
      <dgm:spPr/>
      <dgm:t>
        <a:bodyPr/>
        <a:lstStyle/>
        <a:p>
          <a:endParaRPr lang="es-EC"/>
        </a:p>
      </dgm:t>
    </dgm:pt>
    <dgm:pt modelId="{1D139D76-9D83-4D28-B9A0-F4E85BA0A005}">
      <dgm:prSet phldrT="[Texto]"/>
      <dgm:spPr/>
      <dgm:t>
        <a:bodyPr/>
        <a:lstStyle/>
        <a:p>
          <a:r>
            <a:rPr lang="es-EC" dirty="0" smtClean="0"/>
            <a:t>Éxito entidad</a:t>
          </a:r>
          <a:endParaRPr lang="es-EC" dirty="0"/>
        </a:p>
      </dgm:t>
    </dgm:pt>
    <dgm:pt modelId="{5DB3016C-EF7F-4E30-9923-95558A608883}" type="parTrans" cxnId="{FAB39027-14D2-4E62-A063-60E466B430FD}">
      <dgm:prSet/>
      <dgm:spPr/>
      <dgm:t>
        <a:bodyPr/>
        <a:lstStyle/>
        <a:p>
          <a:endParaRPr lang="es-EC"/>
        </a:p>
      </dgm:t>
    </dgm:pt>
    <dgm:pt modelId="{3FA4BB54-A245-42F5-994F-3532F5DFBFF1}" type="sibTrans" cxnId="{FAB39027-14D2-4E62-A063-60E466B430FD}">
      <dgm:prSet/>
      <dgm:spPr/>
      <dgm:t>
        <a:bodyPr/>
        <a:lstStyle/>
        <a:p>
          <a:endParaRPr lang="es-EC"/>
        </a:p>
      </dgm:t>
    </dgm:pt>
    <dgm:pt modelId="{1E6AB3BC-338B-4ECA-9A66-DE238E7CA346}">
      <dgm:prSet phldrT="[Texto]"/>
      <dgm:spPr/>
      <dgm:t>
        <a:bodyPr/>
        <a:lstStyle/>
        <a:p>
          <a:r>
            <a:rPr lang="es-EC" dirty="0" smtClean="0"/>
            <a:t>Fiabilidad Información</a:t>
          </a:r>
          <a:endParaRPr lang="es-EC" dirty="0"/>
        </a:p>
      </dgm:t>
    </dgm:pt>
    <dgm:pt modelId="{A7D3486F-A92C-414A-B935-5395D164281E}" type="parTrans" cxnId="{BCE44579-EC9C-45E1-9553-18C52C142232}">
      <dgm:prSet/>
      <dgm:spPr/>
      <dgm:t>
        <a:bodyPr/>
        <a:lstStyle/>
        <a:p>
          <a:endParaRPr lang="es-EC"/>
        </a:p>
      </dgm:t>
    </dgm:pt>
    <dgm:pt modelId="{562E2A62-C510-4182-8072-49CBB7F50350}" type="sibTrans" cxnId="{BCE44579-EC9C-45E1-9553-18C52C142232}">
      <dgm:prSet/>
      <dgm:spPr/>
      <dgm:t>
        <a:bodyPr/>
        <a:lstStyle/>
        <a:p>
          <a:endParaRPr lang="es-EC"/>
        </a:p>
      </dgm:t>
    </dgm:pt>
    <dgm:pt modelId="{EE942C98-B953-42F6-840A-7240E51A385F}">
      <dgm:prSet phldrT="[Texto]"/>
      <dgm:spPr/>
      <dgm:t>
        <a:bodyPr/>
        <a:lstStyle/>
        <a:p>
          <a:r>
            <a:rPr lang="es-EC" dirty="0" smtClean="0"/>
            <a:t>Existencia de fraude</a:t>
          </a:r>
          <a:endParaRPr lang="es-EC" dirty="0"/>
        </a:p>
      </dgm:t>
    </dgm:pt>
    <dgm:pt modelId="{15C06907-1F50-4744-8A51-59EB18043B56}" type="parTrans" cxnId="{021FF21D-3F2E-42E0-AE11-3D9630AD1866}">
      <dgm:prSet/>
      <dgm:spPr/>
      <dgm:t>
        <a:bodyPr/>
        <a:lstStyle/>
        <a:p>
          <a:endParaRPr lang="es-EC"/>
        </a:p>
      </dgm:t>
    </dgm:pt>
    <dgm:pt modelId="{29ED71CB-F603-4800-9209-B1E8EF3F820A}" type="sibTrans" cxnId="{021FF21D-3F2E-42E0-AE11-3D9630AD1866}">
      <dgm:prSet/>
      <dgm:spPr/>
      <dgm:t>
        <a:bodyPr/>
        <a:lstStyle/>
        <a:p>
          <a:endParaRPr lang="es-EC"/>
        </a:p>
      </dgm:t>
    </dgm:pt>
    <dgm:pt modelId="{CDEE3FD2-E79F-4570-AC6F-EC68831C48CF}" type="pres">
      <dgm:prSet presAssocID="{09243B28-0704-4244-AC86-4095A67A3344}" presName="Name0" presStyleCnt="0">
        <dgm:presLayoutVars>
          <dgm:chMax val="1"/>
          <dgm:chPref val="1"/>
          <dgm:dir/>
          <dgm:resizeHandles/>
        </dgm:presLayoutVars>
      </dgm:prSet>
      <dgm:spPr/>
      <dgm:t>
        <a:bodyPr/>
        <a:lstStyle/>
        <a:p>
          <a:endParaRPr lang="es-ES"/>
        </a:p>
      </dgm:t>
    </dgm:pt>
    <dgm:pt modelId="{710D2676-B30F-46EC-B8BC-C1827A0C1B81}" type="pres">
      <dgm:prSet presAssocID="{67259547-4CED-40A5-A187-100E2B07474C}" presName="Parent" presStyleLbl="node1" presStyleIdx="0" presStyleCnt="2" custScaleX="130658">
        <dgm:presLayoutVars>
          <dgm:chMax val="4"/>
          <dgm:chPref val="3"/>
        </dgm:presLayoutVars>
      </dgm:prSet>
      <dgm:spPr/>
      <dgm:t>
        <a:bodyPr/>
        <a:lstStyle/>
        <a:p>
          <a:endParaRPr lang="es-ES"/>
        </a:p>
      </dgm:t>
    </dgm:pt>
    <dgm:pt modelId="{E7888936-E0A1-49B0-ACAE-76337F7EF986}" type="pres">
      <dgm:prSet presAssocID="{1D139D76-9D83-4D28-B9A0-F4E85BA0A005}" presName="Accent" presStyleLbl="node1" presStyleIdx="1" presStyleCnt="2"/>
      <dgm:spPr/>
    </dgm:pt>
    <dgm:pt modelId="{E682E162-5323-47C1-8C19-80F8249EE390}" type="pres">
      <dgm:prSet presAssocID="{1D139D76-9D83-4D28-B9A0-F4E85BA0A005}" presName="Image1" presStyleLbl="fgImgPlace1" presStyleIdx="0" presStyleCnt="3"/>
      <dgm:spPr>
        <a:blipFill rotWithShape="1">
          <a:blip xmlns:r="http://schemas.openxmlformats.org/officeDocument/2006/relationships" r:embed="rId1"/>
          <a:stretch>
            <a:fillRect/>
          </a:stretch>
        </a:blipFill>
      </dgm:spPr>
    </dgm:pt>
    <dgm:pt modelId="{1625378C-8266-48DC-977E-F271A7956E08}" type="pres">
      <dgm:prSet presAssocID="{1D139D76-9D83-4D28-B9A0-F4E85BA0A005}" presName="Child1" presStyleLbl="revTx" presStyleIdx="0" presStyleCnt="3" custScaleX="144565" custLinFactNeighborX="27207">
        <dgm:presLayoutVars>
          <dgm:chMax val="0"/>
          <dgm:chPref val="0"/>
          <dgm:bulletEnabled val="1"/>
        </dgm:presLayoutVars>
      </dgm:prSet>
      <dgm:spPr/>
      <dgm:t>
        <a:bodyPr/>
        <a:lstStyle/>
        <a:p>
          <a:endParaRPr lang="es-ES"/>
        </a:p>
      </dgm:t>
    </dgm:pt>
    <dgm:pt modelId="{48365906-CD83-4B78-81FE-F0E0E27D6AA3}" type="pres">
      <dgm:prSet presAssocID="{1E6AB3BC-338B-4ECA-9A66-DE238E7CA346}" presName="Image2" presStyleCnt="0"/>
      <dgm:spPr/>
    </dgm:pt>
    <dgm:pt modelId="{1E0923AB-C8CC-489B-8D1D-75E04D89CAB1}" type="pres">
      <dgm:prSet presAssocID="{1E6AB3BC-338B-4ECA-9A66-DE238E7CA346}" presName="Image" presStyleLbl="fgImgPlace1" presStyleIdx="1" presStyleCnt="3"/>
      <dgm:spPr>
        <a:blipFill rotWithShape="1">
          <a:blip xmlns:r="http://schemas.openxmlformats.org/officeDocument/2006/relationships" r:embed="rId2"/>
          <a:stretch>
            <a:fillRect/>
          </a:stretch>
        </a:blipFill>
      </dgm:spPr>
    </dgm:pt>
    <dgm:pt modelId="{8B6F6C29-F1FB-4802-8C98-676364881228}" type="pres">
      <dgm:prSet presAssocID="{1E6AB3BC-338B-4ECA-9A66-DE238E7CA346}" presName="Child2" presStyleLbl="revTx" presStyleIdx="1" presStyleCnt="3" custScaleX="173040" custLinFactNeighborX="33506">
        <dgm:presLayoutVars>
          <dgm:chMax val="0"/>
          <dgm:chPref val="0"/>
          <dgm:bulletEnabled val="1"/>
        </dgm:presLayoutVars>
      </dgm:prSet>
      <dgm:spPr/>
      <dgm:t>
        <a:bodyPr/>
        <a:lstStyle/>
        <a:p>
          <a:endParaRPr lang="es-ES"/>
        </a:p>
      </dgm:t>
    </dgm:pt>
    <dgm:pt modelId="{7AB57F21-AAE2-4DC7-8952-D3B79AB25598}" type="pres">
      <dgm:prSet presAssocID="{EE942C98-B953-42F6-840A-7240E51A385F}" presName="Image3" presStyleCnt="0"/>
      <dgm:spPr/>
    </dgm:pt>
    <dgm:pt modelId="{895310C9-38DC-4A8D-8906-FC5EF31BCE6F}" type="pres">
      <dgm:prSet presAssocID="{EE942C98-B953-42F6-840A-7240E51A385F}" presName="Image" presStyleLbl="fgImgPlace1" presStyleIdx="2" presStyleCnt="3"/>
      <dgm:spPr>
        <a:blipFill rotWithShape="1">
          <a:blip xmlns:r="http://schemas.openxmlformats.org/officeDocument/2006/relationships" r:embed="rId3"/>
          <a:stretch>
            <a:fillRect/>
          </a:stretch>
        </a:blipFill>
      </dgm:spPr>
    </dgm:pt>
    <dgm:pt modelId="{DF42371C-F594-4794-87D8-057BF12685D6}" type="pres">
      <dgm:prSet presAssocID="{EE942C98-B953-42F6-840A-7240E51A385F}" presName="Child3" presStyleLbl="revTx" presStyleIdx="2" presStyleCnt="3" custScaleX="170202" custLinFactNeighborX="34172">
        <dgm:presLayoutVars>
          <dgm:chMax val="0"/>
          <dgm:chPref val="0"/>
          <dgm:bulletEnabled val="1"/>
        </dgm:presLayoutVars>
      </dgm:prSet>
      <dgm:spPr/>
      <dgm:t>
        <a:bodyPr/>
        <a:lstStyle/>
        <a:p>
          <a:endParaRPr lang="es-EC"/>
        </a:p>
      </dgm:t>
    </dgm:pt>
  </dgm:ptLst>
  <dgm:cxnLst>
    <dgm:cxn modelId="{FAB39027-14D2-4E62-A063-60E466B430FD}" srcId="{67259547-4CED-40A5-A187-100E2B07474C}" destId="{1D139D76-9D83-4D28-B9A0-F4E85BA0A005}" srcOrd="0" destOrd="0" parTransId="{5DB3016C-EF7F-4E30-9923-95558A608883}" sibTransId="{3FA4BB54-A245-42F5-994F-3532F5DFBFF1}"/>
    <dgm:cxn modelId="{0FAE0162-D7C4-4A33-9D5B-21F14F8C8B48}" type="presOf" srcId="{EE942C98-B953-42F6-840A-7240E51A385F}" destId="{DF42371C-F594-4794-87D8-057BF12685D6}" srcOrd="0" destOrd="0" presId="urn:microsoft.com/office/officeart/2011/layout/RadialPictureList"/>
    <dgm:cxn modelId="{D614BB10-E409-486A-9D8A-F07D5518C1C8}" type="presOf" srcId="{09243B28-0704-4244-AC86-4095A67A3344}" destId="{CDEE3FD2-E79F-4570-AC6F-EC68831C48CF}" srcOrd="0" destOrd="0" presId="urn:microsoft.com/office/officeart/2011/layout/RadialPictureList"/>
    <dgm:cxn modelId="{BCE44579-EC9C-45E1-9553-18C52C142232}" srcId="{67259547-4CED-40A5-A187-100E2B07474C}" destId="{1E6AB3BC-338B-4ECA-9A66-DE238E7CA346}" srcOrd="1" destOrd="0" parTransId="{A7D3486F-A92C-414A-B935-5395D164281E}" sibTransId="{562E2A62-C510-4182-8072-49CBB7F50350}"/>
    <dgm:cxn modelId="{15BF7E20-97A5-491D-A705-69C8E814DB6A}" type="presOf" srcId="{67259547-4CED-40A5-A187-100E2B07474C}" destId="{710D2676-B30F-46EC-B8BC-C1827A0C1B81}" srcOrd="0" destOrd="0" presId="urn:microsoft.com/office/officeart/2011/layout/RadialPictureList"/>
    <dgm:cxn modelId="{021FF21D-3F2E-42E0-AE11-3D9630AD1866}" srcId="{67259547-4CED-40A5-A187-100E2B07474C}" destId="{EE942C98-B953-42F6-840A-7240E51A385F}" srcOrd="2" destOrd="0" parTransId="{15C06907-1F50-4744-8A51-59EB18043B56}" sibTransId="{29ED71CB-F603-4800-9209-B1E8EF3F820A}"/>
    <dgm:cxn modelId="{E8EF6AC8-2A7F-43C2-B4B2-64BE9DD768E5}" type="presOf" srcId="{1D139D76-9D83-4D28-B9A0-F4E85BA0A005}" destId="{1625378C-8266-48DC-977E-F271A7956E08}" srcOrd="0" destOrd="0" presId="urn:microsoft.com/office/officeart/2011/layout/RadialPictureList"/>
    <dgm:cxn modelId="{C86F8B04-7726-4C8D-868D-0AE10E9F47FF}" srcId="{09243B28-0704-4244-AC86-4095A67A3344}" destId="{67259547-4CED-40A5-A187-100E2B07474C}" srcOrd="0" destOrd="0" parTransId="{771FD5C8-6A91-42FD-8CAF-C756F18203B1}" sibTransId="{D23E5A10-8232-4B73-BB6C-0E683A0C4550}"/>
    <dgm:cxn modelId="{38A293C3-44F9-4977-BC93-E77F4A2C3727}" type="presOf" srcId="{1E6AB3BC-338B-4ECA-9A66-DE238E7CA346}" destId="{8B6F6C29-F1FB-4802-8C98-676364881228}" srcOrd="0" destOrd="0" presId="urn:microsoft.com/office/officeart/2011/layout/RadialPictureList"/>
    <dgm:cxn modelId="{EA893CC3-A55A-48E1-B413-588D7C218E78}" type="presParOf" srcId="{CDEE3FD2-E79F-4570-AC6F-EC68831C48CF}" destId="{710D2676-B30F-46EC-B8BC-C1827A0C1B81}" srcOrd="0" destOrd="0" presId="urn:microsoft.com/office/officeart/2011/layout/RadialPictureList"/>
    <dgm:cxn modelId="{9DEF4FEF-A55C-4899-BE94-F106979E3403}" type="presParOf" srcId="{CDEE3FD2-E79F-4570-AC6F-EC68831C48CF}" destId="{E7888936-E0A1-49B0-ACAE-76337F7EF986}" srcOrd="1" destOrd="0" presId="urn:microsoft.com/office/officeart/2011/layout/RadialPictureList"/>
    <dgm:cxn modelId="{737FBCBD-AFDB-4DB7-A6CB-6E5AB4345B18}" type="presParOf" srcId="{CDEE3FD2-E79F-4570-AC6F-EC68831C48CF}" destId="{E682E162-5323-47C1-8C19-80F8249EE390}" srcOrd="2" destOrd="0" presId="urn:microsoft.com/office/officeart/2011/layout/RadialPictureList"/>
    <dgm:cxn modelId="{500B7F42-C38A-44A4-8A6F-4AC08461677E}" type="presParOf" srcId="{CDEE3FD2-E79F-4570-AC6F-EC68831C48CF}" destId="{1625378C-8266-48DC-977E-F271A7956E08}" srcOrd="3" destOrd="0" presId="urn:microsoft.com/office/officeart/2011/layout/RadialPictureList"/>
    <dgm:cxn modelId="{DEC03D83-E586-4613-B2BF-10FDCDDFBE43}" type="presParOf" srcId="{CDEE3FD2-E79F-4570-AC6F-EC68831C48CF}" destId="{48365906-CD83-4B78-81FE-F0E0E27D6AA3}" srcOrd="4" destOrd="0" presId="urn:microsoft.com/office/officeart/2011/layout/RadialPictureList"/>
    <dgm:cxn modelId="{B74B1395-1585-441A-8751-CA02EFBCD59A}" type="presParOf" srcId="{48365906-CD83-4B78-81FE-F0E0E27D6AA3}" destId="{1E0923AB-C8CC-489B-8D1D-75E04D89CAB1}" srcOrd="0" destOrd="0" presId="urn:microsoft.com/office/officeart/2011/layout/RadialPictureList"/>
    <dgm:cxn modelId="{92663B6E-4F52-4317-8EF5-FE039731D453}" type="presParOf" srcId="{CDEE3FD2-E79F-4570-AC6F-EC68831C48CF}" destId="{8B6F6C29-F1FB-4802-8C98-676364881228}" srcOrd="5" destOrd="0" presId="urn:microsoft.com/office/officeart/2011/layout/RadialPictureList"/>
    <dgm:cxn modelId="{0A19919A-FD55-4AB5-B643-EE9B3DCA65A1}" type="presParOf" srcId="{CDEE3FD2-E79F-4570-AC6F-EC68831C48CF}" destId="{7AB57F21-AAE2-4DC7-8952-D3B79AB25598}" srcOrd="6" destOrd="0" presId="urn:microsoft.com/office/officeart/2011/layout/RadialPictureList"/>
    <dgm:cxn modelId="{3BAECE3D-AA41-434D-B3AD-C41F0B4D1045}" type="presParOf" srcId="{7AB57F21-AAE2-4DC7-8952-D3B79AB25598}" destId="{895310C9-38DC-4A8D-8906-FC5EF31BCE6F}" srcOrd="0" destOrd="0" presId="urn:microsoft.com/office/officeart/2011/layout/RadialPictureList"/>
    <dgm:cxn modelId="{3E468330-D99A-4658-B7C9-E411BD5D233B}" type="presParOf" srcId="{CDEE3FD2-E79F-4570-AC6F-EC68831C48CF}" destId="{DF42371C-F594-4794-87D8-057BF12685D6}" srcOrd="7" destOrd="0" presId="urn:microsoft.com/office/officeart/2011/layout/RadialPicture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626627-0C06-49C5-A6BF-1767FE5CBF3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C"/>
        </a:p>
      </dgm:t>
    </dgm:pt>
    <dgm:pt modelId="{96FE68C4-0733-4781-B647-4F2DFD13D97C}">
      <dgm:prSet phldrT="[Texto]"/>
      <dgm:spPr/>
      <dgm:t>
        <a:bodyPr/>
        <a:lstStyle/>
        <a:p>
          <a:r>
            <a:rPr lang="es-ES" smtClean="0"/>
            <a:t>Ambiente de Control.</a:t>
          </a:r>
          <a:endParaRPr lang="es-EC"/>
        </a:p>
      </dgm:t>
    </dgm:pt>
    <dgm:pt modelId="{71EAE1C7-EE80-4184-B3D8-BE3A0B022863}" type="parTrans" cxnId="{1D0D5124-F023-4863-A6A9-8E4B0BD82924}">
      <dgm:prSet/>
      <dgm:spPr/>
      <dgm:t>
        <a:bodyPr/>
        <a:lstStyle/>
        <a:p>
          <a:endParaRPr lang="es-EC"/>
        </a:p>
      </dgm:t>
    </dgm:pt>
    <dgm:pt modelId="{DBCA67D2-F26F-4056-9FAF-A42E4436F4FE}" type="sibTrans" cxnId="{1D0D5124-F023-4863-A6A9-8E4B0BD82924}">
      <dgm:prSet/>
      <dgm:spPr/>
      <dgm:t>
        <a:bodyPr/>
        <a:lstStyle/>
        <a:p>
          <a:endParaRPr lang="es-EC"/>
        </a:p>
      </dgm:t>
    </dgm:pt>
    <dgm:pt modelId="{3BCAAFB9-D131-4526-9DD1-0981BF260EBF}">
      <dgm:prSet/>
      <dgm:spPr/>
      <dgm:t>
        <a:bodyPr/>
        <a:lstStyle/>
        <a:p>
          <a:r>
            <a:rPr lang="es-ES" smtClean="0"/>
            <a:t>Evaluación de Riesgos.</a:t>
          </a:r>
          <a:endParaRPr lang="es-EC"/>
        </a:p>
      </dgm:t>
    </dgm:pt>
    <dgm:pt modelId="{18C99385-4F81-4941-909A-3A49300E5B07}" type="parTrans" cxnId="{B6AE4955-DE40-4317-B675-A9EC8A7DF265}">
      <dgm:prSet/>
      <dgm:spPr/>
      <dgm:t>
        <a:bodyPr/>
        <a:lstStyle/>
        <a:p>
          <a:endParaRPr lang="es-EC"/>
        </a:p>
      </dgm:t>
    </dgm:pt>
    <dgm:pt modelId="{4A893B04-01FA-435C-B86E-D493B41A4932}" type="sibTrans" cxnId="{B6AE4955-DE40-4317-B675-A9EC8A7DF265}">
      <dgm:prSet/>
      <dgm:spPr/>
      <dgm:t>
        <a:bodyPr/>
        <a:lstStyle/>
        <a:p>
          <a:endParaRPr lang="es-EC"/>
        </a:p>
      </dgm:t>
    </dgm:pt>
    <dgm:pt modelId="{6F5677DE-FBBE-412D-9FF7-A8DF8DD29D4A}">
      <dgm:prSet/>
      <dgm:spPr/>
      <dgm:t>
        <a:bodyPr/>
        <a:lstStyle/>
        <a:p>
          <a:r>
            <a:rPr lang="es-ES" smtClean="0"/>
            <a:t>Actividades de Control. </a:t>
          </a:r>
          <a:endParaRPr lang="es-EC"/>
        </a:p>
      </dgm:t>
    </dgm:pt>
    <dgm:pt modelId="{3BDECCCE-740D-446F-AD97-7BF8AD9A8286}" type="parTrans" cxnId="{013F6818-9694-481F-BB9E-037F38864BB9}">
      <dgm:prSet/>
      <dgm:spPr/>
      <dgm:t>
        <a:bodyPr/>
        <a:lstStyle/>
        <a:p>
          <a:endParaRPr lang="es-EC"/>
        </a:p>
      </dgm:t>
    </dgm:pt>
    <dgm:pt modelId="{A4B61E0B-D97C-48FE-B7BD-E126FA0C3E83}" type="sibTrans" cxnId="{013F6818-9694-481F-BB9E-037F38864BB9}">
      <dgm:prSet/>
      <dgm:spPr/>
      <dgm:t>
        <a:bodyPr/>
        <a:lstStyle/>
        <a:p>
          <a:endParaRPr lang="es-EC"/>
        </a:p>
      </dgm:t>
    </dgm:pt>
    <dgm:pt modelId="{CC1A9F29-C2AF-48AC-9651-4CCB9FA3C038}">
      <dgm:prSet/>
      <dgm:spPr/>
      <dgm:t>
        <a:bodyPr/>
        <a:lstStyle/>
        <a:p>
          <a:r>
            <a:rPr lang="es-ES" smtClean="0"/>
            <a:t>Información y Comunicación.</a:t>
          </a:r>
          <a:endParaRPr lang="es-EC"/>
        </a:p>
      </dgm:t>
    </dgm:pt>
    <dgm:pt modelId="{98E8F515-117B-4214-826C-2AA5325B6EBC}" type="parTrans" cxnId="{3D0838AB-E968-4434-860E-5E92AD9D5F13}">
      <dgm:prSet/>
      <dgm:spPr/>
      <dgm:t>
        <a:bodyPr/>
        <a:lstStyle/>
        <a:p>
          <a:endParaRPr lang="es-EC"/>
        </a:p>
      </dgm:t>
    </dgm:pt>
    <dgm:pt modelId="{8BE9B18B-F79B-4305-9A85-1DEE05EF616D}" type="sibTrans" cxnId="{3D0838AB-E968-4434-860E-5E92AD9D5F13}">
      <dgm:prSet/>
      <dgm:spPr/>
      <dgm:t>
        <a:bodyPr/>
        <a:lstStyle/>
        <a:p>
          <a:endParaRPr lang="es-EC"/>
        </a:p>
      </dgm:t>
    </dgm:pt>
    <dgm:pt modelId="{F60AF574-15AE-4AD8-BAC3-A8647CB1650D}">
      <dgm:prSet/>
      <dgm:spPr/>
      <dgm:t>
        <a:bodyPr/>
        <a:lstStyle/>
        <a:p>
          <a:r>
            <a:rPr lang="es-ES" smtClean="0"/>
            <a:t>Supervisión o Monitoreo </a:t>
          </a:r>
          <a:endParaRPr lang="es-EC"/>
        </a:p>
      </dgm:t>
    </dgm:pt>
    <dgm:pt modelId="{1030C578-B756-4EBA-8C8C-F4296752EB55}" type="parTrans" cxnId="{E1294F23-FFF3-4DCD-8395-7E6E647613CC}">
      <dgm:prSet/>
      <dgm:spPr/>
      <dgm:t>
        <a:bodyPr/>
        <a:lstStyle/>
        <a:p>
          <a:endParaRPr lang="es-EC"/>
        </a:p>
      </dgm:t>
    </dgm:pt>
    <dgm:pt modelId="{1E6BFC25-A26D-490A-AE3E-941426F2A276}" type="sibTrans" cxnId="{E1294F23-FFF3-4DCD-8395-7E6E647613CC}">
      <dgm:prSet/>
      <dgm:spPr/>
      <dgm:t>
        <a:bodyPr/>
        <a:lstStyle/>
        <a:p>
          <a:endParaRPr lang="es-EC"/>
        </a:p>
      </dgm:t>
    </dgm:pt>
    <dgm:pt modelId="{958BA3A3-C746-493F-9E20-36B84075B969}" type="pres">
      <dgm:prSet presAssocID="{E1626627-0C06-49C5-A6BF-1767FE5CBF3A}" presName="Name0" presStyleCnt="0">
        <dgm:presLayoutVars>
          <dgm:dir/>
          <dgm:resizeHandles val="exact"/>
        </dgm:presLayoutVars>
      </dgm:prSet>
      <dgm:spPr/>
      <dgm:t>
        <a:bodyPr/>
        <a:lstStyle/>
        <a:p>
          <a:endParaRPr lang="es-ES"/>
        </a:p>
      </dgm:t>
    </dgm:pt>
    <dgm:pt modelId="{83AF6EC7-5DD0-4097-9EE0-1E07C02A29C6}" type="pres">
      <dgm:prSet presAssocID="{E1626627-0C06-49C5-A6BF-1767FE5CBF3A}" presName="cycle" presStyleCnt="0"/>
      <dgm:spPr/>
    </dgm:pt>
    <dgm:pt modelId="{2BEC894E-2D69-4A64-B422-414D22978FB8}" type="pres">
      <dgm:prSet presAssocID="{96FE68C4-0733-4781-B647-4F2DFD13D97C}" presName="nodeFirstNode" presStyleLbl="node1" presStyleIdx="0" presStyleCnt="5">
        <dgm:presLayoutVars>
          <dgm:bulletEnabled val="1"/>
        </dgm:presLayoutVars>
      </dgm:prSet>
      <dgm:spPr/>
      <dgm:t>
        <a:bodyPr/>
        <a:lstStyle/>
        <a:p>
          <a:endParaRPr lang="es-EC"/>
        </a:p>
      </dgm:t>
    </dgm:pt>
    <dgm:pt modelId="{E4C57DFC-4D1B-434E-909C-AA1417355248}" type="pres">
      <dgm:prSet presAssocID="{DBCA67D2-F26F-4056-9FAF-A42E4436F4FE}" presName="sibTransFirstNode" presStyleLbl="bgShp" presStyleIdx="0" presStyleCnt="1"/>
      <dgm:spPr/>
      <dgm:t>
        <a:bodyPr/>
        <a:lstStyle/>
        <a:p>
          <a:endParaRPr lang="es-ES"/>
        </a:p>
      </dgm:t>
    </dgm:pt>
    <dgm:pt modelId="{95DFABE8-5614-435E-B2B5-BFCED5F49817}" type="pres">
      <dgm:prSet presAssocID="{3BCAAFB9-D131-4526-9DD1-0981BF260EBF}" presName="nodeFollowingNodes" presStyleLbl="node1" presStyleIdx="1" presStyleCnt="5">
        <dgm:presLayoutVars>
          <dgm:bulletEnabled val="1"/>
        </dgm:presLayoutVars>
      </dgm:prSet>
      <dgm:spPr/>
      <dgm:t>
        <a:bodyPr/>
        <a:lstStyle/>
        <a:p>
          <a:endParaRPr lang="es-ES"/>
        </a:p>
      </dgm:t>
    </dgm:pt>
    <dgm:pt modelId="{D2D7C3FA-F0A1-4063-9D75-2BC6C48BFFC1}" type="pres">
      <dgm:prSet presAssocID="{6F5677DE-FBBE-412D-9FF7-A8DF8DD29D4A}" presName="nodeFollowingNodes" presStyleLbl="node1" presStyleIdx="2" presStyleCnt="5">
        <dgm:presLayoutVars>
          <dgm:bulletEnabled val="1"/>
        </dgm:presLayoutVars>
      </dgm:prSet>
      <dgm:spPr/>
      <dgm:t>
        <a:bodyPr/>
        <a:lstStyle/>
        <a:p>
          <a:endParaRPr lang="es-ES"/>
        </a:p>
      </dgm:t>
    </dgm:pt>
    <dgm:pt modelId="{5EEC825A-91E2-45F2-92A2-8FC9B7B6DE61}" type="pres">
      <dgm:prSet presAssocID="{CC1A9F29-C2AF-48AC-9651-4CCB9FA3C038}" presName="nodeFollowingNodes" presStyleLbl="node1" presStyleIdx="3" presStyleCnt="5">
        <dgm:presLayoutVars>
          <dgm:bulletEnabled val="1"/>
        </dgm:presLayoutVars>
      </dgm:prSet>
      <dgm:spPr/>
      <dgm:t>
        <a:bodyPr/>
        <a:lstStyle/>
        <a:p>
          <a:endParaRPr lang="es-ES"/>
        </a:p>
      </dgm:t>
    </dgm:pt>
    <dgm:pt modelId="{1669AC6C-D884-416D-90A4-E3A8D5D05573}" type="pres">
      <dgm:prSet presAssocID="{F60AF574-15AE-4AD8-BAC3-A8647CB1650D}" presName="nodeFollowingNodes" presStyleLbl="node1" presStyleIdx="4" presStyleCnt="5">
        <dgm:presLayoutVars>
          <dgm:bulletEnabled val="1"/>
        </dgm:presLayoutVars>
      </dgm:prSet>
      <dgm:spPr/>
      <dgm:t>
        <a:bodyPr/>
        <a:lstStyle/>
        <a:p>
          <a:endParaRPr lang="es-ES"/>
        </a:p>
      </dgm:t>
    </dgm:pt>
  </dgm:ptLst>
  <dgm:cxnLst>
    <dgm:cxn modelId="{E1294F23-FFF3-4DCD-8395-7E6E647613CC}" srcId="{E1626627-0C06-49C5-A6BF-1767FE5CBF3A}" destId="{F60AF574-15AE-4AD8-BAC3-A8647CB1650D}" srcOrd="4" destOrd="0" parTransId="{1030C578-B756-4EBA-8C8C-F4296752EB55}" sibTransId="{1E6BFC25-A26D-490A-AE3E-941426F2A276}"/>
    <dgm:cxn modelId="{CFEE6231-F9BB-448C-B0BC-E99C5AEC31B9}" type="presOf" srcId="{6F5677DE-FBBE-412D-9FF7-A8DF8DD29D4A}" destId="{D2D7C3FA-F0A1-4063-9D75-2BC6C48BFFC1}" srcOrd="0" destOrd="0" presId="urn:microsoft.com/office/officeart/2005/8/layout/cycle3"/>
    <dgm:cxn modelId="{26496808-F00A-408D-912C-0CDFC25F2171}" type="presOf" srcId="{E1626627-0C06-49C5-A6BF-1767FE5CBF3A}" destId="{958BA3A3-C746-493F-9E20-36B84075B969}" srcOrd="0" destOrd="0" presId="urn:microsoft.com/office/officeart/2005/8/layout/cycle3"/>
    <dgm:cxn modelId="{31A1A154-6E40-431B-978C-A621F5F1EE98}" type="presOf" srcId="{CC1A9F29-C2AF-48AC-9651-4CCB9FA3C038}" destId="{5EEC825A-91E2-45F2-92A2-8FC9B7B6DE61}" srcOrd="0" destOrd="0" presId="urn:microsoft.com/office/officeart/2005/8/layout/cycle3"/>
    <dgm:cxn modelId="{1D0D5124-F023-4863-A6A9-8E4B0BD82924}" srcId="{E1626627-0C06-49C5-A6BF-1767FE5CBF3A}" destId="{96FE68C4-0733-4781-B647-4F2DFD13D97C}" srcOrd="0" destOrd="0" parTransId="{71EAE1C7-EE80-4184-B3D8-BE3A0B022863}" sibTransId="{DBCA67D2-F26F-4056-9FAF-A42E4436F4FE}"/>
    <dgm:cxn modelId="{013F6818-9694-481F-BB9E-037F38864BB9}" srcId="{E1626627-0C06-49C5-A6BF-1767FE5CBF3A}" destId="{6F5677DE-FBBE-412D-9FF7-A8DF8DD29D4A}" srcOrd="2" destOrd="0" parTransId="{3BDECCCE-740D-446F-AD97-7BF8AD9A8286}" sibTransId="{A4B61E0B-D97C-48FE-B7BD-E126FA0C3E83}"/>
    <dgm:cxn modelId="{3D0838AB-E968-4434-860E-5E92AD9D5F13}" srcId="{E1626627-0C06-49C5-A6BF-1767FE5CBF3A}" destId="{CC1A9F29-C2AF-48AC-9651-4CCB9FA3C038}" srcOrd="3" destOrd="0" parTransId="{98E8F515-117B-4214-826C-2AA5325B6EBC}" sibTransId="{8BE9B18B-F79B-4305-9A85-1DEE05EF616D}"/>
    <dgm:cxn modelId="{C6E67DCC-F097-4E37-9C67-A9081F6CAD65}" type="presOf" srcId="{F60AF574-15AE-4AD8-BAC3-A8647CB1650D}" destId="{1669AC6C-D884-416D-90A4-E3A8D5D05573}" srcOrd="0" destOrd="0" presId="urn:microsoft.com/office/officeart/2005/8/layout/cycle3"/>
    <dgm:cxn modelId="{0A122985-8DF0-42EB-A1BD-D5FD6F81CBC7}" type="presOf" srcId="{DBCA67D2-F26F-4056-9FAF-A42E4436F4FE}" destId="{E4C57DFC-4D1B-434E-909C-AA1417355248}" srcOrd="0" destOrd="0" presId="urn:microsoft.com/office/officeart/2005/8/layout/cycle3"/>
    <dgm:cxn modelId="{B47725D4-2B0D-471A-863C-2F8524030869}" type="presOf" srcId="{96FE68C4-0733-4781-B647-4F2DFD13D97C}" destId="{2BEC894E-2D69-4A64-B422-414D22978FB8}" srcOrd="0" destOrd="0" presId="urn:microsoft.com/office/officeart/2005/8/layout/cycle3"/>
    <dgm:cxn modelId="{1ACACEAD-408B-4CCE-846B-0C9772255122}" type="presOf" srcId="{3BCAAFB9-D131-4526-9DD1-0981BF260EBF}" destId="{95DFABE8-5614-435E-B2B5-BFCED5F49817}" srcOrd="0" destOrd="0" presId="urn:microsoft.com/office/officeart/2005/8/layout/cycle3"/>
    <dgm:cxn modelId="{B6AE4955-DE40-4317-B675-A9EC8A7DF265}" srcId="{E1626627-0C06-49C5-A6BF-1767FE5CBF3A}" destId="{3BCAAFB9-D131-4526-9DD1-0981BF260EBF}" srcOrd="1" destOrd="0" parTransId="{18C99385-4F81-4941-909A-3A49300E5B07}" sibTransId="{4A893B04-01FA-435C-B86E-D493B41A4932}"/>
    <dgm:cxn modelId="{041756D6-AC32-46C9-8BFB-965B7B5399D3}" type="presParOf" srcId="{958BA3A3-C746-493F-9E20-36B84075B969}" destId="{83AF6EC7-5DD0-4097-9EE0-1E07C02A29C6}" srcOrd="0" destOrd="0" presId="urn:microsoft.com/office/officeart/2005/8/layout/cycle3"/>
    <dgm:cxn modelId="{362C6119-3886-4EDE-9B29-90EBEB5BEFBC}" type="presParOf" srcId="{83AF6EC7-5DD0-4097-9EE0-1E07C02A29C6}" destId="{2BEC894E-2D69-4A64-B422-414D22978FB8}" srcOrd="0" destOrd="0" presId="urn:microsoft.com/office/officeart/2005/8/layout/cycle3"/>
    <dgm:cxn modelId="{A5E9CC4C-5097-43EE-B9CA-498C02E5236E}" type="presParOf" srcId="{83AF6EC7-5DD0-4097-9EE0-1E07C02A29C6}" destId="{E4C57DFC-4D1B-434E-909C-AA1417355248}" srcOrd="1" destOrd="0" presId="urn:microsoft.com/office/officeart/2005/8/layout/cycle3"/>
    <dgm:cxn modelId="{834B3419-CE09-4E35-A43A-DB0427E17FA3}" type="presParOf" srcId="{83AF6EC7-5DD0-4097-9EE0-1E07C02A29C6}" destId="{95DFABE8-5614-435E-B2B5-BFCED5F49817}" srcOrd="2" destOrd="0" presId="urn:microsoft.com/office/officeart/2005/8/layout/cycle3"/>
    <dgm:cxn modelId="{D8656A91-08F0-4C12-BF06-019F2482D0CE}" type="presParOf" srcId="{83AF6EC7-5DD0-4097-9EE0-1E07C02A29C6}" destId="{D2D7C3FA-F0A1-4063-9D75-2BC6C48BFFC1}" srcOrd="3" destOrd="0" presId="urn:microsoft.com/office/officeart/2005/8/layout/cycle3"/>
    <dgm:cxn modelId="{708368A4-1DAB-4894-9352-FD3D6EC9B500}" type="presParOf" srcId="{83AF6EC7-5DD0-4097-9EE0-1E07C02A29C6}" destId="{5EEC825A-91E2-45F2-92A2-8FC9B7B6DE61}" srcOrd="4" destOrd="0" presId="urn:microsoft.com/office/officeart/2005/8/layout/cycle3"/>
    <dgm:cxn modelId="{8C8FDA42-7462-4F45-9196-2F185631E713}" type="presParOf" srcId="{83AF6EC7-5DD0-4097-9EE0-1E07C02A29C6}" destId="{1669AC6C-D884-416D-90A4-E3A8D5D05573}" srcOrd="5" destOrd="0" presId="urn:microsoft.com/office/officeart/2005/8/layout/cycle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626627-0C06-49C5-A6BF-1767FE5CBF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96FE68C4-0733-4781-B647-4F2DFD13D97C}">
      <dgm:prSet phldrT="[Texto]"/>
      <dgm:spPr/>
      <dgm:t>
        <a:bodyPr/>
        <a:lstStyle/>
        <a:p>
          <a:r>
            <a:rPr lang="es-ES" dirty="0" smtClean="0"/>
            <a:t>Ambiente Interno</a:t>
          </a:r>
        </a:p>
      </dgm:t>
    </dgm:pt>
    <dgm:pt modelId="{71EAE1C7-EE80-4184-B3D8-BE3A0B022863}" type="parTrans" cxnId="{1D0D5124-F023-4863-A6A9-8E4B0BD82924}">
      <dgm:prSet/>
      <dgm:spPr/>
      <dgm:t>
        <a:bodyPr/>
        <a:lstStyle/>
        <a:p>
          <a:endParaRPr lang="es-EC"/>
        </a:p>
      </dgm:t>
    </dgm:pt>
    <dgm:pt modelId="{DBCA67D2-F26F-4056-9FAF-A42E4436F4FE}" type="sibTrans" cxnId="{1D0D5124-F023-4863-A6A9-8E4B0BD82924}">
      <dgm:prSet/>
      <dgm:spPr/>
      <dgm:t>
        <a:bodyPr/>
        <a:lstStyle/>
        <a:p>
          <a:endParaRPr lang="es-EC"/>
        </a:p>
      </dgm:t>
    </dgm:pt>
    <dgm:pt modelId="{3BCAAFB9-D131-4526-9DD1-0981BF260EBF}">
      <dgm:prSet/>
      <dgm:spPr/>
      <dgm:t>
        <a:bodyPr/>
        <a:lstStyle/>
        <a:p>
          <a:r>
            <a:rPr lang="es-ES" dirty="0" smtClean="0"/>
            <a:t>Establecimiento de Objetivos</a:t>
          </a:r>
          <a:endParaRPr lang="es-EC" dirty="0"/>
        </a:p>
      </dgm:t>
    </dgm:pt>
    <dgm:pt modelId="{18C99385-4F81-4941-909A-3A49300E5B07}" type="parTrans" cxnId="{B6AE4955-DE40-4317-B675-A9EC8A7DF265}">
      <dgm:prSet/>
      <dgm:spPr/>
      <dgm:t>
        <a:bodyPr/>
        <a:lstStyle/>
        <a:p>
          <a:endParaRPr lang="es-EC"/>
        </a:p>
      </dgm:t>
    </dgm:pt>
    <dgm:pt modelId="{4A893B04-01FA-435C-B86E-D493B41A4932}" type="sibTrans" cxnId="{B6AE4955-DE40-4317-B675-A9EC8A7DF265}">
      <dgm:prSet/>
      <dgm:spPr/>
      <dgm:t>
        <a:bodyPr/>
        <a:lstStyle/>
        <a:p>
          <a:endParaRPr lang="es-EC"/>
        </a:p>
      </dgm:t>
    </dgm:pt>
    <dgm:pt modelId="{6F5677DE-FBBE-412D-9FF7-A8DF8DD29D4A}">
      <dgm:prSet/>
      <dgm:spPr/>
      <dgm:t>
        <a:bodyPr/>
        <a:lstStyle/>
        <a:p>
          <a:r>
            <a:rPr lang="es-ES" dirty="0" smtClean="0"/>
            <a:t>Identificación de Eventos</a:t>
          </a:r>
          <a:endParaRPr lang="es-EC" dirty="0"/>
        </a:p>
      </dgm:t>
    </dgm:pt>
    <dgm:pt modelId="{3BDECCCE-740D-446F-AD97-7BF8AD9A8286}" type="parTrans" cxnId="{013F6818-9694-481F-BB9E-037F38864BB9}">
      <dgm:prSet/>
      <dgm:spPr/>
      <dgm:t>
        <a:bodyPr/>
        <a:lstStyle/>
        <a:p>
          <a:endParaRPr lang="es-EC"/>
        </a:p>
      </dgm:t>
    </dgm:pt>
    <dgm:pt modelId="{A4B61E0B-D97C-48FE-B7BD-E126FA0C3E83}" type="sibTrans" cxnId="{013F6818-9694-481F-BB9E-037F38864BB9}">
      <dgm:prSet/>
      <dgm:spPr/>
      <dgm:t>
        <a:bodyPr/>
        <a:lstStyle/>
        <a:p>
          <a:endParaRPr lang="es-EC"/>
        </a:p>
      </dgm:t>
    </dgm:pt>
    <dgm:pt modelId="{CC1A9F29-C2AF-48AC-9651-4CCB9FA3C038}">
      <dgm:prSet/>
      <dgm:spPr/>
      <dgm:t>
        <a:bodyPr/>
        <a:lstStyle/>
        <a:p>
          <a:r>
            <a:rPr lang="es-ES" dirty="0" smtClean="0"/>
            <a:t>Evaluación de Riesgo</a:t>
          </a:r>
          <a:endParaRPr lang="es-EC" dirty="0"/>
        </a:p>
      </dgm:t>
    </dgm:pt>
    <dgm:pt modelId="{98E8F515-117B-4214-826C-2AA5325B6EBC}" type="parTrans" cxnId="{3D0838AB-E968-4434-860E-5E92AD9D5F13}">
      <dgm:prSet/>
      <dgm:spPr/>
      <dgm:t>
        <a:bodyPr/>
        <a:lstStyle/>
        <a:p>
          <a:endParaRPr lang="es-EC"/>
        </a:p>
      </dgm:t>
    </dgm:pt>
    <dgm:pt modelId="{8BE9B18B-F79B-4305-9A85-1DEE05EF616D}" type="sibTrans" cxnId="{3D0838AB-E968-4434-860E-5E92AD9D5F13}">
      <dgm:prSet/>
      <dgm:spPr/>
      <dgm:t>
        <a:bodyPr/>
        <a:lstStyle/>
        <a:p>
          <a:endParaRPr lang="es-EC"/>
        </a:p>
      </dgm:t>
    </dgm:pt>
    <dgm:pt modelId="{F60AF574-15AE-4AD8-BAC3-A8647CB1650D}">
      <dgm:prSet/>
      <dgm:spPr/>
      <dgm:t>
        <a:bodyPr/>
        <a:lstStyle/>
        <a:p>
          <a:r>
            <a:rPr lang="es-ES" dirty="0" smtClean="0"/>
            <a:t>Respuesta al Riesgo</a:t>
          </a:r>
          <a:endParaRPr lang="es-EC" dirty="0"/>
        </a:p>
      </dgm:t>
    </dgm:pt>
    <dgm:pt modelId="{1030C578-B756-4EBA-8C8C-F4296752EB55}" type="parTrans" cxnId="{E1294F23-FFF3-4DCD-8395-7E6E647613CC}">
      <dgm:prSet/>
      <dgm:spPr/>
      <dgm:t>
        <a:bodyPr/>
        <a:lstStyle/>
        <a:p>
          <a:endParaRPr lang="es-EC"/>
        </a:p>
      </dgm:t>
    </dgm:pt>
    <dgm:pt modelId="{1E6BFC25-A26D-490A-AE3E-941426F2A276}" type="sibTrans" cxnId="{E1294F23-FFF3-4DCD-8395-7E6E647613CC}">
      <dgm:prSet/>
      <dgm:spPr/>
      <dgm:t>
        <a:bodyPr/>
        <a:lstStyle/>
        <a:p>
          <a:endParaRPr lang="es-EC"/>
        </a:p>
      </dgm:t>
    </dgm:pt>
    <dgm:pt modelId="{0F18FF5B-D51A-4464-B2FE-A8D5FA2C06DB}">
      <dgm:prSet/>
      <dgm:spPr/>
      <dgm:t>
        <a:bodyPr/>
        <a:lstStyle/>
        <a:p>
          <a:r>
            <a:rPr lang="es-EC" dirty="0" smtClean="0"/>
            <a:t>Actividades de Control</a:t>
          </a:r>
          <a:endParaRPr lang="es-EC" dirty="0"/>
        </a:p>
      </dgm:t>
    </dgm:pt>
    <dgm:pt modelId="{C9ABE1CE-8C0A-4FC0-AC64-87C6EBD1CBB3}" type="parTrans" cxnId="{4C9F220F-9143-49F0-9FB2-DE837FCF90D0}">
      <dgm:prSet/>
      <dgm:spPr/>
      <dgm:t>
        <a:bodyPr/>
        <a:lstStyle/>
        <a:p>
          <a:endParaRPr lang="es-EC"/>
        </a:p>
      </dgm:t>
    </dgm:pt>
    <dgm:pt modelId="{1FC3D0CC-38CA-4D0B-9EF0-C62C94530C7D}" type="sibTrans" cxnId="{4C9F220F-9143-49F0-9FB2-DE837FCF90D0}">
      <dgm:prSet/>
      <dgm:spPr/>
      <dgm:t>
        <a:bodyPr/>
        <a:lstStyle/>
        <a:p>
          <a:endParaRPr lang="es-EC"/>
        </a:p>
      </dgm:t>
    </dgm:pt>
    <dgm:pt modelId="{89CA3C44-EBD6-4DBE-8BF2-E0E1217A8FBD}">
      <dgm:prSet/>
      <dgm:spPr/>
      <dgm:t>
        <a:bodyPr/>
        <a:lstStyle/>
        <a:p>
          <a:r>
            <a:rPr lang="es-EC" dirty="0" smtClean="0"/>
            <a:t>Información y Comunicación</a:t>
          </a:r>
        </a:p>
      </dgm:t>
    </dgm:pt>
    <dgm:pt modelId="{1E569BA4-4C51-4FE8-8E61-1D7F3784EBF1}" type="parTrans" cxnId="{E7D30F06-E8F4-494C-9D7E-351D0FB20932}">
      <dgm:prSet/>
      <dgm:spPr/>
      <dgm:t>
        <a:bodyPr/>
        <a:lstStyle/>
        <a:p>
          <a:endParaRPr lang="es-EC"/>
        </a:p>
      </dgm:t>
    </dgm:pt>
    <dgm:pt modelId="{9277C13B-84D9-4C6D-BD3C-2A4661F9D39F}" type="sibTrans" cxnId="{E7D30F06-E8F4-494C-9D7E-351D0FB20932}">
      <dgm:prSet/>
      <dgm:spPr/>
      <dgm:t>
        <a:bodyPr/>
        <a:lstStyle/>
        <a:p>
          <a:endParaRPr lang="es-EC"/>
        </a:p>
      </dgm:t>
    </dgm:pt>
    <dgm:pt modelId="{5D5D037D-4FE3-45F2-BEB7-11B939637523}">
      <dgm:prSet/>
      <dgm:spPr/>
      <dgm:t>
        <a:bodyPr/>
        <a:lstStyle/>
        <a:p>
          <a:r>
            <a:rPr lang="es-EC" dirty="0" smtClean="0"/>
            <a:t>Monitoreo</a:t>
          </a:r>
        </a:p>
      </dgm:t>
    </dgm:pt>
    <dgm:pt modelId="{941F7C29-75DD-44AE-A9EB-A9A973FAF271}" type="parTrans" cxnId="{2EE89131-5A72-4EEB-9793-2AEA2A61CDA3}">
      <dgm:prSet/>
      <dgm:spPr/>
      <dgm:t>
        <a:bodyPr/>
        <a:lstStyle/>
        <a:p>
          <a:endParaRPr lang="es-EC"/>
        </a:p>
      </dgm:t>
    </dgm:pt>
    <dgm:pt modelId="{D1F59A9B-0669-4B46-939C-D03D3EC42CCB}" type="sibTrans" cxnId="{2EE89131-5A72-4EEB-9793-2AEA2A61CDA3}">
      <dgm:prSet/>
      <dgm:spPr/>
      <dgm:t>
        <a:bodyPr/>
        <a:lstStyle/>
        <a:p>
          <a:endParaRPr lang="es-EC"/>
        </a:p>
      </dgm:t>
    </dgm:pt>
    <dgm:pt modelId="{8D073F99-CE8F-4E28-9D97-1D685DF9C09A}" type="pres">
      <dgm:prSet presAssocID="{E1626627-0C06-49C5-A6BF-1767FE5CBF3A}" presName="diagram" presStyleCnt="0">
        <dgm:presLayoutVars>
          <dgm:dir/>
          <dgm:resizeHandles val="exact"/>
        </dgm:presLayoutVars>
      </dgm:prSet>
      <dgm:spPr/>
      <dgm:t>
        <a:bodyPr/>
        <a:lstStyle/>
        <a:p>
          <a:endParaRPr lang="es-ES"/>
        </a:p>
      </dgm:t>
    </dgm:pt>
    <dgm:pt modelId="{E26A8DF7-5A72-4E77-9C3A-C34247057445}" type="pres">
      <dgm:prSet presAssocID="{96FE68C4-0733-4781-B647-4F2DFD13D97C}" presName="node" presStyleLbl="node1" presStyleIdx="0" presStyleCnt="8">
        <dgm:presLayoutVars>
          <dgm:bulletEnabled val="1"/>
        </dgm:presLayoutVars>
      </dgm:prSet>
      <dgm:spPr/>
      <dgm:t>
        <a:bodyPr/>
        <a:lstStyle/>
        <a:p>
          <a:endParaRPr lang="es-ES"/>
        </a:p>
      </dgm:t>
    </dgm:pt>
    <dgm:pt modelId="{833B4410-D608-4276-A9F2-53A3160D954F}" type="pres">
      <dgm:prSet presAssocID="{DBCA67D2-F26F-4056-9FAF-A42E4436F4FE}" presName="sibTrans" presStyleLbl="sibTrans2D1" presStyleIdx="0" presStyleCnt="7"/>
      <dgm:spPr/>
      <dgm:t>
        <a:bodyPr/>
        <a:lstStyle/>
        <a:p>
          <a:endParaRPr lang="es-ES"/>
        </a:p>
      </dgm:t>
    </dgm:pt>
    <dgm:pt modelId="{908CD69C-FE22-489F-8864-68E6106ED8A6}" type="pres">
      <dgm:prSet presAssocID="{DBCA67D2-F26F-4056-9FAF-A42E4436F4FE}" presName="connectorText" presStyleLbl="sibTrans2D1" presStyleIdx="0" presStyleCnt="7"/>
      <dgm:spPr/>
      <dgm:t>
        <a:bodyPr/>
        <a:lstStyle/>
        <a:p>
          <a:endParaRPr lang="es-ES"/>
        </a:p>
      </dgm:t>
    </dgm:pt>
    <dgm:pt modelId="{C329E0FF-1B70-4E8E-B69C-382B2CC25A3F}" type="pres">
      <dgm:prSet presAssocID="{3BCAAFB9-D131-4526-9DD1-0981BF260EBF}" presName="node" presStyleLbl="node1" presStyleIdx="1" presStyleCnt="8">
        <dgm:presLayoutVars>
          <dgm:bulletEnabled val="1"/>
        </dgm:presLayoutVars>
      </dgm:prSet>
      <dgm:spPr/>
      <dgm:t>
        <a:bodyPr/>
        <a:lstStyle/>
        <a:p>
          <a:endParaRPr lang="es-ES"/>
        </a:p>
      </dgm:t>
    </dgm:pt>
    <dgm:pt modelId="{C11677A7-6596-457E-95A2-35E017BE21D1}" type="pres">
      <dgm:prSet presAssocID="{4A893B04-01FA-435C-B86E-D493B41A4932}" presName="sibTrans" presStyleLbl="sibTrans2D1" presStyleIdx="1" presStyleCnt="7"/>
      <dgm:spPr/>
      <dgm:t>
        <a:bodyPr/>
        <a:lstStyle/>
        <a:p>
          <a:endParaRPr lang="es-ES"/>
        </a:p>
      </dgm:t>
    </dgm:pt>
    <dgm:pt modelId="{822DFA20-944D-4413-BF8B-89F36C18C125}" type="pres">
      <dgm:prSet presAssocID="{4A893B04-01FA-435C-B86E-D493B41A4932}" presName="connectorText" presStyleLbl="sibTrans2D1" presStyleIdx="1" presStyleCnt="7"/>
      <dgm:spPr/>
      <dgm:t>
        <a:bodyPr/>
        <a:lstStyle/>
        <a:p>
          <a:endParaRPr lang="es-ES"/>
        </a:p>
      </dgm:t>
    </dgm:pt>
    <dgm:pt modelId="{B9A649A7-1597-4039-BF87-0E4CAE17FF30}" type="pres">
      <dgm:prSet presAssocID="{6F5677DE-FBBE-412D-9FF7-A8DF8DD29D4A}" presName="node" presStyleLbl="node1" presStyleIdx="2" presStyleCnt="8">
        <dgm:presLayoutVars>
          <dgm:bulletEnabled val="1"/>
        </dgm:presLayoutVars>
      </dgm:prSet>
      <dgm:spPr/>
      <dgm:t>
        <a:bodyPr/>
        <a:lstStyle/>
        <a:p>
          <a:endParaRPr lang="es-ES"/>
        </a:p>
      </dgm:t>
    </dgm:pt>
    <dgm:pt modelId="{1A8FACD3-3FA6-4850-8FFE-5CD83C67BBF1}" type="pres">
      <dgm:prSet presAssocID="{A4B61E0B-D97C-48FE-B7BD-E126FA0C3E83}" presName="sibTrans" presStyleLbl="sibTrans2D1" presStyleIdx="2" presStyleCnt="7"/>
      <dgm:spPr/>
      <dgm:t>
        <a:bodyPr/>
        <a:lstStyle/>
        <a:p>
          <a:endParaRPr lang="es-ES"/>
        </a:p>
      </dgm:t>
    </dgm:pt>
    <dgm:pt modelId="{B36F7C06-1D84-4CEA-A532-59D9ADECAE17}" type="pres">
      <dgm:prSet presAssocID="{A4B61E0B-D97C-48FE-B7BD-E126FA0C3E83}" presName="connectorText" presStyleLbl="sibTrans2D1" presStyleIdx="2" presStyleCnt="7"/>
      <dgm:spPr/>
      <dgm:t>
        <a:bodyPr/>
        <a:lstStyle/>
        <a:p>
          <a:endParaRPr lang="es-ES"/>
        </a:p>
      </dgm:t>
    </dgm:pt>
    <dgm:pt modelId="{0FADA4F3-6133-444A-8C83-E52618D956FD}" type="pres">
      <dgm:prSet presAssocID="{CC1A9F29-C2AF-48AC-9651-4CCB9FA3C038}" presName="node" presStyleLbl="node1" presStyleIdx="3" presStyleCnt="8">
        <dgm:presLayoutVars>
          <dgm:bulletEnabled val="1"/>
        </dgm:presLayoutVars>
      </dgm:prSet>
      <dgm:spPr/>
      <dgm:t>
        <a:bodyPr/>
        <a:lstStyle/>
        <a:p>
          <a:endParaRPr lang="es-ES"/>
        </a:p>
      </dgm:t>
    </dgm:pt>
    <dgm:pt modelId="{3EC2D351-9022-40EA-AF95-3CA7A0A339C2}" type="pres">
      <dgm:prSet presAssocID="{8BE9B18B-F79B-4305-9A85-1DEE05EF616D}" presName="sibTrans" presStyleLbl="sibTrans2D1" presStyleIdx="3" presStyleCnt="7"/>
      <dgm:spPr/>
      <dgm:t>
        <a:bodyPr/>
        <a:lstStyle/>
        <a:p>
          <a:endParaRPr lang="es-ES"/>
        </a:p>
      </dgm:t>
    </dgm:pt>
    <dgm:pt modelId="{8711567F-C9A2-4567-9C38-A70048092A32}" type="pres">
      <dgm:prSet presAssocID="{8BE9B18B-F79B-4305-9A85-1DEE05EF616D}" presName="connectorText" presStyleLbl="sibTrans2D1" presStyleIdx="3" presStyleCnt="7"/>
      <dgm:spPr/>
      <dgm:t>
        <a:bodyPr/>
        <a:lstStyle/>
        <a:p>
          <a:endParaRPr lang="es-ES"/>
        </a:p>
      </dgm:t>
    </dgm:pt>
    <dgm:pt modelId="{819ADF4F-ED89-4527-B03B-76787BADE204}" type="pres">
      <dgm:prSet presAssocID="{F60AF574-15AE-4AD8-BAC3-A8647CB1650D}" presName="node" presStyleLbl="node1" presStyleIdx="4" presStyleCnt="8">
        <dgm:presLayoutVars>
          <dgm:bulletEnabled val="1"/>
        </dgm:presLayoutVars>
      </dgm:prSet>
      <dgm:spPr/>
      <dgm:t>
        <a:bodyPr/>
        <a:lstStyle/>
        <a:p>
          <a:endParaRPr lang="es-ES"/>
        </a:p>
      </dgm:t>
    </dgm:pt>
    <dgm:pt modelId="{E215FC64-23B1-483E-8A4E-444440C31144}" type="pres">
      <dgm:prSet presAssocID="{1E6BFC25-A26D-490A-AE3E-941426F2A276}" presName="sibTrans" presStyleLbl="sibTrans2D1" presStyleIdx="4" presStyleCnt="7"/>
      <dgm:spPr/>
      <dgm:t>
        <a:bodyPr/>
        <a:lstStyle/>
        <a:p>
          <a:endParaRPr lang="es-ES"/>
        </a:p>
      </dgm:t>
    </dgm:pt>
    <dgm:pt modelId="{76CF3E3A-4D74-427C-8CC9-37BD4D04BEC2}" type="pres">
      <dgm:prSet presAssocID="{1E6BFC25-A26D-490A-AE3E-941426F2A276}" presName="connectorText" presStyleLbl="sibTrans2D1" presStyleIdx="4" presStyleCnt="7"/>
      <dgm:spPr/>
      <dgm:t>
        <a:bodyPr/>
        <a:lstStyle/>
        <a:p>
          <a:endParaRPr lang="es-ES"/>
        </a:p>
      </dgm:t>
    </dgm:pt>
    <dgm:pt modelId="{EA17DDAB-47AF-4630-94F1-9E6CC99CF6A1}" type="pres">
      <dgm:prSet presAssocID="{0F18FF5B-D51A-4464-B2FE-A8D5FA2C06DB}" presName="node" presStyleLbl="node1" presStyleIdx="5" presStyleCnt="8">
        <dgm:presLayoutVars>
          <dgm:bulletEnabled val="1"/>
        </dgm:presLayoutVars>
      </dgm:prSet>
      <dgm:spPr/>
      <dgm:t>
        <a:bodyPr/>
        <a:lstStyle/>
        <a:p>
          <a:endParaRPr lang="es-ES"/>
        </a:p>
      </dgm:t>
    </dgm:pt>
    <dgm:pt modelId="{2B4526C6-3F1D-438D-995F-96CB3EA63841}" type="pres">
      <dgm:prSet presAssocID="{1FC3D0CC-38CA-4D0B-9EF0-C62C94530C7D}" presName="sibTrans" presStyleLbl="sibTrans2D1" presStyleIdx="5" presStyleCnt="7"/>
      <dgm:spPr/>
      <dgm:t>
        <a:bodyPr/>
        <a:lstStyle/>
        <a:p>
          <a:endParaRPr lang="es-ES"/>
        </a:p>
      </dgm:t>
    </dgm:pt>
    <dgm:pt modelId="{CAAF3E48-BEE0-40C3-B975-C0FB29DE4A39}" type="pres">
      <dgm:prSet presAssocID="{1FC3D0CC-38CA-4D0B-9EF0-C62C94530C7D}" presName="connectorText" presStyleLbl="sibTrans2D1" presStyleIdx="5" presStyleCnt="7"/>
      <dgm:spPr/>
      <dgm:t>
        <a:bodyPr/>
        <a:lstStyle/>
        <a:p>
          <a:endParaRPr lang="es-ES"/>
        </a:p>
      </dgm:t>
    </dgm:pt>
    <dgm:pt modelId="{4052E997-DB5A-4A44-A9BF-A610F6A2964F}" type="pres">
      <dgm:prSet presAssocID="{89CA3C44-EBD6-4DBE-8BF2-E0E1217A8FBD}" presName="node" presStyleLbl="node1" presStyleIdx="6" presStyleCnt="8">
        <dgm:presLayoutVars>
          <dgm:bulletEnabled val="1"/>
        </dgm:presLayoutVars>
      </dgm:prSet>
      <dgm:spPr/>
      <dgm:t>
        <a:bodyPr/>
        <a:lstStyle/>
        <a:p>
          <a:endParaRPr lang="es-ES"/>
        </a:p>
      </dgm:t>
    </dgm:pt>
    <dgm:pt modelId="{D7005D9E-B152-4814-B027-59DBC1FBF324}" type="pres">
      <dgm:prSet presAssocID="{9277C13B-84D9-4C6D-BD3C-2A4661F9D39F}" presName="sibTrans" presStyleLbl="sibTrans2D1" presStyleIdx="6" presStyleCnt="7"/>
      <dgm:spPr/>
      <dgm:t>
        <a:bodyPr/>
        <a:lstStyle/>
        <a:p>
          <a:endParaRPr lang="es-ES"/>
        </a:p>
      </dgm:t>
    </dgm:pt>
    <dgm:pt modelId="{EEE6DC46-FAFC-4AAB-A5F5-C14876E2E6F2}" type="pres">
      <dgm:prSet presAssocID="{9277C13B-84D9-4C6D-BD3C-2A4661F9D39F}" presName="connectorText" presStyleLbl="sibTrans2D1" presStyleIdx="6" presStyleCnt="7"/>
      <dgm:spPr/>
      <dgm:t>
        <a:bodyPr/>
        <a:lstStyle/>
        <a:p>
          <a:endParaRPr lang="es-ES"/>
        </a:p>
      </dgm:t>
    </dgm:pt>
    <dgm:pt modelId="{6AD23D0D-A66F-44D7-8257-CEA18A6A292B}" type="pres">
      <dgm:prSet presAssocID="{5D5D037D-4FE3-45F2-BEB7-11B939637523}" presName="node" presStyleLbl="node1" presStyleIdx="7" presStyleCnt="8">
        <dgm:presLayoutVars>
          <dgm:bulletEnabled val="1"/>
        </dgm:presLayoutVars>
      </dgm:prSet>
      <dgm:spPr/>
      <dgm:t>
        <a:bodyPr/>
        <a:lstStyle/>
        <a:p>
          <a:endParaRPr lang="es-ES"/>
        </a:p>
      </dgm:t>
    </dgm:pt>
  </dgm:ptLst>
  <dgm:cxnLst>
    <dgm:cxn modelId="{0F71A418-67D7-40CA-9D12-BC7784854458}" type="presOf" srcId="{1FC3D0CC-38CA-4D0B-9EF0-C62C94530C7D}" destId="{2B4526C6-3F1D-438D-995F-96CB3EA63841}" srcOrd="0" destOrd="0" presId="urn:microsoft.com/office/officeart/2005/8/layout/process5"/>
    <dgm:cxn modelId="{E298A348-C465-4599-B58C-2F75BA1FE132}" type="presOf" srcId="{89CA3C44-EBD6-4DBE-8BF2-E0E1217A8FBD}" destId="{4052E997-DB5A-4A44-A9BF-A610F6A2964F}" srcOrd="0" destOrd="0" presId="urn:microsoft.com/office/officeart/2005/8/layout/process5"/>
    <dgm:cxn modelId="{29A88F4C-271A-4592-9600-7F29075BC6A3}" type="presOf" srcId="{DBCA67D2-F26F-4056-9FAF-A42E4436F4FE}" destId="{833B4410-D608-4276-A9F2-53A3160D954F}" srcOrd="0" destOrd="0" presId="urn:microsoft.com/office/officeart/2005/8/layout/process5"/>
    <dgm:cxn modelId="{25D1EB5A-ABB3-4924-9FC0-C270D3611B62}" type="presOf" srcId="{9277C13B-84D9-4C6D-BD3C-2A4661F9D39F}" destId="{EEE6DC46-FAFC-4AAB-A5F5-C14876E2E6F2}" srcOrd="1" destOrd="0" presId="urn:microsoft.com/office/officeart/2005/8/layout/process5"/>
    <dgm:cxn modelId="{141F68E2-EAA9-4F08-8E69-EBE3191C52D0}" type="presOf" srcId="{6F5677DE-FBBE-412D-9FF7-A8DF8DD29D4A}" destId="{B9A649A7-1597-4039-BF87-0E4CAE17FF30}" srcOrd="0" destOrd="0" presId="urn:microsoft.com/office/officeart/2005/8/layout/process5"/>
    <dgm:cxn modelId="{2EE89131-5A72-4EEB-9793-2AEA2A61CDA3}" srcId="{E1626627-0C06-49C5-A6BF-1767FE5CBF3A}" destId="{5D5D037D-4FE3-45F2-BEB7-11B939637523}" srcOrd="7" destOrd="0" parTransId="{941F7C29-75DD-44AE-A9EB-A9A973FAF271}" sibTransId="{D1F59A9B-0669-4B46-939C-D03D3EC42CCB}"/>
    <dgm:cxn modelId="{3D0838AB-E968-4434-860E-5E92AD9D5F13}" srcId="{E1626627-0C06-49C5-A6BF-1767FE5CBF3A}" destId="{CC1A9F29-C2AF-48AC-9651-4CCB9FA3C038}" srcOrd="3" destOrd="0" parTransId="{98E8F515-117B-4214-826C-2AA5325B6EBC}" sibTransId="{8BE9B18B-F79B-4305-9A85-1DEE05EF616D}"/>
    <dgm:cxn modelId="{91A39863-26C7-44F2-A54E-5BB48B02E5D3}" type="presOf" srcId="{4A893B04-01FA-435C-B86E-D493B41A4932}" destId="{822DFA20-944D-4413-BF8B-89F36C18C125}" srcOrd="1" destOrd="0" presId="urn:microsoft.com/office/officeart/2005/8/layout/process5"/>
    <dgm:cxn modelId="{4F9A22E5-CE23-4AB0-A399-60613996BB3D}" type="presOf" srcId="{A4B61E0B-D97C-48FE-B7BD-E126FA0C3E83}" destId="{1A8FACD3-3FA6-4850-8FFE-5CD83C67BBF1}" srcOrd="0" destOrd="0" presId="urn:microsoft.com/office/officeart/2005/8/layout/process5"/>
    <dgm:cxn modelId="{01106A14-3473-440C-A8D4-1DC9227BE033}" type="presOf" srcId="{1FC3D0CC-38CA-4D0B-9EF0-C62C94530C7D}" destId="{CAAF3E48-BEE0-40C3-B975-C0FB29DE4A39}" srcOrd="1" destOrd="0" presId="urn:microsoft.com/office/officeart/2005/8/layout/process5"/>
    <dgm:cxn modelId="{013F6818-9694-481F-BB9E-037F38864BB9}" srcId="{E1626627-0C06-49C5-A6BF-1767FE5CBF3A}" destId="{6F5677DE-FBBE-412D-9FF7-A8DF8DD29D4A}" srcOrd="2" destOrd="0" parTransId="{3BDECCCE-740D-446F-AD97-7BF8AD9A8286}" sibTransId="{A4B61E0B-D97C-48FE-B7BD-E126FA0C3E83}"/>
    <dgm:cxn modelId="{0C1C8813-0624-42EF-9B8D-1A9D26A0FE94}" type="presOf" srcId="{F60AF574-15AE-4AD8-BAC3-A8647CB1650D}" destId="{819ADF4F-ED89-4527-B03B-76787BADE204}" srcOrd="0" destOrd="0" presId="urn:microsoft.com/office/officeart/2005/8/layout/process5"/>
    <dgm:cxn modelId="{624B5188-C82A-4368-ABC5-CC84CA374BD3}" type="presOf" srcId="{5D5D037D-4FE3-45F2-BEB7-11B939637523}" destId="{6AD23D0D-A66F-44D7-8257-CEA18A6A292B}" srcOrd="0" destOrd="0" presId="urn:microsoft.com/office/officeart/2005/8/layout/process5"/>
    <dgm:cxn modelId="{05866E62-8EA4-407D-9CB7-28F4A1ADDC25}" type="presOf" srcId="{1E6BFC25-A26D-490A-AE3E-941426F2A276}" destId="{E215FC64-23B1-483E-8A4E-444440C31144}" srcOrd="0" destOrd="0" presId="urn:microsoft.com/office/officeart/2005/8/layout/process5"/>
    <dgm:cxn modelId="{1D0D5124-F023-4863-A6A9-8E4B0BD82924}" srcId="{E1626627-0C06-49C5-A6BF-1767FE5CBF3A}" destId="{96FE68C4-0733-4781-B647-4F2DFD13D97C}" srcOrd="0" destOrd="0" parTransId="{71EAE1C7-EE80-4184-B3D8-BE3A0B022863}" sibTransId="{DBCA67D2-F26F-4056-9FAF-A42E4436F4FE}"/>
    <dgm:cxn modelId="{432DA89D-4B64-4C7A-AD16-B78114D9446B}" type="presOf" srcId="{8BE9B18B-F79B-4305-9A85-1DEE05EF616D}" destId="{8711567F-C9A2-4567-9C38-A70048092A32}" srcOrd="1" destOrd="0" presId="urn:microsoft.com/office/officeart/2005/8/layout/process5"/>
    <dgm:cxn modelId="{1BA7F931-319E-4E37-9239-A8617767267D}" type="presOf" srcId="{96FE68C4-0733-4781-B647-4F2DFD13D97C}" destId="{E26A8DF7-5A72-4E77-9C3A-C34247057445}" srcOrd="0" destOrd="0" presId="urn:microsoft.com/office/officeart/2005/8/layout/process5"/>
    <dgm:cxn modelId="{636B80EB-AAB2-45F0-9BF0-0A37FE7FC435}" type="presOf" srcId="{9277C13B-84D9-4C6D-BD3C-2A4661F9D39F}" destId="{D7005D9E-B152-4814-B027-59DBC1FBF324}" srcOrd="0" destOrd="0" presId="urn:microsoft.com/office/officeart/2005/8/layout/process5"/>
    <dgm:cxn modelId="{93B32848-8F40-40ED-A644-1B39CB083AAC}" type="presOf" srcId="{1E6BFC25-A26D-490A-AE3E-941426F2A276}" destId="{76CF3E3A-4D74-427C-8CC9-37BD4D04BEC2}" srcOrd="1" destOrd="0" presId="urn:microsoft.com/office/officeart/2005/8/layout/process5"/>
    <dgm:cxn modelId="{62A0BCEA-2003-42BF-9390-19DD15AF1531}" type="presOf" srcId="{DBCA67D2-F26F-4056-9FAF-A42E4436F4FE}" destId="{908CD69C-FE22-489F-8864-68E6106ED8A6}" srcOrd="1" destOrd="0" presId="urn:microsoft.com/office/officeart/2005/8/layout/process5"/>
    <dgm:cxn modelId="{1D60CE2B-692B-475E-9CAB-6A541445DF28}" type="presOf" srcId="{CC1A9F29-C2AF-48AC-9651-4CCB9FA3C038}" destId="{0FADA4F3-6133-444A-8C83-E52618D956FD}" srcOrd="0" destOrd="0" presId="urn:microsoft.com/office/officeart/2005/8/layout/process5"/>
    <dgm:cxn modelId="{86599588-7581-45E7-98CC-940C8B2FA62D}" type="presOf" srcId="{3BCAAFB9-D131-4526-9DD1-0981BF260EBF}" destId="{C329E0FF-1B70-4E8E-B69C-382B2CC25A3F}" srcOrd="0" destOrd="0" presId="urn:microsoft.com/office/officeart/2005/8/layout/process5"/>
    <dgm:cxn modelId="{7B95420B-E66A-4ECD-AC14-4C37EA08941C}" type="presOf" srcId="{4A893B04-01FA-435C-B86E-D493B41A4932}" destId="{C11677A7-6596-457E-95A2-35E017BE21D1}" srcOrd="0" destOrd="0" presId="urn:microsoft.com/office/officeart/2005/8/layout/process5"/>
    <dgm:cxn modelId="{E7D30F06-E8F4-494C-9D7E-351D0FB20932}" srcId="{E1626627-0C06-49C5-A6BF-1767FE5CBF3A}" destId="{89CA3C44-EBD6-4DBE-8BF2-E0E1217A8FBD}" srcOrd="6" destOrd="0" parTransId="{1E569BA4-4C51-4FE8-8E61-1D7F3784EBF1}" sibTransId="{9277C13B-84D9-4C6D-BD3C-2A4661F9D39F}"/>
    <dgm:cxn modelId="{B6AE4955-DE40-4317-B675-A9EC8A7DF265}" srcId="{E1626627-0C06-49C5-A6BF-1767FE5CBF3A}" destId="{3BCAAFB9-D131-4526-9DD1-0981BF260EBF}" srcOrd="1" destOrd="0" parTransId="{18C99385-4F81-4941-909A-3A49300E5B07}" sibTransId="{4A893B04-01FA-435C-B86E-D493B41A4932}"/>
    <dgm:cxn modelId="{E1294F23-FFF3-4DCD-8395-7E6E647613CC}" srcId="{E1626627-0C06-49C5-A6BF-1767FE5CBF3A}" destId="{F60AF574-15AE-4AD8-BAC3-A8647CB1650D}" srcOrd="4" destOrd="0" parTransId="{1030C578-B756-4EBA-8C8C-F4296752EB55}" sibTransId="{1E6BFC25-A26D-490A-AE3E-941426F2A276}"/>
    <dgm:cxn modelId="{4C9F220F-9143-49F0-9FB2-DE837FCF90D0}" srcId="{E1626627-0C06-49C5-A6BF-1767FE5CBF3A}" destId="{0F18FF5B-D51A-4464-B2FE-A8D5FA2C06DB}" srcOrd="5" destOrd="0" parTransId="{C9ABE1CE-8C0A-4FC0-AC64-87C6EBD1CBB3}" sibTransId="{1FC3D0CC-38CA-4D0B-9EF0-C62C94530C7D}"/>
    <dgm:cxn modelId="{CD91ED36-EB51-4AB0-8811-566150E3EEF2}" type="presOf" srcId="{8BE9B18B-F79B-4305-9A85-1DEE05EF616D}" destId="{3EC2D351-9022-40EA-AF95-3CA7A0A339C2}" srcOrd="0" destOrd="0" presId="urn:microsoft.com/office/officeart/2005/8/layout/process5"/>
    <dgm:cxn modelId="{5C22BFB7-A9D1-4C25-9555-45A7E49A2469}" type="presOf" srcId="{E1626627-0C06-49C5-A6BF-1767FE5CBF3A}" destId="{8D073F99-CE8F-4E28-9D97-1D685DF9C09A}" srcOrd="0" destOrd="0" presId="urn:microsoft.com/office/officeart/2005/8/layout/process5"/>
    <dgm:cxn modelId="{3DF519FD-AAF1-4F32-844D-EA15F68AB9D3}" type="presOf" srcId="{A4B61E0B-D97C-48FE-B7BD-E126FA0C3E83}" destId="{B36F7C06-1D84-4CEA-A532-59D9ADECAE17}" srcOrd="1" destOrd="0" presId="urn:microsoft.com/office/officeart/2005/8/layout/process5"/>
    <dgm:cxn modelId="{C59A3B03-F285-4C67-8F01-E904EB742244}" type="presOf" srcId="{0F18FF5B-D51A-4464-B2FE-A8D5FA2C06DB}" destId="{EA17DDAB-47AF-4630-94F1-9E6CC99CF6A1}" srcOrd="0" destOrd="0" presId="urn:microsoft.com/office/officeart/2005/8/layout/process5"/>
    <dgm:cxn modelId="{6DA703EB-6B3F-4714-A1B0-6401A3C24A53}" type="presParOf" srcId="{8D073F99-CE8F-4E28-9D97-1D685DF9C09A}" destId="{E26A8DF7-5A72-4E77-9C3A-C34247057445}" srcOrd="0" destOrd="0" presId="urn:microsoft.com/office/officeart/2005/8/layout/process5"/>
    <dgm:cxn modelId="{A4539252-2D92-4358-9CC5-823063C35AC8}" type="presParOf" srcId="{8D073F99-CE8F-4E28-9D97-1D685DF9C09A}" destId="{833B4410-D608-4276-A9F2-53A3160D954F}" srcOrd="1" destOrd="0" presId="urn:microsoft.com/office/officeart/2005/8/layout/process5"/>
    <dgm:cxn modelId="{7A77D9A7-5000-4C93-AC18-5DECC4267C29}" type="presParOf" srcId="{833B4410-D608-4276-A9F2-53A3160D954F}" destId="{908CD69C-FE22-489F-8864-68E6106ED8A6}" srcOrd="0" destOrd="0" presId="urn:microsoft.com/office/officeart/2005/8/layout/process5"/>
    <dgm:cxn modelId="{471BFCCB-30C8-4C18-AAC4-673AF1EF5E95}" type="presParOf" srcId="{8D073F99-CE8F-4E28-9D97-1D685DF9C09A}" destId="{C329E0FF-1B70-4E8E-B69C-382B2CC25A3F}" srcOrd="2" destOrd="0" presId="urn:microsoft.com/office/officeart/2005/8/layout/process5"/>
    <dgm:cxn modelId="{7847AC66-FE01-48AC-8879-6A7EAE7D8CFD}" type="presParOf" srcId="{8D073F99-CE8F-4E28-9D97-1D685DF9C09A}" destId="{C11677A7-6596-457E-95A2-35E017BE21D1}" srcOrd="3" destOrd="0" presId="urn:microsoft.com/office/officeart/2005/8/layout/process5"/>
    <dgm:cxn modelId="{E6D52A94-2D26-4843-895F-428B943795B4}" type="presParOf" srcId="{C11677A7-6596-457E-95A2-35E017BE21D1}" destId="{822DFA20-944D-4413-BF8B-89F36C18C125}" srcOrd="0" destOrd="0" presId="urn:microsoft.com/office/officeart/2005/8/layout/process5"/>
    <dgm:cxn modelId="{E9991889-E388-41A9-8927-661B5D9DC49C}" type="presParOf" srcId="{8D073F99-CE8F-4E28-9D97-1D685DF9C09A}" destId="{B9A649A7-1597-4039-BF87-0E4CAE17FF30}" srcOrd="4" destOrd="0" presId="urn:microsoft.com/office/officeart/2005/8/layout/process5"/>
    <dgm:cxn modelId="{656B6949-6E65-428A-9827-E75E746E62B5}" type="presParOf" srcId="{8D073F99-CE8F-4E28-9D97-1D685DF9C09A}" destId="{1A8FACD3-3FA6-4850-8FFE-5CD83C67BBF1}" srcOrd="5" destOrd="0" presId="urn:microsoft.com/office/officeart/2005/8/layout/process5"/>
    <dgm:cxn modelId="{A1E4311B-2603-4088-A020-9DFBA0280BDA}" type="presParOf" srcId="{1A8FACD3-3FA6-4850-8FFE-5CD83C67BBF1}" destId="{B36F7C06-1D84-4CEA-A532-59D9ADECAE17}" srcOrd="0" destOrd="0" presId="urn:microsoft.com/office/officeart/2005/8/layout/process5"/>
    <dgm:cxn modelId="{6917EB14-6D08-4C03-ABD3-3DA8F9A0E53F}" type="presParOf" srcId="{8D073F99-CE8F-4E28-9D97-1D685DF9C09A}" destId="{0FADA4F3-6133-444A-8C83-E52618D956FD}" srcOrd="6" destOrd="0" presId="urn:microsoft.com/office/officeart/2005/8/layout/process5"/>
    <dgm:cxn modelId="{3C413DBC-22B1-49E7-BBA4-0B768F71E518}" type="presParOf" srcId="{8D073F99-CE8F-4E28-9D97-1D685DF9C09A}" destId="{3EC2D351-9022-40EA-AF95-3CA7A0A339C2}" srcOrd="7" destOrd="0" presId="urn:microsoft.com/office/officeart/2005/8/layout/process5"/>
    <dgm:cxn modelId="{9EBD9232-6D78-4360-84C2-A2504E20E48B}" type="presParOf" srcId="{3EC2D351-9022-40EA-AF95-3CA7A0A339C2}" destId="{8711567F-C9A2-4567-9C38-A70048092A32}" srcOrd="0" destOrd="0" presId="urn:microsoft.com/office/officeart/2005/8/layout/process5"/>
    <dgm:cxn modelId="{B8A1ADC8-72D6-4AA0-A13B-39C27EB0180B}" type="presParOf" srcId="{8D073F99-CE8F-4E28-9D97-1D685DF9C09A}" destId="{819ADF4F-ED89-4527-B03B-76787BADE204}" srcOrd="8" destOrd="0" presId="urn:microsoft.com/office/officeart/2005/8/layout/process5"/>
    <dgm:cxn modelId="{3FA82DA5-8196-46E7-8199-E43F169A6D10}" type="presParOf" srcId="{8D073F99-CE8F-4E28-9D97-1D685DF9C09A}" destId="{E215FC64-23B1-483E-8A4E-444440C31144}" srcOrd="9" destOrd="0" presId="urn:microsoft.com/office/officeart/2005/8/layout/process5"/>
    <dgm:cxn modelId="{57527283-7863-48E9-BDC3-6729FCBA5B6F}" type="presParOf" srcId="{E215FC64-23B1-483E-8A4E-444440C31144}" destId="{76CF3E3A-4D74-427C-8CC9-37BD4D04BEC2}" srcOrd="0" destOrd="0" presId="urn:microsoft.com/office/officeart/2005/8/layout/process5"/>
    <dgm:cxn modelId="{6693A52F-EA48-4523-AEED-970284C7FABC}" type="presParOf" srcId="{8D073F99-CE8F-4E28-9D97-1D685DF9C09A}" destId="{EA17DDAB-47AF-4630-94F1-9E6CC99CF6A1}" srcOrd="10" destOrd="0" presId="urn:microsoft.com/office/officeart/2005/8/layout/process5"/>
    <dgm:cxn modelId="{5F55F2E5-C264-49AD-B13C-5BF7344B761E}" type="presParOf" srcId="{8D073F99-CE8F-4E28-9D97-1D685DF9C09A}" destId="{2B4526C6-3F1D-438D-995F-96CB3EA63841}" srcOrd="11" destOrd="0" presId="urn:microsoft.com/office/officeart/2005/8/layout/process5"/>
    <dgm:cxn modelId="{8A5AC161-4D2A-4535-9027-DAEC0235CCA0}" type="presParOf" srcId="{2B4526C6-3F1D-438D-995F-96CB3EA63841}" destId="{CAAF3E48-BEE0-40C3-B975-C0FB29DE4A39}" srcOrd="0" destOrd="0" presId="urn:microsoft.com/office/officeart/2005/8/layout/process5"/>
    <dgm:cxn modelId="{F55ECF7D-0605-4E77-9E41-447FAB8E13EB}" type="presParOf" srcId="{8D073F99-CE8F-4E28-9D97-1D685DF9C09A}" destId="{4052E997-DB5A-4A44-A9BF-A610F6A2964F}" srcOrd="12" destOrd="0" presId="urn:microsoft.com/office/officeart/2005/8/layout/process5"/>
    <dgm:cxn modelId="{5C5D3C73-E2A3-451C-AC84-D672B0810A9E}" type="presParOf" srcId="{8D073F99-CE8F-4E28-9D97-1D685DF9C09A}" destId="{D7005D9E-B152-4814-B027-59DBC1FBF324}" srcOrd="13" destOrd="0" presId="urn:microsoft.com/office/officeart/2005/8/layout/process5"/>
    <dgm:cxn modelId="{406B26C4-F5FE-4E22-BD95-D61FF12AE076}" type="presParOf" srcId="{D7005D9E-B152-4814-B027-59DBC1FBF324}" destId="{EEE6DC46-FAFC-4AAB-A5F5-C14876E2E6F2}" srcOrd="0" destOrd="0" presId="urn:microsoft.com/office/officeart/2005/8/layout/process5"/>
    <dgm:cxn modelId="{F9BEA4DB-6A88-4A70-A356-40AC89E61A70}" type="presParOf" srcId="{8D073F99-CE8F-4E28-9D97-1D685DF9C09A}" destId="{6AD23D0D-A66F-44D7-8257-CEA18A6A292B}" srcOrd="14" destOrd="0" presId="urn:microsoft.com/office/officeart/2005/8/layout/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383A0B-B589-4291-B2F9-2E90065DD80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E58A5A72-AFB6-4E08-BB22-12CCD511FF74}">
      <dgm:prSet phldrT="[Texto]"/>
      <dgm:spPr/>
      <dgm:t>
        <a:bodyPr/>
        <a:lstStyle/>
        <a:p>
          <a:r>
            <a:rPr lang="es-EC" dirty="0" smtClean="0"/>
            <a:t>Objetivos</a:t>
          </a:r>
          <a:endParaRPr lang="es-EC" dirty="0"/>
        </a:p>
      </dgm:t>
    </dgm:pt>
    <dgm:pt modelId="{6592BDDF-D3F0-453A-A085-9D1EBD243EE7}" type="parTrans" cxnId="{ED45BA53-C9BC-4579-AD92-91D636B7B5E2}">
      <dgm:prSet/>
      <dgm:spPr/>
      <dgm:t>
        <a:bodyPr/>
        <a:lstStyle/>
        <a:p>
          <a:endParaRPr lang="es-EC"/>
        </a:p>
      </dgm:t>
    </dgm:pt>
    <dgm:pt modelId="{CEDC3AE2-07EB-4E4C-8BC5-7B8752401BDB}" type="sibTrans" cxnId="{ED45BA53-C9BC-4579-AD92-91D636B7B5E2}">
      <dgm:prSet/>
      <dgm:spPr/>
      <dgm:t>
        <a:bodyPr/>
        <a:lstStyle/>
        <a:p>
          <a:endParaRPr lang="es-EC"/>
        </a:p>
      </dgm:t>
    </dgm:pt>
    <dgm:pt modelId="{AA78D434-F079-45D0-866D-130B9C79C348}">
      <dgm:prSet phldrT="[Texto]"/>
      <dgm:spPr/>
      <dgm:t>
        <a:bodyPr/>
        <a:lstStyle/>
        <a:p>
          <a:r>
            <a:rPr lang="es-EC" dirty="0" smtClean="0"/>
            <a:t>Eficiencia en </a:t>
          </a:r>
          <a:r>
            <a:rPr lang="es-EC" dirty="0" smtClean="0"/>
            <a:t>actividades</a:t>
          </a:r>
          <a:endParaRPr lang="es-EC" dirty="0"/>
        </a:p>
      </dgm:t>
    </dgm:pt>
    <dgm:pt modelId="{3302151E-6B41-421A-8EBD-5A6F5873745E}" type="parTrans" cxnId="{3C5C8766-A7DD-41E9-A774-680B43F9E177}">
      <dgm:prSet/>
      <dgm:spPr/>
      <dgm:t>
        <a:bodyPr/>
        <a:lstStyle/>
        <a:p>
          <a:endParaRPr lang="es-EC"/>
        </a:p>
      </dgm:t>
    </dgm:pt>
    <dgm:pt modelId="{C09AEA62-9EA4-4514-B306-85CFE162CA53}" type="sibTrans" cxnId="{3C5C8766-A7DD-41E9-A774-680B43F9E177}">
      <dgm:prSet/>
      <dgm:spPr/>
      <dgm:t>
        <a:bodyPr/>
        <a:lstStyle/>
        <a:p>
          <a:endParaRPr lang="es-EC"/>
        </a:p>
      </dgm:t>
    </dgm:pt>
    <dgm:pt modelId="{8A067FF3-92B0-44FB-924D-1ACC945D0297}">
      <dgm:prSet phldrT="[Texto]"/>
      <dgm:spPr/>
      <dgm:t>
        <a:bodyPr/>
        <a:lstStyle/>
        <a:p>
          <a:r>
            <a:rPr lang="es-EC" dirty="0" smtClean="0"/>
            <a:t>Mejora </a:t>
          </a:r>
          <a:r>
            <a:rPr lang="es-EC" dirty="0" smtClean="0"/>
            <a:t>control interno</a:t>
          </a:r>
          <a:endParaRPr lang="es-EC" dirty="0"/>
        </a:p>
      </dgm:t>
    </dgm:pt>
    <dgm:pt modelId="{E524C801-9E8E-431E-8E91-3F3C4B60ECDF}" type="parTrans" cxnId="{EAE29732-0C5A-4A3B-80CB-9B45F41C31F8}">
      <dgm:prSet/>
      <dgm:spPr/>
      <dgm:t>
        <a:bodyPr/>
        <a:lstStyle/>
        <a:p>
          <a:endParaRPr lang="es-EC"/>
        </a:p>
      </dgm:t>
    </dgm:pt>
    <dgm:pt modelId="{F698A731-DDA0-4BF1-9C76-346B50A4CD96}" type="sibTrans" cxnId="{EAE29732-0C5A-4A3B-80CB-9B45F41C31F8}">
      <dgm:prSet/>
      <dgm:spPr/>
      <dgm:t>
        <a:bodyPr/>
        <a:lstStyle/>
        <a:p>
          <a:endParaRPr lang="es-EC"/>
        </a:p>
      </dgm:t>
    </dgm:pt>
    <dgm:pt modelId="{2C0C3069-82C5-4D83-89A5-A200F8F6B483}">
      <dgm:prSet phldrT="[Texto]"/>
      <dgm:spPr/>
      <dgm:t>
        <a:bodyPr/>
        <a:lstStyle/>
        <a:p>
          <a:r>
            <a:rPr lang="es-EC" dirty="0" smtClean="0"/>
            <a:t>Información confiable</a:t>
          </a:r>
          <a:endParaRPr lang="es-EC" dirty="0"/>
        </a:p>
      </dgm:t>
    </dgm:pt>
    <dgm:pt modelId="{00E582F6-E30E-4121-90EB-BA467C4C4877}" type="parTrans" cxnId="{35ABC149-6BB6-4FFA-80E1-5C30583207D2}">
      <dgm:prSet/>
      <dgm:spPr/>
      <dgm:t>
        <a:bodyPr/>
        <a:lstStyle/>
        <a:p>
          <a:endParaRPr lang="es-EC"/>
        </a:p>
      </dgm:t>
    </dgm:pt>
    <dgm:pt modelId="{F0DF8FA0-A19A-41F0-9D78-FC745C88CE97}" type="sibTrans" cxnId="{35ABC149-6BB6-4FFA-80E1-5C30583207D2}">
      <dgm:prSet/>
      <dgm:spPr/>
      <dgm:t>
        <a:bodyPr/>
        <a:lstStyle/>
        <a:p>
          <a:endParaRPr lang="es-EC"/>
        </a:p>
      </dgm:t>
    </dgm:pt>
    <dgm:pt modelId="{02742BDF-78A0-48EE-A667-A2255BB995B1}">
      <dgm:prSet phldrT="[Texto]"/>
      <dgm:spPr/>
      <dgm:t>
        <a:bodyPr/>
        <a:lstStyle/>
        <a:p>
          <a:r>
            <a:rPr lang="es-EC" dirty="0" smtClean="0"/>
            <a:t>Mejora </a:t>
          </a:r>
          <a:r>
            <a:rPr lang="es-EC" dirty="0" smtClean="0"/>
            <a:t>ambiente </a:t>
          </a:r>
          <a:r>
            <a:rPr lang="es-EC" dirty="0" smtClean="0"/>
            <a:t>de </a:t>
          </a:r>
          <a:r>
            <a:rPr lang="es-EC" dirty="0" smtClean="0"/>
            <a:t>control</a:t>
          </a:r>
          <a:endParaRPr lang="es-EC" dirty="0"/>
        </a:p>
      </dgm:t>
    </dgm:pt>
    <dgm:pt modelId="{BB822DAB-7CA2-443E-A549-50357BB25568}" type="parTrans" cxnId="{860D583B-DE5E-41C2-944E-2EEEE9763734}">
      <dgm:prSet/>
      <dgm:spPr/>
      <dgm:t>
        <a:bodyPr/>
        <a:lstStyle/>
        <a:p>
          <a:endParaRPr lang="es-EC"/>
        </a:p>
      </dgm:t>
    </dgm:pt>
    <dgm:pt modelId="{159648ED-FF71-4ADE-8136-783502620806}" type="sibTrans" cxnId="{860D583B-DE5E-41C2-944E-2EEEE9763734}">
      <dgm:prSet/>
      <dgm:spPr/>
      <dgm:t>
        <a:bodyPr/>
        <a:lstStyle/>
        <a:p>
          <a:endParaRPr lang="es-EC"/>
        </a:p>
      </dgm:t>
    </dgm:pt>
    <dgm:pt modelId="{F34E49A1-F318-4EDB-BD35-992B4B9C6892}">
      <dgm:prSet phldrT="[Texto]"/>
      <dgm:spPr/>
      <dgm:t>
        <a:bodyPr/>
        <a:lstStyle/>
        <a:p>
          <a:r>
            <a:rPr lang="es-EC" dirty="0" smtClean="0"/>
            <a:t>Normas</a:t>
          </a:r>
          <a:endParaRPr lang="es-EC" dirty="0"/>
        </a:p>
      </dgm:t>
    </dgm:pt>
    <dgm:pt modelId="{C9826AC2-EFEE-414B-BF5F-FC16266D459A}" type="parTrans" cxnId="{78F28553-C760-4B08-91FF-3095ECC02FBB}">
      <dgm:prSet/>
      <dgm:spPr/>
      <dgm:t>
        <a:bodyPr/>
        <a:lstStyle/>
        <a:p>
          <a:endParaRPr lang="es-EC"/>
        </a:p>
      </dgm:t>
    </dgm:pt>
    <dgm:pt modelId="{FD2F774C-5D65-483A-9A1C-414AC93B9457}" type="sibTrans" cxnId="{78F28553-C760-4B08-91FF-3095ECC02FBB}">
      <dgm:prSet/>
      <dgm:spPr/>
      <dgm:t>
        <a:bodyPr/>
        <a:lstStyle/>
        <a:p>
          <a:endParaRPr lang="es-EC"/>
        </a:p>
      </dgm:t>
    </dgm:pt>
    <dgm:pt modelId="{E439D176-7973-4A31-8622-5616A6738D81}">
      <dgm:prSet phldrT="[Texto]"/>
      <dgm:spPr/>
      <dgm:t>
        <a:bodyPr/>
        <a:lstStyle/>
        <a:p>
          <a:r>
            <a:rPr lang="es-EC" dirty="0" smtClean="0"/>
            <a:t>Tiempos de respuesta</a:t>
          </a:r>
          <a:endParaRPr lang="es-EC" dirty="0"/>
        </a:p>
      </dgm:t>
    </dgm:pt>
    <dgm:pt modelId="{6094B657-56F5-45D6-BDFA-D145AA6AF60A}" type="parTrans" cxnId="{6E93CA0D-5043-40D6-B7B4-3A86EA0F6C7D}">
      <dgm:prSet/>
      <dgm:spPr/>
      <dgm:t>
        <a:bodyPr/>
        <a:lstStyle/>
        <a:p>
          <a:endParaRPr lang="es-EC"/>
        </a:p>
      </dgm:t>
    </dgm:pt>
    <dgm:pt modelId="{08655A6B-1A4A-48F7-80A3-0AF7B73E98FA}" type="sibTrans" cxnId="{6E93CA0D-5043-40D6-B7B4-3A86EA0F6C7D}">
      <dgm:prSet/>
      <dgm:spPr/>
      <dgm:t>
        <a:bodyPr/>
        <a:lstStyle/>
        <a:p>
          <a:endParaRPr lang="es-EC"/>
        </a:p>
      </dgm:t>
    </dgm:pt>
    <dgm:pt modelId="{46CA8BDA-BDCB-40F5-8C23-E68607804319}">
      <dgm:prSet phldrT="[Texto]"/>
      <dgm:spPr/>
      <dgm:t>
        <a:bodyPr/>
        <a:lstStyle/>
        <a:p>
          <a:r>
            <a:rPr lang="es-EC" dirty="0" smtClean="0"/>
            <a:t>Identificación de riesgos</a:t>
          </a:r>
        </a:p>
        <a:p>
          <a:endParaRPr lang="es-EC" dirty="0"/>
        </a:p>
      </dgm:t>
    </dgm:pt>
    <dgm:pt modelId="{15AA6F39-18F1-4746-834C-5CF9492B5ADF}" type="parTrans" cxnId="{7C3E8C98-A658-42DB-9857-92AEE6316D12}">
      <dgm:prSet/>
      <dgm:spPr/>
      <dgm:t>
        <a:bodyPr/>
        <a:lstStyle/>
        <a:p>
          <a:endParaRPr lang="es-EC"/>
        </a:p>
      </dgm:t>
    </dgm:pt>
    <dgm:pt modelId="{AD6C1207-EA77-46CD-ADDD-8F7EF8E71E25}" type="sibTrans" cxnId="{7C3E8C98-A658-42DB-9857-92AEE6316D12}">
      <dgm:prSet/>
      <dgm:spPr/>
      <dgm:t>
        <a:bodyPr/>
        <a:lstStyle/>
        <a:p>
          <a:endParaRPr lang="es-EC"/>
        </a:p>
      </dgm:t>
    </dgm:pt>
    <dgm:pt modelId="{79B62B1C-D5E4-4886-8BBB-16E4A7FAE7BA}">
      <dgm:prSet phldrT="[Texto]"/>
      <dgm:spPr/>
      <dgm:t>
        <a:bodyPr/>
        <a:lstStyle/>
        <a:p>
          <a:r>
            <a:rPr lang="es-EC" dirty="0" smtClean="0"/>
            <a:t>Desarrollo de una cultura organizacional</a:t>
          </a:r>
          <a:endParaRPr lang="es-EC" dirty="0"/>
        </a:p>
      </dgm:t>
    </dgm:pt>
    <dgm:pt modelId="{262F18A3-BC50-4B16-9639-894B366E14D4}" type="parTrans" cxnId="{8DDF1B47-7ADC-4AAF-AC0D-DFA860CA25C7}">
      <dgm:prSet/>
      <dgm:spPr/>
      <dgm:t>
        <a:bodyPr/>
        <a:lstStyle/>
        <a:p>
          <a:endParaRPr lang="es-ES"/>
        </a:p>
      </dgm:t>
    </dgm:pt>
    <dgm:pt modelId="{C49E433A-B65F-4946-8754-71C1007972E0}" type="sibTrans" cxnId="{8DDF1B47-7ADC-4AAF-AC0D-DFA860CA25C7}">
      <dgm:prSet/>
      <dgm:spPr/>
      <dgm:t>
        <a:bodyPr/>
        <a:lstStyle/>
        <a:p>
          <a:endParaRPr lang="es-ES"/>
        </a:p>
      </dgm:t>
    </dgm:pt>
    <dgm:pt modelId="{488619D3-98CF-4103-85CD-28E2E6230A9D}">
      <dgm:prSet phldrT="[Texto]"/>
      <dgm:spPr/>
      <dgm:t>
        <a:bodyPr/>
        <a:lstStyle/>
        <a:p>
          <a:r>
            <a:rPr lang="es-EC" dirty="0" smtClean="0"/>
            <a:t>Establecimiento de criterios técnicos</a:t>
          </a:r>
          <a:endParaRPr lang="es-EC" dirty="0"/>
        </a:p>
      </dgm:t>
    </dgm:pt>
    <dgm:pt modelId="{7F4A2577-61A7-4BFE-986F-1AB0B8778BDB}" type="parTrans" cxnId="{5CC329DC-C035-4249-8011-E5F58B497EE9}">
      <dgm:prSet/>
      <dgm:spPr/>
      <dgm:t>
        <a:bodyPr/>
        <a:lstStyle/>
        <a:p>
          <a:endParaRPr lang="es-ES"/>
        </a:p>
      </dgm:t>
    </dgm:pt>
    <dgm:pt modelId="{F7679C67-89D2-439A-AACC-8E29041C1668}" type="sibTrans" cxnId="{5CC329DC-C035-4249-8011-E5F58B497EE9}">
      <dgm:prSet/>
      <dgm:spPr/>
      <dgm:t>
        <a:bodyPr/>
        <a:lstStyle/>
        <a:p>
          <a:endParaRPr lang="es-ES"/>
        </a:p>
      </dgm:t>
    </dgm:pt>
    <dgm:pt modelId="{30E975C5-834D-47A6-826C-5FFB4D7E2F17}">
      <dgm:prSet phldrT="[Texto]"/>
      <dgm:spPr/>
      <dgm:t>
        <a:bodyPr/>
        <a:lstStyle/>
        <a:p>
          <a:r>
            <a:rPr lang="es-EC" dirty="0" smtClean="0"/>
            <a:t>Identificación de riesgos de forma oportuna</a:t>
          </a:r>
          <a:endParaRPr lang="es-EC" dirty="0"/>
        </a:p>
      </dgm:t>
    </dgm:pt>
    <dgm:pt modelId="{F73E16F0-054E-4BE4-87FE-2ED94F07CA50}" type="parTrans" cxnId="{4D7A63CC-71E6-45F7-8A5F-62B136DB6529}">
      <dgm:prSet/>
      <dgm:spPr/>
      <dgm:t>
        <a:bodyPr/>
        <a:lstStyle/>
        <a:p>
          <a:endParaRPr lang="es-ES"/>
        </a:p>
      </dgm:t>
    </dgm:pt>
    <dgm:pt modelId="{FE5335F0-BAA0-4F59-97AC-9FD5A52B90FA}" type="sibTrans" cxnId="{4D7A63CC-71E6-45F7-8A5F-62B136DB6529}">
      <dgm:prSet/>
      <dgm:spPr/>
      <dgm:t>
        <a:bodyPr/>
        <a:lstStyle/>
        <a:p>
          <a:endParaRPr lang="es-ES"/>
        </a:p>
      </dgm:t>
    </dgm:pt>
    <dgm:pt modelId="{8C854858-01C1-448F-94F2-85E885F5D4EC}" type="pres">
      <dgm:prSet presAssocID="{2A383A0B-B589-4291-B2F9-2E90065DD808}" presName="diagram" presStyleCnt="0">
        <dgm:presLayoutVars>
          <dgm:chPref val="1"/>
          <dgm:dir/>
          <dgm:animOne val="branch"/>
          <dgm:animLvl val="lvl"/>
          <dgm:resizeHandles/>
        </dgm:presLayoutVars>
      </dgm:prSet>
      <dgm:spPr/>
      <dgm:t>
        <a:bodyPr/>
        <a:lstStyle/>
        <a:p>
          <a:endParaRPr lang="es-ES"/>
        </a:p>
      </dgm:t>
    </dgm:pt>
    <dgm:pt modelId="{E0C3A302-4901-42AD-A9D9-B1B0907D7156}" type="pres">
      <dgm:prSet presAssocID="{E58A5A72-AFB6-4E08-BB22-12CCD511FF74}" presName="root" presStyleCnt="0"/>
      <dgm:spPr/>
    </dgm:pt>
    <dgm:pt modelId="{3785FDFA-B0F2-4338-B2A2-480E5D17A750}" type="pres">
      <dgm:prSet presAssocID="{E58A5A72-AFB6-4E08-BB22-12CCD511FF74}" presName="rootComposite" presStyleCnt="0"/>
      <dgm:spPr/>
    </dgm:pt>
    <dgm:pt modelId="{0B8F1EAD-EAF4-4D57-AB6A-72D5B23D0B70}" type="pres">
      <dgm:prSet presAssocID="{E58A5A72-AFB6-4E08-BB22-12CCD511FF74}" presName="rootText" presStyleLbl="node1" presStyleIdx="0" presStyleCnt="2"/>
      <dgm:spPr/>
      <dgm:t>
        <a:bodyPr/>
        <a:lstStyle/>
        <a:p>
          <a:endParaRPr lang="es-ES"/>
        </a:p>
      </dgm:t>
    </dgm:pt>
    <dgm:pt modelId="{B8416DE2-B0C0-45EE-98F8-2A2DC2E5F555}" type="pres">
      <dgm:prSet presAssocID="{E58A5A72-AFB6-4E08-BB22-12CCD511FF74}" presName="rootConnector" presStyleLbl="node1" presStyleIdx="0" presStyleCnt="2"/>
      <dgm:spPr/>
      <dgm:t>
        <a:bodyPr/>
        <a:lstStyle/>
        <a:p>
          <a:endParaRPr lang="es-ES"/>
        </a:p>
      </dgm:t>
    </dgm:pt>
    <dgm:pt modelId="{B883C688-9BB9-47B1-9BE4-0878F38BEAAB}" type="pres">
      <dgm:prSet presAssocID="{E58A5A72-AFB6-4E08-BB22-12CCD511FF74}" presName="childShape" presStyleCnt="0"/>
      <dgm:spPr/>
    </dgm:pt>
    <dgm:pt modelId="{A1DF6405-F70D-4224-95F1-F1D9AC4C5F28}" type="pres">
      <dgm:prSet presAssocID="{3302151E-6B41-421A-8EBD-5A6F5873745E}" presName="Name13" presStyleLbl="parChTrans1D2" presStyleIdx="0" presStyleCnt="9"/>
      <dgm:spPr/>
      <dgm:t>
        <a:bodyPr/>
        <a:lstStyle/>
        <a:p>
          <a:endParaRPr lang="es-ES"/>
        </a:p>
      </dgm:t>
    </dgm:pt>
    <dgm:pt modelId="{AA68FA4D-9D50-4AA3-AA7A-9422984BE3CC}" type="pres">
      <dgm:prSet presAssocID="{AA78D434-F079-45D0-866D-130B9C79C348}" presName="childText" presStyleLbl="bgAcc1" presStyleIdx="0" presStyleCnt="9" custScaleX="377951">
        <dgm:presLayoutVars>
          <dgm:bulletEnabled val="1"/>
        </dgm:presLayoutVars>
      </dgm:prSet>
      <dgm:spPr/>
      <dgm:t>
        <a:bodyPr/>
        <a:lstStyle/>
        <a:p>
          <a:endParaRPr lang="es-ES"/>
        </a:p>
      </dgm:t>
    </dgm:pt>
    <dgm:pt modelId="{E93E8E0F-29A2-4DB1-8287-85E7EAA479A6}" type="pres">
      <dgm:prSet presAssocID="{E524C801-9E8E-431E-8E91-3F3C4B60ECDF}" presName="Name13" presStyleLbl="parChTrans1D2" presStyleIdx="1" presStyleCnt="9"/>
      <dgm:spPr/>
      <dgm:t>
        <a:bodyPr/>
        <a:lstStyle/>
        <a:p>
          <a:endParaRPr lang="es-ES"/>
        </a:p>
      </dgm:t>
    </dgm:pt>
    <dgm:pt modelId="{9B1ED79F-C8C5-4441-B0D0-5E5864B2787E}" type="pres">
      <dgm:prSet presAssocID="{8A067FF3-92B0-44FB-924D-1ACC945D0297}" presName="childText" presStyleLbl="bgAcc1" presStyleIdx="1" presStyleCnt="9" custScaleX="377951">
        <dgm:presLayoutVars>
          <dgm:bulletEnabled val="1"/>
        </dgm:presLayoutVars>
      </dgm:prSet>
      <dgm:spPr/>
      <dgm:t>
        <a:bodyPr/>
        <a:lstStyle/>
        <a:p>
          <a:endParaRPr lang="es-EC"/>
        </a:p>
      </dgm:t>
    </dgm:pt>
    <dgm:pt modelId="{1912CA71-B9E9-497E-BA22-DF2AB1D232C7}" type="pres">
      <dgm:prSet presAssocID="{00E582F6-E30E-4121-90EB-BA467C4C4877}" presName="Name13" presStyleLbl="parChTrans1D2" presStyleIdx="2" presStyleCnt="9"/>
      <dgm:spPr/>
      <dgm:t>
        <a:bodyPr/>
        <a:lstStyle/>
        <a:p>
          <a:endParaRPr lang="es-ES"/>
        </a:p>
      </dgm:t>
    </dgm:pt>
    <dgm:pt modelId="{AED5A034-495D-4F77-87E5-76CA558CFCFE}" type="pres">
      <dgm:prSet presAssocID="{2C0C3069-82C5-4D83-89A5-A200F8F6B483}" presName="childText" presStyleLbl="bgAcc1" presStyleIdx="2" presStyleCnt="9" custScaleX="377951">
        <dgm:presLayoutVars>
          <dgm:bulletEnabled val="1"/>
        </dgm:presLayoutVars>
      </dgm:prSet>
      <dgm:spPr/>
      <dgm:t>
        <a:bodyPr/>
        <a:lstStyle/>
        <a:p>
          <a:endParaRPr lang="es-EC"/>
        </a:p>
      </dgm:t>
    </dgm:pt>
    <dgm:pt modelId="{D36875A1-38FB-42C5-8FBB-F4E008A10E04}" type="pres">
      <dgm:prSet presAssocID="{BB822DAB-7CA2-443E-A549-50357BB25568}" presName="Name13" presStyleLbl="parChTrans1D2" presStyleIdx="3" presStyleCnt="9"/>
      <dgm:spPr/>
      <dgm:t>
        <a:bodyPr/>
        <a:lstStyle/>
        <a:p>
          <a:endParaRPr lang="es-ES"/>
        </a:p>
      </dgm:t>
    </dgm:pt>
    <dgm:pt modelId="{FB52BFEA-0914-4443-B157-F4A429DDD007}" type="pres">
      <dgm:prSet presAssocID="{02742BDF-78A0-48EE-A667-A2255BB995B1}" presName="childText" presStyleLbl="bgAcc1" presStyleIdx="3" presStyleCnt="9" custScaleX="377951">
        <dgm:presLayoutVars>
          <dgm:bulletEnabled val="1"/>
        </dgm:presLayoutVars>
      </dgm:prSet>
      <dgm:spPr/>
      <dgm:t>
        <a:bodyPr/>
        <a:lstStyle/>
        <a:p>
          <a:endParaRPr lang="es-ES"/>
        </a:p>
      </dgm:t>
    </dgm:pt>
    <dgm:pt modelId="{486959F3-33FA-45C2-B9BB-F47CE0EBD4CB}" type="pres">
      <dgm:prSet presAssocID="{262F18A3-BC50-4B16-9639-894B366E14D4}" presName="Name13" presStyleLbl="parChTrans1D2" presStyleIdx="4" presStyleCnt="9"/>
      <dgm:spPr/>
      <dgm:t>
        <a:bodyPr/>
        <a:lstStyle/>
        <a:p>
          <a:endParaRPr lang="es-ES"/>
        </a:p>
      </dgm:t>
    </dgm:pt>
    <dgm:pt modelId="{08EC6858-CA47-4C02-AD59-102AC50EA4C7}" type="pres">
      <dgm:prSet presAssocID="{79B62B1C-D5E4-4886-8BBB-16E4A7FAE7BA}" presName="childText" presStyleLbl="bgAcc1" presStyleIdx="4" presStyleCnt="9" custScaleX="377951">
        <dgm:presLayoutVars>
          <dgm:bulletEnabled val="1"/>
        </dgm:presLayoutVars>
      </dgm:prSet>
      <dgm:spPr/>
      <dgm:t>
        <a:bodyPr/>
        <a:lstStyle/>
        <a:p>
          <a:endParaRPr lang="es-ES"/>
        </a:p>
      </dgm:t>
    </dgm:pt>
    <dgm:pt modelId="{42C7303A-AE18-4CC7-B3BD-94B1A9719469}" type="pres">
      <dgm:prSet presAssocID="{7F4A2577-61A7-4BFE-986F-1AB0B8778BDB}" presName="Name13" presStyleLbl="parChTrans1D2" presStyleIdx="5" presStyleCnt="9"/>
      <dgm:spPr/>
      <dgm:t>
        <a:bodyPr/>
        <a:lstStyle/>
        <a:p>
          <a:endParaRPr lang="es-ES"/>
        </a:p>
      </dgm:t>
    </dgm:pt>
    <dgm:pt modelId="{D2FC88F7-65FA-4271-99BA-FC1F47C3DAA5}" type="pres">
      <dgm:prSet presAssocID="{488619D3-98CF-4103-85CD-28E2E6230A9D}" presName="childText" presStyleLbl="bgAcc1" presStyleIdx="5" presStyleCnt="9" custScaleX="377951">
        <dgm:presLayoutVars>
          <dgm:bulletEnabled val="1"/>
        </dgm:presLayoutVars>
      </dgm:prSet>
      <dgm:spPr/>
      <dgm:t>
        <a:bodyPr/>
        <a:lstStyle/>
        <a:p>
          <a:endParaRPr lang="es-ES"/>
        </a:p>
      </dgm:t>
    </dgm:pt>
    <dgm:pt modelId="{E87FAFB0-D21B-4792-AEE7-87A3D50161E6}" type="pres">
      <dgm:prSet presAssocID="{F73E16F0-054E-4BE4-87FE-2ED94F07CA50}" presName="Name13" presStyleLbl="parChTrans1D2" presStyleIdx="6" presStyleCnt="9"/>
      <dgm:spPr/>
      <dgm:t>
        <a:bodyPr/>
        <a:lstStyle/>
        <a:p>
          <a:endParaRPr lang="es-ES"/>
        </a:p>
      </dgm:t>
    </dgm:pt>
    <dgm:pt modelId="{C43ADF63-FE3E-4A7F-867D-B56802E7DA10}" type="pres">
      <dgm:prSet presAssocID="{30E975C5-834D-47A6-826C-5FFB4D7E2F17}" presName="childText" presStyleLbl="bgAcc1" presStyleIdx="6" presStyleCnt="9" custScaleX="377951">
        <dgm:presLayoutVars>
          <dgm:bulletEnabled val="1"/>
        </dgm:presLayoutVars>
      </dgm:prSet>
      <dgm:spPr/>
      <dgm:t>
        <a:bodyPr/>
        <a:lstStyle/>
        <a:p>
          <a:endParaRPr lang="es-ES"/>
        </a:p>
      </dgm:t>
    </dgm:pt>
    <dgm:pt modelId="{B5D4BCC4-D8C9-4F36-9579-AFDA379DBA1C}" type="pres">
      <dgm:prSet presAssocID="{F34E49A1-F318-4EDB-BD35-992B4B9C6892}" presName="root" presStyleCnt="0"/>
      <dgm:spPr/>
    </dgm:pt>
    <dgm:pt modelId="{108D77CA-16D7-4494-9FF2-137B307ADBBF}" type="pres">
      <dgm:prSet presAssocID="{F34E49A1-F318-4EDB-BD35-992B4B9C6892}" presName="rootComposite" presStyleCnt="0"/>
      <dgm:spPr/>
    </dgm:pt>
    <dgm:pt modelId="{E08D4564-17D5-4C64-8687-C2C03468A481}" type="pres">
      <dgm:prSet presAssocID="{F34E49A1-F318-4EDB-BD35-992B4B9C6892}" presName="rootText" presStyleLbl="node1" presStyleIdx="1" presStyleCnt="2"/>
      <dgm:spPr/>
      <dgm:t>
        <a:bodyPr/>
        <a:lstStyle/>
        <a:p>
          <a:endParaRPr lang="es-ES"/>
        </a:p>
      </dgm:t>
    </dgm:pt>
    <dgm:pt modelId="{289600D1-5C95-4B82-B3AF-7106F07C7406}" type="pres">
      <dgm:prSet presAssocID="{F34E49A1-F318-4EDB-BD35-992B4B9C6892}" presName="rootConnector" presStyleLbl="node1" presStyleIdx="1" presStyleCnt="2"/>
      <dgm:spPr/>
      <dgm:t>
        <a:bodyPr/>
        <a:lstStyle/>
        <a:p>
          <a:endParaRPr lang="es-ES"/>
        </a:p>
      </dgm:t>
    </dgm:pt>
    <dgm:pt modelId="{6803DF21-55DD-49F7-82FB-F4E2673E6BE8}" type="pres">
      <dgm:prSet presAssocID="{F34E49A1-F318-4EDB-BD35-992B4B9C6892}" presName="childShape" presStyleCnt="0"/>
      <dgm:spPr/>
    </dgm:pt>
    <dgm:pt modelId="{C7FE7A87-46D9-40F2-B51B-616AE4E35603}" type="pres">
      <dgm:prSet presAssocID="{6094B657-56F5-45D6-BDFA-D145AA6AF60A}" presName="Name13" presStyleLbl="parChTrans1D2" presStyleIdx="7" presStyleCnt="9"/>
      <dgm:spPr/>
      <dgm:t>
        <a:bodyPr/>
        <a:lstStyle/>
        <a:p>
          <a:endParaRPr lang="es-ES"/>
        </a:p>
      </dgm:t>
    </dgm:pt>
    <dgm:pt modelId="{46A4BEA3-C842-4968-9FA7-A15D7BBEAA2A}" type="pres">
      <dgm:prSet presAssocID="{E439D176-7973-4A31-8622-5616A6738D81}" presName="childText" presStyleLbl="bgAcc1" presStyleIdx="7" presStyleCnt="9" custScaleX="377951">
        <dgm:presLayoutVars>
          <dgm:bulletEnabled val="1"/>
        </dgm:presLayoutVars>
      </dgm:prSet>
      <dgm:spPr/>
      <dgm:t>
        <a:bodyPr/>
        <a:lstStyle/>
        <a:p>
          <a:endParaRPr lang="es-EC"/>
        </a:p>
      </dgm:t>
    </dgm:pt>
    <dgm:pt modelId="{900FB794-0EFF-4080-B59B-3614C67E9CB6}" type="pres">
      <dgm:prSet presAssocID="{15AA6F39-18F1-4746-834C-5CF9492B5ADF}" presName="Name13" presStyleLbl="parChTrans1D2" presStyleIdx="8" presStyleCnt="9"/>
      <dgm:spPr/>
      <dgm:t>
        <a:bodyPr/>
        <a:lstStyle/>
        <a:p>
          <a:endParaRPr lang="es-ES"/>
        </a:p>
      </dgm:t>
    </dgm:pt>
    <dgm:pt modelId="{7277FBD1-764E-4183-9BB6-427A4DF77B44}" type="pres">
      <dgm:prSet presAssocID="{46CA8BDA-BDCB-40F5-8C23-E68607804319}" presName="childText" presStyleLbl="bgAcc1" presStyleIdx="8" presStyleCnt="9" custScaleX="377951">
        <dgm:presLayoutVars>
          <dgm:bulletEnabled val="1"/>
        </dgm:presLayoutVars>
      </dgm:prSet>
      <dgm:spPr/>
      <dgm:t>
        <a:bodyPr/>
        <a:lstStyle/>
        <a:p>
          <a:endParaRPr lang="es-ES"/>
        </a:p>
      </dgm:t>
    </dgm:pt>
  </dgm:ptLst>
  <dgm:cxnLst>
    <dgm:cxn modelId="{04BC55FA-B474-4906-9CC8-B0450D6F0C22}" type="presOf" srcId="{E58A5A72-AFB6-4E08-BB22-12CCD511FF74}" destId="{B8416DE2-B0C0-45EE-98F8-2A2DC2E5F555}" srcOrd="1" destOrd="0" presId="urn:microsoft.com/office/officeart/2005/8/layout/hierarchy3"/>
    <dgm:cxn modelId="{EAE29732-0C5A-4A3B-80CB-9B45F41C31F8}" srcId="{E58A5A72-AFB6-4E08-BB22-12CCD511FF74}" destId="{8A067FF3-92B0-44FB-924D-1ACC945D0297}" srcOrd="1" destOrd="0" parTransId="{E524C801-9E8E-431E-8E91-3F3C4B60ECDF}" sibTransId="{F698A731-DDA0-4BF1-9C76-346B50A4CD96}"/>
    <dgm:cxn modelId="{A3C50841-F23E-4961-AD51-1E068C0E3225}" type="presOf" srcId="{F34E49A1-F318-4EDB-BD35-992B4B9C6892}" destId="{E08D4564-17D5-4C64-8687-C2C03468A481}" srcOrd="0" destOrd="0" presId="urn:microsoft.com/office/officeart/2005/8/layout/hierarchy3"/>
    <dgm:cxn modelId="{8EF8F3F6-6676-4128-B108-9441DC3CB3CA}" type="presOf" srcId="{6094B657-56F5-45D6-BDFA-D145AA6AF60A}" destId="{C7FE7A87-46D9-40F2-B51B-616AE4E35603}" srcOrd="0" destOrd="0" presId="urn:microsoft.com/office/officeart/2005/8/layout/hierarchy3"/>
    <dgm:cxn modelId="{74E35823-AA7E-4394-8C84-067E0842FF8E}" type="presOf" srcId="{2A383A0B-B589-4291-B2F9-2E90065DD808}" destId="{8C854858-01C1-448F-94F2-85E885F5D4EC}" srcOrd="0" destOrd="0" presId="urn:microsoft.com/office/officeart/2005/8/layout/hierarchy3"/>
    <dgm:cxn modelId="{309D9C56-50EA-43D9-9B9F-1B4F73766EEF}" type="presOf" srcId="{15AA6F39-18F1-4746-834C-5CF9492B5ADF}" destId="{900FB794-0EFF-4080-B59B-3614C67E9CB6}" srcOrd="0" destOrd="0" presId="urn:microsoft.com/office/officeart/2005/8/layout/hierarchy3"/>
    <dgm:cxn modelId="{5CC329DC-C035-4249-8011-E5F58B497EE9}" srcId="{E58A5A72-AFB6-4E08-BB22-12CCD511FF74}" destId="{488619D3-98CF-4103-85CD-28E2E6230A9D}" srcOrd="5" destOrd="0" parTransId="{7F4A2577-61A7-4BFE-986F-1AB0B8778BDB}" sibTransId="{F7679C67-89D2-439A-AACC-8E29041C1668}"/>
    <dgm:cxn modelId="{961B04AD-8963-4351-90F3-500EEF0824DB}" type="presOf" srcId="{E58A5A72-AFB6-4E08-BB22-12CCD511FF74}" destId="{0B8F1EAD-EAF4-4D57-AB6A-72D5B23D0B70}" srcOrd="0" destOrd="0" presId="urn:microsoft.com/office/officeart/2005/8/layout/hierarchy3"/>
    <dgm:cxn modelId="{78F28553-C760-4B08-91FF-3095ECC02FBB}" srcId="{2A383A0B-B589-4291-B2F9-2E90065DD808}" destId="{F34E49A1-F318-4EDB-BD35-992B4B9C6892}" srcOrd="1" destOrd="0" parTransId="{C9826AC2-EFEE-414B-BF5F-FC16266D459A}" sibTransId="{FD2F774C-5D65-483A-9A1C-414AC93B9457}"/>
    <dgm:cxn modelId="{BCF8812D-1D47-4F61-9363-92D42E0C9010}" type="presOf" srcId="{2C0C3069-82C5-4D83-89A5-A200F8F6B483}" destId="{AED5A034-495D-4F77-87E5-76CA558CFCFE}" srcOrd="0" destOrd="0" presId="urn:microsoft.com/office/officeart/2005/8/layout/hierarchy3"/>
    <dgm:cxn modelId="{3EB84EDA-D91C-4009-8C7F-40E4958FD856}" type="presOf" srcId="{46CA8BDA-BDCB-40F5-8C23-E68607804319}" destId="{7277FBD1-764E-4183-9BB6-427A4DF77B44}" srcOrd="0" destOrd="0" presId="urn:microsoft.com/office/officeart/2005/8/layout/hierarchy3"/>
    <dgm:cxn modelId="{814BFB89-EF49-43FB-B2D4-5ABDF5C37312}" type="presOf" srcId="{488619D3-98CF-4103-85CD-28E2E6230A9D}" destId="{D2FC88F7-65FA-4271-99BA-FC1F47C3DAA5}" srcOrd="0" destOrd="0" presId="urn:microsoft.com/office/officeart/2005/8/layout/hierarchy3"/>
    <dgm:cxn modelId="{35ABC149-6BB6-4FFA-80E1-5C30583207D2}" srcId="{E58A5A72-AFB6-4E08-BB22-12CCD511FF74}" destId="{2C0C3069-82C5-4D83-89A5-A200F8F6B483}" srcOrd="2" destOrd="0" parTransId="{00E582F6-E30E-4121-90EB-BA467C4C4877}" sibTransId="{F0DF8FA0-A19A-41F0-9D78-FC745C88CE97}"/>
    <dgm:cxn modelId="{D498AC6E-B8DF-496E-97F0-7ADA2A26DB33}" type="presOf" srcId="{BB822DAB-7CA2-443E-A549-50357BB25568}" destId="{D36875A1-38FB-42C5-8FBB-F4E008A10E04}" srcOrd="0" destOrd="0" presId="urn:microsoft.com/office/officeart/2005/8/layout/hierarchy3"/>
    <dgm:cxn modelId="{2100A836-2E69-44DD-A62D-2A234B52032F}" type="presOf" srcId="{E439D176-7973-4A31-8622-5616A6738D81}" destId="{46A4BEA3-C842-4968-9FA7-A15D7BBEAA2A}" srcOrd="0" destOrd="0" presId="urn:microsoft.com/office/officeart/2005/8/layout/hierarchy3"/>
    <dgm:cxn modelId="{860D583B-DE5E-41C2-944E-2EEEE9763734}" srcId="{E58A5A72-AFB6-4E08-BB22-12CCD511FF74}" destId="{02742BDF-78A0-48EE-A667-A2255BB995B1}" srcOrd="3" destOrd="0" parTransId="{BB822DAB-7CA2-443E-A549-50357BB25568}" sibTransId="{159648ED-FF71-4ADE-8136-783502620806}"/>
    <dgm:cxn modelId="{24855DAD-599B-4C75-AD4B-FB614D1664A2}" type="presOf" srcId="{79B62B1C-D5E4-4886-8BBB-16E4A7FAE7BA}" destId="{08EC6858-CA47-4C02-AD59-102AC50EA4C7}" srcOrd="0" destOrd="0" presId="urn:microsoft.com/office/officeart/2005/8/layout/hierarchy3"/>
    <dgm:cxn modelId="{17E5576C-A481-4C56-BE1C-C9768D8F30C4}" type="presOf" srcId="{AA78D434-F079-45D0-866D-130B9C79C348}" destId="{AA68FA4D-9D50-4AA3-AA7A-9422984BE3CC}" srcOrd="0" destOrd="0" presId="urn:microsoft.com/office/officeart/2005/8/layout/hierarchy3"/>
    <dgm:cxn modelId="{6E93CA0D-5043-40D6-B7B4-3A86EA0F6C7D}" srcId="{F34E49A1-F318-4EDB-BD35-992B4B9C6892}" destId="{E439D176-7973-4A31-8622-5616A6738D81}" srcOrd="0" destOrd="0" parTransId="{6094B657-56F5-45D6-BDFA-D145AA6AF60A}" sibTransId="{08655A6B-1A4A-48F7-80A3-0AF7B73E98FA}"/>
    <dgm:cxn modelId="{B6872BDE-DC0B-4A7B-AAC6-9C57A0C49D53}" type="presOf" srcId="{F73E16F0-054E-4BE4-87FE-2ED94F07CA50}" destId="{E87FAFB0-D21B-4792-AEE7-87A3D50161E6}" srcOrd="0" destOrd="0" presId="urn:microsoft.com/office/officeart/2005/8/layout/hierarchy3"/>
    <dgm:cxn modelId="{DE5CABFA-0F34-4035-9068-01FCCC6875D9}" type="presOf" srcId="{262F18A3-BC50-4B16-9639-894B366E14D4}" destId="{486959F3-33FA-45C2-B9BB-F47CE0EBD4CB}" srcOrd="0" destOrd="0" presId="urn:microsoft.com/office/officeart/2005/8/layout/hierarchy3"/>
    <dgm:cxn modelId="{E0F7E471-3EE2-4DC8-A7F3-D842D8E6FEE6}" type="presOf" srcId="{3302151E-6B41-421A-8EBD-5A6F5873745E}" destId="{A1DF6405-F70D-4224-95F1-F1D9AC4C5F28}" srcOrd="0" destOrd="0" presId="urn:microsoft.com/office/officeart/2005/8/layout/hierarchy3"/>
    <dgm:cxn modelId="{EA01238A-754F-4F7A-B806-DEC586F1620D}" type="presOf" srcId="{02742BDF-78A0-48EE-A667-A2255BB995B1}" destId="{FB52BFEA-0914-4443-B157-F4A429DDD007}" srcOrd="0" destOrd="0" presId="urn:microsoft.com/office/officeart/2005/8/layout/hierarchy3"/>
    <dgm:cxn modelId="{3C5C8766-A7DD-41E9-A774-680B43F9E177}" srcId="{E58A5A72-AFB6-4E08-BB22-12CCD511FF74}" destId="{AA78D434-F079-45D0-866D-130B9C79C348}" srcOrd="0" destOrd="0" parTransId="{3302151E-6B41-421A-8EBD-5A6F5873745E}" sibTransId="{C09AEA62-9EA4-4514-B306-85CFE162CA53}"/>
    <dgm:cxn modelId="{4D7A63CC-71E6-45F7-8A5F-62B136DB6529}" srcId="{E58A5A72-AFB6-4E08-BB22-12CCD511FF74}" destId="{30E975C5-834D-47A6-826C-5FFB4D7E2F17}" srcOrd="6" destOrd="0" parTransId="{F73E16F0-054E-4BE4-87FE-2ED94F07CA50}" sibTransId="{FE5335F0-BAA0-4F59-97AC-9FD5A52B90FA}"/>
    <dgm:cxn modelId="{ED45BA53-C9BC-4579-AD92-91D636B7B5E2}" srcId="{2A383A0B-B589-4291-B2F9-2E90065DD808}" destId="{E58A5A72-AFB6-4E08-BB22-12CCD511FF74}" srcOrd="0" destOrd="0" parTransId="{6592BDDF-D3F0-453A-A085-9D1EBD243EE7}" sibTransId="{CEDC3AE2-07EB-4E4C-8BC5-7B8752401BDB}"/>
    <dgm:cxn modelId="{8DDF1B47-7ADC-4AAF-AC0D-DFA860CA25C7}" srcId="{E58A5A72-AFB6-4E08-BB22-12CCD511FF74}" destId="{79B62B1C-D5E4-4886-8BBB-16E4A7FAE7BA}" srcOrd="4" destOrd="0" parTransId="{262F18A3-BC50-4B16-9639-894B366E14D4}" sibTransId="{C49E433A-B65F-4946-8754-71C1007972E0}"/>
    <dgm:cxn modelId="{9FF3FAC6-CE60-4D4A-B001-E79F2442CDF6}" type="presOf" srcId="{E524C801-9E8E-431E-8E91-3F3C4B60ECDF}" destId="{E93E8E0F-29A2-4DB1-8287-85E7EAA479A6}" srcOrd="0" destOrd="0" presId="urn:microsoft.com/office/officeart/2005/8/layout/hierarchy3"/>
    <dgm:cxn modelId="{659AED5F-0272-488C-92AD-60FE2CE29458}" type="presOf" srcId="{8A067FF3-92B0-44FB-924D-1ACC945D0297}" destId="{9B1ED79F-C8C5-4441-B0D0-5E5864B2787E}" srcOrd="0" destOrd="0" presId="urn:microsoft.com/office/officeart/2005/8/layout/hierarchy3"/>
    <dgm:cxn modelId="{8866104D-0134-47D8-BC85-51EC92FB3C88}" type="presOf" srcId="{30E975C5-834D-47A6-826C-5FFB4D7E2F17}" destId="{C43ADF63-FE3E-4A7F-867D-B56802E7DA10}" srcOrd="0" destOrd="0" presId="urn:microsoft.com/office/officeart/2005/8/layout/hierarchy3"/>
    <dgm:cxn modelId="{7C3E8C98-A658-42DB-9857-92AEE6316D12}" srcId="{F34E49A1-F318-4EDB-BD35-992B4B9C6892}" destId="{46CA8BDA-BDCB-40F5-8C23-E68607804319}" srcOrd="1" destOrd="0" parTransId="{15AA6F39-18F1-4746-834C-5CF9492B5ADF}" sibTransId="{AD6C1207-EA77-46CD-ADDD-8F7EF8E71E25}"/>
    <dgm:cxn modelId="{5C80202B-5DB2-4A74-9397-4FD3895E83AF}" type="presOf" srcId="{F34E49A1-F318-4EDB-BD35-992B4B9C6892}" destId="{289600D1-5C95-4B82-B3AF-7106F07C7406}" srcOrd="1" destOrd="0" presId="urn:microsoft.com/office/officeart/2005/8/layout/hierarchy3"/>
    <dgm:cxn modelId="{9E636D41-1E1E-48F6-960F-1463DE5409EF}" type="presOf" srcId="{00E582F6-E30E-4121-90EB-BA467C4C4877}" destId="{1912CA71-B9E9-497E-BA22-DF2AB1D232C7}" srcOrd="0" destOrd="0" presId="urn:microsoft.com/office/officeart/2005/8/layout/hierarchy3"/>
    <dgm:cxn modelId="{1EBECA98-6103-4EA4-B0EB-E8E6C220DA9C}" type="presOf" srcId="{7F4A2577-61A7-4BFE-986F-1AB0B8778BDB}" destId="{42C7303A-AE18-4CC7-B3BD-94B1A9719469}" srcOrd="0" destOrd="0" presId="urn:microsoft.com/office/officeart/2005/8/layout/hierarchy3"/>
    <dgm:cxn modelId="{274A3B3E-1197-4799-B2DB-DB7F79CFE244}" type="presParOf" srcId="{8C854858-01C1-448F-94F2-85E885F5D4EC}" destId="{E0C3A302-4901-42AD-A9D9-B1B0907D7156}" srcOrd="0" destOrd="0" presId="urn:microsoft.com/office/officeart/2005/8/layout/hierarchy3"/>
    <dgm:cxn modelId="{64C5B622-6AFE-4EE1-ACE6-0AF4441A2CFB}" type="presParOf" srcId="{E0C3A302-4901-42AD-A9D9-B1B0907D7156}" destId="{3785FDFA-B0F2-4338-B2A2-480E5D17A750}" srcOrd="0" destOrd="0" presId="urn:microsoft.com/office/officeart/2005/8/layout/hierarchy3"/>
    <dgm:cxn modelId="{0D35AD7C-9278-4147-9308-EA48F3DB5BDB}" type="presParOf" srcId="{3785FDFA-B0F2-4338-B2A2-480E5D17A750}" destId="{0B8F1EAD-EAF4-4D57-AB6A-72D5B23D0B70}" srcOrd="0" destOrd="0" presId="urn:microsoft.com/office/officeart/2005/8/layout/hierarchy3"/>
    <dgm:cxn modelId="{10D22FE9-1ED7-4EAD-AF82-2883A1155EA2}" type="presParOf" srcId="{3785FDFA-B0F2-4338-B2A2-480E5D17A750}" destId="{B8416DE2-B0C0-45EE-98F8-2A2DC2E5F555}" srcOrd="1" destOrd="0" presId="urn:microsoft.com/office/officeart/2005/8/layout/hierarchy3"/>
    <dgm:cxn modelId="{8C6AF9A8-72B6-4595-856B-5DA924A0F1B1}" type="presParOf" srcId="{E0C3A302-4901-42AD-A9D9-B1B0907D7156}" destId="{B883C688-9BB9-47B1-9BE4-0878F38BEAAB}" srcOrd="1" destOrd="0" presId="urn:microsoft.com/office/officeart/2005/8/layout/hierarchy3"/>
    <dgm:cxn modelId="{44FE0D01-D02B-4367-8E19-8FBCE87BCD87}" type="presParOf" srcId="{B883C688-9BB9-47B1-9BE4-0878F38BEAAB}" destId="{A1DF6405-F70D-4224-95F1-F1D9AC4C5F28}" srcOrd="0" destOrd="0" presId="urn:microsoft.com/office/officeart/2005/8/layout/hierarchy3"/>
    <dgm:cxn modelId="{43C3FF38-6345-47C0-B50A-CD8CF4E06BA1}" type="presParOf" srcId="{B883C688-9BB9-47B1-9BE4-0878F38BEAAB}" destId="{AA68FA4D-9D50-4AA3-AA7A-9422984BE3CC}" srcOrd="1" destOrd="0" presId="urn:microsoft.com/office/officeart/2005/8/layout/hierarchy3"/>
    <dgm:cxn modelId="{D01C2823-20FE-4204-BDAA-45FA54468308}" type="presParOf" srcId="{B883C688-9BB9-47B1-9BE4-0878F38BEAAB}" destId="{E93E8E0F-29A2-4DB1-8287-85E7EAA479A6}" srcOrd="2" destOrd="0" presId="urn:microsoft.com/office/officeart/2005/8/layout/hierarchy3"/>
    <dgm:cxn modelId="{FF2EE6D9-0A13-4CCA-96B9-C60BE3A92CE4}" type="presParOf" srcId="{B883C688-9BB9-47B1-9BE4-0878F38BEAAB}" destId="{9B1ED79F-C8C5-4441-B0D0-5E5864B2787E}" srcOrd="3" destOrd="0" presId="urn:microsoft.com/office/officeart/2005/8/layout/hierarchy3"/>
    <dgm:cxn modelId="{40DA2DCA-B456-4FE6-9173-256F2C450CD9}" type="presParOf" srcId="{B883C688-9BB9-47B1-9BE4-0878F38BEAAB}" destId="{1912CA71-B9E9-497E-BA22-DF2AB1D232C7}" srcOrd="4" destOrd="0" presId="urn:microsoft.com/office/officeart/2005/8/layout/hierarchy3"/>
    <dgm:cxn modelId="{21FBD20E-49BC-4D90-B112-785831D6015E}" type="presParOf" srcId="{B883C688-9BB9-47B1-9BE4-0878F38BEAAB}" destId="{AED5A034-495D-4F77-87E5-76CA558CFCFE}" srcOrd="5" destOrd="0" presId="urn:microsoft.com/office/officeart/2005/8/layout/hierarchy3"/>
    <dgm:cxn modelId="{EFFAC4A2-CD0A-44AD-AD47-9F97C222A8BF}" type="presParOf" srcId="{B883C688-9BB9-47B1-9BE4-0878F38BEAAB}" destId="{D36875A1-38FB-42C5-8FBB-F4E008A10E04}" srcOrd="6" destOrd="0" presId="urn:microsoft.com/office/officeart/2005/8/layout/hierarchy3"/>
    <dgm:cxn modelId="{8430640C-B5DA-4BDA-BE2F-A2A0F02C0C63}" type="presParOf" srcId="{B883C688-9BB9-47B1-9BE4-0878F38BEAAB}" destId="{FB52BFEA-0914-4443-B157-F4A429DDD007}" srcOrd="7" destOrd="0" presId="urn:microsoft.com/office/officeart/2005/8/layout/hierarchy3"/>
    <dgm:cxn modelId="{264C0BF3-B516-49F9-868C-F9F94A502D7E}" type="presParOf" srcId="{B883C688-9BB9-47B1-9BE4-0878F38BEAAB}" destId="{486959F3-33FA-45C2-B9BB-F47CE0EBD4CB}" srcOrd="8" destOrd="0" presId="urn:microsoft.com/office/officeart/2005/8/layout/hierarchy3"/>
    <dgm:cxn modelId="{56823ED5-14BA-49E0-A318-F83B38D6CB54}" type="presParOf" srcId="{B883C688-9BB9-47B1-9BE4-0878F38BEAAB}" destId="{08EC6858-CA47-4C02-AD59-102AC50EA4C7}" srcOrd="9" destOrd="0" presId="urn:microsoft.com/office/officeart/2005/8/layout/hierarchy3"/>
    <dgm:cxn modelId="{88D9ED7C-B262-4055-9F2F-3F6D8AD99F96}" type="presParOf" srcId="{B883C688-9BB9-47B1-9BE4-0878F38BEAAB}" destId="{42C7303A-AE18-4CC7-B3BD-94B1A9719469}" srcOrd="10" destOrd="0" presId="urn:microsoft.com/office/officeart/2005/8/layout/hierarchy3"/>
    <dgm:cxn modelId="{E6ED8D98-72F0-47B6-8FB5-5EBB500F7580}" type="presParOf" srcId="{B883C688-9BB9-47B1-9BE4-0878F38BEAAB}" destId="{D2FC88F7-65FA-4271-99BA-FC1F47C3DAA5}" srcOrd="11" destOrd="0" presId="urn:microsoft.com/office/officeart/2005/8/layout/hierarchy3"/>
    <dgm:cxn modelId="{1470C9BC-1200-420A-B6ED-8A0FF5265872}" type="presParOf" srcId="{B883C688-9BB9-47B1-9BE4-0878F38BEAAB}" destId="{E87FAFB0-D21B-4792-AEE7-87A3D50161E6}" srcOrd="12" destOrd="0" presId="urn:microsoft.com/office/officeart/2005/8/layout/hierarchy3"/>
    <dgm:cxn modelId="{85FDF801-53DE-4F34-A094-C2A958EB6237}" type="presParOf" srcId="{B883C688-9BB9-47B1-9BE4-0878F38BEAAB}" destId="{C43ADF63-FE3E-4A7F-867D-B56802E7DA10}" srcOrd="13" destOrd="0" presId="urn:microsoft.com/office/officeart/2005/8/layout/hierarchy3"/>
    <dgm:cxn modelId="{E8974352-AAF1-4260-A81A-167C283E25CD}" type="presParOf" srcId="{8C854858-01C1-448F-94F2-85E885F5D4EC}" destId="{B5D4BCC4-D8C9-4F36-9579-AFDA379DBA1C}" srcOrd="1" destOrd="0" presId="urn:microsoft.com/office/officeart/2005/8/layout/hierarchy3"/>
    <dgm:cxn modelId="{61F37900-4F6E-4621-8D34-446B7BC5EBCD}" type="presParOf" srcId="{B5D4BCC4-D8C9-4F36-9579-AFDA379DBA1C}" destId="{108D77CA-16D7-4494-9FF2-137B307ADBBF}" srcOrd="0" destOrd="0" presId="urn:microsoft.com/office/officeart/2005/8/layout/hierarchy3"/>
    <dgm:cxn modelId="{689FC7E3-B0E8-4DFF-ACF1-DBD808DEAF21}" type="presParOf" srcId="{108D77CA-16D7-4494-9FF2-137B307ADBBF}" destId="{E08D4564-17D5-4C64-8687-C2C03468A481}" srcOrd="0" destOrd="0" presId="urn:microsoft.com/office/officeart/2005/8/layout/hierarchy3"/>
    <dgm:cxn modelId="{EBFA8276-23F9-448A-B925-EF89EF29233C}" type="presParOf" srcId="{108D77CA-16D7-4494-9FF2-137B307ADBBF}" destId="{289600D1-5C95-4B82-B3AF-7106F07C7406}" srcOrd="1" destOrd="0" presId="urn:microsoft.com/office/officeart/2005/8/layout/hierarchy3"/>
    <dgm:cxn modelId="{9A37DEF3-812B-4DBC-BA09-75E5AEA30B55}" type="presParOf" srcId="{B5D4BCC4-D8C9-4F36-9579-AFDA379DBA1C}" destId="{6803DF21-55DD-49F7-82FB-F4E2673E6BE8}" srcOrd="1" destOrd="0" presId="urn:microsoft.com/office/officeart/2005/8/layout/hierarchy3"/>
    <dgm:cxn modelId="{9F98B206-0FEC-4685-8D1F-9F66E85CCC32}" type="presParOf" srcId="{6803DF21-55DD-49F7-82FB-F4E2673E6BE8}" destId="{C7FE7A87-46D9-40F2-B51B-616AE4E35603}" srcOrd="0" destOrd="0" presId="urn:microsoft.com/office/officeart/2005/8/layout/hierarchy3"/>
    <dgm:cxn modelId="{0E132778-C34D-4ED7-B65D-4625081891FE}" type="presParOf" srcId="{6803DF21-55DD-49F7-82FB-F4E2673E6BE8}" destId="{46A4BEA3-C842-4968-9FA7-A15D7BBEAA2A}" srcOrd="1" destOrd="0" presId="urn:microsoft.com/office/officeart/2005/8/layout/hierarchy3"/>
    <dgm:cxn modelId="{C1B5CD49-8783-449D-AB0D-56B2D624FA47}" type="presParOf" srcId="{6803DF21-55DD-49F7-82FB-F4E2673E6BE8}" destId="{900FB794-0EFF-4080-B59B-3614C67E9CB6}" srcOrd="2" destOrd="0" presId="urn:microsoft.com/office/officeart/2005/8/layout/hierarchy3"/>
    <dgm:cxn modelId="{F306649F-8880-4730-A582-5D25DA2B5C66}" type="presParOf" srcId="{6803DF21-55DD-49F7-82FB-F4E2673E6BE8}" destId="{7277FBD1-764E-4183-9BB6-427A4DF77B44}" srcOrd="3"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BEC090-0E55-47B2-8137-DF5600B162B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DFDDB69E-B8F2-4E42-B52B-09DB0D4AF16E}">
      <dgm:prSet phldrT="[Texto]"/>
      <dgm:spPr/>
      <dgm:t>
        <a:bodyPr/>
        <a:lstStyle/>
        <a:p>
          <a:r>
            <a:rPr lang="es-EC" dirty="0" smtClean="0"/>
            <a:t>Ambiente Interno</a:t>
          </a:r>
          <a:endParaRPr lang="es-EC" dirty="0"/>
        </a:p>
      </dgm:t>
    </dgm:pt>
    <dgm:pt modelId="{A6BA61E7-0564-48AB-910E-B4A33A7A9CAE}" type="parTrans" cxnId="{FA43AC78-BBC7-4EBB-98BB-9DB36EE16CC5}">
      <dgm:prSet/>
      <dgm:spPr/>
      <dgm:t>
        <a:bodyPr/>
        <a:lstStyle/>
        <a:p>
          <a:endParaRPr lang="es-EC"/>
        </a:p>
      </dgm:t>
    </dgm:pt>
    <dgm:pt modelId="{B1530184-8BD3-4794-81A7-40CF69854135}" type="sibTrans" cxnId="{FA43AC78-BBC7-4EBB-98BB-9DB36EE16CC5}">
      <dgm:prSet/>
      <dgm:spPr/>
      <dgm:t>
        <a:bodyPr/>
        <a:lstStyle/>
        <a:p>
          <a:endParaRPr lang="es-EC"/>
        </a:p>
      </dgm:t>
    </dgm:pt>
    <dgm:pt modelId="{F8B3F51C-86FA-45EB-89D7-848AD21C704D}">
      <dgm:prSet phldrT="[Texto]"/>
      <dgm:spPr/>
      <dgm:t>
        <a:bodyPr/>
        <a:lstStyle/>
        <a:p>
          <a:r>
            <a:rPr lang="es-EC" dirty="0" smtClean="0"/>
            <a:t>Valores éticos institucionales</a:t>
          </a:r>
          <a:endParaRPr lang="es-EC" dirty="0"/>
        </a:p>
      </dgm:t>
    </dgm:pt>
    <dgm:pt modelId="{0E86469B-537B-40BC-B678-82EAB350F78D}" type="parTrans" cxnId="{7CEE9CAA-FC95-4A21-B59C-D681E208D397}">
      <dgm:prSet/>
      <dgm:spPr/>
      <dgm:t>
        <a:bodyPr/>
        <a:lstStyle/>
        <a:p>
          <a:endParaRPr lang="es-EC"/>
        </a:p>
      </dgm:t>
    </dgm:pt>
    <dgm:pt modelId="{19B39C1F-BDAB-4F78-801C-11F6837A04E4}" type="sibTrans" cxnId="{7CEE9CAA-FC95-4A21-B59C-D681E208D397}">
      <dgm:prSet/>
      <dgm:spPr/>
      <dgm:t>
        <a:bodyPr/>
        <a:lstStyle/>
        <a:p>
          <a:endParaRPr lang="es-EC"/>
        </a:p>
      </dgm:t>
    </dgm:pt>
    <dgm:pt modelId="{3AEA9AE3-0305-44DB-9AC9-B43DB11C0401}">
      <dgm:prSet phldrT="[Texto]"/>
      <dgm:spPr/>
      <dgm:t>
        <a:bodyPr/>
        <a:lstStyle/>
        <a:p>
          <a:r>
            <a:rPr lang="es-EC" dirty="0" smtClean="0"/>
            <a:t>Compromiso Institucional</a:t>
          </a:r>
          <a:endParaRPr lang="es-EC" dirty="0"/>
        </a:p>
      </dgm:t>
    </dgm:pt>
    <dgm:pt modelId="{C3D3972A-4EBC-4F1D-B7E9-70346D3080C5}" type="parTrans" cxnId="{08B13F8A-0BA9-4DB1-8EFE-3DA16C2653FF}">
      <dgm:prSet/>
      <dgm:spPr/>
      <dgm:t>
        <a:bodyPr/>
        <a:lstStyle/>
        <a:p>
          <a:endParaRPr lang="es-EC"/>
        </a:p>
      </dgm:t>
    </dgm:pt>
    <dgm:pt modelId="{3BA247F7-07C4-47D9-AC91-F9DBE93E24AA}" type="sibTrans" cxnId="{08B13F8A-0BA9-4DB1-8EFE-3DA16C2653FF}">
      <dgm:prSet/>
      <dgm:spPr/>
      <dgm:t>
        <a:bodyPr/>
        <a:lstStyle/>
        <a:p>
          <a:endParaRPr lang="es-EC"/>
        </a:p>
      </dgm:t>
    </dgm:pt>
    <dgm:pt modelId="{A8835809-8816-4D53-BA67-9B8854B6890A}">
      <dgm:prSet phldrT="[Texto]"/>
      <dgm:spPr/>
      <dgm:t>
        <a:bodyPr/>
        <a:lstStyle/>
        <a:p>
          <a:r>
            <a:rPr lang="es-EC" dirty="0" smtClean="0"/>
            <a:t>Estructura Organizacional</a:t>
          </a:r>
          <a:endParaRPr lang="es-EC" dirty="0"/>
        </a:p>
      </dgm:t>
    </dgm:pt>
    <dgm:pt modelId="{AE215E18-FD9A-4DE0-8FD8-DDF66617E1BD}" type="parTrans" cxnId="{394572E2-D28D-437F-9E45-4DBE9C9D7434}">
      <dgm:prSet/>
      <dgm:spPr/>
      <dgm:t>
        <a:bodyPr/>
        <a:lstStyle/>
        <a:p>
          <a:endParaRPr lang="es-EC"/>
        </a:p>
      </dgm:t>
    </dgm:pt>
    <dgm:pt modelId="{A05784CA-6520-4AE0-8939-485369D7FC2C}" type="sibTrans" cxnId="{394572E2-D28D-437F-9E45-4DBE9C9D7434}">
      <dgm:prSet/>
      <dgm:spPr/>
      <dgm:t>
        <a:bodyPr/>
        <a:lstStyle/>
        <a:p>
          <a:endParaRPr lang="es-EC"/>
        </a:p>
      </dgm:t>
    </dgm:pt>
    <dgm:pt modelId="{FC9C2F1A-1D79-41B2-81BE-615F9D62013D}">
      <dgm:prSet phldrT="[Texto]"/>
      <dgm:spPr/>
      <dgm:t>
        <a:bodyPr/>
        <a:lstStyle/>
        <a:p>
          <a:r>
            <a:rPr lang="es-EC" dirty="0" smtClean="0"/>
            <a:t>Filosofía de riesgo</a:t>
          </a:r>
          <a:endParaRPr lang="es-EC" dirty="0"/>
        </a:p>
      </dgm:t>
    </dgm:pt>
    <dgm:pt modelId="{AC9DDDD4-9CC6-411D-B70F-545962555862}" type="parTrans" cxnId="{86C28983-A571-4F63-BBA4-F221DB253990}">
      <dgm:prSet/>
      <dgm:spPr/>
      <dgm:t>
        <a:bodyPr/>
        <a:lstStyle/>
        <a:p>
          <a:endParaRPr lang="es-ES"/>
        </a:p>
      </dgm:t>
    </dgm:pt>
    <dgm:pt modelId="{2FFB9D18-DC81-4ADF-A0A4-0EA9697930CF}" type="sibTrans" cxnId="{86C28983-A571-4F63-BBA4-F221DB253990}">
      <dgm:prSet/>
      <dgm:spPr/>
      <dgm:t>
        <a:bodyPr/>
        <a:lstStyle/>
        <a:p>
          <a:endParaRPr lang="es-ES"/>
        </a:p>
      </dgm:t>
    </dgm:pt>
    <dgm:pt modelId="{56F1C923-6D7D-49BF-ABA4-B39BB839C4B3}" type="pres">
      <dgm:prSet presAssocID="{D6BEC090-0E55-47B2-8137-DF5600B162B2}" presName="Name0" presStyleCnt="0">
        <dgm:presLayoutVars>
          <dgm:chPref val="1"/>
          <dgm:dir/>
          <dgm:animOne val="branch"/>
          <dgm:animLvl val="lvl"/>
          <dgm:resizeHandles val="exact"/>
        </dgm:presLayoutVars>
      </dgm:prSet>
      <dgm:spPr/>
      <dgm:t>
        <a:bodyPr/>
        <a:lstStyle/>
        <a:p>
          <a:endParaRPr lang="es-ES"/>
        </a:p>
      </dgm:t>
    </dgm:pt>
    <dgm:pt modelId="{CF316045-A47D-4687-8167-0DBEE4850B54}" type="pres">
      <dgm:prSet presAssocID="{DFDDB69E-B8F2-4E42-B52B-09DB0D4AF16E}" presName="root1" presStyleCnt="0"/>
      <dgm:spPr/>
    </dgm:pt>
    <dgm:pt modelId="{99B9F147-D3C0-4FDD-AEAB-32FBECCE1520}" type="pres">
      <dgm:prSet presAssocID="{DFDDB69E-B8F2-4E42-B52B-09DB0D4AF16E}" presName="LevelOneTextNode" presStyleLbl="node0" presStyleIdx="0" presStyleCnt="1" custLinFactNeighborY="1739">
        <dgm:presLayoutVars>
          <dgm:chPref val="3"/>
        </dgm:presLayoutVars>
      </dgm:prSet>
      <dgm:spPr/>
      <dgm:t>
        <a:bodyPr/>
        <a:lstStyle/>
        <a:p>
          <a:endParaRPr lang="es-EC"/>
        </a:p>
      </dgm:t>
    </dgm:pt>
    <dgm:pt modelId="{DC0D918F-686A-4F88-AE98-710C81C95232}" type="pres">
      <dgm:prSet presAssocID="{DFDDB69E-B8F2-4E42-B52B-09DB0D4AF16E}" presName="level2hierChild" presStyleCnt="0"/>
      <dgm:spPr/>
    </dgm:pt>
    <dgm:pt modelId="{72C61286-4C2D-4240-B842-C3DB07D113D6}" type="pres">
      <dgm:prSet presAssocID="{AC9DDDD4-9CC6-411D-B70F-545962555862}" presName="conn2-1" presStyleLbl="parChTrans1D2" presStyleIdx="0" presStyleCnt="4"/>
      <dgm:spPr/>
      <dgm:t>
        <a:bodyPr/>
        <a:lstStyle/>
        <a:p>
          <a:endParaRPr lang="es-ES"/>
        </a:p>
      </dgm:t>
    </dgm:pt>
    <dgm:pt modelId="{AFA15F1E-7890-495C-806B-D172E12A101C}" type="pres">
      <dgm:prSet presAssocID="{AC9DDDD4-9CC6-411D-B70F-545962555862}" presName="connTx" presStyleLbl="parChTrans1D2" presStyleIdx="0" presStyleCnt="4"/>
      <dgm:spPr/>
      <dgm:t>
        <a:bodyPr/>
        <a:lstStyle/>
        <a:p>
          <a:endParaRPr lang="es-ES"/>
        </a:p>
      </dgm:t>
    </dgm:pt>
    <dgm:pt modelId="{C73C5DBC-6811-479F-A253-D783BF2C44AF}" type="pres">
      <dgm:prSet presAssocID="{FC9C2F1A-1D79-41B2-81BE-615F9D62013D}" presName="root2" presStyleCnt="0"/>
      <dgm:spPr/>
    </dgm:pt>
    <dgm:pt modelId="{FFE4427C-C1E0-4C95-A4F8-48BFD19F7C8C}" type="pres">
      <dgm:prSet presAssocID="{FC9C2F1A-1D79-41B2-81BE-615F9D62013D}" presName="LevelTwoTextNode" presStyleLbl="node2" presStyleIdx="0" presStyleCnt="4">
        <dgm:presLayoutVars>
          <dgm:chPref val="3"/>
        </dgm:presLayoutVars>
      </dgm:prSet>
      <dgm:spPr/>
      <dgm:t>
        <a:bodyPr/>
        <a:lstStyle/>
        <a:p>
          <a:endParaRPr lang="es-ES"/>
        </a:p>
      </dgm:t>
    </dgm:pt>
    <dgm:pt modelId="{E4A6FB71-ABB9-429B-8E84-1177D3FAD01A}" type="pres">
      <dgm:prSet presAssocID="{FC9C2F1A-1D79-41B2-81BE-615F9D62013D}" presName="level3hierChild" presStyleCnt="0"/>
      <dgm:spPr/>
    </dgm:pt>
    <dgm:pt modelId="{5830D5D4-5ECB-4065-AB98-3A58231AE13A}" type="pres">
      <dgm:prSet presAssocID="{0E86469B-537B-40BC-B678-82EAB350F78D}" presName="conn2-1" presStyleLbl="parChTrans1D2" presStyleIdx="1" presStyleCnt="4"/>
      <dgm:spPr/>
      <dgm:t>
        <a:bodyPr/>
        <a:lstStyle/>
        <a:p>
          <a:endParaRPr lang="es-ES"/>
        </a:p>
      </dgm:t>
    </dgm:pt>
    <dgm:pt modelId="{506A09E3-5903-4956-985C-264BE6F4C8A0}" type="pres">
      <dgm:prSet presAssocID="{0E86469B-537B-40BC-B678-82EAB350F78D}" presName="connTx" presStyleLbl="parChTrans1D2" presStyleIdx="1" presStyleCnt="4"/>
      <dgm:spPr/>
      <dgm:t>
        <a:bodyPr/>
        <a:lstStyle/>
        <a:p>
          <a:endParaRPr lang="es-ES"/>
        </a:p>
      </dgm:t>
    </dgm:pt>
    <dgm:pt modelId="{7799E28C-4E03-4002-B5E1-687DDC5FD38D}" type="pres">
      <dgm:prSet presAssocID="{F8B3F51C-86FA-45EB-89D7-848AD21C704D}" presName="root2" presStyleCnt="0"/>
      <dgm:spPr/>
    </dgm:pt>
    <dgm:pt modelId="{C58C40F7-BACF-406A-A3CD-DF5CE55078E9}" type="pres">
      <dgm:prSet presAssocID="{F8B3F51C-86FA-45EB-89D7-848AD21C704D}" presName="LevelTwoTextNode" presStyleLbl="node2" presStyleIdx="1" presStyleCnt="4">
        <dgm:presLayoutVars>
          <dgm:chPref val="3"/>
        </dgm:presLayoutVars>
      </dgm:prSet>
      <dgm:spPr/>
      <dgm:t>
        <a:bodyPr/>
        <a:lstStyle/>
        <a:p>
          <a:endParaRPr lang="es-EC"/>
        </a:p>
      </dgm:t>
    </dgm:pt>
    <dgm:pt modelId="{4FAFB60A-E27D-4F10-A11E-3EBCCBBFED66}" type="pres">
      <dgm:prSet presAssocID="{F8B3F51C-86FA-45EB-89D7-848AD21C704D}" presName="level3hierChild" presStyleCnt="0"/>
      <dgm:spPr/>
    </dgm:pt>
    <dgm:pt modelId="{00875547-F84C-4D62-B235-A263021413E5}" type="pres">
      <dgm:prSet presAssocID="{C3D3972A-4EBC-4F1D-B7E9-70346D3080C5}" presName="conn2-1" presStyleLbl="parChTrans1D2" presStyleIdx="2" presStyleCnt="4"/>
      <dgm:spPr/>
      <dgm:t>
        <a:bodyPr/>
        <a:lstStyle/>
        <a:p>
          <a:endParaRPr lang="es-ES"/>
        </a:p>
      </dgm:t>
    </dgm:pt>
    <dgm:pt modelId="{A7C7A5E9-BB4A-4147-B31E-B8FF7140D6A1}" type="pres">
      <dgm:prSet presAssocID="{C3D3972A-4EBC-4F1D-B7E9-70346D3080C5}" presName="connTx" presStyleLbl="parChTrans1D2" presStyleIdx="2" presStyleCnt="4"/>
      <dgm:spPr/>
      <dgm:t>
        <a:bodyPr/>
        <a:lstStyle/>
        <a:p>
          <a:endParaRPr lang="es-ES"/>
        </a:p>
      </dgm:t>
    </dgm:pt>
    <dgm:pt modelId="{AE74EC39-CDC7-4D2F-98A2-B4F6D1AA03BF}" type="pres">
      <dgm:prSet presAssocID="{3AEA9AE3-0305-44DB-9AC9-B43DB11C0401}" presName="root2" presStyleCnt="0"/>
      <dgm:spPr/>
    </dgm:pt>
    <dgm:pt modelId="{DF081D57-65E4-4109-B668-84D3000EC17E}" type="pres">
      <dgm:prSet presAssocID="{3AEA9AE3-0305-44DB-9AC9-B43DB11C0401}" presName="LevelTwoTextNode" presStyleLbl="node2" presStyleIdx="2" presStyleCnt="4">
        <dgm:presLayoutVars>
          <dgm:chPref val="3"/>
        </dgm:presLayoutVars>
      </dgm:prSet>
      <dgm:spPr/>
      <dgm:t>
        <a:bodyPr/>
        <a:lstStyle/>
        <a:p>
          <a:endParaRPr lang="es-ES"/>
        </a:p>
      </dgm:t>
    </dgm:pt>
    <dgm:pt modelId="{A2951F86-9DDB-461B-A710-9A5B48B5C34F}" type="pres">
      <dgm:prSet presAssocID="{3AEA9AE3-0305-44DB-9AC9-B43DB11C0401}" presName="level3hierChild" presStyleCnt="0"/>
      <dgm:spPr/>
    </dgm:pt>
    <dgm:pt modelId="{D5ADB153-0A88-4D0C-962B-DBA7089539F7}" type="pres">
      <dgm:prSet presAssocID="{AE215E18-FD9A-4DE0-8FD8-DDF66617E1BD}" presName="conn2-1" presStyleLbl="parChTrans1D2" presStyleIdx="3" presStyleCnt="4"/>
      <dgm:spPr/>
      <dgm:t>
        <a:bodyPr/>
        <a:lstStyle/>
        <a:p>
          <a:endParaRPr lang="es-ES"/>
        </a:p>
      </dgm:t>
    </dgm:pt>
    <dgm:pt modelId="{FF22FC0F-E4B4-4370-99DB-ADD515F4C176}" type="pres">
      <dgm:prSet presAssocID="{AE215E18-FD9A-4DE0-8FD8-DDF66617E1BD}" presName="connTx" presStyleLbl="parChTrans1D2" presStyleIdx="3" presStyleCnt="4"/>
      <dgm:spPr/>
      <dgm:t>
        <a:bodyPr/>
        <a:lstStyle/>
        <a:p>
          <a:endParaRPr lang="es-ES"/>
        </a:p>
      </dgm:t>
    </dgm:pt>
    <dgm:pt modelId="{37687106-AF6D-4C82-8784-5C218BE78E55}" type="pres">
      <dgm:prSet presAssocID="{A8835809-8816-4D53-BA67-9B8854B6890A}" presName="root2" presStyleCnt="0"/>
      <dgm:spPr/>
    </dgm:pt>
    <dgm:pt modelId="{E33D81D5-9A22-4715-8C35-51EAE9A544A2}" type="pres">
      <dgm:prSet presAssocID="{A8835809-8816-4D53-BA67-9B8854B6890A}" presName="LevelTwoTextNode" presStyleLbl="node2" presStyleIdx="3" presStyleCnt="4">
        <dgm:presLayoutVars>
          <dgm:chPref val="3"/>
        </dgm:presLayoutVars>
      </dgm:prSet>
      <dgm:spPr/>
      <dgm:t>
        <a:bodyPr/>
        <a:lstStyle/>
        <a:p>
          <a:endParaRPr lang="es-ES"/>
        </a:p>
      </dgm:t>
    </dgm:pt>
    <dgm:pt modelId="{B05BA02D-1298-4F9A-91A9-D324B187D3A1}" type="pres">
      <dgm:prSet presAssocID="{A8835809-8816-4D53-BA67-9B8854B6890A}" presName="level3hierChild" presStyleCnt="0"/>
      <dgm:spPr/>
    </dgm:pt>
  </dgm:ptLst>
  <dgm:cxnLst>
    <dgm:cxn modelId="{7CEE9CAA-FC95-4A21-B59C-D681E208D397}" srcId="{DFDDB69E-B8F2-4E42-B52B-09DB0D4AF16E}" destId="{F8B3F51C-86FA-45EB-89D7-848AD21C704D}" srcOrd="1" destOrd="0" parTransId="{0E86469B-537B-40BC-B678-82EAB350F78D}" sibTransId="{19B39C1F-BDAB-4F78-801C-11F6837A04E4}"/>
    <dgm:cxn modelId="{86C28983-A571-4F63-BBA4-F221DB253990}" srcId="{DFDDB69E-B8F2-4E42-B52B-09DB0D4AF16E}" destId="{FC9C2F1A-1D79-41B2-81BE-615F9D62013D}" srcOrd="0" destOrd="0" parTransId="{AC9DDDD4-9CC6-411D-B70F-545962555862}" sibTransId="{2FFB9D18-DC81-4ADF-A0A4-0EA9697930CF}"/>
    <dgm:cxn modelId="{ECC22387-E0DC-4A58-89E4-B724E1BBF8F0}" type="presOf" srcId="{3AEA9AE3-0305-44DB-9AC9-B43DB11C0401}" destId="{DF081D57-65E4-4109-B668-84D3000EC17E}" srcOrd="0" destOrd="0" presId="urn:microsoft.com/office/officeart/2008/layout/HorizontalMultiLevelHierarchy"/>
    <dgm:cxn modelId="{8FF6E7F5-8D23-4E0A-BBF9-213D866D488A}" type="presOf" srcId="{D6BEC090-0E55-47B2-8137-DF5600B162B2}" destId="{56F1C923-6D7D-49BF-ABA4-B39BB839C4B3}" srcOrd="0" destOrd="0" presId="urn:microsoft.com/office/officeart/2008/layout/HorizontalMultiLevelHierarchy"/>
    <dgm:cxn modelId="{0E82F1CD-83DB-49BE-9CA1-34FB106CD0DA}" type="presOf" srcId="{AC9DDDD4-9CC6-411D-B70F-545962555862}" destId="{AFA15F1E-7890-495C-806B-D172E12A101C}" srcOrd="1" destOrd="0" presId="urn:microsoft.com/office/officeart/2008/layout/HorizontalMultiLevelHierarchy"/>
    <dgm:cxn modelId="{551EEC3A-0B80-4700-8509-F78ADABDE4E5}" type="presOf" srcId="{DFDDB69E-B8F2-4E42-B52B-09DB0D4AF16E}" destId="{99B9F147-D3C0-4FDD-AEAB-32FBECCE1520}" srcOrd="0" destOrd="0" presId="urn:microsoft.com/office/officeart/2008/layout/HorizontalMultiLevelHierarchy"/>
    <dgm:cxn modelId="{FFAB0EDB-7B73-4B9D-928B-03B7D67825E3}" type="presOf" srcId="{A8835809-8816-4D53-BA67-9B8854B6890A}" destId="{E33D81D5-9A22-4715-8C35-51EAE9A544A2}" srcOrd="0" destOrd="0" presId="urn:microsoft.com/office/officeart/2008/layout/HorizontalMultiLevelHierarchy"/>
    <dgm:cxn modelId="{13A113E8-6472-459E-8564-BC379C09AB4E}" type="presOf" srcId="{AE215E18-FD9A-4DE0-8FD8-DDF66617E1BD}" destId="{FF22FC0F-E4B4-4370-99DB-ADD515F4C176}" srcOrd="1" destOrd="0" presId="urn:microsoft.com/office/officeart/2008/layout/HorizontalMultiLevelHierarchy"/>
    <dgm:cxn modelId="{2A486549-BD16-4E05-B27D-511502064C37}" type="presOf" srcId="{FC9C2F1A-1D79-41B2-81BE-615F9D62013D}" destId="{FFE4427C-C1E0-4C95-A4F8-48BFD19F7C8C}" srcOrd="0" destOrd="0" presId="urn:microsoft.com/office/officeart/2008/layout/HorizontalMultiLevelHierarchy"/>
    <dgm:cxn modelId="{08B13F8A-0BA9-4DB1-8EFE-3DA16C2653FF}" srcId="{DFDDB69E-B8F2-4E42-B52B-09DB0D4AF16E}" destId="{3AEA9AE3-0305-44DB-9AC9-B43DB11C0401}" srcOrd="2" destOrd="0" parTransId="{C3D3972A-4EBC-4F1D-B7E9-70346D3080C5}" sibTransId="{3BA247F7-07C4-47D9-AC91-F9DBE93E24AA}"/>
    <dgm:cxn modelId="{00F6888E-D7D1-4A52-BD79-14E8344B623B}" type="presOf" srcId="{F8B3F51C-86FA-45EB-89D7-848AD21C704D}" destId="{C58C40F7-BACF-406A-A3CD-DF5CE55078E9}" srcOrd="0" destOrd="0" presId="urn:microsoft.com/office/officeart/2008/layout/HorizontalMultiLevelHierarchy"/>
    <dgm:cxn modelId="{A3701332-0710-42C3-9AEF-99BD96C85963}" type="presOf" srcId="{0E86469B-537B-40BC-B678-82EAB350F78D}" destId="{5830D5D4-5ECB-4065-AB98-3A58231AE13A}" srcOrd="0" destOrd="0" presId="urn:microsoft.com/office/officeart/2008/layout/HorizontalMultiLevelHierarchy"/>
    <dgm:cxn modelId="{790CA435-1384-4140-A327-22A6D9475F4E}" type="presOf" srcId="{AC9DDDD4-9CC6-411D-B70F-545962555862}" destId="{72C61286-4C2D-4240-B842-C3DB07D113D6}" srcOrd="0" destOrd="0" presId="urn:microsoft.com/office/officeart/2008/layout/HorizontalMultiLevelHierarchy"/>
    <dgm:cxn modelId="{952AE6A9-3C1E-4838-BD05-1114BA7720B3}" type="presOf" srcId="{AE215E18-FD9A-4DE0-8FD8-DDF66617E1BD}" destId="{D5ADB153-0A88-4D0C-962B-DBA7089539F7}" srcOrd="0" destOrd="0" presId="urn:microsoft.com/office/officeart/2008/layout/HorizontalMultiLevelHierarchy"/>
    <dgm:cxn modelId="{FA43AC78-BBC7-4EBB-98BB-9DB36EE16CC5}" srcId="{D6BEC090-0E55-47B2-8137-DF5600B162B2}" destId="{DFDDB69E-B8F2-4E42-B52B-09DB0D4AF16E}" srcOrd="0" destOrd="0" parTransId="{A6BA61E7-0564-48AB-910E-B4A33A7A9CAE}" sibTransId="{B1530184-8BD3-4794-81A7-40CF69854135}"/>
    <dgm:cxn modelId="{394572E2-D28D-437F-9E45-4DBE9C9D7434}" srcId="{DFDDB69E-B8F2-4E42-B52B-09DB0D4AF16E}" destId="{A8835809-8816-4D53-BA67-9B8854B6890A}" srcOrd="3" destOrd="0" parTransId="{AE215E18-FD9A-4DE0-8FD8-DDF66617E1BD}" sibTransId="{A05784CA-6520-4AE0-8939-485369D7FC2C}"/>
    <dgm:cxn modelId="{3C321F4F-6AEA-4BD4-ABD2-42876A20DB3E}" type="presOf" srcId="{0E86469B-537B-40BC-B678-82EAB350F78D}" destId="{506A09E3-5903-4956-985C-264BE6F4C8A0}" srcOrd="1" destOrd="0" presId="urn:microsoft.com/office/officeart/2008/layout/HorizontalMultiLevelHierarchy"/>
    <dgm:cxn modelId="{34F8E33A-DEC1-409D-A950-A4C8676BF7BC}" type="presOf" srcId="{C3D3972A-4EBC-4F1D-B7E9-70346D3080C5}" destId="{A7C7A5E9-BB4A-4147-B31E-B8FF7140D6A1}" srcOrd="1" destOrd="0" presId="urn:microsoft.com/office/officeart/2008/layout/HorizontalMultiLevelHierarchy"/>
    <dgm:cxn modelId="{3D6B5F29-1127-4E3C-B4DE-F969579C6BF5}" type="presOf" srcId="{C3D3972A-4EBC-4F1D-B7E9-70346D3080C5}" destId="{00875547-F84C-4D62-B235-A263021413E5}" srcOrd="0" destOrd="0" presId="urn:microsoft.com/office/officeart/2008/layout/HorizontalMultiLevelHierarchy"/>
    <dgm:cxn modelId="{E09D84CD-B774-44E8-B5AB-FEACFDE633BF}" type="presParOf" srcId="{56F1C923-6D7D-49BF-ABA4-B39BB839C4B3}" destId="{CF316045-A47D-4687-8167-0DBEE4850B54}" srcOrd="0" destOrd="0" presId="urn:microsoft.com/office/officeart/2008/layout/HorizontalMultiLevelHierarchy"/>
    <dgm:cxn modelId="{875A0652-4077-4193-BAAA-79A8DF8F5FDE}" type="presParOf" srcId="{CF316045-A47D-4687-8167-0DBEE4850B54}" destId="{99B9F147-D3C0-4FDD-AEAB-32FBECCE1520}" srcOrd="0" destOrd="0" presId="urn:microsoft.com/office/officeart/2008/layout/HorizontalMultiLevelHierarchy"/>
    <dgm:cxn modelId="{E3280F91-9267-42D5-87EF-BC1D2E496AE7}" type="presParOf" srcId="{CF316045-A47D-4687-8167-0DBEE4850B54}" destId="{DC0D918F-686A-4F88-AE98-710C81C95232}" srcOrd="1" destOrd="0" presId="urn:microsoft.com/office/officeart/2008/layout/HorizontalMultiLevelHierarchy"/>
    <dgm:cxn modelId="{00A903F8-056E-45E3-82D7-E79FD5687583}" type="presParOf" srcId="{DC0D918F-686A-4F88-AE98-710C81C95232}" destId="{72C61286-4C2D-4240-B842-C3DB07D113D6}" srcOrd="0" destOrd="0" presId="urn:microsoft.com/office/officeart/2008/layout/HorizontalMultiLevelHierarchy"/>
    <dgm:cxn modelId="{79B7D702-A354-4D7D-8261-94B34D9B578C}" type="presParOf" srcId="{72C61286-4C2D-4240-B842-C3DB07D113D6}" destId="{AFA15F1E-7890-495C-806B-D172E12A101C}" srcOrd="0" destOrd="0" presId="urn:microsoft.com/office/officeart/2008/layout/HorizontalMultiLevelHierarchy"/>
    <dgm:cxn modelId="{528051AF-F173-4B3D-AE85-EA89CEF08918}" type="presParOf" srcId="{DC0D918F-686A-4F88-AE98-710C81C95232}" destId="{C73C5DBC-6811-479F-A253-D783BF2C44AF}" srcOrd="1" destOrd="0" presId="urn:microsoft.com/office/officeart/2008/layout/HorizontalMultiLevelHierarchy"/>
    <dgm:cxn modelId="{51AD6FD5-6BB8-477D-A196-D2CB67EA4CA3}" type="presParOf" srcId="{C73C5DBC-6811-479F-A253-D783BF2C44AF}" destId="{FFE4427C-C1E0-4C95-A4F8-48BFD19F7C8C}" srcOrd="0" destOrd="0" presId="urn:microsoft.com/office/officeart/2008/layout/HorizontalMultiLevelHierarchy"/>
    <dgm:cxn modelId="{C6A8C4BF-5F67-4AC1-9537-AF7DA717F155}" type="presParOf" srcId="{C73C5DBC-6811-479F-A253-D783BF2C44AF}" destId="{E4A6FB71-ABB9-429B-8E84-1177D3FAD01A}" srcOrd="1" destOrd="0" presId="urn:microsoft.com/office/officeart/2008/layout/HorizontalMultiLevelHierarchy"/>
    <dgm:cxn modelId="{5E1D42B4-6C5A-4C24-A690-EA1DDB52E77C}" type="presParOf" srcId="{DC0D918F-686A-4F88-AE98-710C81C95232}" destId="{5830D5D4-5ECB-4065-AB98-3A58231AE13A}" srcOrd="2" destOrd="0" presId="urn:microsoft.com/office/officeart/2008/layout/HorizontalMultiLevelHierarchy"/>
    <dgm:cxn modelId="{1686A476-11C0-4E24-BA6B-6BC0AD050D1C}" type="presParOf" srcId="{5830D5D4-5ECB-4065-AB98-3A58231AE13A}" destId="{506A09E3-5903-4956-985C-264BE6F4C8A0}" srcOrd="0" destOrd="0" presId="urn:microsoft.com/office/officeart/2008/layout/HorizontalMultiLevelHierarchy"/>
    <dgm:cxn modelId="{D71A0483-3998-47D8-BBE7-81FA4547E1AF}" type="presParOf" srcId="{DC0D918F-686A-4F88-AE98-710C81C95232}" destId="{7799E28C-4E03-4002-B5E1-687DDC5FD38D}" srcOrd="3" destOrd="0" presId="urn:microsoft.com/office/officeart/2008/layout/HorizontalMultiLevelHierarchy"/>
    <dgm:cxn modelId="{C101FF0E-50D2-402F-9060-7967167C2505}" type="presParOf" srcId="{7799E28C-4E03-4002-B5E1-687DDC5FD38D}" destId="{C58C40F7-BACF-406A-A3CD-DF5CE55078E9}" srcOrd="0" destOrd="0" presId="urn:microsoft.com/office/officeart/2008/layout/HorizontalMultiLevelHierarchy"/>
    <dgm:cxn modelId="{C53CFA24-9DEB-48F2-B1F8-4903114E6695}" type="presParOf" srcId="{7799E28C-4E03-4002-B5E1-687DDC5FD38D}" destId="{4FAFB60A-E27D-4F10-A11E-3EBCCBBFED66}" srcOrd="1" destOrd="0" presId="urn:microsoft.com/office/officeart/2008/layout/HorizontalMultiLevelHierarchy"/>
    <dgm:cxn modelId="{16CCFE0C-58E3-4E55-B9E2-84421763427D}" type="presParOf" srcId="{DC0D918F-686A-4F88-AE98-710C81C95232}" destId="{00875547-F84C-4D62-B235-A263021413E5}" srcOrd="4" destOrd="0" presId="urn:microsoft.com/office/officeart/2008/layout/HorizontalMultiLevelHierarchy"/>
    <dgm:cxn modelId="{F2011E17-CF16-4D58-8720-8A3C8FD5CD44}" type="presParOf" srcId="{00875547-F84C-4D62-B235-A263021413E5}" destId="{A7C7A5E9-BB4A-4147-B31E-B8FF7140D6A1}" srcOrd="0" destOrd="0" presId="urn:microsoft.com/office/officeart/2008/layout/HorizontalMultiLevelHierarchy"/>
    <dgm:cxn modelId="{AF5C6434-3B70-4F06-A9C2-34855E330F3C}" type="presParOf" srcId="{DC0D918F-686A-4F88-AE98-710C81C95232}" destId="{AE74EC39-CDC7-4D2F-98A2-B4F6D1AA03BF}" srcOrd="5" destOrd="0" presId="urn:microsoft.com/office/officeart/2008/layout/HorizontalMultiLevelHierarchy"/>
    <dgm:cxn modelId="{545F700B-3B6B-4F92-9208-A575458C68C7}" type="presParOf" srcId="{AE74EC39-CDC7-4D2F-98A2-B4F6D1AA03BF}" destId="{DF081D57-65E4-4109-B668-84D3000EC17E}" srcOrd="0" destOrd="0" presId="urn:microsoft.com/office/officeart/2008/layout/HorizontalMultiLevelHierarchy"/>
    <dgm:cxn modelId="{CDDF1B67-E168-4832-9F8E-C10E080AB156}" type="presParOf" srcId="{AE74EC39-CDC7-4D2F-98A2-B4F6D1AA03BF}" destId="{A2951F86-9DDB-461B-A710-9A5B48B5C34F}" srcOrd="1" destOrd="0" presId="urn:microsoft.com/office/officeart/2008/layout/HorizontalMultiLevelHierarchy"/>
    <dgm:cxn modelId="{9B0826F7-9F77-4A92-888A-ABEACCE61A07}" type="presParOf" srcId="{DC0D918F-686A-4F88-AE98-710C81C95232}" destId="{D5ADB153-0A88-4D0C-962B-DBA7089539F7}" srcOrd="6" destOrd="0" presId="urn:microsoft.com/office/officeart/2008/layout/HorizontalMultiLevelHierarchy"/>
    <dgm:cxn modelId="{74268126-0DEE-4C97-9834-AE1257033290}" type="presParOf" srcId="{D5ADB153-0A88-4D0C-962B-DBA7089539F7}" destId="{FF22FC0F-E4B4-4370-99DB-ADD515F4C176}" srcOrd="0" destOrd="0" presId="urn:microsoft.com/office/officeart/2008/layout/HorizontalMultiLevelHierarchy"/>
    <dgm:cxn modelId="{3C779074-3918-4ECE-803F-0D5103B94B18}" type="presParOf" srcId="{DC0D918F-686A-4F88-AE98-710C81C95232}" destId="{37687106-AF6D-4C82-8784-5C218BE78E55}" srcOrd="7" destOrd="0" presId="urn:microsoft.com/office/officeart/2008/layout/HorizontalMultiLevelHierarchy"/>
    <dgm:cxn modelId="{C8760D89-ED17-4B67-9D8D-18BA9B3DBCE9}" type="presParOf" srcId="{37687106-AF6D-4C82-8784-5C218BE78E55}" destId="{E33D81D5-9A22-4715-8C35-51EAE9A544A2}" srcOrd="0" destOrd="0" presId="urn:microsoft.com/office/officeart/2008/layout/HorizontalMultiLevelHierarchy"/>
    <dgm:cxn modelId="{8F8FCB68-3192-43FC-B3E7-AA5D2C679D02}" type="presParOf" srcId="{37687106-AF6D-4C82-8784-5C218BE78E55}" destId="{B05BA02D-1298-4F9A-91A9-D324B187D3A1}" srcOrd="1" destOrd="0" presId="urn:microsoft.com/office/officeart/2008/layout/HorizontalMultiLevelHierarchy"/>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23F7AB-442B-4387-86C4-6CD10D215163}" type="doc">
      <dgm:prSet loTypeId="urn:microsoft.com/office/officeart/2005/8/layout/hierarchy2" loCatId="hierarchy" qsTypeId="urn:microsoft.com/office/officeart/2005/8/quickstyle/simple1" qsCatId="simple" csTypeId="urn:microsoft.com/office/officeart/2005/8/colors/colorful1#1" csCatId="colorful" phldr="1"/>
      <dgm:spPr/>
      <dgm:t>
        <a:bodyPr/>
        <a:lstStyle/>
        <a:p>
          <a:endParaRPr lang="es-EC"/>
        </a:p>
      </dgm:t>
    </dgm:pt>
    <dgm:pt modelId="{44BFF72E-10DA-4E87-995C-62CAACBE2609}">
      <dgm:prSet phldrT="[Texto]"/>
      <dgm:spPr/>
      <dgm:t>
        <a:bodyPr/>
        <a:lstStyle/>
        <a:p>
          <a:r>
            <a:rPr lang="es-EC" dirty="0" smtClean="0"/>
            <a:t>Establecimiento de Objetivos</a:t>
          </a:r>
          <a:endParaRPr lang="es-EC" dirty="0"/>
        </a:p>
      </dgm:t>
    </dgm:pt>
    <dgm:pt modelId="{8D02CCF9-9C49-4B87-9B24-C4C672AA0DC4}" type="parTrans" cxnId="{2A917CA5-CC00-40F0-878A-38040BC579B6}">
      <dgm:prSet/>
      <dgm:spPr/>
      <dgm:t>
        <a:bodyPr/>
        <a:lstStyle/>
        <a:p>
          <a:endParaRPr lang="es-EC"/>
        </a:p>
      </dgm:t>
    </dgm:pt>
    <dgm:pt modelId="{ED5F75A8-E142-4177-BFA2-975099ACF510}" type="sibTrans" cxnId="{2A917CA5-CC00-40F0-878A-38040BC579B6}">
      <dgm:prSet/>
      <dgm:spPr/>
      <dgm:t>
        <a:bodyPr/>
        <a:lstStyle/>
        <a:p>
          <a:endParaRPr lang="es-EC"/>
        </a:p>
      </dgm:t>
    </dgm:pt>
    <dgm:pt modelId="{CF0DC1E9-60CC-4A20-B285-4B170BA92F67}">
      <dgm:prSet phldrT="[Texto]"/>
      <dgm:spPr/>
      <dgm:t>
        <a:bodyPr/>
        <a:lstStyle/>
        <a:p>
          <a:r>
            <a:rPr lang="es-EC" dirty="0" smtClean="0"/>
            <a:t>Operativos</a:t>
          </a:r>
          <a:endParaRPr lang="es-EC" dirty="0"/>
        </a:p>
      </dgm:t>
    </dgm:pt>
    <dgm:pt modelId="{18F46472-CFEA-4DCE-8FB6-D15E8B8D2C03}" type="parTrans" cxnId="{376AA83D-2F3C-4DDB-BB1A-180C9D053F64}">
      <dgm:prSet/>
      <dgm:spPr/>
      <dgm:t>
        <a:bodyPr/>
        <a:lstStyle/>
        <a:p>
          <a:endParaRPr lang="es-EC"/>
        </a:p>
      </dgm:t>
    </dgm:pt>
    <dgm:pt modelId="{91F7CBF2-ED51-46E8-953E-F20D3CAF110F}" type="sibTrans" cxnId="{376AA83D-2F3C-4DDB-BB1A-180C9D053F64}">
      <dgm:prSet/>
      <dgm:spPr/>
      <dgm:t>
        <a:bodyPr/>
        <a:lstStyle/>
        <a:p>
          <a:endParaRPr lang="es-EC"/>
        </a:p>
      </dgm:t>
    </dgm:pt>
    <dgm:pt modelId="{3689F6CE-8411-4D99-B520-1718B0813F40}">
      <dgm:prSet phldrT="[Texto]"/>
      <dgm:spPr/>
      <dgm:t>
        <a:bodyPr/>
        <a:lstStyle/>
        <a:p>
          <a:r>
            <a:rPr lang="es-EC" dirty="0" smtClean="0"/>
            <a:t>Financieros</a:t>
          </a:r>
          <a:endParaRPr lang="es-EC" dirty="0"/>
        </a:p>
      </dgm:t>
    </dgm:pt>
    <dgm:pt modelId="{952D2EFC-656A-4316-AE83-361956A4EE74}" type="parTrans" cxnId="{81BE06D4-3FC3-44EC-B51D-F2B377087E73}">
      <dgm:prSet/>
      <dgm:spPr/>
      <dgm:t>
        <a:bodyPr/>
        <a:lstStyle/>
        <a:p>
          <a:endParaRPr lang="es-EC"/>
        </a:p>
      </dgm:t>
    </dgm:pt>
    <dgm:pt modelId="{A55B5F77-DC40-434A-9654-BBC70AD6B673}" type="sibTrans" cxnId="{81BE06D4-3FC3-44EC-B51D-F2B377087E73}">
      <dgm:prSet/>
      <dgm:spPr/>
      <dgm:t>
        <a:bodyPr/>
        <a:lstStyle/>
        <a:p>
          <a:endParaRPr lang="es-EC"/>
        </a:p>
      </dgm:t>
    </dgm:pt>
    <dgm:pt modelId="{A2FADF53-C44D-4FE6-83D7-6F4F1705B0EB}">
      <dgm:prSet phldrT="[Texto]"/>
      <dgm:spPr/>
      <dgm:t>
        <a:bodyPr/>
        <a:lstStyle/>
        <a:p>
          <a:r>
            <a:rPr lang="es-EC" dirty="0" smtClean="0"/>
            <a:t>De Cumplimiento</a:t>
          </a:r>
          <a:endParaRPr lang="es-EC" dirty="0"/>
        </a:p>
      </dgm:t>
    </dgm:pt>
    <dgm:pt modelId="{244B196B-30C0-4BE8-83B1-A51F15B6BA18}" type="parTrans" cxnId="{B93DDDFF-0305-4B4B-86EF-7B249420852A}">
      <dgm:prSet/>
      <dgm:spPr/>
      <dgm:t>
        <a:bodyPr/>
        <a:lstStyle/>
        <a:p>
          <a:endParaRPr lang="es-ES"/>
        </a:p>
      </dgm:t>
    </dgm:pt>
    <dgm:pt modelId="{E76FFCA4-7F44-4362-ADA7-96C2366DB004}" type="sibTrans" cxnId="{B93DDDFF-0305-4B4B-86EF-7B249420852A}">
      <dgm:prSet/>
      <dgm:spPr/>
    </dgm:pt>
    <dgm:pt modelId="{737C338A-29BE-4279-8A1C-D100D6E8CBDF}">
      <dgm:prSet phldrT="[Texto]"/>
      <dgm:spPr/>
      <dgm:t>
        <a:bodyPr/>
        <a:lstStyle/>
        <a:p>
          <a:r>
            <a:rPr lang="es-EC" dirty="0" smtClean="0"/>
            <a:t>Estratégicos</a:t>
          </a:r>
          <a:endParaRPr lang="es-EC" dirty="0"/>
        </a:p>
      </dgm:t>
    </dgm:pt>
    <dgm:pt modelId="{30AF5974-642F-4D14-BB87-7E7FF529DC3F}" type="parTrans" cxnId="{AFD16461-54D8-45CA-A978-9CA0780A1299}">
      <dgm:prSet/>
      <dgm:spPr/>
      <dgm:t>
        <a:bodyPr/>
        <a:lstStyle/>
        <a:p>
          <a:endParaRPr lang="es-ES"/>
        </a:p>
      </dgm:t>
    </dgm:pt>
    <dgm:pt modelId="{88895975-A92D-4E87-B88A-50D9D028351E}" type="sibTrans" cxnId="{AFD16461-54D8-45CA-A978-9CA0780A1299}">
      <dgm:prSet/>
      <dgm:spPr/>
    </dgm:pt>
    <dgm:pt modelId="{B5F95306-C159-480D-BB09-A3D12A918856}" type="pres">
      <dgm:prSet presAssocID="{9A23F7AB-442B-4387-86C4-6CD10D215163}" presName="diagram" presStyleCnt="0">
        <dgm:presLayoutVars>
          <dgm:chPref val="1"/>
          <dgm:dir/>
          <dgm:animOne val="branch"/>
          <dgm:animLvl val="lvl"/>
          <dgm:resizeHandles val="exact"/>
        </dgm:presLayoutVars>
      </dgm:prSet>
      <dgm:spPr/>
      <dgm:t>
        <a:bodyPr/>
        <a:lstStyle/>
        <a:p>
          <a:endParaRPr lang="es-ES"/>
        </a:p>
      </dgm:t>
    </dgm:pt>
    <dgm:pt modelId="{49928A6F-278F-4568-AF7E-43EED16E4366}" type="pres">
      <dgm:prSet presAssocID="{44BFF72E-10DA-4E87-995C-62CAACBE2609}" presName="root1" presStyleCnt="0"/>
      <dgm:spPr/>
    </dgm:pt>
    <dgm:pt modelId="{686DEA80-68FE-4813-81CD-5FEFF1F1296F}" type="pres">
      <dgm:prSet presAssocID="{44BFF72E-10DA-4E87-995C-62CAACBE2609}" presName="LevelOneTextNode" presStyleLbl="node0" presStyleIdx="0" presStyleCnt="1">
        <dgm:presLayoutVars>
          <dgm:chPref val="3"/>
        </dgm:presLayoutVars>
      </dgm:prSet>
      <dgm:spPr/>
      <dgm:t>
        <a:bodyPr/>
        <a:lstStyle/>
        <a:p>
          <a:endParaRPr lang="es-EC"/>
        </a:p>
      </dgm:t>
    </dgm:pt>
    <dgm:pt modelId="{B12F5090-C602-4552-9728-F0E3E4C5D24A}" type="pres">
      <dgm:prSet presAssocID="{44BFF72E-10DA-4E87-995C-62CAACBE2609}" presName="level2hierChild" presStyleCnt="0"/>
      <dgm:spPr/>
    </dgm:pt>
    <dgm:pt modelId="{4DA78223-4603-4ADE-9D72-DB21E7A516FB}" type="pres">
      <dgm:prSet presAssocID="{18F46472-CFEA-4DCE-8FB6-D15E8B8D2C03}" presName="conn2-1" presStyleLbl="parChTrans1D2" presStyleIdx="0" presStyleCnt="4"/>
      <dgm:spPr/>
      <dgm:t>
        <a:bodyPr/>
        <a:lstStyle/>
        <a:p>
          <a:endParaRPr lang="es-ES"/>
        </a:p>
      </dgm:t>
    </dgm:pt>
    <dgm:pt modelId="{D57D482E-9E32-42DE-B8B4-FA1A08DD7D0C}" type="pres">
      <dgm:prSet presAssocID="{18F46472-CFEA-4DCE-8FB6-D15E8B8D2C03}" presName="connTx" presStyleLbl="parChTrans1D2" presStyleIdx="0" presStyleCnt="4"/>
      <dgm:spPr/>
      <dgm:t>
        <a:bodyPr/>
        <a:lstStyle/>
        <a:p>
          <a:endParaRPr lang="es-ES"/>
        </a:p>
      </dgm:t>
    </dgm:pt>
    <dgm:pt modelId="{21C10364-ADA5-4CE5-AD0A-F84BE663AE62}" type="pres">
      <dgm:prSet presAssocID="{CF0DC1E9-60CC-4A20-B285-4B170BA92F67}" presName="root2" presStyleCnt="0"/>
      <dgm:spPr/>
    </dgm:pt>
    <dgm:pt modelId="{728F8B57-69BA-41BE-836B-6F841BC730D4}" type="pres">
      <dgm:prSet presAssocID="{CF0DC1E9-60CC-4A20-B285-4B170BA92F67}" presName="LevelTwoTextNode" presStyleLbl="node2" presStyleIdx="0" presStyleCnt="4">
        <dgm:presLayoutVars>
          <dgm:chPref val="3"/>
        </dgm:presLayoutVars>
      </dgm:prSet>
      <dgm:spPr/>
      <dgm:t>
        <a:bodyPr/>
        <a:lstStyle/>
        <a:p>
          <a:endParaRPr lang="es-ES"/>
        </a:p>
      </dgm:t>
    </dgm:pt>
    <dgm:pt modelId="{86EA5106-FB1D-468E-8387-4A19CF3067E9}" type="pres">
      <dgm:prSet presAssocID="{CF0DC1E9-60CC-4A20-B285-4B170BA92F67}" presName="level3hierChild" presStyleCnt="0"/>
      <dgm:spPr/>
    </dgm:pt>
    <dgm:pt modelId="{9AA7A208-6E66-4582-84F6-4AA75D726EFD}" type="pres">
      <dgm:prSet presAssocID="{952D2EFC-656A-4316-AE83-361956A4EE74}" presName="conn2-1" presStyleLbl="parChTrans1D2" presStyleIdx="1" presStyleCnt="4"/>
      <dgm:spPr/>
      <dgm:t>
        <a:bodyPr/>
        <a:lstStyle/>
        <a:p>
          <a:endParaRPr lang="es-ES"/>
        </a:p>
      </dgm:t>
    </dgm:pt>
    <dgm:pt modelId="{CAF82AB2-A9F2-4B8B-A2D7-2EC13147C9B1}" type="pres">
      <dgm:prSet presAssocID="{952D2EFC-656A-4316-AE83-361956A4EE74}" presName="connTx" presStyleLbl="parChTrans1D2" presStyleIdx="1" presStyleCnt="4"/>
      <dgm:spPr/>
      <dgm:t>
        <a:bodyPr/>
        <a:lstStyle/>
        <a:p>
          <a:endParaRPr lang="es-ES"/>
        </a:p>
      </dgm:t>
    </dgm:pt>
    <dgm:pt modelId="{FF98C5D0-097A-477D-99DE-7DE3423757F1}" type="pres">
      <dgm:prSet presAssocID="{3689F6CE-8411-4D99-B520-1718B0813F40}" presName="root2" presStyleCnt="0"/>
      <dgm:spPr/>
    </dgm:pt>
    <dgm:pt modelId="{8C06673D-6B6A-4F85-B885-DE49634DFBAA}" type="pres">
      <dgm:prSet presAssocID="{3689F6CE-8411-4D99-B520-1718B0813F40}" presName="LevelTwoTextNode" presStyleLbl="node2" presStyleIdx="1" presStyleCnt="4">
        <dgm:presLayoutVars>
          <dgm:chPref val="3"/>
        </dgm:presLayoutVars>
      </dgm:prSet>
      <dgm:spPr/>
      <dgm:t>
        <a:bodyPr/>
        <a:lstStyle/>
        <a:p>
          <a:endParaRPr lang="es-ES"/>
        </a:p>
      </dgm:t>
    </dgm:pt>
    <dgm:pt modelId="{D70D896C-961A-4BD2-BB69-786A543B8404}" type="pres">
      <dgm:prSet presAssocID="{3689F6CE-8411-4D99-B520-1718B0813F40}" presName="level3hierChild" presStyleCnt="0"/>
      <dgm:spPr/>
    </dgm:pt>
    <dgm:pt modelId="{7C68D68C-4FC5-4562-AD0F-85550B9F3548}" type="pres">
      <dgm:prSet presAssocID="{244B196B-30C0-4BE8-83B1-A51F15B6BA18}" presName="conn2-1" presStyleLbl="parChTrans1D2" presStyleIdx="2" presStyleCnt="4"/>
      <dgm:spPr/>
      <dgm:t>
        <a:bodyPr/>
        <a:lstStyle/>
        <a:p>
          <a:endParaRPr lang="es-ES"/>
        </a:p>
      </dgm:t>
    </dgm:pt>
    <dgm:pt modelId="{640DDBA0-6099-4560-B5BD-CB74A14C7176}" type="pres">
      <dgm:prSet presAssocID="{244B196B-30C0-4BE8-83B1-A51F15B6BA18}" presName="connTx" presStyleLbl="parChTrans1D2" presStyleIdx="2" presStyleCnt="4"/>
      <dgm:spPr/>
      <dgm:t>
        <a:bodyPr/>
        <a:lstStyle/>
        <a:p>
          <a:endParaRPr lang="es-ES"/>
        </a:p>
      </dgm:t>
    </dgm:pt>
    <dgm:pt modelId="{3E633485-16E0-4492-B42F-6EBA4BEA0188}" type="pres">
      <dgm:prSet presAssocID="{A2FADF53-C44D-4FE6-83D7-6F4F1705B0EB}" presName="root2" presStyleCnt="0"/>
      <dgm:spPr/>
    </dgm:pt>
    <dgm:pt modelId="{85E0C219-DBB9-4D1E-B359-2486A1D7BFDD}" type="pres">
      <dgm:prSet presAssocID="{A2FADF53-C44D-4FE6-83D7-6F4F1705B0EB}" presName="LevelTwoTextNode" presStyleLbl="node2" presStyleIdx="2" presStyleCnt="4">
        <dgm:presLayoutVars>
          <dgm:chPref val="3"/>
        </dgm:presLayoutVars>
      </dgm:prSet>
      <dgm:spPr/>
      <dgm:t>
        <a:bodyPr/>
        <a:lstStyle/>
        <a:p>
          <a:endParaRPr lang="es-ES"/>
        </a:p>
      </dgm:t>
    </dgm:pt>
    <dgm:pt modelId="{144ACC57-22E4-40A8-8C7D-1D62D8010CB1}" type="pres">
      <dgm:prSet presAssocID="{A2FADF53-C44D-4FE6-83D7-6F4F1705B0EB}" presName="level3hierChild" presStyleCnt="0"/>
      <dgm:spPr/>
    </dgm:pt>
    <dgm:pt modelId="{76789303-B046-4466-9B95-E27105CD0681}" type="pres">
      <dgm:prSet presAssocID="{30AF5974-642F-4D14-BB87-7E7FF529DC3F}" presName="conn2-1" presStyleLbl="parChTrans1D2" presStyleIdx="3" presStyleCnt="4"/>
      <dgm:spPr/>
      <dgm:t>
        <a:bodyPr/>
        <a:lstStyle/>
        <a:p>
          <a:endParaRPr lang="es-ES"/>
        </a:p>
      </dgm:t>
    </dgm:pt>
    <dgm:pt modelId="{676FA49F-C37B-4E5F-A49B-082B5E362BA6}" type="pres">
      <dgm:prSet presAssocID="{30AF5974-642F-4D14-BB87-7E7FF529DC3F}" presName="connTx" presStyleLbl="parChTrans1D2" presStyleIdx="3" presStyleCnt="4"/>
      <dgm:spPr/>
      <dgm:t>
        <a:bodyPr/>
        <a:lstStyle/>
        <a:p>
          <a:endParaRPr lang="es-ES"/>
        </a:p>
      </dgm:t>
    </dgm:pt>
    <dgm:pt modelId="{377415B2-15FF-41DC-A715-86261520CF54}" type="pres">
      <dgm:prSet presAssocID="{737C338A-29BE-4279-8A1C-D100D6E8CBDF}" presName="root2" presStyleCnt="0"/>
      <dgm:spPr/>
    </dgm:pt>
    <dgm:pt modelId="{A52153EA-0AB8-4B5F-90F0-E7106C6A7866}" type="pres">
      <dgm:prSet presAssocID="{737C338A-29BE-4279-8A1C-D100D6E8CBDF}" presName="LevelTwoTextNode" presStyleLbl="node2" presStyleIdx="3" presStyleCnt="4">
        <dgm:presLayoutVars>
          <dgm:chPref val="3"/>
        </dgm:presLayoutVars>
      </dgm:prSet>
      <dgm:spPr/>
      <dgm:t>
        <a:bodyPr/>
        <a:lstStyle/>
        <a:p>
          <a:endParaRPr lang="es-ES"/>
        </a:p>
      </dgm:t>
    </dgm:pt>
    <dgm:pt modelId="{8AB6FC36-FF30-49AA-A44C-41F321CE65EA}" type="pres">
      <dgm:prSet presAssocID="{737C338A-29BE-4279-8A1C-D100D6E8CBDF}" presName="level3hierChild" presStyleCnt="0"/>
      <dgm:spPr/>
    </dgm:pt>
  </dgm:ptLst>
  <dgm:cxnLst>
    <dgm:cxn modelId="{57445D15-1AFC-447F-ACFF-5DF4F9160674}" type="presOf" srcId="{18F46472-CFEA-4DCE-8FB6-D15E8B8D2C03}" destId="{4DA78223-4603-4ADE-9D72-DB21E7A516FB}" srcOrd="0" destOrd="0" presId="urn:microsoft.com/office/officeart/2005/8/layout/hierarchy2"/>
    <dgm:cxn modelId="{87A2F097-67D6-4DC0-A99D-B94E38848903}" type="presOf" srcId="{18F46472-CFEA-4DCE-8FB6-D15E8B8D2C03}" destId="{D57D482E-9E32-42DE-B8B4-FA1A08DD7D0C}" srcOrd="1" destOrd="0" presId="urn:microsoft.com/office/officeart/2005/8/layout/hierarchy2"/>
    <dgm:cxn modelId="{764CC355-903B-49D5-B842-94FA0C1B513D}" type="presOf" srcId="{952D2EFC-656A-4316-AE83-361956A4EE74}" destId="{CAF82AB2-A9F2-4B8B-A2D7-2EC13147C9B1}" srcOrd="1" destOrd="0" presId="urn:microsoft.com/office/officeart/2005/8/layout/hierarchy2"/>
    <dgm:cxn modelId="{B93DDDFF-0305-4B4B-86EF-7B249420852A}" srcId="{44BFF72E-10DA-4E87-995C-62CAACBE2609}" destId="{A2FADF53-C44D-4FE6-83D7-6F4F1705B0EB}" srcOrd="2" destOrd="0" parTransId="{244B196B-30C0-4BE8-83B1-A51F15B6BA18}" sibTransId="{E76FFCA4-7F44-4362-ADA7-96C2366DB004}"/>
    <dgm:cxn modelId="{7273E015-C780-429D-B1AA-F241B1978563}" type="presOf" srcId="{9A23F7AB-442B-4387-86C4-6CD10D215163}" destId="{B5F95306-C159-480D-BB09-A3D12A918856}" srcOrd="0" destOrd="0" presId="urn:microsoft.com/office/officeart/2005/8/layout/hierarchy2"/>
    <dgm:cxn modelId="{9638EF47-5164-40DC-A715-CFD3BDE4156A}" type="presOf" srcId="{A2FADF53-C44D-4FE6-83D7-6F4F1705B0EB}" destId="{85E0C219-DBB9-4D1E-B359-2486A1D7BFDD}" srcOrd="0" destOrd="0" presId="urn:microsoft.com/office/officeart/2005/8/layout/hierarchy2"/>
    <dgm:cxn modelId="{BCC42E1B-1F22-4526-9B7E-215CFCFD5218}" type="presOf" srcId="{3689F6CE-8411-4D99-B520-1718B0813F40}" destId="{8C06673D-6B6A-4F85-B885-DE49634DFBAA}" srcOrd="0" destOrd="0" presId="urn:microsoft.com/office/officeart/2005/8/layout/hierarchy2"/>
    <dgm:cxn modelId="{F6D7BB0C-341E-4F31-A417-6DD1AE187572}" type="presOf" srcId="{244B196B-30C0-4BE8-83B1-A51F15B6BA18}" destId="{7C68D68C-4FC5-4562-AD0F-85550B9F3548}" srcOrd="0" destOrd="0" presId="urn:microsoft.com/office/officeart/2005/8/layout/hierarchy2"/>
    <dgm:cxn modelId="{2A917CA5-CC00-40F0-878A-38040BC579B6}" srcId="{9A23F7AB-442B-4387-86C4-6CD10D215163}" destId="{44BFF72E-10DA-4E87-995C-62CAACBE2609}" srcOrd="0" destOrd="0" parTransId="{8D02CCF9-9C49-4B87-9B24-C4C672AA0DC4}" sibTransId="{ED5F75A8-E142-4177-BFA2-975099ACF510}"/>
    <dgm:cxn modelId="{47617B54-0B27-4C48-9F90-5E10D1678749}" type="presOf" srcId="{CF0DC1E9-60CC-4A20-B285-4B170BA92F67}" destId="{728F8B57-69BA-41BE-836B-6F841BC730D4}" srcOrd="0" destOrd="0" presId="urn:microsoft.com/office/officeart/2005/8/layout/hierarchy2"/>
    <dgm:cxn modelId="{81BE06D4-3FC3-44EC-B51D-F2B377087E73}" srcId="{44BFF72E-10DA-4E87-995C-62CAACBE2609}" destId="{3689F6CE-8411-4D99-B520-1718B0813F40}" srcOrd="1" destOrd="0" parTransId="{952D2EFC-656A-4316-AE83-361956A4EE74}" sibTransId="{A55B5F77-DC40-434A-9654-BBC70AD6B673}"/>
    <dgm:cxn modelId="{376AA83D-2F3C-4DDB-BB1A-180C9D053F64}" srcId="{44BFF72E-10DA-4E87-995C-62CAACBE2609}" destId="{CF0DC1E9-60CC-4A20-B285-4B170BA92F67}" srcOrd="0" destOrd="0" parTransId="{18F46472-CFEA-4DCE-8FB6-D15E8B8D2C03}" sibTransId="{91F7CBF2-ED51-46E8-953E-F20D3CAF110F}"/>
    <dgm:cxn modelId="{3BA91582-8CEE-4EF6-A810-B0022187718C}" type="presOf" srcId="{244B196B-30C0-4BE8-83B1-A51F15B6BA18}" destId="{640DDBA0-6099-4560-B5BD-CB74A14C7176}" srcOrd="1" destOrd="0" presId="urn:microsoft.com/office/officeart/2005/8/layout/hierarchy2"/>
    <dgm:cxn modelId="{C7FF5202-9694-4D62-B560-2FB3339E1CF9}" type="presOf" srcId="{44BFF72E-10DA-4E87-995C-62CAACBE2609}" destId="{686DEA80-68FE-4813-81CD-5FEFF1F1296F}" srcOrd="0" destOrd="0" presId="urn:microsoft.com/office/officeart/2005/8/layout/hierarchy2"/>
    <dgm:cxn modelId="{AFD16461-54D8-45CA-A978-9CA0780A1299}" srcId="{44BFF72E-10DA-4E87-995C-62CAACBE2609}" destId="{737C338A-29BE-4279-8A1C-D100D6E8CBDF}" srcOrd="3" destOrd="0" parTransId="{30AF5974-642F-4D14-BB87-7E7FF529DC3F}" sibTransId="{88895975-A92D-4E87-B88A-50D9D028351E}"/>
    <dgm:cxn modelId="{67C68348-B070-4561-9B83-5E085C350468}" type="presOf" srcId="{30AF5974-642F-4D14-BB87-7E7FF529DC3F}" destId="{76789303-B046-4466-9B95-E27105CD0681}" srcOrd="0" destOrd="0" presId="urn:microsoft.com/office/officeart/2005/8/layout/hierarchy2"/>
    <dgm:cxn modelId="{10B26339-20D2-482A-9EF9-2432F73DA889}" type="presOf" srcId="{952D2EFC-656A-4316-AE83-361956A4EE74}" destId="{9AA7A208-6E66-4582-84F6-4AA75D726EFD}" srcOrd="0" destOrd="0" presId="urn:microsoft.com/office/officeart/2005/8/layout/hierarchy2"/>
    <dgm:cxn modelId="{F76BD0C7-490C-443D-BA3D-4B7C0D6B7AF5}" type="presOf" srcId="{737C338A-29BE-4279-8A1C-D100D6E8CBDF}" destId="{A52153EA-0AB8-4B5F-90F0-E7106C6A7866}" srcOrd="0" destOrd="0" presId="urn:microsoft.com/office/officeart/2005/8/layout/hierarchy2"/>
    <dgm:cxn modelId="{0B174333-4089-49C8-A20E-89501209BF9D}" type="presOf" srcId="{30AF5974-642F-4D14-BB87-7E7FF529DC3F}" destId="{676FA49F-C37B-4E5F-A49B-082B5E362BA6}" srcOrd="1" destOrd="0" presId="urn:microsoft.com/office/officeart/2005/8/layout/hierarchy2"/>
    <dgm:cxn modelId="{A6273B87-2F00-4164-9250-CBD77E265EC7}" type="presParOf" srcId="{B5F95306-C159-480D-BB09-A3D12A918856}" destId="{49928A6F-278F-4568-AF7E-43EED16E4366}" srcOrd="0" destOrd="0" presId="urn:microsoft.com/office/officeart/2005/8/layout/hierarchy2"/>
    <dgm:cxn modelId="{4ADDCB15-783A-4D60-83F9-B8017E747E8E}" type="presParOf" srcId="{49928A6F-278F-4568-AF7E-43EED16E4366}" destId="{686DEA80-68FE-4813-81CD-5FEFF1F1296F}" srcOrd="0" destOrd="0" presId="urn:microsoft.com/office/officeart/2005/8/layout/hierarchy2"/>
    <dgm:cxn modelId="{DDC09FA0-0C3A-4A47-B749-DB2DC48F47F0}" type="presParOf" srcId="{49928A6F-278F-4568-AF7E-43EED16E4366}" destId="{B12F5090-C602-4552-9728-F0E3E4C5D24A}" srcOrd="1" destOrd="0" presId="urn:microsoft.com/office/officeart/2005/8/layout/hierarchy2"/>
    <dgm:cxn modelId="{286698E6-EA53-42F0-8FD7-5BA30407D27A}" type="presParOf" srcId="{B12F5090-C602-4552-9728-F0E3E4C5D24A}" destId="{4DA78223-4603-4ADE-9D72-DB21E7A516FB}" srcOrd="0" destOrd="0" presId="urn:microsoft.com/office/officeart/2005/8/layout/hierarchy2"/>
    <dgm:cxn modelId="{DFEB12E3-7D6A-405C-AD2C-7638C5BDA93D}" type="presParOf" srcId="{4DA78223-4603-4ADE-9D72-DB21E7A516FB}" destId="{D57D482E-9E32-42DE-B8B4-FA1A08DD7D0C}" srcOrd="0" destOrd="0" presId="urn:microsoft.com/office/officeart/2005/8/layout/hierarchy2"/>
    <dgm:cxn modelId="{2AF7D156-94CB-45EA-9272-62620E4452DD}" type="presParOf" srcId="{B12F5090-C602-4552-9728-F0E3E4C5D24A}" destId="{21C10364-ADA5-4CE5-AD0A-F84BE663AE62}" srcOrd="1" destOrd="0" presId="urn:microsoft.com/office/officeart/2005/8/layout/hierarchy2"/>
    <dgm:cxn modelId="{F36D427A-D85A-4229-9FD6-44E63718FC79}" type="presParOf" srcId="{21C10364-ADA5-4CE5-AD0A-F84BE663AE62}" destId="{728F8B57-69BA-41BE-836B-6F841BC730D4}" srcOrd="0" destOrd="0" presId="urn:microsoft.com/office/officeart/2005/8/layout/hierarchy2"/>
    <dgm:cxn modelId="{7B514548-0A7D-4373-8D8B-25EB2C5BDDEF}" type="presParOf" srcId="{21C10364-ADA5-4CE5-AD0A-F84BE663AE62}" destId="{86EA5106-FB1D-468E-8387-4A19CF3067E9}" srcOrd="1" destOrd="0" presId="urn:microsoft.com/office/officeart/2005/8/layout/hierarchy2"/>
    <dgm:cxn modelId="{78F873AB-A490-47D5-8709-889D1AFA692F}" type="presParOf" srcId="{B12F5090-C602-4552-9728-F0E3E4C5D24A}" destId="{9AA7A208-6E66-4582-84F6-4AA75D726EFD}" srcOrd="2" destOrd="0" presId="urn:microsoft.com/office/officeart/2005/8/layout/hierarchy2"/>
    <dgm:cxn modelId="{431A4BC6-0EC6-41C6-A252-555B310B8913}" type="presParOf" srcId="{9AA7A208-6E66-4582-84F6-4AA75D726EFD}" destId="{CAF82AB2-A9F2-4B8B-A2D7-2EC13147C9B1}" srcOrd="0" destOrd="0" presId="urn:microsoft.com/office/officeart/2005/8/layout/hierarchy2"/>
    <dgm:cxn modelId="{FFA24ECA-3DAF-455F-A9C0-613825072403}" type="presParOf" srcId="{B12F5090-C602-4552-9728-F0E3E4C5D24A}" destId="{FF98C5D0-097A-477D-99DE-7DE3423757F1}" srcOrd="3" destOrd="0" presId="urn:microsoft.com/office/officeart/2005/8/layout/hierarchy2"/>
    <dgm:cxn modelId="{0BC7F4EE-87EA-47A7-B95D-F435F82F79A9}" type="presParOf" srcId="{FF98C5D0-097A-477D-99DE-7DE3423757F1}" destId="{8C06673D-6B6A-4F85-B885-DE49634DFBAA}" srcOrd="0" destOrd="0" presId="urn:microsoft.com/office/officeart/2005/8/layout/hierarchy2"/>
    <dgm:cxn modelId="{86B1D685-06D8-4A6B-8A2D-AFCD7A80B968}" type="presParOf" srcId="{FF98C5D0-097A-477D-99DE-7DE3423757F1}" destId="{D70D896C-961A-4BD2-BB69-786A543B8404}" srcOrd="1" destOrd="0" presId="urn:microsoft.com/office/officeart/2005/8/layout/hierarchy2"/>
    <dgm:cxn modelId="{74086432-FBA1-42D3-8003-16F60510E44C}" type="presParOf" srcId="{B12F5090-C602-4552-9728-F0E3E4C5D24A}" destId="{7C68D68C-4FC5-4562-AD0F-85550B9F3548}" srcOrd="4" destOrd="0" presId="urn:microsoft.com/office/officeart/2005/8/layout/hierarchy2"/>
    <dgm:cxn modelId="{292E566C-F48C-4B63-93D2-AEF492683C5A}" type="presParOf" srcId="{7C68D68C-4FC5-4562-AD0F-85550B9F3548}" destId="{640DDBA0-6099-4560-B5BD-CB74A14C7176}" srcOrd="0" destOrd="0" presId="urn:microsoft.com/office/officeart/2005/8/layout/hierarchy2"/>
    <dgm:cxn modelId="{869F3EAD-F43B-4C31-B6CC-54F7B430C17E}" type="presParOf" srcId="{B12F5090-C602-4552-9728-F0E3E4C5D24A}" destId="{3E633485-16E0-4492-B42F-6EBA4BEA0188}" srcOrd="5" destOrd="0" presId="urn:microsoft.com/office/officeart/2005/8/layout/hierarchy2"/>
    <dgm:cxn modelId="{8B1904C3-4629-4AF5-938D-FEC0A225C76B}" type="presParOf" srcId="{3E633485-16E0-4492-B42F-6EBA4BEA0188}" destId="{85E0C219-DBB9-4D1E-B359-2486A1D7BFDD}" srcOrd="0" destOrd="0" presId="urn:microsoft.com/office/officeart/2005/8/layout/hierarchy2"/>
    <dgm:cxn modelId="{D75A52EE-C6C9-43CE-B791-FAA3FB558F69}" type="presParOf" srcId="{3E633485-16E0-4492-B42F-6EBA4BEA0188}" destId="{144ACC57-22E4-40A8-8C7D-1D62D8010CB1}" srcOrd="1" destOrd="0" presId="urn:microsoft.com/office/officeart/2005/8/layout/hierarchy2"/>
    <dgm:cxn modelId="{B9A08CD0-FA34-4D9F-8993-8DCC8BF192A9}" type="presParOf" srcId="{B12F5090-C602-4552-9728-F0E3E4C5D24A}" destId="{76789303-B046-4466-9B95-E27105CD0681}" srcOrd="6" destOrd="0" presId="urn:microsoft.com/office/officeart/2005/8/layout/hierarchy2"/>
    <dgm:cxn modelId="{D6F69A17-FDC5-47D1-8EC2-215C8DCD8223}" type="presParOf" srcId="{76789303-B046-4466-9B95-E27105CD0681}" destId="{676FA49F-C37B-4E5F-A49B-082B5E362BA6}" srcOrd="0" destOrd="0" presId="urn:microsoft.com/office/officeart/2005/8/layout/hierarchy2"/>
    <dgm:cxn modelId="{3D2F5F8D-98BB-4159-9B7B-5B0C16F177C9}" type="presParOf" srcId="{B12F5090-C602-4552-9728-F0E3E4C5D24A}" destId="{377415B2-15FF-41DC-A715-86261520CF54}" srcOrd="7" destOrd="0" presId="urn:microsoft.com/office/officeart/2005/8/layout/hierarchy2"/>
    <dgm:cxn modelId="{40224C3C-271A-4EBF-A77D-4F211A99A859}" type="presParOf" srcId="{377415B2-15FF-41DC-A715-86261520CF54}" destId="{A52153EA-0AB8-4B5F-90F0-E7106C6A7866}" srcOrd="0" destOrd="0" presId="urn:microsoft.com/office/officeart/2005/8/layout/hierarchy2"/>
    <dgm:cxn modelId="{641F85F2-1C42-4307-B39E-687B85D448EF}" type="presParOf" srcId="{377415B2-15FF-41DC-A715-86261520CF54}" destId="{8AB6FC36-FF30-49AA-A44C-41F321CE65EA}"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D8B79-BBF1-4806-BB90-62D63476C008}">
      <dsp:nvSpPr>
        <dsp:cNvPr id="0" name=""/>
        <dsp:cNvSpPr/>
      </dsp:nvSpPr>
      <dsp:spPr>
        <a:xfrm rot="5400000">
          <a:off x="-162193" y="162767"/>
          <a:ext cx="1081293" cy="7569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1990</a:t>
          </a:r>
          <a:endParaRPr lang="es-EC" sz="1700" kern="1200" dirty="0"/>
        </a:p>
      </dsp:txBody>
      <dsp:txXfrm rot="-5400000">
        <a:off x="2" y="379026"/>
        <a:ext cx="756905" cy="324388"/>
      </dsp:txXfrm>
    </dsp:sp>
    <dsp:sp modelId="{A4894D07-9D08-4DF4-A352-969C02FC7866}">
      <dsp:nvSpPr>
        <dsp:cNvPr id="0" name=""/>
        <dsp:cNvSpPr/>
      </dsp:nvSpPr>
      <dsp:spPr>
        <a:xfrm rot="5400000">
          <a:off x="3900532" y="-3143053"/>
          <a:ext cx="702840" cy="69900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Se funda </a:t>
          </a:r>
          <a:r>
            <a:rPr lang="es-EC" sz="1800" kern="1200" dirty="0" err="1" smtClean="0"/>
            <a:t>Tandem</a:t>
          </a:r>
          <a:r>
            <a:rPr lang="es-EC" sz="1800" kern="1200" dirty="0" smtClean="0"/>
            <a:t> Chile S.A. en Santiago de Chile por Sr. Carlos Buzo</a:t>
          </a:r>
          <a:endParaRPr lang="es-EC" sz="1800" kern="1200" dirty="0"/>
        </a:p>
      </dsp:txBody>
      <dsp:txXfrm rot="-5400000">
        <a:off x="756905" y="34884"/>
        <a:ext cx="6955784" cy="634220"/>
      </dsp:txXfrm>
    </dsp:sp>
    <dsp:sp modelId="{CD70B6E9-CEC7-455B-8DB3-65334FACB87F}">
      <dsp:nvSpPr>
        <dsp:cNvPr id="0" name=""/>
        <dsp:cNvSpPr/>
      </dsp:nvSpPr>
      <dsp:spPr>
        <a:xfrm rot="5400000">
          <a:off x="-162193" y="1094708"/>
          <a:ext cx="1081293" cy="7569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1995</a:t>
          </a:r>
          <a:endParaRPr lang="es-EC" sz="1700" kern="1200" dirty="0"/>
        </a:p>
      </dsp:txBody>
      <dsp:txXfrm rot="-5400000">
        <a:off x="2" y="1310967"/>
        <a:ext cx="756905" cy="324388"/>
      </dsp:txXfrm>
    </dsp:sp>
    <dsp:sp modelId="{A26B26F7-B3CC-4892-8745-43ED90B2959E}">
      <dsp:nvSpPr>
        <dsp:cNvPr id="0" name=""/>
        <dsp:cNvSpPr/>
      </dsp:nvSpPr>
      <dsp:spPr>
        <a:xfrm rot="5400000">
          <a:off x="3900532" y="-2211112"/>
          <a:ext cx="702840" cy="69900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err="1" smtClean="0"/>
            <a:t>Tandem</a:t>
          </a:r>
          <a:r>
            <a:rPr lang="es-EC" sz="1800" kern="1200" dirty="0" smtClean="0"/>
            <a:t> Chile S.A. fundada en Perú.</a:t>
          </a:r>
          <a:endParaRPr lang="es-EC" sz="1800" kern="1200" dirty="0"/>
        </a:p>
      </dsp:txBody>
      <dsp:txXfrm rot="-5400000">
        <a:off x="756905" y="966825"/>
        <a:ext cx="6955784" cy="634220"/>
      </dsp:txXfrm>
    </dsp:sp>
    <dsp:sp modelId="{6172F3D1-980F-4F3A-B166-6819F5683DBA}">
      <dsp:nvSpPr>
        <dsp:cNvPr id="0" name=""/>
        <dsp:cNvSpPr/>
      </dsp:nvSpPr>
      <dsp:spPr>
        <a:xfrm rot="5400000">
          <a:off x="-162193" y="2026649"/>
          <a:ext cx="1081293" cy="7569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1996</a:t>
          </a:r>
          <a:endParaRPr lang="es-EC" sz="1700" kern="1200" dirty="0"/>
        </a:p>
      </dsp:txBody>
      <dsp:txXfrm rot="-5400000">
        <a:off x="2" y="2242908"/>
        <a:ext cx="756905" cy="324388"/>
      </dsp:txXfrm>
    </dsp:sp>
    <dsp:sp modelId="{BFDF3836-C4C2-49DA-8E59-C161BF8E38A5}">
      <dsp:nvSpPr>
        <dsp:cNvPr id="0" name=""/>
        <dsp:cNvSpPr/>
      </dsp:nvSpPr>
      <dsp:spPr>
        <a:xfrm rot="5400000">
          <a:off x="3900532" y="-1279171"/>
          <a:ext cx="702840" cy="69900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err="1" smtClean="0"/>
            <a:t>Tandem</a:t>
          </a:r>
          <a:r>
            <a:rPr lang="es-EC" sz="1800" kern="1200" dirty="0" smtClean="0"/>
            <a:t> Chile S.A. fundada en Ecuador</a:t>
          </a:r>
          <a:endParaRPr lang="es-EC" sz="1800" kern="1200" dirty="0"/>
        </a:p>
      </dsp:txBody>
      <dsp:txXfrm rot="-5400000">
        <a:off x="756905" y="1898766"/>
        <a:ext cx="6955784" cy="634220"/>
      </dsp:txXfrm>
    </dsp:sp>
    <dsp:sp modelId="{8F1E86E7-E43C-415D-BDE9-1F792A5652DD}">
      <dsp:nvSpPr>
        <dsp:cNvPr id="0" name=""/>
        <dsp:cNvSpPr/>
      </dsp:nvSpPr>
      <dsp:spPr>
        <a:xfrm rot="5400000">
          <a:off x="-162193" y="2958590"/>
          <a:ext cx="1081293" cy="75690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1999</a:t>
          </a:r>
          <a:endParaRPr lang="es-EC" sz="1700" kern="1200" dirty="0"/>
        </a:p>
      </dsp:txBody>
      <dsp:txXfrm rot="-5400000">
        <a:off x="2" y="3174849"/>
        <a:ext cx="756905" cy="324388"/>
      </dsp:txXfrm>
    </dsp:sp>
    <dsp:sp modelId="{0B10FB4B-09EB-4E3A-A4BD-CD330F045151}">
      <dsp:nvSpPr>
        <dsp:cNvPr id="0" name=""/>
        <dsp:cNvSpPr/>
      </dsp:nvSpPr>
      <dsp:spPr>
        <a:xfrm rot="5400000">
          <a:off x="3900532" y="-347230"/>
          <a:ext cx="702840" cy="69900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Cambio de nombre a Adexus S.A.(Sucursal Ecuador)</a:t>
          </a:r>
          <a:endParaRPr lang="es-EC" sz="1800" kern="1200" dirty="0"/>
        </a:p>
      </dsp:txBody>
      <dsp:txXfrm rot="-5400000">
        <a:off x="756905" y="2830707"/>
        <a:ext cx="6955784" cy="6342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DB153-0A88-4D0C-962B-DBA7089539F7}">
      <dsp:nvSpPr>
        <dsp:cNvPr id="0" name=""/>
        <dsp:cNvSpPr/>
      </dsp:nvSpPr>
      <dsp:spPr>
        <a:xfrm>
          <a:off x="3258428" y="2354745"/>
          <a:ext cx="586991" cy="1118504"/>
        </a:xfrm>
        <a:custGeom>
          <a:avLst/>
          <a:gdLst/>
          <a:ahLst/>
          <a:cxnLst/>
          <a:rect l="0" t="0" r="0" b="0"/>
          <a:pathLst>
            <a:path>
              <a:moveTo>
                <a:pt x="0" y="0"/>
              </a:moveTo>
              <a:lnTo>
                <a:pt x="293495" y="0"/>
              </a:lnTo>
              <a:lnTo>
                <a:pt x="293495" y="1118504"/>
              </a:lnTo>
              <a:lnTo>
                <a:pt x="586991" y="111850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520344" y="2882418"/>
        <a:ext cx="63158" cy="63158"/>
      </dsp:txXfrm>
    </dsp:sp>
    <dsp:sp modelId="{00875547-F84C-4D62-B235-A263021413E5}">
      <dsp:nvSpPr>
        <dsp:cNvPr id="0" name=""/>
        <dsp:cNvSpPr/>
      </dsp:nvSpPr>
      <dsp:spPr>
        <a:xfrm>
          <a:off x="3258428" y="2309025"/>
          <a:ext cx="586991" cy="91440"/>
        </a:xfrm>
        <a:custGeom>
          <a:avLst/>
          <a:gdLst/>
          <a:ahLst/>
          <a:cxnLst/>
          <a:rect l="0" t="0" r="0" b="0"/>
          <a:pathLst>
            <a:path>
              <a:moveTo>
                <a:pt x="0" y="45720"/>
              </a:moveTo>
              <a:lnTo>
                <a:pt x="586991" y="457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537249" y="2340071"/>
        <a:ext cx="29349" cy="29349"/>
      </dsp:txXfrm>
    </dsp:sp>
    <dsp:sp modelId="{5830D5D4-5ECB-4065-AB98-3A58231AE13A}">
      <dsp:nvSpPr>
        <dsp:cNvPr id="0" name=""/>
        <dsp:cNvSpPr/>
      </dsp:nvSpPr>
      <dsp:spPr>
        <a:xfrm>
          <a:off x="3258428" y="1236241"/>
          <a:ext cx="586991" cy="1118504"/>
        </a:xfrm>
        <a:custGeom>
          <a:avLst/>
          <a:gdLst/>
          <a:ahLst/>
          <a:cxnLst/>
          <a:rect l="0" t="0" r="0" b="0"/>
          <a:pathLst>
            <a:path>
              <a:moveTo>
                <a:pt x="0" y="1118504"/>
              </a:moveTo>
              <a:lnTo>
                <a:pt x="293495" y="1118504"/>
              </a:lnTo>
              <a:lnTo>
                <a:pt x="293495" y="0"/>
              </a:lnTo>
              <a:lnTo>
                <a:pt x="586991"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520344" y="1763914"/>
        <a:ext cx="63158" cy="63158"/>
      </dsp:txXfrm>
    </dsp:sp>
    <dsp:sp modelId="{99B9F147-D3C0-4FDD-AEAB-32FBECCE1520}">
      <dsp:nvSpPr>
        <dsp:cNvPr id="0" name=""/>
        <dsp:cNvSpPr/>
      </dsp:nvSpPr>
      <dsp:spPr>
        <a:xfrm rot="16200000">
          <a:off x="456280" y="1907344"/>
          <a:ext cx="4709491" cy="8948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C" sz="3000" kern="1200" dirty="0" smtClean="0"/>
            <a:t>Ambiente Interno</a:t>
          </a:r>
          <a:endParaRPr lang="es-EC" sz="3000" kern="1200" dirty="0"/>
        </a:p>
      </dsp:txBody>
      <dsp:txXfrm>
        <a:off x="456280" y="1907344"/>
        <a:ext cx="4709491" cy="894803"/>
      </dsp:txXfrm>
    </dsp:sp>
    <dsp:sp modelId="{C58C40F7-BACF-406A-A3CD-DF5CE55078E9}">
      <dsp:nvSpPr>
        <dsp:cNvPr id="0" name=""/>
        <dsp:cNvSpPr/>
      </dsp:nvSpPr>
      <dsp:spPr>
        <a:xfrm>
          <a:off x="3845419" y="788839"/>
          <a:ext cx="2934955" cy="8948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Valores éticos institucionales</a:t>
          </a:r>
          <a:endParaRPr lang="es-EC" sz="2000" kern="1200" dirty="0"/>
        </a:p>
      </dsp:txBody>
      <dsp:txXfrm>
        <a:off x="3845419" y="788839"/>
        <a:ext cx="2934955" cy="894803"/>
      </dsp:txXfrm>
    </dsp:sp>
    <dsp:sp modelId="{DF081D57-65E4-4109-B668-84D3000EC17E}">
      <dsp:nvSpPr>
        <dsp:cNvPr id="0" name=""/>
        <dsp:cNvSpPr/>
      </dsp:nvSpPr>
      <dsp:spPr>
        <a:xfrm>
          <a:off x="3845419" y="1907344"/>
          <a:ext cx="2934955" cy="8948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Compromiso Institucional</a:t>
          </a:r>
          <a:endParaRPr lang="es-EC" sz="2000" kern="1200" dirty="0"/>
        </a:p>
      </dsp:txBody>
      <dsp:txXfrm>
        <a:off x="3845419" y="1907344"/>
        <a:ext cx="2934955" cy="894803"/>
      </dsp:txXfrm>
    </dsp:sp>
    <dsp:sp modelId="{E33D81D5-9A22-4715-8C35-51EAE9A544A2}">
      <dsp:nvSpPr>
        <dsp:cNvPr id="0" name=""/>
        <dsp:cNvSpPr/>
      </dsp:nvSpPr>
      <dsp:spPr>
        <a:xfrm>
          <a:off x="3845419" y="3025848"/>
          <a:ext cx="2934955" cy="8948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Estructura Organizacional</a:t>
          </a:r>
          <a:endParaRPr lang="es-EC" sz="2000" kern="1200" dirty="0"/>
        </a:p>
      </dsp:txBody>
      <dsp:txXfrm>
        <a:off x="3845419" y="3025848"/>
        <a:ext cx="2934955" cy="8948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DEA80-68FE-4813-81CD-5FEFF1F1296F}">
      <dsp:nvSpPr>
        <dsp:cNvPr id="0" name=""/>
        <dsp:cNvSpPr/>
      </dsp:nvSpPr>
      <dsp:spPr>
        <a:xfrm>
          <a:off x="3795" y="3173541"/>
          <a:ext cx="2404318" cy="12021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Establecimiento de Objetivos</a:t>
          </a:r>
          <a:endParaRPr lang="es-EC" sz="1500" kern="1200" dirty="0"/>
        </a:p>
      </dsp:txBody>
      <dsp:txXfrm>
        <a:off x="39005" y="3208751"/>
        <a:ext cx="2333898" cy="1131739"/>
      </dsp:txXfrm>
    </dsp:sp>
    <dsp:sp modelId="{4DA78223-4603-4ADE-9D72-DB21E7A516FB}">
      <dsp:nvSpPr>
        <dsp:cNvPr id="0" name=""/>
        <dsp:cNvSpPr/>
      </dsp:nvSpPr>
      <dsp:spPr>
        <a:xfrm rot="17945813">
          <a:off x="1900131" y="2894792"/>
          <a:ext cx="1977691" cy="31552"/>
        </a:xfrm>
        <a:custGeom>
          <a:avLst/>
          <a:gdLst/>
          <a:ahLst/>
          <a:cxnLst/>
          <a:rect l="0" t="0" r="0" b="0"/>
          <a:pathLst>
            <a:path>
              <a:moveTo>
                <a:pt x="0" y="15776"/>
              </a:moveTo>
              <a:lnTo>
                <a:pt x="1977691" y="1577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2839534" y="2861126"/>
        <a:ext cx="98884" cy="98884"/>
      </dsp:txXfrm>
    </dsp:sp>
    <dsp:sp modelId="{728F8B57-69BA-41BE-836B-6F841BC730D4}">
      <dsp:nvSpPr>
        <dsp:cNvPr id="0" name=""/>
        <dsp:cNvSpPr/>
      </dsp:nvSpPr>
      <dsp:spPr>
        <a:xfrm>
          <a:off x="3369840" y="1445437"/>
          <a:ext cx="2404318" cy="120215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Corto Plazo</a:t>
          </a:r>
          <a:endParaRPr lang="es-EC" sz="1500" kern="1200" dirty="0"/>
        </a:p>
      </dsp:txBody>
      <dsp:txXfrm>
        <a:off x="3405050" y="1480647"/>
        <a:ext cx="2333898" cy="1131739"/>
      </dsp:txXfrm>
    </dsp:sp>
    <dsp:sp modelId="{42A4FEFA-0799-461D-B9BE-5E102F34623A}">
      <dsp:nvSpPr>
        <dsp:cNvPr id="0" name=""/>
        <dsp:cNvSpPr/>
      </dsp:nvSpPr>
      <dsp:spPr>
        <a:xfrm rot="18289469">
          <a:off x="5412974" y="1339499"/>
          <a:ext cx="1684095" cy="31552"/>
        </a:xfrm>
        <a:custGeom>
          <a:avLst/>
          <a:gdLst/>
          <a:ahLst/>
          <a:cxnLst/>
          <a:rect l="0" t="0" r="0" b="0"/>
          <a:pathLst>
            <a:path>
              <a:moveTo>
                <a:pt x="0" y="15776"/>
              </a:moveTo>
              <a:lnTo>
                <a:pt x="1684095" y="15776"/>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212920" y="1313173"/>
        <a:ext cx="84204" cy="84204"/>
      </dsp:txXfrm>
    </dsp:sp>
    <dsp:sp modelId="{A3827DEA-79F8-4DD1-8234-7725E26FC3CE}">
      <dsp:nvSpPr>
        <dsp:cNvPr id="0" name=""/>
        <dsp:cNvSpPr/>
      </dsp:nvSpPr>
      <dsp:spPr>
        <a:xfrm>
          <a:off x="6735886" y="62954"/>
          <a:ext cx="2404318" cy="12021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2014 ventas por veinte millones</a:t>
          </a:r>
          <a:endParaRPr lang="es-EC" sz="1500" kern="1200" dirty="0"/>
        </a:p>
      </dsp:txBody>
      <dsp:txXfrm>
        <a:off x="6771096" y="98164"/>
        <a:ext cx="2333898" cy="1131739"/>
      </dsp:txXfrm>
    </dsp:sp>
    <dsp:sp modelId="{68879809-7AC4-4F3D-AF08-3BE1BA07C1B9}">
      <dsp:nvSpPr>
        <dsp:cNvPr id="0" name=""/>
        <dsp:cNvSpPr/>
      </dsp:nvSpPr>
      <dsp:spPr>
        <a:xfrm>
          <a:off x="5774159" y="2030740"/>
          <a:ext cx="961727" cy="31552"/>
        </a:xfrm>
        <a:custGeom>
          <a:avLst/>
          <a:gdLst/>
          <a:ahLst/>
          <a:cxnLst/>
          <a:rect l="0" t="0" r="0" b="0"/>
          <a:pathLst>
            <a:path>
              <a:moveTo>
                <a:pt x="0" y="15776"/>
              </a:moveTo>
              <a:lnTo>
                <a:pt x="961727" y="15776"/>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230979" y="2022473"/>
        <a:ext cx="48086" cy="48086"/>
      </dsp:txXfrm>
    </dsp:sp>
    <dsp:sp modelId="{CEC66443-E05D-4C1A-A7AC-3FEBE389693B}">
      <dsp:nvSpPr>
        <dsp:cNvPr id="0" name=""/>
        <dsp:cNvSpPr/>
      </dsp:nvSpPr>
      <dsp:spPr>
        <a:xfrm>
          <a:off x="6735886" y="1445437"/>
          <a:ext cx="2404318" cy="12021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Presencia sur del país</a:t>
          </a:r>
          <a:endParaRPr lang="es-EC" sz="1500" kern="1200" dirty="0"/>
        </a:p>
      </dsp:txBody>
      <dsp:txXfrm>
        <a:off x="6771096" y="1480647"/>
        <a:ext cx="2333898" cy="1131739"/>
      </dsp:txXfrm>
    </dsp:sp>
    <dsp:sp modelId="{55A4F21A-AA47-49FC-85EC-49DDE30A75A1}">
      <dsp:nvSpPr>
        <dsp:cNvPr id="0" name=""/>
        <dsp:cNvSpPr/>
      </dsp:nvSpPr>
      <dsp:spPr>
        <a:xfrm rot="3310531">
          <a:off x="5412974" y="2721982"/>
          <a:ext cx="1684095" cy="31552"/>
        </a:xfrm>
        <a:custGeom>
          <a:avLst/>
          <a:gdLst/>
          <a:ahLst/>
          <a:cxnLst/>
          <a:rect l="0" t="0" r="0" b="0"/>
          <a:pathLst>
            <a:path>
              <a:moveTo>
                <a:pt x="0" y="15776"/>
              </a:moveTo>
              <a:lnTo>
                <a:pt x="1684095" y="15776"/>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212920" y="2695656"/>
        <a:ext cx="84204" cy="84204"/>
      </dsp:txXfrm>
    </dsp:sp>
    <dsp:sp modelId="{7822C659-3E2E-4618-8E60-5BA81DA18F6B}">
      <dsp:nvSpPr>
        <dsp:cNvPr id="0" name=""/>
        <dsp:cNvSpPr/>
      </dsp:nvSpPr>
      <dsp:spPr>
        <a:xfrm>
          <a:off x="6735886" y="2827920"/>
          <a:ext cx="2404318" cy="12021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Recurso humano mayor a 100 colaboradores</a:t>
          </a:r>
          <a:endParaRPr lang="es-EC" sz="1500" kern="1200" dirty="0"/>
        </a:p>
      </dsp:txBody>
      <dsp:txXfrm>
        <a:off x="6771096" y="2863130"/>
        <a:ext cx="2333898" cy="1131739"/>
      </dsp:txXfrm>
    </dsp:sp>
    <dsp:sp modelId="{6E2E4DDC-726A-4565-BC53-883876D9EAA6}">
      <dsp:nvSpPr>
        <dsp:cNvPr id="0" name=""/>
        <dsp:cNvSpPr/>
      </dsp:nvSpPr>
      <dsp:spPr>
        <a:xfrm rot="3654187">
          <a:off x="1900131" y="4622896"/>
          <a:ext cx="1977691" cy="31552"/>
        </a:xfrm>
        <a:custGeom>
          <a:avLst/>
          <a:gdLst/>
          <a:ahLst/>
          <a:cxnLst/>
          <a:rect l="0" t="0" r="0" b="0"/>
          <a:pathLst>
            <a:path>
              <a:moveTo>
                <a:pt x="0" y="15776"/>
              </a:moveTo>
              <a:lnTo>
                <a:pt x="1977691" y="1577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2839534" y="4589230"/>
        <a:ext cx="98884" cy="98884"/>
      </dsp:txXfrm>
    </dsp:sp>
    <dsp:sp modelId="{A51803D4-FBBF-4531-B1EA-43D5F7F2D089}">
      <dsp:nvSpPr>
        <dsp:cNvPr id="0" name=""/>
        <dsp:cNvSpPr/>
      </dsp:nvSpPr>
      <dsp:spPr>
        <a:xfrm>
          <a:off x="3369840" y="4901644"/>
          <a:ext cx="2404318" cy="120215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Largo Plazo</a:t>
          </a:r>
          <a:endParaRPr lang="es-EC" sz="1500" kern="1200" dirty="0"/>
        </a:p>
      </dsp:txBody>
      <dsp:txXfrm>
        <a:off x="3405050" y="4936854"/>
        <a:ext cx="2333898" cy="1131739"/>
      </dsp:txXfrm>
    </dsp:sp>
    <dsp:sp modelId="{A8AE0447-3204-4EA8-9374-325731956B56}">
      <dsp:nvSpPr>
        <dsp:cNvPr id="0" name=""/>
        <dsp:cNvSpPr/>
      </dsp:nvSpPr>
      <dsp:spPr>
        <a:xfrm rot="19457599">
          <a:off x="5662837" y="5141327"/>
          <a:ext cx="1184370" cy="31552"/>
        </a:xfrm>
        <a:custGeom>
          <a:avLst/>
          <a:gdLst/>
          <a:ahLst/>
          <a:cxnLst/>
          <a:rect l="0" t="0" r="0" b="0"/>
          <a:pathLst>
            <a:path>
              <a:moveTo>
                <a:pt x="0" y="15776"/>
              </a:moveTo>
              <a:lnTo>
                <a:pt x="1184370" y="15776"/>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225413" y="5127494"/>
        <a:ext cx="59218" cy="59218"/>
      </dsp:txXfrm>
    </dsp:sp>
    <dsp:sp modelId="{41ADC2C2-3525-4AE1-8575-C3209E79770B}">
      <dsp:nvSpPr>
        <dsp:cNvPr id="0" name=""/>
        <dsp:cNvSpPr/>
      </dsp:nvSpPr>
      <dsp:spPr>
        <a:xfrm>
          <a:off x="6735886" y="4210403"/>
          <a:ext cx="2404318" cy="12021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Empresa líder en soluciones tecnológicas</a:t>
          </a:r>
          <a:endParaRPr lang="es-EC" sz="1500" kern="1200" dirty="0"/>
        </a:p>
      </dsp:txBody>
      <dsp:txXfrm>
        <a:off x="6771096" y="4245613"/>
        <a:ext cx="2333898" cy="1131739"/>
      </dsp:txXfrm>
    </dsp:sp>
    <dsp:sp modelId="{9AA7A208-6E66-4582-84F6-4AA75D726EFD}">
      <dsp:nvSpPr>
        <dsp:cNvPr id="0" name=""/>
        <dsp:cNvSpPr/>
      </dsp:nvSpPr>
      <dsp:spPr>
        <a:xfrm rot="2142401">
          <a:off x="5662837" y="5832568"/>
          <a:ext cx="1184370" cy="31552"/>
        </a:xfrm>
        <a:custGeom>
          <a:avLst/>
          <a:gdLst/>
          <a:ahLst/>
          <a:cxnLst/>
          <a:rect l="0" t="0" r="0" b="0"/>
          <a:pathLst>
            <a:path>
              <a:moveTo>
                <a:pt x="0" y="15776"/>
              </a:moveTo>
              <a:lnTo>
                <a:pt x="1184370" y="15776"/>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225413" y="5818736"/>
        <a:ext cx="59218" cy="59218"/>
      </dsp:txXfrm>
    </dsp:sp>
    <dsp:sp modelId="{8C06673D-6B6A-4F85-B885-DE49634DFBAA}">
      <dsp:nvSpPr>
        <dsp:cNvPr id="0" name=""/>
        <dsp:cNvSpPr/>
      </dsp:nvSpPr>
      <dsp:spPr>
        <a:xfrm>
          <a:off x="6735886" y="5592886"/>
          <a:ext cx="2404318" cy="12021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Mantener una participación mayor al 10% en el mercado</a:t>
          </a:r>
          <a:endParaRPr lang="es-EC" sz="1500" kern="1200" dirty="0"/>
        </a:p>
      </dsp:txBody>
      <dsp:txXfrm>
        <a:off x="6771096" y="5628096"/>
        <a:ext cx="2333898" cy="11317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F54C9-FDCA-4593-A223-C7665CB158FB}">
      <dsp:nvSpPr>
        <dsp:cNvPr id="0" name=""/>
        <dsp:cNvSpPr/>
      </dsp:nvSpPr>
      <dsp:spPr>
        <a:xfrm>
          <a:off x="2385617" y="294872"/>
          <a:ext cx="3810663" cy="3810663"/>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12700" dir="5400000" rotWithShape="0">
            <a:srgbClr val="000000">
              <a:alpha val="1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kern="1200"/>
            <a:t>Mecanismos de Control</a:t>
          </a:r>
        </a:p>
      </dsp:txBody>
      <dsp:txXfrm>
        <a:off x="4393928" y="1102370"/>
        <a:ext cx="1360951" cy="1134125"/>
      </dsp:txXfrm>
    </dsp:sp>
    <dsp:sp modelId="{1A26F6D2-155B-4F08-BCED-7F1936CCB775}">
      <dsp:nvSpPr>
        <dsp:cNvPr id="0" name=""/>
        <dsp:cNvSpPr/>
      </dsp:nvSpPr>
      <dsp:spPr>
        <a:xfrm>
          <a:off x="2307136" y="430967"/>
          <a:ext cx="3810663" cy="3810663"/>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12700" dir="5400000" rotWithShape="0">
            <a:srgbClr val="000000">
              <a:alpha val="1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kern="1200"/>
            <a:t>Toma de Decisiones</a:t>
          </a:r>
        </a:p>
      </dsp:txBody>
      <dsp:txXfrm>
        <a:off x="3214437" y="2903362"/>
        <a:ext cx="2041426" cy="998030"/>
      </dsp:txXfrm>
    </dsp:sp>
    <dsp:sp modelId="{E9F341B8-B7CD-4F2D-B397-6AC8D1A5FD4E}">
      <dsp:nvSpPr>
        <dsp:cNvPr id="0" name=""/>
        <dsp:cNvSpPr/>
      </dsp:nvSpPr>
      <dsp:spPr>
        <a:xfrm>
          <a:off x="2228654" y="294872"/>
          <a:ext cx="3810663" cy="3810663"/>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38100" dist="12700" dir="5400000" rotWithShape="0">
            <a:srgbClr val="000000">
              <a:alpha val="1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kern="1200"/>
            <a:t>Mitigación de Riesgos</a:t>
          </a:r>
        </a:p>
      </dsp:txBody>
      <dsp:txXfrm>
        <a:off x="2670056" y="1102370"/>
        <a:ext cx="1360951" cy="1134125"/>
      </dsp:txXfrm>
    </dsp:sp>
    <dsp:sp modelId="{3C5DE6CE-E030-4D06-A1DA-2E21A239F124}">
      <dsp:nvSpPr>
        <dsp:cNvPr id="0" name=""/>
        <dsp:cNvSpPr/>
      </dsp:nvSpPr>
      <dsp:spPr>
        <a:xfrm>
          <a:off x="2150034" y="58974"/>
          <a:ext cx="4282459" cy="4282459"/>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38100" dist="12700" dir="5400000" rotWithShape="0">
            <a:srgbClr val="000000">
              <a:alpha val="15000"/>
            </a:srgbClr>
          </a:outerShdw>
        </a:effectLst>
      </dsp:spPr>
      <dsp:style>
        <a:lnRef idx="0">
          <a:scrgbClr r="0" g="0" b="0"/>
        </a:lnRef>
        <a:fillRef idx="1">
          <a:scrgbClr r="0" g="0" b="0"/>
        </a:fillRef>
        <a:effectRef idx="1">
          <a:scrgbClr r="0" g="0" b="0"/>
        </a:effectRef>
        <a:fontRef idx="minor">
          <a:schemeClr val="lt1"/>
        </a:fontRef>
      </dsp:style>
    </dsp:sp>
    <dsp:sp modelId="{E667C638-82F3-45A1-96BB-9298B6511B6F}">
      <dsp:nvSpPr>
        <dsp:cNvPr id="0" name=""/>
        <dsp:cNvSpPr/>
      </dsp:nvSpPr>
      <dsp:spPr>
        <a:xfrm>
          <a:off x="2071238" y="194828"/>
          <a:ext cx="4282459" cy="4282459"/>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38100" dist="12700" dir="5400000" rotWithShape="0">
            <a:srgbClr val="000000">
              <a:alpha val="15000"/>
            </a:srgbClr>
          </a:outerShdw>
        </a:effectLst>
      </dsp:spPr>
      <dsp:style>
        <a:lnRef idx="0">
          <a:scrgbClr r="0" g="0" b="0"/>
        </a:lnRef>
        <a:fillRef idx="1">
          <a:scrgbClr r="0" g="0" b="0"/>
        </a:fillRef>
        <a:effectRef idx="1">
          <a:scrgbClr r="0" g="0" b="0"/>
        </a:effectRef>
        <a:fontRef idx="minor">
          <a:schemeClr val="lt1"/>
        </a:fontRef>
      </dsp:style>
    </dsp:sp>
    <dsp:sp modelId="{54C7B338-3095-4F7B-B3B9-EA8A5E24741F}">
      <dsp:nvSpPr>
        <dsp:cNvPr id="0" name=""/>
        <dsp:cNvSpPr/>
      </dsp:nvSpPr>
      <dsp:spPr>
        <a:xfrm>
          <a:off x="1992442" y="58974"/>
          <a:ext cx="4282459" cy="4282459"/>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38100" dist="12700" dir="5400000" rotWithShape="0">
            <a:srgbClr val="000000">
              <a:alpha val="15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C4B5F-9038-4DFD-B8D4-B5AC1A236E62}">
      <dsp:nvSpPr>
        <dsp:cNvPr id="0" name=""/>
        <dsp:cNvSpPr/>
      </dsp:nvSpPr>
      <dsp:spPr>
        <a:xfrm>
          <a:off x="3012657" y="1193138"/>
          <a:ext cx="1597095" cy="168241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s-EC" sz="1200" kern="1200" dirty="0" smtClean="0"/>
            <a:t>Desarrollo de soluciones tecnológicas</a:t>
          </a:r>
          <a:endParaRPr lang="es-EC" sz="1200" kern="1200" dirty="0"/>
        </a:p>
      </dsp:txBody>
      <dsp:txXfrm>
        <a:off x="3090621" y="1271102"/>
        <a:ext cx="1441167" cy="1526485"/>
      </dsp:txXfrm>
    </dsp:sp>
    <dsp:sp modelId="{31BB4424-DA77-4990-976B-D0E07F1E2DB2}">
      <dsp:nvSpPr>
        <dsp:cNvPr id="0" name=""/>
        <dsp:cNvSpPr/>
      </dsp:nvSpPr>
      <dsp:spPr>
        <a:xfrm rot="16200000">
          <a:off x="3687110" y="1069043"/>
          <a:ext cx="248189" cy="0"/>
        </a:xfrm>
        <a:custGeom>
          <a:avLst/>
          <a:gdLst/>
          <a:ahLst/>
          <a:cxnLst/>
          <a:rect l="0" t="0" r="0" b="0"/>
          <a:pathLst>
            <a:path>
              <a:moveTo>
                <a:pt x="0" y="0"/>
              </a:moveTo>
              <a:lnTo>
                <a:pt x="248189"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103D1F-3FAF-47B3-8C27-31CA7AC618A9}">
      <dsp:nvSpPr>
        <dsp:cNvPr id="0" name=""/>
        <dsp:cNvSpPr/>
      </dsp:nvSpPr>
      <dsp:spPr>
        <a:xfrm>
          <a:off x="2942145" y="165417"/>
          <a:ext cx="1738119" cy="779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smtClean="0"/>
            <a:t>Hardware</a:t>
          </a:r>
          <a:endParaRPr lang="es-EC" sz="1600" kern="1200" dirty="0"/>
        </a:p>
      </dsp:txBody>
      <dsp:txXfrm>
        <a:off x="2980199" y="203471"/>
        <a:ext cx="1662011" cy="703422"/>
      </dsp:txXfrm>
    </dsp:sp>
    <dsp:sp modelId="{3C46AC66-E973-4A6D-BB10-63DCBA4B50FD}">
      <dsp:nvSpPr>
        <dsp:cNvPr id="0" name=""/>
        <dsp:cNvSpPr/>
      </dsp:nvSpPr>
      <dsp:spPr>
        <a:xfrm rot="1936234">
          <a:off x="4577666" y="2649502"/>
          <a:ext cx="415459" cy="0"/>
        </a:xfrm>
        <a:custGeom>
          <a:avLst/>
          <a:gdLst/>
          <a:ahLst/>
          <a:cxnLst/>
          <a:rect l="0" t="0" r="0" b="0"/>
          <a:pathLst>
            <a:path>
              <a:moveTo>
                <a:pt x="0" y="0"/>
              </a:moveTo>
              <a:lnTo>
                <a:pt x="415459"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CE06C0-668E-430E-86FA-67B361D7EB91}">
      <dsp:nvSpPr>
        <dsp:cNvPr id="0" name=""/>
        <dsp:cNvSpPr/>
      </dsp:nvSpPr>
      <dsp:spPr>
        <a:xfrm>
          <a:off x="4805123" y="2760413"/>
          <a:ext cx="1820118" cy="9524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s-EC" sz="1300" kern="1200" dirty="0" smtClean="0"/>
            <a:t>Capacitación</a:t>
          </a:r>
          <a:endParaRPr lang="es-EC" sz="1300" kern="1200" dirty="0"/>
        </a:p>
      </dsp:txBody>
      <dsp:txXfrm>
        <a:off x="4851616" y="2806906"/>
        <a:ext cx="1727132" cy="859429"/>
      </dsp:txXfrm>
    </dsp:sp>
    <dsp:sp modelId="{F29A9787-09E7-48E9-8437-9EF675528E5B}">
      <dsp:nvSpPr>
        <dsp:cNvPr id="0" name=""/>
        <dsp:cNvSpPr/>
      </dsp:nvSpPr>
      <dsp:spPr>
        <a:xfrm rot="8785480">
          <a:off x="2544507" y="2705636"/>
          <a:ext cx="510758" cy="0"/>
        </a:xfrm>
        <a:custGeom>
          <a:avLst/>
          <a:gdLst/>
          <a:ahLst/>
          <a:cxnLst/>
          <a:rect l="0" t="0" r="0" b="0"/>
          <a:pathLst>
            <a:path>
              <a:moveTo>
                <a:pt x="0" y="0"/>
              </a:moveTo>
              <a:lnTo>
                <a:pt x="510758"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FDDDB-53EB-4D87-9454-5DF74B8AB0D2}">
      <dsp:nvSpPr>
        <dsp:cNvPr id="0" name=""/>
        <dsp:cNvSpPr/>
      </dsp:nvSpPr>
      <dsp:spPr>
        <a:xfrm>
          <a:off x="1214451" y="2846869"/>
          <a:ext cx="1570941" cy="779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smtClean="0"/>
            <a:t>Software</a:t>
          </a:r>
          <a:endParaRPr lang="es-EC" sz="1600" kern="1200" dirty="0"/>
        </a:p>
      </dsp:txBody>
      <dsp:txXfrm>
        <a:off x="1252505" y="2884923"/>
        <a:ext cx="1494833" cy="703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CB3B3-3FC9-4102-913E-B5BA08A9FDA5}">
      <dsp:nvSpPr>
        <dsp:cNvPr id="0" name=""/>
        <dsp:cNvSpPr/>
      </dsp:nvSpPr>
      <dsp:spPr>
        <a:xfrm>
          <a:off x="5887732" y="2485167"/>
          <a:ext cx="307771" cy="3857399"/>
        </a:xfrm>
        <a:custGeom>
          <a:avLst/>
          <a:gdLst/>
          <a:ahLst/>
          <a:cxnLst/>
          <a:rect l="0" t="0" r="0" b="0"/>
          <a:pathLst>
            <a:path>
              <a:moveTo>
                <a:pt x="0" y="0"/>
              </a:moveTo>
              <a:lnTo>
                <a:pt x="0" y="3857399"/>
              </a:lnTo>
              <a:lnTo>
                <a:pt x="307771" y="385739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8B4D6D-263B-46A1-BD96-1A5D3C539D48}">
      <dsp:nvSpPr>
        <dsp:cNvPr id="0" name=""/>
        <dsp:cNvSpPr/>
      </dsp:nvSpPr>
      <dsp:spPr>
        <a:xfrm>
          <a:off x="5887732" y="2485167"/>
          <a:ext cx="307771" cy="2400615"/>
        </a:xfrm>
        <a:custGeom>
          <a:avLst/>
          <a:gdLst/>
          <a:ahLst/>
          <a:cxnLst/>
          <a:rect l="0" t="0" r="0" b="0"/>
          <a:pathLst>
            <a:path>
              <a:moveTo>
                <a:pt x="0" y="0"/>
              </a:moveTo>
              <a:lnTo>
                <a:pt x="0" y="2400615"/>
              </a:lnTo>
              <a:lnTo>
                <a:pt x="307771" y="2400615"/>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1C9AB4-D6A6-46F0-A678-7643377297EE}">
      <dsp:nvSpPr>
        <dsp:cNvPr id="0" name=""/>
        <dsp:cNvSpPr/>
      </dsp:nvSpPr>
      <dsp:spPr>
        <a:xfrm>
          <a:off x="5887732" y="2485167"/>
          <a:ext cx="307771" cy="943831"/>
        </a:xfrm>
        <a:custGeom>
          <a:avLst/>
          <a:gdLst/>
          <a:ahLst/>
          <a:cxnLst/>
          <a:rect l="0" t="0" r="0" b="0"/>
          <a:pathLst>
            <a:path>
              <a:moveTo>
                <a:pt x="0" y="0"/>
              </a:moveTo>
              <a:lnTo>
                <a:pt x="0" y="943831"/>
              </a:lnTo>
              <a:lnTo>
                <a:pt x="307771" y="94383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A2466C-9B73-44DF-A4C3-3F260E2BB666}">
      <dsp:nvSpPr>
        <dsp:cNvPr id="0" name=""/>
        <dsp:cNvSpPr/>
      </dsp:nvSpPr>
      <dsp:spPr>
        <a:xfrm>
          <a:off x="4225767" y="1028383"/>
          <a:ext cx="2482688" cy="430879"/>
        </a:xfrm>
        <a:custGeom>
          <a:avLst/>
          <a:gdLst/>
          <a:ahLst/>
          <a:cxnLst/>
          <a:rect l="0" t="0" r="0" b="0"/>
          <a:pathLst>
            <a:path>
              <a:moveTo>
                <a:pt x="0" y="0"/>
              </a:moveTo>
              <a:lnTo>
                <a:pt x="0" y="215439"/>
              </a:lnTo>
              <a:lnTo>
                <a:pt x="2482688" y="215439"/>
              </a:lnTo>
              <a:lnTo>
                <a:pt x="2482688" y="43087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C37642-66A7-4BD7-83E4-590C3F324D7A}">
      <dsp:nvSpPr>
        <dsp:cNvPr id="0" name=""/>
        <dsp:cNvSpPr/>
      </dsp:nvSpPr>
      <dsp:spPr>
        <a:xfrm>
          <a:off x="3405044" y="2485167"/>
          <a:ext cx="307771" cy="2400615"/>
        </a:xfrm>
        <a:custGeom>
          <a:avLst/>
          <a:gdLst/>
          <a:ahLst/>
          <a:cxnLst/>
          <a:rect l="0" t="0" r="0" b="0"/>
          <a:pathLst>
            <a:path>
              <a:moveTo>
                <a:pt x="0" y="0"/>
              </a:moveTo>
              <a:lnTo>
                <a:pt x="0" y="2400615"/>
              </a:lnTo>
              <a:lnTo>
                <a:pt x="307771" y="2400615"/>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4AA679-65D7-4771-854B-AA57BC99EB6E}">
      <dsp:nvSpPr>
        <dsp:cNvPr id="0" name=""/>
        <dsp:cNvSpPr/>
      </dsp:nvSpPr>
      <dsp:spPr>
        <a:xfrm>
          <a:off x="3405044" y="2485167"/>
          <a:ext cx="307771" cy="943831"/>
        </a:xfrm>
        <a:custGeom>
          <a:avLst/>
          <a:gdLst/>
          <a:ahLst/>
          <a:cxnLst/>
          <a:rect l="0" t="0" r="0" b="0"/>
          <a:pathLst>
            <a:path>
              <a:moveTo>
                <a:pt x="0" y="0"/>
              </a:moveTo>
              <a:lnTo>
                <a:pt x="0" y="943831"/>
              </a:lnTo>
              <a:lnTo>
                <a:pt x="307771" y="94383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4E387-8891-405D-9834-8E7B701645F8}">
      <dsp:nvSpPr>
        <dsp:cNvPr id="0" name=""/>
        <dsp:cNvSpPr/>
      </dsp:nvSpPr>
      <dsp:spPr>
        <a:xfrm>
          <a:off x="4180047" y="1028383"/>
          <a:ext cx="91440" cy="430879"/>
        </a:xfrm>
        <a:custGeom>
          <a:avLst/>
          <a:gdLst/>
          <a:ahLst/>
          <a:cxnLst/>
          <a:rect l="0" t="0" r="0" b="0"/>
          <a:pathLst>
            <a:path>
              <a:moveTo>
                <a:pt x="45720" y="0"/>
              </a:moveTo>
              <a:lnTo>
                <a:pt x="45720" y="43087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921CEB-633E-4BC8-9B2A-6CEFB7422C1A}">
      <dsp:nvSpPr>
        <dsp:cNvPr id="0" name=""/>
        <dsp:cNvSpPr/>
      </dsp:nvSpPr>
      <dsp:spPr>
        <a:xfrm>
          <a:off x="922356" y="2485167"/>
          <a:ext cx="307771" cy="2400615"/>
        </a:xfrm>
        <a:custGeom>
          <a:avLst/>
          <a:gdLst/>
          <a:ahLst/>
          <a:cxnLst/>
          <a:rect l="0" t="0" r="0" b="0"/>
          <a:pathLst>
            <a:path>
              <a:moveTo>
                <a:pt x="0" y="0"/>
              </a:moveTo>
              <a:lnTo>
                <a:pt x="0" y="2400615"/>
              </a:lnTo>
              <a:lnTo>
                <a:pt x="307771" y="2400615"/>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930152-7523-437E-ACCC-2B2E2EF2662E}">
      <dsp:nvSpPr>
        <dsp:cNvPr id="0" name=""/>
        <dsp:cNvSpPr/>
      </dsp:nvSpPr>
      <dsp:spPr>
        <a:xfrm>
          <a:off x="922356" y="2485167"/>
          <a:ext cx="307771" cy="943831"/>
        </a:xfrm>
        <a:custGeom>
          <a:avLst/>
          <a:gdLst/>
          <a:ahLst/>
          <a:cxnLst/>
          <a:rect l="0" t="0" r="0" b="0"/>
          <a:pathLst>
            <a:path>
              <a:moveTo>
                <a:pt x="0" y="0"/>
              </a:moveTo>
              <a:lnTo>
                <a:pt x="0" y="943831"/>
              </a:lnTo>
              <a:lnTo>
                <a:pt x="307771" y="94383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F5F660-2F74-4EC7-86A0-DEF85A824E6D}">
      <dsp:nvSpPr>
        <dsp:cNvPr id="0" name=""/>
        <dsp:cNvSpPr/>
      </dsp:nvSpPr>
      <dsp:spPr>
        <a:xfrm>
          <a:off x="1743079" y="1028383"/>
          <a:ext cx="2482688" cy="430879"/>
        </a:xfrm>
        <a:custGeom>
          <a:avLst/>
          <a:gdLst/>
          <a:ahLst/>
          <a:cxnLst/>
          <a:rect l="0" t="0" r="0" b="0"/>
          <a:pathLst>
            <a:path>
              <a:moveTo>
                <a:pt x="2482688" y="0"/>
              </a:moveTo>
              <a:lnTo>
                <a:pt x="2482688" y="215439"/>
              </a:lnTo>
              <a:lnTo>
                <a:pt x="0" y="215439"/>
              </a:lnTo>
              <a:lnTo>
                <a:pt x="0" y="43087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BEAF0-DB00-4A0B-85EC-5C0845C7A8C6}">
      <dsp:nvSpPr>
        <dsp:cNvPr id="0" name=""/>
        <dsp:cNvSpPr/>
      </dsp:nvSpPr>
      <dsp:spPr>
        <a:xfrm>
          <a:off x="1714128" y="2479"/>
          <a:ext cx="5023278" cy="10259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Clasificación del Control Interno</a:t>
          </a:r>
        </a:p>
      </dsp:txBody>
      <dsp:txXfrm>
        <a:off x="1714128" y="2479"/>
        <a:ext cx="5023278" cy="1025904"/>
      </dsp:txXfrm>
    </dsp:sp>
    <dsp:sp modelId="{4CE62CFA-0E56-4C7D-998B-B7A935D7F9D5}">
      <dsp:nvSpPr>
        <dsp:cNvPr id="0" name=""/>
        <dsp:cNvSpPr/>
      </dsp:nvSpPr>
      <dsp:spPr>
        <a:xfrm>
          <a:off x="717175" y="1459263"/>
          <a:ext cx="2051808" cy="102590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Por su función</a:t>
          </a:r>
        </a:p>
      </dsp:txBody>
      <dsp:txXfrm>
        <a:off x="717175" y="1459263"/>
        <a:ext cx="2051808" cy="1025904"/>
      </dsp:txXfrm>
    </dsp:sp>
    <dsp:sp modelId="{CFC43C0C-8276-46C8-A261-E2A73BEAA323}">
      <dsp:nvSpPr>
        <dsp:cNvPr id="0" name=""/>
        <dsp:cNvSpPr/>
      </dsp:nvSpPr>
      <dsp:spPr>
        <a:xfrm>
          <a:off x="1230127" y="2916047"/>
          <a:ext cx="2051808" cy="102590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Control Administrativo</a:t>
          </a:r>
        </a:p>
      </dsp:txBody>
      <dsp:txXfrm>
        <a:off x="1230127" y="2916047"/>
        <a:ext cx="2051808" cy="1025904"/>
      </dsp:txXfrm>
    </dsp:sp>
    <dsp:sp modelId="{4AC91DFE-C124-4043-BD1F-2580B8A5070D}">
      <dsp:nvSpPr>
        <dsp:cNvPr id="0" name=""/>
        <dsp:cNvSpPr/>
      </dsp:nvSpPr>
      <dsp:spPr>
        <a:xfrm>
          <a:off x="1230127" y="4372831"/>
          <a:ext cx="2051808" cy="102590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Control Contable</a:t>
          </a:r>
        </a:p>
      </dsp:txBody>
      <dsp:txXfrm>
        <a:off x="1230127" y="4372831"/>
        <a:ext cx="2051808" cy="1025904"/>
      </dsp:txXfrm>
    </dsp:sp>
    <dsp:sp modelId="{E7D97A86-9274-427A-9DDA-4344226061E5}">
      <dsp:nvSpPr>
        <dsp:cNvPr id="0" name=""/>
        <dsp:cNvSpPr/>
      </dsp:nvSpPr>
      <dsp:spPr>
        <a:xfrm>
          <a:off x="3199863" y="1459263"/>
          <a:ext cx="2051808" cy="102590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Pro su ubicación</a:t>
          </a:r>
        </a:p>
      </dsp:txBody>
      <dsp:txXfrm>
        <a:off x="3199863" y="1459263"/>
        <a:ext cx="2051808" cy="1025904"/>
      </dsp:txXfrm>
    </dsp:sp>
    <dsp:sp modelId="{78303210-92D5-4BE7-B9C7-814A2BEFD91A}">
      <dsp:nvSpPr>
        <dsp:cNvPr id="0" name=""/>
        <dsp:cNvSpPr/>
      </dsp:nvSpPr>
      <dsp:spPr>
        <a:xfrm>
          <a:off x="3712815" y="2916047"/>
          <a:ext cx="2051808" cy="102590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Control Interno</a:t>
          </a:r>
        </a:p>
      </dsp:txBody>
      <dsp:txXfrm>
        <a:off x="3712815" y="2916047"/>
        <a:ext cx="2051808" cy="1025904"/>
      </dsp:txXfrm>
    </dsp:sp>
    <dsp:sp modelId="{590FB5EE-A201-415B-A82F-017A5EF9695C}">
      <dsp:nvSpPr>
        <dsp:cNvPr id="0" name=""/>
        <dsp:cNvSpPr/>
      </dsp:nvSpPr>
      <dsp:spPr>
        <a:xfrm>
          <a:off x="3712815" y="4372831"/>
          <a:ext cx="2051808" cy="102590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Control Externo</a:t>
          </a:r>
        </a:p>
      </dsp:txBody>
      <dsp:txXfrm>
        <a:off x="3712815" y="4372831"/>
        <a:ext cx="2051808" cy="1025904"/>
      </dsp:txXfrm>
    </dsp:sp>
    <dsp:sp modelId="{709E66EF-4645-4C16-879C-4B8B79AA4CE1}">
      <dsp:nvSpPr>
        <dsp:cNvPr id="0" name=""/>
        <dsp:cNvSpPr/>
      </dsp:nvSpPr>
      <dsp:spPr>
        <a:xfrm>
          <a:off x="5682551" y="1459263"/>
          <a:ext cx="2051808" cy="102590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Pro su Acción</a:t>
          </a:r>
        </a:p>
      </dsp:txBody>
      <dsp:txXfrm>
        <a:off x="5682551" y="1459263"/>
        <a:ext cx="2051808" cy="1025904"/>
      </dsp:txXfrm>
    </dsp:sp>
    <dsp:sp modelId="{83378A7A-B9F3-41D5-9786-0F1CC16E95EA}">
      <dsp:nvSpPr>
        <dsp:cNvPr id="0" name=""/>
        <dsp:cNvSpPr/>
      </dsp:nvSpPr>
      <dsp:spPr>
        <a:xfrm>
          <a:off x="6195504" y="2916047"/>
          <a:ext cx="2051808" cy="102590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Control Previo</a:t>
          </a:r>
        </a:p>
      </dsp:txBody>
      <dsp:txXfrm>
        <a:off x="6195504" y="2916047"/>
        <a:ext cx="2051808" cy="1025904"/>
      </dsp:txXfrm>
    </dsp:sp>
    <dsp:sp modelId="{F97AA848-61BD-4B1E-BA0D-0721D2FD1E88}">
      <dsp:nvSpPr>
        <dsp:cNvPr id="0" name=""/>
        <dsp:cNvSpPr/>
      </dsp:nvSpPr>
      <dsp:spPr>
        <a:xfrm>
          <a:off x="6195504" y="4372831"/>
          <a:ext cx="2051808" cy="102590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Control Concurrente</a:t>
          </a:r>
        </a:p>
      </dsp:txBody>
      <dsp:txXfrm>
        <a:off x="6195504" y="4372831"/>
        <a:ext cx="2051808" cy="1025904"/>
      </dsp:txXfrm>
    </dsp:sp>
    <dsp:sp modelId="{ADC28635-11BE-43B0-8B2E-E1D9B72DF452}">
      <dsp:nvSpPr>
        <dsp:cNvPr id="0" name=""/>
        <dsp:cNvSpPr/>
      </dsp:nvSpPr>
      <dsp:spPr>
        <a:xfrm>
          <a:off x="6195504" y="5829615"/>
          <a:ext cx="2051808" cy="102590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Control Posterior</a:t>
          </a:r>
        </a:p>
      </dsp:txBody>
      <dsp:txXfrm>
        <a:off x="6195504" y="5829615"/>
        <a:ext cx="2051808" cy="1025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D2676-B30F-46EC-B8BC-C1827A0C1B81}">
      <dsp:nvSpPr>
        <dsp:cNvPr id="0" name=""/>
        <dsp:cNvSpPr/>
      </dsp:nvSpPr>
      <dsp:spPr>
        <a:xfrm>
          <a:off x="1543620" y="1026188"/>
          <a:ext cx="2411390" cy="18456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No garantiza</a:t>
          </a:r>
          <a:endParaRPr lang="es-EC" sz="1800" kern="1200" dirty="0"/>
        </a:p>
      </dsp:txBody>
      <dsp:txXfrm>
        <a:off x="1896760" y="1296479"/>
        <a:ext cx="1705110" cy="1305083"/>
      </dsp:txXfrm>
    </dsp:sp>
    <dsp:sp modelId="{E7888936-E0A1-49B0-ACAE-76337F7EF986}">
      <dsp:nvSpPr>
        <dsp:cNvPr id="0" name=""/>
        <dsp:cNvSpPr/>
      </dsp:nvSpPr>
      <dsp:spPr>
        <a:xfrm>
          <a:off x="874792" y="0"/>
          <a:ext cx="3720372" cy="3878262"/>
        </a:xfrm>
        <a:prstGeom prst="blockArc">
          <a:avLst>
            <a:gd name="adj1" fmla="val 17527788"/>
            <a:gd name="adj2" fmla="val 4119114"/>
            <a:gd name="adj3" fmla="val 575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82E162-5323-47C1-8C19-80F8249EE390}">
      <dsp:nvSpPr>
        <dsp:cNvPr id="0" name=""/>
        <dsp:cNvSpPr/>
      </dsp:nvSpPr>
      <dsp:spPr>
        <a:xfrm>
          <a:off x="3614204" y="326937"/>
          <a:ext cx="988680" cy="988957"/>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5378C-8266-48DC-977E-F271A7956E08}">
      <dsp:nvSpPr>
        <dsp:cNvPr id="0" name=""/>
        <dsp:cNvSpPr/>
      </dsp:nvSpPr>
      <dsp:spPr>
        <a:xfrm>
          <a:off x="4743047" y="342838"/>
          <a:ext cx="1913155" cy="95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s-EC" sz="1600" kern="1200" dirty="0" smtClean="0"/>
            <a:t>Éxito entidad</a:t>
          </a:r>
          <a:endParaRPr lang="es-EC" sz="1600" kern="1200" dirty="0"/>
        </a:p>
      </dsp:txBody>
      <dsp:txXfrm>
        <a:off x="4743047" y="342838"/>
        <a:ext cx="1913155" cy="957155"/>
      </dsp:txXfrm>
    </dsp:sp>
    <dsp:sp modelId="{1E0923AB-C8CC-489B-8D1D-75E04D89CAB1}">
      <dsp:nvSpPr>
        <dsp:cNvPr id="0" name=""/>
        <dsp:cNvSpPr/>
      </dsp:nvSpPr>
      <dsp:spPr>
        <a:xfrm>
          <a:off x="3996332" y="1452021"/>
          <a:ext cx="988680" cy="988957"/>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6F6C29-F1FB-4802-8C98-676364881228}">
      <dsp:nvSpPr>
        <dsp:cNvPr id="0" name=""/>
        <dsp:cNvSpPr/>
      </dsp:nvSpPr>
      <dsp:spPr>
        <a:xfrm>
          <a:off x="5025632" y="1465983"/>
          <a:ext cx="2289989" cy="95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s-EC" sz="1500" kern="1200" dirty="0" smtClean="0"/>
            <a:t>Fiabilidad Información</a:t>
          </a:r>
          <a:endParaRPr lang="es-EC" sz="1500" kern="1200" dirty="0"/>
        </a:p>
      </dsp:txBody>
      <dsp:txXfrm>
        <a:off x="5025632" y="1465983"/>
        <a:ext cx="2289989" cy="957155"/>
      </dsp:txXfrm>
    </dsp:sp>
    <dsp:sp modelId="{895310C9-38DC-4A8D-8906-FC5EF31BCE6F}">
      <dsp:nvSpPr>
        <dsp:cNvPr id="0" name=""/>
        <dsp:cNvSpPr/>
      </dsp:nvSpPr>
      <dsp:spPr>
        <a:xfrm>
          <a:off x="3614204" y="2593006"/>
          <a:ext cx="988680" cy="988957"/>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2371C-F594-4794-87D8-057BF12685D6}">
      <dsp:nvSpPr>
        <dsp:cNvPr id="0" name=""/>
        <dsp:cNvSpPr/>
      </dsp:nvSpPr>
      <dsp:spPr>
        <a:xfrm>
          <a:off x="4665582" y="2613173"/>
          <a:ext cx="2252431" cy="95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s-EC" sz="1500" kern="1200" dirty="0" smtClean="0"/>
            <a:t>Existencia de fraude</a:t>
          </a:r>
          <a:endParaRPr lang="es-EC" sz="1500" kern="1200" dirty="0"/>
        </a:p>
      </dsp:txBody>
      <dsp:txXfrm>
        <a:off x="4665582" y="2613173"/>
        <a:ext cx="2252431" cy="957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57DFC-4D1B-434E-909C-AA1417355248}">
      <dsp:nvSpPr>
        <dsp:cNvPr id="0" name=""/>
        <dsp:cNvSpPr/>
      </dsp:nvSpPr>
      <dsp:spPr>
        <a:xfrm>
          <a:off x="2285349" y="-29121"/>
          <a:ext cx="4573300" cy="4573300"/>
        </a:xfrm>
        <a:prstGeom prst="circularArrow">
          <a:avLst>
            <a:gd name="adj1" fmla="val 5544"/>
            <a:gd name="adj2" fmla="val 330680"/>
            <a:gd name="adj3" fmla="val 13754806"/>
            <a:gd name="adj4" fmla="val 1739883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C894E-2D69-4A64-B422-414D22978FB8}">
      <dsp:nvSpPr>
        <dsp:cNvPr id="0" name=""/>
        <dsp:cNvSpPr/>
      </dsp:nvSpPr>
      <dsp:spPr>
        <a:xfrm>
          <a:off x="3491507" y="800"/>
          <a:ext cx="2160984" cy="10804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smtClean="0"/>
            <a:t>Ambiente de Control.</a:t>
          </a:r>
          <a:endParaRPr lang="es-EC" sz="1300" kern="1200"/>
        </a:p>
      </dsp:txBody>
      <dsp:txXfrm>
        <a:off x="3544252" y="53545"/>
        <a:ext cx="2055494" cy="975002"/>
      </dsp:txXfrm>
    </dsp:sp>
    <dsp:sp modelId="{95DFABE8-5614-435E-B2B5-BFCED5F49817}">
      <dsp:nvSpPr>
        <dsp:cNvPr id="0" name=""/>
        <dsp:cNvSpPr/>
      </dsp:nvSpPr>
      <dsp:spPr>
        <a:xfrm>
          <a:off x="5346291" y="1348379"/>
          <a:ext cx="2160984" cy="10804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smtClean="0"/>
            <a:t>Evaluación de Riesgos.</a:t>
          </a:r>
          <a:endParaRPr lang="es-EC" sz="1300" kern="1200"/>
        </a:p>
      </dsp:txBody>
      <dsp:txXfrm>
        <a:off x="5399036" y="1401124"/>
        <a:ext cx="2055494" cy="975002"/>
      </dsp:txXfrm>
    </dsp:sp>
    <dsp:sp modelId="{D2D7C3FA-F0A1-4063-9D75-2BC6C48BFFC1}">
      <dsp:nvSpPr>
        <dsp:cNvPr id="0" name=""/>
        <dsp:cNvSpPr/>
      </dsp:nvSpPr>
      <dsp:spPr>
        <a:xfrm>
          <a:off x="4637826" y="3528807"/>
          <a:ext cx="2160984" cy="10804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smtClean="0"/>
            <a:t>Actividades de Control. </a:t>
          </a:r>
          <a:endParaRPr lang="es-EC" sz="1300" kern="1200"/>
        </a:p>
      </dsp:txBody>
      <dsp:txXfrm>
        <a:off x="4690571" y="3581552"/>
        <a:ext cx="2055494" cy="975002"/>
      </dsp:txXfrm>
    </dsp:sp>
    <dsp:sp modelId="{5EEC825A-91E2-45F2-92A2-8FC9B7B6DE61}">
      <dsp:nvSpPr>
        <dsp:cNvPr id="0" name=""/>
        <dsp:cNvSpPr/>
      </dsp:nvSpPr>
      <dsp:spPr>
        <a:xfrm>
          <a:off x="2345188" y="3528807"/>
          <a:ext cx="2160984" cy="10804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smtClean="0"/>
            <a:t>Información y Comunicación.</a:t>
          </a:r>
          <a:endParaRPr lang="es-EC" sz="1300" kern="1200"/>
        </a:p>
      </dsp:txBody>
      <dsp:txXfrm>
        <a:off x="2397933" y="3581552"/>
        <a:ext cx="2055494" cy="975002"/>
      </dsp:txXfrm>
    </dsp:sp>
    <dsp:sp modelId="{1669AC6C-D884-416D-90A4-E3A8D5D05573}">
      <dsp:nvSpPr>
        <dsp:cNvPr id="0" name=""/>
        <dsp:cNvSpPr/>
      </dsp:nvSpPr>
      <dsp:spPr>
        <a:xfrm>
          <a:off x="1636724" y="1348379"/>
          <a:ext cx="2160984" cy="10804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smtClean="0"/>
            <a:t>Supervisión o Monitoreo </a:t>
          </a:r>
          <a:endParaRPr lang="es-EC" sz="1300" kern="1200"/>
        </a:p>
      </dsp:txBody>
      <dsp:txXfrm>
        <a:off x="1689469" y="1401124"/>
        <a:ext cx="2055494" cy="975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A8DF7-5A72-4E77-9C3A-C34247057445}">
      <dsp:nvSpPr>
        <dsp:cNvPr id="0" name=""/>
        <dsp:cNvSpPr/>
      </dsp:nvSpPr>
      <dsp:spPr>
        <a:xfrm>
          <a:off x="1204168" y="744"/>
          <a:ext cx="1772542" cy="10635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Ambiente Interno</a:t>
          </a:r>
        </a:p>
      </dsp:txBody>
      <dsp:txXfrm>
        <a:off x="1235318" y="31894"/>
        <a:ext cx="1710242" cy="1001225"/>
      </dsp:txXfrm>
    </dsp:sp>
    <dsp:sp modelId="{833B4410-D608-4276-A9F2-53A3160D954F}">
      <dsp:nvSpPr>
        <dsp:cNvPr id="0" name=""/>
        <dsp:cNvSpPr/>
      </dsp:nvSpPr>
      <dsp:spPr>
        <a:xfrm>
          <a:off x="3132695" y="312711"/>
          <a:ext cx="375779" cy="439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3132695" y="400629"/>
        <a:ext cx="263045" cy="263754"/>
      </dsp:txXfrm>
    </dsp:sp>
    <dsp:sp modelId="{C329E0FF-1B70-4E8E-B69C-382B2CC25A3F}">
      <dsp:nvSpPr>
        <dsp:cNvPr id="0" name=""/>
        <dsp:cNvSpPr/>
      </dsp:nvSpPr>
      <dsp:spPr>
        <a:xfrm>
          <a:off x="3685728" y="744"/>
          <a:ext cx="1772542" cy="10635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Establecimiento de Objetivos</a:t>
          </a:r>
          <a:endParaRPr lang="es-EC" sz="1000" kern="1200" dirty="0"/>
        </a:p>
      </dsp:txBody>
      <dsp:txXfrm>
        <a:off x="3716878" y="31894"/>
        <a:ext cx="1710242" cy="1001225"/>
      </dsp:txXfrm>
    </dsp:sp>
    <dsp:sp modelId="{C11677A7-6596-457E-95A2-35E017BE21D1}">
      <dsp:nvSpPr>
        <dsp:cNvPr id="0" name=""/>
        <dsp:cNvSpPr/>
      </dsp:nvSpPr>
      <dsp:spPr>
        <a:xfrm>
          <a:off x="5614255" y="312711"/>
          <a:ext cx="375779" cy="439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5614255" y="400629"/>
        <a:ext cx="263045" cy="263754"/>
      </dsp:txXfrm>
    </dsp:sp>
    <dsp:sp modelId="{B9A649A7-1597-4039-BF87-0E4CAE17FF30}">
      <dsp:nvSpPr>
        <dsp:cNvPr id="0" name=""/>
        <dsp:cNvSpPr/>
      </dsp:nvSpPr>
      <dsp:spPr>
        <a:xfrm>
          <a:off x="6167288" y="744"/>
          <a:ext cx="1772542" cy="10635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Identificación de Eventos</a:t>
          </a:r>
          <a:endParaRPr lang="es-EC" sz="1000" kern="1200" dirty="0"/>
        </a:p>
      </dsp:txBody>
      <dsp:txXfrm>
        <a:off x="6198438" y="31894"/>
        <a:ext cx="1710242" cy="1001225"/>
      </dsp:txXfrm>
    </dsp:sp>
    <dsp:sp modelId="{1A8FACD3-3FA6-4850-8FFE-5CD83C67BBF1}">
      <dsp:nvSpPr>
        <dsp:cNvPr id="0" name=""/>
        <dsp:cNvSpPr/>
      </dsp:nvSpPr>
      <dsp:spPr>
        <a:xfrm rot="5400000">
          <a:off x="6865670" y="1188347"/>
          <a:ext cx="375779" cy="439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5400000">
        <a:off x="6921683" y="1220252"/>
        <a:ext cx="263754" cy="263045"/>
      </dsp:txXfrm>
    </dsp:sp>
    <dsp:sp modelId="{0FADA4F3-6133-444A-8C83-E52618D956FD}">
      <dsp:nvSpPr>
        <dsp:cNvPr id="0" name=""/>
        <dsp:cNvSpPr/>
      </dsp:nvSpPr>
      <dsp:spPr>
        <a:xfrm>
          <a:off x="6167288" y="1773287"/>
          <a:ext cx="1772542" cy="10635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Evaluación de Riesgo</a:t>
          </a:r>
          <a:endParaRPr lang="es-EC" sz="1000" kern="1200" dirty="0"/>
        </a:p>
      </dsp:txBody>
      <dsp:txXfrm>
        <a:off x="6198438" y="1804437"/>
        <a:ext cx="1710242" cy="1001225"/>
      </dsp:txXfrm>
    </dsp:sp>
    <dsp:sp modelId="{3EC2D351-9022-40EA-AF95-3CA7A0A339C2}">
      <dsp:nvSpPr>
        <dsp:cNvPr id="0" name=""/>
        <dsp:cNvSpPr/>
      </dsp:nvSpPr>
      <dsp:spPr>
        <a:xfrm rot="10800000">
          <a:off x="5635525" y="2085254"/>
          <a:ext cx="375779" cy="439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0800000">
        <a:off x="5748259" y="2173172"/>
        <a:ext cx="263045" cy="263754"/>
      </dsp:txXfrm>
    </dsp:sp>
    <dsp:sp modelId="{819ADF4F-ED89-4527-B03B-76787BADE204}">
      <dsp:nvSpPr>
        <dsp:cNvPr id="0" name=""/>
        <dsp:cNvSpPr/>
      </dsp:nvSpPr>
      <dsp:spPr>
        <a:xfrm>
          <a:off x="3685728" y="1773287"/>
          <a:ext cx="1772542" cy="10635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Respuesta al Riesgo</a:t>
          </a:r>
          <a:endParaRPr lang="es-EC" sz="1000" kern="1200" dirty="0"/>
        </a:p>
      </dsp:txBody>
      <dsp:txXfrm>
        <a:off x="3716878" y="1804437"/>
        <a:ext cx="1710242" cy="1001225"/>
      </dsp:txXfrm>
    </dsp:sp>
    <dsp:sp modelId="{E215FC64-23B1-483E-8A4E-444440C31144}">
      <dsp:nvSpPr>
        <dsp:cNvPr id="0" name=""/>
        <dsp:cNvSpPr/>
      </dsp:nvSpPr>
      <dsp:spPr>
        <a:xfrm rot="10800000">
          <a:off x="3153965" y="2085254"/>
          <a:ext cx="375779" cy="439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0800000">
        <a:off x="3266699" y="2173172"/>
        <a:ext cx="263045" cy="263754"/>
      </dsp:txXfrm>
    </dsp:sp>
    <dsp:sp modelId="{EA17DDAB-47AF-4630-94F1-9E6CC99CF6A1}">
      <dsp:nvSpPr>
        <dsp:cNvPr id="0" name=""/>
        <dsp:cNvSpPr/>
      </dsp:nvSpPr>
      <dsp:spPr>
        <a:xfrm>
          <a:off x="1204168" y="1773287"/>
          <a:ext cx="1772542" cy="10635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Actividades de Control</a:t>
          </a:r>
          <a:endParaRPr lang="es-EC" sz="1000" kern="1200" dirty="0"/>
        </a:p>
      </dsp:txBody>
      <dsp:txXfrm>
        <a:off x="1235318" y="1804437"/>
        <a:ext cx="1710242" cy="1001225"/>
      </dsp:txXfrm>
    </dsp:sp>
    <dsp:sp modelId="{2B4526C6-3F1D-438D-995F-96CB3EA63841}">
      <dsp:nvSpPr>
        <dsp:cNvPr id="0" name=""/>
        <dsp:cNvSpPr/>
      </dsp:nvSpPr>
      <dsp:spPr>
        <a:xfrm rot="5400000">
          <a:off x="1902550" y="2960890"/>
          <a:ext cx="375779" cy="439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5400000">
        <a:off x="1958563" y="2992795"/>
        <a:ext cx="263754" cy="263045"/>
      </dsp:txXfrm>
    </dsp:sp>
    <dsp:sp modelId="{4052E997-DB5A-4A44-A9BF-A610F6A2964F}">
      <dsp:nvSpPr>
        <dsp:cNvPr id="0" name=""/>
        <dsp:cNvSpPr/>
      </dsp:nvSpPr>
      <dsp:spPr>
        <a:xfrm>
          <a:off x="1204168" y="3545830"/>
          <a:ext cx="1772542" cy="10635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Información y Comunicación</a:t>
          </a:r>
        </a:p>
      </dsp:txBody>
      <dsp:txXfrm>
        <a:off x="1235318" y="3576980"/>
        <a:ext cx="1710242" cy="1001225"/>
      </dsp:txXfrm>
    </dsp:sp>
    <dsp:sp modelId="{D7005D9E-B152-4814-B027-59DBC1FBF324}">
      <dsp:nvSpPr>
        <dsp:cNvPr id="0" name=""/>
        <dsp:cNvSpPr/>
      </dsp:nvSpPr>
      <dsp:spPr>
        <a:xfrm>
          <a:off x="3132695" y="3857797"/>
          <a:ext cx="375779" cy="439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3132695" y="3945715"/>
        <a:ext cx="263045" cy="263754"/>
      </dsp:txXfrm>
    </dsp:sp>
    <dsp:sp modelId="{6AD23D0D-A66F-44D7-8257-CEA18A6A292B}">
      <dsp:nvSpPr>
        <dsp:cNvPr id="0" name=""/>
        <dsp:cNvSpPr/>
      </dsp:nvSpPr>
      <dsp:spPr>
        <a:xfrm>
          <a:off x="3685728" y="3545830"/>
          <a:ext cx="1772542" cy="10635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Monitoreo</a:t>
          </a:r>
        </a:p>
      </dsp:txBody>
      <dsp:txXfrm>
        <a:off x="3716878" y="3576980"/>
        <a:ext cx="1710242" cy="10012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F1EAD-EAF4-4D57-AB6A-72D5B23D0B70}">
      <dsp:nvSpPr>
        <dsp:cNvPr id="0" name=""/>
        <dsp:cNvSpPr/>
      </dsp:nvSpPr>
      <dsp:spPr>
        <a:xfrm>
          <a:off x="1244283" y="2056"/>
          <a:ext cx="1870837" cy="9354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Objetivos</a:t>
          </a:r>
          <a:endParaRPr lang="es-EC" sz="1900" kern="1200" dirty="0"/>
        </a:p>
      </dsp:txBody>
      <dsp:txXfrm>
        <a:off x="1271680" y="29453"/>
        <a:ext cx="1816043" cy="880624"/>
      </dsp:txXfrm>
    </dsp:sp>
    <dsp:sp modelId="{A1DF6405-F70D-4224-95F1-F1D9AC4C5F28}">
      <dsp:nvSpPr>
        <dsp:cNvPr id="0" name=""/>
        <dsp:cNvSpPr/>
      </dsp:nvSpPr>
      <dsp:spPr>
        <a:xfrm>
          <a:off x="1431366" y="937474"/>
          <a:ext cx="187083" cy="701563"/>
        </a:xfrm>
        <a:custGeom>
          <a:avLst/>
          <a:gdLst/>
          <a:ahLst/>
          <a:cxnLst/>
          <a:rect l="0" t="0" r="0" b="0"/>
          <a:pathLst>
            <a:path>
              <a:moveTo>
                <a:pt x="0" y="0"/>
              </a:moveTo>
              <a:lnTo>
                <a:pt x="0" y="701563"/>
              </a:lnTo>
              <a:lnTo>
                <a:pt x="187083" y="70156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8FA4D-9D50-4AA3-AA7A-9422984BE3CC}">
      <dsp:nvSpPr>
        <dsp:cNvPr id="0" name=""/>
        <dsp:cNvSpPr/>
      </dsp:nvSpPr>
      <dsp:spPr>
        <a:xfrm>
          <a:off x="1618450" y="1171329"/>
          <a:ext cx="1496669" cy="9354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Eficiencia en Actividades</a:t>
          </a:r>
          <a:endParaRPr lang="es-EC" sz="1000" kern="1200" dirty="0"/>
        </a:p>
      </dsp:txBody>
      <dsp:txXfrm>
        <a:off x="1645847" y="1198726"/>
        <a:ext cx="1441875" cy="880624"/>
      </dsp:txXfrm>
    </dsp:sp>
    <dsp:sp modelId="{E93E8E0F-29A2-4DB1-8287-85E7EAA479A6}">
      <dsp:nvSpPr>
        <dsp:cNvPr id="0" name=""/>
        <dsp:cNvSpPr/>
      </dsp:nvSpPr>
      <dsp:spPr>
        <a:xfrm>
          <a:off x="1431366" y="937474"/>
          <a:ext cx="187083" cy="1870837"/>
        </a:xfrm>
        <a:custGeom>
          <a:avLst/>
          <a:gdLst/>
          <a:ahLst/>
          <a:cxnLst/>
          <a:rect l="0" t="0" r="0" b="0"/>
          <a:pathLst>
            <a:path>
              <a:moveTo>
                <a:pt x="0" y="0"/>
              </a:moveTo>
              <a:lnTo>
                <a:pt x="0" y="1870837"/>
              </a:lnTo>
              <a:lnTo>
                <a:pt x="187083" y="187083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ED79F-C8C5-4441-B0D0-5E5864B2787E}">
      <dsp:nvSpPr>
        <dsp:cNvPr id="0" name=""/>
        <dsp:cNvSpPr/>
      </dsp:nvSpPr>
      <dsp:spPr>
        <a:xfrm>
          <a:off x="1618450" y="2340602"/>
          <a:ext cx="1496669" cy="9354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Mejora Control Interno</a:t>
          </a:r>
          <a:endParaRPr lang="es-EC" sz="1000" kern="1200" dirty="0"/>
        </a:p>
      </dsp:txBody>
      <dsp:txXfrm>
        <a:off x="1645847" y="2367999"/>
        <a:ext cx="1441875" cy="880624"/>
      </dsp:txXfrm>
    </dsp:sp>
    <dsp:sp modelId="{1912CA71-B9E9-497E-BA22-DF2AB1D232C7}">
      <dsp:nvSpPr>
        <dsp:cNvPr id="0" name=""/>
        <dsp:cNvSpPr/>
      </dsp:nvSpPr>
      <dsp:spPr>
        <a:xfrm>
          <a:off x="1431366" y="937474"/>
          <a:ext cx="187083" cy="3040110"/>
        </a:xfrm>
        <a:custGeom>
          <a:avLst/>
          <a:gdLst/>
          <a:ahLst/>
          <a:cxnLst/>
          <a:rect l="0" t="0" r="0" b="0"/>
          <a:pathLst>
            <a:path>
              <a:moveTo>
                <a:pt x="0" y="0"/>
              </a:moveTo>
              <a:lnTo>
                <a:pt x="0" y="3040110"/>
              </a:lnTo>
              <a:lnTo>
                <a:pt x="187083" y="304011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5A034-495D-4F77-87E5-76CA558CFCFE}">
      <dsp:nvSpPr>
        <dsp:cNvPr id="0" name=""/>
        <dsp:cNvSpPr/>
      </dsp:nvSpPr>
      <dsp:spPr>
        <a:xfrm>
          <a:off x="1618450" y="3509875"/>
          <a:ext cx="1496669" cy="9354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Información confiable</a:t>
          </a:r>
          <a:endParaRPr lang="es-EC" sz="1000" kern="1200" dirty="0"/>
        </a:p>
      </dsp:txBody>
      <dsp:txXfrm>
        <a:off x="1645847" y="3537272"/>
        <a:ext cx="1441875" cy="880624"/>
      </dsp:txXfrm>
    </dsp:sp>
    <dsp:sp modelId="{D36875A1-38FB-42C5-8FBB-F4E008A10E04}">
      <dsp:nvSpPr>
        <dsp:cNvPr id="0" name=""/>
        <dsp:cNvSpPr/>
      </dsp:nvSpPr>
      <dsp:spPr>
        <a:xfrm>
          <a:off x="1431366" y="937474"/>
          <a:ext cx="187083" cy="4209383"/>
        </a:xfrm>
        <a:custGeom>
          <a:avLst/>
          <a:gdLst/>
          <a:ahLst/>
          <a:cxnLst/>
          <a:rect l="0" t="0" r="0" b="0"/>
          <a:pathLst>
            <a:path>
              <a:moveTo>
                <a:pt x="0" y="0"/>
              </a:moveTo>
              <a:lnTo>
                <a:pt x="0" y="4209383"/>
              </a:lnTo>
              <a:lnTo>
                <a:pt x="187083" y="420938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52BFEA-0914-4443-B157-F4A429DDD007}">
      <dsp:nvSpPr>
        <dsp:cNvPr id="0" name=""/>
        <dsp:cNvSpPr/>
      </dsp:nvSpPr>
      <dsp:spPr>
        <a:xfrm>
          <a:off x="1618450" y="4679149"/>
          <a:ext cx="1496669" cy="9354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Mejora Ambiente de Control</a:t>
          </a:r>
          <a:endParaRPr lang="es-EC" sz="1000" kern="1200" dirty="0"/>
        </a:p>
      </dsp:txBody>
      <dsp:txXfrm>
        <a:off x="1645847" y="4706546"/>
        <a:ext cx="1441875" cy="880624"/>
      </dsp:txXfrm>
    </dsp:sp>
    <dsp:sp modelId="{F50A8504-2401-4823-9141-33FCAA2059CF}">
      <dsp:nvSpPr>
        <dsp:cNvPr id="0" name=""/>
        <dsp:cNvSpPr/>
      </dsp:nvSpPr>
      <dsp:spPr>
        <a:xfrm>
          <a:off x="3582829" y="2056"/>
          <a:ext cx="1870837" cy="9354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Políticas</a:t>
          </a:r>
          <a:endParaRPr lang="es-EC" sz="1900" kern="1200" dirty="0"/>
        </a:p>
      </dsp:txBody>
      <dsp:txXfrm>
        <a:off x="3610226" y="29453"/>
        <a:ext cx="1816043" cy="880624"/>
      </dsp:txXfrm>
    </dsp:sp>
    <dsp:sp modelId="{851BA633-DFB4-43BE-B51E-74B9A1746DBB}">
      <dsp:nvSpPr>
        <dsp:cNvPr id="0" name=""/>
        <dsp:cNvSpPr/>
      </dsp:nvSpPr>
      <dsp:spPr>
        <a:xfrm>
          <a:off x="3769913" y="937474"/>
          <a:ext cx="187083" cy="701563"/>
        </a:xfrm>
        <a:custGeom>
          <a:avLst/>
          <a:gdLst/>
          <a:ahLst/>
          <a:cxnLst/>
          <a:rect l="0" t="0" r="0" b="0"/>
          <a:pathLst>
            <a:path>
              <a:moveTo>
                <a:pt x="0" y="0"/>
              </a:moveTo>
              <a:lnTo>
                <a:pt x="0" y="701563"/>
              </a:lnTo>
              <a:lnTo>
                <a:pt x="187083" y="70156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76A66-3343-448F-A150-2F75B6B5B00A}">
      <dsp:nvSpPr>
        <dsp:cNvPr id="0" name=""/>
        <dsp:cNvSpPr/>
      </dsp:nvSpPr>
      <dsp:spPr>
        <a:xfrm>
          <a:off x="3956996" y="1171329"/>
          <a:ext cx="1496669" cy="9354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Establecer lineamientos</a:t>
          </a:r>
          <a:endParaRPr lang="es-EC" sz="1000" kern="1200" dirty="0"/>
        </a:p>
      </dsp:txBody>
      <dsp:txXfrm>
        <a:off x="3984393" y="1198726"/>
        <a:ext cx="1441875" cy="880624"/>
      </dsp:txXfrm>
    </dsp:sp>
    <dsp:sp modelId="{A308662F-D36E-41CE-AB4E-2E8E54E8E727}">
      <dsp:nvSpPr>
        <dsp:cNvPr id="0" name=""/>
        <dsp:cNvSpPr/>
      </dsp:nvSpPr>
      <dsp:spPr>
        <a:xfrm>
          <a:off x="3769913" y="937474"/>
          <a:ext cx="187083" cy="1870837"/>
        </a:xfrm>
        <a:custGeom>
          <a:avLst/>
          <a:gdLst/>
          <a:ahLst/>
          <a:cxnLst/>
          <a:rect l="0" t="0" r="0" b="0"/>
          <a:pathLst>
            <a:path>
              <a:moveTo>
                <a:pt x="0" y="0"/>
              </a:moveTo>
              <a:lnTo>
                <a:pt x="0" y="1870837"/>
              </a:lnTo>
              <a:lnTo>
                <a:pt x="187083" y="187083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F1A054-6CC8-47C7-AF48-A4267D7A08C4}">
      <dsp:nvSpPr>
        <dsp:cNvPr id="0" name=""/>
        <dsp:cNvSpPr/>
      </dsp:nvSpPr>
      <dsp:spPr>
        <a:xfrm>
          <a:off x="3956996" y="2340602"/>
          <a:ext cx="1496669" cy="9354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Establecer criterios técnicos</a:t>
          </a:r>
          <a:endParaRPr lang="es-EC" sz="1000" kern="1200" dirty="0"/>
        </a:p>
      </dsp:txBody>
      <dsp:txXfrm>
        <a:off x="3984393" y="2367999"/>
        <a:ext cx="1441875" cy="880624"/>
      </dsp:txXfrm>
    </dsp:sp>
    <dsp:sp modelId="{180F6EE3-C930-47D6-A2A9-609DF0B4AFC1}">
      <dsp:nvSpPr>
        <dsp:cNvPr id="0" name=""/>
        <dsp:cNvSpPr/>
      </dsp:nvSpPr>
      <dsp:spPr>
        <a:xfrm>
          <a:off x="3769913" y="937474"/>
          <a:ext cx="187083" cy="3040110"/>
        </a:xfrm>
        <a:custGeom>
          <a:avLst/>
          <a:gdLst/>
          <a:ahLst/>
          <a:cxnLst/>
          <a:rect l="0" t="0" r="0" b="0"/>
          <a:pathLst>
            <a:path>
              <a:moveTo>
                <a:pt x="0" y="0"/>
              </a:moveTo>
              <a:lnTo>
                <a:pt x="0" y="3040110"/>
              </a:lnTo>
              <a:lnTo>
                <a:pt x="187083" y="304011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09619-5BFF-42F8-A984-5A359CDD1BAF}">
      <dsp:nvSpPr>
        <dsp:cNvPr id="0" name=""/>
        <dsp:cNvSpPr/>
      </dsp:nvSpPr>
      <dsp:spPr>
        <a:xfrm>
          <a:off x="3956996" y="3509875"/>
          <a:ext cx="1496669" cy="9354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Mitigación de riesgos</a:t>
          </a:r>
          <a:endParaRPr lang="es-EC" sz="1000" kern="1200" dirty="0"/>
        </a:p>
      </dsp:txBody>
      <dsp:txXfrm>
        <a:off x="3984393" y="3537272"/>
        <a:ext cx="1441875" cy="880624"/>
      </dsp:txXfrm>
    </dsp:sp>
    <dsp:sp modelId="{E08D4564-17D5-4C64-8687-C2C03468A481}">
      <dsp:nvSpPr>
        <dsp:cNvPr id="0" name=""/>
        <dsp:cNvSpPr/>
      </dsp:nvSpPr>
      <dsp:spPr>
        <a:xfrm>
          <a:off x="5921375" y="2056"/>
          <a:ext cx="1870837" cy="9354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Normas</a:t>
          </a:r>
          <a:endParaRPr lang="es-EC" sz="1900" kern="1200" dirty="0"/>
        </a:p>
      </dsp:txBody>
      <dsp:txXfrm>
        <a:off x="5948772" y="29453"/>
        <a:ext cx="1816043" cy="880624"/>
      </dsp:txXfrm>
    </dsp:sp>
    <dsp:sp modelId="{C7FE7A87-46D9-40F2-B51B-616AE4E35603}">
      <dsp:nvSpPr>
        <dsp:cNvPr id="0" name=""/>
        <dsp:cNvSpPr/>
      </dsp:nvSpPr>
      <dsp:spPr>
        <a:xfrm>
          <a:off x="6108459" y="937474"/>
          <a:ext cx="187083" cy="701563"/>
        </a:xfrm>
        <a:custGeom>
          <a:avLst/>
          <a:gdLst/>
          <a:ahLst/>
          <a:cxnLst/>
          <a:rect l="0" t="0" r="0" b="0"/>
          <a:pathLst>
            <a:path>
              <a:moveTo>
                <a:pt x="0" y="0"/>
              </a:moveTo>
              <a:lnTo>
                <a:pt x="0" y="701563"/>
              </a:lnTo>
              <a:lnTo>
                <a:pt x="187083" y="70156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A4BEA3-C842-4968-9FA7-A15D7BBEAA2A}">
      <dsp:nvSpPr>
        <dsp:cNvPr id="0" name=""/>
        <dsp:cNvSpPr/>
      </dsp:nvSpPr>
      <dsp:spPr>
        <a:xfrm>
          <a:off x="6295543" y="1171329"/>
          <a:ext cx="1496669" cy="9354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Tiempos de respuesta</a:t>
          </a:r>
          <a:endParaRPr lang="es-EC" sz="1000" kern="1200" dirty="0"/>
        </a:p>
      </dsp:txBody>
      <dsp:txXfrm>
        <a:off x="6322940" y="1198726"/>
        <a:ext cx="1441875" cy="880624"/>
      </dsp:txXfrm>
    </dsp:sp>
    <dsp:sp modelId="{900FB794-0EFF-4080-B59B-3614C67E9CB6}">
      <dsp:nvSpPr>
        <dsp:cNvPr id="0" name=""/>
        <dsp:cNvSpPr/>
      </dsp:nvSpPr>
      <dsp:spPr>
        <a:xfrm>
          <a:off x="6108459" y="937474"/>
          <a:ext cx="187083" cy="1870837"/>
        </a:xfrm>
        <a:custGeom>
          <a:avLst/>
          <a:gdLst/>
          <a:ahLst/>
          <a:cxnLst/>
          <a:rect l="0" t="0" r="0" b="0"/>
          <a:pathLst>
            <a:path>
              <a:moveTo>
                <a:pt x="0" y="0"/>
              </a:moveTo>
              <a:lnTo>
                <a:pt x="0" y="1870837"/>
              </a:lnTo>
              <a:lnTo>
                <a:pt x="187083" y="187083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7FBD1-764E-4183-9BB6-427A4DF77B44}">
      <dsp:nvSpPr>
        <dsp:cNvPr id="0" name=""/>
        <dsp:cNvSpPr/>
      </dsp:nvSpPr>
      <dsp:spPr>
        <a:xfrm>
          <a:off x="6295543" y="2340602"/>
          <a:ext cx="1496669" cy="9354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t>Identificación de riesgos</a:t>
          </a:r>
        </a:p>
        <a:p>
          <a:pPr lvl="0" algn="ctr" defTabSz="444500">
            <a:lnSpc>
              <a:spcPct val="90000"/>
            </a:lnSpc>
            <a:spcBef>
              <a:spcPct val="0"/>
            </a:spcBef>
            <a:spcAft>
              <a:spcPct val="35000"/>
            </a:spcAft>
          </a:pPr>
          <a:endParaRPr lang="es-EC" sz="1000" kern="1200" dirty="0"/>
        </a:p>
      </dsp:txBody>
      <dsp:txXfrm>
        <a:off x="6322940" y="2367999"/>
        <a:ext cx="1441875" cy="8806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ES"/>
          </a:p>
        </p:txBody>
      </p:sp>
      <p:sp>
        <p:nvSpPr>
          <p:cNvPr id="3" name="2 Marcador de fecha"/>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5B1D8C36-B3CD-4D77-8BEB-6D54A6AEF5AB}" type="datetimeFigureOut">
              <a:rPr lang="es-ES" smtClean="0"/>
              <a:pPr/>
              <a:t>24/04/2014</a:t>
            </a:fld>
            <a:endParaRPr lang="es-ES"/>
          </a:p>
        </p:txBody>
      </p:sp>
      <p:sp>
        <p:nvSpPr>
          <p:cNvPr id="4" name="3 Marcador de pie de página"/>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s-ES"/>
          </a:p>
        </p:txBody>
      </p:sp>
      <p:sp>
        <p:nvSpPr>
          <p:cNvPr id="5" name="4 Marcador de número de diapositiva"/>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2F869E02-BB65-4226-9966-B7F4989E5321}"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EC"/>
          </a:p>
        </p:txBody>
      </p:sp>
      <p:sp>
        <p:nvSpPr>
          <p:cNvPr id="3" name="2 Marcador de fecha"/>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D7C7CB96-993A-41C0-908C-BED99637E721}" type="datetimeFigureOut">
              <a:rPr lang="es-EC" smtClean="0"/>
              <a:pPr/>
              <a:t>24/04/2014</a:t>
            </a:fld>
            <a:endParaRPr lang="es-EC"/>
          </a:p>
        </p:txBody>
      </p:sp>
      <p:sp>
        <p:nvSpPr>
          <p:cNvPr id="4" name="3 Marcador de imagen de diapositiva"/>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s-EC"/>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s-EC"/>
          </a:p>
        </p:txBody>
      </p:sp>
      <p:sp>
        <p:nvSpPr>
          <p:cNvPr id="7" name="6 Marcador de número de diapositiva"/>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1EB0784C-77B7-4975-BA21-0913DCE92E11}" type="slidenum">
              <a:rPr lang="es-EC" smtClean="0"/>
              <a:pPr/>
              <a:t>‹Nº›</a:t>
            </a:fld>
            <a:endParaRPr lang="es-EC"/>
          </a:p>
        </p:txBody>
      </p:sp>
    </p:spTree>
    <p:extLst>
      <p:ext uri="{BB962C8B-B14F-4D97-AF65-F5344CB8AC3E}">
        <p14:creationId xmlns="" xmlns:p14="http://schemas.microsoft.com/office/powerpoint/2010/main" val="179304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Adhesión a la excelencia</a:t>
            </a:r>
          </a:p>
          <a:p>
            <a:r>
              <a:rPr lang="es-EC" dirty="0" smtClean="0"/>
              <a:t>Vivimos la innovación y sabemos</a:t>
            </a:r>
            <a:r>
              <a:rPr lang="es-EC" baseline="0" dirty="0" smtClean="0"/>
              <a:t> de tecnología</a:t>
            </a:r>
            <a:endParaRPr lang="es-EC" dirty="0"/>
          </a:p>
        </p:txBody>
      </p:sp>
      <p:sp>
        <p:nvSpPr>
          <p:cNvPr id="4" name="3 Marcador de número de diapositiva"/>
          <p:cNvSpPr>
            <a:spLocks noGrp="1"/>
          </p:cNvSpPr>
          <p:nvPr>
            <p:ph type="sldNum" sz="quarter" idx="10"/>
          </p:nvPr>
        </p:nvSpPr>
        <p:spPr/>
        <p:txBody>
          <a:bodyPr/>
          <a:lstStyle/>
          <a:p>
            <a:fld id="{1EB0784C-77B7-4975-BA21-0913DCE92E11}" type="slidenum">
              <a:rPr lang="es-EC" smtClean="0"/>
              <a:pPr/>
              <a:t>4</a:t>
            </a:fld>
            <a:endParaRPr lang="es-EC"/>
          </a:p>
        </p:txBody>
      </p:sp>
    </p:spTree>
    <p:extLst>
      <p:ext uri="{BB962C8B-B14F-4D97-AF65-F5344CB8AC3E}">
        <p14:creationId xmlns="" xmlns:p14="http://schemas.microsoft.com/office/powerpoint/2010/main" val="399696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err="1" smtClean="0"/>
              <a:t>NETAPP</a:t>
            </a:r>
            <a:r>
              <a:rPr lang="es-EC" baseline="0" dirty="0" err="1" smtClean="0"/>
              <a:t>:almacenamiento</a:t>
            </a:r>
            <a:r>
              <a:rPr lang="es-EC" baseline="0" dirty="0" smtClean="0"/>
              <a:t> y manejo de información</a:t>
            </a:r>
          </a:p>
          <a:p>
            <a:r>
              <a:rPr lang="es-EC" baseline="0" dirty="0" err="1" smtClean="0"/>
              <a:t>Riverbed</a:t>
            </a:r>
            <a:r>
              <a:rPr lang="es-EC" baseline="0" dirty="0" smtClean="0"/>
              <a:t>: especializada en mejoramiento </a:t>
            </a:r>
            <a:r>
              <a:rPr lang="es-EC" baseline="0" dirty="0" err="1" smtClean="0"/>
              <a:t>networks</a:t>
            </a:r>
            <a:endParaRPr lang="es-EC" baseline="0" dirty="0" smtClean="0"/>
          </a:p>
          <a:p>
            <a:r>
              <a:rPr lang="es-EC" baseline="0" dirty="0" smtClean="0"/>
              <a:t>RSA: Sistemas de encriptación</a:t>
            </a:r>
          </a:p>
          <a:p>
            <a:r>
              <a:rPr lang="es-EC" baseline="0" dirty="0" smtClean="0"/>
              <a:t>Blue </a:t>
            </a:r>
            <a:r>
              <a:rPr lang="es-EC" baseline="0" dirty="0" err="1" smtClean="0"/>
              <a:t>Coat</a:t>
            </a:r>
            <a:r>
              <a:rPr lang="es-EC" baseline="0" dirty="0" smtClean="0"/>
              <a:t>: Soluciones de seguridad y conectividad</a:t>
            </a:r>
          </a:p>
          <a:p>
            <a:r>
              <a:rPr lang="es-EC" baseline="0" dirty="0" smtClean="0"/>
              <a:t>VMWARE: Es un sistema de virtualización para software</a:t>
            </a:r>
          </a:p>
          <a:p>
            <a:r>
              <a:rPr lang="es-EC" baseline="0" dirty="0" smtClean="0"/>
              <a:t>CISCO: Telecomunicaciones</a:t>
            </a:r>
          </a:p>
          <a:p>
            <a:r>
              <a:rPr lang="es-EC" baseline="0" dirty="0" err="1" smtClean="0"/>
              <a:t>Tandberg</a:t>
            </a:r>
            <a:r>
              <a:rPr lang="es-EC" baseline="0" dirty="0" smtClean="0"/>
              <a:t>: Equipos de video conferencia</a:t>
            </a:r>
            <a:endParaRPr lang="es-EC" dirty="0"/>
          </a:p>
        </p:txBody>
      </p:sp>
      <p:sp>
        <p:nvSpPr>
          <p:cNvPr id="4" name="3 Marcador de número de diapositiva"/>
          <p:cNvSpPr>
            <a:spLocks noGrp="1"/>
          </p:cNvSpPr>
          <p:nvPr>
            <p:ph type="sldNum" sz="quarter" idx="10"/>
          </p:nvPr>
        </p:nvSpPr>
        <p:spPr/>
        <p:txBody>
          <a:bodyPr/>
          <a:lstStyle/>
          <a:p>
            <a:fld id="{1EB0784C-77B7-4975-BA21-0913DCE92E11}" type="slidenum">
              <a:rPr lang="es-EC" smtClean="0"/>
              <a:pPr/>
              <a:t>8</a:t>
            </a:fld>
            <a:endParaRPr lang="es-EC"/>
          </a:p>
        </p:txBody>
      </p:sp>
    </p:spTree>
    <p:extLst>
      <p:ext uri="{BB962C8B-B14F-4D97-AF65-F5344CB8AC3E}">
        <p14:creationId xmlns="" xmlns:p14="http://schemas.microsoft.com/office/powerpoint/2010/main" val="154658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300" dirty="0" smtClean="0"/>
              <a:t>Control Interno se define como cualquier acción tomada por la Gerencia para aumentar la probabilidad de que los objetivos establecidos y las metas se han cumplido</a:t>
            </a:r>
            <a:endParaRPr lang="es-ES" dirty="0"/>
          </a:p>
        </p:txBody>
      </p:sp>
      <p:sp>
        <p:nvSpPr>
          <p:cNvPr id="4" name="3 Marcador de número de diapositiva"/>
          <p:cNvSpPr>
            <a:spLocks noGrp="1"/>
          </p:cNvSpPr>
          <p:nvPr>
            <p:ph type="sldNum" sz="quarter" idx="10"/>
          </p:nvPr>
        </p:nvSpPr>
        <p:spPr/>
        <p:txBody>
          <a:bodyPr/>
          <a:lstStyle/>
          <a:p>
            <a:fld id="{1EB0784C-77B7-4975-BA21-0913DCE92E11}" type="slidenum">
              <a:rPr lang="es-EC" smtClean="0"/>
              <a:pPr/>
              <a:t>10</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66155">
              <a:defRPr/>
            </a:pPr>
            <a:r>
              <a:rPr lang="es-ES" sz="1300" dirty="0" smtClean="0"/>
              <a:t>En el Control Administrativo se involucran el plan de organización y los procedimientos y registros relativos a los procedimientos decisorios que orientan la autorización de transacciones por parte de la gerencia.</a:t>
            </a:r>
          </a:p>
          <a:p>
            <a:pPr defTabSz="966155">
              <a:defRPr/>
            </a:pPr>
            <a:endParaRPr lang="es-EC" sz="1300" dirty="0" smtClean="0"/>
          </a:p>
          <a:p>
            <a:r>
              <a:rPr lang="es-ES" sz="1300" dirty="0" smtClean="0"/>
              <a:t>Controles Contables comprenden el plan de organización y todos los métodos y procedimientos relacionados a la salvaguardia de los activos de la empresa y a la confiabilidad de los registros financieros.</a:t>
            </a:r>
            <a:endParaRPr lang="es-EC" dirty="0"/>
          </a:p>
        </p:txBody>
      </p:sp>
      <p:sp>
        <p:nvSpPr>
          <p:cNvPr id="4" name="3 Marcador de número de diapositiva"/>
          <p:cNvSpPr>
            <a:spLocks noGrp="1"/>
          </p:cNvSpPr>
          <p:nvPr>
            <p:ph type="sldNum" sz="quarter" idx="10"/>
          </p:nvPr>
        </p:nvSpPr>
        <p:spPr/>
        <p:txBody>
          <a:bodyPr/>
          <a:lstStyle/>
          <a:p>
            <a:fld id="{1EB0784C-77B7-4975-BA21-0913DCE92E11}" type="slidenum">
              <a:rPr lang="es-EC" smtClean="0"/>
              <a:pPr/>
              <a:t>11</a:t>
            </a:fld>
            <a:endParaRPr lang="es-EC"/>
          </a:p>
        </p:txBody>
      </p:sp>
    </p:spTree>
    <p:extLst>
      <p:ext uri="{BB962C8B-B14F-4D97-AF65-F5344CB8AC3E}">
        <p14:creationId xmlns="" xmlns:p14="http://schemas.microsoft.com/office/powerpoint/2010/main" val="130519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Errores</a:t>
            </a:r>
            <a:r>
              <a:rPr lang="es-EC" baseline="0" dirty="0" smtClean="0"/>
              <a:t> decisiones gerencia</a:t>
            </a:r>
          </a:p>
          <a:p>
            <a:r>
              <a:rPr lang="es-EC" baseline="0" dirty="0" smtClean="0"/>
              <a:t>Errores humanos involuntarios</a:t>
            </a:r>
          </a:p>
          <a:p>
            <a:r>
              <a:rPr lang="es-EC" baseline="0" dirty="0" smtClean="0"/>
              <a:t>Mal intención </a:t>
            </a:r>
            <a:endParaRPr lang="es-EC" dirty="0"/>
          </a:p>
        </p:txBody>
      </p:sp>
      <p:sp>
        <p:nvSpPr>
          <p:cNvPr id="4" name="3 Marcador de número de diapositiva"/>
          <p:cNvSpPr>
            <a:spLocks noGrp="1"/>
          </p:cNvSpPr>
          <p:nvPr>
            <p:ph type="sldNum" sz="quarter" idx="10"/>
          </p:nvPr>
        </p:nvSpPr>
        <p:spPr/>
        <p:txBody>
          <a:bodyPr/>
          <a:lstStyle/>
          <a:p>
            <a:fld id="{1EB0784C-77B7-4975-BA21-0913DCE92E11}" type="slidenum">
              <a:rPr lang="es-EC" smtClean="0"/>
              <a:pPr/>
              <a:t>13</a:t>
            </a:fld>
            <a:endParaRPr lang="es-EC"/>
          </a:p>
        </p:txBody>
      </p:sp>
    </p:spTree>
    <p:extLst>
      <p:ext uri="{BB962C8B-B14F-4D97-AF65-F5344CB8AC3E}">
        <p14:creationId xmlns="" xmlns:p14="http://schemas.microsoft.com/office/powerpoint/2010/main" val="247875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300" dirty="0" smtClean="0"/>
              <a:t>Coso (</a:t>
            </a:r>
            <a:r>
              <a:rPr lang="es-ES" sz="1300" dirty="0" err="1" smtClean="0"/>
              <a:t>Committee</a:t>
            </a:r>
            <a:r>
              <a:rPr lang="es-ES" sz="1300" dirty="0" smtClean="0"/>
              <a:t> of </a:t>
            </a:r>
            <a:r>
              <a:rPr lang="es-ES" sz="1300" dirty="0" err="1" smtClean="0"/>
              <a:t>sponsoring</a:t>
            </a:r>
            <a:r>
              <a:rPr lang="es-ES" sz="1300" dirty="0" smtClean="0"/>
              <a:t> </a:t>
            </a:r>
            <a:r>
              <a:rPr lang="es-ES" sz="1300" dirty="0" err="1" smtClean="0"/>
              <a:t>organizations</a:t>
            </a:r>
            <a:r>
              <a:rPr lang="es-ES" sz="1300" dirty="0" smtClean="0"/>
              <a:t>). </a:t>
            </a:r>
          </a:p>
          <a:p>
            <a:r>
              <a:rPr lang="es-ES" sz="1300" dirty="0" smtClean="0"/>
              <a:t>Objetivo Se cuente con un marco conceptual común, una visión integradora que satisfaga las demandas generalizadas de todos los sectores involucrados</a:t>
            </a:r>
            <a:endParaRPr lang="es-EC" dirty="0" smtClean="0"/>
          </a:p>
          <a:p>
            <a:endParaRPr lang="es-EC" dirty="0" smtClean="0"/>
          </a:p>
          <a:p>
            <a:r>
              <a:rPr lang="es-EC" dirty="0" smtClean="0"/>
              <a:t>3 objetivos: operaciones, información, cumplimiento</a:t>
            </a:r>
          </a:p>
          <a:p>
            <a:r>
              <a:rPr lang="es-EC" dirty="0" smtClean="0"/>
              <a:t>*objetivos</a:t>
            </a:r>
            <a:r>
              <a:rPr lang="es-EC" baseline="0" dirty="0" smtClean="0"/>
              <a:t> no por ser parte de del proceso de gestión</a:t>
            </a:r>
            <a:endParaRPr lang="es-EC" dirty="0"/>
          </a:p>
        </p:txBody>
      </p:sp>
      <p:sp>
        <p:nvSpPr>
          <p:cNvPr id="4" name="3 Marcador de número de diapositiva"/>
          <p:cNvSpPr>
            <a:spLocks noGrp="1"/>
          </p:cNvSpPr>
          <p:nvPr>
            <p:ph type="sldNum" sz="quarter" idx="10"/>
          </p:nvPr>
        </p:nvSpPr>
        <p:spPr/>
        <p:txBody>
          <a:bodyPr/>
          <a:lstStyle/>
          <a:p>
            <a:fld id="{1EB0784C-77B7-4975-BA21-0913DCE92E11}" type="slidenum">
              <a:rPr lang="es-EC" smtClean="0"/>
              <a:pPr/>
              <a:t>15</a:t>
            </a:fld>
            <a:endParaRPr lang="es-EC"/>
          </a:p>
        </p:txBody>
      </p:sp>
    </p:spTree>
    <p:extLst>
      <p:ext uri="{BB962C8B-B14F-4D97-AF65-F5344CB8AC3E}">
        <p14:creationId xmlns="" xmlns:p14="http://schemas.microsoft.com/office/powerpoint/2010/main" val="73902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66155">
              <a:defRPr/>
            </a:pPr>
            <a:r>
              <a:rPr lang="es-CL" sz="1300" dirty="0" smtClean="0"/>
              <a:t>Como respuesta a una serie de escándalos, e irregularidades que provocaron pérdidas importante a inversionistas, empleados, publicó, el cual amplía el concepto de control interno, proporcionando un foco más robusto y extenso sobre la identificación, evaluación y gestión integral de riesgo.</a:t>
            </a:r>
            <a:endParaRPr lang="en-US" sz="1300" dirty="0" smtClean="0"/>
          </a:p>
          <a:p>
            <a:endParaRPr lang="es-EC" dirty="0"/>
          </a:p>
        </p:txBody>
      </p:sp>
      <p:sp>
        <p:nvSpPr>
          <p:cNvPr id="4" name="3 Marcador de número de diapositiva"/>
          <p:cNvSpPr>
            <a:spLocks noGrp="1"/>
          </p:cNvSpPr>
          <p:nvPr>
            <p:ph type="sldNum" sz="quarter" idx="10"/>
          </p:nvPr>
        </p:nvSpPr>
        <p:spPr/>
        <p:txBody>
          <a:bodyPr/>
          <a:lstStyle/>
          <a:p>
            <a:fld id="{1EB0784C-77B7-4975-BA21-0913DCE92E11}" type="slidenum">
              <a:rPr lang="es-EC" smtClean="0"/>
              <a:pPr/>
              <a:t>17</a:t>
            </a:fld>
            <a:endParaRPr lang="es-EC"/>
          </a:p>
        </p:txBody>
      </p:sp>
    </p:spTree>
    <p:extLst>
      <p:ext uri="{BB962C8B-B14F-4D97-AF65-F5344CB8AC3E}">
        <p14:creationId xmlns="" xmlns:p14="http://schemas.microsoft.com/office/powerpoint/2010/main" val="9417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Necesidad ser humano control tiempo</a:t>
            </a:r>
            <a:r>
              <a:rPr lang="es-EC" baseline="0" dirty="0" smtClean="0"/>
              <a:t> – </a:t>
            </a:r>
            <a:r>
              <a:rPr lang="es-EC" baseline="0" dirty="0" err="1" smtClean="0"/>
              <a:t>salomon</a:t>
            </a:r>
            <a:r>
              <a:rPr lang="es-EC" baseline="0" dirty="0" smtClean="0"/>
              <a:t> </a:t>
            </a:r>
            <a:r>
              <a:rPr lang="es-EC" baseline="0" dirty="0" err="1" smtClean="0"/>
              <a:t>cortez</a:t>
            </a:r>
            <a:r>
              <a:rPr lang="es-EC" baseline="0" dirty="0" smtClean="0"/>
              <a:t> 1657</a:t>
            </a:r>
          </a:p>
          <a:p>
            <a:r>
              <a:rPr lang="es-EC" baseline="0" dirty="0" smtClean="0"/>
              <a:t>Necesidad de los contadores usa por los fraudes</a:t>
            </a:r>
            <a:endParaRPr lang="es-EC" dirty="0"/>
          </a:p>
        </p:txBody>
      </p:sp>
      <p:sp>
        <p:nvSpPr>
          <p:cNvPr id="4" name="3 Marcador de número de diapositiva"/>
          <p:cNvSpPr>
            <a:spLocks noGrp="1"/>
          </p:cNvSpPr>
          <p:nvPr>
            <p:ph type="sldNum" sz="quarter" idx="10"/>
          </p:nvPr>
        </p:nvSpPr>
        <p:spPr/>
        <p:txBody>
          <a:bodyPr/>
          <a:lstStyle/>
          <a:p>
            <a:fld id="{1EB0784C-77B7-4975-BA21-0913DCE92E11}" type="slidenum">
              <a:rPr lang="es-EC" smtClean="0"/>
              <a:pPr/>
              <a:t>18</a:t>
            </a:fld>
            <a:endParaRPr lang="es-EC"/>
          </a:p>
        </p:txBody>
      </p:sp>
    </p:spTree>
    <p:extLst>
      <p:ext uri="{BB962C8B-B14F-4D97-AF65-F5344CB8AC3E}">
        <p14:creationId xmlns="" xmlns:p14="http://schemas.microsoft.com/office/powerpoint/2010/main" val="308055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No importa </a:t>
            </a:r>
            <a:r>
              <a:rPr lang="es-EC" dirty="0" err="1" smtClean="0"/>
              <a:t>cto</a:t>
            </a:r>
            <a:r>
              <a:rPr lang="es-EC" dirty="0" smtClean="0"/>
              <a:t> corras si no sabes a donde quieres llegar</a:t>
            </a:r>
            <a:endParaRPr lang="es-EC" dirty="0"/>
          </a:p>
        </p:txBody>
      </p:sp>
      <p:sp>
        <p:nvSpPr>
          <p:cNvPr id="4" name="3 Marcador de número de diapositiva"/>
          <p:cNvSpPr>
            <a:spLocks noGrp="1"/>
          </p:cNvSpPr>
          <p:nvPr>
            <p:ph type="sldNum" sz="quarter" idx="10"/>
          </p:nvPr>
        </p:nvSpPr>
        <p:spPr/>
        <p:txBody>
          <a:bodyPr/>
          <a:lstStyle/>
          <a:p>
            <a:fld id="{1EB0784C-77B7-4975-BA21-0913DCE92E11}" type="slidenum">
              <a:rPr lang="es-EC" smtClean="0"/>
              <a:pPr/>
              <a:t>20</a:t>
            </a:fld>
            <a:endParaRPr lang="es-EC"/>
          </a:p>
        </p:txBody>
      </p:sp>
    </p:spTree>
    <p:extLst>
      <p:ext uri="{BB962C8B-B14F-4D97-AF65-F5344CB8AC3E}">
        <p14:creationId xmlns="" xmlns:p14="http://schemas.microsoft.com/office/powerpoint/2010/main" val="3094607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43E00D3-9D9D-49F9-9222-510412C1FE3C}" type="datetimeFigureOut">
              <a:rPr lang="es-EC" smtClean="0"/>
              <a:pPr/>
              <a:t>24/04/2014</a:t>
            </a:fld>
            <a:endParaRPr lang="es-EC"/>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B6623DD-FD44-4255-BBD2-F1AE091B3B26}" type="slidenum">
              <a:rPr lang="es-EC" smtClean="0"/>
              <a:pPr/>
              <a:t>‹Nº›</a:t>
            </a:fld>
            <a:endParaRPr lang="es-EC"/>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43E00D3-9D9D-49F9-9222-510412C1FE3C}"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B6623DD-FD44-4255-BBD2-F1AE091B3B26}" type="slidenum">
              <a:rPr lang="es-EC" smtClean="0"/>
              <a:pPr/>
              <a:t>‹Nº›</a:t>
            </a:fld>
            <a:endParaRPr lang="es-EC"/>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43E00D3-9D9D-49F9-9222-510412C1FE3C}"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B6623DD-FD44-4255-BBD2-F1AE091B3B26}" type="slidenum">
              <a:rPr lang="es-EC" smtClean="0"/>
              <a:pPr/>
              <a:t>‹Nº›</a:t>
            </a:fld>
            <a:endParaRPr lang="es-EC"/>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43E00D3-9D9D-49F9-9222-510412C1FE3C}"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B6623DD-FD44-4255-BBD2-F1AE091B3B26}" type="slidenum">
              <a:rPr lang="es-EC" smtClean="0"/>
              <a:pPr/>
              <a:t>‹Nº›</a:t>
            </a:fld>
            <a:endParaRPr lang="es-EC"/>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3E00D3-9D9D-49F9-9222-510412C1FE3C}"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B6623DD-FD44-4255-BBD2-F1AE091B3B26}"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3E00D3-9D9D-49F9-9222-510412C1FE3C}" type="datetimeFigureOut">
              <a:rPr lang="es-EC" smtClean="0"/>
              <a:pPr/>
              <a:t>24/04/2014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B6623DD-FD44-4255-BBD2-F1AE091B3B26}" type="slidenum">
              <a:rPr lang="es-EC" smtClean="0"/>
              <a:pPr/>
              <a:t>‹Nº›</a:t>
            </a:fld>
            <a:endParaRPr lang="es-EC"/>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43E00D3-9D9D-49F9-9222-510412C1FE3C}" type="datetimeFigureOut">
              <a:rPr lang="es-EC" smtClean="0"/>
              <a:pPr/>
              <a:t>24/04/2014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B6623DD-FD44-4255-BBD2-F1AE091B3B26}" type="slidenum">
              <a:rPr lang="es-EC" smtClean="0"/>
              <a:pPr/>
              <a:t>‹Nº›</a:t>
            </a:fld>
            <a:endParaRPr lang="es-EC"/>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43E00D3-9D9D-49F9-9222-510412C1FE3C}" type="datetimeFigureOut">
              <a:rPr lang="es-EC" smtClean="0"/>
              <a:pPr/>
              <a:t>24/04/2014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B6623DD-FD44-4255-BBD2-F1AE091B3B26}" type="slidenum">
              <a:rPr lang="es-EC" smtClean="0"/>
              <a:pPr/>
              <a:t>‹Nº›</a:t>
            </a:fld>
            <a:endParaRPr lang="es-EC"/>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E00D3-9D9D-49F9-9222-510412C1FE3C}" type="datetimeFigureOut">
              <a:rPr lang="es-EC" smtClean="0"/>
              <a:pPr/>
              <a:t>24/04/2014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FB6623DD-FD44-4255-BBD2-F1AE091B3B26}"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3E00D3-9D9D-49F9-9222-510412C1FE3C}" type="datetimeFigureOut">
              <a:rPr lang="es-EC" smtClean="0"/>
              <a:pPr/>
              <a:t>24/04/2014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B6623DD-FD44-4255-BBD2-F1AE091B3B26}"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3E00D3-9D9D-49F9-9222-510412C1FE3C}" type="datetimeFigureOut">
              <a:rPr lang="es-EC" smtClean="0"/>
              <a:pPr/>
              <a:t>24/04/2014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B6623DD-FD44-4255-BBD2-F1AE091B3B26}"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43E00D3-9D9D-49F9-9222-510412C1FE3C}" type="datetimeFigureOut">
              <a:rPr lang="es-EC" smtClean="0"/>
              <a:pPr/>
              <a:t>24/04/2014</a:t>
            </a:fld>
            <a:endParaRPr lang="es-EC"/>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C"/>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B6623DD-FD44-4255-BBD2-F1AE091B3B26}"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04664"/>
            <a:ext cx="8424936" cy="2880320"/>
          </a:xfrm>
        </p:spPr>
        <p:txBody>
          <a:bodyPr>
            <a:noAutofit/>
          </a:bodyPr>
          <a:lstStyle/>
          <a:p>
            <a:r>
              <a:rPr lang="es-EC" sz="3100" spc="-150" dirty="0" smtClean="0"/>
              <a:t>Diseño de un Manual de Control Interno para la emisión de reportes al exterior de la compañía Adexus S.A.(Sucursal Ecuador), basado en Coso ERM</a:t>
            </a:r>
            <a:r>
              <a:rPr lang="es-EC" sz="3100" dirty="0" smtClean="0"/>
              <a:t>.</a:t>
            </a:r>
            <a:endParaRPr lang="es-EC" sz="3100" dirty="0"/>
          </a:p>
        </p:txBody>
      </p:sp>
      <p:sp>
        <p:nvSpPr>
          <p:cNvPr id="3" name="2 Subtítulo"/>
          <p:cNvSpPr>
            <a:spLocks noGrp="1"/>
          </p:cNvSpPr>
          <p:nvPr>
            <p:ph type="subTitle" idx="1"/>
          </p:nvPr>
        </p:nvSpPr>
        <p:spPr>
          <a:xfrm>
            <a:off x="683568" y="4869160"/>
            <a:ext cx="7920880" cy="1129680"/>
          </a:xfrm>
        </p:spPr>
        <p:txBody>
          <a:bodyPr/>
          <a:lstStyle/>
          <a:p>
            <a:r>
              <a:rPr lang="es-EC" dirty="0" smtClean="0"/>
              <a:t>Jonathan Santiago Armas L.</a:t>
            </a:r>
            <a:endParaRPr lang="es-EC" dirty="0"/>
          </a:p>
        </p:txBody>
      </p:sp>
    </p:spTree>
    <p:extLst>
      <p:ext uri="{BB962C8B-B14F-4D97-AF65-F5344CB8AC3E}">
        <p14:creationId xmlns="" xmlns:p14="http://schemas.microsoft.com/office/powerpoint/2010/main" val="1318028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Definición y Objetivos</a:t>
            </a:r>
            <a:endParaRPr lang="es-ES" dirty="0"/>
          </a:p>
        </p:txBody>
      </p:sp>
      <p:sp>
        <p:nvSpPr>
          <p:cNvPr id="3" name="2 Rectángulo redondeado"/>
          <p:cNvSpPr/>
          <p:nvPr/>
        </p:nvSpPr>
        <p:spPr>
          <a:xfrm>
            <a:off x="500034" y="3429000"/>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Control Interno</a:t>
            </a:r>
            <a:endParaRPr lang="es-ES" sz="2400" dirty="0"/>
          </a:p>
        </p:txBody>
      </p:sp>
      <p:sp>
        <p:nvSpPr>
          <p:cNvPr id="4" name="3 Rectángulo redondeado"/>
          <p:cNvSpPr/>
          <p:nvPr/>
        </p:nvSpPr>
        <p:spPr>
          <a:xfrm>
            <a:off x="2786050" y="2357430"/>
            <a:ext cx="178595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Proceso diseñado por la gerencia</a:t>
            </a:r>
            <a:endParaRPr lang="es-ES" dirty="0"/>
          </a:p>
        </p:txBody>
      </p:sp>
      <p:sp>
        <p:nvSpPr>
          <p:cNvPr id="5" name="4 Rectángulo redondeado"/>
          <p:cNvSpPr/>
          <p:nvPr/>
        </p:nvSpPr>
        <p:spPr>
          <a:xfrm>
            <a:off x="5357818" y="3286124"/>
            <a:ext cx="2428892"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Confiabilidad en la información</a:t>
            </a:r>
            <a:endParaRPr lang="es-ES" dirty="0"/>
          </a:p>
        </p:txBody>
      </p:sp>
      <p:sp>
        <p:nvSpPr>
          <p:cNvPr id="6" name="5 Rectángulo redondeado"/>
          <p:cNvSpPr/>
          <p:nvPr/>
        </p:nvSpPr>
        <p:spPr>
          <a:xfrm>
            <a:off x="2786050" y="4357694"/>
            <a:ext cx="171451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Certeza en el cumplimiento de objetivos</a:t>
            </a:r>
            <a:endParaRPr lang="es-ES" dirty="0"/>
          </a:p>
        </p:txBody>
      </p:sp>
      <p:sp>
        <p:nvSpPr>
          <p:cNvPr id="7" name="6 Rectángulo redondeado"/>
          <p:cNvSpPr/>
          <p:nvPr/>
        </p:nvSpPr>
        <p:spPr>
          <a:xfrm>
            <a:off x="5357818" y="4429132"/>
            <a:ext cx="2357454"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Eficiencia y efectividad en las operaciones</a:t>
            </a:r>
            <a:endParaRPr lang="es-ES" dirty="0"/>
          </a:p>
        </p:txBody>
      </p:sp>
      <p:sp>
        <p:nvSpPr>
          <p:cNvPr id="8" name="7 Rectángulo redondeado"/>
          <p:cNvSpPr/>
          <p:nvPr/>
        </p:nvSpPr>
        <p:spPr>
          <a:xfrm>
            <a:off x="5357818" y="5572140"/>
            <a:ext cx="2357454"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Cumplimiento de leyes y regulaciones</a:t>
            </a:r>
            <a:endParaRPr lang="es-ES" dirty="0"/>
          </a:p>
        </p:txBody>
      </p:sp>
      <p:cxnSp>
        <p:nvCxnSpPr>
          <p:cNvPr id="10" name="9 Conector recto de flecha"/>
          <p:cNvCxnSpPr>
            <a:stCxn id="3" idx="3"/>
            <a:endCxn id="4" idx="1"/>
          </p:cNvCxnSpPr>
          <p:nvPr/>
        </p:nvCxnSpPr>
        <p:spPr>
          <a:xfrm flipV="1">
            <a:off x="2143108" y="2821777"/>
            <a:ext cx="642942"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3" idx="3"/>
            <a:endCxn id="6" idx="1"/>
          </p:cNvCxnSpPr>
          <p:nvPr/>
        </p:nvCxnSpPr>
        <p:spPr>
          <a:xfrm>
            <a:off x="2143108" y="3821909"/>
            <a:ext cx="642942" cy="1035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Abrir llave"/>
          <p:cNvSpPr/>
          <p:nvPr/>
        </p:nvSpPr>
        <p:spPr>
          <a:xfrm>
            <a:off x="4572000" y="3000372"/>
            <a:ext cx="785818" cy="37147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 xmlns:p14="http://schemas.microsoft.com/office/powerpoint/2010/main" val="3909295958"/>
              </p:ext>
            </p:extLst>
          </p:nvPr>
        </p:nvGraphicFramePr>
        <p:xfrm>
          <a:off x="0" y="0"/>
          <a:ext cx="8964488"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84564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428992" y="2500306"/>
            <a:ext cx="5384921" cy="3484909"/>
          </a:xfrm>
        </p:spPr>
        <p:txBody>
          <a:bodyPr/>
          <a:lstStyle/>
          <a:p>
            <a:r>
              <a:rPr lang="es-EC" dirty="0" smtClean="0"/>
              <a:t>Consecución de objetivos</a:t>
            </a:r>
          </a:p>
          <a:p>
            <a:r>
              <a:rPr lang="es-EC" dirty="0" smtClean="0"/>
              <a:t>Mitigar riesgo pérdidas de recursos</a:t>
            </a:r>
          </a:p>
          <a:p>
            <a:r>
              <a:rPr lang="es-EC" dirty="0" smtClean="0"/>
              <a:t>Generación de información fiable</a:t>
            </a:r>
          </a:p>
          <a:p>
            <a:r>
              <a:rPr lang="es-EC" dirty="0" smtClean="0"/>
              <a:t>Cumplimiento normativo</a:t>
            </a:r>
            <a:endParaRPr lang="es-EC" dirty="0"/>
          </a:p>
        </p:txBody>
      </p:sp>
      <p:sp>
        <p:nvSpPr>
          <p:cNvPr id="2" name="1 Título"/>
          <p:cNvSpPr>
            <a:spLocks noGrp="1"/>
          </p:cNvSpPr>
          <p:nvPr>
            <p:ph type="title"/>
          </p:nvPr>
        </p:nvSpPr>
        <p:spPr/>
        <p:txBody>
          <a:bodyPr/>
          <a:lstStyle/>
          <a:p>
            <a:r>
              <a:rPr lang="es-EC" dirty="0" smtClean="0"/>
              <a:t>Beneficios</a:t>
            </a:r>
            <a:endParaRPr lang="es-EC" dirty="0"/>
          </a:p>
        </p:txBody>
      </p:sp>
      <p:sp>
        <p:nvSpPr>
          <p:cNvPr id="5" name="4 Rectángulo redondeado"/>
          <p:cNvSpPr/>
          <p:nvPr/>
        </p:nvSpPr>
        <p:spPr>
          <a:xfrm>
            <a:off x="479514" y="2928934"/>
            <a:ext cx="259228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Llegar a donde quiere llegar</a:t>
            </a:r>
            <a:endParaRPr lang="es-EC" dirty="0"/>
          </a:p>
        </p:txBody>
      </p:sp>
      <p:sp>
        <p:nvSpPr>
          <p:cNvPr id="7" name="6 Abrir llave"/>
          <p:cNvSpPr/>
          <p:nvPr/>
        </p:nvSpPr>
        <p:spPr>
          <a:xfrm>
            <a:off x="3143240" y="2428868"/>
            <a:ext cx="571504" cy="20002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 xmlns:p14="http://schemas.microsoft.com/office/powerpoint/2010/main" val="4211785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3499987959"/>
              </p:ext>
            </p:extLst>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lstStyle/>
          <a:p>
            <a:r>
              <a:rPr lang="es-EC" dirty="0" smtClean="0"/>
              <a:t>Limitaciones </a:t>
            </a:r>
            <a:endParaRPr lang="es-EC" dirty="0"/>
          </a:p>
        </p:txBody>
      </p:sp>
    </p:spTree>
    <p:extLst>
      <p:ext uri="{BB962C8B-B14F-4D97-AF65-F5344CB8AC3E}">
        <p14:creationId xmlns="" xmlns:p14="http://schemas.microsoft.com/office/powerpoint/2010/main" val="3046277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800" dirty="0" smtClean="0"/>
              <a:t>Coso y Coso ERM</a:t>
            </a:r>
            <a:endParaRPr lang="es-EC" sz="4800" dirty="0"/>
          </a:p>
        </p:txBody>
      </p:sp>
      <p:sp>
        <p:nvSpPr>
          <p:cNvPr id="3" name="2 Marcador de contenido"/>
          <p:cNvSpPr>
            <a:spLocks noGrp="1"/>
          </p:cNvSpPr>
          <p:nvPr>
            <p:ph type="body" idx="1"/>
          </p:nvPr>
        </p:nvSpPr>
        <p:spPr>
          <a:xfrm>
            <a:off x="699248" y="3767316"/>
            <a:ext cx="7734747" cy="2542004"/>
          </a:xfrm>
        </p:spPr>
        <p:txBody>
          <a:bodyPr>
            <a:noAutofit/>
          </a:bodyPr>
          <a:lstStyle/>
          <a:p>
            <a:r>
              <a:rPr lang="es-EC" sz="1600" dirty="0" smtClean="0"/>
              <a:t>Historia COSO</a:t>
            </a:r>
          </a:p>
          <a:p>
            <a:r>
              <a:rPr lang="es-EC" sz="1600" dirty="0" smtClean="0"/>
              <a:t>Definición </a:t>
            </a:r>
            <a:r>
              <a:rPr lang="es-EC" sz="1600" dirty="0" smtClean="0"/>
              <a:t>COSO ERM</a:t>
            </a:r>
          </a:p>
          <a:p>
            <a:r>
              <a:rPr lang="es-EC" sz="1600" dirty="0" smtClean="0"/>
              <a:t>Componentes COSO ERM</a:t>
            </a:r>
          </a:p>
          <a:p>
            <a:r>
              <a:rPr lang="es-EC" sz="1600" dirty="0" smtClean="0"/>
              <a:t>Beneficios</a:t>
            </a:r>
          </a:p>
          <a:p>
            <a:r>
              <a:rPr lang="es-EC" sz="1600" dirty="0" smtClean="0"/>
              <a:t>Análisis COSO vs COSO ERM</a:t>
            </a:r>
          </a:p>
          <a:p>
            <a:endParaRPr lang="es-EC" sz="1600" dirty="0" smtClean="0"/>
          </a:p>
          <a:p>
            <a:endParaRPr lang="es-EC" sz="1600" dirty="0"/>
          </a:p>
        </p:txBody>
      </p:sp>
    </p:spTree>
    <p:extLst>
      <p:ext uri="{BB962C8B-B14F-4D97-AF65-F5344CB8AC3E}">
        <p14:creationId xmlns="" xmlns:p14="http://schemas.microsoft.com/office/powerpoint/2010/main" val="2167675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70156"/>
            <a:ext cx="9144000" cy="1054250"/>
          </a:xfrm>
        </p:spPr>
        <p:txBody>
          <a:bodyPr/>
          <a:lstStyle/>
          <a:p>
            <a:r>
              <a:rPr lang="es-EC" sz="4400" dirty="0" smtClean="0"/>
              <a:t>Historia Coso</a:t>
            </a:r>
            <a:endParaRPr lang="es-EC" sz="4400" dirty="0"/>
          </a:p>
        </p:txBody>
      </p:sp>
      <p:sp>
        <p:nvSpPr>
          <p:cNvPr id="8" name="7 Rectángulo redondeado"/>
          <p:cNvSpPr/>
          <p:nvPr/>
        </p:nvSpPr>
        <p:spPr>
          <a:xfrm>
            <a:off x="32447" y="2132856"/>
            <a:ext cx="5334835"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a) American </a:t>
            </a:r>
            <a:r>
              <a:rPr lang="en-US" sz="1400" dirty="0"/>
              <a:t>Accounting </a:t>
            </a:r>
            <a:r>
              <a:rPr lang="en-US" sz="1400" dirty="0" smtClean="0"/>
              <a:t>Association</a:t>
            </a:r>
            <a:r>
              <a:rPr lang="en-US" sz="1400" dirty="0"/>
              <a:t/>
            </a:r>
            <a:br>
              <a:rPr lang="en-US" sz="1400" dirty="0"/>
            </a:br>
            <a:r>
              <a:rPr lang="en-US" sz="1400" dirty="0"/>
              <a:t>b) American Institute of Certified Public Accountants </a:t>
            </a:r>
            <a:br>
              <a:rPr lang="en-US" sz="1400" dirty="0"/>
            </a:br>
            <a:r>
              <a:rPr lang="en-US" sz="1400" dirty="0"/>
              <a:t>c) Financial Executive </a:t>
            </a:r>
            <a:r>
              <a:rPr lang="en-US" sz="1400" dirty="0" smtClean="0"/>
              <a:t>Institute</a:t>
            </a:r>
            <a:r>
              <a:rPr lang="en-US" sz="1400" dirty="0"/>
              <a:t/>
            </a:r>
            <a:br>
              <a:rPr lang="en-US" sz="1400" dirty="0"/>
            </a:br>
            <a:r>
              <a:rPr lang="en-US" sz="1400" dirty="0"/>
              <a:t>d) Institute of Internal </a:t>
            </a:r>
            <a:r>
              <a:rPr lang="en-US" sz="1400" dirty="0" smtClean="0"/>
              <a:t>Auditors</a:t>
            </a:r>
          </a:p>
          <a:p>
            <a:r>
              <a:rPr lang="en-US" sz="1400" dirty="0" smtClean="0"/>
              <a:t>e</a:t>
            </a:r>
            <a:r>
              <a:rPr lang="en-US" sz="1400" dirty="0"/>
              <a:t>) Institute of Management </a:t>
            </a:r>
            <a:r>
              <a:rPr lang="en-US" sz="1400" dirty="0" smtClean="0"/>
              <a:t>Accountants</a:t>
            </a:r>
            <a:endParaRPr lang="es-EC" sz="1400" dirty="0"/>
          </a:p>
        </p:txBody>
      </p:sp>
      <p:sp>
        <p:nvSpPr>
          <p:cNvPr id="10" name="9 Rectángulo redondeado"/>
          <p:cNvSpPr/>
          <p:nvPr/>
        </p:nvSpPr>
        <p:spPr>
          <a:xfrm>
            <a:off x="1691752" y="4293096"/>
            <a:ext cx="201622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Comisión </a:t>
            </a:r>
            <a:r>
              <a:rPr lang="es-EC" dirty="0" err="1" smtClean="0"/>
              <a:t>Treadway</a:t>
            </a:r>
            <a:endParaRPr lang="es-EC" dirty="0"/>
          </a:p>
        </p:txBody>
      </p:sp>
      <p:cxnSp>
        <p:nvCxnSpPr>
          <p:cNvPr id="12" name="11 Conector recto de flecha"/>
          <p:cNvCxnSpPr>
            <a:stCxn id="8" idx="2"/>
            <a:endCxn id="10" idx="0"/>
          </p:cNvCxnSpPr>
          <p:nvPr/>
        </p:nvCxnSpPr>
        <p:spPr>
          <a:xfrm flipH="1">
            <a:off x="2699864" y="4005064"/>
            <a:ext cx="1"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Rectángulo redondeado"/>
          <p:cNvSpPr/>
          <p:nvPr/>
        </p:nvSpPr>
        <p:spPr>
          <a:xfrm>
            <a:off x="863660" y="5301208"/>
            <a:ext cx="367240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Estados financieros fraudulentos</a:t>
            </a:r>
            <a:endParaRPr lang="es-EC" dirty="0"/>
          </a:p>
        </p:txBody>
      </p:sp>
      <p:cxnSp>
        <p:nvCxnSpPr>
          <p:cNvPr id="15" name="14 Conector recto de flecha"/>
          <p:cNvCxnSpPr>
            <a:stCxn id="10" idx="2"/>
            <a:endCxn id="13" idx="0"/>
          </p:cNvCxnSpPr>
          <p:nvPr/>
        </p:nvCxnSpPr>
        <p:spPr>
          <a:xfrm>
            <a:off x="2699864" y="494116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8" idx="3"/>
            <a:endCxn id="29" idx="1"/>
          </p:cNvCxnSpPr>
          <p:nvPr/>
        </p:nvCxnSpPr>
        <p:spPr>
          <a:xfrm flipV="1">
            <a:off x="5367282" y="2636912"/>
            <a:ext cx="860903"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Rectángulo redondeado"/>
          <p:cNvSpPr/>
          <p:nvPr/>
        </p:nvSpPr>
        <p:spPr>
          <a:xfrm>
            <a:off x="6660232" y="3429000"/>
            <a:ext cx="187220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Sep.1992</a:t>
            </a:r>
            <a:endParaRPr lang="es-EC" dirty="0"/>
          </a:p>
        </p:txBody>
      </p:sp>
      <p:sp>
        <p:nvSpPr>
          <p:cNvPr id="22" name="21 Rectángulo redondeado"/>
          <p:cNvSpPr/>
          <p:nvPr/>
        </p:nvSpPr>
        <p:spPr>
          <a:xfrm>
            <a:off x="6228184" y="4617132"/>
            <a:ext cx="2736303"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3 objetivos y 5 componentes</a:t>
            </a:r>
            <a:endParaRPr lang="es-EC" dirty="0"/>
          </a:p>
        </p:txBody>
      </p:sp>
      <p:cxnSp>
        <p:nvCxnSpPr>
          <p:cNvPr id="24" name="23 Conector recto de flecha"/>
          <p:cNvCxnSpPr>
            <a:stCxn id="19" idx="2"/>
            <a:endCxn id="22" idx="0"/>
          </p:cNvCxnSpPr>
          <p:nvPr/>
        </p:nvCxnSpPr>
        <p:spPr>
          <a:xfrm>
            <a:off x="7596336" y="4005064"/>
            <a:ext cx="0" cy="6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Rectángulo redondeado"/>
          <p:cNvSpPr/>
          <p:nvPr/>
        </p:nvSpPr>
        <p:spPr>
          <a:xfrm>
            <a:off x="6228185" y="2348880"/>
            <a:ext cx="273630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Realización COSO</a:t>
            </a:r>
            <a:endParaRPr lang="es-EC" dirty="0"/>
          </a:p>
        </p:txBody>
      </p:sp>
      <p:cxnSp>
        <p:nvCxnSpPr>
          <p:cNvPr id="33" name="32 Conector recto de flecha"/>
          <p:cNvCxnSpPr>
            <a:stCxn id="29" idx="2"/>
            <a:endCxn id="19" idx="0"/>
          </p:cNvCxnSpPr>
          <p:nvPr/>
        </p:nvCxnSpPr>
        <p:spPr>
          <a:xfrm>
            <a:off x="7596336" y="292494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55187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807029827"/>
              </p:ext>
            </p:extLst>
          </p:nvPr>
        </p:nvGraphicFramePr>
        <p:xfrm>
          <a:off x="0" y="2247900"/>
          <a:ext cx="914400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0" y="570156"/>
            <a:ext cx="9144000" cy="1054250"/>
          </a:xfrm>
        </p:spPr>
        <p:txBody>
          <a:bodyPr/>
          <a:lstStyle/>
          <a:p>
            <a:r>
              <a:rPr lang="es-EC" sz="4000" dirty="0" smtClean="0"/>
              <a:t>Componentes del Coso</a:t>
            </a:r>
            <a:endParaRPr lang="es-EC" sz="4000" dirty="0"/>
          </a:p>
        </p:txBody>
      </p:sp>
    </p:spTree>
    <p:extLst>
      <p:ext uri="{BB962C8B-B14F-4D97-AF65-F5344CB8AC3E}">
        <p14:creationId xmlns="" xmlns:p14="http://schemas.microsoft.com/office/powerpoint/2010/main" val="568398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000" dirty="0" smtClean="0"/>
              <a:t>Historia Coso E.R.M</a:t>
            </a:r>
            <a:endParaRPr lang="es-EC" sz="4000" dirty="0"/>
          </a:p>
        </p:txBody>
      </p:sp>
      <p:sp>
        <p:nvSpPr>
          <p:cNvPr id="4" name="3 Rectángulo redondeado"/>
          <p:cNvSpPr/>
          <p:nvPr/>
        </p:nvSpPr>
        <p:spPr>
          <a:xfrm>
            <a:off x="467544" y="2276872"/>
            <a:ext cx="352839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Coso ERM(Enterprise </a:t>
            </a:r>
            <a:r>
              <a:rPr lang="es-EC" dirty="0" err="1" smtClean="0"/>
              <a:t>Risk</a:t>
            </a:r>
            <a:r>
              <a:rPr lang="es-EC" dirty="0" smtClean="0"/>
              <a:t> Management Framework)</a:t>
            </a:r>
            <a:endParaRPr lang="es-EC" dirty="0"/>
          </a:p>
        </p:txBody>
      </p:sp>
      <p:sp>
        <p:nvSpPr>
          <p:cNvPr id="5" name="4 Rectángulo redondeado"/>
          <p:cNvSpPr/>
          <p:nvPr/>
        </p:nvSpPr>
        <p:spPr>
          <a:xfrm>
            <a:off x="5652120" y="2420888"/>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Sep.2004</a:t>
            </a:r>
            <a:endParaRPr lang="es-EC" dirty="0"/>
          </a:p>
        </p:txBody>
      </p:sp>
      <p:cxnSp>
        <p:nvCxnSpPr>
          <p:cNvPr id="7" name="6 Conector recto de flecha"/>
          <p:cNvCxnSpPr>
            <a:stCxn id="4" idx="3"/>
            <a:endCxn id="5" idx="1"/>
          </p:cNvCxnSpPr>
          <p:nvPr/>
        </p:nvCxnSpPr>
        <p:spPr>
          <a:xfrm>
            <a:off x="3995936" y="2816932"/>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Rectángulo redondeado"/>
          <p:cNvSpPr/>
          <p:nvPr/>
        </p:nvSpPr>
        <p:spPr>
          <a:xfrm>
            <a:off x="5148064" y="3717032"/>
            <a:ext cx="295232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Respuesta escándalos e irregularidades</a:t>
            </a:r>
            <a:endParaRPr lang="es-EC" dirty="0"/>
          </a:p>
        </p:txBody>
      </p:sp>
      <p:cxnSp>
        <p:nvCxnSpPr>
          <p:cNvPr id="11" name="10 Conector recto de flecha"/>
          <p:cNvCxnSpPr>
            <a:stCxn id="5" idx="2"/>
            <a:endCxn id="9" idx="0"/>
          </p:cNvCxnSpPr>
          <p:nvPr/>
        </p:nvCxnSpPr>
        <p:spPr>
          <a:xfrm>
            <a:off x="6624228" y="3212976"/>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9" idx="2"/>
          </p:cNvCxnSpPr>
          <p:nvPr/>
        </p:nvCxnSpPr>
        <p:spPr>
          <a:xfrm>
            <a:off x="6624228" y="4581128"/>
            <a:ext cx="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Rectángulo redondeado"/>
          <p:cNvSpPr/>
          <p:nvPr/>
        </p:nvSpPr>
        <p:spPr>
          <a:xfrm>
            <a:off x="899592" y="4079721"/>
            <a:ext cx="266429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Incorpora una gestión de riesgos</a:t>
            </a:r>
            <a:endParaRPr lang="es-EC" dirty="0"/>
          </a:p>
        </p:txBody>
      </p:sp>
      <p:sp>
        <p:nvSpPr>
          <p:cNvPr id="18" name="17 Rectángulo redondeado"/>
          <p:cNvSpPr/>
          <p:nvPr/>
        </p:nvSpPr>
        <p:spPr>
          <a:xfrm>
            <a:off x="5436096" y="5085184"/>
            <a:ext cx="237626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No sustituye a COSO I</a:t>
            </a:r>
            <a:endParaRPr lang="es-EC" dirty="0"/>
          </a:p>
        </p:txBody>
      </p:sp>
      <p:cxnSp>
        <p:nvCxnSpPr>
          <p:cNvPr id="22" name="21 Conector recto de flecha"/>
          <p:cNvCxnSpPr>
            <a:stCxn id="4" idx="2"/>
          </p:cNvCxnSpPr>
          <p:nvPr/>
        </p:nvCxnSpPr>
        <p:spPr>
          <a:xfrm>
            <a:off x="2231740" y="3356992"/>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32282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570156"/>
            <a:ext cx="9144000" cy="1054250"/>
          </a:xfrm>
        </p:spPr>
        <p:txBody>
          <a:bodyPr/>
          <a:lstStyle/>
          <a:p>
            <a:r>
              <a:rPr lang="es-EC" dirty="0" smtClean="0"/>
              <a:t>Definición Coso E.R.M.</a:t>
            </a:r>
            <a:endParaRPr lang="es-EC" dirty="0"/>
          </a:p>
        </p:txBody>
      </p:sp>
      <p:sp>
        <p:nvSpPr>
          <p:cNvPr id="5" name="4 Rectángulo redondeado"/>
          <p:cNvSpPr/>
          <p:nvPr/>
        </p:nvSpPr>
        <p:spPr>
          <a:xfrm>
            <a:off x="827584" y="2564904"/>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Proceso</a:t>
            </a:r>
            <a:r>
              <a:rPr lang="en-US" dirty="0" smtClean="0"/>
              <a:t> </a:t>
            </a:r>
            <a:r>
              <a:rPr lang="en-US" dirty="0" err="1" smtClean="0"/>
              <a:t>Integrado</a:t>
            </a:r>
            <a:endParaRPr lang="es-EC" dirty="0"/>
          </a:p>
        </p:txBody>
      </p:sp>
      <p:sp>
        <p:nvSpPr>
          <p:cNvPr id="6" name="5 Rectángulo redondeado"/>
          <p:cNvSpPr/>
          <p:nvPr/>
        </p:nvSpPr>
        <p:spPr>
          <a:xfrm>
            <a:off x="3203848" y="2492896"/>
            <a:ext cx="194421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Involucra</a:t>
            </a:r>
            <a:r>
              <a:rPr lang="en-US" dirty="0" smtClean="0"/>
              <a:t> </a:t>
            </a:r>
            <a:r>
              <a:rPr lang="en-US" dirty="0" err="1" smtClean="0"/>
              <a:t>toda</a:t>
            </a:r>
            <a:r>
              <a:rPr lang="en-US" dirty="0" smtClean="0"/>
              <a:t> la </a:t>
            </a:r>
            <a:r>
              <a:rPr lang="en-US" dirty="0" err="1" smtClean="0"/>
              <a:t>compa</a:t>
            </a:r>
            <a:r>
              <a:rPr lang="es-EC" dirty="0" err="1" smtClean="0"/>
              <a:t>ñí</a:t>
            </a:r>
            <a:r>
              <a:rPr lang="en-US" dirty="0" smtClean="0"/>
              <a:t>a</a:t>
            </a:r>
            <a:endParaRPr lang="es-EC" dirty="0"/>
          </a:p>
        </p:txBody>
      </p:sp>
      <p:cxnSp>
        <p:nvCxnSpPr>
          <p:cNvPr id="8" name="7 Conector recto de flecha"/>
          <p:cNvCxnSpPr>
            <a:stCxn id="5" idx="3"/>
            <a:endCxn id="6" idx="1"/>
          </p:cNvCxnSpPr>
          <p:nvPr/>
        </p:nvCxnSpPr>
        <p:spPr>
          <a:xfrm>
            <a:off x="2771800" y="299695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Rectángulo redondeado"/>
          <p:cNvSpPr/>
          <p:nvPr/>
        </p:nvSpPr>
        <p:spPr>
          <a:xfrm>
            <a:off x="5580112" y="2276872"/>
            <a:ext cx="33123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Proporcionar garantía razonable de información</a:t>
            </a:r>
            <a:endParaRPr lang="es-EC" dirty="0"/>
          </a:p>
        </p:txBody>
      </p:sp>
      <p:cxnSp>
        <p:nvCxnSpPr>
          <p:cNvPr id="11" name="10 Conector recto de flecha"/>
          <p:cNvCxnSpPr>
            <a:stCxn id="6" idx="3"/>
            <a:endCxn id="9" idx="1"/>
          </p:cNvCxnSpPr>
          <p:nvPr/>
        </p:nvCxnSpPr>
        <p:spPr>
          <a:xfrm>
            <a:off x="5148064" y="2996952"/>
            <a:ext cx="43204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Rectángulo redondeado"/>
          <p:cNvSpPr/>
          <p:nvPr/>
        </p:nvSpPr>
        <p:spPr>
          <a:xfrm>
            <a:off x="6012160" y="4437112"/>
            <a:ext cx="24482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Logro objetivos</a:t>
            </a:r>
            <a:endParaRPr lang="es-EC" dirty="0"/>
          </a:p>
        </p:txBody>
      </p:sp>
      <p:cxnSp>
        <p:nvCxnSpPr>
          <p:cNvPr id="21" name="20 Conector recto de flecha"/>
          <p:cNvCxnSpPr>
            <a:stCxn id="19" idx="0"/>
            <a:endCxn id="9" idx="2"/>
          </p:cNvCxnSpPr>
          <p:nvPr/>
        </p:nvCxnSpPr>
        <p:spPr>
          <a:xfrm flipV="1">
            <a:off x="7236296" y="3789040"/>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Rectángulo redondeado"/>
          <p:cNvSpPr/>
          <p:nvPr/>
        </p:nvSpPr>
        <p:spPr>
          <a:xfrm>
            <a:off x="5796136" y="5661248"/>
            <a:ext cx="288032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Generación de un marco conceptual</a:t>
            </a:r>
            <a:endParaRPr lang="es-EC" dirty="0"/>
          </a:p>
        </p:txBody>
      </p:sp>
      <p:cxnSp>
        <p:nvCxnSpPr>
          <p:cNvPr id="25" name="24 Conector recto de flecha"/>
          <p:cNvCxnSpPr>
            <a:stCxn id="19" idx="2"/>
            <a:endCxn id="23" idx="0"/>
          </p:cNvCxnSpPr>
          <p:nvPr/>
        </p:nvCxnSpPr>
        <p:spPr>
          <a:xfrm>
            <a:off x="7236296" y="50851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2771800" y="5733256"/>
            <a:ext cx="237626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Satisfaga Necesidades</a:t>
            </a:r>
            <a:endParaRPr lang="es-EC" dirty="0"/>
          </a:p>
        </p:txBody>
      </p:sp>
      <p:cxnSp>
        <p:nvCxnSpPr>
          <p:cNvPr id="28" name="27 Conector recto de flecha"/>
          <p:cNvCxnSpPr>
            <a:stCxn id="23" idx="1"/>
            <a:endCxn id="26" idx="3"/>
          </p:cNvCxnSpPr>
          <p:nvPr/>
        </p:nvCxnSpPr>
        <p:spPr>
          <a:xfrm flipH="1">
            <a:off x="5148064" y="605729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22605" y="3789040"/>
            <a:ext cx="1474653" cy="16703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9" name="28 Rectángulo redondeado"/>
          <p:cNvSpPr/>
          <p:nvPr/>
        </p:nvSpPr>
        <p:spPr>
          <a:xfrm>
            <a:off x="144016" y="4005064"/>
            <a:ext cx="233975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s-EC" sz="1400" dirty="0" smtClean="0"/>
              <a:t>Información financiera</a:t>
            </a:r>
          </a:p>
          <a:p>
            <a:pPr marL="285750" indent="-285750">
              <a:buFont typeface="Arial" pitchFamily="34" charset="0"/>
              <a:buChar char="•"/>
            </a:pPr>
            <a:r>
              <a:rPr lang="es-EC" sz="1400" dirty="0" smtClean="0"/>
              <a:t>Eficiencia operaciones</a:t>
            </a:r>
          </a:p>
          <a:p>
            <a:pPr marL="285750" indent="-285750">
              <a:buFont typeface="Arial" pitchFamily="34" charset="0"/>
              <a:buChar char="•"/>
            </a:pPr>
            <a:r>
              <a:rPr lang="es-EC" sz="1400" dirty="0" smtClean="0"/>
              <a:t>Leyes y regulaciones</a:t>
            </a:r>
            <a:endParaRPr lang="es-EC" sz="1400" dirty="0"/>
          </a:p>
        </p:txBody>
      </p:sp>
      <p:cxnSp>
        <p:nvCxnSpPr>
          <p:cNvPr id="31" name="30 Conector angular"/>
          <p:cNvCxnSpPr>
            <a:stCxn id="26" idx="1"/>
            <a:endCxn id="29" idx="2"/>
          </p:cNvCxnSpPr>
          <p:nvPr/>
        </p:nvCxnSpPr>
        <p:spPr>
          <a:xfrm rot="10800000">
            <a:off x="1313892" y="5373216"/>
            <a:ext cx="1457908" cy="68407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43874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4192125026"/>
              </p:ext>
            </p:extLst>
          </p:nvPr>
        </p:nvGraphicFramePr>
        <p:xfrm>
          <a:off x="0" y="2247900"/>
          <a:ext cx="914400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0" y="570156"/>
            <a:ext cx="9144000" cy="1054250"/>
          </a:xfrm>
        </p:spPr>
        <p:txBody>
          <a:bodyPr/>
          <a:lstStyle/>
          <a:p>
            <a:r>
              <a:rPr lang="es-EC" sz="4000" dirty="0" smtClean="0"/>
              <a:t>Componentes del Coso ERM</a:t>
            </a:r>
            <a:endParaRPr lang="es-EC" sz="4000" dirty="0"/>
          </a:p>
        </p:txBody>
      </p:sp>
    </p:spTree>
    <p:extLst>
      <p:ext uri="{BB962C8B-B14F-4D97-AF65-F5344CB8AC3E}">
        <p14:creationId xmlns="" xmlns:p14="http://schemas.microsoft.com/office/powerpoint/2010/main" val="672239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514350" indent="-514350">
              <a:buFont typeface="+mj-lt"/>
              <a:buAutoNum type="arabicParenR"/>
            </a:pPr>
            <a:r>
              <a:rPr lang="es-EC" dirty="0" smtClean="0"/>
              <a:t>Generalidades Adexus S.A.</a:t>
            </a:r>
          </a:p>
          <a:p>
            <a:pPr marL="514350" indent="-514350">
              <a:buFont typeface="+mj-lt"/>
              <a:buAutoNum type="arabicParenR"/>
            </a:pPr>
            <a:r>
              <a:rPr lang="es-EC" dirty="0" smtClean="0"/>
              <a:t>Control Interno</a:t>
            </a:r>
          </a:p>
          <a:p>
            <a:pPr marL="514350" indent="-514350">
              <a:buFont typeface="+mj-lt"/>
              <a:buAutoNum type="arabicParenR"/>
            </a:pPr>
            <a:r>
              <a:rPr lang="es-EC" dirty="0" smtClean="0"/>
              <a:t>Coso  y Coso ERM</a:t>
            </a:r>
          </a:p>
          <a:p>
            <a:pPr marL="514350" indent="-514350">
              <a:buFont typeface="+mj-lt"/>
              <a:buAutoNum type="arabicParenR"/>
            </a:pPr>
            <a:r>
              <a:rPr lang="es-EC" dirty="0" smtClean="0"/>
              <a:t>Caso Practico</a:t>
            </a:r>
          </a:p>
          <a:p>
            <a:pPr marL="514350" indent="-514350">
              <a:buFont typeface="+mj-lt"/>
              <a:buAutoNum type="arabicParenR"/>
            </a:pPr>
            <a:r>
              <a:rPr lang="es-EC" dirty="0" smtClean="0"/>
              <a:t>Conclusiones y Recomendaciones</a:t>
            </a:r>
            <a:endParaRPr lang="es-EC" dirty="0"/>
          </a:p>
        </p:txBody>
      </p:sp>
      <p:sp>
        <p:nvSpPr>
          <p:cNvPr id="2" name="1 Título"/>
          <p:cNvSpPr>
            <a:spLocks noGrp="1"/>
          </p:cNvSpPr>
          <p:nvPr>
            <p:ph type="title"/>
          </p:nvPr>
        </p:nvSpPr>
        <p:spPr/>
        <p:txBody>
          <a:bodyPr/>
          <a:lstStyle/>
          <a:p>
            <a:r>
              <a:rPr lang="es-EC" dirty="0" smtClean="0"/>
              <a:t>Índice</a:t>
            </a:r>
            <a:endParaRPr lang="es-EC" dirty="0"/>
          </a:p>
        </p:txBody>
      </p:sp>
    </p:spTree>
    <p:extLst>
      <p:ext uri="{BB962C8B-B14F-4D97-AF65-F5344CB8AC3E}">
        <p14:creationId xmlns="" xmlns:p14="http://schemas.microsoft.com/office/powerpoint/2010/main" val="1588932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467544" y="1628801"/>
            <a:ext cx="7747000" cy="1440160"/>
          </a:xfrm>
        </p:spPr>
        <p:txBody>
          <a:bodyPr/>
          <a:lstStyle/>
          <a:p>
            <a:r>
              <a:rPr lang="es-EC" dirty="0" smtClean="0"/>
              <a:t>Base fundamental del Coso ERM, se enfoca en la cultura </a:t>
            </a:r>
            <a:r>
              <a:rPr lang="es-EC" dirty="0" smtClean="0"/>
              <a:t>organizacional, conciencia de sus empleados frente al riesgo.</a:t>
            </a:r>
            <a:endParaRPr lang="es-EC" dirty="0"/>
          </a:p>
        </p:txBody>
      </p:sp>
      <p:sp>
        <p:nvSpPr>
          <p:cNvPr id="3" name="2 Título"/>
          <p:cNvSpPr>
            <a:spLocks noGrp="1"/>
          </p:cNvSpPr>
          <p:nvPr>
            <p:ph type="title" idx="4294967295"/>
          </p:nvPr>
        </p:nvSpPr>
        <p:spPr>
          <a:xfrm>
            <a:off x="0" y="569913"/>
            <a:ext cx="9144000" cy="1054100"/>
          </a:xfrm>
        </p:spPr>
        <p:txBody>
          <a:bodyPr/>
          <a:lstStyle/>
          <a:p>
            <a:r>
              <a:rPr lang="es-EC" sz="4800" dirty="0" smtClean="0"/>
              <a:t>Ambiente Interno</a:t>
            </a:r>
            <a:endParaRPr lang="es-EC" sz="4800" dirty="0"/>
          </a:p>
        </p:txBody>
      </p:sp>
      <p:sp>
        <p:nvSpPr>
          <p:cNvPr id="4" name="2 Título"/>
          <p:cNvSpPr txBox="1">
            <a:spLocks/>
          </p:cNvSpPr>
          <p:nvPr/>
        </p:nvSpPr>
        <p:spPr>
          <a:xfrm>
            <a:off x="107504" y="2924944"/>
            <a:ext cx="9036496"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smtClean="0"/>
              <a:t>Establecimiento de Objetivos</a:t>
            </a:r>
            <a:endParaRPr lang="es-EC" sz="3200" dirty="0"/>
          </a:p>
        </p:txBody>
      </p:sp>
      <p:sp>
        <p:nvSpPr>
          <p:cNvPr id="5" name="1 Marcador de contenido"/>
          <p:cNvSpPr txBox="1">
            <a:spLocks/>
          </p:cNvSpPr>
          <p:nvPr/>
        </p:nvSpPr>
        <p:spPr>
          <a:xfrm>
            <a:off x="699247" y="3645024"/>
            <a:ext cx="7745505" cy="2834182"/>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s-EC" dirty="0" smtClean="0"/>
              <a:t>Los objetivos se fijan a escala estratégica,  los cuales están alineados  con el riesgo aceptado.</a:t>
            </a:r>
            <a:endParaRPr lang="es-EC" dirty="0"/>
          </a:p>
        </p:txBody>
      </p:sp>
    </p:spTree>
    <p:extLst>
      <p:ext uri="{BB962C8B-B14F-4D97-AF65-F5344CB8AC3E}">
        <p14:creationId xmlns="" xmlns:p14="http://schemas.microsoft.com/office/powerpoint/2010/main" val="20964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txBox="1">
            <a:spLocks/>
          </p:cNvSpPr>
          <p:nvPr/>
        </p:nvSpPr>
        <p:spPr>
          <a:xfrm>
            <a:off x="467544" y="1628800"/>
            <a:ext cx="7747000" cy="1872207"/>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s-EC" dirty="0" smtClean="0"/>
              <a:t>Para la consecución de los objetivos se establece el camino a seguir y en este hay que identificar todas las oportunidades y riesgo asociados.</a:t>
            </a:r>
            <a:endParaRPr lang="es-EC" dirty="0"/>
          </a:p>
        </p:txBody>
      </p:sp>
      <p:sp>
        <p:nvSpPr>
          <p:cNvPr id="3" name="2 Título"/>
          <p:cNvSpPr txBox="1">
            <a:spLocks/>
          </p:cNvSpPr>
          <p:nvPr/>
        </p:nvSpPr>
        <p:spPr>
          <a:xfrm>
            <a:off x="0" y="569913"/>
            <a:ext cx="9144000" cy="1054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dirty="0" smtClean="0"/>
              <a:t>Identificación de Eventos</a:t>
            </a:r>
            <a:endParaRPr lang="es-EC" sz="3600" dirty="0"/>
          </a:p>
        </p:txBody>
      </p:sp>
      <p:sp>
        <p:nvSpPr>
          <p:cNvPr id="6" name="2 Título"/>
          <p:cNvSpPr txBox="1">
            <a:spLocks/>
          </p:cNvSpPr>
          <p:nvPr/>
        </p:nvSpPr>
        <p:spPr>
          <a:xfrm>
            <a:off x="-36512" y="3429000"/>
            <a:ext cx="9144000" cy="1054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dirty="0" smtClean="0"/>
              <a:t>Evaluación de Riesgos</a:t>
            </a:r>
            <a:endParaRPr lang="es-EC" sz="3600" dirty="0"/>
          </a:p>
        </p:txBody>
      </p:sp>
      <p:sp>
        <p:nvSpPr>
          <p:cNvPr id="7" name="1 Marcador de contenido"/>
          <p:cNvSpPr txBox="1">
            <a:spLocks/>
          </p:cNvSpPr>
          <p:nvPr/>
        </p:nvSpPr>
        <p:spPr>
          <a:xfrm>
            <a:off x="431032" y="4509120"/>
            <a:ext cx="7747000" cy="2088232"/>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s-EC" dirty="0" smtClean="0"/>
              <a:t>Establecer que impactos puede tener este riesgo y sus riesgos asociados.</a:t>
            </a:r>
            <a:endParaRPr lang="es-EC" dirty="0"/>
          </a:p>
        </p:txBody>
      </p:sp>
    </p:spTree>
    <p:extLst>
      <p:ext uri="{BB962C8B-B14F-4D97-AF65-F5344CB8AC3E}">
        <p14:creationId xmlns="" xmlns:p14="http://schemas.microsoft.com/office/powerpoint/2010/main" val="1710002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36512" y="3212976"/>
            <a:ext cx="9144000" cy="1054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dirty="0" smtClean="0"/>
              <a:t>Actividades de Control</a:t>
            </a:r>
            <a:endParaRPr lang="es-EC" sz="3600" dirty="0"/>
          </a:p>
        </p:txBody>
      </p:sp>
      <p:sp>
        <p:nvSpPr>
          <p:cNvPr id="3" name="1 Marcador de contenido"/>
          <p:cNvSpPr txBox="1">
            <a:spLocks/>
          </p:cNvSpPr>
          <p:nvPr/>
        </p:nvSpPr>
        <p:spPr>
          <a:xfrm>
            <a:off x="431032" y="4293096"/>
            <a:ext cx="7747000" cy="2088232"/>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s-EC" dirty="0" smtClean="0"/>
              <a:t>Son todas las políticas y actividades que harán frente a la existencia de una adecuada respuesta al riesgo identificado.</a:t>
            </a:r>
            <a:endParaRPr lang="es-EC" dirty="0"/>
          </a:p>
        </p:txBody>
      </p:sp>
      <p:sp>
        <p:nvSpPr>
          <p:cNvPr id="4" name="1 Marcador de contenido"/>
          <p:cNvSpPr txBox="1">
            <a:spLocks/>
          </p:cNvSpPr>
          <p:nvPr/>
        </p:nvSpPr>
        <p:spPr>
          <a:xfrm>
            <a:off x="467544" y="1412777"/>
            <a:ext cx="8352928" cy="1872207"/>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s-EC" dirty="0" smtClean="0"/>
              <a:t>Una vez identificado el riesgo se debe de evaluar todas las posibles respuestas las cuales pueden ser mitigarlo, reducirlo, compartirlo.</a:t>
            </a:r>
            <a:endParaRPr lang="es-EC" dirty="0"/>
          </a:p>
        </p:txBody>
      </p:sp>
      <p:sp>
        <p:nvSpPr>
          <p:cNvPr id="5" name="2 Título"/>
          <p:cNvSpPr txBox="1">
            <a:spLocks/>
          </p:cNvSpPr>
          <p:nvPr/>
        </p:nvSpPr>
        <p:spPr>
          <a:xfrm>
            <a:off x="0" y="404665"/>
            <a:ext cx="9144000" cy="1054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dirty="0" smtClean="0"/>
              <a:t>Respuesta al Riesgo</a:t>
            </a:r>
            <a:endParaRPr lang="es-EC" sz="3600" dirty="0"/>
          </a:p>
        </p:txBody>
      </p:sp>
    </p:spTree>
    <p:extLst>
      <p:ext uri="{BB962C8B-B14F-4D97-AF65-F5344CB8AC3E}">
        <p14:creationId xmlns="" xmlns:p14="http://schemas.microsoft.com/office/powerpoint/2010/main" val="3685814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txBox="1">
            <a:spLocks/>
          </p:cNvSpPr>
          <p:nvPr/>
        </p:nvSpPr>
        <p:spPr>
          <a:xfrm>
            <a:off x="431032" y="1412776"/>
            <a:ext cx="8173416" cy="2376264"/>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s-EC" dirty="0" smtClean="0"/>
              <a:t>La comunicación es esencial para la organización y toma de decisiones por lo cual esta debe de ser oportuna para poder identificar los riesgo y darle una respuesta inmediata.</a:t>
            </a:r>
            <a:endParaRPr lang="es-EC" dirty="0"/>
          </a:p>
        </p:txBody>
      </p:sp>
      <p:sp>
        <p:nvSpPr>
          <p:cNvPr id="5" name="2 Título"/>
          <p:cNvSpPr txBox="1">
            <a:spLocks/>
          </p:cNvSpPr>
          <p:nvPr/>
        </p:nvSpPr>
        <p:spPr>
          <a:xfrm>
            <a:off x="-36512" y="476672"/>
            <a:ext cx="9144000" cy="1054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dirty="0" smtClean="0"/>
              <a:t>Información y Comunicación</a:t>
            </a:r>
            <a:endParaRPr lang="es-EC" sz="3200" dirty="0"/>
          </a:p>
        </p:txBody>
      </p:sp>
      <p:sp>
        <p:nvSpPr>
          <p:cNvPr id="6" name="2 Marcador de contenido"/>
          <p:cNvSpPr txBox="1">
            <a:spLocks/>
          </p:cNvSpPr>
          <p:nvPr/>
        </p:nvSpPr>
        <p:spPr>
          <a:xfrm>
            <a:off x="699247" y="4357694"/>
            <a:ext cx="7745505" cy="2091841"/>
          </a:xfrm>
          <a:prstGeom prst="rect">
            <a:avLst/>
          </a:prstGeom>
        </p:spPr>
        <p:txBody>
          <a:bodyPr/>
          <a:lstStyle/>
          <a:p>
            <a:pPr marL="365760" marR="0" lvl="0" indent="-365760" algn="l" defTabSz="914400" rtl="0" eaLnBrk="1" fontAlgn="auto" latinLnBrk="0" hangingPunct="1">
              <a:lnSpc>
                <a:spcPct val="100000"/>
              </a:lnSpc>
              <a:spcBef>
                <a:spcPct val="20000"/>
              </a:spcBef>
              <a:spcAft>
                <a:spcPts val="0"/>
              </a:spcAft>
              <a:buClr>
                <a:schemeClr val="accent1"/>
              </a:buClr>
              <a:buSzTx/>
              <a:buFont typeface="Wingdings" pitchFamily="2" charset="2"/>
              <a:buChar char=""/>
              <a:tabLst/>
              <a:defRPr/>
            </a:pPr>
            <a:r>
              <a:rPr kumimoji="0" lang="es-EC"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Para validar la adecuada ejecución del sistema es inminente la necesidad de monitoreo constante por medio de evaluaciones puntuales o actividades de monitoreo continuo.</a:t>
            </a:r>
            <a:endParaRPr kumimoji="0" lang="es-EC" sz="2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7" name="1 Título"/>
          <p:cNvSpPr txBox="1">
            <a:spLocks/>
          </p:cNvSpPr>
          <p:nvPr/>
        </p:nvSpPr>
        <p:spPr>
          <a:xfrm>
            <a:off x="688490" y="3503239"/>
            <a:ext cx="7756263" cy="56870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400" b="0" i="0" u="none" strike="noStrike" kern="1200" cap="none" spc="0" normalizeH="0" baseline="0" noProof="0" dirty="0" smtClean="0">
                <a:ln>
                  <a:noFill/>
                </a:ln>
                <a:solidFill>
                  <a:schemeClr val="tx2"/>
                </a:solidFill>
                <a:effectLst/>
                <a:uLnTx/>
                <a:uFillTx/>
                <a:latin typeface="+mj-lt"/>
                <a:ea typeface="+mj-ea"/>
                <a:cs typeface="+mj-cs"/>
              </a:rPr>
              <a:t>Monitoreo</a:t>
            </a:r>
            <a:endParaRPr kumimoji="0" lang="es-EC" sz="3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 xmlns:p14="http://schemas.microsoft.com/office/powerpoint/2010/main" val="1237878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S" dirty="0"/>
              <a:t>Alinea el apetito de riesgo y la estrategia.</a:t>
            </a:r>
            <a:endParaRPr lang="es-EC" dirty="0"/>
          </a:p>
          <a:p>
            <a:pPr lvl="0"/>
            <a:r>
              <a:rPr lang="es-ES" dirty="0" smtClean="0"/>
              <a:t>Amplia </a:t>
            </a:r>
            <a:r>
              <a:rPr lang="es-ES" dirty="0"/>
              <a:t>las decisiones de respuesta al </a:t>
            </a:r>
            <a:r>
              <a:rPr lang="es-ES" dirty="0" smtClean="0"/>
              <a:t>riesgo.</a:t>
            </a:r>
            <a:endParaRPr lang="es-EC" dirty="0"/>
          </a:p>
          <a:p>
            <a:pPr lvl="0"/>
            <a:r>
              <a:rPr lang="es-ES" dirty="0"/>
              <a:t>Proporciona respuestas integradas a los múltiples riesgos.</a:t>
            </a:r>
            <a:endParaRPr lang="es-EC" dirty="0"/>
          </a:p>
          <a:p>
            <a:pPr lvl="0"/>
            <a:r>
              <a:rPr lang="es-ES" dirty="0"/>
              <a:t>Minimiza pérdidas operacionales.</a:t>
            </a:r>
            <a:endParaRPr lang="es-EC" dirty="0"/>
          </a:p>
          <a:p>
            <a:pPr lvl="0"/>
            <a:r>
              <a:rPr lang="es-ES" dirty="0"/>
              <a:t>Identifica y administra riesgos de toda la organización.</a:t>
            </a:r>
            <a:endParaRPr lang="es-EC" dirty="0"/>
          </a:p>
          <a:p>
            <a:endParaRPr lang="es-EC" dirty="0"/>
          </a:p>
        </p:txBody>
      </p:sp>
      <p:sp>
        <p:nvSpPr>
          <p:cNvPr id="2" name="1 Título"/>
          <p:cNvSpPr>
            <a:spLocks noGrp="1"/>
          </p:cNvSpPr>
          <p:nvPr>
            <p:ph type="title"/>
          </p:nvPr>
        </p:nvSpPr>
        <p:spPr/>
        <p:txBody>
          <a:bodyPr/>
          <a:lstStyle/>
          <a:p>
            <a:r>
              <a:rPr lang="es-EC" dirty="0"/>
              <a:t>B</a:t>
            </a:r>
            <a:r>
              <a:rPr lang="es-EC" dirty="0" smtClean="0"/>
              <a:t>eneficios</a:t>
            </a:r>
            <a:endParaRPr lang="es-EC" dirty="0"/>
          </a:p>
        </p:txBody>
      </p:sp>
    </p:spTree>
    <p:extLst>
      <p:ext uri="{BB962C8B-B14F-4D97-AF65-F5344CB8AC3E}">
        <p14:creationId xmlns="" xmlns:p14="http://schemas.microsoft.com/office/powerpoint/2010/main" val="131108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Caso Practico</a:t>
            </a:r>
            <a:endParaRPr lang="es-EC" dirty="0"/>
          </a:p>
        </p:txBody>
      </p:sp>
      <p:sp>
        <p:nvSpPr>
          <p:cNvPr id="5" name="4 Marcador de texto"/>
          <p:cNvSpPr>
            <a:spLocks noGrp="1"/>
          </p:cNvSpPr>
          <p:nvPr>
            <p:ph type="body" idx="1"/>
          </p:nvPr>
        </p:nvSpPr>
        <p:spPr>
          <a:xfrm>
            <a:off x="323528" y="3767316"/>
            <a:ext cx="8496944" cy="1821924"/>
          </a:xfrm>
        </p:spPr>
        <p:txBody>
          <a:bodyPr>
            <a:normAutofit/>
          </a:bodyPr>
          <a:lstStyle/>
          <a:p>
            <a:r>
              <a:rPr lang="es-EC" dirty="0" smtClean="0"/>
              <a:t>Plan General</a:t>
            </a:r>
          </a:p>
          <a:p>
            <a:r>
              <a:rPr lang="es-EC" dirty="0" smtClean="0"/>
              <a:t>Aplicación COSO ERM</a:t>
            </a:r>
          </a:p>
          <a:p>
            <a:r>
              <a:rPr lang="es-EC" dirty="0" smtClean="0"/>
              <a:t>Manual Control Interno aplicando COSO ERM</a:t>
            </a:r>
          </a:p>
          <a:p>
            <a:r>
              <a:rPr lang="es-EC" dirty="0" smtClean="0"/>
              <a:t>Beneficios del Manual</a:t>
            </a:r>
            <a:endParaRPr lang="es-EC" dirty="0"/>
          </a:p>
        </p:txBody>
      </p:sp>
    </p:spTree>
    <p:extLst>
      <p:ext uri="{BB962C8B-B14F-4D97-AF65-F5344CB8AC3E}">
        <p14:creationId xmlns="" xmlns:p14="http://schemas.microsoft.com/office/powerpoint/2010/main" val="2728632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83568" y="0"/>
            <a:ext cx="7756525" cy="1054100"/>
          </a:xfrm>
        </p:spPr>
        <p:txBody>
          <a:bodyPr/>
          <a:lstStyle/>
          <a:p>
            <a:r>
              <a:rPr lang="en-US" dirty="0" smtClean="0"/>
              <a:t>Plan General</a:t>
            </a:r>
            <a:endParaRPr lang="es-EC" dirty="0"/>
          </a:p>
        </p:txBody>
      </p:sp>
      <p:graphicFrame>
        <p:nvGraphicFramePr>
          <p:cNvPr id="4" name="3 Marcador de contenido"/>
          <p:cNvGraphicFramePr>
            <a:graphicFrameLocks noGrp="1"/>
          </p:cNvGraphicFramePr>
          <p:nvPr>
            <p:ph idx="4294967295"/>
            <p:extLst>
              <p:ext uri="{D42A27DB-BD31-4B8C-83A1-F6EECF244321}">
                <p14:modId xmlns="" xmlns:p14="http://schemas.microsoft.com/office/powerpoint/2010/main" val="2079250917"/>
              </p:ext>
            </p:extLst>
          </p:nvPr>
        </p:nvGraphicFramePr>
        <p:xfrm>
          <a:off x="0" y="980728"/>
          <a:ext cx="903649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0653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663544076"/>
              </p:ext>
            </p:extLst>
          </p:nvPr>
        </p:nvGraphicFramePr>
        <p:xfrm>
          <a:off x="0" y="2071678"/>
          <a:ext cx="9144000" cy="4709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0" y="570156"/>
            <a:ext cx="9144000" cy="1054250"/>
          </a:xfrm>
        </p:spPr>
        <p:txBody>
          <a:bodyPr/>
          <a:lstStyle/>
          <a:p>
            <a:r>
              <a:rPr lang="es-EC" sz="4000" dirty="0" smtClean="0"/>
              <a:t>Aplicación Coso ERM</a:t>
            </a:r>
            <a:endParaRPr lang="es-EC" sz="4000" dirty="0"/>
          </a:p>
        </p:txBody>
      </p:sp>
    </p:spTree>
    <p:extLst>
      <p:ext uri="{BB962C8B-B14F-4D97-AF65-F5344CB8AC3E}">
        <p14:creationId xmlns="" xmlns:p14="http://schemas.microsoft.com/office/powerpoint/2010/main" val="1290295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 xmlns:p14="http://schemas.microsoft.com/office/powerpoint/2010/main" val="289518791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015460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0" y="-1588"/>
            <a:ext cx="9144000" cy="1054101"/>
          </a:xfrm>
        </p:spPr>
        <p:txBody>
          <a:bodyPr/>
          <a:lstStyle/>
          <a:p>
            <a:r>
              <a:rPr lang="es-EC" sz="3600" dirty="0" smtClean="0"/>
              <a:t>Identificación de Eventos</a:t>
            </a:r>
            <a:endParaRPr lang="es-EC" sz="3600" dirty="0"/>
          </a:p>
        </p:txBody>
      </p:sp>
      <p:graphicFrame>
        <p:nvGraphicFramePr>
          <p:cNvPr id="6" name="5 Marcador de contenido"/>
          <p:cNvGraphicFramePr>
            <a:graphicFrameLocks noGrp="1"/>
          </p:cNvGraphicFramePr>
          <p:nvPr>
            <p:ph idx="4294967295"/>
          </p:nvPr>
        </p:nvGraphicFramePr>
        <p:xfrm>
          <a:off x="428596" y="785794"/>
          <a:ext cx="8358246" cy="6827520"/>
        </p:xfrm>
        <a:graphic>
          <a:graphicData uri="http://schemas.openxmlformats.org/drawingml/2006/table">
            <a:tbl>
              <a:tblPr/>
              <a:tblGrid>
                <a:gridCol w="578563"/>
                <a:gridCol w="6223548"/>
                <a:gridCol w="1556135"/>
              </a:tblGrid>
              <a:tr h="325934">
                <a:tc>
                  <a:txBody>
                    <a:bodyPr/>
                    <a:lstStyle/>
                    <a:p>
                      <a:pPr algn="l">
                        <a:lnSpc>
                          <a:spcPct val="200000"/>
                        </a:lnSpc>
                        <a:spcAft>
                          <a:spcPts val="0"/>
                        </a:spcAft>
                      </a:pPr>
                      <a:r>
                        <a:rPr lang="es-EC" sz="1400" dirty="0">
                          <a:latin typeface="Calibri"/>
                          <a:ea typeface="Times New Roman"/>
                          <a:cs typeface="Times New Roman"/>
                        </a:rPr>
                        <a:t>ID</a:t>
                      </a:r>
                      <a:endParaRPr lang="es-ES" sz="1600" dirty="0">
                        <a:latin typeface="Times New Roman"/>
                        <a:ea typeface="Times New Roman"/>
                        <a:cs typeface="Times New Roman"/>
                      </a:endParaRPr>
                    </a:p>
                  </a:txBody>
                  <a:tcPr marL="32135" marR="3213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dirty="0">
                          <a:latin typeface="Calibri"/>
                          <a:ea typeface="Times New Roman"/>
                          <a:cs typeface="Times New Roman"/>
                        </a:rPr>
                        <a:t>Riesgo</a:t>
                      </a:r>
                      <a:endParaRPr lang="es-ES" sz="1600" dirty="0">
                        <a:latin typeface="Times New Roman"/>
                        <a:ea typeface="Times New Roman"/>
                        <a:cs typeface="Times New Roman"/>
                      </a:endParaRPr>
                    </a:p>
                  </a:txBody>
                  <a:tcPr marL="32135" marR="3213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a:latin typeface="Calibri"/>
                          <a:ea typeface="Times New Roman"/>
                          <a:cs typeface="Times New Roman"/>
                        </a:rPr>
                        <a:t>Tipo de Riesgo</a:t>
                      </a:r>
                      <a:endParaRPr lang="es-ES" sz="1600">
                        <a:latin typeface="Times New Roman"/>
                        <a:ea typeface="Times New Roman"/>
                        <a:cs typeface="Times New Roman"/>
                      </a:endParaRPr>
                    </a:p>
                  </a:txBody>
                  <a:tcPr marL="32135" marR="321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4">
                <a:tc>
                  <a:txBody>
                    <a:bodyPr/>
                    <a:lstStyle/>
                    <a:p>
                      <a:pPr algn="l">
                        <a:lnSpc>
                          <a:spcPct val="200000"/>
                        </a:lnSpc>
                        <a:spcAft>
                          <a:spcPts val="0"/>
                        </a:spcAft>
                      </a:pPr>
                      <a:r>
                        <a:rPr lang="es-EC" sz="1400">
                          <a:latin typeface="Calibri"/>
                          <a:ea typeface="Times New Roman"/>
                          <a:cs typeface="Times New Roman"/>
                        </a:rPr>
                        <a:t>R1</a:t>
                      </a:r>
                      <a:endParaRPr lang="es-ES" sz="1600">
                        <a:latin typeface="Times New Roman"/>
                        <a:ea typeface="Times New Roman"/>
                        <a:cs typeface="Times New Roman"/>
                      </a:endParaRPr>
                    </a:p>
                  </a:txBody>
                  <a:tcPr marL="32135" marR="32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C" sz="1400">
                          <a:latin typeface="Calibri"/>
                          <a:ea typeface="Times New Roman"/>
                          <a:cs typeface="Times New Roman"/>
                        </a:rPr>
                        <a:t>Generar ventas las cuales sean menores al costo</a:t>
                      </a:r>
                      <a:endParaRPr lang="es-ES" sz="1600">
                        <a:latin typeface="Times New Roman"/>
                        <a:ea typeface="Times New Roman"/>
                        <a:cs typeface="Times New Roman"/>
                      </a:endParaRPr>
                    </a:p>
                  </a:txBody>
                  <a:tcPr marL="32135" marR="32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C" sz="1400">
                          <a:latin typeface="Calibri"/>
                          <a:ea typeface="Times New Roman"/>
                          <a:cs typeface="Times New Roman"/>
                        </a:rPr>
                        <a:t>Financiero</a:t>
                      </a:r>
                      <a:endParaRPr lang="es-ES" sz="1600">
                        <a:latin typeface="Times New Roman"/>
                        <a:ea typeface="Times New Roman"/>
                        <a:cs typeface="Times New Roman"/>
                      </a:endParaRPr>
                    </a:p>
                  </a:txBody>
                  <a:tcPr marL="32135" marR="32135" marT="0" marB="0">
                    <a:lnL>
                      <a:noFill/>
                    </a:lnL>
                    <a:lnR>
                      <a:noFill/>
                    </a:lnR>
                    <a:lnT w="12700" cap="flat" cmpd="sng" algn="ctr">
                      <a:solidFill>
                        <a:srgbClr val="000000"/>
                      </a:solidFill>
                      <a:prstDash val="solid"/>
                      <a:round/>
                      <a:headEnd type="none" w="med" len="med"/>
                      <a:tailEnd type="none" w="med" len="med"/>
                    </a:lnT>
                    <a:lnB>
                      <a:noFill/>
                    </a:lnB>
                  </a:tcPr>
                </a:tc>
              </a:tr>
              <a:tr h="325934">
                <a:tc>
                  <a:txBody>
                    <a:bodyPr/>
                    <a:lstStyle/>
                    <a:p>
                      <a:pPr algn="l">
                        <a:lnSpc>
                          <a:spcPct val="200000"/>
                        </a:lnSpc>
                        <a:spcAft>
                          <a:spcPts val="0"/>
                        </a:spcAft>
                      </a:pPr>
                      <a:r>
                        <a:rPr lang="es-EC" sz="1400">
                          <a:latin typeface="Calibri"/>
                          <a:ea typeface="Times New Roman"/>
                          <a:cs typeface="Times New Roman"/>
                        </a:rPr>
                        <a:t>R2</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Generar ventas con un margen de rentabilidad menor al 15%</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Financiero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R3</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Reconocer ingresos menores al avance real del proyecto</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Financiero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R4</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dirty="0">
                          <a:latin typeface="Calibri"/>
                          <a:ea typeface="Times New Roman"/>
                          <a:cs typeface="Times New Roman"/>
                        </a:rPr>
                        <a:t>Registrar ingresos con un costo $0</a:t>
                      </a:r>
                      <a:endParaRPr lang="es-ES" sz="1600" dirty="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Financiero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R5</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Tener una cartera de clientes vencida</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Financiero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R6</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Falta de liquidez por financiamiento de contratos</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Financiero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R7</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Hoja de costo mal realizada</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Financiero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R8</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Incurrir en costos adicionales en los proyectos no considerados</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Financiero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R9</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Cotización de productos menor a costo real</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Operativo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R10</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Incurrir en multas por falta de planificación</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Cumplimiento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R11</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Declaraciones tributarias erróneas por desconocimiento</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Cumplimiento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R12</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Mala planificación en los gastos</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Financiero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R13</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Incurrir en gastos innecesarios</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Financiero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a:latin typeface="Calibri"/>
                          <a:ea typeface="Times New Roman"/>
                          <a:cs typeface="Times New Roman"/>
                        </a:rPr>
                        <a:t>R14</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Subutilización de activos fijos</a:t>
                      </a:r>
                      <a:endParaRPr lang="es-ES" sz="1600">
                        <a:latin typeface="Times New Roman"/>
                        <a:ea typeface="Times New Roman"/>
                        <a:cs typeface="Times New Roman"/>
                      </a:endParaRPr>
                    </a:p>
                  </a:txBody>
                  <a:tcPr marL="32135" marR="32135" marT="0" marB="0" anchor="b">
                    <a:lnL>
                      <a:noFill/>
                    </a:lnL>
                    <a:lnR>
                      <a:noFill/>
                    </a:lnR>
                    <a:lnT>
                      <a:noFill/>
                    </a:lnT>
                    <a:lnB>
                      <a:noFill/>
                    </a:lnB>
                  </a:tcPr>
                </a:tc>
                <a:tc>
                  <a:txBody>
                    <a:bodyPr/>
                    <a:lstStyle/>
                    <a:p>
                      <a:pPr algn="l">
                        <a:lnSpc>
                          <a:spcPct val="200000"/>
                        </a:lnSpc>
                        <a:spcAft>
                          <a:spcPts val="0"/>
                        </a:spcAft>
                      </a:pPr>
                      <a:r>
                        <a:rPr lang="es-EC" sz="1400">
                          <a:latin typeface="Calibri"/>
                          <a:ea typeface="Times New Roman"/>
                          <a:cs typeface="Times New Roman"/>
                        </a:rPr>
                        <a:t>Financiero</a:t>
                      </a:r>
                      <a:endParaRPr lang="es-ES" sz="1600">
                        <a:latin typeface="Times New Roman"/>
                        <a:ea typeface="Times New Roman"/>
                        <a:cs typeface="Times New Roman"/>
                      </a:endParaRPr>
                    </a:p>
                  </a:txBody>
                  <a:tcPr marL="32135" marR="32135" marT="0" marB="0">
                    <a:lnL>
                      <a:noFill/>
                    </a:lnL>
                    <a:lnR>
                      <a:noFill/>
                    </a:lnR>
                    <a:lnT>
                      <a:noFill/>
                    </a:lnT>
                    <a:lnB>
                      <a:noFill/>
                    </a:lnB>
                  </a:tcPr>
                </a:tc>
              </a:tr>
              <a:tr h="325934">
                <a:tc>
                  <a:txBody>
                    <a:bodyPr/>
                    <a:lstStyle/>
                    <a:p>
                      <a:pPr algn="l">
                        <a:lnSpc>
                          <a:spcPct val="200000"/>
                        </a:lnSpc>
                        <a:spcAft>
                          <a:spcPts val="0"/>
                        </a:spcAft>
                      </a:pPr>
                      <a:r>
                        <a:rPr lang="es-EC" sz="1400" dirty="0">
                          <a:latin typeface="Calibri"/>
                          <a:ea typeface="Times New Roman"/>
                          <a:cs typeface="Times New Roman"/>
                        </a:rPr>
                        <a:t>R15</a:t>
                      </a:r>
                      <a:endParaRPr lang="es-ES" sz="1600" dirty="0">
                        <a:latin typeface="Times New Roman"/>
                        <a:ea typeface="Times New Roman"/>
                        <a:cs typeface="Times New Roman"/>
                      </a:endParaRPr>
                    </a:p>
                  </a:txBody>
                  <a:tcPr marL="32135" marR="32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a:latin typeface="Calibri"/>
                          <a:ea typeface="Times New Roman"/>
                          <a:cs typeface="Times New Roman"/>
                        </a:rPr>
                        <a:t>Incurrir en multas tributarias</a:t>
                      </a:r>
                      <a:endParaRPr lang="es-ES" sz="1600">
                        <a:latin typeface="Times New Roman"/>
                        <a:ea typeface="Times New Roman"/>
                        <a:cs typeface="Times New Roman"/>
                      </a:endParaRPr>
                    </a:p>
                  </a:txBody>
                  <a:tcPr marL="32135" marR="32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dirty="0">
                          <a:latin typeface="Calibri"/>
                          <a:ea typeface="Times New Roman"/>
                          <a:cs typeface="Times New Roman"/>
                        </a:rPr>
                        <a:t>Cumplimiento</a:t>
                      </a:r>
                      <a:endParaRPr lang="es-ES" sz="1600" dirty="0">
                        <a:latin typeface="Times New Roman"/>
                        <a:ea typeface="Times New Roman"/>
                        <a:cs typeface="Times New Roman"/>
                      </a:endParaRPr>
                    </a:p>
                  </a:txBody>
                  <a:tcPr marL="32135" marR="32135"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91264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99247" y="2248347"/>
            <a:ext cx="7745505" cy="2980853"/>
          </a:xfrm>
        </p:spPr>
        <p:txBody>
          <a:bodyPr>
            <a:normAutofit/>
          </a:bodyPr>
          <a:lstStyle/>
          <a:p>
            <a:r>
              <a:rPr lang="es-EC" sz="3200" dirty="0" smtClean="0"/>
              <a:t>Reseña Histórica</a:t>
            </a:r>
          </a:p>
          <a:p>
            <a:r>
              <a:rPr lang="es-EC" sz="3200" dirty="0" smtClean="0"/>
              <a:t>Misión y Visión</a:t>
            </a:r>
          </a:p>
          <a:p>
            <a:r>
              <a:rPr lang="es-EC" sz="3200" dirty="0" smtClean="0"/>
              <a:t>Giro del Negocio</a:t>
            </a:r>
          </a:p>
        </p:txBody>
      </p:sp>
      <p:sp>
        <p:nvSpPr>
          <p:cNvPr id="2" name="1 Título"/>
          <p:cNvSpPr>
            <a:spLocks noGrp="1"/>
          </p:cNvSpPr>
          <p:nvPr>
            <p:ph type="title"/>
          </p:nvPr>
        </p:nvSpPr>
        <p:spPr>
          <a:xfrm>
            <a:off x="107504" y="457200"/>
            <a:ext cx="8884096" cy="838200"/>
          </a:xfrm>
        </p:spPr>
        <p:txBody>
          <a:bodyPr>
            <a:noAutofit/>
          </a:bodyPr>
          <a:lstStyle/>
          <a:p>
            <a:r>
              <a:rPr lang="es-EC" sz="3200" dirty="0" smtClean="0"/>
              <a:t>Generalidades Adexus S.A.</a:t>
            </a:r>
            <a:endParaRPr lang="es-EC" sz="3200" dirty="0"/>
          </a:p>
        </p:txBody>
      </p:sp>
      <p:sp>
        <p:nvSpPr>
          <p:cNvPr id="4" name="AutoShape 2" descr="data:image/jpeg;base64,/9j/4AAQSkZJRgABAQAAAQABAAD/2wCEAAkGBwgHBhEIBwgTFQkVFxYbGRcXFyIeIBgfHSUgGSQdHxccICksJB0lJCgbIz0oJTUsOjgxICMzOD8sQysyMC8BCgoKDg0OFxAQGy0lICQsNzQ3MC83MDctLzI0LDcxMDIrNzIvNzc1NDc3NCw3NzcsNywtKywsNTAsLCwsLC03NP/AABEIAKAAoAMBEQACEQEDEQH/xAAaAAEBAQEBAQEAAAAAAAAAAAAABQYHAwQB/8QAOhAAAgEEAAUCBAIEDwAAAAAAAAECAwQFEQYSITFRQWETInGBMpEHFEKCFRYjJCVSVHKTorGywdHS/8QAGgEBAAMBAQEAAAAAAAAAAAAAAAEEBgUDAv/EAC8RAQABAwEFBQcFAAAAAAAAAAABAgMRBAUSITFBFCJRgbETMpGhwdHwFVJhceH/2gAMAwEAAhEDEQA/AO4gAAAAAAAAAAAAAAAAAAAAAAAAAAAAAAAAAAAAAAAAAAAAAAAAAAAAAAAAAAAAAAAAAAAAAAAAAAAAAAAAAAAAAAAAAAAAAAAAAAAAAAAAAAAAAAAAAAAAAAAAAAAAAAAAAAAAAAAAAAAAAAAAAAAAAAAAAAAAAAAAAAAAAAAAAAAAAAAAAAAAAAAAAAAAAcn4140vqmYdvhr2ULan03HXzyXd78Ltr6lC9fq3sUy2Wy9kWosRXfpzVV49I6N3wdnVncRGtNr9ZjpTXv5+j/1TXoWrNzfpyzu0tF2W9NMe7PJdPVzwAAAAAAAAAAAAAAAAAAZT9IXEP8C4n4FvPV7WTUdd4rs5f8fVnhqLm5TiOcuxsbQ9pvb1Ud2nn9Icoo4TKVaEq1Kwm6cYuTeuyXd6b3+Rz4t1TGcNjVrLFNUUzXGZnHmrcHZyWDvKNzN/zWc506n935JJ/uuUn9Gz0s3NyYlT2lo41VFdEe9ERMf3xifjiHa4yUoqUXuLOmwcxjhL9CGZq5a6jk/1uNX+jI1FSa8+ZfZ6JGmIGaxdPJ5Czlcwys4z55pLli10el6Eirgr2pf42Naul8VOUZa7bi9bIEGWRbvq8LrNTpKNSSjFQ30X7rJGqUXKhy/Ee2vxev1IGbnk8nbTeHl81+3qFTppxfXma8okaO2pzo28adSq5TS6yfq/JAm8P3Ve5w7rV6jdTc+v07AevDtxVusPTrXE+ao97f3YEWeSqVLuqr7LSoSjOSjBU+ml2e9PeyRp7R81tBusp9F8y183v08kD1AAedxXp21CVevLVOKbb8JETOIzL6ooqrqimnnLh/EWfnksvO9pv+UfSLfXkiuyj7+Ze70cy5c3qst/otDFmzFueXX+Z8Z+3xa3gvLYDAYWNzkb1/rdw25ScJy/D05Nxi+3fXvvwWLNduinMzxlxtqaXV6u/NFqnu0cozEc+vGY5sbxNUxTu/g4KblZKU57aa+afKnFKST5YqMV+ZWubucU8nc0NN/c3tRGKsRHlGePDrOZdD/Rjn3kMY8bdT3c0fw7/ah6fddvyLemub1O7PRmtu6L2V321Ed2r5T/AK2N3GrO2nG3klVaaTfZPyWnASnw5ZTxsbarDdWMGlLb7vrvW/PUCjj6VejZQpXU1KtFabXrr1AkWuNzFpbStre6oqm5Se+Vtrme/OgKuLsYY6xjbU5N63tv1b6t/mBMp43J21zWqWs6DhUm5fPFtrf0AtL4qoenxdfbf/QEN8Ourbyq3FxvJylzKov2WuyS/q+wFu2VZW8VctOtrq49m/IEani8nZwnbWF1TVtJya5ovmjzeNPr9wKuNs42FjC1hLaiu/n1bA+G9tctXlOnTq0Pgy2k3B8yT++mwPuxtpGxsYWsZbUVrfkD6QAEbi/GXOYwFWysqijWemtvSenvlb9+x53qJromIXtm6ijT6im5cjMR+Zct/iDxL/YF/iQ/9FDs9zwa79b0X7/lP2e1vwZxVbxdNY6MqMvxQlUg4v8AzbT91pkxYux0fFe1tBXMTv4mOuJz6evB+z4Dzc+sMZKD8fEpyX+9Mdnr8PREba00c64nyqj6SscFcG5vGcQU768jGnQgpb1JNy2muXS99P7HrZsV01xMqW1NraW9pqrdHGZx05cebphdZQ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data:image/jpeg;base64,/9j/4AAQSkZJRgABAQAAAQABAAD/2wCEAAkGBwgHBhEIBwgTFQkVFxYbGRcXFyIeIBgfHSUgGSQdHxccICksJB0lJCgbIz0oJTUsOjgxICMzOD8sQysyMC8BCgoKDg0OFxAQGy0lICQsNzQ3MC83MDctLzI0LDcxMDIrNzIvNzc1NDc3NCw3NzcsNywtKywsNTAsLCwsLC03NP/AABEIAKAAoAMBEQACEQEDEQH/xAAaAAEBAQEBAQEAAAAAAAAAAAAABQYHAwQB/8QAOhAAAgEEAAUCBAIEDwAAAAAAAAECAwQFEQYSITFRQWETInGBMpEHFEKCFRYjJCVSVHKTorGywdHS/8QAGgEBAAMBAQEAAAAAAAAAAAAAAAEEBgUDAv/EAC8RAQABAwEFBQcFAAAAAAAAAAABAgMRBAUSITFBFCJRgbETMpGhwdHwFVJhceH/2gAMAwEAAhEDEQA/AO4gAAAAAAAAAAAAAAAAAAAAAAAAAAAAAAAAAAAAAAAAAAAAAAAAAAAAAAAAAAAAAAAAAAAAAAAAAAAAAAAAAAAAAAAAAAAAAAAAAAAAAAAAAAAAAAAAAAAAAAAAAAAAAAAAAAAAAAAAAAAAAAAAAAAAAAAAAAAAAAAAAAAAAAAAAAAAAAAAAAAAAAAAAAAAAcn4140vqmYdvhr2ULan03HXzyXd78Ltr6lC9fq3sUy2Wy9kWosRXfpzVV49I6N3wdnVncRGtNr9ZjpTXv5+j/1TXoWrNzfpyzu0tF2W9NMe7PJdPVzwAAAAAAAAAAAAAAAAAAZT9IXEP8C4n4FvPV7WTUdd4rs5f8fVnhqLm5TiOcuxsbQ9pvb1Ud2nn9Icoo4TKVaEq1Kwm6cYuTeuyXd6b3+Rz4t1TGcNjVrLFNUUzXGZnHmrcHZyWDvKNzN/zWc506n935JJ/uuUn9Gz0s3NyYlT2lo41VFdEe9ERMf3xifjiHa4yUoqUXuLOmwcxjhL9CGZq5a6jk/1uNX+jI1FSa8+ZfZ6JGmIGaxdPJ5Czlcwys4z55pLli10el6Eirgr2pf42Naul8VOUZa7bi9bIEGWRbvq8LrNTpKNSSjFQ30X7rJGqUXKhy/Ee2vxev1IGbnk8nbTeHl81+3qFTppxfXma8okaO2pzo28adSq5TS6yfq/JAm8P3Ve5w7rV6jdTc+v07AevDtxVusPTrXE+ao97f3YEWeSqVLuqr7LSoSjOSjBU+ml2e9PeyRp7R81tBusp9F8y183v08kD1AAedxXp21CVevLVOKbb8JETOIzL6ooqrqimnnLh/EWfnksvO9pv+UfSLfXkiuyj7+Ze70cy5c3qst/otDFmzFueXX+Z8Z+3xa3gvLYDAYWNzkb1/rdw25ScJy/D05Nxi+3fXvvwWLNduinMzxlxtqaXV6u/NFqnu0cozEc+vGY5sbxNUxTu/g4KblZKU57aa+afKnFKST5YqMV+ZWubucU8nc0NN/c3tRGKsRHlGePDrOZdD/Rjn3kMY8bdT3c0fw7/ah6fddvyLemub1O7PRmtu6L2V321Ed2r5T/AK2N3GrO2nG3klVaaTfZPyWnASnw5ZTxsbarDdWMGlLb7vrvW/PUCjj6VejZQpXU1KtFabXrr1AkWuNzFpbStre6oqm5Se+Vtrme/OgKuLsYY6xjbU5N63tv1b6t/mBMp43J21zWqWs6DhUm5fPFtrf0AtL4qoenxdfbf/QEN8Ourbyq3FxvJylzKov2WuyS/q+wFu2VZW8VctOtrq49m/IEani8nZwnbWF1TVtJya5ovmjzeNPr9wKuNs42FjC1hLaiu/n1bA+G9tctXlOnTq0Pgy2k3B8yT++mwPuxtpGxsYWsZbUVrfkD6QAEbi/GXOYwFWysqijWemtvSenvlb9+x53qJromIXtm6ijT6im5cjMR+Zct/iDxL/YF/iQ/9FDs9zwa79b0X7/lP2e1vwZxVbxdNY6MqMvxQlUg4v8AzbT91pkxYux0fFe1tBXMTv4mOuJz6evB+z4Dzc+sMZKD8fEpyX+9Mdnr8PREba00c64nyqj6SscFcG5vGcQU768jGnQgpb1JNy2muXS99P7HrZsV01xMqW1NraW9pqrdHGZx05cebphdZQ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data:image/jpeg;base64,/9j/4AAQSkZJRgABAQAAAQABAAD/2wCEAAkGBwgHBhEIBwgTFQkVFxYbGRcXFyIeIBgfHSUgGSQdHxccICksJB0lJCgbIz0oJTUsOjgxICMzOD8sQysyMC8BCgoKDg0OFxAQGy0lICQsNzQ3MC83MDctLzI0LDcxMDIrNzIvNzc1NDc3NCw3NzcsNywtKywsNTAsLCwsLC03NP/AABEIAKAAoAMBEQACEQEDEQH/xAAaAAEBAQEBAQEAAAAAAAAAAAAABQYHAwQB/8QAOhAAAgEEAAUCBAIEDwAAAAAAAAECAwQFEQYSITFRQWETInGBMpEHFEKCFRYjJCVSVHKTorGywdHS/8QAGgEBAAMBAQEAAAAAAAAAAAAAAAEEBgUDAv/EAC8RAQABAwEFBQcFAAAAAAAAAAABAgMRBAUSITFBFCJRgbETMpGhwdHwFVJhceH/2gAMAwEAAhEDEQA/AO4gAAAAAAAAAAAAAAAAAAAAAAAAAAAAAAAAAAAAAAAAAAAAAAAAAAAAAAAAAAAAAAAAAAAAAAAAAAAAAAAAAAAAAAAAAAAAAAAAAAAAAAAAAAAAAAAAAAAAAAAAAAAAAAAAAAAAAAAAAAAAAAAAAAAAAAAAAAAAAAAAAAAAAAAAAAAAAAAAAAAAAAAAAAAAAcn4140vqmYdvhr2ULan03HXzyXd78Ltr6lC9fq3sUy2Wy9kWosRXfpzVV49I6N3wdnVncRGtNr9ZjpTXv5+j/1TXoWrNzfpyzu0tF2W9NMe7PJdPVzwAAAAAAAAAAAAAAAAAAZT9IXEP8C4n4FvPV7WTUdd4rs5f8fVnhqLm5TiOcuxsbQ9pvb1Ud2nn9Icoo4TKVaEq1Kwm6cYuTeuyXd6b3+Rz4t1TGcNjVrLFNUUzXGZnHmrcHZyWDvKNzN/zWc506n935JJ/uuUn9Gz0s3NyYlT2lo41VFdEe9ERMf3xifjiHa4yUoqUXuLOmwcxjhL9CGZq5a6jk/1uNX+jI1FSa8+ZfZ6JGmIGaxdPJ5Czlcwys4z55pLli10el6Eirgr2pf42Naul8VOUZa7bi9bIEGWRbvq8LrNTpKNSSjFQ30X7rJGqUXKhy/Ee2vxev1IGbnk8nbTeHl81+3qFTppxfXma8okaO2pzo28adSq5TS6yfq/JAm8P3Ve5w7rV6jdTc+v07AevDtxVusPTrXE+ao97f3YEWeSqVLuqr7LSoSjOSjBU+ml2e9PeyRp7R81tBusp9F8y183v08kD1AAedxXp21CVevLVOKbb8JETOIzL6ooqrqimnnLh/EWfnksvO9pv+UfSLfXkiuyj7+Ze70cy5c3qst/otDFmzFueXX+Z8Z+3xa3gvLYDAYWNzkb1/rdw25ScJy/D05Nxi+3fXvvwWLNduinMzxlxtqaXV6u/NFqnu0cozEc+vGY5sbxNUxTu/g4KblZKU57aa+afKnFKST5YqMV+ZWubucU8nc0NN/c3tRGKsRHlGePDrOZdD/Rjn3kMY8bdT3c0fw7/ah6fddvyLemub1O7PRmtu6L2V321Ed2r5T/AK2N3GrO2nG3klVaaTfZPyWnASnw5ZTxsbarDdWMGlLb7vrvW/PUCjj6VejZQpXU1KtFabXrr1AkWuNzFpbStre6oqm5Se+Vtrme/OgKuLsYY6xjbU5N63tv1b6t/mBMp43J21zWqWs6DhUm5fPFtrf0AtL4qoenxdfbf/QEN8Ourbyq3FxvJylzKov2WuyS/q+wFu2VZW8VctOtrq49m/IEani8nZwnbWF1TVtJya5ovmjzeNPr9wKuNs42FjC1hLaiu/n1bA+G9tctXlOnTq0Pgy2k3B8yT++mwPuxtpGxsYWsZbUVrfkD6QAEbi/GXOYwFWysqijWemtvSenvlb9+x53qJromIXtm6ijT6im5cjMR+Zct/iDxL/YF/iQ/9FDs9zwa79b0X7/lP2e1vwZxVbxdNY6MqMvxQlUg4v8AzbT91pkxYux0fFe1tBXMTv4mOuJz6evB+z4Dzc+sMZKD8fEpyX+9Mdnr8PREba00c64nyqj6SscFcG5vGcQU768jGnQgpb1JNy2muXS99P7HrZsV01xMqW1NraW9pqrdHGZx05cebphdZQ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data:image/jpeg;base64,/9j/4AAQSkZJRgABAQAAAQABAAD/2wCEAAkGBxQSEBAUEhQWFBQVGBYUGBQWFBgVFhcUGBcWFhYWFxQdHCggGBwmHRYZIzIhJSkrLi4uFx80ODMsNyotLisBCgoKDg0OGxAQGy4kICUsLC8sLyw3LCwtLCwtLiwsLC0sLCwsLCwsLyw0LC0vLCwsLCwsLCwsLCwsLCwsLCwsLP/AABEIAKAAoAMBEQACEQEDEQH/xAAcAAEAAQUBAQAAAAAAAAAAAAAABgEDBAUHAgj/xABCEAABAwICBQcFEAEFAAAAAAABAAIDBBEFIQYSMUFRBxMiYXGBkTJyobHBFBcjMzRCUlNUYoKSk9HS8PFzorLC4f/EABsBAQACAwEBAAAAAAAAAAAAAAABBQIDBAYH/8QAOxEAAgECAgUICQMDBQAAAAAAAAECAwQRMQUSIUFRBhMUMmFxkbEiQlJTgaHB0eEWM/AVI/FDYnKCov/aAAwDAQACEQMRAD8A7igCAIAgCAIAgCAICl0AugKoAgCAIAgCAIAgCAIAgCAIAgCAIAgKFAQvSrT1lK8xRM56QeVd2qxh4E2zPUuarcqGxbWX+jdA1LqHOVHqx3cX+O0jdPyoVAdd8Mbm8GlzT3HNaFdz3ouKnJeg4+hNp9uDOiaP47FVxc5ETwc021mngQu2nNTWKPJ3tlVtKmpUXc9zRtVmcgQBAEAQBAEAQBAEAQBAEAQBAEBHtNcfFHTOcPjHdCMfe49g2rVWqakSy0VYO8uFD1Vtfd+ThrnEm5JJOZJ2knMkqqwPpaWGxFEJJPoNjHuaZzj5GWv1xk2Jt902PYXLdRqajxKXTVl0mlqrPd38Pjl34Ha2OuBbMFWh87PSAIAgCAIAgCAIAgCAIAgCAIDw91gScgMyepAcM0zx73ZVOcPi2XZH5u93eRfwVVWqc5LHwPpWiLBWduovrPbL7fA0S1FoUQGXhc4ZKwu8gnVf5jui7wBv3LKLwZouabnTajnmu9bUdW5O8Xc5klJKfhqY6nnRgkBw7LW8OK77aeKcHmjw2nLSMZxuafUqbe5kzXSUIQBAEAQBAEAQBAEAQBAEAQEC5UNIOai9zsPTlB1iPmx7D3u2eK5bqpgtVbz0nJ3R/O1ekTyjl2v8HKVXnuiiAIAQgJNLibqeoo6xmfORNLx9LV+DlB67ALdrOElNcP8AJSxtY3FCraS9WTw7MdsX8zs1DUtljZIw3a8BwPUVZpqSxR8+qU5UpuE808GZCkwCAIAgCAIAgCAIAgCAIDCxavZBDJK82awEn2AdqxlJRWszdb287irGlDNnA8VxB9RNJNJ5Tze24Dc0diqZTcni8z6hbW0LelGlDJfz5mIsToCAICqA3MzdfDIXb4KiSP8ADK1rx/uatr208eD8yuj6F/KPtwT+MW15Ml3JTj/lUjzxfEf+TPaO9dFrU9R/AoOUthldQ7pfR/c6WCu08iVQBAEAQBAEAQBAEAQFCUByflQ0g52YUzD0Ijd9t8m4fh9ZVfdVNZ6vA9vyc0fzdPpE1tll2L8kEXKenCkHuKNzzZjXPP3Wl3qUdxjKcY7ZNLv2FZ6d7CA9jmE7NZpbfsuM1LTWZEKsJ9Rp9zxLagzN/hLdbDMSH0H00g8Xg+pbor+3LvRVXL1dIW74qa8jTUtQ6KRkkZs9hDmnrH99K1LFPFFjVpRqwdOaxT2M75o/izaqnjmZ84Zj6Lh5Te4q2pzU4qSPl97ayta8qUt3zW42SzOUIAgCAIAgCAIAgCAj+mePCjpnPHxjujGPvHfbgNq1VqmpHEstFWDvLhQ9VbX3HDCdpJuTckneTmSVVZbT6WklsWRu8H0YlnZzry2CD66XIHzW5Fy3RotrHJFbdaVpUZc3FOc/Zjn8eBsRXYdS/FROrZPrJDqRg9Qt7O9TrUoZLHvOTmNJXX7k1SjwjtZKdB8fqayV1mRQ08drhjdrjsaD6di6KFSc3lgkUemLC2s6S9KUpyyxfiyQ6XYEKymfHlrjpRng8bO47Fuqw144FXou+dncKfq5PtRwlzSCQQQQSCDtBGRBVUfTYtNYrIkmBNthmKu4mBvgXH/st9P9ufwKe9eOkLaP/N+RGytBcky5Msd5ioMDz8HMcuqXd4jLuC6bapqy1XkzzvKKw56jz0F6Uc+2P4OwBWJ4MqgCAIAgCAIAgCA8PcACTs23QdiOH6XY06vq/gwXMB5uJoFyc8yBxd7AqqrN1J7PgfSNF2UbC29NpPOT8vA9iKCg+NDamq+qveGE/fPz39SnCNPa9r4bjByr3/7bcKXtetLu4LtNRi2KS1L9eZ5eRsGxreprdgWuUnJ4ssLa0pW0NWlHDzfe95j00DpHsYwaznENaOJKhJt4I3VKkacHOTwSO9aNYQ2kp2QtzIF3O+k8+U5WtKmqcdVHy++vJXdd1Zb8uxbkbQrYcbOS8qOBc1M2oYOhLk+3zZBsP4h6lX3VPCWst57nk5f87SdvLOOXd+DElZzOBtB8qpnDvwt2HwYPFY9Wiu1nRB89ph4ZU4YfF/5Ikucvin96+5AzuWhWPe7KVrifhGdCQfeHzuw7Va0amvHtPmml7B2dw4rqvau7h8CRLaVgQBAEAQBAEAQEH5R8YcGMpIAXTT5EDaGcOq/qBXNcVGvQWbPQ6Bs4Sm7qtshDz/Hngc+fVtpGujp3B0zhqy1DfmjfFCdw4v37lxaygsFnx4dx6qNGV3JVKywgurF7/wDdL6LcaQCy1lmVQHQ+SfBgTJVOsS0mNg4GwL3ekDxXba011meR5TXrWrbR37X28F9zpwK7Tx5W6AwMZw1lTDJC/wAl4tfeDuI6wc1jOCnFxZvtbmdtWjWhmn49hyflDrWGaKni+LpWc3+M21vANHpVfcSWKiske60DQnGlK4qdao8fh/GRNc5ehASDQnHfcdU1zj8FJZknUL9F3cfWVto1ObljxKrTFh0y3cY9ZbY/VfE7k111anzbsPSAIAgCAIAgMPFK9sEUkj/JaL2G0nc0DeScljKSisWbaFGVeqqcM38u04rjWKuL5iSDPLcSvBvzbfqGHgPnHfs4qqnNt4vP+bD6JaWkVCCS9CPVXF+0/p4mhCwLUICqAlvJ3j4p5nxSO1Yp7DW2akmwOv1jLuC6bepqyae88/p7R7uKSqwWMobuK3lzSDGsRo5jE+ocRtY/UbZ7dxGW3iNyTqVYPVbMLCy0beUuchTXatux/wAyNcNN6768/lb+yw5+pxO3+h2Hu/myj9Na4gjnznwa0HxsnP1OJK0HYJ48382aAnv35558brSWqWBRAEAQHXuTLH+fgMLz8JCAPOj+ae61j3KwtautHVeaPA8oLDmK3Ow6s/k95Nl1HnwgCAIAgCA5nypY45sscDDbVGuepxuAe0C9vOvuXFdTweqev5OWMZQlWks3h8F99/5ObgLiPXhAEAQBMwSnCtI45IhS17TJCMmTD4yI7O0j+5rohVTjq1MuPAo7rRtSnVdzZvCe+Pqy+xiY3ovJAznYyKinOYmjzAH32jyVhOlKKxW1cTos9K068ubqLUqb4v6cTQhai0CAIAgCA2Oj+LOpKiOYZhps4fSYcnD29yzhPUescd/aK7oSpPfl37j6AieHAEZgi4PUcwrc+XNNPBntCAgCAIAgOR8rFA5tWyWx1ZGBt9wczdfsKrrqOE9Y91yZrxnbulvi/kyDrnPSBQCqAogCAqgM3CcXmpna0EhZfaNrXec3YVlGcobYs5bqzo3MdWrFPzXczaSYrSVPymAwv+upthPF0Jy8Fsc4y6yw7V9jijaXdt+xU14+zP6SLR0c186WohqB9HW5qT8jj7VHNY9Vpmz+pamy4pyh/wCl4r7GqrqCWE2mjfGfvNIB7DsPcsJRcc0d1G4pVljSkpdxjgrHFG0ID3HA6RwYwXc8hoHEnIJg3sRjOpGnFzk8Etp9E0MGpHGzbqta2/YAPYrmKwSR8nqz16kp8W2ZCk1hAEAQBAYeKYZHURujlaHNdu4HcQdx61EoqSwZut7ipb1FUpvBogNVyWDW+CqS1vB8esR+IOF/BcTs9vos9PS5VPV/uUsX2PDzTLJ5K3/am/on+ajokva+Rt/VUPdPx/A96t/2pv6J/mnRJe18h+qoe6fj+CnvVyfaWfpH+adEnxQ/VVP3T8V9invWSfaWfpO/knRJ8UT+qqfun4r7D3rJftEf6bv5J0SXFE/qql7t+K+xQ8lkv2iP9N37p0SfFE/qql7t+K+xT3rJvtEf5Hfuo6JP2h+qaPu5eKPLuSub6+I9rHfujs5cUFypor/TfijNpNBK6IWjrQ1v0emW/kNx6FkreospeZz1dO2NV4zoYvjsx8Vgy6/QWod8Y6keeJhc0+LbLLo897XgYLTlvHqKov8Asn54lh3Jq4/VM62SSepzSo6KzauUqj7T71H6NEh0X0Jho3c5rGWTc9wA1Rv1Wj1rdSt4weObKnSOmq15HUw1Y8Fv72SkBbymKoAgCAIAgCAIAgCAIAgCAIAgCAIAgCAIAgCAIAgCAs1dS2NjnvNmtzJQHihrWTMD4zdpuOGY3IDJQGoqNJKeNzmufZzTYjVO0KcAZFBjEMxtG8E7bbDbsUAz0BppdJ6Zri1z7EEg9E7QbHcpwBnYdiEc7S6M6wBte1s1AKYjiUcGqZCQHGwNiRfrI2IC/LUNawvJAaBe+63FAWqCuZMzWjJLb2uQR4XQFKvEGRuja82Mhs3Im5y8NqAu1VQ2NjnuNmtFyduSArSztkY17TdrhcHZkgLFfiUcIBleG32DeewIDFpNI6eR4Y1/ScbAEEXKA2yAIAgCAjeksnOywU4Nmk87IeDG8fT6FILGj9VHHVTRRuDo5OmyxyB3t/vBCCVqCSNaPMBq6+4B6Td3W9SQW9JIGx1FHIwBr3P1TYW1hcbfE+KIklKgEIwmtfHJVBtO6a8rrkWysXZbCpaBKsJqDJHrOiMRuRqnb27FALtdStlY5jxdrsv/AEdaAgtM50j2UjpgYmvI1hlrAbGj2f4WRBPoYgxoa0WaBYAbgsSTQaT/ACig/wBQ+tilA2OkXyWfzCoWYK6O/JYPMCl5g1ePUsgqYp2xc8xrdUs4HPO3egPUWONMkbZqd0RcQGOcARrbs7C21QCRBAVQBACgNJhuFO52olnDSZOiG3uBHwPo8FILeMYHcxPpmsZJG6/0QR12HV6SgN63rUAjbMOqo553xc3aV1+kSTYXt2bVIL1Lg8z5mTVL2nU8hjNgPFASBQCL0mHVcL5jFzVpHl/SJvtNvWpBu8L57VPP6mtfLU2av7qAWcehmkj1IbDWyc4m1m9QtmgMSp0ajNOIm5Ob0mv36+8ntU4g2OFCURgT21xlcG+sOOzaoBj49hRnawtdqSRnWad194PgEBrqmhrZm83I6JjD5Tm3JI7P8KQSCkpxGxjG7GgAdygGHijam7TAWWsdZr75ncQUBrjhdTPJE6ocxrY3awazO5y39ykEjUAIAgCAIAgCAIAgCAIAgCAIAgCAIAgCAIAgCAIAgCAIAgCAIAgCAIAgCAIAgCAIAgCAIAgP/9k="/>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data:image/jpeg;base64,/9j/4AAQSkZJRgABAQAAAQABAAD/2wCEAAkGBxQSEBAUEhQWFBQVGBYUGBQWFBgVFhcUGBcWFhYWFxQdHCggGBwmHRYZIzIhJSkrLi4uFx80ODMsNyotLisBCgoKDg0OGxAQGy4kICUsLC8sLyw3LCwtLCwtLiwsLC0sLCwsLCwsLyw0LC0vLCwsLCwsLCwsLCwsLCwsLCwsLP/AABEIAKAAoAMBEQACEQEDEQH/xAAcAAEAAQUBAQAAAAAAAAAAAAAABgEDBAUHAgj/xABCEAABAwICBQcFEAEFAAAAAAABAAIDBBEFIQYSMUFRBxMiYXGBkTJyobHBFBcjMzRCUlNUYoKSk9HS8PFzorLC4f/EABsBAQACAwEBAAAAAAAAAAAAAAABBQIDBAYH/8QAOxEAAgECAgUICQMDBQAAAAAAAAECAwQRMQUSIUFRBhMUMmFxkbEiQlJTgaHB0eEWM/AVI/FDYnKCov/aAAwDAQACEQMRAD8A7igCAIAgCAIAgCAICl0AugKoAgCAIAgCAIAgCAIAgCAIAgCAIAgKFAQvSrT1lK8xRM56QeVd2qxh4E2zPUuarcqGxbWX+jdA1LqHOVHqx3cX+O0jdPyoVAdd8Mbm8GlzT3HNaFdz3ouKnJeg4+hNp9uDOiaP47FVxc5ETwc021mngQu2nNTWKPJ3tlVtKmpUXc9zRtVmcgQBAEAQBAEAQBAEAQBAEAQBAEBHtNcfFHTOcPjHdCMfe49g2rVWqakSy0VYO8uFD1Vtfd+ThrnEm5JJOZJ2knMkqqwPpaWGxFEJJPoNjHuaZzj5GWv1xk2Jt902PYXLdRqajxKXTVl0mlqrPd38Pjl34Ha2OuBbMFWh87PSAIAgCAIAgCAIAgCAIAgCAIDw91gScgMyepAcM0zx73ZVOcPi2XZH5u93eRfwVVWqc5LHwPpWiLBWduovrPbL7fA0S1FoUQGXhc4ZKwu8gnVf5jui7wBv3LKLwZouabnTajnmu9bUdW5O8Xc5klJKfhqY6nnRgkBw7LW8OK77aeKcHmjw2nLSMZxuafUqbe5kzXSUIQBAEAQBAEAQBAEAQBAEAQEC5UNIOai9zsPTlB1iPmx7D3u2eK5bqpgtVbz0nJ3R/O1ekTyjl2v8HKVXnuiiAIAQgJNLibqeoo6xmfORNLx9LV+DlB67ALdrOElNcP8AJSxtY3FCraS9WTw7MdsX8zs1DUtljZIw3a8BwPUVZpqSxR8+qU5UpuE808GZCkwCAIAgCAIAgCAIAgCAIDCxavZBDJK82awEn2AdqxlJRWszdb287irGlDNnA8VxB9RNJNJ5Tze24Dc0diqZTcni8z6hbW0LelGlDJfz5mIsToCAICqA3MzdfDIXb4KiSP8ADK1rx/uatr208eD8yuj6F/KPtwT+MW15Ml3JTj/lUjzxfEf+TPaO9dFrU9R/AoOUthldQ7pfR/c6WCu08iVQBAEAQBAEAQBAEAQFCUByflQ0g52YUzD0Ijd9t8m4fh9ZVfdVNZ6vA9vyc0fzdPpE1tll2L8kEXKenCkHuKNzzZjXPP3Wl3qUdxjKcY7ZNLv2FZ6d7CA9jmE7NZpbfsuM1LTWZEKsJ9Rp9zxLagzN/hLdbDMSH0H00g8Xg+pbor+3LvRVXL1dIW74qa8jTUtQ6KRkkZs9hDmnrH99K1LFPFFjVpRqwdOaxT2M75o/izaqnjmZ84Zj6Lh5Te4q2pzU4qSPl97ayta8qUt3zW42SzOUIAgCAIAgCAIAgCAj+mePCjpnPHxjujGPvHfbgNq1VqmpHEstFWDvLhQ9VbX3HDCdpJuTckneTmSVVZbT6WklsWRu8H0YlnZzry2CD66XIHzW5Fy3RotrHJFbdaVpUZc3FOc/Zjn8eBsRXYdS/FROrZPrJDqRg9Qt7O9TrUoZLHvOTmNJXX7k1SjwjtZKdB8fqayV1mRQ08drhjdrjsaD6di6KFSc3lgkUemLC2s6S9KUpyyxfiyQ6XYEKymfHlrjpRng8bO47Fuqw144FXou+dncKfq5PtRwlzSCQQQQSCDtBGRBVUfTYtNYrIkmBNthmKu4mBvgXH/st9P9ufwKe9eOkLaP/N+RGytBcky5Msd5ioMDz8HMcuqXd4jLuC6bapqy1XkzzvKKw56jz0F6Uc+2P4OwBWJ4MqgCAIAgCAIAgCA8PcACTs23QdiOH6XY06vq/gwXMB5uJoFyc8yBxd7AqqrN1J7PgfSNF2UbC29NpPOT8vA9iKCg+NDamq+qveGE/fPz39SnCNPa9r4bjByr3/7bcKXtetLu4LtNRi2KS1L9eZ5eRsGxreprdgWuUnJ4ssLa0pW0NWlHDzfe95j00DpHsYwaznENaOJKhJt4I3VKkacHOTwSO9aNYQ2kp2QtzIF3O+k8+U5WtKmqcdVHy++vJXdd1Zb8uxbkbQrYcbOS8qOBc1M2oYOhLk+3zZBsP4h6lX3VPCWst57nk5f87SdvLOOXd+DElZzOBtB8qpnDvwt2HwYPFY9Wiu1nRB89ph4ZU4YfF/5Ikucvin96+5AzuWhWPe7KVrifhGdCQfeHzuw7Va0amvHtPmml7B2dw4rqvau7h8CRLaVgQBAEAQBAEAQEH5R8YcGMpIAXTT5EDaGcOq/qBXNcVGvQWbPQ6Bs4Sm7qtshDz/Hngc+fVtpGujp3B0zhqy1DfmjfFCdw4v37lxaygsFnx4dx6qNGV3JVKywgurF7/wDdL6LcaQCy1lmVQHQ+SfBgTJVOsS0mNg4GwL3ekDxXba011meR5TXrWrbR37X28F9zpwK7Tx5W6AwMZw1lTDJC/wAl4tfeDuI6wc1jOCnFxZvtbmdtWjWhmn49hyflDrWGaKni+LpWc3+M21vANHpVfcSWKiske60DQnGlK4qdao8fh/GRNc5ehASDQnHfcdU1zj8FJZknUL9F3cfWVto1ObljxKrTFh0y3cY9ZbY/VfE7k111anzbsPSAIAgCAIAgMPFK9sEUkj/JaL2G0nc0DeScljKSisWbaFGVeqqcM38u04rjWKuL5iSDPLcSvBvzbfqGHgPnHfs4qqnNt4vP+bD6JaWkVCCS9CPVXF+0/p4mhCwLUICqAlvJ3j4p5nxSO1Yp7DW2akmwOv1jLuC6bepqyae88/p7R7uKSqwWMobuK3lzSDGsRo5jE+ocRtY/UbZ7dxGW3iNyTqVYPVbMLCy0beUuchTXatux/wAyNcNN6768/lb+yw5+pxO3+h2Hu/myj9Na4gjnznwa0HxsnP1OJK0HYJ48382aAnv35558brSWqWBRAEAQHXuTLH+fgMLz8JCAPOj+ae61j3KwtautHVeaPA8oLDmK3Ow6s/k95Nl1HnwgCAIAgCA5nypY45sscDDbVGuepxuAe0C9vOvuXFdTweqev5OWMZQlWks3h8F99/5ObgLiPXhAEAQBMwSnCtI45IhS17TJCMmTD4yI7O0j+5rohVTjq1MuPAo7rRtSnVdzZvCe+Pqy+xiY3ovJAznYyKinOYmjzAH32jyVhOlKKxW1cTos9K068ubqLUqb4v6cTQhai0CAIAgCA2Oj+LOpKiOYZhps4fSYcnD29yzhPUescd/aK7oSpPfl37j6AieHAEZgi4PUcwrc+XNNPBntCAgCAIAgOR8rFA5tWyWx1ZGBt9wczdfsKrrqOE9Y91yZrxnbulvi/kyDrnPSBQCqAogCAqgM3CcXmpna0EhZfaNrXec3YVlGcobYs5bqzo3MdWrFPzXczaSYrSVPymAwv+upthPF0Jy8Fsc4y6yw7V9jijaXdt+xU14+zP6SLR0c186WohqB9HW5qT8jj7VHNY9Vpmz+pamy4pyh/wCl4r7GqrqCWE2mjfGfvNIB7DsPcsJRcc0d1G4pVljSkpdxjgrHFG0ID3HA6RwYwXc8hoHEnIJg3sRjOpGnFzk8Etp9E0MGpHGzbqta2/YAPYrmKwSR8nqz16kp8W2ZCk1hAEAQBAYeKYZHURujlaHNdu4HcQdx61EoqSwZut7ipb1FUpvBogNVyWDW+CqS1vB8esR+IOF/BcTs9vos9PS5VPV/uUsX2PDzTLJ5K3/am/on+ajokva+Rt/VUPdPx/A96t/2pv6J/mnRJe18h+qoe6fj+CnvVyfaWfpH+adEnxQ/VVP3T8V9invWSfaWfpO/knRJ8UT+qqfun4r7D3rJftEf6bv5J0SXFE/qql7t+K+xQ8lkv2iP9N37p0SfFE/qql7t+K+xT3rJvtEf5Hfuo6JP2h+qaPu5eKPLuSub6+I9rHfujs5cUFypor/TfijNpNBK6IWjrQ1v0emW/kNx6FkreospeZz1dO2NV4zoYvjsx8Vgy6/QWod8Y6keeJhc0+LbLLo897XgYLTlvHqKov8Asn54lh3Jq4/VM62SSepzSo6KzauUqj7T71H6NEh0X0Jho3c5rGWTc9wA1Rv1Wj1rdSt4weObKnSOmq15HUw1Y8Fv72SkBbymKoAgCAIAgCAIAgCAIAgCAIAgCAIAgCAIAgCAIAgCAs1dS2NjnvNmtzJQHihrWTMD4zdpuOGY3IDJQGoqNJKeNzmufZzTYjVO0KcAZFBjEMxtG8E7bbDbsUAz0BppdJ6Zri1z7EEg9E7QbHcpwBnYdiEc7S6M6wBte1s1AKYjiUcGqZCQHGwNiRfrI2IC/LUNawvJAaBe+63FAWqCuZMzWjJLb2uQR4XQFKvEGRuja82Mhs3Im5y8NqAu1VQ2NjnuNmtFyduSArSztkY17TdrhcHZkgLFfiUcIBleG32DeewIDFpNI6eR4Y1/ScbAEEXKA2yAIAgCAjeksnOywU4Nmk87IeDG8fT6FILGj9VHHVTRRuDo5OmyxyB3t/vBCCVqCSNaPMBq6+4B6Td3W9SQW9JIGx1FHIwBr3P1TYW1hcbfE+KIklKgEIwmtfHJVBtO6a8rrkWysXZbCpaBKsJqDJHrOiMRuRqnb27FALtdStlY5jxdrsv/AEdaAgtM50j2UjpgYmvI1hlrAbGj2f4WRBPoYgxoa0WaBYAbgsSTQaT/ACig/wBQ+tilA2OkXyWfzCoWYK6O/JYPMCl5g1ePUsgqYp2xc8xrdUs4HPO3egPUWONMkbZqd0RcQGOcARrbs7C21QCRBAVQBACgNJhuFO52olnDSZOiG3uBHwPo8FILeMYHcxPpmsZJG6/0QR12HV6SgN63rUAjbMOqo553xc3aV1+kSTYXt2bVIL1Lg8z5mTVL2nU8hjNgPFASBQCL0mHVcL5jFzVpHl/SJvtNvWpBu8L57VPP6mtfLU2av7qAWcehmkj1IbDWyc4m1m9QtmgMSp0ajNOIm5Ob0mv36+8ntU4g2OFCURgT21xlcG+sOOzaoBj49hRnawtdqSRnWad194PgEBrqmhrZm83I6JjD5Tm3JI7P8KQSCkpxGxjG7GgAdygGHijam7TAWWsdZr75ncQUBrjhdTPJE6ocxrY3awazO5y39ykEjUAIAgCAIAgCAIAgCAIAgCAIAgCAIAgCAIAgCAIAgCAIAgCAIAgCAIAgCAIAgCAIAgCAIAgP/9k="/>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6396" name="Picture 12" descr="https://encrypted-tbn2.gstatic.com/images?q=tbn:ANd9GcS49BWgY8qOzKh3WbccXijfncwS8ETUaxjDny1gT0HcWKt_-RiY"/>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28992" y="3857628"/>
            <a:ext cx="2500330" cy="25003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4249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0" y="44450"/>
            <a:ext cx="9144000" cy="1054100"/>
          </a:xfrm>
        </p:spPr>
        <p:txBody>
          <a:bodyPr/>
          <a:lstStyle/>
          <a:p>
            <a:r>
              <a:rPr lang="es-EC" sz="4000" dirty="0" smtClean="0"/>
              <a:t>Valoración del Riesgo</a:t>
            </a:r>
            <a:endParaRPr lang="es-EC" sz="4000" dirty="0"/>
          </a:p>
        </p:txBody>
      </p:sp>
      <p:graphicFrame>
        <p:nvGraphicFramePr>
          <p:cNvPr id="6" name="5 Tabla"/>
          <p:cNvGraphicFramePr>
            <a:graphicFrameLocks noGrp="1"/>
          </p:cNvGraphicFramePr>
          <p:nvPr/>
        </p:nvGraphicFramePr>
        <p:xfrm>
          <a:off x="1" y="1071542"/>
          <a:ext cx="9143998" cy="6736080"/>
        </p:xfrm>
        <a:graphic>
          <a:graphicData uri="http://schemas.openxmlformats.org/drawingml/2006/table">
            <a:tbl>
              <a:tblPr/>
              <a:tblGrid>
                <a:gridCol w="457988"/>
                <a:gridCol w="5116850"/>
                <a:gridCol w="1231834"/>
                <a:gridCol w="1089699"/>
                <a:gridCol w="1247627"/>
              </a:tblGrid>
              <a:tr h="680760">
                <a:tc>
                  <a:txBody>
                    <a:bodyPr/>
                    <a:lstStyle/>
                    <a:p>
                      <a:pPr algn="ctr">
                        <a:lnSpc>
                          <a:spcPct val="200000"/>
                        </a:lnSpc>
                        <a:spcAft>
                          <a:spcPts val="0"/>
                        </a:spcAft>
                      </a:pPr>
                      <a:r>
                        <a:rPr lang="es-EC" sz="1300" dirty="0">
                          <a:latin typeface="Calibri"/>
                          <a:ea typeface="Times New Roman"/>
                          <a:cs typeface="Times New Roman"/>
                        </a:rPr>
                        <a:t>ID</a:t>
                      </a:r>
                      <a:endParaRPr lang="es-ES" sz="1300" dirty="0">
                        <a:latin typeface="Times New Roman"/>
                        <a:ea typeface="Times New Roman"/>
                        <a:cs typeface="Times New Roman"/>
                      </a:endParaRPr>
                    </a:p>
                  </a:txBody>
                  <a:tcPr marL="31693" marR="316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300">
                          <a:latin typeface="Calibri"/>
                          <a:ea typeface="Times New Roman"/>
                          <a:cs typeface="Times New Roman"/>
                        </a:rPr>
                        <a:t>Riesgo</a:t>
                      </a:r>
                      <a:endParaRPr lang="es-ES" sz="1300">
                        <a:latin typeface="Times New Roman"/>
                        <a:ea typeface="Times New Roman"/>
                        <a:cs typeface="Times New Roman"/>
                      </a:endParaRPr>
                    </a:p>
                  </a:txBody>
                  <a:tcPr marL="31693" marR="316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300">
                          <a:latin typeface="Calibri"/>
                          <a:ea typeface="Times New Roman"/>
                          <a:cs typeface="Times New Roman"/>
                        </a:rPr>
                        <a:t>Probabilidad</a:t>
                      </a:r>
                      <a:br>
                        <a:rPr lang="es-EC" sz="1300">
                          <a:latin typeface="Calibri"/>
                          <a:ea typeface="Times New Roman"/>
                          <a:cs typeface="Times New Roman"/>
                        </a:rPr>
                      </a:br>
                      <a:r>
                        <a:rPr lang="es-EC" sz="1300">
                          <a:latin typeface="Calibri"/>
                          <a:ea typeface="Times New Roman"/>
                          <a:cs typeface="Times New Roman"/>
                        </a:rPr>
                        <a:t>(n)</a:t>
                      </a:r>
                      <a:endParaRPr lang="es-ES" sz="1300">
                        <a:latin typeface="Times New Roman"/>
                        <a:ea typeface="Times New Roman"/>
                        <a:cs typeface="Times New Roman"/>
                      </a:endParaRPr>
                    </a:p>
                  </a:txBody>
                  <a:tcPr marL="31693" marR="316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300">
                          <a:latin typeface="Calibri"/>
                          <a:ea typeface="Times New Roman"/>
                          <a:cs typeface="Times New Roman"/>
                        </a:rPr>
                        <a:t>Impacto</a:t>
                      </a:r>
                      <a:br>
                        <a:rPr lang="es-EC" sz="1300">
                          <a:latin typeface="Calibri"/>
                          <a:ea typeface="Times New Roman"/>
                          <a:cs typeface="Times New Roman"/>
                        </a:rPr>
                      </a:br>
                      <a:r>
                        <a:rPr lang="es-EC" sz="1300">
                          <a:latin typeface="Calibri"/>
                          <a:ea typeface="Times New Roman"/>
                          <a:cs typeface="Times New Roman"/>
                        </a:rPr>
                        <a:t> ($)</a:t>
                      </a:r>
                      <a:endParaRPr lang="es-ES" sz="1300">
                        <a:latin typeface="Times New Roman"/>
                        <a:ea typeface="Times New Roman"/>
                        <a:cs typeface="Times New Roman"/>
                      </a:endParaRPr>
                    </a:p>
                  </a:txBody>
                  <a:tcPr marL="31693" marR="316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300" dirty="0">
                          <a:latin typeface="Calibri"/>
                          <a:ea typeface="Times New Roman"/>
                          <a:cs typeface="Times New Roman"/>
                        </a:rPr>
                        <a:t>Cuadrante     </a:t>
                      </a:r>
                      <a:r>
                        <a:rPr lang="es-EC" sz="1300" dirty="0" smtClean="0">
                          <a:latin typeface="Calibri"/>
                          <a:ea typeface="Times New Roman"/>
                          <a:cs typeface="Times New Roman"/>
                        </a:rPr>
                        <a:t>    </a:t>
                      </a:r>
                      <a:r>
                        <a:rPr lang="es-EC" sz="1300" dirty="0">
                          <a:latin typeface="Calibri"/>
                          <a:ea typeface="Times New Roman"/>
                          <a:cs typeface="Times New Roman"/>
                        </a:rPr>
                        <a:t>($)</a:t>
                      </a:r>
                      <a:endParaRPr lang="es-ES" sz="1300" dirty="0">
                        <a:latin typeface="Times New Roman"/>
                        <a:ea typeface="Times New Roman"/>
                        <a:cs typeface="Times New Roman"/>
                      </a:endParaRPr>
                    </a:p>
                  </a:txBody>
                  <a:tcPr marL="31693" marR="316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80">
                <a:tc>
                  <a:txBody>
                    <a:bodyPr/>
                    <a:lstStyle/>
                    <a:p>
                      <a:pPr algn="l">
                        <a:lnSpc>
                          <a:spcPct val="200000"/>
                        </a:lnSpc>
                        <a:spcAft>
                          <a:spcPts val="0"/>
                        </a:spcAft>
                      </a:pPr>
                      <a:r>
                        <a:rPr lang="es-EC" sz="1300">
                          <a:latin typeface="Calibri"/>
                          <a:ea typeface="Times New Roman"/>
                          <a:cs typeface="Times New Roman"/>
                        </a:rPr>
                        <a:t>R1</a:t>
                      </a:r>
                      <a:endParaRPr lang="es-ES" sz="1300">
                        <a:latin typeface="Times New Roman"/>
                        <a:ea typeface="Times New Roman"/>
                        <a:cs typeface="Times New Roman"/>
                      </a:endParaRPr>
                    </a:p>
                  </a:txBody>
                  <a:tcPr marL="31693" marR="316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C" sz="1300">
                          <a:latin typeface="Calibri"/>
                          <a:ea typeface="Times New Roman"/>
                          <a:cs typeface="Times New Roman"/>
                        </a:rPr>
                        <a:t>Generar ventas las cuales sean menores al costo</a:t>
                      </a:r>
                      <a:endParaRPr lang="es-ES" sz="1300">
                        <a:latin typeface="Times New Roman"/>
                        <a:ea typeface="Times New Roman"/>
                        <a:cs typeface="Times New Roman"/>
                      </a:endParaRPr>
                    </a:p>
                  </a:txBody>
                  <a:tcPr marL="31693" marR="316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w="12700" cap="flat" cmpd="sng" algn="ctr">
                      <a:solidFill>
                        <a:srgbClr val="000000"/>
                      </a:solidFill>
                      <a:prstDash val="solid"/>
                      <a:round/>
                      <a:headEnd type="none" w="med" len="med"/>
                      <a:tailEnd type="none" w="med" len="med"/>
                    </a:lnT>
                    <a:lnB>
                      <a:noFill/>
                    </a:lnB>
                  </a:tcPr>
                </a:tc>
              </a:tr>
              <a:tr h="340380">
                <a:tc>
                  <a:txBody>
                    <a:bodyPr/>
                    <a:lstStyle/>
                    <a:p>
                      <a:pPr algn="l">
                        <a:lnSpc>
                          <a:spcPct val="200000"/>
                        </a:lnSpc>
                        <a:spcAft>
                          <a:spcPts val="0"/>
                        </a:spcAft>
                      </a:pPr>
                      <a:r>
                        <a:rPr lang="es-EC" sz="1300">
                          <a:latin typeface="Calibri"/>
                          <a:ea typeface="Times New Roman"/>
                          <a:cs typeface="Times New Roman"/>
                        </a:rPr>
                        <a:t>R2</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Generar ventas con un margen de rentabilidad menor al 15%</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R3</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Reconocer ingresos menores al avance real del proyecto</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R4</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Registrar ingresos con un costo $0</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R5</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Tener una cartera de clientes vencida</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R6</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Falta de liquidez por financiamiento de contratos</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R7</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Hoja de costo mal realizada</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R8</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Incurrir en costos adicionales en los proyectos no considerados</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R9</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Cotización de productos menor a costo real</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R10</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Incurrir en multas por falta de planificación</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R11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Declaraciones tributarias erróneas por desconocimiento</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3</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R12</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Mala planificación en los gastos</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R13</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Incurrir en gastos innecesarios</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R14</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Subutilización de activos fijos</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a:noFill/>
                    </a:lnB>
                  </a:tcPr>
                </a:tc>
                <a:tc>
                  <a:txBody>
                    <a:bodyPr/>
                    <a:lstStyle/>
                    <a:p>
                      <a:pPr algn="r">
                        <a:lnSpc>
                          <a:spcPct val="200000"/>
                        </a:lnSpc>
                        <a:spcAft>
                          <a:spcPts val="0"/>
                        </a:spcAft>
                      </a:pPr>
                      <a:r>
                        <a:rPr lang="es-EC" sz="1300">
                          <a:latin typeface="Calibri"/>
                          <a:ea typeface="Times New Roman"/>
                          <a:cs typeface="Times New Roman"/>
                        </a:rPr>
                        <a:t>2</a:t>
                      </a:r>
                      <a:endParaRPr lang="es-ES" sz="1300">
                        <a:latin typeface="Times New Roman"/>
                        <a:ea typeface="Times New Roman"/>
                        <a:cs typeface="Times New Roman"/>
                      </a:endParaRPr>
                    </a:p>
                  </a:txBody>
                  <a:tcPr marL="31693" marR="31693" marT="0" marB="0" anchor="b">
                    <a:lnL>
                      <a:noFill/>
                    </a:lnL>
                    <a:lnR>
                      <a:noFill/>
                    </a:lnR>
                    <a:lnT>
                      <a:noFill/>
                    </a:lnT>
                    <a:lnB>
                      <a:noFill/>
                    </a:lnB>
                  </a:tcPr>
                </a:tc>
              </a:tr>
              <a:tr h="340380">
                <a:tc>
                  <a:txBody>
                    <a:bodyPr/>
                    <a:lstStyle/>
                    <a:p>
                      <a:pPr algn="l">
                        <a:lnSpc>
                          <a:spcPct val="200000"/>
                        </a:lnSpc>
                        <a:spcAft>
                          <a:spcPts val="0"/>
                        </a:spcAft>
                      </a:pPr>
                      <a:r>
                        <a:rPr lang="es-EC" sz="1300">
                          <a:latin typeface="Calibri"/>
                          <a:ea typeface="Times New Roman"/>
                          <a:cs typeface="Times New Roman"/>
                        </a:rPr>
                        <a:t>R15</a:t>
                      </a:r>
                      <a:endParaRPr lang="es-ES" sz="1300">
                        <a:latin typeface="Times New Roman"/>
                        <a:ea typeface="Times New Roman"/>
                        <a:cs typeface="Times New Roman"/>
                      </a:endParaRPr>
                    </a:p>
                  </a:txBody>
                  <a:tcPr marL="31693" marR="316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300">
                          <a:latin typeface="Calibri"/>
                          <a:ea typeface="Times New Roman"/>
                          <a:cs typeface="Times New Roman"/>
                        </a:rPr>
                        <a:t>Incurrir en multas tributarias</a:t>
                      </a:r>
                      <a:endParaRPr lang="es-ES" sz="1300">
                        <a:latin typeface="Times New Roman"/>
                        <a:ea typeface="Times New Roman"/>
                        <a:cs typeface="Times New Roman"/>
                      </a:endParaRPr>
                    </a:p>
                  </a:txBody>
                  <a:tcPr marL="31693" marR="316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300">
                          <a:latin typeface="Calibri"/>
                          <a:ea typeface="Times New Roman"/>
                          <a:cs typeface="Times New Roman"/>
                        </a:rPr>
                        <a:t>1</a:t>
                      </a:r>
                      <a:endParaRPr lang="es-ES" sz="1300">
                        <a:latin typeface="Times New Roman"/>
                        <a:ea typeface="Times New Roman"/>
                        <a:cs typeface="Times New Roman"/>
                      </a:endParaRPr>
                    </a:p>
                  </a:txBody>
                  <a:tcPr marL="31693" marR="316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300">
                          <a:latin typeface="Calibri"/>
                          <a:ea typeface="Times New Roman"/>
                          <a:cs typeface="Times New Roman"/>
                        </a:rPr>
                        <a:t>4</a:t>
                      </a:r>
                      <a:endParaRPr lang="es-ES" sz="1300">
                        <a:latin typeface="Times New Roman"/>
                        <a:ea typeface="Times New Roman"/>
                        <a:cs typeface="Times New Roman"/>
                      </a:endParaRPr>
                    </a:p>
                  </a:txBody>
                  <a:tcPr marL="31693" marR="316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300" dirty="0">
                          <a:latin typeface="Calibri"/>
                          <a:ea typeface="Times New Roman"/>
                          <a:cs typeface="Times New Roman"/>
                        </a:rPr>
                        <a:t>4</a:t>
                      </a:r>
                      <a:endParaRPr lang="es-ES" sz="1300" dirty="0">
                        <a:latin typeface="Times New Roman"/>
                        <a:ea typeface="Times New Roman"/>
                        <a:cs typeface="Times New Roman"/>
                      </a:endParaRPr>
                    </a:p>
                  </a:txBody>
                  <a:tcPr marL="31693" marR="3169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39130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2" y="357166"/>
          <a:ext cx="9144000" cy="6736080"/>
        </p:xfrm>
        <a:graphic>
          <a:graphicData uri="http://schemas.openxmlformats.org/drawingml/2006/table">
            <a:tbl>
              <a:tblPr/>
              <a:tblGrid>
                <a:gridCol w="352366"/>
                <a:gridCol w="4727391"/>
                <a:gridCol w="1138075"/>
                <a:gridCol w="1006760"/>
                <a:gridCol w="1919408"/>
              </a:tblGrid>
              <a:tr h="642942">
                <a:tc>
                  <a:txBody>
                    <a:bodyPr/>
                    <a:lstStyle/>
                    <a:p>
                      <a:pPr algn="l">
                        <a:lnSpc>
                          <a:spcPct val="200000"/>
                        </a:lnSpc>
                        <a:spcAft>
                          <a:spcPts val="0"/>
                        </a:spcAft>
                      </a:pPr>
                      <a:r>
                        <a:rPr lang="es-EC" sz="1300" dirty="0">
                          <a:latin typeface="Calibri"/>
                          <a:ea typeface="Times New Roman"/>
                          <a:cs typeface="Times New Roman"/>
                        </a:rPr>
                        <a:t>ID</a:t>
                      </a:r>
                      <a:endParaRPr lang="es-ES" sz="1300" dirty="0">
                        <a:latin typeface="Times New Roman"/>
                        <a:ea typeface="Times New Roman"/>
                        <a:cs typeface="Times New Roman"/>
                      </a:endParaRPr>
                    </a:p>
                  </a:txBody>
                  <a:tcPr marL="23426" marR="234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300">
                          <a:latin typeface="Calibri"/>
                          <a:ea typeface="Times New Roman"/>
                          <a:cs typeface="Times New Roman"/>
                        </a:rPr>
                        <a:t>Riesgo</a:t>
                      </a:r>
                      <a:endParaRPr lang="es-ES" sz="1300">
                        <a:latin typeface="Times New Roman"/>
                        <a:ea typeface="Times New Roman"/>
                        <a:cs typeface="Times New Roman"/>
                      </a:endParaRPr>
                    </a:p>
                  </a:txBody>
                  <a:tcPr marL="23426" marR="234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300">
                          <a:latin typeface="Calibri"/>
                          <a:ea typeface="Times New Roman"/>
                          <a:cs typeface="Times New Roman"/>
                        </a:rPr>
                        <a:t>Probabilidad</a:t>
                      </a:r>
                      <a:br>
                        <a:rPr lang="es-EC" sz="1300">
                          <a:latin typeface="Calibri"/>
                          <a:ea typeface="Times New Roman"/>
                          <a:cs typeface="Times New Roman"/>
                        </a:rPr>
                      </a:br>
                      <a:r>
                        <a:rPr lang="es-EC" sz="1300">
                          <a:latin typeface="Calibri"/>
                          <a:ea typeface="Times New Roman"/>
                          <a:cs typeface="Times New Roman"/>
                        </a:rPr>
                        <a:t>(n)</a:t>
                      </a:r>
                      <a:endParaRPr lang="es-ES" sz="1300">
                        <a:latin typeface="Times New Roman"/>
                        <a:ea typeface="Times New Roman"/>
                        <a:cs typeface="Times New Roman"/>
                      </a:endParaRPr>
                    </a:p>
                  </a:txBody>
                  <a:tcPr marL="23426" marR="234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300">
                          <a:latin typeface="Calibri"/>
                          <a:ea typeface="Times New Roman"/>
                          <a:cs typeface="Times New Roman"/>
                        </a:rPr>
                        <a:t>Impacto</a:t>
                      </a:r>
                      <a:br>
                        <a:rPr lang="es-EC" sz="1300">
                          <a:latin typeface="Calibri"/>
                          <a:ea typeface="Times New Roman"/>
                          <a:cs typeface="Times New Roman"/>
                        </a:rPr>
                      </a:br>
                      <a:r>
                        <a:rPr lang="es-EC" sz="1300">
                          <a:latin typeface="Calibri"/>
                          <a:ea typeface="Times New Roman"/>
                          <a:cs typeface="Times New Roman"/>
                        </a:rPr>
                        <a:t> ($)</a:t>
                      </a:r>
                      <a:endParaRPr lang="es-ES" sz="1300">
                        <a:latin typeface="Times New Roman"/>
                        <a:ea typeface="Times New Roman"/>
                        <a:cs typeface="Times New Roman"/>
                      </a:endParaRPr>
                    </a:p>
                  </a:txBody>
                  <a:tcPr marL="23426" marR="234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300" dirty="0">
                          <a:latin typeface="Calibri"/>
                          <a:ea typeface="Times New Roman"/>
                          <a:cs typeface="Times New Roman"/>
                        </a:rPr>
                        <a:t>Valor de Perdida </a:t>
                      </a:r>
                      <a:r>
                        <a:rPr lang="es-EC" sz="1300" dirty="0" smtClean="0">
                          <a:latin typeface="Calibri"/>
                          <a:ea typeface="Times New Roman"/>
                          <a:cs typeface="Times New Roman"/>
                        </a:rPr>
                        <a:t>             ($)</a:t>
                      </a:r>
                      <a:endParaRPr lang="es-ES" sz="1300" dirty="0">
                        <a:latin typeface="Times New Roman"/>
                        <a:ea typeface="Times New Roman"/>
                        <a:cs typeface="Times New Roman"/>
                      </a:endParaRPr>
                    </a:p>
                  </a:txBody>
                  <a:tcPr marL="23426" marR="2342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29">
                <a:tc>
                  <a:txBody>
                    <a:bodyPr/>
                    <a:lstStyle/>
                    <a:p>
                      <a:pPr algn="l">
                        <a:lnSpc>
                          <a:spcPct val="200000"/>
                        </a:lnSpc>
                        <a:spcAft>
                          <a:spcPts val="0"/>
                        </a:spcAft>
                      </a:pPr>
                      <a:r>
                        <a:rPr lang="es-EC" sz="1300" dirty="0">
                          <a:latin typeface="Calibri"/>
                          <a:ea typeface="Times New Roman"/>
                          <a:cs typeface="Times New Roman"/>
                        </a:rPr>
                        <a:t>R1</a:t>
                      </a:r>
                      <a:endParaRPr lang="es-ES" sz="1300" dirty="0">
                        <a:latin typeface="Times New Roman"/>
                        <a:ea typeface="Times New Roman"/>
                        <a:cs typeface="Times New Roman"/>
                      </a:endParaRPr>
                    </a:p>
                  </a:txBody>
                  <a:tcPr marL="23426" marR="234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C" sz="1300">
                          <a:latin typeface="Calibri"/>
                          <a:ea typeface="Times New Roman"/>
                          <a:cs typeface="Times New Roman"/>
                        </a:rPr>
                        <a:t>Generar ventas las cuales sean menores al costo</a:t>
                      </a:r>
                      <a:endParaRPr lang="es-ES" sz="1300">
                        <a:latin typeface="Times New Roman"/>
                        <a:ea typeface="Times New Roman"/>
                        <a:cs typeface="Times New Roman"/>
                      </a:endParaRPr>
                    </a:p>
                  </a:txBody>
                  <a:tcPr marL="23426" marR="234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1300">
                          <a:latin typeface="Calibri"/>
                          <a:ea typeface="Times New Roman"/>
                          <a:cs typeface="Times New Roman"/>
                        </a:rPr>
                        <a:t>4%</a:t>
                      </a:r>
                      <a:endParaRPr lang="es-ES" sz="1300">
                        <a:latin typeface="Times New Roman"/>
                        <a:ea typeface="Times New Roman"/>
                        <a:cs typeface="Times New Roman"/>
                      </a:endParaRPr>
                    </a:p>
                  </a:txBody>
                  <a:tcPr marL="23426" marR="234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1300">
                          <a:latin typeface="Calibri"/>
                          <a:ea typeface="Times New Roman"/>
                          <a:cs typeface="Times New Roman"/>
                        </a:rPr>
                        <a:t>70,621.65</a:t>
                      </a:r>
                      <a:endParaRPr lang="es-ES" sz="1300">
                        <a:latin typeface="Times New Roman"/>
                        <a:ea typeface="Times New Roman"/>
                        <a:cs typeface="Times New Roman"/>
                      </a:endParaRPr>
                    </a:p>
                  </a:txBody>
                  <a:tcPr marL="23426" marR="234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1300">
                          <a:latin typeface="Calibri"/>
                          <a:ea typeface="Times New Roman"/>
                          <a:cs typeface="Times New Roman"/>
                        </a:rPr>
                        <a:t>2,716.22</a:t>
                      </a:r>
                      <a:endParaRPr lang="es-ES" sz="1300">
                        <a:latin typeface="Times New Roman"/>
                        <a:ea typeface="Times New Roman"/>
                        <a:cs typeface="Times New Roman"/>
                      </a:endParaRPr>
                    </a:p>
                  </a:txBody>
                  <a:tcPr marL="23426" marR="23426" marT="0" marB="0" anchor="b">
                    <a:lnL>
                      <a:noFill/>
                    </a:lnL>
                    <a:lnR>
                      <a:noFill/>
                    </a:lnR>
                    <a:lnT w="12700" cap="flat" cmpd="sng" algn="ctr">
                      <a:solidFill>
                        <a:srgbClr val="000000"/>
                      </a:solidFill>
                      <a:prstDash val="solid"/>
                      <a:round/>
                      <a:headEnd type="none" w="med" len="med"/>
                      <a:tailEnd type="none" w="med" len="med"/>
                    </a:lnT>
                    <a:lnB>
                      <a:noFill/>
                    </a:lnB>
                  </a:tcPr>
                </a:tc>
              </a:tr>
              <a:tr h="303529">
                <a:tc>
                  <a:txBody>
                    <a:bodyPr/>
                    <a:lstStyle/>
                    <a:p>
                      <a:pPr algn="l">
                        <a:lnSpc>
                          <a:spcPct val="200000"/>
                        </a:lnSpc>
                        <a:spcAft>
                          <a:spcPts val="0"/>
                        </a:spcAft>
                      </a:pPr>
                      <a:r>
                        <a:rPr lang="es-EC" sz="1300">
                          <a:latin typeface="Calibri"/>
                          <a:ea typeface="Times New Roman"/>
                          <a:cs typeface="Times New Roman"/>
                        </a:rPr>
                        <a:t>R2</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Generar ventas con un margen de rentabilidad menor al 15%</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12%</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70,621.65</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8,148.65</a:t>
                      </a:r>
                      <a:endParaRPr lang="es-ES" sz="1300">
                        <a:latin typeface="Times New Roman"/>
                        <a:ea typeface="Times New Roman"/>
                        <a:cs typeface="Times New Roman"/>
                      </a:endParaRPr>
                    </a:p>
                  </a:txBody>
                  <a:tcPr marL="23426" marR="23426" marT="0" marB="0" anchor="b">
                    <a:lnL>
                      <a:noFill/>
                    </a:lnL>
                    <a:lnR>
                      <a:noFill/>
                    </a:lnR>
                    <a:lnT>
                      <a:noFill/>
                    </a:lnT>
                    <a:lnB>
                      <a:noFill/>
                    </a:lnB>
                  </a:tcPr>
                </a:tc>
              </a:tr>
              <a:tr h="303529">
                <a:tc>
                  <a:txBody>
                    <a:bodyPr/>
                    <a:lstStyle/>
                    <a:p>
                      <a:pPr algn="l">
                        <a:lnSpc>
                          <a:spcPct val="200000"/>
                        </a:lnSpc>
                        <a:spcAft>
                          <a:spcPts val="0"/>
                        </a:spcAft>
                      </a:pPr>
                      <a:r>
                        <a:rPr lang="es-EC" sz="1300">
                          <a:latin typeface="Calibri"/>
                          <a:ea typeface="Times New Roman"/>
                          <a:cs typeface="Times New Roman"/>
                        </a:rPr>
                        <a:t>R3</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Reconocer ingresos menores al avance real del proyecto</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dirty="0">
                          <a:latin typeface="Calibri"/>
                          <a:ea typeface="Times New Roman"/>
                          <a:cs typeface="Times New Roman"/>
                        </a:rPr>
                        <a:t>8%</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dirty="0">
                          <a:latin typeface="Calibri"/>
                          <a:ea typeface="Times New Roman"/>
                          <a:cs typeface="Times New Roman"/>
                        </a:rPr>
                        <a:t>35,310.83</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2,716.22</a:t>
                      </a:r>
                      <a:endParaRPr lang="es-ES" sz="1300">
                        <a:latin typeface="Times New Roman"/>
                        <a:ea typeface="Times New Roman"/>
                        <a:cs typeface="Times New Roman"/>
                      </a:endParaRPr>
                    </a:p>
                  </a:txBody>
                  <a:tcPr marL="23426" marR="23426" marT="0" marB="0" anchor="b">
                    <a:lnL>
                      <a:noFill/>
                    </a:lnL>
                    <a:lnR>
                      <a:noFill/>
                    </a:lnR>
                    <a:lnT>
                      <a:noFill/>
                    </a:lnT>
                    <a:lnB>
                      <a:noFill/>
                    </a:lnB>
                  </a:tcPr>
                </a:tc>
              </a:tr>
              <a:tr h="303529">
                <a:tc>
                  <a:txBody>
                    <a:bodyPr/>
                    <a:lstStyle/>
                    <a:p>
                      <a:pPr algn="l">
                        <a:lnSpc>
                          <a:spcPct val="200000"/>
                        </a:lnSpc>
                        <a:spcAft>
                          <a:spcPts val="0"/>
                        </a:spcAft>
                      </a:pPr>
                      <a:r>
                        <a:rPr lang="es-EC" sz="1300">
                          <a:latin typeface="Calibri"/>
                          <a:ea typeface="Times New Roman"/>
                          <a:cs typeface="Times New Roman"/>
                        </a:rPr>
                        <a:t>R4</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Registrar ingresos con un costo $0</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4%</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35,310.83</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1,358.11</a:t>
                      </a:r>
                      <a:endParaRPr lang="es-ES" sz="1300">
                        <a:latin typeface="Times New Roman"/>
                        <a:ea typeface="Times New Roman"/>
                        <a:cs typeface="Times New Roman"/>
                      </a:endParaRPr>
                    </a:p>
                  </a:txBody>
                  <a:tcPr marL="23426" marR="23426" marT="0" marB="0" anchor="b">
                    <a:lnL>
                      <a:noFill/>
                    </a:lnL>
                    <a:lnR>
                      <a:noFill/>
                    </a:lnR>
                    <a:lnT>
                      <a:noFill/>
                    </a:lnT>
                    <a:lnB>
                      <a:noFill/>
                    </a:lnB>
                  </a:tcPr>
                </a:tc>
              </a:tr>
              <a:tr h="303529">
                <a:tc>
                  <a:txBody>
                    <a:bodyPr/>
                    <a:lstStyle/>
                    <a:p>
                      <a:pPr algn="l">
                        <a:lnSpc>
                          <a:spcPct val="200000"/>
                        </a:lnSpc>
                        <a:spcAft>
                          <a:spcPts val="0"/>
                        </a:spcAft>
                      </a:pPr>
                      <a:r>
                        <a:rPr lang="es-EC" sz="1300">
                          <a:latin typeface="Calibri"/>
                          <a:ea typeface="Times New Roman"/>
                          <a:cs typeface="Times New Roman"/>
                        </a:rPr>
                        <a:t>R5</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Tener una cartera de clientes vencida</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4%</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35,310.83</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1,358.11</a:t>
                      </a:r>
                      <a:endParaRPr lang="es-ES" sz="1300">
                        <a:latin typeface="Times New Roman"/>
                        <a:ea typeface="Times New Roman"/>
                        <a:cs typeface="Times New Roman"/>
                      </a:endParaRPr>
                    </a:p>
                  </a:txBody>
                  <a:tcPr marL="23426" marR="23426" marT="0" marB="0" anchor="b">
                    <a:lnL>
                      <a:noFill/>
                    </a:lnL>
                    <a:lnR>
                      <a:noFill/>
                    </a:lnR>
                    <a:lnT>
                      <a:noFill/>
                    </a:lnT>
                    <a:lnB>
                      <a:noFill/>
                    </a:lnB>
                  </a:tcPr>
                </a:tc>
              </a:tr>
              <a:tr h="303529">
                <a:tc>
                  <a:txBody>
                    <a:bodyPr/>
                    <a:lstStyle/>
                    <a:p>
                      <a:pPr algn="l">
                        <a:lnSpc>
                          <a:spcPct val="200000"/>
                        </a:lnSpc>
                        <a:spcAft>
                          <a:spcPts val="0"/>
                        </a:spcAft>
                      </a:pPr>
                      <a:r>
                        <a:rPr lang="es-EC" sz="1300">
                          <a:latin typeface="Calibri"/>
                          <a:ea typeface="Times New Roman"/>
                          <a:cs typeface="Times New Roman"/>
                        </a:rPr>
                        <a:t>R6</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Falta de liquidez por financiamiento de contratos</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8%</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105,932.48</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8,148.65</a:t>
                      </a:r>
                      <a:endParaRPr lang="es-ES" sz="1300">
                        <a:latin typeface="Times New Roman"/>
                        <a:ea typeface="Times New Roman"/>
                        <a:cs typeface="Times New Roman"/>
                      </a:endParaRPr>
                    </a:p>
                  </a:txBody>
                  <a:tcPr marL="23426" marR="23426" marT="0" marB="0" anchor="b">
                    <a:lnL>
                      <a:noFill/>
                    </a:lnL>
                    <a:lnR>
                      <a:noFill/>
                    </a:lnR>
                    <a:lnT>
                      <a:noFill/>
                    </a:lnT>
                    <a:lnB>
                      <a:noFill/>
                    </a:lnB>
                  </a:tcPr>
                </a:tc>
              </a:tr>
              <a:tr h="303529">
                <a:tc>
                  <a:txBody>
                    <a:bodyPr/>
                    <a:lstStyle/>
                    <a:p>
                      <a:pPr algn="l">
                        <a:lnSpc>
                          <a:spcPct val="200000"/>
                        </a:lnSpc>
                        <a:spcAft>
                          <a:spcPts val="0"/>
                        </a:spcAft>
                      </a:pPr>
                      <a:r>
                        <a:rPr lang="es-EC" sz="1300">
                          <a:latin typeface="Calibri"/>
                          <a:ea typeface="Times New Roman"/>
                          <a:cs typeface="Times New Roman"/>
                        </a:rPr>
                        <a:t>R7</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Hoja de costo mal realizada</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12%</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105,932.48</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12,222.98</a:t>
                      </a:r>
                      <a:endParaRPr lang="es-ES" sz="1300">
                        <a:latin typeface="Times New Roman"/>
                        <a:ea typeface="Times New Roman"/>
                        <a:cs typeface="Times New Roman"/>
                      </a:endParaRPr>
                    </a:p>
                  </a:txBody>
                  <a:tcPr marL="23426" marR="23426" marT="0" marB="0" anchor="b">
                    <a:lnL>
                      <a:noFill/>
                    </a:lnL>
                    <a:lnR>
                      <a:noFill/>
                    </a:lnR>
                    <a:lnT>
                      <a:noFill/>
                    </a:lnT>
                    <a:lnB>
                      <a:noFill/>
                    </a:lnB>
                  </a:tcPr>
                </a:tc>
              </a:tr>
              <a:tr h="303529">
                <a:tc>
                  <a:txBody>
                    <a:bodyPr/>
                    <a:lstStyle/>
                    <a:p>
                      <a:pPr algn="l">
                        <a:lnSpc>
                          <a:spcPct val="200000"/>
                        </a:lnSpc>
                        <a:spcAft>
                          <a:spcPts val="0"/>
                        </a:spcAft>
                      </a:pPr>
                      <a:r>
                        <a:rPr lang="es-EC" sz="1300">
                          <a:latin typeface="Calibri"/>
                          <a:ea typeface="Times New Roman"/>
                          <a:cs typeface="Times New Roman"/>
                        </a:rPr>
                        <a:t>R8</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dirty="0">
                          <a:latin typeface="Calibri"/>
                          <a:ea typeface="Times New Roman"/>
                          <a:cs typeface="Times New Roman"/>
                        </a:rPr>
                        <a:t>Incurrir en costos adicionales en los proyectos no considerados</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12%</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dirty="0">
                          <a:latin typeface="Calibri"/>
                          <a:ea typeface="Times New Roman"/>
                          <a:cs typeface="Times New Roman"/>
                        </a:rPr>
                        <a:t>105,932.48</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12,222.98</a:t>
                      </a:r>
                      <a:endParaRPr lang="es-ES" sz="1300">
                        <a:latin typeface="Times New Roman"/>
                        <a:ea typeface="Times New Roman"/>
                        <a:cs typeface="Times New Roman"/>
                      </a:endParaRPr>
                    </a:p>
                  </a:txBody>
                  <a:tcPr marL="23426" marR="23426" marT="0" marB="0" anchor="b">
                    <a:lnL>
                      <a:noFill/>
                    </a:lnL>
                    <a:lnR>
                      <a:noFill/>
                    </a:lnR>
                    <a:lnT>
                      <a:noFill/>
                    </a:lnT>
                    <a:lnB>
                      <a:noFill/>
                    </a:lnB>
                  </a:tcPr>
                </a:tc>
              </a:tr>
              <a:tr h="303529">
                <a:tc>
                  <a:txBody>
                    <a:bodyPr/>
                    <a:lstStyle/>
                    <a:p>
                      <a:pPr algn="l">
                        <a:lnSpc>
                          <a:spcPct val="200000"/>
                        </a:lnSpc>
                        <a:spcAft>
                          <a:spcPts val="0"/>
                        </a:spcAft>
                      </a:pPr>
                      <a:r>
                        <a:rPr lang="es-EC" sz="1300">
                          <a:latin typeface="Calibri"/>
                          <a:ea typeface="Times New Roman"/>
                          <a:cs typeface="Times New Roman"/>
                        </a:rPr>
                        <a:t>R9</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Cotización de productos menor a costo real</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dirty="0">
                          <a:latin typeface="Calibri"/>
                          <a:ea typeface="Times New Roman"/>
                          <a:cs typeface="Times New Roman"/>
                        </a:rPr>
                        <a:t>4%</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dirty="0">
                          <a:latin typeface="Calibri"/>
                          <a:ea typeface="Times New Roman"/>
                          <a:cs typeface="Times New Roman"/>
                        </a:rPr>
                        <a:t>70,621.65</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dirty="0">
                          <a:latin typeface="Calibri"/>
                          <a:ea typeface="Times New Roman"/>
                          <a:cs typeface="Times New Roman"/>
                        </a:rPr>
                        <a:t>2,716.22</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r>
              <a:tr h="360245">
                <a:tc>
                  <a:txBody>
                    <a:bodyPr/>
                    <a:lstStyle/>
                    <a:p>
                      <a:pPr algn="l">
                        <a:lnSpc>
                          <a:spcPct val="200000"/>
                        </a:lnSpc>
                        <a:spcAft>
                          <a:spcPts val="0"/>
                        </a:spcAft>
                      </a:pPr>
                      <a:r>
                        <a:rPr lang="es-EC" sz="1300">
                          <a:latin typeface="Calibri"/>
                          <a:ea typeface="Times New Roman"/>
                          <a:cs typeface="Times New Roman"/>
                        </a:rPr>
                        <a:t>R10</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dirty="0">
                          <a:latin typeface="Calibri"/>
                          <a:ea typeface="Times New Roman"/>
                          <a:cs typeface="Times New Roman"/>
                        </a:rPr>
                        <a:t>Incurrir en multas por falta de planificación</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4%</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dirty="0">
                          <a:latin typeface="Calibri"/>
                          <a:ea typeface="Times New Roman"/>
                          <a:cs typeface="Times New Roman"/>
                        </a:rPr>
                        <a:t>70,621.65</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dirty="0">
                          <a:latin typeface="Calibri"/>
                          <a:ea typeface="Times New Roman"/>
                          <a:cs typeface="Times New Roman"/>
                        </a:rPr>
                        <a:t>2,716.22</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r>
              <a:tr h="285752">
                <a:tc>
                  <a:txBody>
                    <a:bodyPr/>
                    <a:lstStyle/>
                    <a:p>
                      <a:pPr algn="l">
                        <a:lnSpc>
                          <a:spcPct val="200000"/>
                        </a:lnSpc>
                        <a:spcAft>
                          <a:spcPts val="0"/>
                        </a:spcAft>
                      </a:pPr>
                      <a:r>
                        <a:rPr lang="es-EC" sz="1300">
                          <a:latin typeface="Calibri"/>
                          <a:ea typeface="Times New Roman"/>
                          <a:cs typeface="Times New Roman"/>
                        </a:rPr>
                        <a:t>R11</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Declaraciones tributarias erróneas por desconocimiento</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4%</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105,932.48</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dirty="0">
                          <a:latin typeface="Calibri"/>
                          <a:ea typeface="Times New Roman"/>
                          <a:cs typeface="Times New Roman"/>
                        </a:rPr>
                        <a:t>4,074.33</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r>
              <a:tr h="284039">
                <a:tc>
                  <a:txBody>
                    <a:bodyPr/>
                    <a:lstStyle/>
                    <a:p>
                      <a:pPr algn="l">
                        <a:lnSpc>
                          <a:spcPct val="200000"/>
                        </a:lnSpc>
                        <a:spcAft>
                          <a:spcPts val="0"/>
                        </a:spcAft>
                      </a:pPr>
                      <a:r>
                        <a:rPr lang="es-EC" sz="1300">
                          <a:latin typeface="Calibri"/>
                          <a:ea typeface="Times New Roman"/>
                          <a:cs typeface="Times New Roman"/>
                        </a:rPr>
                        <a:t>R12</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dirty="0">
                          <a:latin typeface="Calibri"/>
                          <a:ea typeface="Times New Roman"/>
                          <a:cs typeface="Times New Roman"/>
                        </a:rPr>
                        <a:t>Mala planificación en los gastos</a:t>
                      </a:r>
                      <a:endParaRPr lang="es-ES" sz="1300" dirty="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8%</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35,310.83</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2,716.22</a:t>
                      </a:r>
                      <a:endParaRPr lang="es-ES" sz="1300">
                        <a:latin typeface="Times New Roman"/>
                        <a:ea typeface="Times New Roman"/>
                        <a:cs typeface="Times New Roman"/>
                      </a:endParaRPr>
                    </a:p>
                  </a:txBody>
                  <a:tcPr marL="23426" marR="23426" marT="0" marB="0" anchor="b">
                    <a:lnL>
                      <a:noFill/>
                    </a:lnL>
                    <a:lnR>
                      <a:noFill/>
                    </a:lnR>
                    <a:lnT>
                      <a:noFill/>
                    </a:lnT>
                    <a:lnB>
                      <a:noFill/>
                    </a:lnB>
                  </a:tcPr>
                </a:tc>
              </a:tr>
              <a:tr h="312464">
                <a:tc>
                  <a:txBody>
                    <a:bodyPr/>
                    <a:lstStyle/>
                    <a:p>
                      <a:pPr algn="l">
                        <a:lnSpc>
                          <a:spcPct val="200000"/>
                        </a:lnSpc>
                        <a:spcAft>
                          <a:spcPts val="0"/>
                        </a:spcAft>
                      </a:pPr>
                      <a:r>
                        <a:rPr lang="es-EC" sz="1300">
                          <a:latin typeface="Calibri"/>
                          <a:ea typeface="Times New Roman"/>
                          <a:cs typeface="Times New Roman"/>
                        </a:rPr>
                        <a:t>R13</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Incurrir en gastos innecesarios</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8%</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35,310.83</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2,716.22</a:t>
                      </a:r>
                      <a:endParaRPr lang="es-ES" sz="1300">
                        <a:latin typeface="Times New Roman"/>
                        <a:ea typeface="Times New Roman"/>
                        <a:cs typeface="Times New Roman"/>
                      </a:endParaRPr>
                    </a:p>
                  </a:txBody>
                  <a:tcPr marL="23426" marR="23426" marT="0" marB="0" anchor="b">
                    <a:lnL>
                      <a:noFill/>
                    </a:lnL>
                    <a:lnR>
                      <a:noFill/>
                    </a:lnR>
                    <a:lnT>
                      <a:noFill/>
                    </a:lnT>
                    <a:lnB>
                      <a:noFill/>
                    </a:lnB>
                  </a:tcPr>
                </a:tc>
              </a:tr>
              <a:tr h="242934">
                <a:tc>
                  <a:txBody>
                    <a:bodyPr/>
                    <a:lstStyle/>
                    <a:p>
                      <a:pPr algn="l">
                        <a:lnSpc>
                          <a:spcPct val="200000"/>
                        </a:lnSpc>
                        <a:spcAft>
                          <a:spcPts val="0"/>
                        </a:spcAft>
                      </a:pPr>
                      <a:r>
                        <a:rPr lang="es-EC" sz="1300">
                          <a:latin typeface="Calibri"/>
                          <a:ea typeface="Times New Roman"/>
                          <a:cs typeface="Times New Roman"/>
                        </a:rPr>
                        <a:t>R14</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l">
                        <a:lnSpc>
                          <a:spcPct val="200000"/>
                        </a:lnSpc>
                        <a:spcAft>
                          <a:spcPts val="0"/>
                        </a:spcAft>
                      </a:pPr>
                      <a:r>
                        <a:rPr lang="es-EC" sz="1300">
                          <a:latin typeface="Calibri"/>
                          <a:ea typeface="Times New Roman"/>
                          <a:cs typeface="Times New Roman"/>
                        </a:rPr>
                        <a:t>Subutilización de activos fijos</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8%</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35,310.83</a:t>
                      </a:r>
                      <a:endParaRPr lang="es-ES" sz="1300">
                        <a:latin typeface="Times New Roman"/>
                        <a:ea typeface="Times New Roman"/>
                        <a:cs typeface="Times New Roman"/>
                      </a:endParaRPr>
                    </a:p>
                  </a:txBody>
                  <a:tcPr marL="23426" marR="23426" marT="0" marB="0" anchor="b">
                    <a:lnL>
                      <a:noFill/>
                    </a:lnL>
                    <a:lnR>
                      <a:noFill/>
                    </a:lnR>
                    <a:lnT>
                      <a:noFill/>
                    </a:lnT>
                    <a:lnB>
                      <a:noFill/>
                    </a:lnB>
                  </a:tcPr>
                </a:tc>
                <a:tc>
                  <a:txBody>
                    <a:bodyPr/>
                    <a:lstStyle/>
                    <a:p>
                      <a:pPr algn="ctr">
                        <a:lnSpc>
                          <a:spcPct val="200000"/>
                        </a:lnSpc>
                        <a:spcAft>
                          <a:spcPts val="0"/>
                        </a:spcAft>
                      </a:pPr>
                      <a:r>
                        <a:rPr lang="es-EC" sz="1300">
                          <a:latin typeface="Calibri"/>
                          <a:ea typeface="Times New Roman"/>
                          <a:cs typeface="Times New Roman"/>
                        </a:rPr>
                        <a:t>2,716.22</a:t>
                      </a:r>
                      <a:endParaRPr lang="es-ES" sz="1300">
                        <a:latin typeface="Times New Roman"/>
                        <a:ea typeface="Times New Roman"/>
                        <a:cs typeface="Times New Roman"/>
                      </a:endParaRPr>
                    </a:p>
                  </a:txBody>
                  <a:tcPr marL="23426" marR="23426" marT="0" marB="0" anchor="b">
                    <a:lnL>
                      <a:noFill/>
                    </a:lnL>
                    <a:lnR>
                      <a:noFill/>
                    </a:lnR>
                    <a:lnT>
                      <a:noFill/>
                    </a:lnT>
                    <a:lnB>
                      <a:noFill/>
                    </a:lnB>
                  </a:tcPr>
                </a:tc>
              </a:tr>
              <a:tr h="207462">
                <a:tc>
                  <a:txBody>
                    <a:bodyPr/>
                    <a:lstStyle/>
                    <a:p>
                      <a:pPr algn="l">
                        <a:lnSpc>
                          <a:spcPct val="200000"/>
                        </a:lnSpc>
                        <a:spcAft>
                          <a:spcPts val="0"/>
                        </a:spcAft>
                      </a:pPr>
                      <a:r>
                        <a:rPr lang="es-EC" sz="1300">
                          <a:latin typeface="Calibri"/>
                          <a:ea typeface="Times New Roman"/>
                          <a:cs typeface="Times New Roman"/>
                        </a:rPr>
                        <a:t>R15</a:t>
                      </a:r>
                      <a:endParaRPr lang="es-ES" sz="1300">
                        <a:latin typeface="Times New Roman"/>
                        <a:ea typeface="Times New Roman"/>
                        <a:cs typeface="Times New Roman"/>
                      </a:endParaRPr>
                    </a:p>
                  </a:txBody>
                  <a:tcPr marL="23426" marR="234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300">
                          <a:latin typeface="Calibri"/>
                          <a:ea typeface="Times New Roman"/>
                          <a:cs typeface="Times New Roman"/>
                        </a:rPr>
                        <a:t>Incurrir en multas tributarias</a:t>
                      </a:r>
                      <a:endParaRPr lang="es-ES" sz="1300">
                        <a:latin typeface="Times New Roman"/>
                        <a:ea typeface="Times New Roman"/>
                        <a:cs typeface="Times New Roman"/>
                      </a:endParaRPr>
                    </a:p>
                  </a:txBody>
                  <a:tcPr marL="23426" marR="234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300">
                          <a:latin typeface="Calibri"/>
                          <a:ea typeface="Times New Roman"/>
                          <a:cs typeface="Times New Roman"/>
                        </a:rPr>
                        <a:t>4%</a:t>
                      </a:r>
                      <a:endParaRPr lang="es-ES" sz="1300">
                        <a:latin typeface="Times New Roman"/>
                        <a:ea typeface="Times New Roman"/>
                        <a:cs typeface="Times New Roman"/>
                      </a:endParaRPr>
                    </a:p>
                  </a:txBody>
                  <a:tcPr marL="23426" marR="234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300">
                          <a:latin typeface="Calibri"/>
                          <a:ea typeface="Times New Roman"/>
                          <a:cs typeface="Times New Roman"/>
                        </a:rPr>
                        <a:t>141,243.31</a:t>
                      </a:r>
                      <a:endParaRPr lang="es-ES" sz="1300">
                        <a:latin typeface="Times New Roman"/>
                        <a:ea typeface="Times New Roman"/>
                        <a:cs typeface="Times New Roman"/>
                      </a:endParaRPr>
                    </a:p>
                  </a:txBody>
                  <a:tcPr marL="23426" marR="234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300" dirty="0">
                          <a:latin typeface="Calibri"/>
                          <a:ea typeface="Times New Roman"/>
                          <a:cs typeface="Times New Roman"/>
                        </a:rPr>
                        <a:t>5,432.43</a:t>
                      </a:r>
                      <a:endParaRPr lang="es-ES" sz="1300" dirty="0">
                        <a:latin typeface="Times New Roman"/>
                        <a:ea typeface="Times New Roman"/>
                        <a:cs typeface="Times New Roman"/>
                      </a:endParaRPr>
                    </a:p>
                  </a:txBody>
                  <a:tcPr marL="23426" marR="23426"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85726"/>
          <a:ext cx="8643961" cy="6572273"/>
        </p:xfrm>
        <a:graphic>
          <a:graphicData uri="http://schemas.openxmlformats.org/drawingml/2006/table">
            <a:tbl>
              <a:tblPr/>
              <a:tblGrid>
                <a:gridCol w="653323"/>
                <a:gridCol w="1331773"/>
                <a:gridCol w="1331773"/>
                <a:gridCol w="1331773"/>
                <a:gridCol w="1331773"/>
                <a:gridCol w="1331773"/>
                <a:gridCol w="1331773"/>
              </a:tblGrid>
              <a:tr h="865674">
                <a:tc rowSpan="5">
                  <a:txBody>
                    <a:bodyPr/>
                    <a:lstStyle/>
                    <a:p>
                      <a:pPr algn="ctr">
                        <a:lnSpc>
                          <a:spcPct val="200000"/>
                        </a:lnSpc>
                        <a:spcAft>
                          <a:spcPts val="0"/>
                        </a:spcAft>
                      </a:pPr>
                      <a:r>
                        <a:rPr lang="es-EC" sz="1400">
                          <a:latin typeface="Calibri"/>
                          <a:ea typeface="Times New Roman"/>
                          <a:cs typeface="Times New Roman"/>
                        </a:rPr>
                        <a:t>Impacto ($)</a:t>
                      </a:r>
                      <a:endParaRPr lang="es-ES" sz="1600">
                        <a:latin typeface="Times New Roman"/>
                        <a:ea typeface="Times New Roman"/>
                        <a:cs typeface="Times New Roman"/>
                      </a:endParaRPr>
                    </a:p>
                  </a:txBody>
                  <a:tcPr marL="35974" marR="35974" marT="0" marB="0" vert="vert270">
                    <a:lnL>
                      <a:noFill/>
                    </a:lnL>
                    <a:lnR>
                      <a:noFill/>
                    </a:lnR>
                    <a:lnT>
                      <a:noFill/>
                    </a:lnT>
                    <a:lnB>
                      <a:noFill/>
                    </a:lnB>
                  </a:tcPr>
                </a:tc>
                <a:tc>
                  <a:txBody>
                    <a:bodyPr/>
                    <a:lstStyle/>
                    <a:p>
                      <a:pPr algn="r">
                        <a:lnSpc>
                          <a:spcPct val="200000"/>
                        </a:lnSpc>
                        <a:spcAft>
                          <a:spcPts val="0"/>
                        </a:spcAft>
                      </a:pPr>
                      <a:r>
                        <a:rPr lang="es-EC" sz="1400">
                          <a:latin typeface="Calibri"/>
                          <a:ea typeface="Times New Roman"/>
                          <a:cs typeface="Times New Roman"/>
                        </a:rPr>
                        <a:t>5</a:t>
                      </a:r>
                      <a:endParaRPr lang="es-ES" sz="1600">
                        <a:latin typeface="Times New Roman"/>
                        <a:ea typeface="Times New Roman"/>
                        <a:cs typeface="Times New Roman"/>
                      </a:endParaRPr>
                    </a:p>
                  </a:txBody>
                  <a:tcPr marL="35974" marR="3597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65674">
                <a:tc vMerge="1">
                  <a:txBody>
                    <a:bodyPr/>
                    <a:lstStyle/>
                    <a:p>
                      <a:endParaRPr lang="es-ES"/>
                    </a:p>
                  </a:txBody>
                  <a:tcPr/>
                </a:tc>
                <a:tc>
                  <a:txBody>
                    <a:bodyPr/>
                    <a:lstStyle/>
                    <a:p>
                      <a:pPr algn="r">
                        <a:lnSpc>
                          <a:spcPct val="200000"/>
                        </a:lnSpc>
                        <a:spcAft>
                          <a:spcPts val="0"/>
                        </a:spcAft>
                      </a:pPr>
                      <a:r>
                        <a:rPr lang="es-EC" sz="1400">
                          <a:latin typeface="Calibri"/>
                          <a:ea typeface="Times New Roman"/>
                          <a:cs typeface="Times New Roman"/>
                        </a:rPr>
                        <a:t>4</a:t>
                      </a:r>
                      <a:endParaRPr lang="es-ES" sz="1600">
                        <a:latin typeface="Times New Roman"/>
                        <a:ea typeface="Times New Roman"/>
                        <a:cs typeface="Times New Roman"/>
                      </a:endParaRPr>
                    </a:p>
                  </a:txBody>
                  <a:tcPr marL="35974" marR="3597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200000"/>
                        </a:lnSpc>
                        <a:spcAft>
                          <a:spcPts val="0"/>
                        </a:spcAft>
                      </a:pPr>
                      <a:r>
                        <a:rPr lang="es-EC" sz="1400">
                          <a:latin typeface="Calibri"/>
                          <a:ea typeface="Times New Roman"/>
                          <a:cs typeface="Times New Roman"/>
                        </a:rPr>
                        <a:t>R15</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80169">
                <a:tc vMerge="1">
                  <a:txBody>
                    <a:bodyPr/>
                    <a:lstStyle/>
                    <a:p>
                      <a:endParaRPr lang="es-ES"/>
                    </a:p>
                  </a:txBody>
                  <a:tcPr/>
                </a:tc>
                <a:tc>
                  <a:txBody>
                    <a:bodyPr/>
                    <a:lstStyle/>
                    <a:p>
                      <a:pPr algn="r">
                        <a:lnSpc>
                          <a:spcPct val="200000"/>
                        </a:lnSpc>
                        <a:spcAft>
                          <a:spcPts val="0"/>
                        </a:spcAft>
                      </a:pPr>
                      <a:r>
                        <a:rPr lang="es-EC" sz="1400">
                          <a:latin typeface="Calibri"/>
                          <a:ea typeface="Times New Roman"/>
                          <a:cs typeface="Times New Roman"/>
                        </a:rPr>
                        <a:t>3</a:t>
                      </a:r>
                      <a:endParaRPr lang="es-ES" sz="1600">
                        <a:latin typeface="Times New Roman"/>
                        <a:ea typeface="Times New Roman"/>
                        <a:cs typeface="Times New Roman"/>
                      </a:endParaRPr>
                    </a:p>
                  </a:txBody>
                  <a:tcPr marL="35974" marR="3597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200000"/>
                        </a:lnSpc>
                        <a:spcAft>
                          <a:spcPts val="0"/>
                        </a:spcAft>
                      </a:pPr>
                      <a:r>
                        <a:rPr lang="es-EC" sz="1400">
                          <a:latin typeface="Calibri"/>
                          <a:ea typeface="Times New Roman"/>
                          <a:cs typeface="Times New Roman"/>
                        </a:rPr>
                        <a:t>R11</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a:lnSpc>
                          <a:spcPct val="200000"/>
                        </a:lnSpc>
                        <a:spcAft>
                          <a:spcPts val="0"/>
                        </a:spcAft>
                      </a:pPr>
                      <a:r>
                        <a:rPr lang="es-EC" sz="1400">
                          <a:latin typeface="Calibri"/>
                          <a:ea typeface="Times New Roman"/>
                          <a:cs typeface="Times New Roman"/>
                        </a:rPr>
                        <a:t>R6</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EC" sz="1400">
                          <a:latin typeface="Calibri"/>
                          <a:ea typeface="Times New Roman"/>
                          <a:cs typeface="Times New Roman"/>
                        </a:rPr>
                        <a:t>R7</a:t>
                      </a:r>
                      <a:br>
                        <a:rPr lang="es-EC" sz="1400">
                          <a:latin typeface="Calibri"/>
                          <a:ea typeface="Times New Roman"/>
                          <a:cs typeface="Times New Roman"/>
                        </a:rPr>
                      </a:br>
                      <a:r>
                        <a:rPr lang="es-EC" sz="1400">
                          <a:latin typeface="Calibri"/>
                          <a:ea typeface="Times New Roman"/>
                          <a:cs typeface="Times New Roman"/>
                        </a:rPr>
                        <a:t>R8</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320252">
                <a:tc vMerge="1">
                  <a:txBody>
                    <a:bodyPr/>
                    <a:lstStyle/>
                    <a:p>
                      <a:endParaRPr lang="es-ES"/>
                    </a:p>
                  </a:txBody>
                  <a:tcPr/>
                </a:tc>
                <a:tc>
                  <a:txBody>
                    <a:bodyPr/>
                    <a:lstStyle/>
                    <a:p>
                      <a:pPr algn="r">
                        <a:lnSpc>
                          <a:spcPct val="200000"/>
                        </a:lnSpc>
                        <a:spcAft>
                          <a:spcPts val="0"/>
                        </a:spcAft>
                      </a:pPr>
                      <a:r>
                        <a:rPr lang="es-EC" sz="1400" dirty="0">
                          <a:latin typeface="Calibri"/>
                          <a:ea typeface="Times New Roman"/>
                          <a:cs typeface="Times New Roman"/>
                        </a:rPr>
                        <a:t>2</a:t>
                      </a:r>
                      <a:endParaRPr lang="es-ES" sz="1600" dirty="0">
                        <a:latin typeface="Times New Roman"/>
                        <a:ea typeface="Times New Roman"/>
                        <a:cs typeface="Times New Roman"/>
                      </a:endParaRPr>
                    </a:p>
                  </a:txBody>
                  <a:tcPr marL="35974" marR="3597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200000"/>
                        </a:lnSpc>
                        <a:spcAft>
                          <a:spcPts val="0"/>
                        </a:spcAft>
                      </a:pPr>
                      <a:r>
                        <a:rPr lang="es-EC" sz="1400">
                          <a:latin typeface="Calibri"/>
                          <a:ea typeface="Times New Roman"/>
                          <a:cs typeface="Times New Roman"/>
                        </a:rPr>
                        <a:t>R1</a:t>
                      </a:r>
                      <a:br>
                        <a:rPr lang="es-EC" sz="1400">
                          <a:latin typeface="Calibri"/>
                          <a:ea typeface="Times New Roman"/>
                          <a:cs typeface="Times New Roman"/>
                        </a:rPr>
                      </a:br>
                      <a:r>
                        <a:rPr lang="es-EC" sz="1400">
                          <a:latin typeface="Calibri"/>
                          <a:ea typeface="Times New Roman"/>
                          <a:cs typeface="Times New Roman"/>
                        </a:rPr>
                        <a:t>R9</a:t>
                      </a:r>
                      <a:br>
                        <a:rPr lang="es-EC" sz="1400">
                          <a:latin typeface="Calibri"/>
                          <a:ea typeface="Times New Roman"/>
                          <a:cs typeface="Times New Roman"/>
                        </a:rPr>
                      </a:br>
                      <a:r>
                        <a:rPr lang="es-EC" sz="1400">
                          <a:latin typeface="Calibri"/>
                          <a:ea typeface="Times New Roman"/>
                          <a:cs typeface="Times New Roman"/>
                        </a:rPr>
                        <a:t>R10</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a:lnSpc>
                          <a:spcPct val="200000"/>
                        </a:lnSpc>
                        <a:spcAft>
                          <a:spcPts val="0"/>
                        </a:spcAft>
                      </a:pPr>
                      <a:r>
                        <a:rPr lang="es-EC" sz="1400">
                          <a:latin typeface="Calibri"/>
                          <a:ea typeface="Times New Roman"/>
                          <a:cs typeface="Times New Roman"/>
                        </a:rPr>
                        <a:t>R2</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60336">
                <a:tc vMerge="1">
                  <a:txBody>
                    <a:bodyPr/>
                    <a:lstStyle/>
                    <a:p>
                      <a:endParaRPr lang="es-ES"/>
                    </a:p>
                  </a:txBody>
                  <a:tcPr/>
                </a:tc>
                <a:tc>
                  <a:txBody>
                    <a:bodyPr/>
                    <a:lstStyle/>
                    <a:p>
                      <a:pPr algn="r">
                        <a:lnSpc>
                          <a:spcPct val="200000"/>
                        </a:lnSpc>
                        <a:spcAft>
                          <a:spcPts val="0"/>
                        </a:spcAft>
                      </a:pPr>
                      <a:r>
                        <a:rPr lang="es-EC" sz="1400">
                          <a:latin typeface="Calibri"/>
                          <a:ea typeface="Times New Roman"/>
                          <a:cs typeface="Times New Roman"/>
                        </a:rPr>
                        <a:t>1</a:t>
                      </a:r>
                      <a:endParaRPr lang="es-ES" sz="1600">
                        <a:latin typeface="Times New Roman"/>
                        <a:ea typeface="Times New Roman"/>
                        <a:cs typeface="Times New Roman"/>
                      </a:endParaRPr>
                    </a:p>
                  </a:txBody>
                  <a:tcPr marL="35974" marR="3597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200000"/>
                        </a:lnSpc>
                        <a:spcAft>
                          <a:spcPts val="0"/>
                        </a:spcAft>
                      </a:pPr>
                      <a:r>
                        <a:rPr lang="es-EC" sz="1400">
                          <a:latin typeface="Calibri"/>
                          <a:ea typeface="Times New Roman"/>
                          <a:cs typeface="Times New Roman"/>
                        </a:rPr>
                        <a:t>R4</a:t>
                      </a:r>
                      <a:br>
                        <a:rPr lang="es-EC" sz="1400">
                          <a:latin typeface="Calibri"/>
                          <a:ea typeface="Times New Roman"/>
                          <a:cs typeface="Times New Roman"/>
                        </a:rPr>
                      </a:br>
                      <a:r>
                        <a:rPr lang="es-EC" sz="1400">
                          <a:latin typeface="Calibri"/>
                          <a:ea typeface="Times New Roman"/>
                          <a:cs typeface="Times New Roman"/>
                        </a:rPr>
                        <a:t>R5</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a:lnSpc>
                          <a:spcPct val="200000"/>
                        </a:lnSpc>
                        <a:spcAft>
                          <a:spcPts val="0"/>
                        </a:spcAft>
                      </a:pPr>
                      <a:r>
                        <a:rPr lang="es-EC" sz="1400">
                          <a:latin typeface="Calibri"/>
                          <a:ea typeface="Times New Roman"/>
                          <a:cs typeface="Times New Roman"/>
                        </a:rPr>
                        <a:t>R3       R12</a:t>
                      </a:r>
                      <a:br>
                        <a:rPr lang="es-EC" sz="1400">
                          <a:latin typeface="Calibri"/>
                          <a:ea typeface="Times New Roman"/>
                          <a:cs typeface="Times New Roman"/>
                        </a:rPr>
                      </a:br>
                      <a:r>
                        <a:rPr lang="es-EC" sz="1400">
                          <a:latin typeface="Calibri"/>
                          <a:ea typeface="Times New Roman"/>
                          <a:cs typeface="Times New Roman"/>
                        </a:rPr>
                        <a:t>R13     R14</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a:lnSpc>
                          <a:spcPct val="200000"/>
                        </a:lnSpc>
                        <a:spcAft>
                          <a:spcPts val="0"/>
                        </a:spcAft>
                      </a:pPr>
                      <a:r>
                        <a:rPr lang="es-EC" sz="1400" dirty="0">
                          <a:latin typeface="Calibri"/>
                          <a:ea typeface="Times New Roman"/>
                          <a:cs typeface="Times New Roman"/>
                        </a:rPr>
                        <a:t> </a:t>
                      </a:r>
                      <a:endParaRPr lang="es-ES" sz="1600" dirty="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a:lnSpc>
                          <a:spcPct val="200000"/>
                        </a:lnSpc>
                        <a:spcAft>
                          <a:spcPts val="0"/>
                        </a:spcAft>
                      </a:pPr>
                      <a:r>
                        <a:rPr lang="es-EC" sz="1400">
                          <a:latin typeface="Calibri"/>
                          <a:ea typeface="Times New Roman"/>
                          <a:cs typeface="Times New Roman"/>
                        </a:rPr>
                        <a:t> </a:t>
                      </a:r>
                      <a:endParaRPr lang="es-ES" sz="160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EC" sz="1400" dirty="0">
                          <a:latin typeface="Calibri"/>
                          <a:ea typeface="Times New Roman"/>
                          <a:cs typeface="Times New Roman"/>
                        </a:rPr>
                        <a:t> </a:t>
                      </a:r>
                      <a:endParaRPr lang="es-ES" sz="1600" dirty="0">
                        <a:latin typeface="Times New Roman"/>
                        <a:ea typeface="Times New Roman"/>
                        <a:cs typeface="Times New Roman"/>
                      </a:endParaRPr>
                    </a:p>
                  </a:txBody>
                  <a:tcPr marL="35974" marR="359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40084">
                <a:tc>
                  <a:txBody>
                    <a:bodyPr/>
                    <a:lstStyle/>
                    <a:p>
                      <a:pPr>
                        <a:lnSpc>
                          <a:spcPct val="115000"/>
                        </a:lnSpc>
                      </a:pPr>
                      <a:endParaRPr lang="es-ES" sz="1400">
                        <a:latin typeface="Calibri"/>
                        <a:ea typeface="Times New Roman"/>
                        <a:cs typeface="Times New Roman"/>
                      </a:endParaRPr>
                    </a:p>
                  </a:txBody>
                  <a:tcPr marL="35974" marR="35974" marT="0" marB="0" anchor="b">
                    <a:lnL>
                      <a:noFill/>
                    </a:lnL>
                    <a:lnR>
                      <a:noFill/>
                    </a:lnR>
                    <a:lnT>
                      <a:noFill/>
                    </a:lnT>
                    <a:lnB>
                      <a:noFill/>
                    </a:lnB>
                  </a:tcPr>
                </a:tc>
                <a:tc>
                  <a:txBody>
                    <a:bodyPr/>
                    <a:lstStyle/>
                    <a:p>
                      <a:pPr algn="r">
                        <a:lnSpc>
                          <a:spcPct val="200000"/>
                        </a:lnSpc>
                        <a:spcAft>
                          <a:spcPts val="0"/>
                        </a:spcAft>
                      </a:pPr>
                      <a:r>
                        <a:rPr lang="es-EC" sz="1400">
                          <a:latin typeface="Calibri"/>
                          <a:ea typeface="Times New Roman"/>
                          <a:cs typeface="Times New Roman"/>
                        </a:rPr>
                        <a:t>0</a:t>
                      </a:r>
                      <a:endParaRPr lang="es-ES" sz="1600">
                        <a:latin typeface="Times New Roman"/>
                        <a:ea typeface="Times New Roman"/>
                        <a:cs typeface="Times New Roman"/>
                      </a:endParaRPr>
                    </a:p>
                  </a:txBody>
                  <a:tcPr marL="35974" marR="35974" marT="0" marB="0" anchor="b">
                    <a:lnL>
                      <a:noFill/>
                    </a:lnL>
                    <a:lnR>
                      <a:noFill/>
                    </a:lnR>
                    <a:lnT>
                      <a:noFill/>
                    </a:lnT>
                    <a:lnB>
                      <a:noFill/>
                    </a:lnB>
                  </a:tcPr>
                </a:tc>
                <a:tc>
                  <a:txBody>
                    <a:bodyPr/>
                    <a:lstStyle/>
                    <a:p>
                      <a:pPr algn="r">
                        <a:lnSpc>
                          <a:spcPct val="200000"/>
                        </a:lnSpc>
                        <a:spcAft>
                          <a:spcPts val="0"/>
                        </a:spcAft>
                      </a:pPr>
                      <a:r>
                        <a:rPr lang="es-EC" sz="1400">
                          <a:latin typeface="Calibri"/>
                          <a:ea typeface="Times New Roman"/>
                          <a:cs typeface="Times New Roman"/>
                        </a:rPr>
                        <a:t>1</a:t>
                      </a:r>
                      <a:endParaRPr lang="es-ES" sz="1600">
                        <a:latin typeface="Times New Roman"/>
                        <a:ea typeface="Times New Roman"/>
                        <a:cs typeface="Times New Roman"/>
                      </a:endParaRPr>
                    </a:p>
                  </a:txBody>
                  <a:tcPr marL="35974" marR="3597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400">
                          <a:latin typeface="Calibri"/>
                          <a:ea typeface="Times New Roman"/>
                          <a:cs typeface="Times New Roman"/>
                        </a:rPr>
                        <a:t>2</a:t>
                      </a:r>
                      <a:endParaRPr lang="es-ES" sz="1600">
                        <a:latin typeface="Times New Roman"/>
                        <a:ea typeface="Times New Roman"/>
                        <a:cs typeface="Times New Roman"/>
                      </a:endParaRPr>
                    </a:p>
                  </a:txBody>
                  <a:tcPr marL="35974" marR="3597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400">
                          <a:latin typeface="Calibri"/>
                          <a:ea typeface="Times New Roman"/>
                          <a:cs typeface="Times New Roman"/>
                        </a:rPr>
                        <a:t>3</a:t>
                      </a:r>
                      <a:endParaRPr lang="es-ES" sz="1600">
                        <a:latin typeface="Times New Roman"/>
                        <a:ea typeface="Times New Roman"/>
                        <a:cs typeface="Times New Roman"/>
                      </a:endParaRPr>
                    </a:p>
                  </a:txBody>
                  <a:tcPr marL="35974" marR="3597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400">
                          <a:latin typeface="Calibri"/>
                          <a:ea typeface="Times New Roman"/>
                          <a:cs typeface="Times New Roman"/>
                        </a:rPr>
                        <a:t>4</a:t>
                      </a:r>
                      <a:endParaRPr lang="es-ES" sz="1600">
                        <a:latin typeface="Times New Roman"/>
                        <a:ea typeface="Times New Roman"/>
                        <a:cs typeface="Times New Roman"/>
                      </a:endParaRPr>
                    </a:p>
                  </a:txBody>
                  <a:tcPr marL="35974" marR="3597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400">
                          <a:latin typeface="Calibri"/>
                          <a:ea typeface="Times New Roman"/>
                          <a:cs typeface="Times New Roman"/>
                        </a:rPr>
                        <a:t>5</a:t>
                      </a:r>
                      <a:endParaRPr lang="es-ES" sz="1600">
                        <a:latin typeface="Times New Roman"/>
                        <a:ea typeface="Times New Roman"/>
                        <a:cs typeface="Times New Roman"/>
                      </a:endParaRPr>
                    </a:p>
                  </a:txBody>
                  <a:tcPr marL="35974" marR="35974" marT="0" marB="0" anchor="b">
                    <a:lnL>
                      <a:noFill/>
                    </a:lnL>
                    <a:lnR>
                      <a:noFill/>
                    </a:lnR>
                    <a:lnT w="12700" cap="flat" cmpd="sng" algn="ctr">
                      <a:solidFill>
                        <a:srgbClr val="000000"/>
                      </a:solidFill>
                      <a:prstDash val="solid"/>
                      <a:round/>
                      <a:headEnd type="none" w="med" len="med"/>
                      <a:tailEnd type="none" w="med" len="med"/>
                    </a:lnT>
                    <a:lnB>
                      <a:noFill/>
                    </a:lnB>
                  </a:tcPr>
                </a:tc>
              </a:tr>
              <a:tr h="440084">
                <a:tc>
                  <a:txBody>
                    <a:bodyPr/>
                    <a:lstStyle/>
                    <a:p>
                      <a:pPr>
                        <a:lnSpc>
                          <a:spcPct val="115000"/>
                        </a:lnSpc>
                      </a:pPr>
                      <a:endParaRPr lang="es-ES" sz="1400">
                        <a:latin typeface="Calibri"/>
                        <a:ea typeface="Times New Roman"/>
                        <a:cs typeface="Times New Roman"/>
                      </a:endParaRPr>
                    </a:p>
                  </a:txBody>
                  <a:tcPr marL="35974" marR="35974" marT="0" marB="0" anchor="b">
                    <a:lnL>
                      <a:noFill/>
                    </a:lnL>
                    <a:lnR>
                      <a:noFill/>
                    </a:lnR>
                    <a:lnT>
                      <a:noFill/>
                    </a:lnT>
                    <a:lnB>
                      <a:noFill/>
                    </a:lnB>
                  </a:tcPr>
                </a:tc>
                <a:tc gridSpan="6">
                  <a:txBody>
                    <a:bodyPr/>
                    <a:lstStyle/>
                    <a:p>
                      <a:pPr algn="r">
                        <a:lnSpc>
                          <a:spcPct val="200000"/>
                        </a:lnSpc>
                        <a:spcAft>
                          <a:spcPts val="0"/>
                        </a:spcAft>
                      </a:pPr>
                      <a:r>
                        <a:rPr lang="es-EC" sz="1400" dirty="0">
                          <a:latin typeface="Calibri"/>
                          <a:ea typeface="Times New Roman"/>
                          <a:cs typeface="Times New Roman"/>
                        </a:rPr>
                        <a:t>Probabilidad (n)</a:t>
                      </a:r>
                      <a:endParaRPr lang="es-ES" sz="1600" dirty="0">
                        <a:latin typeface="Times New Roman"/>
                        <a:ea typeface="Times New Roman"/>
                        <a:cs typeface="Times New Roman"/>
                      </a:endParaRPr>
                    </a:p>
                  </a:txBody>
                  <a:tcPr marL="35974" marR="35974"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983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Mapa de Riesgo</a:t>
            </a:r>
            <a:endParaRPr kumimoji="0" 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txBox="1">
            <a:spLocks/>
          </p:cNvSpPr>
          <p:nvPr/>
        </p:nvSpPr>
        <p:spPr>
          <a:xfrm>
            <a:off x="0" y="44450"/>
            <a:ext cx="9144000" cy="10541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000" b="0" i="0" u="none" strike="noStrike" kern="1200" cap="none" spc="0" normalizeH="0" baseline="0" noProof="0" dirty="0" smtClean="0">
                <a:ln>
                  <a:noFill/>
                </a:ln>
                <a:solidFill>
                  <a:schemeClr val="tx2"/>
                </a:solidFill>
                <a:effectLst/>
                <a:uLnTx/>
                <a:uFillTx/>
                <a:latin typeface="+mj-lt"/>
                <a:ea typeface="+mj-ea"/>
                <a:cs typeface="+mj-cs"/>
              </a:rPr>
              <a:t>Respuesta al Riesgo</a:t>
            </a:r>
            <a:endParaRPr kumimoji="0" lang="es-EC"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6" name="5 Tabla"/>
          <p:cNvGraphicFramePr>
            <a:graphicFrameLocks noGrp="1"/>
          </p:cNvGraphicFramePr>
          <p:nvPr/>
        </p:nvGraphicFramePr>
        <p:xfrm>
          <a:off x="142844" y="934426"/>
          <a:ext cx="8643967" cy="5852160"/>
        </p:xfrm>
        <a:graphic>
          <a:graphicData uri="http://schemas.openxmlformats.org/drawingml/2006/table">
            <a:tbl>
              <a:tblPr/>
              <a:tblGrid>
                <a:gridCol w="714349"/>
                <a:gridCol w="1643074"/>
                <a:gridCol w="428628"/>
                <a:gridCol w="642942"/>
                <a:gridCol w="714380"/>
                <a:gridCol w="2928958"/>
                <a:gridCol w="357190"/>
                <a:gridCol w="500066"/>
                <a:gridCol w="714380"/>
              </a:tblGrid>
              <a:tr h="106947">
                <a:tc>
                  <a:txBody>
                    <a:bodyPr/>
                    <a:lstStyle/>
                    <a:p>
                      <a:pPr>
                        <a:lnSpc>
                          <a:spcPct val="115000"/>
                        </a:lnSpc>
                      </a:pPr>
                      <a:endParaRPr lang="es-ES" sz="800" dirty="0">
                        <a:latin typeface="Calibri"/>
                        <a:ea typeface="Times New Roman"/>
                        <a:cs typeface="Times New Roman"/>
                      </a:endParaRPr>
                    </a:p>
                  </a:txBody>
                  <a:tcPr marL="15596" marR="15596" marT="0" marB="0" anchor="ctr">
                    <a:lnL>
                      <a:noFill/>
                    </a:lnL>
                    <a:lnR>
                      <a:noFill/>
                    </a:lnR>
                    <a:lnT>
                      <a:noFill/>
                    </a:lnT>
                    <a:lnB>
                      <a:noFill/>
                    </a:lnB>
                  </a:tcPr>
                </a:tc>
                <a:tc>
                  <a:txBody>
                    <a:bodyPr/>
                    <a:lstStyle/>
                    <a:p>
                      <a:pPr>
                        <a:lnSpc>
                          <a:spcPct val="115000"/>
                        </a:lnSpc>
                      </a:pPr>
                      <a:endParaRPr lang="es-ES" sz="800">
                        <a:latin typeface="Calibri"/>
                        <a:ea typeface="Times New Roman"/>
                        <a:cs typeface="Times New Roman"/>
                      </a:endParaRPr>
                    </a:p>
                  </a:txBody>
                  <a:tcPr marL="15596" marR="15596" marT="0" marB="0" anchor="ctr">
                    <a:lnL>
                      <a:noFill/>
                    </a:lnL>
                    <a:lnR>
                      <a:noFill/>
                    </a:lnR>
                    <a:lnT>
                      <a:noFill/>
                    </a:lnT>
                    <a:lnB>
                      <a:noFill/>
                    </a:lnB>
                  </a:tcPr>
                </a:tc>
                <a:tc gridSpan="3">
                  <a:txBody>
                    <a:bodyPr/>
                    <a:lstStyle/>
                    <a:p>
                      <a:pPr algn="ctr">
                        <a:lnSpc>
                          <a:spcPct val="200000"/>
                        </a:lnSpc>
                        <a:spcAft>
                          <a:spcPts val="0"/>
                        </a:spcAft>
                      </a:pPr>
                      <a:r>
                        <a:rPr lang="es-EC" sz="800" dirty="0">
                          <a:latin typeface="Calibri"/>
                          <a:ea typeface="Times New Roman"/>
                          <a:cs typeface="Times New Roman"/>
                        </a:rPr>
                        <a:t>Riesgo Inherente</a:t>
                      </a:r>
                      <a:endParaRPr lang="es-ES" sz="800" dirty="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nSpc>
                          <a:spcPct val="115000"/>
                        </a:lnSpc>
                      </a:pPr>
                      <a:endParaRPr lang="es-ES" sz="800">
                        <a:latin typeface="Calibri"/>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200000"/>
                        </a:lnSpc>
                        <a:spcAft>
                          <a:spcPts val="0"/>
                        </a:spcAft>
                      </a:pPr>
                      <a:r>
                        <a:rPr lang="es-EC" sz="800">
                          <a:latin typeface="Calibri"/>
                          <a:ea typeface="Times New Roman"/>
                          <a:cs typeface="Times New Roman"/>
                        </a:rPr>
                        <a:t>Riesgo Residual</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427789">
                <a:tc>
                  <a:txBody>
                    <a:bodyPr/>
                    <a:lstStyle/>
                    <a:p>
                      <a:pPr algn="l">
                        <a:lnSpc>
                          <a:spcPct val="200000"/>
                        </a:lnSpc>
                        <a:spcAft>
                          <a:spcPts val="0"/>
                        </a:spcAft>
                      </a:pPr>
                      <a:r>
                        <a:rPr lang="es-EC" sz="800">
                          <a:latin typeface="Calibri"/>
                          <a:ea typeface="Times New Roman"/>
                          <a:cs typeface="Times New Roman"/>
                        </a:rPr>
                        <a:t>ID</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Riesgo</a:t>
                      </a:r>
                      <a:endParaRPr lang="es-ES" sz="800">
                        <a:latin typeface="Times New Roman"/>
                        <a:ea typeface="Times New Roman"/>
                        <a:cs typeface="Times New Roman"/>
                      </a:endParaRPr>
                    </a:p>
                  </a:txBody>
                  <a:tcPr marL="15596" marR="1559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800">
                          <a:latin typeface="Calibri"/>
                          <a:ea typeface="Times New Roman"/>
                          <a:cs typeface="Times New Roman"/>
                        </a:rPr>
                        <a:t>Prob.</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800" dirty="0">
                          <a:latin typeface="Calibri"/>
                          <a:ea typeface="Times New Roman"/>
                          <a:cs typeface="Times New Roman"/>
                        </a:rPr>
                        <a:t> Impacto </a:t>
                      </a:r>
                      <a:endParaRPr lang="es-ES" sz="800" dirty="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800">
                          <a:latin typeface="Calibri"/>
                          <a:ea typeface="Times New Roman"/>
                          <a:cs typeface="Times New Roman"/>
                        </a:rPr>
                        <a:t>Valor de Pérdida Esperado</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800">
                          <a:latin typeface="Calibri"/>
                          <a:ea typeface="Times New Roman"/>
                          <a:cs typeface="Times New Roman"/>
                        </a:rPr>
                        <a:t>Alternativas de Respuesta</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800">
                          <a:latin typeface="Calibri"/>
                          <a:ea typeface="Times New Roman"/>
                          <a:cs typeface="Times New Roman"/>
                        </a:rPr>
                        <a:t>Prob.</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800">
                          <a:latin typeface="Calibri"/>
                          <a:ea typeface="Times New Roman"/>
                          <a:cs typeface="Times New Roman"/>
                        </a:rPr>
                        <a:t>Impacto</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800">
                          <a:latin typeface="Calibri"/>
                          <a:ea typeface="Times New Roman"/>
                          <a:cs typeface="Times New Roman"/>
                        </a:rPr>
                        <a:t>Valor de Perdida Esperado</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842">
                <a:tc rowSpan="2">
                  <a:txBody>
                    <a:bodyPr/>
                    <a:lstStyle/>
                    <a:p>
                      <a:pPr algn="ctr">
                        <a:lnSpc>
                          <a:spcPct val="200000"/>
                        </a:lnSpc>
                        <a:spcAft>
                          <a:spcPts val="0"/>
                        </a:spcAft>
                      </a:pPr>
                      <a:r>
                        <a:rPr lang="es-EC" sz="800">
                          <a:latin typeface="Calibri"/>
                          <a:ea typeface="Times New Roman"/>
                          <a:cs typeface="Times New Roman"/>
                        </a:rPr>
                        <a:t>R2</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l">
                        <a:lnSpc>
                          <a:spcPct val="200000"/>
                        </a:lnSpc>
                        <a:spcAft>
                          <a:spcPts val="0"/>
                        </a:spcAft>
                      </a:pPr>
                      <a:r>
                        <a:rPr lang="es-EC" sz="800">
                          <a:latin typeface="Calibri"/>
                          <a:ea typeface="Times New Roman"/>
                          <a:cs typeface="Times New Roman"/>
                        </a:rPr>
                        <a:t>Generar ventas con un margen de rentabilidad menor al 15%</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200000"/>
                        </a:lnSpc>
                        <a:spcAft>
                          <a:spcPts val="0"/>
                        </a:spcAft>
                      </a:pPr>
                      <a:r>
                        <a:rPr lang="es-EC" sz="800">
                          <a:latin typeface="Calibri"/>
                          <a:ea typeface="Times New Roman"/>
                          <a:cs typeface="Times New Roman"/>
                        </a:rPr>
                        <a:t>12%</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200000"/>
                        </a:lnSpc>
                        <a:spcAft>
                          <a:spcPts val="0"/>
                        </a:spcAft>
                      </a:pPr>
                      <a:r>
                        <a:rPr lang="es-EC" sz="800">
                          <a:latin typeface="Calibri"/>
                          <a:ea typeface="Times New Roman"/>
                          <a:cs typeface="Times New Roman"/>
                        </a:rPr>
                        <a:t>     70,621.65 </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200000"/>
                        </a:lnSpc>
                        <a:spcAft>
                          <a:spcPts val="0"/>
                        </a:spcAft>
                      </a:pPr>
                      <a:r>
                        <a:rPr lang="es-EC" sz="800">
                          <a:latin typeface="Calibri"/>
                          <a:ea typeface="Times New Roman"/>
                          <a:cs typeface="Times New Roman"/>
                        </a:rPr>
                        <a:t>         8,148.65 </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C" sz="800">
                          <a:latin typeface="Calibri"/>
                          <a:ea typeface="Times New Roman"/>
                          <a:cs typeface="Times New Roman"/>
                        </a:rPr>
                        <a:t>A) Aprobación de la gerencia en la realización de ventas menores al 15% de margen de rentabilidad</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800">
                          <a:latin typeface="Calibri"/>
                          <a:ea typeface="Times New Roman"/>
                          <a:cs typeface="Times New Roman"/>
                        </a:rPr>
                        <a:t>6%</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C" sz="800">
                          <a:latin typeface="Calibri"/>
                          <a:ea typeface="Times New Roman"/>
                          <a:cs typeface="Times New Roman"/>
                        </a:rPr>
                        <a:t>     70,621.65 </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C" sz="800">
                          <a:latin typeface="Calibri"/>
                          <a:ea typeface="Times New Roman"/>
                          <a:cs typeface="Times New Roman"/>
                        </a:rPr>
                        <a:t>       4,237.30 </a:t>
                      </a:r>
                      <a:endParaRPr lang="es-ES" sz="800">
                        <a:latin typeface="Times New Roman"/>
                        <a:ea typeface="Times New Roman"/>
                        <a:cs typeface="Times New Roman"/>
                      </a:endParaRPr>
                    </a:p>
                  </a:txBody>
                  <a:tcPr marL="15596" marR="15596" marT="0" marB="0" anchor="ctr">
                    <a:lnL>
                      <a:noFill/>
                    </a:lnL>
                    <a:lnR>
                      <a:noFill/>
                    </a:lnR>
                    <a:lnT w="12700" cap="flat" cmpd="sng" algn="ctr">
                      <a:solidFill>
                        <a:srgbClr val="000000"/>
                      </a:solidFill>
                      <a:prstDash val="solid"/>
                      <a:round/>
                      <a:headEnd type="none" w="med" len="med"/>
                      <a:tailEnd type="none" w="med" len="med"/>
                    </a:lnT>
                    <a:lnB>
                      <a:noFill/>
                    </a:lnB>
                  </a:tcPr>
                </a:tc>
              </a:tr>
              <a:tr h="42778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a:lnSpc>
                          <a:spcPct val="200000"/>
                        </a:lnSpc>
                        <a:spcAft>
                          <a:spcPts val="0"/>
                        </a:spcAft>
                      </a:pPr>
                      <a:r>
                        <a:rPr lang="es-EC" sz="800">
                          <a:latin typeface="Calibri"/>
                          <a:ea typeface="Times New Roman"/>
                          <a:cs typeface="Times New Roman"/>
                        </a:rPr>
                        <a:t>B) Si el margen de rentabilidad es menor al 10% se rechaza el proyecto</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r">
                        <a:lnSpc>
                          <a:spcPct val="200000"/>
                        </a:lnSpc>
                        <a:spcAft>
                          <a:spcPts val="0"/>
                        </a:spcAft>
                      </a:pPr>
                      <a:r>
                        <a:rPr lang="es-EC" sz="800">
                          <a:latin typeface="Calibri"/>
                          <a:ea typeface="Times New Roman"/>
                          <a:cs typeface="Times New Roman"/>
                        </a:rPr>
                        <a:t>0%</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70,621.65 </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   </a:t>
                      </a:r>
                      <a:endParaRPr lang="es-ES" sz="800">
                        <a:latin typeface="Times New Roman"/>
                        <a:ea typeface="Times New Roman"/>
                        <a:cs typeface="Times New Roman"/>
                      </a:endParaRPr>
                    </a:p>
                  </a:txBody>
                  <a:tcPr marL="15596" marR="15596" marT="0" marB="0" anchor="ctr">
                    <a:lnL>
                      <a:noFill/>
                    </a:lnL>
                    <a:lnR>
                      <a:noFill/>
                    </a:lnR>
                    <a:lnT>
                      <a:noFill/>
                    </a:lnT>
                    <a:lnB>
                      <a:noFill/>
                    </a:lnB>
                  </a:tcPr>
                </a:tc>
              </a:tr>
              <a:tr h="320842">
                <a:tc rowSpan="2">
                  <a:txBody>
                    <a:bodyPr/>
                    <a:lstStyle/>
                    <a:p>
                      <a:pPr algn="ctr">
                        <a:lnSpc>
                          <a:spcPct val="200000"/>
                        </a:lnSpc>
                        <a:spcAft>
                          <a:spcPts val="0"/>
                        </a:spcAft>
                      </a:pPr>
                      <a:r>
                        <a:rPr lang="es-EC" sz="800">
                          <a:latin typeface="Calibri"/>
                          <a:ea typeface="Times New Roman"/>
                          <a:cs typeface="Times New Roman"/>
                        </a:rPr>
                        <a:t>R6</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l">
                        <a:lnSpc>
                          <a:spcPct val="200000"/>
                        </a:lnSpc>
                        <a:spcAft>
                          <a:spcPts val="0"/>
                        </a:spcAft>
                      </a:pPr>
                      <a:r>
                        <a:rPr lang="es-EC" sz="800">
                          <a:latin typeface="Calibri"/>
                          <a:ea typeface="Times New Roman"/>
                          <a:cs typeface="Times New Roman"/>
                        </a:rPr>
                        <a:t>Falta de liquidez por financiamiento de contratos</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ctr">
                        <a:lnSpc>
                          <a:spcPct val="200000"/>
                        </a:lnSpc>
                        <a:spcAft>
                          <a:spcPts val="0"/>
                        </a:spcAft>
                      </a:pPr>
                      <a:r>
                        <a:rPr lang="es-EC" sz="800">
                          <a:latin typeface="Calibri"/>
                          <a:ea typeface="Times New Roman"/>
                          <a:cs typeface="Times New Roman"/>
                        </a:rPr>
                        <a:t>8%</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ctr">
                        <a:lnSpc>
                          <a:spcPct val="200000"/>
                        </a:lnSpc>
                        <a:spcAft>
                          <a:spcPts val="0"/>
                        </a:spcAft>
                      </a:pPr>
                      <a:r>
                        <a:rPr lang="es-EC" sz="800" dirty="0">
                          <a:latin typeface="Calibri"/>
                          <a:ea typeface="Times New Roman"/>
                          <a:cs typeface="Times New Roman"/>
                        </a:rPr>
                        <a:t>   105,932.48 </a:t>
                      </a:r>
                      <a:endParaRPr lang="es-ES" sz="800" dirty="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ctr">
                        <a:lnSpc>
                          <a:spcPct val="200000"/>
                        </a:lnSpc>
                        <a:spcAft>
                          <a:spcPts val="0"/>
                        </a:spcAft>
                      </a:pPr>
                      <a:r>
                        <a:rPr lang="es-EC" sz="800">
                          <a:latin typeface="Calibri"/>
                          <a:ea typeface="Times New Roman"/>
                          <a:cs typeface="Times New Roman"/>
                        </a:rPr>
                        <a:t>         8,148.65 </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A) Tomar como costos adicionales los gastos financieros por préstamos incurridos en proyectos.</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r">
                        <a:lnSpc>
                          <a:spcPct val="200000"/>
                        </a:lnSpc>
                        <a:spcAft>
                          <a:spcPts val="0"/>
                        </a:spcAft>
                      </a:pPr>
                      <a:r>
                        <a:rPr lang="es-EC" sz="800">
                          <a:latin typeface="Calibri"/>
                          <a:ea typeface="Times New Roman"/>
                          <a:cs typeface="Times New Roman"/>
                        </a:rPr>
                        <a:t>5%</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105,932.48 </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5,296.62 </a:t>
                      </a:r>
                      <a:endParaRPr lang="es-ES" sz="800">
                        <a:latin typeface="Times New Roman"/>
                        <a:ea typeface="Times New Roman"/>
                        <a:cs typeface="Times New Roman"/>
                      </a:endParaRPr>
                    </a:p>
                  </a:txBody>
                  <a:tcPr marL="15596" marR="15596" marT="0" marB="0" anchor="ctr">
                    <a:lnL>
                      <a:noFill/>
                    </a:lnL>
                    <a:lnR>
                      <a:noFill/>
                    </a:lnR>
                    <a:lnT>
                      <a:noFill/>
                    </a:lnT>
                    <a:lnB>
                      <a:noFill/>
                    </a:lnB>
                  </a:tcPr>
                </a:tc>
              </a:tr>
              <a:tr h="32084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a:lnSpc>
                          <a:spcPct val="200000"/>
                        </a:lnSpc>
                        <a:spcAft>
                          <a:spcPts val="0"/>
                        </a:spcAft>
                      </a:pPr>
                      <a:r>
                        <a:rPr lang="es-EC" sz="800">
                          <a:latin typeface="Calibri"/>
                          <a:ea typeface="Times New Roman"/>
                          <a:cs typeface="Times New Roman"/>
                        </a:rPr>
                        <a:t>B) Negocion con el cliente la generación de anticipos parciales en base al avance de obra</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r">
                        <a:lnSpc>
                          <a:spcPct val="200000"/>
                        </a:lnSpc>
                        <a:spcAft>
                          <a:spcPts val="0"/>
                        </a:spcAft>
                      </a:pPr>
                      <a:r>
                        <a:rPr lang="es-EC" sz="800">
                          <a:latin typeface="Calibri"/>
                          <a:ea typeface="Times New Roman"/>
                          <a:cs typeface="Times New Roman"/>
                        </a:rPr>
                        <a:t>4%</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105,932.48 </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4,237.30 </a:t>
                      </a:r>
                      <a:endParaRPr lang="es-ES" sz="800">
                        <a:latin typeface="Times New Roman"/>
                        <a:ea typeface="Times New Roman"/>
                        <a:cs typeface="Times New Roman"/>
                      </a:endParaRPr>
                    </a:p>
                  </a:txBody>
                  <a:tcPr marL="15596" marR="15596" marT="0" marB="0" anchor="ctr">
                    <a:lnL>
                      <a:noFill/>
                    </a:lnL>
                    <a:lnR>
                      <a:noFill/>
                    </a:lnR>
                    <a:lnT>
                      <a:noFill/>
                    </a:lnT>
                    <a:lnB>
                      <a:noFill/>
                    </a:lnB>
                  </a:tcPr>
                </a:tc>
              </a:tr>
              <a:tr h="320842">
                <a:tc rowSpan="2">
                  <a:txBody>
                    <a:bodyPr/>
                    <a:lstStyle/>
                    <a:p>
                      <a:pPr algn="ctr">
                        <a:lnSpc>
                          <a:spcPct val="200000"/>
                        </a:lnSpc>
                        <a:spcAft>
                          <a:spcPts val="0"/>
                        </a:spcAft>
                      </a:pPr>
                      <a:r>
                        <a:rPr lang="es-EC" sz="800">
                          <a:latin typeface="Calibri"/>
                          <a:ea typeface="Times New Roman"/>
                          <a:cs typeface="Times New Roman"/>
                        </a:rPr>
                        <a:t>R7</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l">
                        <a:lnSpc>
                          <a:spcPct val="200000"/>
                        </a:lnSpc>
                        <a:spcAft>
                          <a:spcPts val="0"/>
                        </a:spcAft>
                      </a:pPr>
                      <a:r>
                        <a:rPr lang="es-EC" sz="800">
                          <a:latin typeface="Calibri"/>
                          <a:ea typeface="Times New Roman"/>
                          <a:cs typeface="Times New Roman"/>
                        </a:rPr>
                        <a:t>Hoja de costo mal realizada</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ctr">
                        <a:lnSpc>
                          <a:spcPct val="200000"/>
                        </a:lnSpc>
                        <a:spcAft>
                          <a:spcPts val="0"/>
                        </a:spcAft>
                      </a:pPr>
                      <a:r>
                        <a:rPr lang="es-EC" sz="800">
                          <a:latin typeface="Calibri"/>
                          <a:ea typeface="Times New Roman"/>
                          <a:cs typeface="Times New Roman"/>
                        </a:rPr>
                        <a:t>12%</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ctr">
                        <a:lnSpc>
                          <a:spcPct val="200000"/>
                        </a:lnSpc>
                        <a:spcAft>
                          <a:spcPts val="0"/>
                        </a:spcAft>
                      </a:pPr>
                      <a:r>
                        <a:rPr lang="es-EC" sz="800">
                          <a:latin typeface="Calibri"/>
                          <a:ea typeface="Times New Roman"/>
                          <a:cs typeface="Times New Roman"/>
                        </a:rPr>
                        <a:t>   105,932.48 </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ctr">
                        <a:lnSpc>
                          <a:spcPct val="200000"/>
                        </a:lnSpc>
                        <a:spcAft>
                          <a:spcPts val="0"/>
                        </a:spcAft>
                      </a:pPr>
                      <a:r>
                        <a:rPr lang="es-EC" sz="800">
                          <a:latin typeface="Calibri"/>
                          <a:ea typeface="Times New Roman"/>
                          <a:cs typeface="Times New Roman"/>
                        </a:rPr>
                        <a:t>       12,222.98 </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A) Revisión del Gerente Comercial de la hoja de contos realizada por el vendedor</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r">
                        <a:lnSpc>
                          <a:spcPct val="200000"/>
                        </a:lnSpc>
                        <a:spcAft>
                          <a:spcPts val="0"/>
                        </a:spcAft>
                      </a:pPr>
                      <a:r>
                        <a:rPr lang="es-EC" sz="800">
                          <a:latin typeface="Calibri"/>
                          <a:ea typeface="Times New Roman"/>
                          <a:cs typeface="Times New Roman"/>
                        </a:rPr>
                        <a:t>5%</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105,932.48 </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5,296.62 </a:t>
                      </a:r>
                      <a:endParaRPr lang="es-ES" sz="800">
                        <a:latin typeface="Times New Roman"/>
                        <a:ea typeface="Times New Roman"/>
                        <a:cs typeface="Times New Roman"/>
                      </a:endParaRPr>
                    </a:p>
                  </a:txBody>
                  <a:tcPr marL="15596" marR="15596" marT="0" marB="0" anchor="ctr">
                    <a:lnL>
                      <a:noFill/>
                    </a:lnL>
                    <a:lnR>
                      <a:noFill/>
                    </a:lnR>
                    <a:lnT>
                      <a:noFill/>
                    </a:lnT>
                    <a:lnB>
                      <a:noFill/>
                    </a:lnB>
                  </a:tcPr>
                </a:tc>
              </a:tr>
              <a:tr h="32084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a:lnSpc>
                          <a:spcPct val="200000"/>
                        </a:lnSpc>
                        <a:spcAft>
                          <a:spcPts val="0"/>
                        </a:spcAft>
                      </a:pPr>
                      <a:r>
                        <a:rPr lang="es-EC" sz="800">
                          <a:latin typeface="Calibri"/>
                          <a:ea typeface="Times New Roman"/>
                          <a:cs typeface="Times New Roman"/>
                        </a:rPr>
                        <a:t>B) Revisión de la hoja de costos por parte del Jefe de Compras para validar los precios cotizados</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r">
                        <a:lnSpc>
                          <a:spcPct val="200000"/>
                        </a:lnSpc>
                        <a:spcAft>
                          <a:spcPts val="0"/>
                        </a:spcAft>
                      </a:pPr>
                      <a:r>
                        <a:rPr lang="es-EC" sz="800">
                          <a:latin typeface="Calibri"/>
                          <a:ea typeface="Times New Roman"/>
                          <a:cs typeface="Times New Roman"/>
                        </a:rPr>
                        <a:t>5%</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105,932.48 </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5,296.62 </a:t>
                      </a:r>
                      <a:endParaRPr lang="es-ES" sz="800">
                        <a:latin typeface="Times New Roman"/>
                        <a:ea typeface="Times New Roman"/>
                        <a:cs typeface="Times New Roman"/>
                      </a:endParaRPr>
                    </a:p>
                  </a:txBody>
                  <a:tcPr marL="15596" marR="15596" marT="0" marB="0" anchor="ctr">
                    <a:lnL>
                      <a:noFill/>
                    </a:lnL>
                    <a:lnR>
                      <a:noFill/>
                    </a:lnR>
                    <a:lnT>
                      <a:noFill/>
                    </a:lnT>
                    <a:lnB>
                      <a:noFill/>
                    </a:lnB>
                  </a:tcPr>
                </a:tc>
              </a:tr>
              <a:tr h="320842">
                <a:tc rowSpan="2">
                  <a:txBody>
                    <a:bodyPr/>
                    <a:lstStyle/>
                    <a:p>
                      <a:pPr algn="ctr">
                        <a:lnSpc>
                          <a:spcPct val="200000"/>
                        </a:lnSpc>
                        <a:spcAft>
                          <a:spcPts val="0"/>
                        </a:spcAft>
                      </a:pPr>
                      <a:r>
                        <a:rPr lang="es-EC" sz="800">
                          <a:latin typeface="Calibri"/>
                          <a:ea typeface="Times New Roman"/>
                          <a:cs typeface="Times New Roman"/>
                        </a:rPr>
                        <a:t>R8</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l">
                        <a:lnSpc>
                          <a:spcPct val="200000"/>
                        </a:lnSpc>
                        <a:spcAft>
                          <a:spcPts val="0"/>
                        </a:spcAft>
                      </a:pPr>
                      <a:r>
                        <a:rPr lang="es-EC" sz="800">
                          <a:latin typeface="Calibri"/>
                          <a:ea typeface="Times New Roman"/>
                          <a:cs typeface="Times New Roman"/>
                        </a:rPr>
                        <a:t>Incurrir en costos adicionales en los proyectos no considerados</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ctr">
                        <a:lnSpc>
                          <a:spcPct val="200000"/>
                        </a:lnSpc>
                        <a:spcAft>
                          <a:spcPts val="0"/>
                        </a:spcAft>
                      </a:pPr>
                      <a:r>
                        <a:rPr lang="es-EC" sz="800">
                          <a:latin typeface="Calibri"/>
                          <a:ea typeface="Times New Roman"/>
                          <a:cs typeface="Times New Roman"/>
                        </a:rPr>
                        <a:t>12%</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ctr">
                        <a:lnSpc>
                          <a:spcPct val="200000"/>
                        </a:lnSpc>
                        <a:spcAft>
                          <a:spcPts val="0"/>
                        </a:spcAft>
                      </a:pPr>
                      <a:r>
                        <a:rPr lang="es-EC" sz="800">
                          <a:latin typeface="Calibri"/>
                          <a:ea typeface="Times New Roman"/>
                          <a:cs typeface="Times New Roman"/>
                        </a:rPr>
                        <a:t>   105,932.48 </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ctr">
                        <a:lnSpc>
                          <a:spcPct val="200000"/>
                        </a:lnSpc>
                        <a:spcAft>
                          <a:spcPts val="0"/>
                        </a:spcAft>
                      </a:pPr>
                      <a:r>
                        <a:rPr lang="es-EC" sz="800">
                          <a:latin typeface="Calibri"/>
                          <a:ea typeface="Times New Roman"/>
                          <a:cs typeface="Times New Roman"/>
                        </a:rPr>
                        <a:t>       12,222.98 </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A) Revisión del Gerente Comercial de la hoja de contos realizada por el vendedor</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r">
                        <a:lnSpc>
                          <a:spcPct val="200000"/>
                        </a:lnSpc>
                        <a:spcAft>
                          <a:spcPts val="0"/>
                        </a:spcAft>
                      </a:pPr>
                      <a:r>
                        <a:rPr lang="es-EC" sz="800">
                          <a:latin typeface="Calibri"/>
                          <a:ea typeface="Times New Roman"/>
                          <a:cs typeface="Times New Roman"/>
                        </a:rPr>
                        <a:t>5%</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105,932.48 </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5,296.62 </a:t>
                      </a:r>
                      <a:endParaRPr lang="es-ES" sz="800">
                        <a:latin typeface="Times New Roman"/>
                        <a:ea typeface="Times New Roman"/>
                        <a:cs typeface="Times New Roman"/>
                      </a:endParaRPr>
                    </a:p>
                  </a:txBody>
                  <a:tcPr marL="15596" marR="15596" marT="0" marB="0" anchor="ctr">
                    <a:lnL>
                      <a:noFill/>
                    </a:lnL>
                    <a:lnR>
                      <a:noFill/>
                    </a:lnR>
                    <a:lnT>
                      <a:noFill/>
                    </a:lnT>
                    <a:lnB>
                      <a:noFill/>
                    </a:lnB>
                  </a:tcPr>
                </a:tc>
              </a:tr>
              <a:tr h="42778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a:lnSpc>
                          <a:spcPct val="200000"/>
                        </a:lnSpc>
                        <a:spcAft>
                          <a:spcPts val="0"/>
                        </a:spcAft>
                      </a:pPr>
                      <a:r>
                        <a:rPr lang="es-EC" sz="800">
                          <a:latin typeface="Calibri"/>
                          <a:ea typeface="Times New Roman"/>
                          <a:cs typeface="Times New Roman"/>
                        </a:rPr>
                        <a:t>B) Revisión de la hoja de costos por parte del Gerente de Servicios para analizar costos adicionales del proyecto</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r">
                        <a:lnSpc>
                          <a:spcPct val="200000"/>
                        </a:lnSpc>
                        <a:spcAft>
                          <a:spcPts val="0"/>
                        </a:spcAft>
                      </a:pPr>
                      <a:r>
                        <a:rPr lang="es-EC" sz="800">
                          <a:latin typeface="Calibri"/>
                          <a:ea typeface="Times New Roman"/>
                          <a:cs typeface="Times New Roman"/>
                        </a:rPr>
                        <a:t>4%</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105,932.48 </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4,237.30 </a:t>
                      </a:r>
                      <a:endParaRPr lang="es-ES" sz="800">
                        <a:latin typeface="Times New Roman"/>
                        <a:ea typeface="Times New Roman"/>
                        <a:cs typeface="Times New Roman"/>
                      </a:endParaRPr>
                    </a:p>
                  </a:txBody>
                  <a:tcPr marL="15596" marR="15596" marT="0" marB="0" anchor="ctr">
                    <a:lnL>
                      <a:noFill/>
                    </a:lnL>
                    <a:lnR>
                      <a:noFill/>
                    </a:lnR>
                    <a:lnT>
                      <a:noFill/>
                    </a:lnT>
                    <a:lnB>
                      <a:noFill/>
                    </a:lnB>
                  </a:tcPr>
                </a:tc>
              </a:tr>
              <a:tr h="427789">
                <a:tc rowSpan="2">
                  <a:txBody>
                    <a:bodyPr/>
                    <a:lstStyle/>
                    <a:p>
                      <a:pPr algn="ctr">
                        <a:lnSpc>
                          <a:spcPct val="200000"/>
                        </a:lnSpc>
                        <a:spcAft>
                          <a:spcPts val="0"/>
                        </a:spcAft>
                      </a:pPr>
                      <a:r>
                        <a:rPr lang="es-EC" sz="800">
                          <a:latin typeface="Calibri"/>
                          <a:ea typeface="Times New Roman"/>
                          <a:cs typeface="Times New Roman"/>
                        </a:rPr>
                        <a:t>R15</a:t>
                      </a:r>
                      <a:endParaRPr lang="es-ES" sz="800">
                        <a:latin typeface="Times New Roman"/>
                        <a:ea typeface="Times New Roman"/>
                        <a:cs typeface="Times New Roman"/>
                      </a:endParaRPr>
                    </a:p>
                  </a:txBody>
                  <a:tcPr marL="15596" marR="15596" marT="0" marB="0" anchor="ctr">
                    <a:lnL>
                      <a:noFill/>
                    </a:lnL>
                    <a:lnR>
                      <a:noFill/>
                    </a:lnR>
                    <a:lnT>
                      <a:noFill/>
                    </a:lnT>
                    <a:lnB>
                      <a:noFill/>
                    </a:lnB>
                  </a:tcPr>
                </a:tc>
                <a:tc rowSpan="2">
                  <a:txBody>
                    <a:bodyPr/>
                    <a:lstStyle/>
                    <a:p>
                      <a:pPr algn="l">
                        <a:lnSpc>
                          <a:spcPct val="200000"/>
                        </a:lnSpc>
                        <a:spcAft>
                          <a:spcPts val="0"/>
                        </a:spcAft>
                      </a:pPr>
                      <a:r>
                        <a:rPr lang="es-EC" sz="800">
                          <a:latin typeface="Calibri"/>
                          <a:ea typeface="Times New Roman"/>
                          <a:cs typeface="Times New Roman"/>
                        </a:rPr>
                        <a:t>Incurrir en multas tributarias</a:t>
                      </a:r>
                      <a:endParaRPr lang="es-ES" sz="800">
                        <a:latin typeface="Times New Roman"/>
                        <a:ea typeface="Times New Roman"/>
                        <a:cs typeface="Times New Roman"/>
                      </a:endParaRPr>
                    </a:p>
                  </a:txBody>
                  <a:tcPr marL="15596" marR="15596"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s-EC" sz="800">
                          <a:latin typeface="Calibri"/>
                          <a:ea typeface="Times New Roman"/>
                          <a:cs typeface="Times New Roman"/>
                        </a:rPr>
                        <a:t>4%</a:t>
                      </a:r>
                      <a:endParaRPr lang="es-ES" sz="800">
                        <a:latin typeface="Times New Roman"/>
                        <a:ea typeface="Times New Roman"/>
                        <a:cs typeface="Times New Roman"/>
                      </a:endParaRPr>
                    </a:p>
                  </a:txBody>
                  <a:tcPr marL="15596" marR="15596"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s-EC" sz="800">
                          <a:latin typeface="Calibri"/>
                          <a:ea typeface="Times New Roman"/>
                          <a:cs typeface="Times New Roman"/>
                        </a:rPr>
                        <a:t>   141,243.31 </a:t>
                      </a:r>
                      <a:endParaRPr lang="es-ES" sz="800">
                        <a:latin typeface="Times New Roman"/>
                        <a:ea typeface="Times New Roman"/>
                        <a:cs typeface="Times New Roman"/>
                      </a:endParaRPr>
                    </a:p>
                  </a:txBody>
                  <a:tcPr marL="15596" marR="15596"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s-EC" sz="800">
                          <a:latin typeface="Calibri"/>
                          <a:ea typeface="Times New Roman"/>
                          <a:cs typeface="Times New Roman"/>
                        </a:rPr>
                        <a:t>         5,432.43 </a:t>
                      </a:r>
                      <a:endParaRPr lang="es-ES" sz="800">
                        <a:latin typeface="Times New Roman"/>
                        <a:ea typeface="Times New Roman"/>
                        <a:cs typeface="Times New Roman"/>
                      </a:endParaRPr>
                    </a:p>
                  </a:txBody>
                  <a:tcPr marL="15596" marR="1559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800">
                          <a:latin typeface="Calibri"/>
                          <a:ea typeface="Times New Roman"/>
                          <a:cs typeface="Times New Roman"/>
                        </a:rPr>
                        <a:t>A) Revisión del cumplimiento de plazos del Gerente Financiero sobre el envío de las declaraciones tributarias</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r">
                        <a:lnSpc>
                          <a:spcPct val="200000"/>
                        </a:lnSpc>
                        <a:spcAft>
                          <a:spcPts val="0"/>
                        </a:spcAft>
                      </a:pPr>
                      <a:r>
                        <a:rPr lang="es-EC" sz="800">
                          <a:latin typeface="Calibri"/>
                          <a:ea typeface="Times New Roman"/>
                          <a:cs typeface="Times New Roman"/>
                        </a:rPr>
                        <a:t>2%</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141,243.31 </a:t>
                      </a:r>
                      <a:endParaRPr lang="es-ES" sz="800">
                        <a:latin typeface="Times New Roman"/>
                        <a:ea typeface="Times New Roman"/>
                        <a:cs typeface="Times New Roman"/>
                      </a:endParaRPr>
                    </a:p>
                  </a:txBody>
                  <a:tcPr marL="15596" marR="15596" marT="0" marB="0" anchor="ctr">
                    <a:lnL>
                      <a:noFill/>
                    </a:lnL>
                    <a:lnR>
                      <a:noFill/>
                    </a:lnR>
                    <a:lnT>
                      <a:noFill/>
                    </a:lnT>
                    <a:lnB>
                      <a:noFill/>
                    </a:lnB>
                  </a:tcPr>
                </a:tc>
                <a:tc>
                  <a:txBody>
                    <a:bodyPr/>
                    <a:lstStyle/>
                    <a:p>
                      <a:pPr algn="l">
                        <a:lnSpc>
                          <a:spcPct val="200000"/>
                        </a:lnSpc>
                        <a:spcAft>
                          <a:spcPts val="0"/>
                        </a:spcAft>
                      </a:pPr>
                      <a:r>
                        <a:rPr lang="es-EC" sz="800">
                          <a:latin typeface="Calibri"/>
                          <a:ea typeface="Times New Roman"/>
                          <a:cs typeface="Times New Roman"/>
                        </a:rPr>
                        <a:t>       2,824.87 </a:t>
                      </a:r>
                      <a:endParaRPr lang="es-ES" sz="800">
                        <a:latin typeface="Times New Roman"/>
                        <a:ea typeface="Times New Roman"/>
                        <a:cs typeface="Times New Roman"/>
                      </a:endParaRPr>
                    </a:p>
                  </a:txBody>
                  <a:tcPr marL="15596" marR="15596" marT="0" marB="0" anchor="ctr">
                    <a:lnL>
                      <a:noFill/>
                    </a:lnL>
                    <a:lnR>
                      <a:noFill/>
                    </a:lnR>
                    <a:lnT>
                      <a:noFill/>
                    </a:lnT>
                    <a:lnB>
                      <a:noFill/>
                    </a:lnB>
                  </a:tcPr>
                </a:tc>
              </a:tr>
              <a:tr h="32084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a:lnSpc>
                          <a:spcPct val="200000"/>
                        </a:lnSpc>
                        <a:spcAft>
                          <a:spcPts val="0"/>
                        </a:spcAft>
                      </a:pPr>
                      <a:r>
                        <a:rPr lang="es-EC" sz="800">
                          <a:latin typeface="Calibri"/>
                          <a:ea typeface="Times New Roman"/>
                          <a:cs typeface="Times New Roman"/>
                        </a:rPr>
                        <a:t>B) Revisión del eestatus de obligaciones tributarias de la página del SRI dos veces por semana</a:t>
                      </a:r>
                      <a:endParaRPr lang="es-ES" sz="800">
                        <a:latin typeface="Times New Roman"/>
                        <a:ea typeface="Times New Roman"/>
                        <a:cs typeface="Times New Roman"/>
                      </a:endParaRPr>
                    </a:p>
                  </a:txBody>
                  <a:tcPr marL="15596" marR="1559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800">
                          <a:latin typeface="Calibri"/>
                          <a:ea typeface="Times New Roman"/>
                          <a:cs typeface="Times New Roman"/>
                        </a:rPr>
                        <a:t>2%</a:t>
                      </a:r>
                      <a:endParaRPr lang="es-ES" sz="800">
                        <a:latin typeface="Times New Roman"/>
                        <a:ea typeface="Times New Roman"/>
                        <a:cs typeface="Times New Roman"/>
                      </a:endParaRPr>
                    </a:p>
                  </a:txBody>
                  <a:tcPr marL="15596" marR="1559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800">
                          <a:latin typeface="Calibri"/>
                          <a:ea typeface="Times New Roman"/>
                          <a:cs typeface="Times New Roman"/>
                        </a:rPr>
                        <a:t>  141,243.31 </a:t>
                      </a:r>
                      <a:endParaRPr lang="es-ES" sz="800">
                        <a:latin typeface="Times New Roman"/>
                        <a:ea typeface="Times New Roman"/>
                        <a:cs typeface="Times New Roman"/>
                      </a:endParaRPr>
                    </a:p>
                  </a:txBody>
                  <a:tcPr marL="15596" marR="1559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800" dirty="0">
                          <a:latin typeface="Calibri"/>
                          <a:ea typeface="Times New Roman"/>
                          <a:cs typeface="Times New Roman"/>
                        </a:rPr>
                        <a:t>       2,824.87 </a:t>
                      </a:r>
                      <a:endParaRPr lang="es-ES" sz="800" dirty="0">
                        <a:latin typeface="Times New Roman"/>
                        <a:ea typeface="Times New Roman"/>
                        <a:cs typeface="Times New Roman"/>
                      </a:endParaRPr>
                    </a:p>
                  </a:txBody>
                  <a:tcPr marL="15596" marR="15596"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0" y="44450"/>
            <a:ext cx="9144000" cy="10541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000" b="0" i="0" u="none" strike="noStrike" kern="1200" cap="none" spc="0" normalizeH="0" baseline="0" noProof="0" dirty="0" smtClean="0">
                <a:ln>
                  <a:noFill/>
                </a:ln>
                <a:solidFill>
                  <a:schemeClr val="tx2"/>
                </a:solidFill>
                <a:effectLst/>
                <a:uLnTx/>
                <a:uFillTx/>
                <a:latin typeface="+mj-lt"/>
                <a:ea typeface="+mj-ea"/>
                <a:cs typeface="+mj-cs"/>
              </a:rPr>
              <a:t>Actividades de Control</a:t>
            </a:r>
            <a:endParaRPr kumimoji="0" lang="es-EC"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3" name="2 Tabla"/>
          <p:cNvGraphicFramePr>
            <a:graphicFrameLocks noGrp="1"/>
          </p:cNvGraphicFramePr>
          <p:nvPr/>
        </p:nvGraphicFramePr>
        <p:xfrm>
          <a:off x="142876" y="928670"/>
          <a:ext cx="8858280" cy="5938568"/>
        </p:xfrm>
        <a:graphic>
          <a:graphicData uri="http://schemas.openxmlformats.org/drawingml/2006/table">
            <a:tbl>
              <a:tblPr/>
              <a:tblGrid>
                <a:gridCol w="5589164"/>
                <a:gridCol w="2019773"/>
                <a:gridCol w="1249343"/>
              </a:tblGrid>
              <a:tr h="567666">
                <a:tc>
                  <a:txBody>
                    <a:bodyPr/>
                    <a:lstStyle/>
                    <a:p>
                      <a:pPr algn="ctr">
                        <a:lnSpc>
                          <a:spcPct val="200000"/>
                        </a:lnSpc>
                        <a:spcAft>
                          <a:spcPts val="0"/>
                        </a:spcAft>
                      </a:pPr>
                      <a:r>
                        <a:rPr lang="es-ES" sz="1200" b="1" dirty="0">
                          <a:latin typeface="Calibri"/>
                          <a:ea typeface="Times New Roman"/>
                          <a:cs typeface="Times New Roman"/>
                        </a:rPr>
                        <a:t>Actividad</a:t>
                      </a:r>
                      <a:endParaRPr lang="es-ES" sz="1400" dirty="0">
                        <a:latin typeface="Times New Roman"/>
                        <a:ea typeface="Times New Roman"/>
                        <a:cs typeface="Times New Roman"/>
                      </a:endParaRPr>
                    </a:p>
                  </a:txBody>
                  <a:tcPr marL="27956" marR="279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latin typeface="Calibri"/>
                          <a:ea typeface="Times New Roman"/>
                          <a:cs typeface="Times New Roman"/>
                        </a:rPr>
                        <a:t>Responsable</a:t>
                      </a:r>
                      <a:endParaRPr lang="es-ES" sz="1400">
                        <a:latin typeface="Times New Roman"/>
                        <a:ea typeface="Times New Roman"/>
                        <a:cs typeface="Times New Roman"/>
                      </a:endParaRPr>
                    </a:p>
                  </a:txBody>
                  <a:tcPr marL="27956" marR="279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latin typeface="Calibri"/>
                          <a:ea typeface="Times New Roman"/>
                          <a:cs typeface="Times New Roman"/>
                        </a:rPr>
                        <a:t>Periodicidad</a:t>
                      </a:r>
                      <a:endParaRPr lang="es-ES" sz="1400">
                        <a:latin typeface="Times New Roman"/>
                        <a:ea typeface="Times New Roman"/>
                        <a:cs typeface="Times New Roman"/>
                      </a:endParaRPr>
                    </a:p>
                  </a:txBody>
                  <a:tcPr marL="27956" marR="279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271">
                <a:tc>
                  <a:txBody>
                    <a:bodyPr/>
                    <a:lstStyle/>
                    <a:p>
                      <a:pPr algn="just">
                        <a:lnSpc>
                          <a:spcPct val="200000"/>
                        </a:lnSpc>
                        <a:spcAft>
                          <a:spcPts val="0"/>
                        </a:spcAft>
                      </a:pPr>
                      <a:r>
                        <a:rPr lang="es-ES" sz="1400">
                          <a:latin typeface="Times New Roman"/>
                          <a:ea typeface="Times New Roman"/>
                          <a:cs typeface="Times New Roman"/>
                        </a:rPr>
                        <a:t>Control de los plazos de emisión de información por cada uno de los intervinientes.</a:t>
                      </a:r>
                    </a:p>
                  </a:txBody>
                  <a:tcPr marL="27956" marR="2795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S" sz="1200">
                          <a:latin typeface="Calibri"/>
                          <a:ea typeface="Times New Roman"/>
                          <a:cs typeface="Times New Roman"/>
                        </a:rPr>
                        <a:t>Gerente Financiero</a:t>
                      </a:r>
                      <a:endParaRPr lang="es-ES" sz="1400">
                        <a:latin typeface="Times New Roman"/>
                        <a:ea typeface="Times New Roman"/>
                        <a:cs typeface="Times New Roman"/>
                      </a:endParaRPr>
                    </a:p>
                  </a:txBody>
                  <a:tcPr marL="27956" marR="2795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S" sz="1200">
                          <a:latin typeface="Calibri"/>
                          <a:ea typeface="Times New Roman"/>
                          <a:cs typeface="Times New Roman"/>
                        </a:rPr>
                        <a:t>Semanal</a:t>
                      </a:r>
                      <a:endParaRPr lang="es-ES" sz="1400">
                        <a:latin typeface="Times New Roman"/>
                        <a:ea typeface="Times New Roman"/>
                        <a:cs typeface="Times New Roman"/>
                      </a:endParaRPr>
                    </a:p>
                  </a:txBody>
                  <a:tcPr marL="27956" marR="27956" marT="0" marB="0" anchor="b">
                    <a:lnL>
                      <a:noFill/>
                    </a:lnL>
                    <a:lnR>
                      <a:noFill/>
                    </a:lnR>
                    <a:lnT w="12700" cap="flat" cmpd="sng" algn="ctr">
                      <a:solidFill>
                        <a:srgbClr val="000000"/>
                      </a:solidFill>
                      <a:prstDash val="solid"/>
                      <a:round/>
                      <a:headEnd type="none" w="med" len="med"/>
                      <a:tailEnd type="none" w="med" len="med"/>
                    </a:lnT>
                    <a:lnB>
                      <a:noFill/>
                    </a:lnB>
                  </a:tcPr>
                </a:tc>
              </a:tr>
              <a:tr h="619271">
                <a:tc>
                  <a:txBody>
                    <a:bodyPr/>
                    <a:lstStyle/>
                    <a:p>
                      <a:pPr algn="just">
                        <a:lnSpc>
                          <a:spcPct val="200000"/>
                        </a:lnSpc>
                        <a:spcAft>
                          <a:spcPts val="0"/>
                        </a:spcAft>
                      </a:pPr>
                      <a:r>
                        <a:rPr lang="es-ES" sz="1400">
                          <a:latin typeface="Times New Roman"/>
                          <a:ea typeface="Times New Roman"/>
                          <a:cs typeface="Times New Roman"/>
                        </a:rPr>
                        <a:t>Actividades de control en todas las operaciones contable financieras.</a:t>
                      </a:r>
                    </a:p>
                  </a:txBody>
                  <a:tcPr marL="27956" marR="27956"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Contador</a:t>
                      </a:r>
                      <a:endParaRPr lang="es-ES" sz="1400">
                        <a:latin typeface="Times New Roman"/>
                        <a:ea typeface="Times New Roman"/>
                        <a:cs typeface="Times New Roman"/>
                      </a:endParaRPr>
                    </a:p>
                  </a:txBody>
                  <a:tcPr marL="27956" marR="27956"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Diario</a:t>
                      </a:r>
                      <a:endParaRPr lang="es-ES" sz="1400">
                        <a:latin typeface="Times New Roman"/>
                        <a:ea typeface="Times New Roman"/>
                        <a:cs typeface="Times New Roman"/>
                      </a:endParaRPr>
                    </a:p>
                  </a:txBody>
                  <a:tcPr marL="27956" marR="27956" marT="0" marB="0" anchor="b">
                    <a:lnL>
                      <a:noFill/>
                    </a:lnL>
                    <a:lnR>
                      <a:noFill/>
                    </a:lnR>
                    <a:lnT>
                      <a:noFill/>
                    </a:lnT>
                    <a:lnB>
                      <a:noFill/>
                    </a:lnB>
                  </a:tcPr>
                </a:tc>
              </a:tr>
              <a:tr h="567666">
                <a:tc>
                  <a:txBody>
                    <a:bodyPr/>
                    <a:lstStyle/>
                    <a:p>
                      <a:pPr algn="just">
                        <a:lnSpc>
                          <a:spcPct val="200000"/>
                        </a:lnSpc>
                        <a:spcAft>
                          <a:spcPts val="0"/>
                        </a:spcAft>
                      </a:pPr>
                      <a:r>
                        <a:rPr lang="es-ES" sz="1400">
                          <a:latin typeface="Times New Roman"/>
                          <a:ea typeface="Times New Roman"/>
                          <a:cs typeface="Times New Roman"/>
                        </a:rPr>
                        <a:t>Revisión de los ciclos del proceso.</a:t>
                      </a:r>
                    </a:p>
                  </a:txBody>
                  <a:tcPr marL="27956" marR="27956"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Gerente Financiero</a:t>
                      </a:r>
                      <a:endParaRPr lang="es-ES" sz="1400">
                        <a:latin typeface="Times New Roman"/>
                        <a:ea typeface="Times New Roman"/>
                        <a:cs typeface="Times New Roman"/>
                      </a:endParaRPr>
                    </a:p>
                  </a:txBody>
                  <a:tcPr marL="27956" marR="27956"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Quincenal</a:t>
                      </a:r>
                      <a:endParaRPr lang="es-ES" sz="1400">
                        <a:latin typeface="Times New Roman"/>
                        <a:ea typeface="Times New Roman"/>
                        <a:cs typeface="Times New Roman"/>
                      </a:endParaRPr>
                    </a:p>
                  </a:txBody>
                  <a:tcPr marL="27956" marR="27956" marT="0" marB="0" anchor="b">
                    <a:lnL>
                      <a:noFill/>
                    </a:lnL>
                    <a:lnR>
                      <a:noFill/>
                    </a:lnR>
                    <a:lnT>
                      <a:noFill/>
                    </a:lnT>
                    <a:lnB>
                      <a:noFill/>
                    </a:lnB>
                  </a:tcPr>
                </a:tc>
              </a:tr>
              <a:tr h="619271">
                <a:tc>
                  <a:txBody>
                    <a:bodyPr/>
                    <a:lstStyle/>
                    <a:p>
                      <a:pPr algn="just">
                        <a:lnSpc>
                          <a:spcPct val="200000"/>
                        </a:lnSpc>
                        <a:spcAft>
                          <a:spcPts val="0"/>
                        </a:spcAft>
                      </a:pPr>
                      <a:r>
                        <a:rPr lang="es-ES" sz="1400">
                          <a:latin typeface="Times New Roman"/>
                          <a:ea typeface="Times New Roman"/>
                          <a:cs typeface="Times New Roman"/>
                        </a:rPr>
                        <a:t>Revisión del cumplimiento de los controles establecidos.</a:t>
                      </a:r>
                    </a:p>
                  </a:txBody>
                  <a:tcPr marL="27956" marR="27956"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Gerente General</a:t>
                      </a:r>
                      <a:endParaRPr lang="es-ES" sz="1400">
                        <a:latin typeface="Times New Roman"/>
                        <a:ea typeface="Times New Roman"/>
                        <a:cs typeface="Times New Roman"/>
                      </a:endParaRPr>
                    </a:p>
                  </a:txBody>
                  <a:tcPr marL="27956" marR="27956" marT="0" marB="0" anchor="b">
                    <a:lnL>
                      <a:noFill/>
                    </a:lnL>
                    <a:lnR>
                      <a:noFill/>
                    </a:lnR>
                    <a:lnT>
                      <a:noFill/>
                    </a:lnT>
                    <a:lnB>
                      <a:noFill/>
                    </a:lnB>
                  </a:tcPr>
                </a:tc>
                <a:tc>
                  <a:txBody>
                    <a:bodyPr/>
                    <a:lstStyle/>
                    <a:p>
                      <a:pPr algn="l">
                        <a:lnSpc>
                          <a:spcPct val="200000"/>
                        </a:lnSpc>
                        <a:spcAft>
                          <a:spcPts val="0"/>
                        </a:spcAft>
                      </a:pPr>
                      <a:r>
                        <a:rPr lang="es-ES" sz="1200" dirty="0">
                          <a:latin typeface="Calibri"/>
                          <a:ea typeface="Times New Roman"/>
                          <a:cs typeface="Times New Roman"/>
                        </a:rPr>
                        <a:t>Mensual</a:t>
                      </a:r>
                      <a:endParaRPr lang="es-ES" sz="1400" dirty="0">
                        <a:latin typeface="Times New Roman"/>
                        <a:ea typeface="Times New Roman"/>
                        <a:cs typeface="Times New Roman"/>
                      </a:endParaRPr>
                    </a:p>
                  </a:txBody>
                  <a:tcPr marL="27956" marR="27956" marT="0" marB="0" anchor="b">
                    <a:lnL>
                      <a:noFill/>
                    </a:lnL>
                    <a:lnR>
                      <a:noFill/>
                    </a:lnR>
                    <a:lnT>
                      <a:noFill/>
                    </a:lnT>
                    <a:lnB>
                      <a:noFill/>
                    </a:lnB>
                  </a:tcPr>
                </a:tc>
              </a:tr>
              <a:tr h="928907">
                <a:tc>
                  <a:txBody>
                    <a:bodyPr/>
                    <a:lstStyle/>
                    <a:p>
                      <a:pPr algn="just">
                        <a:lnSpc>
                          <a:spcPct val="200000"/>
                        </a:lnSpc>
                        <a:spcAft>
                          <a:spcPts val="0"/>
                        </a:spcAft>
                      </a:pPr>
                      <a:r>
                        <a:rPr lang="es-ES" sz="1400">
                          <a:latin typeface="Times New Roman"/>
                          <a:ea typeface="Times New Roman"/>
                          <a:cs typeface="Times New Roman"/>
                        </a:rPr>
                        <a:t>Validación de la exactitud de las operaciones que posee la compañía en especial todas aquellas operaciones que generen un riesgo material.</a:t>
                      </a:r>
                    </a:p>
                  </a:txBody>
                  <a:tcPr marL="27956" marR="27956"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Gerente Financiero</a:t>
                      </a:r>
                      <a:endParaRPr lang="es-ES" sz="1400">
                        <a:latin typeface="Times New Roman"/>
                        <a:ea typeface="Times New Roman"/>
                        <a:cs typeface="Times New Roman"/>
                      </a:endParaRPr>
                    </a:p>
                  </a:txBody>
                  <a:tcPr marL="27956" marR="27956"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Mensual</a:t>
                      </a:r>
                      <a:endParaRPr lang="es-ES" sz="1400">
                        <a:latin typeface="Times New Roman"/>
                        <a:ea typeface="Times New Roman"/>
                        <a:cs typeface="Times New Roman"/>
                      </a:endParaRPr>
                    </a:p>
                  </a:txBody>
                  <a:tcPr marL="27956" marR="27956" marT="0" marB="0" anchor="b">
                    <a:lnL>
                      <a:noFill/>
                    </a:lnL>
                    <a:lnR>
                      <a:noFill/>
                    </a:lnR>
                    <a:lnT>
                      <a:noFill/>
                    </a:lnT>
                    <a:lnB>
                      <a:noFill/>
                    </a:lnB>
                  </a:tcPr>
                </a:tc>
              </a:tr>
              <a:tr h="619271">
                <a:tc>
                  <a:txBody>
                    <a:bodyPr/>
                    <a:lstStyle/>
                    <a:p>
                      <a:pPr algn="just">
                        <a:lnSpc>
                          <a:spcPct val="200000"/>
                        </a:lnSpc>
                        <a:spcAft>
                          <a:spcPts val="0"/>
                        </a:spcAft>
                      </a:pPr>
                      <a:r>
                        <a:rPr lang="es-ES" sz="1400">
                          <a:latin typeface="Times New Roman"/>
                          <a:ea typeface="Times New Roman"/>
                          <a:cs typeface="Times New Roman"/>
                        </a:rPr>
                        <a:t>Validar la información emitida al exterior este dentro de los objetivos de la compañía.</a:t>
                      </a:r>
                    </a:p>
                  </a:txBody>
                  <a:tcPr marL="27956" marR="27956"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Gerente General</a:t>
                      </a:r>
                      <a:endParaRPr lang="es-ES" sz="1400">
                        <a:latin typeface="Times New Roman"/>
                        <a:ea typeface="Times New Roman"/>
                        <a:cs typeface="Times New Roman"/>
                      </a:endParaRPr>
                    </a:p>
                  </a:txBody>
                  <a:tcPr marL="27956" marR="27956" marT="0" marB="0" anchor="b">
                    <a:lnL>
                      <a:noFill/>
                    </a:lnL>
                    <a:lnR>
                      <a:noFill/>
                    </a:lnR>
                    <a:lnT>
                      <a:noFill/>
                    </a:lnT>
                    <a:lnB>
                      <a:noFill/>
                    </a:lnB>
                  </a:tcPr>
                </a:tc>
                <a:tc>
                  <a:txBody>
                    <a:bodyPr/>
                    <a:lstStyle/>
                    <a:p>
                      <a:pPr algn="l">
                        <a:lnSpc>
                          <a:spcPct val="200000"/>
                        </a:lnSpc>
                        <a:spcAft>
                          <a:spcPts val="0"/>
                        </a:spcAft>
                      </a:pPr>
                      <a:r>
                        <a:rPr lang="es-ES" sz="1200" dirty="0">
                          <a:latin typeface="Calibri"/>
                          <a:ea typeface="Times New Roman"/>
                          <a:cs typeface="Times New Roman"/>
                        </a:rPr>
                        <a:t>Mensual</a:t>
                      </a:r>
                      <a:endParaRPr lang="es-ES" sz="1400" dirty="0">
                        <a:latin typeface="Times New Roman"/>
                        <a:ea typeface="Times New Roman"/>
                        <a:cs typeface="Times New Roman"/>
                      </a:endParaRPr>
                    </a:p>
                  </a:txBody>
                  <a:tcPr marL="27956" marR="27956" marT="0" marB="0" anchor="b">
                    <a:lnL>
                      <a:noFill/>
                    </a:lnL>
                    <a:lnR>
                      <a:noFill/>
                    </a:lnR>
                    <a:lnT>
                      <a:noFill/>
                    </a:lnT>
                    <a:lnB>
                      <a:noFill/>
                    </a:lnB>
                  </a:tcPr>
                </a:tc>
              </a:tr>
              <a:tr h="928907">
                <a:tc>
                  <a:txBody>
                    <a:bodyPr/>
                    <a:lstStyle/>
                    <a:p>
                      <a:pPr algn="just">
                        <a:lnSpc>
                          <a:spcPct val="200000"/>
                        </a:lnSpc>
                        <a:spcAft>
                          <a:spcPts val="0"/>
                        </a:spcAft>
                      </a:pPr>
                      <a:r>
                        <a:rPr lang="es-ES" sz="1400">
                          <a:latin typeface="Times New Roman"/>
                          <a:ea typeface="Times New Roman"/>
                          <a:cs typeface="Times New Roman"/>
                        </a:rPr>
                        <a:t>Revisión de movimientos inusuales que representen cambios en la información generada para reportes al exterior.</a:t>
                      </a:r>
                    </a:p>
                  </a:txBody>
                  <a:tcPr marL="27956" marR="2795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S" sz="1200">
                          <a:latin typeface="Calibri"/>
                          <a:ea typeface="Times New Roman"/>
                          <a:cs typeface="Times New Roman"/>
                        </a:rPr>
                        <a:t>Gerente Financiero</a:t>
                      </a:r>
                      <a:endParaRPr lang="es-ES" sz="1400">
                        <a:latin typeface="Times New Roman"/>
                        <a:ea typeface="Times New Roman"/>
                        <a:cs typeface="Times New Roman"/>
                      </a:endParaRPr>
                    </a:p>
                  </a:txBody>
                  <a:tcPr marL="27956" marR="2795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S" sz="1200" dirty="0">
                          <a:latin typeface="Calibri"/>
                          <a:ea typeface="Times New Roman"/>
                          <a:cs typeface="Times New Roman"/>
                        </a:rPr>
                        <a:t>Mensual</a:t>
                      </a:r>
                      <a:endParaRPr lang="es-ES" sz="1400" dirty="0">
                        <a:latin typeface="Times New Roman"/>
                        <a:ea typeface="Times New Roman"/>
                        <a:cs typeface="Times New Roman"/>
                      </a:endParaRPr>
                    </a:p>
                  </a:txBody>
                  <a:tcPr marL="27956" marR="27956"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Reuniones Semanales Gerenciales</a:t>
            </a:r>
            <a:endParaRPr lang="es-EC" dirty="0"/>
          </a:p>
          <a:p>
            <a:r>
              <a:rPr lang="es-ES" dirty="0"/>
              <a:t>Correo Electrónico</a:t>
            </a:r>
            <a:endParaRPr lang="es-EC" dirty="0"/>
          </a:p>
          <a:p>
            <a:r>
              <a:rPr lang="es-ES" dirty="0"/>
              <a:t>Boletines</a:t>
            </a:r>
            <a:endParaRPr lang="es-EC" dirty="0"/>
          </a:p>
          <a:p>
            <a:r>
              <a:rPr lang="es-ES" dirty="0"/>
              <a:t>Carteleras</a:t>
            </a:r>
            <a:endParaRPr lang="es-EC" dirty="0"/>
          </a:p>
          <a:p>
            <a:endParaRPr lang="es-EC" dirty="0"/>
          </a:p>
        </p:txBody>
      </p:sp>
      <p:sp>
        <p:nvSpPr>
          <p:cNvPr id="3" name="2 Título"/>
          <p:cNvSpPr>
            <a:spLocks noGrp="1"/>
          </p:cNvSpPr>
          <p:nvPr>
            <p:ph type="title"/>
          </p:nvPr>
        </p:nvSpPr>
        <p:spPr>
          <a:xfrm>
            <a:off x="0" y="570156"/>
            <a:ext cx="9144000" cy="1054250"/>
          </a:xfrm>
        </p:spPr>
        <p:txBody>
          <a:bodyPr/>
          <a:lstStyle/>
          <a:p>
            <a:r>
              <a:rPr lang="es-EC" sz="3200" dirty="0" smtClean="0"/>
              <a:t>Información y Comunicación</a:t>
            </a:r>
            <a:endParaRPr lang="es-EC" sz="3200" dirty="0"/>
          </a:p>
        </p:txBody>
      </p:sp>
    </p:spTree>
    <p:extLst>
      <p:ext uri="{BB962C8B-B14F-4D97-AF65-F5344CB8AC3E}">
        <p14:creationId xmlns="" xmlns:p14="http://schemas.microsoft.com/office/powerpoint/2010/main" val="449647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0" y="0"/>
            <a:ext cx="7756525" cy="1054100"/>
          </a:xfrm>
        </p:spPr>
        <p:txBody>
          <a:bodyPr/>
          <a:lstStyle/>
          <a:p>
            <a:r>
              <a:rPr lang="es-EC" dirty="0" smtClean="0"/>
              <a:t>Monitoreo</a:t>
            </a:r>
            <a:endParaRPr lang="es-EC" dirty="0"/>
          </a:p>
        </p:txBody>
      </p:sp>
      <p:graphicFrame>
        <p:nvGraphicFramePr>
          <p:cNvPr id="5" name="4 Tabla"/>
          <p:cNvGraphicFramePr>
            <a:graphicFrameLocks noGrp="1"/>
          </p:cNvGraphicFramePr>
          <p:nvPr/>
        </p:nvGraphicFramePr>
        <p:xfrm>
          <a:off x="71438" y="1037817"/>
          <a:ext cx="8929718" cy="5677331"/>
        </p:xfrm>
        <a:graphic>
          <a:graphicData uri="http://schemas.openxmlformats.org/drawingml/2006/table">
            <a:tbl>
              <a:tblPr/>
              <a:tblGrid>
                <a:gridCol w="6000760"/>
                <a:gridCol w="1500198"/>
                <a:gridCol w="1428760"/>
              </a:tblGrid>
              <a:tr h="255414">
                <a:tc>
                  <a:txBody>
                    <a:bodyPr/>
                    <a:lstStyle/>
                    <a:p>
                      <a:pPr algn="ctr">
                        <a:lnSpc>
                          <a:spcPct val="200000"/>
                        </a:lnSpc>
                        <a:spcAft>
                          <a:spcPts val="0"/>
                        </a:spcAft>
                      </a:pPr>
                      <a:r>
                        <a:rPr lang="es-ES" sz="1200" b="1" dirty="0">
                          <a:latin typeface="Calibri"/>
                          <a:ea typeface="Times New Roman"/>
                          <a:cs typeface="Times New Roman"/>
                        </a:rPr>
                        <a:t>Actividad</a:t>
                      </a:r>
                      <a:endParaRPr lang="es-ES" sz="1400" dirty="0">
                        <a:latin typeface="Times New Roman"/>
                        <a:ea typeface="Times New Roman"/>
                        <a:cs typeface="Times New Roman"/>
                      </a:endParaRPr>
                    </a:p>
                  </a:txBody>
                  <a:tcPr marL="24798" marR="2479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latin typeface="Calibri"/>
                          <a:ea typeface="Times New Roman"/>
                          <a:cs typeface="Times New Roman"/>
                        </a:rPr>
                        <a:t>Responsable</a:t>
                      </a:r>
                      <a:endParaRPr lang="es-ES" sz="1400">
                        <a:latin typeface="Times New Roman"/>
                        <a:ea typeface="Times New Roman"/>
                        <a:cs typeface="Times New Roman"/>
                      </a:endParaRPr>
                    </a:p>
                  </a:txBody>
                  <a:tcPr marL="24798" marR="2479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latin typeface="Calibri"/>
                          <a:ea typeface="Times New Roman"/>
                          <a:cs typeface="Times New Roman"/>
                        </a:rPr>
                        <a:t>Periodicidad</a:t>
                      </a:r>
                      <a:endParaRPr lang="es-ES" sz="1400">
                        <a:latin typeface="Times New Roman"/>
                        <a:ea typeface="Times New Roman"/>
                        <a:cs typeface="Times New Roman"/>
                      </a:endParaRPr>
                    </a:p>
                  </a:txBody>
                  <a:tcPr marL="24798" marR="2479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5900">
                <a:tc>
                  <a:txBody>
                    <a:bodyPr/>
                    <a:lstStyle/>
                    <a:p>
                      <a:pPr algn="just">
                        <a:lnSpc>
                          <a:spcPct val="200000"/>
                        </a:lnSpc>
                        <a:spcAft>
                          <a:spcPts val="0"/>
                        </a:spcAft>
                      </a:pPr>
                      <a:r>
                        <a:rPr lang="es-ES" sz="1400" dirty="0">
                          <a:latin typeface="Times New Roman"/>
                          <a:ea typeface="Times New Roman"/>
                          <a:cs typeface="Times New Roman"/>
                        </a:rPr>
                        <a:t>Realizar pruebas para validar que la información este siendo procesada dentro de los tiempos establecidos.</a:t>
                      </a:r>
                    </a:p>
                  </a:txBody>
                  <a:tcPr marL="24798" marR="2479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S" sz="1200">
                          <a:latin typeface="Calibri"/>
                          <a:ea typeface="Times New Roman"/>
                          <a:cs typeface="Times New Roman"/>
                        </a:rPr>
                        <a:t>Contador</a:t>
                      </a:r>
                      <a:endParaRPr lang="es-ES" sz="1400">
                        <a:latin typeface="Times New Roman"/>
                        <a:ea typeface="Times New Roman"/>
                        <a:cs typeface="Times New Roman"/>
                      </a:endParaRPr>
                    </a:p>
                  </a:txBody>
                  <a:tcPr marL="24798" marR="2479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S" sz="1200">
                          <a:latin typeface="Calibri"/>
                          <a:ea typeface="Times New Roman"/>
                          <a:cs typeface="Times New Roman"/>
                        </a:rPr>
                        <a:t>Semanal</a:t>
                      </a:r>
                      <a:endParaRPr lang="es-ES" sz="1400">
                        <a:latin typeface="Times New Roman"/>
                        <a:ea typeface="Times New Roman"/>
                        <a:cs typeface="Times New Roman"/>
                      </a:endParaRPr>
                    </a:p>
                  </a:txBody>
                  <a:tcPr marL="24798" marR="24798" marT="0" marB="0" anchor="b">
                    <a:lnL>
                      <a:noFill/>
                    </a:lnL>
                    <a:lnR>
                      <a:noFill/>
                    </a:lnR>
                    <a:lnT w="12700" cap="flat" cmpd="sng" algn="ctr">
                      <a:solidFill>
                        <a:srgbClr val="000000"/>
                      </a:solidFill>
                      <a:prstDash val="solid"/>
                      <a:round/>
                      <a:headEnd type="none" w="med" len="med"/>
                      <a:tailEnd type="none" w="med" len="med"/>
                    </a:lnT>
                    <a:lnB>
                      <a:noFill/>
                    </a:lnB>
                  </a:tcPr>
                </a:tc>
              </a:tr>
              <a:tr h="1114533">
                <a:tc>
                  <a:txBody>
                    <a:bodyPr/>
                    <a:lstStyle/>
                    <a:p>
                      <a:pPr algn="just">
                        <a:lnSpc>
                          <a:spcPct val="200000"/>
                        </a:lnSpc>
                        <a:spcAft>
                          <a:spcPts val="0"/>
                        </a:spcAft>
                      </a:pPr>
                      <a:r>
                        <a:rPr lang="es-ES" sz="1400">
                          <a:latin typeface="Times New Roman"/>
                          <a:ea typeface="Times New Roman"/>
                          <a:cs typeface="Times New Roman"/>
                        </a:rPr>
                        <a:t>Validar que los distintos niveles de la organización entreguen la información de forma constante, que no exista cuellos de botella en el proceso.</a:t>
                      </a:r>
                    </a:p>
                  </a:txBody>
                  <a:tcPr marL="24798" marR="24798"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Gerente General</a:t>
                      </a:r>
                      <a:endParaRPr lang="es-ES" sz="1400">
                        <a:latin typeface="Times New Roman"/>
                        <a:ea typeface="Times New Roman"/>
                        <a:cs typeface="Times New Roman"/>
                      </a:endParaRPr>
                    </a:p>
                  </a:txBody>
                  <a:tcPr marL="24798" marR="24798"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Mensual</a:t>
                      </a:r>
                      <a:endParaRPr lang="es-ES" sz="1400">
                        <a:latin typeface="Times New Roman"/>
                        <a:ea typeface="Times New Roman"/>
                        <a:cs typeface="Times New Roman"/>
                      </a:endParaRPr>
                    </a:p>
                  </a:txBody>
                  <a:tcPr marL="24798" marR="24798" marT="0" marB="0" anchor="b">
                    <a:lnL>
                      <a:noFill/>
                    </a:lnL>
                    <a:lnR>
                      <a:noFill/>
                    </a:lnR>
                    <a:lnT>
                      <a:noFill/>
                    </a:lnT>
                    <a:lnB>
                      <a:noFill/>
                    </a:lnB>
                  </a:tcPr>
                </a:tc>
              </a:tr>
              <a:tr h="557266">
                <a:tc>
                  <a:txBody>
                    <a:bodyPr/>
                    <a:lstStyle/>
                    <a:p>
                      <a:pPr algn="just">
                        <a:lnSpc>
                          <a:spcPct val="200000"/>
                        </a:lnSpc>
                        <a:spcAft>
                          <a:spcPts val="0"/>
                        </a:spcAft>
                      </a:pPr>
                      <a:r>
                        <a:rPr lang="es-ES" sz="1400">
                          <a:latin typeface="Times New Roman"/>
                          <a:ea typeface="Times New Roman"/>
                          <a:cs typeface="Times New Roman"/>
                        </a:rPr>
                        <a:t>Controlar que los flujos de información sean efectivos</a:t>
                      </a:r>
                    </a:p>
                  </a:txBody>
                  <a:tcPr marL="24798" marR="24798"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Gerente Financiero</a:t>
                      </a:r>
                      <a:endParaRPr lang="es-ES" sz="1400">
                        <a:latin typeface="Times New Roman"/>
                        <a:ea typeface="Times New Roman"/>
                        <a:cs typeface="Times New Roman"/>
                      </a:endParaRPr>
                    </a:p>
                  </a:txBody>
                  <a:tcPr marL="24798" marR="24798"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Mensual</a:t>
                      </a:r>
                      <a:endParaRPr lang="es-ES" sz="1400">
                        <a:latin typeface="Times New Roman"/>
                        <a:ea typeface="Times New Roman"/>
                        <a:cs typeface="Times New Roman"/>
                      </a:endParaRPr>
                    </a:p>
                  </a:txBody>
                  <a:tcPr marL="24798" marR="24798" marT="0" marB="0" anchor="b">
                    <a:lnL>
                      <a:noFill/>
                    </a:lnL>
                    <a:lnR>
                      <a:noFill/>
                    </a:lnR>
                    <a:lnT>
                      <a:noFill/>
                    </a:lnT>
                    <a:lnB>
                      <a:noFill/>
                    </a:lnB>
                  </a:tcPr>
                </a:tc>
              </a:tr>
              <a:tr h="1114533">
                <a:tc>
                  <a:txBody>
                    <a:bodyPr/>
                    <a:lstStyle/>
                    <a:p>
                      <a:pPr algn="just">
                        <a:lnSpc>
                          <a:spcPct val="200000"/>
                        </a:lnSpc>
                        <a:spcAft>
                          <a:spcPts val="0"/>
                        </a:spcAft>
                      </a:pPr>
                      <a:r>
                        <a:rPr lang="es-ES" sz="1400">
                          <a:latin typeface="Times New Roman"/>
                          <a:ea typeface="Times New Roman"/>
                          <a:cs typeface="Times New Roman"/>
                        </a:rPr>
                        <a:t>Revisión de los niveles medios de forma diaria de la información generada por los niveles operativos para que no existan errores en la generación.</a:t>
                      </a:r>
                    </a:p>
                  </a:txBody>
                  <a:tcPr marL="24798" marR="24798" marT="0" marB="0" anchor="b">
                    <a:lnL>
                      <a:noFill/>
                    </a:lnL>
                    <a:lnR>
                      <a:noFill/>
                    </a:lnR>
                    <a:lnT>
                      <a:noFill/>
                    </a:lnT>
                    <a:lnB>
                      <a:noFill/>
                    </a:lnB>
                  </a:tcPr>
                </a:tc>
                <a:tc>
                  <a:txBody>
                    <a:bodyPr/>
                    <a:lstStyle/>
                    <a:p>
                      <a:pPr algn="l">
                        <a:lnSpc>
                          <a:spcPct val="200000"/>
                        </a:lnSpc>
                        <a:spcAft>
                          <a:spcPts val="0"/>
                        </a:spcAft>
                      </a:pPr>
                      <a:r>
                        <a:rPr lang="es-ES" sz="1200" dirty="0">
                          <a:latin typeface="Calibri"/>
                          <a:ea typeface="Times New Roman"/>
                          <a:cs typeface="Times New Roman"/>
                        </a:rPr>
                        <a:t>Contador</a:t>
                      </a:r>
                      <a:endParaRPr lang="es-ES" sz="1400" dirty="0">
                        <a:latin typeface="Times New Roman"/>
                        <a:ea typeface="Times New Roman"/>
                        <a:cs typeface="Times New Roman"/>
                      </a:endParaRPr>
                    </a:p>
                  </a:txBody>
                  <a:tcPr marL="24798" marR="24798"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Semanal</a:t>
                      </a:r>
                      <a:endParaRPr lang="es-ES" sz="1400">
                        <a:latin typeface="Times New Roman"/>
                        <a:ea typeface="Times New Roman"/>
                        <a:cs typeface="Times New Roman"/>
                      </a:endParaRPr>
                    </a:p>
                  </a:txBody>
                  <a:tcPr marL="24798" marR="24798" marT="0" marB="0" anchor="b">
                    <a:lnL>
                      <a:noFill/>
                    </a:lnL>
                    <a:lnR>
                      <a:noFill/>
                    </a:lnR>
                    <a:lnT>
                      <a:noFill/>
                    </a:lnT>
                    <a:lnB>
                      <a:noFill/>
                    </a:lnB>
                  </a:tcPr>
                </a:tc>
              </a:tr>
              <a:tr h="1114533">
                <a:tc>
                  <a:txBody>
                    <a:bodyPr/>
                    <a:lstStyle/>
                    <a:p>
                      <a:pPr algn="just">
                        <a:lnSpc>
                          <a:spcPct val="200000"/>
                        </a:lnSpc>
                        <a:spcAft>
                          <a:spcPts val="0"/>
                        </a:spcAft>
                      </a:pPr>
                      <a:r>
                        <a:rPr lang="es-ES" sz="1400">
                          <a:latin typeface="Times New Roman"/>
                          <a:ea typeface="Times New Roman"/>
                          <a:cs typeface="Times New Roman"/>
                        </a:rPr>
                        <a:t>Validar que la información financiera cumpla con el principio básico de devengado y todas las transacciones sean generadas y registradas de forma correcta.</a:t>
                      </a:r>
                    </a:p>
                  </a:txBody>
                  <a:tcPr marL="24798" marR="24798"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Contador</a:t>
                      </a:r>
                      <a:endParaRPr lang="es-ES" sz="1400">
                        <a:latin typeface="Times New Roman"/>
                        <a:ea typeface="Times New Roman"/>
                        <a:cs typeface="Times New Roman"/>
                      </a:endParaRPr>
                    </a:p>
                  </a:txBody>
                  <a:tcPr marL="24798" marR="24798" marT="0" marB="0" anchor="b">
                    <a:lnL>
                      <a:noFill/>
                    </a:lnL>
                    <a:lnR>
                      <a:noFill/>
                    </a:lnR>
                    <a:lnT>
                      <a:noFill/>
                    </a:lnT>
                    <a:lnB>
                      <a:noFill/>
                    </a:lnB>
                  </a:tcPr>
                </a:tc>
                <a:tc>
                  <a:txBody>
                    <a:bodyPr/>
                    <a:lstStyle/>
                    <a:p>
                      <a:pPr algn="l">
                        <a:lnSpc>
                          <a:spcPct val="200000"/>
                        </a:lnSpc>
                        <a:spcAft>
                          <a:spcPts val="0"/>
                        </a:spcAft>
                      </a:pPr>
                      <a:r>
                        <a:rPr lang="es-ES" sz="1200">
                          <a:latin typeface="Calibri"/>
                          <a:ea typeface="Times New Roman"/>
                          <a:cs typeface="Times New Roman"/>
                        </a:rPr>
                        <a:t>Diaria</a:t>
                      </a:r>
                      <a:endParaRPr lang="es-ES" sz="1400">
                        <a:latin typeface="Times New Roman"/>
                        <a:ea typeface="Times New Roman"/>
                        <a:cs typeface="Times New Roman"/>
                      </a:endParaRPr>
                    </a:p>
                  </a:txBody>
                  <a:tcPr marL="24798" marR="24798" marT="0" marB="0" anchor="b">
                    <a:lnL>
                      <a:noFill/>
                    </a:lnL>
                    <a:lnR>
                      <a:noFill/>
                    </a:lnR>
                    <a:lnT>
                      <a:noFill/>
                    </a:lnT>
                    <a:lnB>
                      <a:noFill/>
                    </a:lnB>
                  </a:tcPr>
                </a:tc>
              </a:tr>
              <a:tr h="557266">
                <a:tc>
                  <a:txBody>
                    <a:bodyPr/>
                    <a:lstStyle/>
                    <a:p>
                      <a:pPr algn="l">
                        <a:lnSpc>
                          <a:spcPct val="200000"/>
                        </a:lnSpc>
                        <a:spcAft>
                          <a:spcPts val="0"/>
                        </a:spcAft>
                      </a:pPr>
                      <a:r>
                        <a:rPr lang="es-ES" sz="1400">
                          <a:latin typeface="Times New Roman"/>
                          <a:ea typeface="Times New Roman"/>
                          <a:cs typeface="Times New Roman"/>
                        </a:rPr>
                        <a:t>Supervisar las áreas que representan un riesgo mayor para la organización.</a:t>
                      </a:r>
                    </a:p>
                  </a:txBody>
                  <a:tcPr marL="24798" marR="2479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S" sz="1200">
                          <a:latin typeface="Calibri"/>
                          <a:ea typeface="Times New Roman"/>
                          <a:cs typeface="Times New Roman"/>
                        </a:rPr>
                        <a:t>Gerente Financiero</a:t>
                      </a:r>
                      <a:endParaRPr lang="es-ES" sz="1400">
                        <a:latin typeface="Times New Roman"/>
                        <a:ea typeface="Times New Roman"/>
                        <a:cs typeface="Times New Roman"/>
                      </a:endParaRPr>
                    </a:p>
                  </a:txBody>
                  <a:tcPr marL="24798" marR="2479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S" sz="1200" dirty="0">
                          <a:latin typeface="Calibri"/>
                          <a:ea typeface="Times New Roman"/>
                          <a:cs typeface="Times New Roman"/>
                        </a:rPr>
                        <a:t>Mensual</a:t>
                      </a:r>
                      <a:endParaRPr lang="es-ES" sz="1400" dirty="0">
                        <a:latin typeface="Times New Roman"/>
                        <a:ea typeface="Times New Roman"/>
                        <a:cs typeface="Times New Roman"/>
                      </a:endParaRPr>
                    </a:p>
                  </a:txBody>
                  <a:tcPr marL="24798" marR="24798"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486177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570156"/>
            <a:ext cx="9144000" cy="1054250"/>
          </a:xfrm>
        </p:spPr>
        <p:txBody>
          <a:bodyPr/>
          <a:lstStyle/>
          <a:p>
            <a:r>
              <a:rPr lang="es-EC" sz="3200" dirty="0" smtClean="0"/>
              <a:t>Manual de Control Interno aplicando COSO ERM</a:t>
            </a:r>
            <a:endParaRPr lang="es-EC" sz="3200" dirty="0"/>
          </a:p>
        </p:txBody>
      </p:sp>
      <p:sp>
        <p:nvSpPr>
          <p:cNvPr id="4" name="3 Rectángulo">
            <a:hlinkClick r:id="rId2" action="ppaction://hlinksldjump"/>
          </p:cNvPr>
          <p:cNvSpPr/>
          <p:nvPr/>
        </p:nvSpPr>
        <p:spPr>
          <a:xfrm>
            <a:off x="467544" y="2996952"/>
            <a:ext cx="244827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Ingresos</a:t>
            </a:r>
            <a:endParaRPr lang="es-EC" dirty="0"/>
          </a:p>
        </p:txBody>
      </p:sp>
      <p:sp>
        <p:nvSpPr>
          <p:cNvPr id="5" name="4 Rectángulo">
            <a:hlinkClick r:id="" action="ppaction://noaction"/>
          </p:cNvPr>
          <p:cNvSpPr/>
          <p:nvPr/>
        </p:nvSpPr>
        <p:spPr>
          <a:xfrm>
            <a:off x="3203848" y="3005336"/>
            <a:ext cx="244827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Costos</a:t>
            </a:r>
            <a:endParaRPr lang="es-EC" dirty="0"/>
          </a:p>
        </p:txBody>
      </p:sp>
      <p:sp>
        <p:nvSpPr>
          <p:cNvPr id="6" name="5 Rectángulo">
            <a:hlinkClick r:id="" action="ppaction://noaction"/>
          </p:cNvPr>
          <p:cNvSpPr/>
          <p:nvPr/>
        </p:nvSpPr>
        <p:spPr>
          <a:xfrm>
            <a:off x="6012160" y="2996952"/>
            <a:ext cx="244827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Gastos</a:t>
            </a:r>
            <a:endParaRPr lang="es-EC" dirty="0"/>
          </a:p>
        </p:txBody>
      </p:sp>
    </p:spTree>
    <p:extLst>
      <p:ext uri="{BB962C8B-B14F-4D97-AF65-F5344CB8AC3E}">
        <p14:creationId xmlns="" xmlns:p14="http://schemas.microsoft.com/office/powerpoint/2010/main" val="1658351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1377" name="Object 1"/>
          <p:cNvGraphicFramePr>
            <a:graphicFrameLocks noChangeAspect="1"/>
          </p:cNvGraphicFramePr>
          <p:nvPr/>
        </p:nvGraphicFramePr>
        <p:xfrm>
          <a:off x="357190" y="52411"/>
          <a:ext cx="8429652" cy="6734175"/>
        </p:xfrm>
        <a:graphic>
          <a:graphicData uri="http://schemas.openxmlformats.org/presentationml/2006/ole">
            <p:oleObj spid="_x0000_s101377" r:id="rId3" imgW="5116999" imgH="8771222" progId="">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3425" name="Object 1"/>
          <p:cNvGraphicFramePr>
            <a:graphicFrameLocks noChangeAspect="1"/>
          </p:cNvGraphicFramePr>
          <p:nvPr/>
        </p:nvGraphicFramePr>
        <p:xfrm>
          <a:off x="285752" y="142898"/>
          <a:ext cx="8215338" cy="6572250"/>
        </p:xfrm>
        <a:graphic>
          <a:graphicData uri="http://schemas.openxmlformats.org/presentationml/2006/ole">
            <p:oleObj spid="_x0000_s103425" r:id="rId3" imgW="5405296" imgH="8159282" progId="">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4196736406"/>
              </p:ext>
            </p:extLst>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107504" y="570156"/>
            <a:ext cx="8928992" cy="1054250"/>
          </a:xfrm>
        </p:spPr>
        <p:txBody>
          <a:bodyPr/>
          <a:lstStyle/>
          <a:p>
            <a:r>
              <a:rPr lang="es-EC" dirty="0" smtClean="0"/>
              <a:t>Reseña Histórica</a:t>
            </a:r>
            <a:endParaRPr lang="es-EC" dirty="0"/>
          </a:p>
        </p:txBody>
      </p:sp>
    </p:spTree>
    <p:extLst>
      <p:ext uri="{BB962C8B-B14F-4D97-AF65-F5344CB8AC3E}">
        <p14:creationId xmlns="" xmlns:p14="http://schemas.microsoft.com/office/powerpoint/2010/main" val="21813523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2403" name="Object 3"/>
          <p:cNvGraphicFramePr>
            <a:graphicFrameLocks noChangeAspect="1"/>
          </p:cNvGraphicFramePr>
          <p:nvPr/>
        </p:nvGraphicFramePr>
        <p:xfrm>
          <a:off x="357190" y="0"/>
          <a:ext cx="8215338" cy="6858000"/>
        </p:xfrm>
        <a:graphic>
          <a:graphicData uri="http://schemas.openxmlformats.org/presentationml/2006/ole">
            <p:oleObj spid="_x0000_s102403" r:id="rId3" imgW="5466843" imgH="6715138"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570156"/>
            <a:ext cx="9144000" cy="1054250"/>
          </a:xfrm>
        </p:spPr>
        <p:txBody>
          <a:bodyPr/>
          <a:lstStyle/>
          <a:p>
            <a:r>
              <a:rPr lang="es-EC" sz="4000" dirty="0" smtClean="0"/>
              <a:t>Beneficios del Manual</a:t>
            </a:r>
            <a:endParaRPr lang="es-EC" sz="4000" dirty="0"/>
          </a:p>
        </p:txBody>
      </p:sp>
      <p:graphicFrame>
        <p:nvGraphicFramePr>
          <p:cNvPr id="4" name="3 Diagrama"/>
          <p:cNvGraphicFramePr/>
          <p:nvPr>
            <p:extLst>
              <p:ext uri="{D42A27DB-BD31-4B8C-83A1-F6EECF244321}">
                <p14:modId xmlns="" xmlns:p14="http://schemas.microsoft.com/office/powerpoint/2010/main" val="3479489593"/>
              </p:ext>
            </p:extLst>
          </p:nvPr>
        </p:nvGraphicFramePr>
        <p:xfrm>
          <a:off x="467544" y="2204864"/>
          <a:ext cx="842493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958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04857"/>
            <a:ext cx="8352928" cy="1910716"/>
          </a:xfrm>
        </p:spPr>
        <p:txBody>
          <a:bodyPr/>
          <a:lstStyle/>
          <a:p>
            <a:r>
              <a:rPr lang="es-EC" sz="4800" dirty="0" smtClean="0"/>
              <a:t>Conclusiones y Recomendaciones</a:t>
            </a:r>
            <a:endParaRPr lang="es-EC" sz="4800" dirty="0"/>
          </a:p>
        </p:txBody>
      </p:sp>
      <p:sp>
        <p:nvSpPr>
          <p:cNvPr id="3" name="2 Marcador de texto"/>
          <p:cNvSpPr>
            <a:spLocks noGrp="1"/>
          </p:cNvSpPr>
          <p:nvPr>
            <p:ph type="body" idx="1"/>
          </p:nvPr>
        </p:nvSpPr>
        <p:spPr/>
        <p:txBody>
          <a:bodyPr/>
          <a:lstStyle/>
          <a:p>
            <a:endParaRPr lang="es-EC" dirty="0"/>
          </a:p>
        </p:txBody>
      </p:sp>
    </p:spTree>
    <p:extLst>
      <p:ext uri="{BB962C8B-B14F-4D97-AF65-F5344CB8AC3E}">
        <p14:creationId xmlns="" xmlns:p14="http://schemas.microsoft.com/office/powerpoint/2010/main" val="3795318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 y="1988840"/>
            <a:ext cx="9144000" cy="3877815"/>
          </a:xfrm>
        </p:spPr>
        <p:txBody>
          <a:bodyPr>
            <a:noAutofit/>
          </a:bodyPr>
          <a:lstStyle/>
          <a:p>
            <a:pPr lvl="0"/>
            <a:r>
              <a:rPr lang="es-ES" sz="2000" dirty="0" err="1" smtClean="0"/>
              <a:t>Adexus</a:t>
            </a:r>
            <a:r>
              <a:rPr lang="es-ES" sz="2000" dirty="0" smtClean="0"/>
              <a:t> S.A. (Sucursal Ecuador), es una compañía que tiene un crecimiento promedio en los últimos años, del veinte por ciento anual en ventas, en tanto que su estructura organizacional se ha mantenido constante y poco funcional, lo que ocasiona que la toma de decisiones y operatividad de la misma no sea de forma inmediata y eficiente</a:t>
            </a:r>
            <a:r>
              <a:rPr lang="es-ES" sz="2000" dirty="0" smtClean="0"/>
              <a:t>.</a:t>
            </a:r>
          </a:p>
          <a:p>
            <a:pPr lvl="0"/>
            <a:endParaRPr lang="es-ES" sz="2000" dirty="0" smtClean="0"/>
          </a:p>
          <a:p>
            <a:pPr lvl="0"/>
            <a:r>
              <a:rPr lang="es-ES" sz="2000" dirty="0" smtClean="0"/>
              <a:t>La falta de un Manual de Control Interno ha generado una confusión dentro de quienes intervienen en la realización de los reportes ya que no conocen cuál es el alcance de sus funciones, así como tampoco las responsabilidades de los demás colaboradores del equipo de trabajo.</a:t>
            </a:r>
          </a:p>
          <a:p>
            <a:endParaRPr lang="es-EC" sz="2200" dirty="0"/>
          </a:p>
        </p:txBody>
      </p:sp>
      <p:sp>
        <p:nvSpPr>
          <p:cNvPr id="4" name="3 Título"/>
          <p:cNvSpPr>
            <a:spLocks noGrp="1"/>
          </p:cNvSpPr>
          <p:nvPr>
            <p:ph type="title"/>
          </p:nvPr>
        </p:nvSpPr>
        <p:spPr/>
        <p:txBody>
          <a:bodyPr/>
          <a:lstStyle/>
          <a:p>
            <a:r>
              <a:rPr lang="es-EC" dirty="0" smtClean="0"/>
              <a:t>Conclusiones</a:t>
            </a:r>
            <a:endParaRPr lang="es-EC" dirty="0"/>
          </a:p>
        </p:txBody>
      </p:sp>
    </p:spTree>
    <p:extLst>
      <p:ext uri="{BB962C8B-B14F-4D97-AF65-F5344CB8AC3E}">
        <p14:creationId xmlns="" xmlns:p14="http://schemas.microsoft.com/office/powerpoint/2010/main" val="18088264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lvl="0"/>
            <a:r>
              <a:rPr lang="es-ES" sz="2000" dirty="0" smtClean="0"/>
              <a:t>La compañía debe realizar una reestructuración, con la creación de gerencias medias, supervisores y administradores en cada una de sus áreas, para que toda la información sea procesada y revisada en niveles medios brindando mayor eficiencia y oportunidad en su gestión</a:t>
            </a:r>
            <a:r>
              <a:rPr lang="es-ES" sz="2000" dirty="0" smtClean="0"/>
              <a:t>.</a:t>
            </a:r>
          </a:p>
          <a:p>
            <a:pPr lvl="0"/>
            <a:endParaRPr lang="es-ES" sz="2000" dirty="0" smtClean="0"/>
          </a:p>
          <a:p>
            <a:pPr lvl="0"/>
            <a:r>
              <a:rPr lang="es-ES" sz="2000" dirty="0" smtClean="0"/>
              <a:t>La compañía debe implementar este manual de control interno para que exista una formalización de los procesos y los partícipes de estos conozcan de forma clara sus responsabilidades.</a:t>
            </a:r>
          </a:p>
          <a:p>
            <a:pPr lvl="0"/>
            <a:endParaRPr lang="es-EC" sz="1600" dirty="0"/>
          </a:p>
        </p:txBody>
      </p:sp>
      <p:sp>
        <p:nvSpPr>
          <p:cNvPr id="2" name="1 Título"/>
          <p:cNvSpPr>
            <a:spLocks noGrp="1"/>
          </p:cNvSpPr>
          <p:nvPr>
            <p:ph type="title"/>
          </p:nvPr>
        </p:nvSpPr>
        <p:spPr/>
        <p:txBody>
          <a:bodyPr/>
          <a:lstStyle/>
          <a:p>
            <a:r>
              <a:rPr lang="es-EC" sz="4000" dirty="0" smtClean="0"/>
              <a:t>Recomendaciones</a:t>
            </a:r>
            <a:endParaRPr lang="es-EC" sz="4000" dirty="0"/>
          </a:p>
        </p:txBody>
      </p:sp>
    </p:spTree>
    <p:extLst>
      <p:ext uri="{BB962C8B-B14F-4D97-AF65-F5344CB8AC3E}">
        <p14:creationId xmlns="" xmlns:p14="http://schemas.microsoft.com/office/powerpoint/2010/main" val="4234080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a:t>Somos una organización de asesorías, proyectos y  servicios, que genera relaciones de largo plazo  con sus clientes, agregando valor a sus negocios  mediante el uso e integración de la tecnología.</a:t>
            </a:r>
            <a:endParaRPr lang="es-EC" dirty="0"/>
          </a:p>
          <a:p>
            <a:endParaRPr lang="es-EC" dirty="0"/>
          </a:p>
        </p:txBody>
      </p:sp>
      <p:sp>
        <p:nvSpPr>
          <p:cNvPr id="2" name="1 Título"/>
          <p:cNvSpPr>
            <a:spLocks noGrp="1"/>
          </p:cNvSpPr>
          <p:nvPr>
            <p:ph type="title"/>
          </p:nvPr>
        </p:nvSpPr>
        <p:spPr/>
        <p:txBody>
          <a:bodyPr/>
          <a:lstStyle/>
          <a:p>
            <a:r>
              <a:rPr lang="es-EC" dirty="0" smtClean="0"/>
              <a:t>Misión </a:t>
            </a:r>
            <a:endParaRPr lang="es-EC" dirty="0"/>
          </a:p>
        </p:txBody>
      </p:sp>
    </p:spTree>
    <p:extLst>
      <p:ext uri="{BB962C8B-B14F-4D97-AF65-F5344CB8AC3E}">
        <p14:creationId xmlns="" xmlns:p14="http://schemas.microsoft.com/office/powerpoint/2010/main" val="2140683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a:t>Se espera que ADEXUS S.A. (Sucursal Ecuador),  en los próximos cinco años se consolide como una corporación regional, reconocida dentro de los principales proveedores de consultoría, tecnología y  servicios de alta calidad, integrada por un equipo de profesionales altamente calificados.</a:t>
            </a:r>
            <a:endParaRPr lang="es-EC" dirty="0"/>
          </a:p>
          <a:p>
            <a:endParaRPr lang="es-EC" dirty="0"/>
          </a:p>
        </p:txBody>
      </p:sp>
      <p:sp>
        <p:nvSpPr>
          <p:cNvPr id="2" name="1 Título"/>
          <p:cNvSpPr>
            <a:spLocks noGrp="1"/>
          </p:cNvSpPr>
          <p:nvPr>
            <p:ph type="title"/>
          </p:nvPr>
        </p:nvSpPr>
        <p:spPr/>
        <p:txBody>
          <a:bodyPr/>
          <a:lstStyle/>
          <a:p>
            <a:r>
              <a:rPr lang="es-EC" dirty="0" smtClean="0"/>
              <a:t>Visión</a:t>
            </a:r>
            <a:endParaRPr lang="es-EC" dirty="0"/>
          </a:p>
        </p:txBody>
      </p:sp>
    </p:spTree>
    <p:extLst>
      <p:ext uri="{BB962C8B-B14F-4D97-AF65-F5344CB8AC3E}">
        <p14:creationId xmlns="" xmlns:p14="http://schemas.microsoft.com/office/powerpoint/2010/main" val="342263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70156"/>
            <a:ext cx="9144000" cy="1054250"/>
          </a:xfrm>
        </p:spPr>
        <p:txBody>
          <a:bodyPr/>
          <a:lstStyle/>
          <a:p>
            <a:r>
              <a:rPr lang="es-EC" dirty="0" smtClean="0"/>
              <a:t>Giro del Negocio</a:t>
            </a:r>
            <a:endParaRPr lang="es-EC" dirty="0"/>
          </a:p>
        </p:txBody>
      </p:sp>
      <p:graphicFrame>
        <p:nvGraphicFramePr>
          <p:cNvPr id="6" name="5 Marcador de contenido"/>
          <p:cNvGraphicFramePr>
            <a:graphicFrameLocks noGrp="1"/>
          </p:cNvGraphicFramePr>
          <p:nvPr>
            <p:ph idx="1"/>
          </p:nvPr>
        </p:nvGraphicFramePr>
        <p:xfrm>
          <a:off x="0" y="2247900"/>
          <a:ext cx="8929718"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18044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1772816"/>
            <a:ext cx="8064896" cy="4392488"/>
          </a:xfrm>
          <a:prstGeom prst="rect">
            <a:avLst/>
          </a:prstGeom>
          <a:noFill/>
          <a:ln>
            <a:noFill/>
          </a:ln>
        </p:spPr>
      </p:pic>
      <p:sp>
        <p:nvSpPr>
          <p:cNvPr id="2" name="1 Título"/>
          <p:cNvSpPr>
            <a:spLocks noGrp="1"/>
          </p:cNvSpPr>
          <p:nvPr>
            <p:ph type="title"/>
          </p:nvPr>
        </p:nvSpPr>
        <p:spPr>
          <a:xfrm>
            <a:off x="0" y="260648"/>
            <a:ext cx="9144000" cy="1363758"/>
          </a:xfrm>
        </p:spPr>
        <p:txBody>
          <a:bodyPr/>
          <a:lstStyle/>
          <a:p>
            <a:r>
              <a:rPr lang="es-EC" sz="4800" spc="-150" dirty="0" smtClean="0"/>
              <a:t>Línea de Productos</a:t>
            </a:r>
            <a:endParaRPr lang="es-EC" sz="4800" spc="-150" dirty="0"/>
          </a:p>
        </p:txBody>
      </p:sp>
    </p:spTree>
    <p:extLst>
      <p:ext uri="{BB962C8B-B14F-4D97-AF65-F5344CB8AC3E}">
        <p14:creationId xmlns="" xmlns:p14="http://schemas.microsoft.com/office/powerpoint/2010/main" val="168500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Control interno</a:t>
            </a:r>
            <a:endParaRPr lang="es-EC" dirty="0"/>
          </a:p>
        </p:txBody>
      </p:sp>
      <p:sp>
        <p:nvSpPr>
          <p:cNvPr id="3" name="2 Marcador de contenido"/>
          <p:cNvSpPr>
            <a:spLocks noGrp="1"/>
          </p:cNvSpPr>
          <p:nvPr>
            <p:ph type="body" idx="1"/>
          </p:nvPr>
        </p:nvSpPr>
        <p:spPr/>
        <p:txBody>
          <a:bodyPr>
            <a:normAutofit/>
          </a:bodyPr>
          <a:lstStyle/>
          <a:p>
            <a:r>
              <a:rPr lang="es-EC" dirty="0" smtClean="0"/>
              <a:t>Definición y Objetivos</a:t>
            </a:r>
          </a:p>
          <a:p>
            <a:r>
              <a:rPr lang="es-EC" dirty="0" smtClean="0"/>
              <a:t>Clasificación del Control Interno</a:t>
            </a:r>
          </a:p>
          <a:p>
            <a:r>
              <a:rPr lang="es-EC" dirty="0" smtClean="0"/>
              <a:t>Beneficios</a:t>
            </a:r>
          </a:p>
          <a:p>
            <a:r>
              <a:rPr lang="es-EC" dirty="0" smtClean="0"/>
              <a:t>Limitaciones</a:t>
            </a:r>
          </a:p>
        </p:txBody>
      </p:sp>
    </p:spTree>
    <p:extLst>
      <p:ext uri="{BB962C8B-B14F-4D97-AF65-F5344CB8AC3E}">
        <p14:creationId xmlns="" xmlns:p14="http://schemas.microsoft.com/office/powerpoint/2010/main" val="17827549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4344</TotalTime>
  <Words>2308</Words>
  <Application>Microsoft Office PowerPoint</Application>
  <PresentationFormat>Presentación en pantalla (4:3)</PresentationFormat>
  <Paragraphs>591</Paragraphs>
  <Slides>44</Slides>
  <Notes>9</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44</vt:i4>
      </vt:variant>
    </vt:vector>
  </HeadingPairs>
  <TitlesOfParts>
    <vt:vector size="45" baseType="lpstr">
      <vt:lpstr>Cartoné</vt:lpstr>
      <vt:lpstr>Diseño de un Manual de Control Interno para la emisión de reportes al exterior de la compañía Adexus S.A.(Sucursal Ecuador), basado en Coso ERM.</vt:lpstr>
      <vt:lpstr>Índice</vt:lpstr>
      <vt:lpstr>Generalidades Adexus S.A.</vt:lpstr>
      <vt:lpstr>Reseña Histórica</vt:lpstr>
      <vt:lpstr>Misión </vt:lpstr>
      <vt:lpstr>Visión</vt:lpstr>
      <vt:lpstr>Giro del Negocio</vt:lpstr>
      <vt:lpstr>Línea de Productos</vt:lpstr>
      <vt:lpstr>Control interno</vt:lpstr>
      <vt:lpstr>Definición y Objetivos</vt:lpstr>
      <vt:lpstr>Diapositiva 11</vt:lpstr>
      <vt:lpstr>Beneficios</vt:lpstr>
      <vt:lpstr>Limitaciones </vt:lpstr>
      <vt:lpstr>Coso y Coso ERM</vt:lpstr>
      <vt:lpstr>Historia Coso</vt:lpstr>
      <vt:lpstr>Componentes del Coso</vt:lpstr>
      <vt:lpstr>Historia Coso E.R.M</vt:lpstr>
      <vt:lpstr>Definición Coso E.R.M.</vt:lpstr>
      <vt:lpstr>Componentes del Coso ERM</vt:lpstr>
      <vt:lpstr>Ambiente Interno</vt:lpstr>
      <vt:lpstr>Diapositiva 21</vt:lpstr>
      <vt:lpstr>Diapositiva 22</vt:lpstr>
      <vt:lpstr>Diapositiva 23</vt:lpstr>
      <vt:lpstr>Beneficios</vt:lpstr>
      <vt:lpstr>Caso Practico</vt:lpstr>
      <vt:lpstr>Plan General</vt:lpstr>
      <vt:lpstr>Aplicación Coso ERM</vt:lpstr>
      <vt:lpstr>Diapositiva 28</vt:lpstr>
      <vt:lpstr>Identificación de Eventos</vt:lpstr>
      <vt:lpstr>Valoración del Riesgo</vt:lpstr>
      <vt:lpstr>Diapositiva 31</vt:lpstr>
      <vt:lpstr>Diapositiva 32</vt:lpstr>
      <vt:lpstr>Diapositiva 33</vt:lpstr>
      <vt:lpstr>Diapositiva 34</vt:lpstr>
      <vt:lpstr>Información y Comunicación</vt:lpstr>
      <vt:lpstr>Monitoreo</vt:lpstr>
      <vt:lpstr>Manual de Control Interno aplicando COSO ERM</vt:lpstr>
      <vt:lpstr>Diapositiva 38</vt:lpstr>
      <vt:lpstr>Diapositiva 39</vt:lpstr>
      <vt:lpstr>Diapositiva 40</vt:lpstr>
      <vt:lpstr>Beneficios del Manual</vt:lpstr>
      <vt:lpstr>Conclusiones y Recomendaciones</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un Manual de Control Interno para la emisión de reportes al exterior de la compañía Adexus S.A. basado en Coso ERM.</dc:title>
  <dc:creator>Adexus</dc:creator>
  <cp:lastModifiedBy>JEFE DE OPERACIONES</cp:lastModifiedBy>
  <cp:revision>59</cp:revision>
  <dcterms:created xsi:type="dcterms:W3CDTF">2014-02-13T18:58:36Z</dcterms:created>
  <dcterms:modified xsi:type="dcterms:W3CDTF">2014-04-25T05:00:52Z</dcterms:modified>
</cp:coreProperties>
</file>