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6" r:id="rId17"/>
    <p:sldId id="274" r:id="rId18"/>
    <p:sldId id="273" r:id="rId19"/>
    <p:sldId id="272" r:id="rId20"/>
    <p:sldId id="278" r:id="rId21"/>
    <p:sldId id="277" r:id="rId22"/>
    <p:sldId id="279" r:id="rId23"/>
    <p:sldId id="280" r:id="rId24"/>
    <p:sldId id="281" r:id="rId25"/>
    <p:sldId id="287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image" Target="../media/image81.png"/><Relationship Id="rId4" Type="http://schemas.openxmlformats.org/officeDocument/2006/relationships/image" Target="../media/image1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image" Target="../media/image3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60B23-B67B-463C-B98C-C8263A12872F}" type="doc">
      <dgm:prSet loTypeId="urn:microsoft.com/office/officeart/2005/8/layout/pList2#1" loCatId="list" qsTypeId="urn:microsoft.com/office/officeart/2005/8/quickstyle/simple1" qsCatId="simple" csTypeId="urn:microsoft.com/office/officeart/2005/8/colors/accent6_1" csCatId="accent6" phldr="1"/>
      <dgm:spPr/>
    </dgm:pt>
    <dgm:pt modelId="{1973D281-322D-44DF-88EE-039335CFDFA6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600" dirty="0" smtClean="0">
              <a:latin typeface="Arial Narrow" pitchFamily="34" charset="0"/>
            </a:rPr>
            <a:t>Cooperativismo:</a:t>
          </a:r>
        </a:p>
        <a:p>
          <a:pPr algn="just">
            <a:lnSpc>
              <a:spcPct val="150000"/>
            </a:lnSpc>
          </a:pPr>
          <a:r>
            <a:rPr lang="es-EC" sz="1600" dirty="0" smtClean="0">
              <a:latin typeface="Arial Narrow" pitchFamily="34" charset="0"/>
            </a:rPr>
            <a:t>Se lo plantea como doctrina socio-económica que promueve la organización de las personas para satisfacer, de manera conjunta sus necesidades. </a:t>
          </a:r>
        </a:p>
      </dgm:t>
    </dgm:pt>
    <dgm:pt modelId="{79433510-9D83-4F59-9F9A-CD3F3DB833F3}" type="parTrans" cxnId="{8D6949BF-C2F0-4606-B117-7F1581CE4723}">
      <dgm:prSet/>
      <dgm:spPr/>
      <dgm:t>
        <a:bodyPr/>
        <a:lstStyle/>
        <a:p>
          <a:endParaRPr lang="es-MX"/>
        </a:p>
      </dgm:t>
    </dgm:pt>
    <dgm:pt modelId="{B54441FC-5091-480B-A86F-AEEDAAEF3FDF}" type="sibTrans" cxnId="{8D6949BF-C2F0-4606-B117-7F1581CE4723}">
      <dgm:prSet/>
      <dgm:spPr/>
      <dgm:t>
        <a:bodyPr/>
        <a:lstStyle/>
        <a:p>
          <a:endParaRPr lang="es-MX"/>
        </a:p>
      </dgm:t>
    </dgm:pt>
    <dgm:pt modelId="{D087D4BB-1552-42AF-ACD3-59761C3E0FEC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1900" dirty="0" smtClean="0">
              <a:latin typeface="Arial Narrow" pitchFamily="34" charset="0"/>
            </a:rPr>
            <a:t>La SEPS, es una entidad técnica de supervisión y control de las organizaciones de la economía popular y solidaria.</a:t>
          </a:r>
          <a:endParaRPr lang="es-MX" sz="1900" dirty="0">
            <a:latin typeface="Arial Narrow" pitchFamily="34" charset="0"/>
          </a:endParaRPr>
        </a:p>
      </dgm:t>
    </dgm:pt>
    <dgm:pt modelId="{A09B8D34-FDB2-4C82-9002-24232B1846F2}" type="parTrans" cxnId="{48AAE7B1-B1E4-493F-9D03-423E3CBEA0B6}">
      <dgm:prSet/>
      <dgm:spPr/>
      <dgm:t>
        <a:bodyPr/>
        <a:lstStyle/>
        <a:p>
          <a:endParaRPr lang="es-MX"/>
        </a:p>
      </dgm:t>
    </dgm:pt>
    <dgm:pt modelId="{79FD4B72-4F96-4D21-90F7-87649E86F116}" type="sibTrans" cxnId="{48AAE7B1-B1E4-493F-9D03-423E3CBEA0B6}">
      <dgm:prSet/>
      <dgm:spPr/>
      <dgm:t>
        <a:bodyPr/>
        <a:lstStyle/>
        <a:p>
          <a:endParaRPr lang="es-MX"/>
        </a:p>
      </dgm:t>
    </dgm:pt>
    <dgm:pt modelId="{8B16D453-7EF1-40AA-91AF-D72086E1327D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900" dirty="0" smtClean="0">
              <a:latin typeface="Arial Narrow" pitchFamily="34" charset="0"/>
            </a:rPr>
            <a:t>A principios del 2011, se puso en vigencia la Ley Orgánica de Economía Popular y Solidaria y del Sector Financiero Popular y Solidario</a:t>
          </a:r>
          <a:r>
            <a:rPr lang="es-EC" sz="2100" dirty="0" smtClean="0">
              <a:latin typeface="Arial Narrow" pitchFamily="34" charset="0"/>
            </a:rPr>
            <a:t>.</a:t>
          </a:r>
          <a:endParaRPr lang="es-MX" sz="2100" dirty="0">
            <a:latin typeface="Arial Narrow" pitchFamily="34" charset="0"/>
          </a:endParaRPr>
        </a:p>
      </dgm:t>
    </dgm:pt>
    <dgm:pt modelId="{5DB68391-4BE5-4A24-B0A7-D741DF40B99D}" type="parTrans" cxnId="{E2514EE2-0F4F-43A8-81D9-C8716F15C77E}">
      <dgm:prSet/>
      <dgm:spPr/>
      <dgm:t>
        <a:bodyPr/>
        <a:lstStyle/>
        <a:p>
          <a:endParaRPr lang="es-MX"/>
        </a:p>
      </dgm:t>
    </dgm:pt>
    <dgm:pt modelId="{E18556A4-C87B-4F32-B8B4-1A9A8DBB7F85}" type="sibTrans" cxnId="{E2514EE2-0F4F-43A8-81D9-C8716F15C77E}">
      <dgm:prSet/>
      <dgm:spPr/>
      <dgm:t>
        <a:bodyPr/>
        <a:lstStyle/>
        <a:p>
          <a:endParaRPr lang="es-MX"/>
        </a:p>
      </dgm:t>
    </dgm:pt>
    <dgm:pt modelId="{6EE4F1B2-46C9-4DF5-9EE0-053C7BA775AC}" type="pres">
      <dgm:prSet presAssocID="{7F260B23-B67B-463C-B98C-C8263A12872F}" presName="Name0" presStyleCnt="0">
        <dgm:presLayoutVars>
          <dgm:dir/>
          <dgm:resizeHandles val="exact"/>
        </dgm:presLayoutVars>
      </dgm:prSet>
      <dgm:spPr/>
    </dgm:pt>
    <dgm:pt modelId="{82A1F6A6-D935-4FF7-9AF0-407241D8DDFB}" type="pres">
      <dgm:prSet presAssocID="{7F260B23-B67B-463C-B98C-C8263A12872F}" presName="bkgdShp" presStyleLbl="alignAccFollowNode1" presStyleIdx="0" presStyleCnt="1"/>
      <dgm:spPr/>
    </dgm:pt>
    <dgm:pt modelId="{B8C3CFDD-E39C-463B-8DB4-3286E550EDF9}" type="pres">
      <dgm:prSet presAssocID="{7F260B23-B67B-463C-B98C-C8263A12872F}" presName="linComp" presStyleCnt="0"/>
      <dgm:spPr/>
    </dgm:pt>
    <dgm:pt modelId="{7D30B878-7A91-4B54-B1A8-32AD1C0849E3}" type="pres">
      <dgm:prSet presAssocID="{1973D281-322D-44DF-88EE-039335CFDFA6}" presName="compNode" presStyleCnt="0"/>
      <dgm:spPr/>
    </dgm:pt>
    <dgm:pt modelId="{1DCEBD01-7F3D-4C44-BAD7-A57A3DB91F4C}" type="pres">
      <dgm:prSet presAssocID="{1973D281-322D-44DF-88EE-039335CFDF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B36EB3-F4D4-4900-8826-615577570428}" type="pres">
      <dgm:prSet presAssocID="{1973D281-322D-44DF-88EE-039335CFDFA6}" presName="invisiNode" presStyleLbl="node1" presStyleIdx="0" presStyleCnt="3"/>
      <dgm:spPr/>
    </dgm:pt>
    <dgm:pt modelId="{D0C3201B-E371-41BF-9025-AD1932792ABC}" type="pres">
      <dgm:prSet presAssocID="{1973D281-322D-44DF-88EE-039335CFDFA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9E5614-A6ED-45DC-9FF9-701CFCEC1D15}" type="pres">
      <dgm:prSet presAssocID="{B54441FC-5091-480B-A86F-AEEDAAEF3FD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3BF8CC9-21E8-4872-A117-DB52D8094717}" type="pres">
      <dgm:prSet presAssocID="{D087D4BB-1552-42AF-ACD3-59761C3E0FEC}" presName="compNode" presStyleCnt="0"/>
      <dgm:spPr/>
    </dgm:pt>
    <dgm:pt modelId="{692909BC-8AC5-47D4-9CB4-DDAC6B1552B8}" type="pres">
      <dgm:prSet presAssocID="{D087D4BB-1552-42AF-ACD3-59761C3E0F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B45254-7AD8-468C-970A-D7279CE583E5}" type="pres">
      <dgm:prSet presAssocID="{D087D4BB-1552-42AF-ACD3-59761C3E0FEC}" presName="invisiNode" presStyleLbl="node1" presStyleIdx="1" presStyleCnt="3"/>
      <dgm:spPr/>
    </dgm:pt>
    <dgm:pt modelId="{702551B7-9ED8-4120-A4DA-6F5A3D69296C}" type="pres">
      <dgm:prSet presAssocID="{D087D4BB-1552-42AF-ACD3-59761C3E0FE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DDD4E5-FC00-45F7-AE25-4B82B3B64AD8}" type="pres">
      <dgm:prSet presAssocID="{79FD4B72-4F96-4D21-90F7-87649E86F11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2410FDE-441E-4FEB-946B-3C9C8B1E5336}" type="pres">
      <dgm:prSet presAssocID="{8B16D453-7EF1-40AA-91AF-D72086E1327D}" presName="compNode" presStyleCnt="0"/>
      <dgm:spPr/>
    </dgm:pt>
    <dgm:pt modelId="{05942B25-9BCA-411B-BBD2-9107BC63F5A1}" type="pres">
      <dgm:prSet presAssocID="{8B16D453-7EF1-40AA-91AF-D72086E132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C6E37-43B7-4F50-933B-F3733F992789}" type="pres">
      <dgm:prSet presAssocID="{8B16D453-7EF1-40AA-91AF-D72086E1327D}" presName="invisiNode" presStyleLbl="node1" presStyleIdx="2" presStyleCnt="3"/>
      <dgm:spPr/>
    </dgm:pt>
    <dgm:pt modelId="{B00B542C-6751-4BD7-B98E-0130EE93D9B2}" type="pres">
      <dgm:prSet presAssocID="{8B16D453-7EF1-40AA-91AF-D72086E1327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2514EE2-0F4F-43A8-81D9-C8716F15C77E}" srcId="{7F260B23-B67B-463C-B98C-C8263A12872F}" destId="{8B16D453-7EF1-40AA-91AF-D72086E1327D}" srcOrd="2" destOrd="0" parTransId="{5DB68391-4BE5-4A24-B0A7-D741DF40B99D}" sibTransId="{E18556A4-C87B-4F32-B8B4-1A9A8DBB7F85}"/>
    <dgm:cxn modelId="{3EF8393F-7B6A-4E43-8DBE-4E2A769260A3}" type="presOf" srcId="{B54441FC-5091-480B-A86F-AEEDAAEF3FDF}" destId="{519E5614-A6ED-45DC-9FF9-701CFCEC1D15}" srcOrd="0" destOrd="0" presId="urn:microsoft.com/office/officeart/2005/8/layout/pList2#1"/>
    <dgm:cxn modelId="{C801836F-80E2-4EDC-BE49-1B29D76AAE4C}" type="presOf" srcId="{D087D4BB-1552-42AF-ACD3-59761C3E0FEC}" destId="{692909BC-8AC5-47D4-9CB4-DDAC6B1552B8}" srcOrd="0" destOrd="0" presId="urn:microsoft.com/office/officeart/2005/8/layout/pList2#1"/>
    <dgm:cxn modelId="{2F5DCDF8-3A30-45F5-A330-B4CBAE700BC5}" type="presOf" srcId="{1973D281-322D-44DF-88EE-039335CFDFA6}" destId="{1DCEBD01-7F3D-4C44-BAD7-A57A3DB91F4C}" srcOrd="0" destOrd="0" presId="urn:microsoft.com/office/officeart/2005/8/layout/pList2#1"/>
    <dgm:cxn modelId="{1849EC5A-A567-49AD-98C3-2A9C92741329}" type="presOf" srcId="{7F260B23-B67B-463C-B98C-C8263A12872F}" destId="{6EE4F1B2-46C9-4DF5-9EE0-053C7BA775AC}" srcOrd="0" destOrd="0" presId="urn:microsoft.com/office/officeart/2005/8/layout/pList2#1"/>
    <dgm:cxn modelId="{8D6949BF-C2F0-4606-B117-7F1581CE4723}" srcId="{7F260B23-B67B-463C-B98C-C8263A12872F}" destId="{1973D281-322D-44DF-88EE-039335CFDFA6}" srcOrd="0" destOrd="0" parTransId="{79433510-9D83-4F59-9F9A-CD3F3DB833F3}" sibTransId="{B54441FC-5091-480B-A86F-AEEDAAEF3FDF}"/>
    <dgm:cxn modelId="{5136DEBF-3F0C-41E3-ACB7-5A4502BAAD70}" type="presOf" srcId="{79FD4B72-4F96-4D21-90F7-87649E86F116}" destId="{73DDD4E5-FC00-45F7-AE25-4B82B3B64AD8}" srcOrd="0" destOrd="0" presId="urn:microsoft.com/office/officeart/2005/8/layout/pList2#1"/>
    <dgm:cxn modelId="{319964A5-C290-4C9A-B514-A9EA45EED6E8}" type="presOf" srcId="{8B16D453-7EF1-40AA-91AF-D72086E1327D}" destId="{05942B25-9BCA-411B-BBD2-9107BC63F5A1}" srcOrd="0" destOrd="0" presId="urn:microsoft.com/office/officeart/2005/8/layout/pList2#1"/>
    <dgm:cxn modelId="{48AAE7B1-B1E4-493F-9D03-423E3CBEA0B6}" srcId="{7F260B23-B67B-463C-B98C-C8263A12872F}" destId="{D087D4BB-1552-42AF-ACD3-59761C3E0FEC}" srcOrd="1" destOrd="0" parTransId="{A09B8D34-FDB2-4C82-9002-24232B1846F2}" sibTransId="{79FD4B72-4F96-4D21-90F7-87649E86F116}"/>
    <dgm:cxn modelId="{2B105259-8367-4D49-9D95-E1EC9FBD1A97}" type="presParOf" srcId="{6EE4F1B2-46C9-4DF5-9EE0-053C7BA775AC}" destId="{82A1F6A6-D935-4FF7-9AF0-407241D8DDFB}" srcOrd="0" destOrd="0" presId="urn:microsoft.com/office/officeart/2005/8/layout/pList2#1"/>
    <dgm:cxn modelId="{930BCD6B-70C3-46A2-9974-2E4C41248ADC}" type="presParOf" srcId="{6EE4F1B2-46C9-4DF5-9EE0-053C7BA775AC}" destId="{B8C3CFDD-E39C-463B-8DB4-3286E550EDF9}" srcOrd="1" destOrd="0" presId="urn:microsoft.com/office/officeart/2005/8/layout/pList2#1"/>
    <dgm:cxn modelId="{D1EB5CEE-8EC6-40D5-BF12-0AB7B37C0DAE}" type="presParOf" srcId="{B8C3CFDD-E39C-463B-8DB4-3286E550EDF9}" destId="{7D30B878-7A91-4B54-B1A8-32AD1C0849E3}" srcOrd="0" destOrd="0" presId="urn:microsoft.com/office/officeart/2005/8/layout/pList2#1"/>
    <dgm:cxn modelId="{E5F8D58D-FE32-44EB-AE93-0483A9D9F769}" type="presParOf" srcId="{7D30B878-7A91-4B54-B1A8-32AD1C0849E3}" destId="{1DCEBD01-7F3D-4C44-BAD7-A57A3DB91F4C}" srcOrd="0" destOrd="0" presId="urn:microsoft.com/office/officeart/2005/8/layout/pList2#1"/>
    <dgm:cxn modelId="{167983D3-0189-489A-A974-FF09212A0774}" type="presParOf" srcId="{7D30B878-7A91-4B54-B1A8-32AD1C0849E3}" destId="{DBB36EB3-F4D4-4900-8826-615577570428}" srcOrd="1" destOrd="0" presId="urn:microsoft.com/office/officeart/2005/8/layout/pList2#1"/>
    <dgm:cxn modelId="{8A818FC9-97F9-477E-985B-B586454AC82B}" type="presParOf" srcId="{7D30B878-7A91-4B54-B1A8-32AD1C0849E3}" destId="{D0C3201B-E371-41BF-9025-AD1932792ABC}" srcOrd="2" destOrd="0" presId="urn:microsoft.com/office/officeart/2005/8/layout/pList2#1"/>
    <dgm:cxn modelId="{6CDF7C81-F047-4757-84EB-483DFAA4568D}" type="presParOf" srcId="{B8C3CFDD-E39C-463B-8DB4-3286E550EDF9}" destId="{519E5614-A6ED-45DC-9FF9-701CFCEC1D15}" srcOrd="1" destOrd="0" presId="urn:microsoft.com/office/officeart/2005/8/layout/pList2#1"/>
    <dgm:cxn modelId="{2F0A4402-A8E1-4093-8D7E-C7E23A3F3D8D}" type="presParOf" srcId="{B8C3CFDD-E39C-463B-8DB4-3286E550EDF9}" destId="{83BF8CC9-21E8-4872-A117-DB52D8094717}" srcOrd="2" destOrd="0" presId="urn:microsoft.com/office/officeart/2005/8/layout/pList2#1"/>
    <dgm:cxn modelId="{5876EC9A-E79A-4346-8711-E3392242D9F2}" type="presParOf" srcId="{83BF8CC9-21E8-4872-A117-DB52D8094717}" destId="{692909BC-8AC5-47D4-9CB4-DDAC6B1552B8}" srcOrd="0" destOrd="0" presId="urn:microsoft.com/office/officeart/2005/8/layout/pList2#1"/>
    <dgm:cxn modelId="{095FC714-9983-41EC-B775-EDBE29132FDB}" type="presParOf" srcId="{83BF8CC9-21E8-4872-A117-DB52D8094717}" destId="{2FB45254-7AD8-468C-970A-D7279CE583E5}" srcOrd="1" destOrd="0" presId="urn:microsoft.com/office/officeart/2005/8/layout/pList2#1"/>
    <dgm:cxn modelId="{3FB5ACAB-BB45-4277-8A99-183F80B3DC82}" type="presParOf" srcId="{83BF8CC9-21E8-4872-A117-DB52D8094717}" destId="{702551B7-9ED8-4120-A4DA-6F5A3D69296C}" srcOrd="2" destOrd="0" presId="urn:microsoft.com/office/officeart/2005/8/layout/pList2#1"/>
    <dgm:cxn modelId="{DCB88C77-C40F-4C4F-85F3-3F57A30E4ECB}" type="presParOf" srcId="{B8C3CFDD-E39C-463B-8DB4-3286E550EDF9}" destId="{73DDD4E5-FC00-45F7-AE25-4B82B3B64AD8}" srcOrd="3" destOrd="0" presId="urn:microsoft.com/office/officeart/2005/8/layout/pList2#1"/>
    <dgm:cxn modelId="{379664C4-ECDB-4758-BDF1-FD898D7EB87B}" type="presParOf" srcId="{B8C3CFDD-E39C-463B-8DB4-3286E550EDF9}" destId="{B2410FDE-441E-4FEB-946B-3C9C8B1E5336}" srcOrd="4" destOrd="0" presId="urn:microsoft.com/office/officeart/2005/8/layout/pList2#1"/>
    <dgm:cxn modelId="{04567A72-C376-480C-8DD4-20BC31A286B3}" type="presParOf" srcId="{B2410FDE-441E-4FEB-946B-3C9C8B1E5336}" destId="{05942B25-9BCA-411B-BBD2-9107BC63F5A1}" srcOrd="0" destOrd="0" presId="urn:microsoft.com/office/officeart/2005/8/layout/pList2#1"/>
    <dgm:cxn modelId="{2996351C-60CF-4CE2-825C-F652EB34CB8E}" type="presParOf" srcId="{B2410FDE-441E-4FEB-946B-3C9C8B1E5336}" destId="{F32C6E37-43B7-4F50-933B-F3733F992789}" srcOrd="1" destOrd="0" presId="urn:microsoft.com/office/officeart/2005/8/layout/pList2#1"/>
    <dgm:cxn modelId="{1376165C-0E8F-4971-89CE-07FBF43F8836}" type="presParOf" srcId="{B2410FDE-441E-4FEB-946B-3C9C8B1E5336}" destId="{B00B542C-6751-4BD7-B98E-0130EE93D9B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F079F-68EC-4EEB-AD3E-224D001DD9FD}" type="doc">
      <dgm:prSet loTypeId="urn:microsoft.com/office/officeart/2005/8/layout/arrow5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5E19290-C319-4AEE-97D6-37100452DB35}">
      <dgm:prSet phldrT="[Texto]"/>
      <dgm:spPr/>
      <dgm:t>
        <a:bodyPr/>
        <a:lstStyle/>
        <a:p>
          <a:r>
            <a:rPr lang="es-EC" dirty="0" smtClean="0"/>
            <a:t>FACTORES POLÍTICOS</a:t>
          </a:r>
          <a:endParaRPr lang="es-EC" dirty="0"/>
        </a:p>
      </dgm:t>
    </dgm:pt>
    <dgm:pt modelId="{C0C44058-B309-4CF4-A2D3-7325EA6DFD46}" type="parTrans" cxnId="{0F9A4930-1858-4274-ABC4-29417EDA2C84}">
      <dgm:prSet/>
      <dgm:spPr/>
      <dgm:t>
        <a:bodyPr/>
        <a:lstStyle/>
        <a:p>
          <a:endParaRPr lang="es-EC"/>
        </a:p>
      </dgm:t>
    </dgm:pt>
    <dgm:pt modelId="{360C5D59-25E8-4EC1-B91A-59FEC11BFE73}" type="sibTrans" cxnId="{0F9A4930-1858-4274-ABC4-29417EDA2C84}">
      <dgm:prSet/>
      <dgm:spPr/>
      <dgm:t>
        <a:bodyPr/>
        <a:lstStyle/>
        <a:p>
          <a:endParaRPr lang="es-EC"/>
        </a:p>
      </dgm:t>
    </dgm:pt>
    <dgm:pt modelId="{15F69E8A-2D1A-4093-A776-0AD5DADF42FF}">
      <dgm:prSet phldrT="[Texto]"/>
      <dgm:spPr/>
      <dgm:t>
        <a:bodyPr/>
        <a:lstStyle/>
        <a:p>
          <a:r>
            <a:rPr lang="es-EC" dirty="0" smtClean="0"/>
            <a:t>FACTORES ECONÓMICOS</a:t>
          </a:r>
          <a:endParaRPr lang="es-EC" dirty="0"/>
        </a:p>
      </dgm:t>
    </dgm:pt>
    <dgm:pt modelId="{A88A67FE-B637-4C74-857D-946883AE352D}" type="parTrans" cxnId="{613B202C-E066-4931-869E-0DE2C5903A1B}">
      <dgm:prSet/>
      <dgm:spPr/>
      <dgm:t>
        <a:bodyPr/>
        <a:lstStyle/>
        <a:p>
          <a:endParaRPr lang="es-EC"/>
        </a:p>
      </dgm:t>
    </dgm:pt>
    <dgm:pt modelId="{A90D233D-11F4-4E33-A632-83A4B498D011}" type="sibTrans" cxnId="{613B202C-E066-4931-869E-0DE2C5903A1B}">
      <dgm:prSet/>
      <dgm:spPr/>
      <dgm:t>
        <a:bodyPr/>
        <a:lstStyle/>
        <a:p>
          <a:endParaRPr lang="es-EC"/>
        </a:p>
      </dgm:t>
    </dgm:pt>
    <dgm:pt modelId="{83612700-7391-4959-AFE3-EDBFA268E7F1}" type="pres">
      <dgm:prSet presAssocID="{16EF079F-68EC-4EEB-AD3E-224D001DD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05289FF-B5EF-4C70-B918-ED4E01F08E4A}" type="pres">
      <dgm:prSet presAssocID="{25E19290-C319-4AEE-97D6-37100452DB3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835925-B319-477E-8480-8CFB97124E76}" type="pres">
      <dgm:prSet presAssocID="{15F69E8A-2D1A-4093-A776-0AD5DADF42F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39CBD2-45D8-488F-BA2B-E9027D9612C8}" type="presOf" srcId="{16EF079F-68EC-4EEB-AD3E-224D001DD9FD}" destId="{83612700-7391-4959-AFE3-EDBFA268E7F1}" srcOrd="0" destOrd="0" presId="urn:microsoft.com/office/officeart/2005/8/layout/arrow5"/>
    <dgm:cxn modelId="{613B202C-E066-4931-869E-0DE2C5903A1B}" srcId="{16EF079F-68EC-4EEB-AD3E-224D001DD9FD}" destId="{15F69E8A-2D1A-4093-A776-0AD5DADF42FF}" srcOrd="1" destOrd="0" parTransId="{A88A67FE-B637-4C74-857D-946883AE352D}" sibTransId="{A90D233D-11F4-4E33-A632-83A4B498D011}"/>
    <dgm:cxn modelId="{000CB3B4-D320-4708-82B6-0FEBD8B47412}" type="presOf" srcId="{25E19290-C319-4AEE-97D6-37100452DB35}" destId="{105289FF-B5EF-4C70-B918-ED4E01F08E4A}" srcOrd="0" destOrd="0" presId="urn:microsoft.com/office/officeart/2005/8/layout/arrow5"/>
    <dgm:cxn modelId="{0F9A4930-1858-4274-ABC4-29417EDA2C84}" srcId="{16EF079F-68EC-4EEB-AD3E-224D001DD9FD}" destId="{25E19290-C319-4AEE-97D6-37100452DB35}" srcOrd="0" destOrd="0" parTransId="{C0C44058-B309-4CF4-A2D3-7325EA6DFD46}" sibTransId="{360C5D59-25E8-4EC1-B91A-59FEC11BFE73}"/>
    <dgm:cxn modelId="{4A30C730-C293-4E31-A820-EFAE5B5E2644}" type="presOf" srcId="{15F69E8A-2D1A-4093-A776-0AD5DADF42FF}" destId="{6B835925-B319-477E-8480-8CFB97124E76}" srcOrd="0" destOrd="0" presId="urn:microsoft.com/office/officeart/2005/8/layout/arrow5"/>
    <dgm:cxn modelId="{6DAC5FCE-B81A-4B23-B515-5B473FA2E3C2}" type="presParOf" srcId="{83612700-7391-4959-AFE3-EDBFA268E7F1}" destId="{105289FF-B5EF-4C70-B918-ED4E01F08E4A}" srcOrd="0" destOrd="0" presId="urn:microsoft.com/office/officeart/2005/8/layout/arrow5"/>
    <dgm:cxn modelId="{8FC7A2EE-57F0-47F4-AD87-4F9284C26FCA}" type="presParOf" srcId="{83612700-7391-4959-AFE3-EDBFA268E7F1}" destId="{6B835925-B319-477E-8480-8CFB97124E7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AB4FF-D90C-4C04-BA68-DE224D085D31}" type="doc">
      <dgm:prSet loTypeId="urn:microsoft.com/office/officeart/2005/8/layout/hList7#1" loCatId="list" qsTypeId="urn:microsoft.com/office/officeart/2005/8/quickstyle/simple3" qsCatId="simple" csTypeId="urn:microsoft.com/office/officeart/2005/8/colors/colorful4" csCatId="colorful" phldr="1"/>
      <dgm:spPr/>
    </dgm:pt>
    <dgm:pt modelId="{B3F47553-35D0-4352-8FBE-8F37130071EB}">
      <dgm:prSet phldrT="[Texto]"/>
      <dgm:spPr/>
      <dgm:t>
        <a:bodyPr/>
        <a:lstStyle/>
        <a:p>
          <a:r>
            <a:rPr lang="es-EC" dirty="0" smtClean="0"/>
            <a:t>CLIENTES</a:t>
          </a:r>
          <a:endParaRPr lang="es-EC" dirty="0"/>
        </a:p>
      </dgm:t>
    </dgm:pt>
    <dgm:pt modelId="{7F13298C-151D-4B90-8512-FC10C0FC218E}" type="parTrans" cxnId="{EA10FB2B-0BF9-4B36-9034-507583B63A89}">
      <dgm:prSet/>
      <dgm:spPr/>
      <dgm:t>
        <a:bodyPr/>
        <a:lstStyle/>
        <a:p>
          <a:endParaRPr lang="es-EC"/>
        </a:p>
      </dgm:t>
    </dgm:pt>
    <dgm:pt modelId="{575A332E-C6EC-4A84-9A65-FE9FFE0BC5B4}" type="sibTrans" cxnId="{EA10FB2B-0BF9-4B36-9034-507583B63A89}">
      <dgm:prSet/>
      <dgm:spPr/>
      <dgm:t>
        <a:bodyPr/>
        <a:lstStyle/>
        <a:p>
          <a:endParaRPr lang="es-EC"/>
        </a:p>
      </dgm:t>
    </dgm:pt>
    <dgm:pt modelId="{A4F8678B-379E-43EF-84BA-9B4564A99BC1}">
      <dgm:prSet phldrT="[Texto]"/>
      <dgm:spPr/>
      <dgm:t>
        <a:bodyPr/>
        <a:lstStyle/>
        <a:p>
          <a:r>
            <a:rPr lang="es-EC" dirty="0" smtClean="0"/>
            <a:t>Jubilados</a:t>
          </a:r>
          <a:endParaRPr lang="es-EC" dirty="0"/>
        </a:p>
      </dgm:t>
    </dgm:pt>
    <dgm:pt modelId="{21A2DB55-85DD-4819-AA97-9BC02B11B264}" type="parTrans" cxnId="{40BD12EB-743C-4546-A3EA-5453399EBBD3}">
      <dgm:prSet/>
      <dgm:spPr/>
      <dgm:t>
        <a:bodyPr/>
        <a:lstStyle/>
        <a:p>
          <a:endParaRPr lang="es-EC"/>
        </a:p>
      </dgm:t>
    </dgm:pt>
    <dgm:pt modelId="{2F7B9287-F197-4239-AC81-24C72B88B922}" type="sibTrans" cxnId="{40BD12EB-743C-4546-A3EA-5453399EBBD3}">
      <dgm:prSet/>
      <dgm:spPr/>
      <dgm:t>
        <a:bodyPr/>
        <a:lstStyle/>
        <a:p>
          <a:endParaRPr lang="es-EC"/>
        </a:p>
      </dgm:t>
    </dgm:pt>
    <dgm:pt modelId="{A4811941-4324-4584-AEEB-E0EE9349EA0B}">
      <dgm:prSet phldrT="[Texto]"/>
      <dgm:spPr/>
      <dgm:t>
        <a:bodyPr/>
        <a:lstStyle/>
        <a:p>
          <a:r>
            <a:rPr lang="es-EC" dirty="0" smtClean="0"/>
            <a:t>Se encuentra distribuida en 4 Zonas.</a:t>
          </a:r>
          <a:endParaRPr lang="es-EC" dirty="0"/>
        </a:p>
      </dgm:t>
    </dgm:pt>
    <dgm:pt modelId="{B2F5F0B9-8FA9-45BB-A946-8B2DBB4A2D19}" type="parTrans" cxnId="{D8378A56-28E6-43CC-BAC0-D4FF68F97B9F}">
      <dgm:prSet/>
      <dgm:spPr/>
      <dgm:t>
        <a:bodyPr/>
        <a:lstStyle/>
        <a:p>
          <a:endParaRPr lang="es-EC"/>
        </a:p>
      </dgm:t>
    </dgm:pt>
    <dgm:pt modelId="{7326931E-5C25-4E89-B01D-82A25A493076}" type="sibTrans" cxnId="{D8378A56-28E6-43CC-BAC0-D4FF68F97B9F}">
      <dgm:prSet/>
      <dgm:spPr/>
      <dgm:t>
        <a:bodyPr/>
        <a:lstStyle/>
        <a:p>
          <a:endParaRPr lang="es-EC"/>
        </a:p>
      </dgm:t>
    </dgm:pt>
    <dgm:pt modelId="{09EB2648-E4F1-412F-B9C0-85CB925CD167}">
      <dgm:prSet phldrT="[Texto]"/>
      <dgm:spPr/>
      <dgm:t>
        <a:bodyPr/>
        <a:lstStyle/>
        <a:p>
          <a:r>
            <a:rPr lang="es-EC" dirty="0" smtClean="0"/>
            <a:t>Migrantes</a:t>
          </a:r>
          <a:endParaRPr lang="es-EC" dirty="0"/>
        </a:p>
      </dgm:t>
    </dgm:pt>
    <dgm:pt modelId="{9FCE02EF-2E5F-44C5-B94C-1BCA953D46CC}" type="parTrans" cxnId="{D10D2601-3EEB-44AD-8025-41962E759FC7}">
      <dgm:prSet/>
      <dgm:spPr/>
      <dgm:t>
        <a:bodyPr/>
        <a:lstStyle/>
        <a:p>
          <a:endParaRPr lang="es-EC"/>
        </a:p>
      </dgm:t>
    </dgm:pt>
    <dgm:pt modelId="{0DD758D6-03A3-48E1-95AB-34A78BC0FD37}" type="sibTrans" cxnId="{D10D2601-3EEB-44AD-8025-41962E759FC7}">
      <dgm:prSet/>
      <dgm:spPr/>
      <dgm:t>
        <a:bodyPr/>
        <a:lstStyle/>
        <a:p>
          <a:endParaRPr lang="es-EC"/>
        </a:p>
      </dgm:t>
    </dgm:pt>
    <dgm:pt modelId="{E3607659-8C91-40FA-B36E-AE1446965177}">
      <dgm:prSet phldrT="[Texto]"/>
      <dgm:spPr/>
      <dgm:t>
        <a:bodyPr/>
        <a:lstStyle/>
        <a:p>
          <a:r>
            <a:rPr lang="es-EC" dirty="0" smtClean="0"/>
            <a:t>Servidores Públicos</a:t>
          </a:r>
          <a:endParaRPr lang="es-EC" dirty="0"/>
        </a:p>
      </dgm:t>
    </dgm:pt>
    <dgm:pt modelId="{6ED277E6-9208-4439-A4F9-A84E9C0D9C0F}" type="parTrans" cxnId="{BAED723E-E7A3-4A8D-81B2-5D12E9CEF53C}">
      <dgm:prSet/>
      <dgm:spPr/>
      <dgm:t>
        <a:bodyPr/>
        <a:lstStyle/>
        <a:p>
          <a:endParaRPr lang="es-EC"/>
        </a:p>
      </dgm:t>
    </dgm:pt>
    <dgm:pt modelId="{7B7454EB-48CE-412B-9303-6839F631AE3C}" type="sibTrans" cxnId="{BAED723E-E7A3-4A8D-81B2-5D12E9CEF53C}">
      <dgm:prSet/>
      <dgm:spPr/>
      <dgm:t>
        <a:bodyPr/>
        <a:lstStyle/>
        <a:p>
          <a:endParaRPr lang="es-EC"/>
        </a:p>
      </dgm:t>
    </dgm:pt>
    <dgm:pt modelId="{3155FE3C-578E-4F0D-851A-DF66FE2B70BA}">
      <dgm:prSet phldrT="[Texto]"/>
      <dgm:spPr/>
      <dgm:t>
        <a:bodyPr/>
        <a:lstStyle/>
        <a:p>
          <a:endParaRPr lang="es-EC" dirty="0"/>
        </a:p>
      </dgm:t>
    </dgm:pt>
    <dgm:pt modelId="{30C86CB1-588B-4E17-A61A-45CE5B65FE7F}" type="parTrans" cxnId="{0B7474F0-4346-418F-943A-1AA1EDD30D28}">
      <dgm:prSet/>
      <dgm:spPr/>
      <dgm:t>
        <a:bodyPr/>
        <a:lstStyle/>
        <a:p>
          <a:endParaRPr lang="es-EC"/>
        </a:p>
      </dgm:t>
    </dgm:pt>
    <dgm:pt modelId="{14B75EDB-139A-44A6-BF8C-5C8FBBE17DEA}" type="sibTrans" cxnId="{0B7474F0-4346-418F-943A-1AA1EDD30D28}">
      <dgm:prSet/>
      <dgm:spPr/>
      <dgm:t>
        <a:bodyPr/>
        <a:lstStyle/>
        <a:p>
          <a:endParaRPr lang="es-EC"/>
        </a:p>
      </dgm:t>
    </dgm:pt>
    <dgm:pt modelId="{4CDAFCAB-8B9A-493B-82DF-B4F0B3671334}">
      <dgm:prSet phldrT="[Texto]"/>
      <dgm:spPr/>
      <dgm:t>
        <a:bodyPr/>
        <a:lstStyle/>
        <a:p>
          <a:r>
            <a:rPr lang="es-EC" dirty="0" smtClean="0"/>
            <a:t>COBERTURA DE MERCADO</a:t>
          </a:r>
          <a:endParaRPr lang="es-EC" dirty="0"/>
        </a:p>
      </dgm:t>
    </dgm:pt>
    <dgm:pt modelId="{B4CB3E7B-5F17-4533-B1A5-5623C71A3B47}" type="parTrans" cxnId="{9F4D3553-F4A3-4082-930B-462BB95BBAEF}">
      <dgm:prSet/>
      <dgm:spPr/>
      <dgm:t>
        <a:bodyPr/>
        <a:lstStyle/>
        <a:p>
          <a:endParaRPr lang="es-EC"/>
        </a:p>
      </dgm:t>
    </dgm:pt>
    <dgm:pt modelId="{7DA954A8-59F2-4D90-9258-837A2EC25AA9}" type="sibTrans" cxnId="{9F4D3553-F4A3-4082-930B-462BB95BBAEF}">
      <dgm:prSet/>
      <dgm:spPr/>
      <dgm:t>
        <a:bodyPr/>
        <a:lstStyle/>
        <a:p>
          <a:endParaRPr lang="es-EC"/>
        </a:p>
      </dgm:t>
    </dgm:pt>
    <dgm:pt modelId="{19F89829-731B-49E0-8697-2FF2F82A185C}">
      <dgm:prSet phldrT="[Texto]"/>
      <dgm:spPr/>
      <dgm:t>
        <a:bodyPr/>
        <a:lstStyle/>
        <a:p>
          <a:r>
            <a:rPr lang="es-EC" dirty="0" smtClean="0"/>
            <a:t>Pequeños y Medianos Productores</a:t>
          </a:r>
          <a:endParaRPr lang="es-EC" dirty="0"/>
        </a:p>
      </dgm:t>
    </dgm:pt>
    <dgm:pt modelId="{84D63A5A-731A-4518-8CDB-FAE536EA544D}" type="parTrans" cxnId="{B7E5A5ED-45D1-48C2-89F2-24ABA61C3885}">
      <dgm:prSet/>
      <dgm:spPr/>
      <dgm:t>
        <a:bodyPr/>
        <a:lstStyle/>
        <a:p>
          <a:endParaRPr lang="es-EC"/>
        </a:p>
      </dgm:t>
    </dgm:pt>
    <dgm:pt modelId="{94081777-5D29-4103-9A36-D157F22C2C81}" type="sibTrans" cxnId="{B7E5A5ED-45D1-48C2-89F2-24ABA61C3885}">
      <dgm:prSet/>
      <dgm:spPr/>
      <dgm:t>
        <a:bodyPr/>
        <a:lstStyle/>
        <a:p>
          <a:endParaRPr lang="es-EC"/>
        </a:p>
      </dgm:t>
    </dgm:pt>
    <dgm:pt modelId="{A703F4D7-66A6-440D-B442-BC0F43E97BA2}">
      <dgm:prSet phldrT="[Texto]"/>
      <dgm:spPr/>
      <dgm:t>
        <a:bodyPr/>
        <a:lstStyle/>
        <a:p>
          <a:r>
            <a:rPr lang="es-EC" dirty="0" smtClean="0"/>
            <a:t>Artesanos</a:t>
          </a:r>
          <a:endParaRPr lang="es-EC" dirty="0"/>
        </a:p>
      </dgm:t>
    </dgm:pt>
    <dgm:pt modelId="{F67D84C4-777B-4A50-8962-3078682E3773}" type="parTrans" cxnId="{A0621108-365A-4459-84DB-85676583FBCB}">
      <dgm:prSet/>
      <dgm:spPr/>
      <dgm:t>
        <a:bodyPr/>
        <a:lstStyle/>
        <a:p>
          <a:endParaRPr lang="es-EC"/>
        </a:p>
      </dgm:t>
    </dgm:pt>
    <dgm:pt modelId="{3B822AF9-109C-442D-B574-9DAD5DC6A24C}" type="sibTrans" cxnId="{A0621108-365A-4459-84DB-85676583FBCB}">
      <dgm:prSet/>
      <dgm:spPr/>
      <dgm:t>
        <a:bodyPr/>
        <a:lstStyle/>
        <a:p>
          <a:endParaRPr lang="es-EC"/>
        </a:p>
      </dgm:t>
    </dgm:pt>
    <dgm:pt modelId="{B70006AB-0284-4790-8813-93B262421113}" type="pres">
      <dgm:prSet presAssocID="{C14AB4FF-D90C-4C04-BA68-DE224D085D31}" presName="Name0" presStyleCnt="0">
        <dgm:presLayoutVars>
          <dgm:dir/>
          <dgm:resizeHandles val="exact"/>
        </dgm:presLayoutVars>
      </dgm:prSet>
      <dgm:spPr/>
    </dgm:pt>
    <dgm:pt modelId="{7CA90017-733A-4A02-84E5-45C8AAF67D9F}" type="pres">
      <dgm:prSet presAssocID="{C14AB4FF-D90C-4C04-BA68-DE224D085D31}" presName="fgShape" presStyleLbl="fgShp" presStyleIdx="0" presStyleCnt="1"/>
      <dgm:spPr/>
    </dgm:pt>
    <dgm:pt modelId="{52569A3A-78B7-46F5-A819-53DB1DC207A1}" type="pres">
      <dgm:prSet presAssocID="{C14AB4FF-D90C-4C04-BA68-DE224D085D31}" presName="linComp" presStyleCnt="0"/>
      <dgm:spPr/>
    </dgm:pt>
    <dgm:pt modelId="{41B3D9AE-CB76-43A9-A290-4BD362CF5FE3}" type="pres">
      <dgm:prSet presAssocID="{B3F47553-35D0-4352-8FBE-8F37130071EB}" presName="compNode" presStyleCnt="0"/>
      <dgm:spPr/>
    </dgm:pt>
    <dgm:pt modelId="{1EE423CD-ABB2-4160-AC52-2D0ACE8F8CA9}" type="pres">
      <dgm:prSet presAssocID="{B3F47553-35D0-4352-8FBE-8F37130071EB}" presName="bkgdShape" presStyleLbl="node1" presStyleIdx="0" presStyleCnt="2"/>
      <dgm:spPr/>
      <dgm:t>
        <a:bodyPr/>
        <a:lstStyle/>
        <a:p>
          <a:endParaRPr lang="es-EC"/>
        </a:p>
      </dgm:t>
    </dgm:pt>
    <dgm:pt modelId="{4CA6D7DD-F8D5-41FA-8907-91E03DF7DFFD}" type="pres">
      <dgm:prSet presAssocID="{B3F47553-35D0-4352-8FBE-8F37130071E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87FF42-5027-4E7A-8CBD-74106A7BAA97}" type="pres">
      <dgm:prSet presAssocID="{B3F47553-35D0-4352-8FBE-8F37130071EB}" presName="invisiNode" presStyleLbl="node1" presStyleIdx="0" presStyleCnt="2"/>
      <dgm:spPr/>
    </dgm:pt>
    <dgm:pt modelId="{39BC1607-C801-4C0D-83FF-1B808ACC77C6}" type="pres">
      <dgm:prSet presAssocID="{B3F47553-35D0-4352-8FBE-8F37130071EB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24619F-5329-4835-A55A-D958540FCED6}" type="pres">
      <dgm:prSet presAssocID="{575A332E-C6EC-4A84-9A65-FE9FFE0BC5B4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FDAECB7-0700-4F7E-8AC8-A3EBA8FB1719}" type="pres">
      <dgm:prSet presAssocID="{4CDAFCAB-8B9A-493B-82DF-B4F0B3671334}" presName="compNode" presStyleCnt="0"/>
      <dgm:spPr/>
    </dgm:pt>
    <dgm:pt modelId="{B54200BD-969C-4D4A-B970-3735A3FEEC5F}" type="pres">
      <dgm:prSet presAssocID="{4CDAFCAB-8B9A-493B-82DF-B4F0B3671334}" presName="bkgdShape" presStyleLbl="node1" presStyleIdx="1" presStyleCnt="2"/>
      <dgm:spPr/>
      <dgm:t>
        <a:bodyPr/>
        <a:lstStyle/>
        <a:p>
          <a:endParaRPr lang="es-EC"/>
        </a:p>
      </dgm:t>
    </dgm:pt>
    <dgm:pt modelId="{5E2D63B8-EDD1-4C00-A5FC-D103AC5C9BC7}" type="pres">
      <dgm:prSet presAssocID="{4CDAFCAB-8B9A-493B-82DF-B4F0B367133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9B9A23-F121-4295-A88A-9294C151F2DF}" type="pres">
      <dgm:prSet presAssocID="{4CDAFCAB-8B9A-493B-82DF-B4F0B3671334}" presName="invisiNode" presStyleLbl="node1" presStyleIdx="1" presStyleCnt="2"/>
      <dgm:spPr/>
    </dgm:pt>
    <dgm:pt modelId="{CCA51243-5B67-45D2-B0FD-128DE966DA83}" type="pres">
      <dgm:prSet presAssocID="{4CDAFCAB-8B9A-493B-82DF-B4F0B3671334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B4508E2-CEE4-43CC-94C5-B009455E7C54}" type="presOf" srcId="{A4F8678B-379E-43EF-84BA-9B4564A99BC1}" destId="{1EE423CD-ABB2-4160-AC52-2D0ACE8F8CA9}" srcOrd="0" destOrd="3" presId="urn:microsoft.com/office/officeart/2005/8/layout/hList7#1"/>
    <dgm:cxn modelId="{719C0013-FCBD-483B-9FE7-75BD420ABD2E}" type="presOf" srcId="{A4811941-4324-4584-AEEB-E0EE9349EA0B}" destId="{5E2D63B8-EDD1-4C00-A5FC-D103AC5C9BC7}" srcOrd="1" destOrd="1" presId="urn:microsoft.com/office/officeart/2005/8/layout/hList7#1"/>
    <dgm:cxn modelId="{073A34FD-C028-4DC7-AF11-75A8DC6E06BC}" type="presOf" srcId="{A703F4D7-66A6-440D-B442-BC0F43E97BA2}" destId="{4CA6D7DD-F8D5-41FA-8907-91E03DF7DFFD}" srcOrd="1" destOrd="2" presId="urn:microsoft.com/office/officeart/2005/8/layout/hList7#1"/>
    <dgm:cxn modelId="{40BD12EB-743C-4546-A3EA-5453399EBBD3}" srcId="{B3F47553-35D0-4352-8FBE-8F37130071EB}" destId="{A4F8678B-379E-43EF-84BA-9B4564A99BC1}" srcOrd="2" destOrd="0" parTransId="{21A2DB55-85DD-4819-AA97-9BC02B11B264}" sibTransId="{2F7B9287-F197-4239-AC81-24C72B88B922}"/>
    <dgm:cxn modelId="{09BF84BB-4B04-4BB3-BF6A-C6EAD51CDA66}" type="presOf" srcId="{E3607659-8C91-40FA-B36E-AE1446965177}" destId="{1EE423CD-ABB2-4160-AC52-2D0ACE8F8CA9}" srcOrd="0" destOrd="5" presId="urn:microsoft.com/office/officeart/2005/8/layout/hList7#1"/>
    <dgm:cxn modelId="{D8378A56-28E6-43CC-BAC0-D4FF68F97B9F}" srcId="{4CDAFCAB-8B9A-493B-82DF-B4F0B3671334}" destId="{A4811941-4324-4584-AEEB-E0EE9349EA0B}" srcOrd="0" destOrd="0" parTransId="{B2F5F0B9-8FA9-45BB-A946-8B2DBB4A2D19}" sibTransId="{7326931E-5C25-4E89-B01D-82A25A493076}"/>
    <dgm:cxn modelId="{C463183A-F0C6-45CA-A855-A9846D711E96}" type="presOf" srcId="{E3607659-8C91-40FA-B36E-AE1446965177}" destId="{4CA6D7DD-F8D5-41FA-8907-91E03DF7DFFD}" srcOrd="1" destOrd="5" presId="urn:microsoft.com/office/officeart/2005/8/layout/hList7#1"/>
    <dgm:cxn modelId="{B3A5C21D-8B9C-442E-8155-683483B69950}" type="presOf" srcId="{4CDAFCAB-8B9A-493B-82DF-B4F0B3671334}" destId="{B54200BD-969C-4D4A-B970-3735A3FEEC5F}" srcOrd="0" destOrd="0" presId="urn:microsoft.com/office/officeart/2005/8/layout/hList7#1"/>
    <dgm:cxn modelId="{7184763D-4FC4-4639-9C7A-AC1EFA022F13}" type="presOf" srcId="{3155FE3C-578E-4F0D-851A-DF66FE2B70BA}" destId="{1EE423CD-ABB2-4160-AC52-2D0ACE8F8CA9}" srcOrd="0" destOrd="6" presId="urn:microsoft.com/office/officeart/2005/8/layout/hList7#1"/>
    <dgm:cxn modelId="{0B7474F0-4346-418F-943A-1AA1EDD30D28}" srcId="{B3F47553-35D0-4352-8FBE-8F37130071EB}" destId="{3155FE3C-578E-4F0D-851A-DF66FE2B70BA}" srcOrd="5" destOrd="0" parTransId="{30C86CB1-588B-4E17-A61A-45CE5B65FE7F}" sibTransId="{14B75EDB-139A-44A6-BF8C-5C8FBBE17DEA}"/>
    <dgm:cxn modelId="{325FECBD-6D9E-4C26-BB9B-6EE768DBF771}" type="presOf" srcId="{09EB2648-E4F1-412F-B9C0-85CB925CD167}" destId="{1EE423CD-ABB2-4160-AC52-2D0ACE8F8CA9}" srcOrd="0" destOrd="4" presId="urn:microsoft.com/office/officeart/2005/8/layout/hList7#1"/>
    <dgm:cxn modelId="{72FC52B1-A0A4-4D6A-8F6E-C55D52483D60}" type="presOf" srcId="{3155FE3C-578E-4F0D-851A-DF66FE2B70BA}" destId="{4CA6D7DD-F8D5-41FA-8907-91E03DF7DFFD}" srcOrd="1" destOrd="6" presId="urn:microsoft.com/office/officeart/2005/8/layout/hList7#1"/>
    <dgm:cxn modelId="{BFA09A58-8C55-49A7-8E48-D716515D44F7}" type="presOf" srcId="{C14AB4FF-D90C-4C04-BA68-DE224D085D31}" destId="{B70006AB-0284-4790-8813-93B262421113}" srcOrd="0" destOrd="0" presId="urn:microsoft.com/office/officeart/2005/8/layout/hList7#1"/>
    <dgm:cxn modelId="{59FCF044-2C7B-4620-8D19-9814F24200E8}" type="presOf" srcId="{4CDAFCAB-8B9A-493B-82DF-B4F0B3671334}" destId="{5E2D63B8-EDD1-4C00-A5FC-D103AC5C9BC7}" srcOrd="1" destOrd="0" presId="urn:microsoft.com/office/officeart/2005/8/layout/hList7#1"/>
    <dgm:cxn modelId="{D10D2601-3EEB-44AD-8025-41962E759FC7}" srcId="{B3F47553-35D0-4352-8FBE-8F37130071EB}" destId="{09EB2648-E4F1-412F-B9C0-85CB925CD167}" srcOrd="3" destOrd="0" parTransId="{9FCE02EF-2E5F-44C5-B94C-1BCA953D46CC}" sibTransId="{0DD758D6-03A3-48E1-95AB-34A78BC0FD37}"/>
    <dgm:cxn modelId="{627230BC-709B-46B3-B397-F2614773FA55}" type="presOf" srcId="{A4811941-4324-4584-AEEB-E0EE9349EA0B}" destId="{B54200BD-969C-4D4A-B970-3735A3FEEC5F}" srcOrd="0" destOrd="1" presId="urn:microsoft.com/office/officeart/2005/8/layout/hList7#1"/>
    <dgm:cxn modelId="{2D21C3CD-33DD-4EA8-8B90-7AA544899E7C}" type="presOf" srcId="{B3F47553-35D0-4352-8FBE-8F37130071EB}" destId="{4CA6D7DD-F8D5-41FA-8907-91E03DF7DFFD}" srcOrd="1" destOrd="0" presId="urn:microsoft.com/office/officeart/2005/8/layout/hList7#1"/>
    <dgm:cxn modelId="{11BEBAD5-0569-486D-86EC-C75D43D9D002}" type="presOf" srcId="{575A332E-C6EC-4A84-9A65-FE9FFE0BC5B4}" destId="{9124619F-5329-4835-A55A-D958540FCED6}" srcOrd="0" destOrd="0" presId="urn:microsoft.com/office/officeart/2005/8/layout/hList7#1"/>
    <dgm:cxn modelId="{EA10FB2B-0BF9-4B36-9034-507583B63A89}" srcId="{C14AB4FF-D90C-4C04-BA68-DE224D085D31}" destId="{B3F47553-35D0-4352-8FBE-8F37130071EB}" srcOrd="0" destOrd="0" parTransId="{7F13298C-151D-4B90-8512-FC10C0FC218E}" sibTransId="{575A332E-C6EC-4A84-9A65-FE9FFE0BC5B4}"/>
    <dgm:cxn modelId="{2E8F36C1-E5D4-4012-A871-BFA307A1FD9A}" type="presOf" srcId="{B3F47553-35D0-4352-8FBE-8F37130071EB}" destId="{1EE423CD-ABB2-4160-AC52-2D0ACE8F8CA9}" srcOrd="0" destOrd="0" presId="urn:microsoft.com/office/officeart/2005/8/layout/hList7#1"/>
    <dgm:cxn modelId="{E1D19DC9-9C72-4F28-9C2F-772C12C64438}" type="presOf" srcId="{A4F8678B-379E-43EF-84BA-9B4564A99BC1}" destId="{4CA6D7DD-F8D5-41FA-8907-91E03DF7DFFD}" srcOrd="1" destOrd="3" presId="urn:microsoft.com/office/officeart/2005/8/layout/hList7#1"/>
    <dgm:cxn modelId="{1D7E0081-029A-4412-A3D8-856218B6BC93}" type="presOf" srcId="{19F89829-731B-49E0-8697-2FF2F82A185C}" destId="{1EE423CD-ABB2-4160-AC52-2D0ACE8F8CA9}" srcOrd="0" destOrd="1" presId="urn:microsoft.com/office/officeart/2005/8/layout/hList7#1"/>
    <dgm:cxn modelId="{9F4D3553-F4A3-4082-930B-462BB95BBAEF}" srcId="{C14AB4FF-D90C-4C04-BA68-DE224D085D31}" destId="{4CDAFCAB-8B9A-493B-82DF-B4F0B3671334}" srcOrd="1" destOrd="0" parTransId="{B4CB3E7B-5F17-4533-B1A5-5623C71A3B47}" sibTransId="{7DA954A8-59F2-4D90-9258-837A2EC25AA9}"/>
    <dgm:cxn modelId="{A0621108-365A-4459-84DB-85676583FBCB}" srcId="{B3F47553-35D0-4352-8FBE-8F37130071EB}" destId="{A703F4D7-66A6-440D-B442-BC0F43E97BA2}" srcOrd="1" destOrd="0" parTransId="{F67D84C4-777B-4A50-8962-3078682E3773}" sibTransId="{3B822AF9-109C-442D-B574-9DAD5DC6A24C}"/>
    <dgm:cxn modelId="{E1C8379D-0E6B-4BDB-9074-4BEE4B63D494}" type="presOf" srcId="{09EB2648-E4F1-412F-B9C0-85CB925CD167}" destId="{4CA6D7DD-F8D5-41FA-8907-91E03DF7DFFD}" srcOrd="1" destOrd="4" presId="urn:microsoft.com/office/officeart/2005/8/layout/hList7#1"/>
    <dgm:cxn modelId="{E512EF0D-C3E7-477E-BC00-3C67B5289B8A}" type="presOf" srcId="{19F89829-731B-49E0-8697-2FF2F82A185C}" destId="{4CA6D7DD-F8D5-41FA-8907-91E03DF7DFFD}" srcOrd="1" destOrd="1" presId="urn:microsoft.com/office/officeart/2005/8/layout/hList7#1"/>
    <dgm:cxn modelId="{A66C7181-142B-4CD6-B2A4-4694BD22FA7F}" type="presOf" srcId="{A703F4D7-66A6-440D-B442-BC0F43E97BA2}" destId="{1EE423CD-ABB2-4160-AC52-2D0ACE8F8CA9}" srcOrd="0" destOrd="2" presId="urn:microsoft.com/office/officeart/2005/8/layout/hList7#1"/>
    <dgm:cxn modelId="{BAED723E-E7A3-4A8D-81B2-5D12E9CEF53C}" srcId="{B3F47553-35D0-4352-8FBE-8F37130071EB}" destId="{E3607659-8C91-40FA-B36E-AE1446965177}" srcOrd="4" destOrd="0" parTransId="{6ED277E6-9208-4439-A4F9-A84E9C0D9C0F}" sibTransId="{7B7454EB-48CE-412B-9303-6839F631AE3C}"/>
    <dgm:cxn modelId="{B7E5A5ED-45D1-48C2-89F2-24ABA61C3885}" srcId="{B3F47553-35D0-4352-8FBE-8F37130071EB}" destId="{19F89829-731B-49E0-8697-2FF2F82A185C}" srcOrd="0" destOrd="0" parTransId="{84D63A5A-731A-4518-8CDB-FAE536EA544D}" sibTransId="{94081777-5D29-4103-9A36-D157F22C2C81}"/>
    <dgm:cxn modelId="{53983F40-91C0-4F03-9569-7794AE67DACE}" type="presParOf" srcId="{B70006AB-0284-4790-8813-93B262421113}" destId="{7CA90017-733A-4A02-84E5-45C8AAF67D9F}" srcOrd="0" destOrd="0" presId="urn:microsoft.com/office/officeart/2005/8/layout/hList7#1"/>
    <dgm:cxn modelId="{5A803DDF-4F87-4EA5-AE68-AB278EE7DCA5}" type="presParOf" srcId="{B70006AB-0284-4790-8813-93B262421113}" destId="{52569A3A-78B7-46F5-A819-53DB1DC207A1}" srcOrd="1" destOrd="0" presId="urn:microsoft.com/office/officeart/2005/8/layout/hList7#1"/>
    <dgm:cxn modelId="{C50B4AF7-C510-4011-AC0E-418748FBEAEE}" type="presParOf" srcId="{52569A3A-78B7-46F5-A819-53DB1DC207A1}" destId="{41B3D9AE-CB76-43A9-A290-4BD362CF5FE3}" srcOrd="0" destOrd="0" presId="urn:microsoft.com/office/officeart/2005/8/layout/hList7#1"/>
    <dgm:cxn modelId="{2C2DC214-B304-4BF0-8029-BC978A1FCB90}" type="presParOf" srcId="{41B3D9AE-CB76-43A9-A290-4BD362CF5FE3}" destId="{1EE423CD-ABB2-4160-AC52-2D0ACE8F8CA9}" srcOrd="0" destOrd="0" presId="urn:microsoft.com/office/officeart/2005/8/layout/hList7#1"/>
    <dgm:cxn modelId="{CEB9CECA-D8AE-4593-B0D7-D64A9F0864DB}" type="presParOf" srcId="{41B3D9AE-CB76-43A9-A290-4BD362CF5FE3}" destId="{4CA6D7DD-F8D5-41FA-8907-91E03DF7DFFD}" srcOrd="1" destOrd="0" presId="urn:microsoft.com/office/officeart/2005/8/layout/hList7#1"/>
    <dgm:cxn modelId="{756AE35D-93DA-45F4-9342-D9D2640BFB43}" type="presParOf" srcId="{41B3D9AE-CB76-43A9-A290-4BD362CF5FE3}" destId="{FD87FF42-5027-4E7A-8CBD-74106A7BAA97}" srcOrd="2" destOrd="0" presId="urn:microsoft.com/office/officeart/2005/8/layout/hList7#1"/>
    <dgm:cxn modelId="{339DCB58-0534-414E-A507-A363359BC505}" type="presParOf" srcId="{41B3D9AE-CB76-43A9-A290-4BD362CF5FE3}" destId="{39BC1607-C801-4C0D-83FF-1B808ACC77C6}" srcOrd="3" destOrd="0" presId="urn:microsoft.com/office/officeart/2005/8/layout/hList7#1"/>
    <dgm:cxn modelId="{212DA20A-DFAD-4D6B-B0A2-E53E71C5B2B1}" type="presParOf" srcId="{52569A3A-78B7-46F5-A819-53DB1DC207A1}" destId="{9124619F-5329-4835-A55A-D958540FCED6}" srcOrd="1" destOrd="0" presId="urn:microsoft.com/office/officeart/2005/8/layout/hList7#1"/>
    <dgm:cxn modelId="{8DDD7C7E-9553-4999-A144-086ED3843E92}" type="presParOf" srcId="{52569A3A-78B7-46F5-A819-53DB1DC207A1}" destId="{6FDAECB7-0700-4F7E-8AC8-A3EBA8FB1719}" srcOrd="2" destOrd="0" presId="urn:microsoft.com/office/officeart/2005/8/layout/hList7#1"/>
    <dgm:cxn modelId="{AD399652-8940-4CFC-8D3B-E2DD6699796D}" type="presParOf" srcId="{6FDAECB7-0700-4F7E-8AC8-A3EBA8FB1719}" destId="{B54200BD-969C-4D4A-B970-3735A3FEEC5F}" srcOrd="0" destOrd="0" presId="urn:microsoft.com/office/officeart/2005/8/layout/hList7#1"/>
    <dgm:cxn modelId="{0ECB9CFF-EDB6-4AAA-988B-AE463D98CE17}" type="presParOf" srcId="{6FDAECB7-0700-4F7E-8AC8-A3EBA8FB1719}" destId="{5E2D63B8-EDD1-4C00-A5FC-D103AC5C9BC7}" srcOrd="1" destOrd="0" presId="urn:microsoft.com/office/officeart/2005/8/layout/hList7#1"/>
    <dgm:cxn modelId="{4E591D01-98A0-413F-A139-71BAB4366AFC}" type="presParOf" srcId="{6FDAECB7-0700-4F7E-8AC8-A3EBA8FB1719}" destId="{4A9B9A23-F121-4295-A88A-9294C151F2DF}" srcOrd="2" destOrd="0" presId="urn:microsoft.com/office/officeart/2005/8/layout/hList7#1"/>
    <dgm:cxn modelId="{CF39F5E1-C0AC-4201-8A26-1E2079262736}" type="presParOf" srcId="{6FDAECB7-0700-4F7E-8AC8-A3EBA8FB1719}" destId="{CCA51243-5B67-45D2-B0FD-128DE966DA8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4AB4FF-D90C-4C04-BA68-DE224D085D31}" type="doc">
      <dgm:prSet loTypeId="urn:microsoft.com/office/officeart/2005/8/layout/hList7#1" loCatId="list" qsTypeId="urn:microsoft.com/office/officeart/2005/8/quickstyle/simple3" qsCatId="simple" csTypeId="urn:microsoft.com/office/officeart/2005/8/colors/colorful4" csCatId="colorful" phldr="1"/>
      <dgm:spPr/>
    </dgm:pt>
    <dgm:pt modelId="{B9785A12-01D6-45D9-A2F2-7DBA6833B96A}">
      <dgm:prSet phldrT="[Texto]"/>
      <dgm:spPr/>
      <dgm:t>
        <a:bodyPr/>
        <a:lstStyle/>
        <a:p>
          <a:r>
            <a:rPr lang="es-EC" dirty="0" smtClean="0"/>
            <a:t>PRODUCTOS </a:t>
          </a:r>
          <a:endParaRPr lang="es-EC" dirty="0"/>
        </a:p>
      </dgm:t>
    </dgm:pt>
    <dgm:pt modelId="{F468BFFA-7CC5-4D86-BD42-AF89BC23ADA8}" type="parTrans" cxnId="{DA5D745E-23D0-490F-8FB5-E851EF37E5FD}">
      <dgm:prSet/>
      <dgm:spPr/>
      <dgm:t>
        <a:bodyPr/>
        <a:lstStyle/>
        <a:p>
          <a:endParaRPr lang="es-EC"/>
        </a:p>
      </dgm:t>
    </dgm:pt>
    <dgm:pt modelId="{16CA962C-C846-4224-B332-E3775C7B6CAA}" type="sibTrans" cxnId="{DA5D745E-23D0-490F-8FB5-E851EF37E5FD}">
      <dgm:prSet/>
      <dgm:spPr/>
      <dgm:t>
        <a:bodyPr/>
        <a:lstStyle/>
        <a:p>
          <a:endParaRPr lang="es-EC"/>
        </a:p>
      </dgm:t>
    </dgm:pt>
    <dgm:pt modelId="{153D662F-272F-4392-8595-38971DBD22A7}">
      <dgm:prSet phldrT="[Texto]"/>
      <dgm:spPr/>
      <dgm:t>
        <a:bodyPr/>
        <a:lstStyle/>
        <a:p>
          <a:r>
            <a:rPr lang="es-EC" dirty="0" smtClean="0"/>
            <a:t>Cuenta Luz (Depósitos A La Vista)</a:t>
          </a:r>
          <a:endParaRPr lang="es-EC" dirty="0"/>
        </a:p>
      </dgm:t>
    </dgm:pt>
    <dgm:pt modelId="{829AFDBA-E8A0-4202-854E-761D78E4D449}" type="parTrans" cxnId="{F66565DB-3887-4792-AEE5-234950C199F6}">
      <dgm:prSet/>
      <dgm:spPr/>
      <dgm:t>
        <a:bodyPr/>
        <a:lstStyle/>
        <a:p>
          <a:endParaRPr lang="es-EC"/>
        </a:p>
      </dgm:t>
    </dgm:pt>
    <dgm:pt modelId="{AF960945-9B38-40FA-8B96-61D560915DE2}" type="sibTrans" cxnId="{F66565DB-3887-4792-AEE5-234950C199F6}">
      <dgm:prSet/>
      <dgm:spPr/>
      <dgm:t>
        <a:bodyPr/>
        <a:lstStyle/>
        <a:p>
          <a:endParaRPr lang="es-EC"/>
        </a:p>
      </dgm:t>
    </dgm:pt>
    <dgm:pt modelId="{82C04511-DA65-436E-83D6-B8F53A587131}">
      <dgm:prSet phldrT="[Texto]"/>
      <dgm:spPr/>
      <dgm:t>
        <a:bodyPr/>
        <a:lstStyle/>
        <a:p>
          <a:r>
            <a:rPr lang="es-EC" dirty="0" smtClean="0"/>
            <a:t>SERVICIOS</a:t>
          </a:r>
          <a:endParaRPr lang="es-EC" dirty="0"/>
        </a:p>
      </dgm:t>
    </dgm:pt>
    <dgm:pt modelId="{A20B9ADB-8FCF-4998-B521-F032E5F0571C}" type="parTrans" cxnId="{3AB08FB8-5075-4A3A-B764-68C8B1860609}">
      <dgm:prSet/>
      <dgm:spPr/>
      <dgm:t>
        <a:bodyPr/>
        <a:lstStyle/>
        <a:p>
          <a:endParaRPr lang="es-EC"/>
        </a:p>
      </dgm:t>
    </dgm:pt>
    <dgm:pt modelId="{78568768-0F95-4F54-9B88-0BB41738ECD2}" type="sibTrans" cxnId="{3AB08FB8-5075-4A3A-B764-68C8B1860609}">
      <dgm:prSet/>
      <dgm:spPr/>
      <dgm:t>
        <a:bodyPr/>
        <a:lstStyle/>
        <a:p>
          <a:endParaRPr lang="es-EC"/>
        </a:p>
      </dgm:t>
    </dgm:pt>
    <dgm:pt modelId="{31D947A7-B7F2-497F-8CA8-532BCAE0A9CF}">
      <dgm:prSet phldrT="[Texto]"/>
      <dgm:spPr/>
      <dgm:t>
        <a:bodyPr/>
        <a:lstStyle/>
        <a:p>
          <a:r>
            <a:rPr lang="es-EC" dirty="0" smtClean="0"/>
            <a:t>Recaudaciones</a:t>
          </a:r>
          <a:endParaRPr lang="es-EC" dirty="0"/>
        </a:p>
      </dgm:t>
    </dgm:pt>
    <dgm:pt modelId="{DA78525B-C0CA-4608-AD36-A4BB9BB69C5E}" type="parTrans" cxnId="{9F453354-9E8A-458C-A6EA-CC03C2D60240}">
      <dgm:prSet/>
      <dgm:spPr/>
      <dgm:t>
        <a:bodyPr/>
        <a:lstStyle/>
        <a:p>
          <a:endParaRPr lang="es-EC"/>
        </a:p>
      </dgm:t>
    </dgm:pt>
    <dgm:pt modelId="{19F258EA-99B2-4F6E-9FBC-2151BFEA2BCB}" type="sibTrans" cxnId="{9F453354-9E8A-458C-A6EA-CC03C2D60240}">
      <dgm:prSet/>
      <dgm:spPr/>
      <dgm:t>
        <a:bodyPr/>
        <a:lstStyle/>
        <a:p>
          <a:endParaRPr lang="es-EC"/>
        </a:p>
      </dgm:t>
    </dgm:pt>
    <dgm:pt modelId="{69B3859B-D977-425D-A963-5B25162B594F}">
      <dgm:prSet/>
      <dgm:spPr/>
      <dgm:t>
        <a:bodyPr/>
        <a:lstStyle/>
        <a:p>
          <a:r>
            <a:rPr lang="es-EC" dirty="0" smtClean="0"/>
            <a:t>Cuenta Mis Ahorritos</a:t>
          </a:r>
          <a:endParaRPr lang="es-EC" dirty="0"/>
        </a:p>
      </dgm:t>
    </dgm:pt>
    <dgm:pt modelId="{89E2877F-437F-46EF-B82D-A0D9EE4AB36B}" type="parTrans" cxnId="{25BF8186-111C-4841-8C9D-226B5EF00B79}">
      <dgm:prSet/>
      <dgm:spPr/>
      <dgm:t>
        <a:bodyPr/>
        <a:lstStyle/>
        <a:p>
          <a:endParaRPr lang="es-EC"/>
        </a:p>
      </dgm:t>
    </dgm:pt>
    <dgm:pt modelId="{387F36A0-6239-441E-8AE2-DD24AD7FEBCD}" type="sibTrans" cxnId="{25BF8186-111C-4841-8C9D-226B5EF00B79}">
      <dgm:prSet/>
      <dgm:spPr/>
      <dgm:t>
        <a:bodyPr/>
        <a:lstStyle/>
        <a:p>
          <a:endParaRPr lang="es-EC"/>
        </a:p>
      </dgm:t>
    </dgm:pt>
    <dgm:pt modelId="{41481F3D-B241-47E0-9045-AD08D8A30F43}">
      <dgm:prSet/>
      <dgm:spPr/>
      <dgm:t>
        <a:bodyPr/>
        <a:lstStyle/>
        <a:p>
          <a:r>
            <a:rPr lang="es-EC" dirty="0" smtClean="0"/>
            <a:t>Cuenta Luz Reserva</a:t>
          </a:r>
          <a:endParaRPr lang="es-EC" dirty="0"/>
        </a:p>
      </dgm:t>
    </dgm:pt>
    <dgm:pt modelId="{2F2630EC-EC24-41FC-8541-77CDDBE1C5DA}" type="parTrans" cxnId="{3B0ED715-15C1-48EF-9FA5-55D395073505}">
      <dgm:prSet/>
      <dgm:spPr/>
      <dgm:t>
        <a:bodyPr/>
        <a:lstStyle/>
        <a:p>
          <a:endParaRPr lang="es-EC"/>
        </a:p>
      </dgm:t>
    </dgm:pt>
    <dgm:pt modelId="{807044E8-9583-4231-9864-057E2969BDA7}" type="sibTrans" cxnId="{3B0ED715-15C1-48EF-9FA5-55D395073505}">
      <dgm:prSet/>
      <dgm:spPr/>
      <dgm:t>
        <a:bodyPr/>
        <a:lstStyle/>
        <a:p>
          <a:endParaRPr lang="es-EC"/>
        </a:p>
      </dgm:t>
    </dgm:pt>
    <dgm:pt modelId="{F253F9F3-2246-40FF-9D50-13160891FFCE}">
      <dgm:prSet/>
      <dgm:spPr/>
      <dgm:t>
        <a:bodyPr/>
        <a:lstStyle/>
        <a:p>
          <a:r>
            <a:rPr lang="es-EC" dirty="0" smtClean="0"/>
            <a:t>Certificados De Aportación</a:t>
          </a:r>
          <a:endParaRPr lang="es-EC" dirty="0"/>
        </a:p>
      </dgm:t>
    </dgm:pt>
    <dgm:pt modelId="{1389C588-1CA9-4BD3-8FC5-08E762F46B98}" type="parTrans" cxnId="{FF207B8A-0342-4792-A46C-1014E42BEB41}">
      <dgm:prSet/>
      <dgm:spPr/>
      <dgm:t>
        <a:bodyPr/>
        <a:lstStyle/>
        <a:p>
          <a:endParaRPr lang="es-EC"/>
        </a:p>
      </dgm:t>
    </dgm:pt>
    <dgm:pt modelId="{AF2717F7-92DF-49FB-9020-A80C3A912D9C}" type="sibTrans" cxnId="{FF207B8A-0342-4792-A46C-1014E42BEB41}">
      <dgm:prSet/>
      <dgm:spPr/>
      <dgm:t>
        <a:bodyPr/>
        <a:lstStyle/>
        <a:p>
          <a:endParaRPr lang="es-EC"/>
        </a:p>
      </dgm:t>
    </dgm:pt>
    <dgm:pt modelId="{E9B4AA2C-7CE1-415A-94CE-85C89433BBA0}">
      <dgm:prSet/>
      <dgm:spPr/>
      <dgm:t>
        <a:bodyPr/>
        <a:lstStyle/>
        <a:p>
          <a:r>
            <a:rPr lang="es-EC" dirty="0" smtClean="0"/>
            <a:t>Depósitos A Plazo Fijo</a:t>
          </a:r>
          <a:endParaRPr lang="es-EC" dirty="0"/>
        </a:p>
      </dgm:t>
    </dgm:pt>
    <dgm:pt modelId="{44BE2A2E-A634-45B2-913D-E256172A8F2A}" type="parTrans" cxnId="{9D2F4DEB-AFDE-4160-A007-0E935D8C7009}">
      <dgm:prSet/>
      <dgm:spPr/>
      <dgm:t>
        <a:bodyPr/>
        <a:lstStyle/>
        <a:p>
          <a:endParaRPr lang="es-EC"/>
        </a:p>
      </dgm:t>
    </dgm:pt>
    <dgm:pt modelId="{D05DAFD7-04CA-46AF-A892-B2380F646BFF}" type="sibTrans" cxnId="{9D2F4DEB-AFDE-4160-A007-0E935D8C7009}">
      <dgm:prSet/>
      <dgm:spPr/>
      <dgm:t>
        <a:bodyPr/>
        <a:lstStyle/>
        <a:p>
          <a:endParaRPr lang="es-EC"/>
        </a:p>
      </dgm:t>
    </dgm:pt>
    <dgm:pt modelId="{B456B268-075D-4BD1-B67D-B559991EC2C8}">
      <dgm:prSet phldrT="[Texto]"/>
      <dgm:spPr/>
      <dgm:t>
        <a:bodyPr/>
        <a:lstStyle/>
        <a:p>
          <a:r>
            <a:rPr lang="es-EC" dirty="0" smtClean="0"/>
            <a:t>Bono Desarrollo Humano</a:t>
          </a:r>
          <a:endParaRPr lang="es-EC" dirty="0"/>
        </a:p>
      </dgm:t>
    </dgm:pt>
    <dgm:pt modelId="{EC635803-E8DA-4BC7-87F7-FBE849065D6E}" type="parTrans" cxnId="{14D492CF-2239-4AF8-9BA2-B57177340A71}">
      <dgm:prSet/>
      <dgm:spPr/>
      <dgm:t>
        <a:bodyPr/>
        <a:lstStyle/>
        <a:p>
          <a:endParaRPr lang="es-EC"/>
        </a:p>
      </dgm:t>
    </dgm:pt>
    <dgm:pt modelId="{4E12BECA-665E-44DC-BA4F-86E06E081BFA}" type="sibTrans" cxnId="{14D492CF-2239-4AF8-9BA2-B57177340A71}">
      <dgm:prSet/>
      <dgm:spPr/>
      <dgm:t>
        <a:bodyPr/>
        <a:lstStyle/>
        <a:p>
          <a:endParaRPr lang="es-EC"/>
        </a:p>
      </dgm:t>
    </dgm:pt>
    <dgm:pt modelId="{C5502338-9178-4782-A1C1-0B18702C99BD}">
      <dgm:prSet phldrT="[Texto]"/>
      <dgm:spPr/>
      <dgm:t>
        <a:bodyPr/>
        <a:lstStyle/>
        <a:p>
          <a:r>
            <a:rPr lang="es-EC" dirty="0" smtClean="0"/>
            <a:t>Transferencias Bancarias</a:t>
          </a:r>
          <a:endParaRPr lang="es-EC" dirty="0"/>
        </a:p>
      </dgm:t>
    </dgm:pt>
    <dgm:pt modelId="{EE06A09B-2370-41FB-A02D-D493099DFA1A}" type="parTrans" cxnId="{EF0E8562-A7AE-46DB-ABDE-7791F6D6BE28}">
      <dgm:prSet/>
      <dgm:spPr/>
      <dgm:t>
        <a:bodyPr/>
        <a:lstStyle/>
        <a:p>
          <a:endParaRPr lang="es-EC"/>
        </a:p>
      </dgm:t>
    </dgm:pt>
    <dgm:pt modelId="{1785014C-7739-4302-B777-4C0B24822DE9}" type="sibTrans" cxnId="{EF0E8562-A7AE-46DB-ABDE-7791F6D6BE28}">
      <dgm:prSet/>
      <dgm:spPr/>
      <dgm:t>
        <a:bodyPr/>
        <a:lstStyle/>
        <a:p>
          <a:endParaRPr lang="es-EC"/>
        </a:p>
      </dgm:t>
    </dgm:pt>
    <dgm:pt modelId="{3F9296B4-055F-40DB-A3F4-AD2CE2C8F383}">
      <dgm:prSet phldrT="[Texto]"/>
      <dgm:spPr/>
      <dgm:t>
        <a:bodyPr/>
        <a:lstStyle/>
        <a:p>
          <a:r>
            <a:rPr lang="es-EC" dirty="0" smtClean="0"/>
            <a:t>Pago de Nómina</a:t>
          </a:r>
          <a:endParaRPr lang="es-EC" dirty="0"/>
        </a:p>
      </dgm:t>
    </dgm:pt>
    <dgm:pt modelId="{DA0A1CD9-AE49-4C78-98BD-9157BEEAB0F3}" type="parTrans" cxnId="{4F643E9D-2279-47D4-84F8-C35A054644E7}">
      <dgm:prSet/>
      <dgm:spPr/>
      <dgm:t>
        <a:bodyPr/>
        <a:lstStyle/>
        <a:p>
          <a:endParaRPr lang="es-EC"/>
        </a:p>
      </dgm:t>
    </dgm:pt>
    <dgm:pt modelId="{D9440CDA-79A9-4B31-B7C8-9C6CB9A6F004}" type="sibTrans" cxnId="{4F643E9D-2279-47D4-84F8-C35A054644E7}">
      <dgm:prSet/>
      <dgm:spPr/>
      <dgm:t>
        <a:bodyPr/>
        <a:lstStyle/>
        <a:p>
          <a:endParaRPr lang="es-EC"/>
        </a:p>
      </dgm:t>
    </dgm:pt>
    <dgm:pt modelId="{60955778-BAA6-435F-81F4-3725677E4899}">
      <dgm:prSet phldrT="[Texto]"/>
      <dgm:spPr/>
      <dgm:t>
        <a:bodyPr/>
        <a:lstStyle/>
        <a:p>
          <a:r>
            <a:rPr lang="es-EC" dirty="0" smtClean="0"/>
            <a:t>Remesas</a:t>
          </a:r>
          <a:endParaRPr lang="es-EC" dirty="0"/>
        </a:p>
      </dgm:t>
    </dgm:pt>
    <dgm:pt modelId="{6FEBFDDC-19A6-45B9-A146-EF911AE8AD78}" type="parTrans" cxnId="{D20F4214-0865-4822-8CEA-6B33E0975830}">
      <dgm:prSet/>
      <dgm:spPr/>
      <dgm:t>
        <a:bodyPr/>
        <a:lstStyle/>
        <a:p>
          <a:endParaRPr lang="es-EC"/>
        </a:p>
      </dgm:t>
    </dgm:pt>
    <dgm:pt modelId="{C574CE1D-45CE-4992-9D82-ED25D82FB3CB}" type="sibTrans" cxnId="{D20F4214-0865-4822-8CEA-6B33E0975830}">
      <dgm:prSet/>
      <dgm:spPr/>
      <dgm:t>
        <a:bodyPr/>
        <a:lstStyle/>
        <a:p>
          <a:endParaRPr lang="es-EC"/>
        </a:p>
      </dgm:t>
    </dgm:pt>
    <dgm:pt modelId="{B70006AB-0284-4790-8813-93B262421113}" type="pres">
      <dgm:prSet presAssocID="{C14AB4FF-D90C-4C04-BA68-DE224D085D31}" presName="Name0" presStyleCnt="0">
        <dgm:presLayoutVars>
          <dgm:dir/>
          <dgm:resizeHandles val="exact"/>
        </dgm:presLayoutVars>
      </dgm:prSet>
      <dgm:spPr/>
    </dgm:pt>
    <dgm:pt modelId="{7CA90017-733A-4A02-84E5-45C8AAF67D9F}" type="pres">
      <dgm:prSet presAssocID="{C14AB4FF-D90C-4C04-BA68-DE224D085D31}" presName="fgShape" presStyleLbl="fgShp" presStyleIdx="0" presStyleCnt="1"/>
      <dgm:spPr/>
    </dgm:pt>
    <dgm:pt modelId="{52569A3A-78B7-46F5-A819-53DB1DC207A1}" type="pres">
      <dgm:prSet presAssocID="{C14AB4FF-D90C-4C04-BA68-DE224D085D31}" presName="linComp" presStyleCnt="0"/>
      <dgm:spPr/>
    </dgm:pt>
    <dgm:pt modelId="{8CCF2B4B-7A23-4CD5-A60E-968D12EA0017}" type="pres">
      <dgm:prSet presAssocID="{B9785A12-01D6-45D9-A2F2-7DBA6833B96A}" presName="compNode" presStyleCnt="0"/>
      <dgm:spPr/>
    </dgm:pt>
    <dgm:pt modelId="{4BB444B0-67FD-4064-86DB-2ED10EBD1D3F}" type="pres">
      <dgm:prSet presAssocID="{B9785A12-01D6-45D9-A2F2-7DBA6833B96A}" presName="bkgdShape" presStyleLbl="node1" presStyleIdx="0" presStyleCnt="2"/>
      <dgm:spPr/>
      <dgm:t>
        <a:bodyPr/>
        <a:lstStyle/>
        <a:p>
          <a:endParaRPr lang="es-EC"/>
        </a:p>
      </dgm:t>
    </dgm:pt>
    <dgm:pt modelId="{FB78CDF3-4FE5-4EC8-B205-2182AAFF47CD}" type="pres">
      <dgm:prSet presAssocID="{B9785A12-01D6-45D9-A2F2-7DBA6833B96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676371-48AD-442C-8151-A07EB8241B16}" type="pres">
      <dgm:prSet presAssocID="{B9785A12-01D6-45D9-A2F2-7DBA6833B96A}" presName="invisiNode" presStyleLbl="node1" presStyleIdx="0" presStyleCnt="2"/>
      <dgm:spPr/>
    </dgm:pt>
    <dgm:pt modelId="{8F6B13D2-186E-41C0-9FFC-F610DB9F150D}" type="pres">
      <dgm:prSet presAssocID="{B9785A12-01D6-45D9-A2F2-7DBA6833B96A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5FCD29-1A64-41B9-88AD-099438FB85B8}" type="pres">
      <dgm:prSet presAssocID="{16CA962C-C846-4224-B332-E3775C7B6CAA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EE37909-A3B2-4806-B6D0-3B2C366E55E1}" type="pres">
      <dgm:prSet presAssocID="{82C04511-DA65-436E-83D6-B8F53A587131}" presName="compNode" presStyleCnt="0"/>
      <dgm:spPr/>
    </dgm:pt>
    <dgm:pt modelId="{F31B75A8-9D51-4BB8-95A9-D4519C2A5BC5}" type="pres">
      <dgm:prSet presAssocID="{82C04511-DA65-436E-83D6-B8F53A587131}" presName="bkgdShape" presStyleLbl="node1" presStyleIdx="1" presStyleCnt="2"/>
      <dgm:spPr/>
      <dgm:t>
        <a:bodyPr/>
        <a:lstStyle/>
        <a:p>
          <a:endParaRPr lang="es-EC"/>
        </a:p>
      </dgm:t>
    </dgm:pt>
    <dgm:pt modelId="{7656A86E-A1FD-4098-99F0-C941E1FEE9E2}" type="pres">
      <dgm:prSet presAssocID="{82C04511-DA65-436E-83D6-B8F53A58713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B41E71-74F5-40C2-BDDD-4B5E7BCC8BCB}" type="pres">
      <dgm:prSet presAssocID="{82C04511-DA65-436E-83D6-B8F53A587131}" presName="invisiNode" presStyleLbl="node1" presStyleIdx="1" presStyleCnt="2"/>
      <dgm:spPr/>
    </dgm:pt>
    <dgm:pt modelId="{94957695-D57F-4123-91F1-88171CD246A9}" type="pres">
      <dgm:prSet presAssocID="{82C04511-DA65-436E-83D6-B8F53A587131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31116BC-5965-46FA-9DB4-0727FB077554}" type="presOf" srcId="{41481F3D-B241-47E0-9045-AD08D8A30F43}" destId="{FB78CDF3-4FE5-4EC8-B205-2182AAFF47CD}" srcOrd="1" destOrd="3" presId="urn:microsoft.com/office/officeart/2005/8/layout/hList7#1"/>
    <dgm:cxn modelId="{A77D6550-B9C8-4EC2-9783-59A82804FA4E}" type="presOf" srcId="{E9B4AA2C-7CE1-415A-94CE-85C89433BBA0}" destId="{4BB444B0-67FD-4064-86DB-2ED10EBD1D3F}" srcOrd="0" destOrd="5" presId="urn:microsoft.com/office/officeart/2005/8/layout/hList7#1"/>
    <dgm:cxn modelId="{24D5C922-D7F4-4066-8470-7787A5E127FA}" type="presOf" srcId="{B9785A12-01D6-45D9-A2F2-7DBA6833B96A}" destId="{FB78CDF3-4FE5-4EC8-B205-2182AAFF47CD}" srcOrd="1" destOrd="0" presId="urn:microsoft.com/office/officeart/2005/8/layout/hList7#1"/>
    <dgm:cxn modelId="{3B0ED715-15C1-48EF-9FA5-55D395073505}" srcId="{B9785A12-01D6-45D9-A2F2-7DBA6833B96A}" destId="{41481F3D-B241-47E0-9045-AD08D8A30F43}" srcOrd="2" destOrd="0" parTransId="{2F2630EC-EC24-41FC-8541-77CDDBE1C5DA}" sibTransId="{807044E8-9583-4231-9864-057E2969BDA7}"/>
    <dgm:cxn modelId="{14D492CF-2239-4AF8-9BA2-B57177340A71}" srcId="{82C04511-DA65-436E-83D6-B8F53A587131}" destId="{B456B268-075D-4BD1-B67D-B559991EC2C8}" srcOrd="1" destOrd="0" parTransId="{EC635803-E8DA-4BC7-87F7-FBE849065D6E}" sibTransId="{4E12BECA-665E-44DC-BA4F-86E06E081BFA}"/>
    <dgm:cxn modelId="{31DFA4D6-B66C-47B2-A953-025564953E5D}" type="presOf" srcId="{31D947A7-B7F2-497F-8CA8-532BCAE0A9CF}" destId="{F31B75A8-9D51-4BB8-95A9-D4519C2A5BC5}" srcOrd="0" destOrd="1" presId="urn:microsoft.com/office/officeart/2005/8/layout/hList7#1"/>
    <dgm:cxn modelId="{3AB08FB8-5075-4A3A-B764-68C8B1860609}" srcId="{C14AB4FF-D90C-4C04-BA68-DE224D085D31}" destId="{82C04511-DA65-436E-83D6-B8F53A587131}" srcOrd="1" destOrd="0" parTransId="{A20B9ADB-8FCF-4998-B521-F032E5F0571C}" sibTransId="{78568768-0F95-4F54-9B88-0BB41738ECD2}"/>
    <dgm:cxn modelId="{FF207B8A-0342-4792-A46C-1014E42BEB41}" srcId="{B9785A12-01D6-45D9-A2F2-7DBA6833B96A}" destId="{F253F9F3-2246-40FF-9D50-13160891FFCE}" srcOrd="3" destOrd="0" parTransId="{1389C588-1CA9-4BD3-8FC5-08E762F46B98}" sibTransId="{AF2717F7-92DF-49FB-9020-A80C3A912D9C}"/>
    <dgm:cxn modelId="{BCA1E917-87B9-4B08-BFBE-A801AFC13E4D}" type="presOf" srcId="{3F9296B4-055F-40DB-A3F4-AD2CE2C8F383}" destId="{7656A86E-A1FD-4098-99F0-C941E1FEE9E2}" srcOrd="1" destOrd="4" presId="urn:microsoft.com/office/officeart/2005/8/layout/hList7#1"/>
    <dgm:cxn modelId="{3690EE1B-390E-497B-B30D-DE1FE8628129}" type="presOf" srcId="{F253F9F3-2246-40FF-9D50-13160891FFCE}" destId="{FB78CDF3-4FE5-4EC8-B205-2182AAFF47CD}" srcOrd="1" destOrd="4" presId="urn:microsoft.com/office/officeart/2005/8/layout/hList7#1"/>
    <dgm:cxn modelId="{EF0E8562-A7AE-46DB-ABDE-7791F6D6BE28}" srcId="{82C04511-DA65-436E-83D6-B8F53A587131}" destId="{C5502338-9178-4782-A1C1-0B18702C99BD}" srcOrd="2" destOrd="0" parTransId="{EE06A09B-2370-41FB-A02D-D493099DFA1A}" sibTransId="{1785014C-7739-4302-B777-4C0B24822DE9}"/>
    <dgm:cxn modelId="{03CDB380-EB89-4851-8B21-9E1023096AA5}" type="presOf" srcId="{B456B268-075D-4BD1-B67D-B559991EC2C8}" destId="{7656A86E-A1FD-4098-99F0-C941E1FEE9E2}" srcOrd="1" destOrd="2" presId="urn:microsoft.com/office/officeart/2005/8/layout/hList7#1"/>
    <dgm:cxn modelId="{B75B3064-104B-40BF-AE80-22953C667237}" type="presOf" srcId="{3F9296B4-055F-40DB-A3F4-AD2CE2C8F383}" destId="{F31B75A8-9D51-4BB8-95A9-D4519C2A5BC5}" srcOrd="0" destOrd="4" presId="urn:microsoft.com/office/officeart/2005/8/layout/hList7#1"/>
    <dgm:cxn modelId="{6E0DBE2A-EE84-4357-BB9C-29FB53A3FABF}" type="presOf" srcId="{69B3859B-D977-425D-A963-5B25162B594F}" destId="{4BB444B0-67FD-4064-86DB-2ED10EBD1D3F}" srcOrd="0" destOrd="2" presId="urn:microsoft.com/office/officeart/2005/8/layout/hList7#1"/>
    <dgm:cxn modelId="{3A40F06D-2A84-4BB3-9909-B9DB7A213F65}" type="presOf" srcId="{E9B4AA2C-7CE1-415A-94CE-85C89433BBA0}" destId="{FB78CDF3-4FE5-4EC8-B205-2182AAFF47CD}" srcOrd="1" destOrd="5" presId="urn:microsoft.com/office/officeart/2005/8/layout/hList7#1"/>
    <dgm:cxn modelId="{4F643E9D-2279-47D4-84F8-C35A054644E7}" srcId="{82C04511-DA65-436E-83D6-B8F53A587131}" destId="{3F9296B4-055F-40DB-A3F4-AD2CE2C8F383}" srcOrd="3" destOrd="0" parTransId="{DA0A1CD9-AE49-4C78-98BD-9157BEEAB0F3}" sibTransId="{D9440CDA-79A9-4B31-B7C8-9C6CB9A6F004}"/>
    <dgm:cxn modelId="{BBBE5687-0BFE-4480-8771-0E54774EC951}" type="presOf" srcId="{82C04511-DA65-436E-83D6-B8F53A587131}" destId="{7656A86E-A1FD-4098-99F0-C941E1FEE9E2}" srcOrd="1" destOrd="0" presId="urn:microsoft.com/office/officeart/2005/8/layout/hList7#1"/>
    <dgm:cxn modelId="{F53BE297-CC6A-4F30-A4AF-7A23CAC7025B}" type="presOf" srcId="{153D662F-272F-4392-8595-38971DBD22A7}" destId="{4BB444B0-67FD-4064-86DB-2ED10EBD1D3F}" srcOrd="0" destOrd="1" presId="urn:microsoft.com/office/officeart/2005/8/layout/hList7#1"/>
    <dgm:cxn modelId="{40D427EF-64EE-4BD6-82FE-378D8077D3B1}" type="presOf" srcId="{60955778-BAA6-435F-81F4-3725677E4899}" destId="{7656A86E-A1FD-4098-99F0-C941E1FEE9E2}" srcOrd="1" destOrd="5" presId="urn:microsoft.com/office/officeart/2005/8/layout/hList7#1"/>
    <dgm:cxn modelId="{876AEF2E-0AFB-43AE-8301-DD825D0A6A54}" type="presOf" srcId="{41481F3D-B241-47E0-9045-AD08D8A30F43}" destId="{4BB444B0-67FD-4064-86DB-2ED10EBD1D3F}" srcOrd="0" destOrd="3" presId="urn:microsoft.com/office/officeart/2005/8/layout/hList7#1"/>
    <dgm:cxn modelId="{EC64FC7E-6832-4F19-B4FC-16AC338AA067}" type="presOf" srcId="{60955778-BAA6-435F-81F4-3725677E4899}" destId="{F31B75A8-9D51-4BB8-95A9-D4519C2A5BC5}" srcOrd="0" destOrd="5" presId="urn:microsoft.com/office/officeart/2005/8/layout/hList7#1"/>
    <dgm:cxn modelId="{E42B9F36-C5B1-4243-94AD-95B8C1F85B34}" type="presOf" srcId="{C5502338-9178-4782-A1C1-0B18702C99BD}" destId="{F31B75A8-9D51-4BB8-95A9-D4519C2A5BC5}" srcOrd="0" destOrd="3" presId="urn:microsoft.com/office/officeart/2005/8/layout/hList7#1"/>
    <dgm:cxn modelId="{CB51F028-E17D-46F9-8876-FC036BA78D1D}" type="presOf" srcId="{82C04511-DA65-436E-83D6-B8F53A587131}" destId="{F31B75A8-9D51-4BB8-95A9-D4519C2A5BC5}" srcOrd="0" destOrd="0" presId="urn:microsoft.com/office/officeart/2005/8/layout/hList7#1"/>
    <dgm:cxn modelId="{C34615FB-76ED-4D5C-ADAE-4A17F68E2A84}" type="presOf" srcId="{B9785A12-01D6-45D9-A2F2-7DBA6833B96A}" destId="{4BB444B0-67FD-4064-86DB-2ED10EBD1D3F}" srcOrd="0" destOrd="0" presId="urn:microsoft.com/office/officeart/2005/8/layout/hList7#1"/>
    <dgm:cxn modelId="{D3F40B1D-F48F-4E6F-9C40-A72EE56BAFCA}" type="presOf" srcId="{C5502338-9178-4782-A1C1-0B18702C99BD}" destId="{7656A86E-A1FD-4098-99F0-C941E1FEE9E2}" srcOrd="1" destOrd="3" presId="urn:microsoft.com/office/officeart/2005/8/layout/hList7#1"/>
    <dgm:cxn modelId="{F66565DB-3887-4792-AEE5-234950C199F6}" srcId="{B9785A12-01D6-45D9-A2F2-7DBA6833B96A}" destId="{153D662F-272F-4392-8595-38971DBD22A7}" srcOrd="0" destOrd="0" parTransId="{829AFDBA-E8A0-4202-854E-761D78E4D449}" sibTransId="{AF960945-9B38-40FA-8B96-61D560915DE2}"/>
    <dgm:cxn modelId="{6A4E9DDB-2527-4E21-A689-BD4E8E3BA862}" type="presOf" srcId="{16CA962C-C846-4224-B332-E3775C7B6CAA}" destId="{A85FCD29-1A64-41B9-88AD-099438FB85B8}" srcOrd="0" destOrd="0" presId="urn:microsoft.com/office/officeart/2005/8/layout/hList7#1"/>
    <dgm:cxn modelId="{E1578F34-A69C-47B7-BB1D-DFDCFC430888}" type="presOf" srcId="{69B3859B-D977-425D-A963-5B25162B594F}" destId="{FB78CDF3-4FE5-4EC8-B205-2182AAFF47CD}" srcOrd="1" destOrd="2" presId="urn:microsoft.com/office/officeart/2005/8/layout/hList7#1"/>
    <dgm:cxn modelId="{C46A915E-2955-46AA-BB40-BB358EC0AF7C}" type="presOf" srcId="{B456B268-075D-4BD1-B67D-B559991EC2C8}" destId="{F31B75A8-9D51-4BB8-95A9-D4519C2A5BC5}" srcOrd="0" destOrd="2" presId="urn:microsoft.com/office/officeart/2005/8/layout/hList7#1"/>
    <dgm:cxn modelId="{E563DAA6-271E-48EF-B790-064DB8BFB510}" type="presOf" srcId="{F253F9F3-2246-40FF-9D50-13160891FFCE}" destId="{4BB444B0-67FD-4064-86DB-2ED10EBD1D3F}" srcOrd="0" destOrd="4" presId="urn:microsoft.com/office/officeart/2005/8/layout/hList7#1"/>
    <dgm:cxn modelId="{DA5D745E-23D0-490F-8FB5-E851EF37E5FD}" srcId="{C14AB4FF-D90C-4C04-BA68-DE224D085D31}" destId="{B9785A12-01D6-45D9-A2F2-7DBA6833B96A}" srcOrd="0" destOrd="0" parTransId="{F468BFFA-7CC5-4D86-BD42-AF89BC23ADA8}" sibTransId="{16CA962C-C846-4224-B332-E3775C7B6CAA}"/>
    <dgm:cxn modelId="{48DBB275-1C02-43CB-884B-EE7108DE89F0}" type="presOf" srcId="{C14AB4FF-D90C-4C04-BA68-DE224D085D31}" destId="{B70006AB-0284-4790-8813-93B262421113}" srcOrd="0" destOrd="0" presId="urn:microsoft.com/office/officeart/2005/8/layout/hList7#1"/>
    <dgm:cxn modelId="{7D772F74-D738-4D29-86DE-492BB1477906}" type="presOf" srcId="{153D662F-272F-4392-8595-38971DBD22A7}" destId="{FB78CDF3-4FE5-4EC8-B205-2182AAFF47CD}" srcOrd="1" destOrd="1" presId="urn:microsoft.com/office/officeart/2005/8/layout/hList7#1"/>
    <dgm:cxn modelId="{9F453354-9E8A-458C-A6EA-CC03C2D60240}" srcId="{82C04511-DA65-436E-83D6-B8F53A587131}" destId="{31D947A7-B7F2-497F-8CA8-532BCAE0A9CF}" srcOrd="0" destOrd="0" parTransId="{DA78525B-C0CA-4608-AD36-A4BB9BB69C5E}" sibTransId="{19F258EA-99B2-4F6E-9FBC-2151BFEA2BCB}"/>
    <dgm:cxn modelId="{25BF8186-111C-4841-8C9D-226B5EF00B79}" srcId="{B9785A12-01D6-45D9-A2F2-7DBA6833B96A}" destId="{69B3859B-D977-425D-A963-5B25162B594F}" srcOrd="1" destOrd="0" parTransId="{89E2877F-437F-46EF-B82D-A0D9EE4AB36B}" sibTransId="{387F36A0-6239-441E-8AE2-DD24AD7FEBCD}"/>
    <dgm:cxn modelId="{9D2F4DEB-AFDE-4160-A007-0E935D8C7009}" srcId="{B9785A12-01D6-45D9-A2F2-7DBA6833B96A}" destId="{E9B4AA2C-7CE1-415A-94CE-85C89433BBA0}" srcOrd="4" destOrd="0" parTransId="{44BE2A2E-A634-45B2-913D-E256172A8F2A}" sibTransId="{D05DAFD7-04CA-46AF-A892-B2380F646BFF}"/>
    <dgm:cxn modelId="{A34C65E0-4507-4808-97B1-B1753BD5311F}" type="presOf" srcId="{31D947A7-B7F2-497F-8CA8-532BCAE0A9CF}" destId="{7656A86E-A1FD-4098-99F0-C941E1FEE9E2}" srcOrd="1" destOrd="1" presId="urn:microsoft.com/office/officeart/2005/8/layout/hList7#1"/>
    <dgm:cxn modelId="{D20F4214-0865-4822-8CEA-6B33E0975830}" srcId="{82C04511-DA65-436E-83D6-B8F53A587131}" destId="{60955778-BAA6-435F-81F4-3725677E4899}" srcOrd="4" destOrd="0" parTransId="{6FEBFDDC-19A6-45B9-A146-EF911AE8AD78}" sibTransId="{C574CE1D-45CE-4992-9D82-ED25D82FB3CB}"/>
    <dgm:cxn modelId="{2D3CC4CF-93D4-4D1A-B483-FCB199E83844}" type="presParOf" srcId="{B70006AB-0284-4790-8813-93B262421113}" destId="{7CA90017-733A-4A02-84E5-45C8AAF67D9F}" srcOrd="0" destOrd="0" presId="urn:microsoft.com/office/officeart/2005/8/layout/hList7#1"/>
    <dgm:cxn modelId="{1836BE90-9BBC-4BA6-B01A-C36A49BD3662}" type="presParOf" srcId="{B70006AB-0284-4790-8813-93B262421113}" destId="{52569A3A-78B7-46F5-A819-53DB1DC207A1}" srcOrd="1" destOrd="0" presId="urn:microsoft.com/office/officeart/2005/8/layout/hList7#1"/>
    <dgm:cxn modelId="{444AB0FD-59B8-4664-96BE-1923A1F79D7B}" type="presParOf" srcId="{52569A3A-78B7-46F5-A819-53DB1DC207A1}" destId="{8CCF2B4B-7A23-4CD5-A60E-968D12EA0017}" srcOrd="0" destOrd="0" presId="urn:microsoft.com/office/officeart/2005/8/layout/hList7#1"/>
    <dgm:cxn modelId="{64FD2D5D-9F5B-40E4-9702-248A378F9C7E}" type="presParOf" srcId="{8CCF2B4B-7A23-4CD5-A60E-968D12EA0017}" destId="{4BB444B0-67FD-4064-86DB-2ED10EBD1D3F}" srcOrd="0" destOrd="0" presId="urn:microsoft.com/office/officeart/2005/8/layout/hList7#1"/>
    <dgm:cxn modelId="{6FDEB8DF-71B8-47AE-B791-2E9E01372CF2}" type="presParOf" srcId="{8CCF2B4B-7A23-4CD5-A60E-968D12EA0017}" destId="{FB78CDF3-4FE5-4EC8-B205-2182AAFF47CD}" srcOrd="1" destOrd="0" presId="urn:microsoft.com/office/officeart/2005/8/layout/hList7#1"/>
    <dgm:cxn modelId="{531E1683-E91E-45F4-A391-5EA07D5896FA}" type="presParOf" srcId="{8CCF2B4B-7A23-4CD5-A60E-968D12EA0017}" destId="{1E676371-48AD-442C-8151-A07EB8241B16}" srcOrd="2" destOrd="0" presId="urn:microsoft.com/office/officeart/2005/8/layout/hList7#1"/>
    <dgm:cxn modelId="{E3C8E66B-E1A0-43D7-9517-577E37D062AF}" type="presParOf" srcId="{8CCF2B4B-7A23-4CD5-A60E-968D12EA0017}" destId="{8F6B13D2-186E-41C0-9FFC-F610DB9F150D}" srcOrd="3" destOrd="0" presId="urn:microsoft.com/office/officeart/2005/8/layout/hList7#1"/>
    <dgm:cxn modelId="{57F353DE-57FB-407C-A3E9-353D8A3EA57D}" type="presParOf" srcId="{52569A3A-78B7-46F5-A819-53DB1DC207A1}" destId="{A85FCD29-1A64-41B9-88AD-099438FB85B8}" srcOrd="1" destOrd="0" presId="urn:microsoft.com/office/officeart/2005/8/layout/hList7#1"/>
    <dgm:cxn modelId="{768020B7-EDFF-40E9-8331-0E95E47A04DA}" type="presParOf" srcId="{52569A3A-78B7-46F5-A819-53DB1DC207A1}" destId="{6EE37909-A3B2-4806-B6D0-3B2C366E55E1}" srcOrd="2" destOrd="0" presId="urn:microsoft.com/office/officeart/2005/8/layout/hList7#1"/>
    <dgm:cxn modelId="{559A7152-9AF4-406C-99E0-2E986B794C2C}" type="presParOf" srcId="{6EE37909-A3B2-4806-B6D0-3B2C366E55E1}" destId="{F31B75A8-9D51-4BB8-95A9-D4519C2A5BC5}" srcOrd="0" destOrd="0" presId="urn:microsoft.com/office/officeart/2005/8/layout/hList7#1"/>
    <dgm:cxn modelId="{F5FD5699-CAA6-4924-8FD9-E3F0A5770787}" type="presParOf" srcId="{6EE37909-A3B2-4806-B6D0-3B2C366E55E1}" destId="{7656A86E-A1FD-4098-99F0-C941E1FEE9E2}" srcOrd="1" destOrd="0" presId="urn:microsoft.com/office/officeart/2005/8/layout/hList7#1"/>
    <dgm:cxn modelId="{13C8C8D6-C954-4611-B320-56B6287F2C5A}" type="presParOf" srcId="{6EE37909-A3B2-4806-B6D0-3B2C366E55E1}" destId="{64B41E71-74F5-40C2-BDDD-4B5E7BCC8BCB}" srcOrd="2" destOrd="0" presId="urn:microsoft.com/office/officeart/2005/8/layout/hList7#1"/>
    <dgm:cxn modelId="{79E64F83-C845-48E8-96AC-8F911C32256D}" type="presParOf" srcId="{6EE37909-A3B2-4806-B6D0-3B2C366E55E1}" destId="{94957695-D57F-4123-91F1-88171CD246A9}" srcOrd="3" destOrd="0" presId="urn:microsoft.com/office/officeart/2005/8/layout/hList7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C35FAE-2E63-453B-94F6-98DA98D18EDC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0A2C518-CE0B-41E2-9539-E99ACA70A7B4}">
      <dgm:prSet phldrT="[Texto]" custT="1"/>
      <dgm:spPr/>
      <dgm:t>
        <a:bodyPr/>
        <a:lstStyle/>
        <a:p>
          <a:r>
            <a:rPr lang="es-EC" sz="4400" dirty="0" smtClean="0">
              <a:latin typeface="Arial Narrow" pitchFamily="34" charset="0"/>
            </a:rPr>
            <a:t>C</a:t>
          </a:r>
          <a:endParaRPr lang="es-EC" sz="4400" dirty="0">
            <a:latin typeface="Arial Narrow" pitchFamily="34" charset="0"/>
          </a:endParaRPr>
        </a:p>
      </dgm:t>
    </dgm:pt>
    <dgm:pt modelId="{8A00EF07-C417-4C43-AAC8-3BFC03462545}" type="parTrans" cxnId="{1ED255F0-613B-49D7-B059-9A5E05AC5887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3415E497-AA75-46B0-B0DF-A358BF8F9CAC}" type="sibTrans" cxnId="{1ED255F0-613B-49D7-B059-9A5E05AC5887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E42D40AC-BC32-4D27-B236-F23154EFBDD5}">
      <dgm:prSet phldrT="[Texto]" custT="1"/>
      <dgm:spPr/>
      <dgm:t>
        <a:bodyPr/>
        <a:lstStyle/>
        <a:p>
          <a:r>
            <a:rPr lang="es-EC" sz="2500" dirty="0" smtClean="0">
              <a:latin typeface="Arial Narrow" pitchFamily="34" charset="0"/>
            </a:rPr>
            <a:t>Capital</a:t>
          </a:r>
          <a:endParaRPr lang="es-EC" sz="2500" dirty="0">
            <a:latin typeface="Arial Narrow" pitchFamily="34" charset="0"/>
          </a:endParaRPr>
        </a:p>
      </dgm:t>
    </dgm:pt>
    <dgm:pt modelId="{B0E767EA-F2EE-4F01-B291-943A23CE2826}" type="parTrans" cxnId="{3A57ADAE-3A60-4F1F-AC40-37EBC31A917A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28067046-8637-49BE-B3E5-8C50DD12CD5E}" type="sibTrans" cxnId="{3A57ADAE-3A60-4F1F-AC40-37EBC31A917A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E4AF422D-EE6F-4A53-B717-304A4666F9B8}">
      <dgm:prSet phldrT="[Texto]" custT="1"/>
      <dgm:spPr/>
      <dgm:t>
        <a:bodyPr/>
        <a:lstStyle/>
        <a:p>
          <a:r>
            <a:rPr lang="es-EC" sz="4400" dirty="0" smtClean="0">
              <a:latin typeface="Arial Narrow" pitchFamily="34" charset="0"/>
            </a:rPr>
            <a:t>A</a:t>
          </a:r>
          <a:endParaRPr lang="es-EC" sz="4400" dirty="0">
            <a:latin typeface="Arial Narrow" pitchFamily="34" charset="0"/>
          </a:endParaRPr>
        </a:p>
      </dgm:t>
    </dgm:pt>
    <dgm:pt modelId="{4AC8AC1D-A8E7-4248-8439-3E57CB0845D0}" type="parTrans" cxnId="{B837C3A2-CA13-4A0A-9109-BE54B91AF48F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FDDC6ECA-2D59-4941-BB60-4A7A9C946E2B}" type="sibTrans" cxnId="{B837C3A2-CA13-4A0A-9109-BE54B91AF48F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2D0DBBB1-A572-4F75-9841-37549ADCA84C}">
      <dgm:prSet phldrT="[Texto]" custT="1"/>
      <dgm:spPr/>
      <dgm:t>
        <a:bodyPr/>
        <a:lstStyle/>
        <a:p>
          <a:r>
            <a:rPr lang="es-EC" sz="2500" dirty="0" err="1" smtClean="0">
              <a:latin typeface="Arial Narrow" pitchFamily="34" charset="0"/>
            </a:rPr>
            <a:t>Asset</a:t>
          </a:r>
          <a:r>
            <a:rPr lang="es-EC" sz="2500" dirty="0" smtClean="0">
              <a:latin typeface="Arial Narrow" pitchFamily="34" charset="0"/>
            </a:rPr>
            <a:t>             (Calidad de Activos)</a:t>
          </a:r>
          <a:endParaRPr lang="es-EC" sz="2500" dirty="0">
            <a:latin typeface="Arial Narrow" pitchFamily="34" charset="0"/>
          </a:endParaRPr>
        </a:p>
      </dgm:t>
    </dgm:pt>
    <dgm:pt modelId="{7656A90B-6710-4381-B4F1-BD4196885320}" type="parTrans" cxnId="{284930FE-A877-46E4-93CA-F70C0309AE21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21027571-C2C3-455D-9F48-D5D72E3F68AF}" type="sibTrans" cxnId="{284930FE-A877-46E4-93CA-F70C0309AE21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AB1D8C8D-AF96-467E-95AC-A2A3B67F80F7}">
      <dgm:prSet phldrT="[Texto]" custT="1"/>
      <dgm:spPr/>
      <dgm:t>
        <a:bodyPr/>
        <a:lstStyle/>
        <a:p>
          <a:r>
            <a:rPr lang="es-EC" sz="4400" dirty="0" smtClean="0">
              <a:latin typeface="Arial Narrow" pitchFamily="34" charset="0"/>
            </a:rPr>
            <a:t>M</a:t>
          </a:r>
          <a:endParaRPr lang="es-EC" sz="4400" dirty="0">
            <a:latin typeface="Arial Narrow" pitchFamily="34" charset="0"/>
          </a:endParaRPr>
        </a:p>
      </dgm:t>
    </dgm:pt>
    <dgm:pt modelId="{A364A60A-33FC-4E0C-8B89-A9A9BF3B8E76}" type="parTrans" cxnId="{0C74D006-2DB0-4375-9AC1-A7307C1F7D46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1AE9B461-7925-436E-B181-5BF7364AC676}" type="sibTrans" cxnId="{0C74D006-2DB0-4375-9AC1-A7307C1F7D46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D4DA38D5-72D6-4819-BEA7-7FF1D7D82CD1}">
      <dgm:prSet phldrT="[Texto]" custT="1"/>
      <dgm:spPr/>
      <dgm:t>
        <a:bodyPr/>
        <a:lstStyle/>
        <a:p>
          <a:r>
            <a:rPr lang="es-EC" sz="2500" dirty="0" smtClean="0">
              <a:latin typeface="Arial Narrow" pitchFamily="34" charset="0"/>
            </a:rPr>
            <a:t>Management   (Capacidad Administrativa)</a:t>
          </a:r>
          <a:endParaRPr lang="es-EC" sz="2500" dirty="0">
            <a:latin typeface="Arial Narrow" pitchFamily="34" charset="0"/>
          </a:endParaRPr>
        </a:p>
      </dgm:t>
    </dgm:pt>
    <dgm:pt modelId="{1A976115-AF1B-46EF-BD58-E809E539792D}" type="parTrans" cxnId="{B8E1696F-48CD-4950-AA9A-F282321901F2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666E28A0-D8AF-4AC7-A764-8F40AE9DC362}" type="sibTrans" cxnId="{B8E1696F-48CD-4950-AA9A-F282321901F2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0BCD439B-DB3F-4EA6-BD2B-D1890ABFA90B}">
      <dgm:prSet phldrT="[Texto]" custT="1"/>
      <dgm:spPr/>
      <dgm:t>
        <a:bodyPr/>
        <a:lstStyle/>
        <a:p>
          <a:r>
            <a:rPr lang="es-EC" sz="2500" dirty="0" err="1" smtClean="0">
              <a:latin typeface="Arial Narrow" pitchFamily="34" charset="0"/>
            </a:rPr>
            <a:t>Earning</a:t>
          </a:r>
          <a:r>
            <a:rPr lang="es-EC" sz="2500" dirty="0" smtClean="0">
              <a:latin typeface="Arial Narrow" pitchFamily="34" charset="0"/>
            </a:rPr>
            <a:t>           (Rentabilidad)</a:t>
          </a:r>
          <a:endParaRPr lang="es-EC" sz="2500" dirty="0">
            <a:latin typeface="Arial Narrow" pitchFamily="34" charset="0"/>
          </a:endParaRPr>
        </a:p>
      </dgm:t>
    </dgm:pt>
    <dgm:pt modelId="{BFF2A22B-ACFD-4151-8626-47066F0B07CB}" type="parTrans" cxnId="{0C3821C6-0607-46D9-AD43-B2E13FC4ECC0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EFAE2B8C-C310-4830-9CA4-C99B81DBA9F7}" type="sibTrans" cxnId="{0C3821C6-0607-46D9-AD43-B2E13FC4ECC0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B5027925-CC17-4D0C-BC18-573EC83CC312}">
      <dgm:prSet phldrT="[Texto]" custT="1"/>
      <dgm:spPr/>
      <dgm:t>
        <a:bodyPr/>
        <a:lstStyle/>
        <a:p>
          <a:r>
            <a:rPr lang="es-EC" sz="4400" dirty="0" smtClean="0">
              <a:latin typeface="Arial Narrow" pitchFamily="34" charset="0"/>
            </a:rPr>
            <a:t>E</a:t>
          </a:r>
          <a:endParaRPr lang="es-EC" sz="4400" dirty="0">
            <a:latin typeface="Arial Narrow" pitchFamily="34" charset="0"/>
          </a:endParaRPr>
        </a:p>
      </dgm:t>
    </dgm:pt>
    <dgm:pt modelId="{34102A74-008C-48AA-859B-54F66BCD9563}" type="parTrans" cxnId="{9F944FCA-BAFE-4934-87A5-F900531C6FB0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39637FDF-F5F5-46F6-9D4D-4343DF63E84E}" type="sibTrans" cxnId="{9F944FCA-BAFE-4934-87A5-F900531C6FB0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421088BC-5530-4012-A437-A4D65E2BF1B2}">
      <dgm:prSet phldrT="[Texto]" custT="1"/>
      <dgm:spPr/>
      <dgm:t>
        <a:bodyPr/>
        <a:lstStyle/>
        <a:p>
          <a:r>
            <a:rPr lang="es-EC" sz="2500" dirty="0" err="1" smtClean="0">
              <a:latin typeface="Arial Narrow" pitchFamily="34" charset="0"/>
            </a:rPr>
            <a:t>Liquidity</a:t>
          </a:r>
          <a:r>
            <a:rPr lang="es-EC" sz="2500" dirty="0" smtClean="0">
              <a:latin typeface="Arial Narrow" pitchFamily="34" charset="0"/>
            </a:rPr>
            <a:t>         (Liquidez)</a:t>
          </a:r>
          <a:endParaRPr lang="es-EC" sz="2500" dirty="0">
            <a:latin typeface="Arial Narrow" pitchFamily="34" charset="0"/>
          </a:endParaRPr>
        </a:p>
      </dgm:t>
    </dgm:pt>
    <dgm:pt modelId="{E4B25E90-DD3A-41E0-9B47-6C6A8FAF7923}" type="parTrans" cxnId="{D40B0ED1-0A68-4854-B16E-36EA55808754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07ABE056-9AE9-4E64-8239-BB922FC2E7CF}" type="sibTrans" cxnId="{D40B0ED1-0A68-4854-B16E-36EA55808754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4D0E71CE-EDD2-4637-B2EE-09DD55EDE47C}">
      <dgm:prSet phldrT="[Texto]" custT="1"/>
      <dgm:spPr/>
      <dgm:t>
        <a:bodyPr/>
        <a:lstStyle/>
        <a:p>
          <a:r>
            <a:rPr lang="es-EC" sz="4400" dirty="0" smtClean="0">
              <a:latin typeface="Arial Narrow" pitchFamily="34" charset="0"/>
            </a:rPr>
            <a:t>L</a:t>
          </a:r>
          <a:endParaRPr lang="es-EC" sz="4400" dirty="0">
            <a:latin typeface="Arial Narrow" pitchFamily="34" charset="0"/>
          </a:endParaRPr>
        </a:p>
      </dgm:t>
    </dgm:pt>
    <dgm:pt modelId="{C6E9BDA9-1FA0-4B74-BCB9-E78A8219BAED}" type="parTrans" cxnId="{861CCC97-F0B6-4736-87C2-0BCA036E99FC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BFD2BC71-91AE-4EED-AFEC-7C51E85191BE}" type="sibTrans" cxnId="{861CCC97-F0B6-4736-87C2-0BCA036E99FC}">
      <dgm:prSet/>
      <dgm:spPr/>
      <dgm:t>
        <a:bodyPr/>
        <a:lstStyle/>
        <a:p>
          <a:endParaRPr lang="es-EC" sz="2500">
            <a:latin typeface="Arial Narrow" pitchFamily="34" charset="0"/>
          </a:endParaRPr>
        </a:p>
      </dgm:t>
    </dgm:pt>
    <dgm:pt modelId="{9556DF5D-0D6D-45EB-B751-085F2D88E4D1}" type="pres">
      <dgm:prSet presAssocID="{4AC35FAE-2E63-453B-94F6-98DA98D18E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EE9643E-402E-405E-8EED-9CD6DE64F518}" type="pres">
      <dgm:prSet presAssocID="{B0A2C518-CE0B-41E2-9539-E99ACA70A7B4}" presName="linNode" presStyleCnt="0"/>
      <dgm:spPr/>
    </dgm:pt>
    <dgm:pt modelId="{EED575DB-5481-4E74-8BF5-0D0D1A0CFF27}" type="pres">
      <dgm:prSet presAssocID="{B0A2C518-CE0B-41E2-9539-E99ACA70A7B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661329-D2FF-4BF1-9D8F-9540FB13BEF9}" type="pres">
      <dgm:prSet presAssocID="{B0A2C518-CE0B-41E2-9539-E99ACA70A7B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D95173-1CEF-46A8-B623-B34673C2D31D}" type="pres">
      <dgm:prSet presAssocID="{3415E497-AA75-46B0-B0DF-A358BF8F9CAC}" presName="sp" presStyleCnt="0"/>
      <dgm:spPr/>
    </dgm:pt>
    <dgm:pt modelId="{97143634-1AD3-4182-A940-0B082494D6E5}" type="pres">
      <dgm:prSet presAssocID="{E4AF422D-EE6F-4A53-B717-304A4666F9B8}" presName="linNode" presStyleCnt="0"/>
      <dgm:spPr/>
    </dgm:pt>
    <dgm:pt modelId="{2974EF45-540A-4CEE-8A57-BE02556F4040}" type="pres">
      <dgm:prSet presAssocID="{E4AF422D-EE6F-4A53-B717-304A4666F9B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3DAB85-122B-4AB0-BB9F-09127F702F85}" type="pres">
      <dgm:prSet presAssocID="{E4AF422D-EE6F-4A53-B717-304A4666F9B8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388957-462D-472D-8961-FE8991AF8F38}" type="pres">
      <dgm:prSet presAssocID="{FDDC6ECA-2D59-4941-BB60-4A7A9C946E2B}" presName="sp" presStyleCnt="0"/>
      <dgm:spPr/>
    </dgm:pt>
    <dgm:pt modelId="{AF6B2BB6-2DEE-4032-978D-50A44B485395}" type="pres">
      <dgm:prSet presAssocID="{AB1D8C8D-AF96-467E-95AC-A2A3B67F80F7}" presName="linNode" presStyleCnt="0"/>
      <dgm:spPr/>
    </dgm:pt>
    <dgm:pt modelId="{FCC7F10D-9F0E-4D8F-9378-03AD4557FE79}" type="pres">
      <dgm:prSet presAssocID="{AB1D8C8D-AF96-467E-95AC-A2A3B67F80F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68F6869-F74B-435A-BF3C-289B26D084DE}" type="pres">
      <dgm:prSet presAssocID="{AB1D8C8D-AF96-467E-95AC-A2A3B67F80F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A2D6DA-27FA-4140-9B9C-6263C2F0E77A}" type="pres">
      <dgm:prSet presAssocID="{1AE9B461-7925-436E-B181-5BF7364AC676}" presName="sp" presStyleCnt="0"/>
      <dgm:spPr/>
    </dgm:pt>
    <dgm:pt modelId="{E8744403-47E6-48A8-B11A-28F89B1F8542}" type="pres">
      <dgm:prSet presAssocID="{B5027925-CC17-4D0C-BC18-573EC83CC312}" presName="linNode" presStyleCnt="0"/>
      <dgm:spPr/>
    </dgm:pt>
    <dgm:pt modelId="{9AC2E510-7A31-4EBB-94EB-3E16EF36EE17}" type="pres">
      <dgm:prSet presAssocID="{B5027925-CC17-4D0C-BC18-573EC83CC31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322B90-7363-475A-9A4E-F340F8D9A023}" type="pres">
      <dgm:prSet presAssocID="{B5027925-CC17-4D0C-BC18-573EC83CC31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914AA-C8F8-43CA-99F1-C0DCD56C1280}" type="pres">
      <dgm:prSet presAssocID="{39637FDF-F5F5-46F6-9D4D-4343DF63E84E}" presName="sp" presStyleCnt="0"/>
      <dgm:spPr/>
    </dgm:pt>
    <dgm:pt modelId="{3B4FA2B3-266E-4F90-A34D-41205FCB6571}" type="pres">
      <dgm:prSet presAssocID="{4D0E71CE-EDD2-4637-B2EE-09DD55EDE47C}" presName="linNode" presStyleCnt="0"/>
      <dgm:spPr/>
    </dgm:pt>
    <dgm:pt modelId="{EE92C0CB-4AB9-4572-A3EF-EA013AA3B149}" type="pres">
      <dgm:prSet presAssocID="{4D0E71CE-EDD2-4637-B2EE-09DD55EDE47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8533FFF-F26A-4020-A1FF-62A6B236A74B}" type="pres">
      <dgm:prSet presAssocID="{4D0E71CE-EDD2-4637-B2EE-09DD55EDE47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61CCC97-F0B6-4736-87C2-0BCA036E99FC}" srcId="{4AC35FAE-2E63-453B-94F6-98DA98D18EDC}" destId="{4D0E71CE-EDD2-4637-B2EE-09DD55EDE47C}" srcOrd="4" destOrd="0" parTransId="{C6E9BDA9-1FA0-4B74-BCB9-E78A8219BAED}" sibTransId="{BFD2BC71-91AE-4EED-AFEC-7C51E85191BE}"/>
    <dgm:cxn modelId="{D40B0ED1-0A68-4854-B16E-36EA55808754}" srcId="{4D0E71CE-EDD2-4637-B2EE-09DD55EDE47C}" destId="{421088BC-5530-4012-A437-A4D65E2BF1B2}" srcOrd="0" destOrd="0" parTransId="{E4B25E90-DD3A-41E0-9B47-6C6A8FAF7923}" sibTransId="{07ABE056-9AE9-4E64-8239-BB922FC2E7CF}"/>
    <dgm:cxn modelId="{D21E777B-41A2-4B26-80E3-B0B457C32488}" type="presOf" srcId="{4AC35FAE-2E63-453B-94F6-98DA98D18EDC}" destId="{9556DF5D-0D6D-45EB-B751-085F2D88E4D1}" srcOrd="0" destOrd="0" presId="urn:microsoft.com/office/officeart/2005/8/layout/vList5"/>
    <dgm:cxn modelId="{0C3821C6-0607-46D9-AD43-B2E13FC4ECC0}" srcId="{B5027925-CC17-4D0C-BC18-573EC83CC312}" destId="{0BCD439B-DB3F-4EA6-BD2B-D1890ABFA90B}" srcOrd="0" destOrd="0" parTransId="{BFF2A22B-ACFD-4151-8626-47066F0B07CB}" sibTransId="{EFAE2B8C-C310-4830-9CA4-C99B81DBA9F7}"/>
    <dgm:cxn modelId="{B9DD5DB1-8A19-4BF5-BCD3-0828BF7B3EEE}" type="presOf" srcId="{AB1D8C8D-AF96-467E-95AC-A2A3B67F80F7}" destId="{FCC7F10D-9F0E-4D8F-9378-03AD4557FE79}" srcOrd="0" destOrd="0" presId="urn:microsoft.com/office/officeart/2005/8/layout/vList5"/>
    <dgm:cxn modelId="{9F944FCA-BAFE-4934-87A5-F900531C6FB0}" srcId="{4AC35FAE-2E63-453B-94F6-98DA98D18EDC}" destId="{B5027925-CC17-4D0C-BC18-573EC83CC312}" srcOrd="3" destOrd="0" parTransId="{34102A74-008C-48AA-859B-54F66BCD9563}" sibTransId="{39637FDF-F5F5-46F6-9D4D-4343DF63E84E}"/>
    <dgm:cxn modelId="{3A57ADAE-3A60-4F1F-AC40-37EBC31A917A}" srcId="{B0A2C518-CE0B-41E2-9539-E99ACA70A7B4}" destId="{E42D40AC-BC32-4D27-B236-F23154EFBDD5}" srcOrd="0" destOrd="0" parTransId="{B0E767EA-F2EE-4F01-B291-943A23CE2826}" sibTransId="{28067046-8637-49BE-B3E5-8C50DD12CD5E}"/>
    <dgm:cxn modelId="{B511FAD7-3315-4AE7-91D9-699C5888B3AE}" type="presOf" srcId="{2D0DBBB1-A572-4F75-9841-37549ADCA84C}" destId="{C13DAB85-122B-4AB0-BB9F-09127F702F85}" srcOrd="0" destOrd="0" presId="urn:microsoft.com/office/officeart/2005/8/layout/vList5"/>
    <dgm:cxn modelId="{B837C3A2-CA13-4A0A-9109-BE54B91AF48F}" srcId="{4AC35FAE-2E63-453B-94F6-98DA98D18EDC}" destId="{E4AF422D-EE6F-4A53-B717-304A4666F9B8}" srcOrd="1" destOrd="0" parTransId="{4AC8AC1D-A8E7-4248-8439-3E57CB0845D0}" sibTransId="{FDDC6ECA-2D59-4941-BB60-4A7A9C946E2B}"/>
    <dgm:cxn modelId="{0C74D006-2DB0-4375-9AC1-A7307C1F7D46}" srcId="{4AC35FAE-2E63-453B-94F6-98DA98D18EDC}" destId="{AB1D8C8D-AF96-467E-95AC-A2A3B67F80F7}" srcOrd="2" destOrd="0" parTransId="{A364A60A-33FC-4E0C-8B89-A9A9BF3B8E76}" sibTransId="{1AE9B461-7925-436E-B181-5BF7364AC676}"/>
    <dgm:cxn modelId="{1ED255F0-613B-49D7-B059-9A5E05AC5887}" srcId="{4AC35FAE-2E63-453B-94F6-98DA98D18EDC}" destId="{B0A2C518-CE0B-41E2-9539-E99ACA70A7B4}" srcOrd="0" destOrd="0" parTransId="{8A00EF07-C417-4C43-AAC8-3BFC03462545}" sibTransId="{3415E497-AA75-46B0-B0DF-A358BF8F9CAC}"/>
    <dgm:cxn modelId="{284930FE-A877-46E4-93CA-F70C0309AE21}" srcId="{E4AF422D-EE6F-4A53-B717-304A4666F9B8}" destId="{2D0DBBB1-A572-4F75-9841-37549ADCA84C}" srcOrd="0" destOrd="0" parTransId="{7656A90B-6710-4381-B4F1-BD4196885320}" sibTransId="{21027571-C2C3-455D-9F48-D5D72E3F68AF}"/>
    <dgm:cxn modelId="{E67D579B-DD0F-4935-9B72-6912C6939CC7}" type="presOf" srcId="{E4AF422D-EE6F-4A53-B717-304A4666F9B8}" destId="{2974EF45-540A-4CEE-8A57-BE02556F4040}" srcOrd="0" destOrd="0" presId="urn:microsoft.com/office/officeart/2005/8/layout/vList5"/>
    <dgm:cxn modelId="{3F2CE73E-D36D-4623-BFFF-D8E9F0872453}" type="presOf" srcId="{4D0E71CE-EDD2-4637-B2EE-09DD55EDE47C}" destId="{EE92C0CB-4AB9-4572-A3EF-EA013AA3B149}" srcOrd="0" destOrd="0" presId="urn:microsoft.com/office/officeart/2005/8/layout/vList5"/>
    <dgm:cxn modelId="{82F3DFA2-3A9D-4417-8C7B-3CF4A05667E1}" type="presOf" srcId="{D4DA38D5-72D6-4819-BEA7-7FF1D7D82CD1}" destId="{F68F6869-F74B-435A-BF3C-289B26D084DE}" srcOrd="0" destOrd="0" presId="urn:microsoft.com/office/officeart/2005/8/layout/vList5"/>
    <dgm:cxn modelId="{ECF4E6B6-9EF5-48FB-8301-79A5D2C23BC0}" type="presOf" srcId="{421088BC-5530-4012-A437-A4D65E2BF1B2}" destId="{C8533FFF-F26A-4020-A1FF-62A6B236A74B}" srcOrd="0" destOrd="0" presId="urn:microsoft.com/office/officeart/2005/8/layout/vList5"/>
    <dgm:cxn modelId="{17B97957-BF94-445E-9ADF-0C3F6195251F}" type="presOf" srcId="{B5027925-CC17-4D0C-BC18-573EC83CC312}" destId="{9AC2E510-7A31-4EBB-94EB-3E16EF36EE17}" srcOrd="0" destOrd="0" presId="urn:microsoft.com/office/officeart/2005/8/layout/vList5"/>
    <dgm:cxn modelId="{417A5F73-AE8D-4683-9FF7-427613897099}" type="presOf" srcId="{0BCD439B-DB3F-4EA6-BD2B-D1890ABFA90B}" destId="{A1322B90-7363-475A-9A4E-F340F8D9A023}" srcOrd="0" destOrd="0" presId="urn:microsoft.com/office/officeart/2005/8/layout/vList5"/>
    <dgm:cxn modelId="{B8E1696F-48CD-4950-AA9A-F282321901F2}" srcId="{AB1D8C8D-AF96-467E-95AC-A2A3B67F80F7}" destId="{D4DA38D5-72D6-4819-BEA7-7FF1D7D82CD1}" srcOrd="0" destOrd="0" parTransId="{1A976115-AF1B-46EF-BD58-E809E539792D}" sibTransId="{666E28A0-D8AF-4AC7-A764-8F40AE9DC362}"/>
    <dgm:cxn modelId="{C00E5A27-6E1C-45A6-ACAE-9876D28E3D61}" type="presOf" srcId="{B0A2C518-CE0B-41E2-9539-E99ACA70A7B4}" destId="{EED575DB-5481-4E74-8BF5-0D0D1A0CFF27}" srcOrd="0" destOrd="0" presId="urn:microsoft.com/office/officeart/2005/8/layout/vList5"/>
    <dgm:cxn modelId="{49F6864A-7F8A-4118-8C36-B9278717E35B}" type="presOf" srcId="{E42D40AC-BC32-4D27-B236-F23154EFBDD5}" destId="{1C661329-D2FF-4BF1-9D8F-9540FB13BEF9}" srcOrd="0" destOrd="0" presId="urn:microsoft.com/office/officeart/2005/8/layout/vList5"/>
    <dgm:cxn modelId="{BEF8E9D1-086D-4CC0-9139-E48407E708BD}" type="presParOf" srcId="{9556DF5D-0D6D-45EB-B751-085F2D88E4D1}" destId="{8EE9643E-402E-405E-8EED-9CD6DE64F518}" srcOrd="0" destOrd="0" presId="urn:microsoft.com/office/officeart/2005/8/layout/vList5"/>
    <dgm:cxn modelId="{620FA1D5-BF91-4767-8962-37A9649CB68F}" type="presParOf" srcId="{8EE9643E-402E-405E-8EED-9CD6DE64F518}" destId="{EED575DB-5481-4E74-8BF5-0D0D1A0CFF27}" srcOrd="0" destOrd="0" presId="urn:microsoft.com/office/officeart/2005/8/layout/vList5"/>
    <dgm:cxn modelId="{20FDA9A4-78C3-4822-8A98-7F425583FDF9}" type="presParOf" srcId="{8EE9643E-402E-405E-8EED-9CD6DE64F518}" destId="{1C661329-D2FF-4BF1-9D8F-9540FB13BEF9}" srcOrd="1" destOrd="0" presId="urn:microsoft.com/office/officeart/2005/8/layout/vList5"/>
    <dgm:cxn modelId="{DD327F31-CD3F-4DBA-B5EC-6A011589C811}" type="presParOf" srcId="{9556DF5D-0D6D-45EB-B751-085F2D88E4D1}" destId="{09D95173-1CEF-46A8-B623-B34673C2D31D}" srcOrd="1" destOrd="0" presId="urn:microsoft.com/office/officeart/2005/8/layout/vList5"/>
    <dgm:cxn modelId="{8A22C141-7924-4305-A18B-3B1C11FB251D}" type="presParOf" srcId="{9556DF5D-0D6D-45EB-B751-085F2D88E4D1}" destId="{97143634-1AD3-4182-A940-0B082494D6E5}" srcOrd="2" destOrd="0" presId="urn:microsoft.com/office/officeart/2005/8/layout/vList5"/>
    <dgm:cxn modelId="{F0051D00-4870-4CE7-9F48-7725F788983B}" type="presParOf" srcId="{97143634-1AD3-4182-A940-0B082494D6E5}" destId="{2974EF45-540A-4CEE-8A57-BE02556F4040}" srcOrd="0" destOrd="0" presId="urn:microsoft.com/office/officeart/2005/8/layout/vList5"/>
    <dgm:cxn modelId="{1B886C7A-290A-4D1E-8D49-1C4529F8DD15}" type="presParOf" srcId="{97143634-1AD3-4182-A940-0B082494D6E5}" destId="{C13DAB85-122B-4AB0-BB9F-09127F702F85}" srcOrd="1" destOrd="0" presId="urn:microsoft.com/office/officeart/2005/8/layout/vList5"/>
    <dgm:cxn modelId="{9BD51C20-F00F-4AFA-878E-8FCBC7C80832}" type="presParOf" srcId="{9556DF5D-0D6D-45EB-B751-085F2D88E4D1}" destId="{8E388957-462D-472D-8961-FE8991AF8F38}" srcOrd="3" destOrd="0" presId="urn:microsoft.com/office/officeart/2005/8/layout/vList5"/>
    <dgm:cxn modelId="{94195C55-02D1-48A4-8B65-140B811AF311}" type="presParOf" srcId="{9556DF5D-0D6D-45EB-B751-085F2D88E4D1}" destId="{AF6B2BB6-2DEE-4032-978D-50A44B485395}" srcOrd="4" destOrd="0" presId="urn:microsoft.com/office/officeart/2005/8/layout/vList5"/>
    <dgm:cxn modelId="{0270684F-93BF-4257-8DD1-5FF0B140C000}" type="presParOf" srcId="{AF6B2BB6-2DEE-4032-978D-50A44B485395}" destId="{FCC7F10D-9F0E-4D8F-9378-03AD4557FE79}" srcOrd="0" destOrd="0" presId="urn:microsoft.com/office/officeart/2005/8/layout/vList5"/>
    <dgm:cxn modelId="{2BC1BF85-1C57-4A8F-809D-1D7B4D74BB0C}" type="presParOf" srcId="{AF6B2BB6-2DEE-4032-978D-50A44B485395}" destId="{F68F6869-F74B-435A-BF3C-289B26D084DE}" srcOrd="1" destOrd="0" presId="urn:microsoft.com/office/officeart/2005/8/layout/vList5"/>
    <dgm:cxn modelId="{340CAB1F-8998-46A4-BA91-B2954A8ACAB4}" type="presParOf" srcId="{9556DF5D-0D6D-45EB-B751-085F2D88E4D1}" destId="{01A2D6DA-27FA-4140-9B9C-6263C2F0E77A}" srcOrd="5" destOrd="0" presId="urn:microsoft.com/office/officeart/2005/8/layout/vList5"/>
    <dgm:cxn modelId="{24570F9C-4137-4B3C-B02F-632C1D233249}" type="presParOf" srcId="{9556DF5D-0D6D-45EB-B751-085F2D88E4D1}" destId="{E8744403-47E6-48A8-B11A-28F89B1F8542}" srcOrd="6" destOrd="0" presId="urn:microsoft.com/office/officeart/2005/8/layout/vList5"/>
    <dgm:cxn modelId="{AAF10EF1-BFB1-4790-888F-F743D58A6E59}" type="presParOf" srcId="{E8744403-47E6-48A8-B11A-28F89B1F8542}" destId="{9AC2E510-7A31-4EBB-94EB-3E16EF36EE17}" srcOrd="0" destOrd="0" presId="urn:microsoft.com/office/officeart/2005/8/layout/vList5"/>
    <dgm:cxn modelId="{16F6F0B4-41A6-48C0-94D6-E8E7826097B8}" type="presParOf" srcId="{E8744403-47E6-48A8-B11A-28F89B1F8542}" destId="{A1322B90-7363-475A-9A4E-F340F8D9A023}" srcOrd="1" destOrd="0" presId="urn:microsoft.com/office/officeart/2005/8/layout/vList5"/>
    <dgm:cxn modelId="{0A5A918C-38F0-4F15-BBEC-C81DF59C744B}" type="presParOf" srcId="{9556DF5D-0D6D-45EB-B751-085F2D88E4D1}" destId="{44B914AA-C8F8-43CA-99F1-C0DCD56C1280}" srcOrd="7" destOrd="0" presId="urn:microsoft.com/office/officeart/2005/8/layout/vList5"/>
    <dgm:cxn modelId="{B85B7C9B-29C3-412A-A2BE-211A6498CA7E}" type="presParOf" srcId="{9556DF5D-0D6D-45EB-B751-085F2D88E4D1}" destId="{3B4FA2B3-266E-4F90-A34D-41205FCB6571}" srcOrd="8" destOrd="0" presId="urn:microsoft.com/office/officeart/2005/8/layout/vList5"/>
    <dgm:cxn modelId="{70455640-A707-49FE-9462-A000C069C5F5}" type="presParOf" srcId="{3B4FA2B3-266E-4F90-A34D-41205FCB6571}" destId="{EE92C0CB-4AB9-4572-A3EF-EA013AA3B149}" srcOrd="0" destOrd="0" presId="urn:microsoft.com/office/officeart/2005/8/layout/vList5"/>
    <dgm:cxn modelId="{268ACD6C-721E-4AAE-A17F-A38A5A6272AB}" type="presParOf" srcId="{3B4FA2B3-266E-4F90-A34D-41205FCB6571}" destId="{C8533FFF-F26A-4020-A1FF-62A6B236A7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EC2988-E493-49DC-A035-1CBE3FBE2766}" type="doc">
      <dgm:prSet loTypeId="urn:microsoft.com/office/officeart/2005/8/layout/hProcess10#1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C8A7123-6714-4FE3-9AC1-A43F590B6C3C}">
      <dgm:prSet phldrT="[Texto]"/>
      <dgm:spPr/>
      <dgm:t>
        <a:bodyPr/>
        <a:lstStyle/>
        <a:p>
          <a:r>
            <a:rPr lang="es-EC" dirty="0" smtClean="0"/>
            <a:t>Aspectos Generales</a:t>
          </a:r>
          <a:endParaRPr lang="es-EC" dirty="0"/>
        </a:p>
      </dgm:t>
    </dgm:pt>
    <dgm:pt modelId="{7EEE3520-7A4A-4A2C-ABEE-34714906965A}" type="parTrans" cxnId="{7D2E8822-69F0-4099-BD1A-95555CD861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4E2CBC1-ED06-4895-AAAB-DCF98775669A}" type="sibTrans" cxnId="{7D2E8822-69F0-4099-BD1A-95555CD861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E45035-5FF7-405C-9A77-9AFC20AEFDB4}">
      <dgm:prSet phldrT="[Texto]"/>
      <dgm:spPr/>
      <dgm:t>
        <a:bodyPr/>
        <a:lstStyle/>
        <a:p>
          <a:r>
            <a:rPr lang="es-EC" dirty="0" smtClean="0"/>
            <a:t>De la Cooperativa</a:t>
          </a:r>
          <a:endParaRPr lang="es-EC" dirty="0"/>
        </a:p>
      </dgm:t>
    </dgm:pt>
    <dgm:pt modelId="{43845EA7-1F63-4CBB-89F0-B545A9EFA861}" type="parTrans" cxnId="{BB0EC423-C292-4FD0-87C6-A93704F755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DE50FDE-5D81-417E-9851-76DF57D0327C}" type="sibTrans" cxnId="{BB0EC423-C292-4FD0-87C6-A93704F755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34F446-2D2B-41BF-88E2-37C1B7494297}">
      <dgm:prSet phldrT="[Texto]"/>
      <dgm:spPr/>
      <dgm:t>
        <a:bodyPr/>
        <a:lstStyle/>
        <a:p>
          <a:r>
            <a:rPr lang="es-EC" dirty="0" smtClean="0"/>
            <a:t>Productos</a:t>
          </a:r>
          <a:endParaRPr lang="es-EC" dirty="0"/>
        </a:p>
      </dgm:t>
    </dgm:pt>
    <dgm:pt modelId="{CFDEAD1C-E50A-4616-9344-B36F6DDA4EBA}" type="parTrans" cxnId="{F75E48BF-C062-47FB-9EED-9DCFA62153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CEAF98-4F63-487C-8CCC-E597693F39EF}" type="sibTrans" cxnId="{F75E48BF-C062-47FB-9EED-9DCFA62153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7128B4-7372-4E9F-879C-368E14126E69}">
      <dgm:prSet phldrT="[Texto]"/>
      <dgm:spPr/>
      <dgm:t>
        <a:bodyPr/>
        <a:lstStyle/>
        <a:p>
          <a:r>
            <a:rPr lang="es-EC" dirty="0" smtClean="0"/>
            <a:t>Descripción de Políticas</a:t>
          </a:r>
          <a:endParaRPr lang="es-EC" dirty="0"/>
        </a:p>
      </dgm:t>
    </dgm:pt>
    <dgm:pt modelId="{C5E2E49B-40EA-4753-B5CD-8E052F1E8B18}" type="parTrans" cxnId="{5CDC3F20-ED93-431B-B630-DA5071FD4F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83AD8A-BEA6-4069-9FBD-0CC768528FEC}" type="sibTrans" cxnId="{5CDC3F20-ED93-431B-B630-DA5071FD4F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A1455C-7348-46CD-B59A-03B4B1C0BF3A}">
      <dgm:prSet phldrT="[Texto]"/>
      <dgm:spPr/>
      <dgm:t>
        <a:bodyPr/>
        <a:lstStyle/>
        <a:p>
          <a:r>
            <a:rPr lang="es-EC" dirty="0" smtClean="0"/>
            <a:t>Inversión</a:t>
          </a:r>
          <a:endParaRPr lang="es-EC" dirty="0"/>
        </a:p>
      </dgm:t>
    </dgm:pt>
    <dgm:pt modelId="{1927A6A2-D006-4ED0-88EC-121CA22834A6}" type="parTrans" cxnId="{E1AC160F-12D7-4243-9F98-DA8A1FA709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738286-3E17-4921-B37E-F8BFB07CC499}" type="sibTrans" cxnId="{E1AC160F-12D7-4243-9F98-DA8A1FA709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2ED440-F976-40AD-BE58-5928BE201A51}">
      <dgm:prSet phldrT="[Texto]"/>
      <dgm:spPr/>
      <dgm:t>
        <a:bodyPr/>
        <a:lstStyle/>
        <a:p>
          <a:r>
            <a:rPr lang="es-EC" dirty="0" smtClean="0"/>
            <a:t>Financiamiento</a:t>
          </a:r>
          <a:endParaRPr lang="es-EC" dirty="0"/>
        </a:p>
      </dgm:t>
    </dgm:pt>
    <dgm:pt modelId="{800F50E7-D386-4EF5-BD95-705A7A51D93B}" type="parTrans" cxnId="{663A7DAC-2B73-471E-AF73-B608AF655A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16CC6E-18A3-4279-B95C-BED12C9D46D8}" type="sibTrans" cxnId="{663A7DAC-2B73-471E-AF73-B608AF655A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A30534-5D93-47C1-896E-78B9AB18D6DF}">
      <dgm:prSet phldrT="[Texto]"/>
      <dgm:spPr/>
      <dgm:t>
        <a:bodyPr/>
        <a:lstStyle/>
        <a:p>
          <a:r>
            <a:rPr lang="es-EC" dirty="0" smtClean="0"/>
            <a:t>Características de la Titularización</a:t>
          </a:r>
          <a:endParaRPr lang="es-EC" dirty="0"/>
        </a:p>
      </dgm:t>
    </dgm:pt>
    <dgm:pt modelId="{39470DE7-068C-4A83-A447-179EF9F562CF}" type="parTrans" cxnId="{D0E1FA50-EFC5-4FBA-BFCA-C67679CB98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7DE572-2CE8-4836-A0F1-9967C168715C}" type="sibTrans" cxnId="{D0E1FA50-EFC5-4FBA-BFCA-C67679CB98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6B615CA-D336-457E-988C-EE97C3D55B05}">
      <dgm:prSet phldrT="[Texto]"/>
      <dgm:spPr/>
      <dgm:t>
        <a:bodyPr/>
        <a:lstStyle/>
        <a:p>
          <a:r>
            <a:rPr lang="es-EC" dirty="0" smtClean="0"/>
            <a:t>Monto</a:t>
          </a:r>
          <a:endParaRPr lang="es-EC" dirty="0"/>
        </a:p>
      </dgm:t>
    </dgm:pt>
    <dgm:pt modelId="{FB9F13B1-F65C-4863-A65E-C4EE98A4CCEE}" type="parTrans" cxnId="{D7BF942E-F65E-4CF8-85FF-B16FE3F5A1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7FA043-5806-4FEB-883C-0476839175ED}" type="sibTrans" cxnId="{D7BF942E-F65E-4CF8-85FF-B16FE3F5A1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B60412-C807-4B0B-84BB-50BCAC94AA26}">
      <dgm:prSet phldrT="[Texto]"/>
      <dgm:spPr/>
      <dgm:t>
        <a:bodyPr/>
        <a:lstStyle/>
        <a:p>
          <a:r>
            <a:rPr lang="es-EC" dirty="0" smtClean="0"/>
            <a:t>Plazo </a:t>
          </a:r>
          <a:endParaRPr lang="es-EC" dirty="0"/>
        </a:p>
      </dgm:t>
    </dgm:pt>
    <dgm:pt modelId="{3E6AD461-0541-4447-B05A-D25435365D0D}" type="parTrans" cxnId="{69F020CD-1B4C-4000-BEEA-336F01B2E2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01D6F9-AC93-4A46-90DF-3077DC698AF3}" type="sibTrans" cxnId="{69F020CD-1B4C-4000-BEEA-336F01B2E2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62F04E-9826-4606-A548-6ACDC963A34E}">
      <dgm:prSet phldrT="[Texto]"/>
      <dgm:spPr/>
      <dgm:t>
        <a:bodyPr/>
        <a:lstStyle/>
        <a:p>
          <a:r>
            <a:rPr lang="es-EC" dirty="0" smtClean="0"/>
            <a:t>Tasa</a:t>
          </a:r>
          <a:endParaRPr lang="es-EC" dirty="0"/>
        </a:p>
      </dgm:t>
    </dgm:pt>
    <dgm:pt modelId="{A601F25F-EE10-4F70-96B2-CDA9AFB93660}" type="parTrans" cxnId="{A03B61B0-2D8C-4FB9-8F5D-52BB0B1E01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7C9474-2717-4AE5-838F-4C76267C1CDB}" type="sibTrans" cxnId="{A03B61B0-2D8C-4FB9-8F5D-52BB0B1E01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EADE9B-AACA-4B32-B5DF-8E3BD3CCB975}">
      <dgm:prSet phldrT="[Texto]"/>
      <dgm:spPr/>
      <dgm:t>
        <a:bodyPr/>
        <a:lstStyle/>
        <a:p>
          <a:r>
            <a:rPr lang="es-EC" dirty="0" smtClean="0"/>
            <a:t>Servicios</a:t>
          </a:r>
          <a:endParaRPr lang="es-EC" dirty="0"/>
        </a:p>
      </dgm:t>
    </dgm:pt>
    <dgm:pt modelId="{4DC9B487-36DD-40B7-8340-89E362E4D7BB}" type="parTrans" cxnId="{404ABAE1-865B-467D-9E29-5FC7F8FFDD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7C9844-37C9-4E67-96EC-2075A65A3CC6}" type="sibTrans" cxnId="{404ABAE1-865B-467D-9E29-5FC7F8FFDD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203160-59FE-4A38-BC90-C2BCEE19280E}">
      <dgm:prSet phldrT="[Texto]"/>
      <dgm:spPr/>
      <dgm:t>
        <a:bodyPr/>
        <a:lstStyle/>
        <a:p>
          <a:r>
            <a:rPr lang="es-EC" dirty="0" smtClean="0"/>
            <a:t>Forma de Pago</a:t>
          </a:r>
          <a:endParaRPr lang="es-EC" dirty="0"/>
        </a:p>
      </dgm:t>
    </dgm:pt>
    <dgm:pt modelId="{B0E53648-0E0B-4630-B413-DD289B3E1987}" type="parTrans" cxnId="{49BFDC40-253A-41B0-80EF-33A6F72BD2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6B8FAC-D91A-4790-BB70-405C21A07471}" type="sibTrans" cxnId="{49BFDC40-253A-41B0-80EF-33A6F72BD2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A1F9A10-768C-4A3B-B8AD-0D6451ACA205}">
      <dgm:prSet phldrT="[Texto]"/>
      <dgm:spPr/>
      <dgm:t>
        <a:bodyPr/>
        <a:lstStyle/>
        <a:p>
          <a:r>
            <a:rPr lang="es-EC" dirty="0" smtClean="0"/>
            <a:t>Tipo de Agente</a:t>
          </a:r>
          <a:endParaRPr lang="es-EC" dirty="0"/>
        </a:p>
      </dgm:t>
    </dgm:pt>
    <dgm:pt modelId="{5957621C-4DFB-41C4-B724-2AD2837BAD2C}" type="parTrans" cxnId="{79C8D835-FBEB-43F6-ACF2-0257B4D6752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DBF0C75-8246-4AD8-94F8-BB907164EB1E}" type="sibTrans" cxnId="{79C8D835-FBEB-43F6-ACF2-0257B4D6752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039699-42AB-4921-81FD-BD8ACAC3AD6F}" type="pres">
      <dgm:prSet presAssocID="{53EC2988-E493-49DC-A035-1CBE3FBE2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B5CD33A-A61C-4C08-92DB-A678A775E920}" type="pres">
      <dgm:prSet presAssocID="{4C8A7123-6714-4FE3-9AC1-A43F590B6C3C}" presName="composite" presStyleCnt="0"/>
      <dgm:spPr/>
    </dgm:pt>
    <dgm:pt modelId="{097F190A-7A24-467E-9333-3CCF776857F5}" type="pres">
      <dgm:prSet presAssocID="{4C8A7123-6714-4FE3-9AC1-A43F590B6C3C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CFB654-B94F-4236-9A0E-2095EA0BE9BB}" type="pres">
      <dgm:prSet presAssocID="{4C8A7123-6714-4FE3-9AC1-A43F590B6C3C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C97597-5BB9-4E3F-AC35-A69D0A541D80}" type="pres">
      <dgm:prSet presAssocID="{94E2CBC1-ED06-4895-AAAB-DCF98775669A}" presName="sibTrans" presStyleLbl="sibTrans2D1" presStyleIdx="0" presStyleCnt="2"/>
      <dgm:spPr/>
      <dgm:t>
        <a:bodyPr/>
        <a:lstStyle/>
        <a:p>
          <a:endParaRPr lang="es-AR"/>
        </a:p>
      </dgm:t>
    </dgm:pt>
    <dgm:pt modelId="{3528F32C-AA5F-4821-9305-460AEB8C4976}" type="pres">
      <dgm:prSet presAssocID="{94E2CBC1-ED06-4895-AAAB-DCF98775669A}" presName="connTx" presStyleLbl="sibTrans2D1" presStyleIdx="0" presStyleCnt="2"/>
      <dgm:spPr/>
      <dgm:t>
        <a:bodyPr/>
        <a:lstStyle/>
        <a:p>
          <a:endParaRPr lang="es-AR"/>
        </a:p>
      </dgm:t>
    </dgm:pt>
    <dgm:pt modelId="{8F9A0248-33BA-4798-9270-44EE6367F0BE}" type="pres">
      <dgm:prSet presAssocID="{097128B4-7372-4E9F-879C-368E14126E69}" presName="composite" presStyleCnt="0"/>
      <dgm:spPr/>
    </dgm:pt>
    <dgm:pt modelId="{5C2C3E81-CA48-40E0-95EC-34ACBFFD954A}" type="pres">
      <dgm:prSet presAssocID="{097128B4-7372-4E9F-879C-368E14126E69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72429E-C417-47EC-A248-9D9CBB1B1EA6}" type="pres">
      <dgm:prSet presAssocID="{097128B4-7372-4E9F-879C-368E14126E69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9FD65B-C5AD-49E1-80C6-8E005D4590F7}" type="pres">
      <dgm:prSet presAssocID="{9B83AD8A-BEA6-4069-9FBD-0CC768528FEC}" presName="sibTrans" presStyleLbl="sibTrans2D1" presStyleIdx="1" presStyleCnt="2"/>
      <dgm:spPr/>
      <dgm:t>
        <a:bodyPr/>
        <a:lstStyle/>
        <a:p>
          <a:endParaRPr lang="es-AR"/>
        </a:p>
      </dgm:t>
    </dgm:pt>
    <dgm:pt modelId="{D2C32AF0-DAE9-4BD9-97EE-6CF48CD3DB83}" type="pres">
      <dgm:prSet presAssocID="{9B83AD8A-BEA6-4069-9FBD-0CC768528FEC}" presName="connTx" presStyleLbl="sibTrans2D1" presStyleIdx="1" presStyleCnt="2"/>
      <dgm:spPr/>
      <dgm:t>
        <a:bodyPr/>
        <a:lstStyle/>
        <a:p>
          <a:endParaRPr lang="es-AR"/>
        </a:p>
      </dgm:t>
    </dgm:pt>
    <dgm:pt modelId="{93B51EB8-2964-444D-91AF-8DB920EE1DEC}" type="pres">
      <dgm:prSet presAssocID="{B0A30534-5D93-47C1-896E-78B9AB18D6DF}" presName="composite" presStyleCnt="0"/>
      <dgm:spPr/>
    </dgm:pt>
    <dgm:pt modelId="{D3B36025-B23F-4912-BAA1-681E171D4E17}" type="pres">
      <dgm:prSet presAssocID="{B0A30534-5D93-47C1-896E-78B9AB18D6DF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9EDDB06-8E70-446B-A2B7-3E9D3FB0CEA9}" type="pres">
      <dgm:prSet presAssocID="{B0A30534-5D93-47C1-896E-78B9AB18D6DF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C8D835-FBEB-43F6-ACF2-0257B4D6752F}" srcId="{B0A30534-5D93-47C1-896E-78B9AB18D6DF}" destId="{BA1F9A10-768C-4A3B-B8AD-0D6451ACA205}" srcOrd="4" destOrd="0" parTransId="{5957621C-4DFB-41C4-B724-2AD2837BAD2C}" sibTransId="{DDBF0C75-8246-4AD8-94F8-BB907164EB1E}"/>
    <dgm:cxn modelId="{E1AC160F-12D7-4243-9F98-DA8A1FA709B4}" srcId="{097128B4-7372-4E9F-879C-368E14126E69}" destId="{1BA1455C-7348-46CD-B59A-03B4B1C0BF3A}" srcOrd="0" destOrd="0" parTransId="{1927A6A2-D006-4ED0-88EC-121CA22834A6}" sibTransId="{51738286-3E17-4921-B37E-F8BFB07CC499}"/>
    <dgm:cxn modelId="{323D8017-24C8-40E2-9CDD-F51CB8544635}" type="presOf" srcId="{DC34F446-2D2B-41BF-88E2-37C1B7494297}" destId="{62CFB654-B94F-4236-9A0E-2095EA0BE9BB}" srcOrd="0" destOrd="2" presId="urn:microsoft.com/office/officeart/2005/8/layout/hProcess10#1"/>
    <dgm:cxn modelId="{65580EE6-1A8C-45E3-AC3B-7A02ECD94465}" type="presOf" srcId="{D12ED440-F976-40AD-BE58-5928BE201A51}" destId="{9E72429E-C417-47EC-A248-9D9CBB1B1EA6}" srcOrd="0" destOrd="2" presId="urn:microsoft.com/office/officeart/2005/8/layout/hProcess10#1"/>
    <dgm:cxn modelId="{7FEA5740-9B66-4EC9-A4B4-75B3A89BA8F3}" type="presOf" srcId="{4C8A7123-6714-4FE3-9AC1-A43F590B6C3C}" destId="{62CFB654-B94F-4236-9A0E-2095EA0BE9BB}" srcOrd="0" destOrd="0" presId="urn:microsoft.com/office/officeart/2005/8/layout/hProcess10#1"/>
    <dgm:cxn modelId="{69F020CD-1B4C-4000-BEEA-336F01B2E2D7}" srcId="{B0A30534-5D93-47C1-896E-78B9AB18D6DF}" destId="{05B60412-C807-4B0B-84BB-50BCAC94AA26}" srcOrd="1" destOrd="0" parTransId="{3E6AD461-0541-4447-B05A-D25435365D0D}" sibTransId="{8301D6F9-AC93-4A46-90DF-3077DC698AF3}"/>
    <dgm:cxn modelId="{8C55BD04-EA28-4977-8B3F-5AB98A6B30BE}" type="presOf" srcId="{94E2CBC1-ED06-4895-AAAB-DCF98775669A}" destId="{3528F32C-AA5F-4821-9305-460AEB8C4976}" srcOrd="1" destOrd="0" presId="urn:microsoft.com/office/officeart/2005/8/layout/hProcess10#1"/>
    <dgm:cxn modelId="{1632B96B-93CE-44A1-B8AD-3B4F3F669CE1}" type="presOf" srcId="{B0A30534-5D93-47C1-896E-78B9AB18D6DF}" destId="{79EDDB06-8E70-446B-A2B7-3E9D3FB0CEA9}" srcOrd="0" destOrd="0" presId="urn:microsoft.com/office/officeart/2005/8/layout/hProcess10#1"/>
    <dgm:cxn modelId="{A03B61B0-2D8C-4FB9-8F5D-52BB0B1E01B4}" srcId="{B0A30534-5D93-47C1-896E-78B9AB18D6DF}" destId="{9162F04E-9826-4606-A548-6ACDC963A34E}" srcOrd="2" destOrd="0" parTransId="{A601F25F-EE10-4F70-96B2-CDA9AFB93660}" sibTransId="{CB7C9474-2717-4AE5-838F-4C76267C1CDB}"/>
    <dgm:cxn modelId="{404ABAE1-865B-467D-9E29-5FC7F8FFDD03}" srcId="{4C8A7123-6714-4FE3-9AC1-A43F590B6C3C}" destId="{62EADE9B-AACA-4B32-B5DF-8E3BD3CCB975}" srcOrd="2" destOrd="0" parTransId="{4DC9B487-36DD-40B7-8340-89E362E4D7BB}" sibTransId="{697C9844-37C9-4E67-96EC-2075A65A3CC6}"/>
    <dgm:cxn modelId="{7DB5264C-B207-426D-8788-21E8D5BFDF18}" type="presOf" srcId="{097128B4-7372-4E9F-879C-368E14126E69}" destId="{9E72429E-C417-47EC-A248-9D9CBB1B1EA6}" srcOrd="0" destOrd="0" presId="urn:microsoft.com/office/officeart/2005/8/layout/hProcess10#1"/>
    <dgm:cxn modelId="{4B8F0CDF-BE58-4301-84AE-D8DC574F04F4}" type="presOf" srcId="{69E45035-5FF7-405C-9A77-9AFC20AEFDB4}" destId="{62CFB654-B94F-4236-9A0E-2095EA0BE9BB}" srcOrd="0" destOrd="1" presId="urn:microsoft.com/office/officeart/2005/8/layout/hProcess10#1"/>
    <dgm:cxn modelId="{24A7FA7F-6BF8-48A9-A0AE-3B1C3F585C53}" type="presOf" srcId="{94E2CBC1-ED06-4895-AAAB-DCF98775669A}" destId="{57C97597-5BB9-4E3F-AC35-A69D0A541D80}" srcOrd="0" destOrd="0" presId="urn:microsoft.com/office/officeart/2005/8/layout/hProcess10#1"/>
    <dgm:cxn modelId="{DDEA9812-33A2-4D55-A4B7-A5DEB3721FF4}" type="presOf" srcId="{BA1F9A10-768C-4A3B-B8AD-0D6451ACA205}" destId="{79EDDB06-8E70-446B-A2B7-3E9D3FB0CEA9}" srcOrd="0" destOrd="5" presId="urn:microsoft.com/office/officeart/2005/8/layout/hProcess10#1"/>
    <dgm:cxn modelId="{10F7C1C3-7E23-4182-920C-4C2ACEB6EDD2}" type="presOf" srcId="{9162F04E-9826-4606-A548-6ACDC963A34E}" destId="{79EDDB06-8E70-446B-A2B7-3E9D3FB0CEA9}" srcOrd="0" destOrd="3" presId="urn:microsoft.com/office/officeart/2005/8/layout/hProcess10#1"/>
    <dgm:cxn modelId="{45EFFAC2-F94C-4141-8ABB-D8E10771E91D}" type="presOf" srcId="{C6B615CA-D336-457E-988C-EE97C3D55B05}" destId="{79EDDB06-8E70-446B-A2B7-3E9D3FB0CEA9}" srcOrd="0" destOrd="1" presId="urn:microsoft.com/office/officeart/2005/8/layout/hProcess10#1"/>
    <dgm:cxn modelId="{49BFDC40-253A-41B0-80EF-33A6F72BD20F}" srcId="{B0A30534-5D93-47C1-896E-78B9AB18D6DF}" destId="{68203160-59FE-4A38-BC90-C2BCEE19280E}" srcOrd="3" destOrd="0" parTransId="{B0E53648-0E0B-4630-B413-DD289B3E1987}" sibTransId="{486B8FAC-D91A-4790-BB70-405C21A07471}"/>
    <dgm:cxn modelId="{5CDC3F20-ED93-431B-B630-DA5071FD4F5F}" srcId="{53EC2988-E493-49DC-A035-1CBE3FBE2766}" destId="{097128B4-7372-4E9F-879C-368E14126E69}" srcOrd="1" destOrd="0" parTransId="{C5E2E49B-40EA-4753-B5CD-8E052F1E8B18}" sibTransId="{9B83AD8A-BEA6-4069-9FBD-0CC768528FEC}"/>
    <dgm:cxn modelId="{4F4C0D5E-79AC-4299-902E-55DDC493C126}" type="presOf" srcId="{53EC2988-E493-49DC-A035-1CBE3FBE2766}" destId="{BB039699-42AB-4921-81FD-BD8ACAC3AD6F}" srcOrd="0" destOrd="0" presId="urn:microsoft.com/office/officeart/2005/8/layout/hProcess10#1"/>
    <dgm:cxn modelId="{FF02DE80-2190-4401-B67E-5C5BB6EC2F32}" type="presOf" srcId="{05B60412-C807-4B0B-84BB-50BCAC94AA26}" destId="{79EDDB06-8E70-446B-A2B7-3E9D3FB0CEA9}" srcOrd="0" destOrd="2" presId="urn:microsoft.com/office/officeart/2005/8/layout/hProcess10#1"/>
    <dgm:cxn modelId="{333687D3-E5E7-4C4F-A377-A75C1B564074}" type="presOf" srcId="{9B83AD8A-BEA6-4069-9FBD-0CC768528FEC}" destId="{D2C32AF0-DAE9-4BD9-97EE-6CF48CD3DB83}" srcOrd="1" destOrd="0" presId="urn:microsoft.com/office/officeart/2005/8/layout/hProcess10#1"/>
    <dgm:cxn modelId="{BB0EC423-C292-4FD0-87C6-A93704F75580}" srcId="{4C8A7123-6714-4FE3-9AC1-A43F590B6C3C}" destId="{69E45035-5FF7-405C-9A77-9AFC20AEFDB4}" srcOrd="0" destOrd="0" parTransId="{43845EA7-1F63-4CBB-89F0-B545A9EFA861}" sibTransId="{ADE50FDE-5D81-417E-9851-76DF57D0327C}"/>
    <dgm:cxn modelId="{F7443DEA-F9EF-4A87-8371-60B54BF06879}" type="presOf" srcId="{62EADE9B-AACA-4B32-B5DF-8E3BD3CCB975}" destId="{62CFB654-B94F-4236-9A0E-2095EA0BE9BB}" srcOrd="0" destOrd="3" presId="urn:microsoft.com/office/officeart/2005/8/layout/hProcess10#1"/>
    <dgm:cxn modelId="{CF49AAE4-A9EF-451D-8154-2995E5892EB7}" type="presOf" srcId="{1BA1455C-7348-46CD-B59A-03B4B1C0BF3A}" destId="{9E72429E-C417-47EC-A248-9D9CBB1B1EA6}" srcOrd="0" destOrd="1" presId="urn:microsoft.com/office/officeart/2005/8/layout/hProcess10#1"/>
    <dgm:cxn modelId="{F75E48BF-C062-47FB-9EED-9DCFA62153C7}" srcId="{4C8A7123-6714-4FE3-9AC1-A43F590B6C3C}" destId="{DC34F446-2D2B-41BF-88E2-37C1B7494297}" srcOrd="1" destOrd="0" parTransId="{CFDEAD1C-E50A-4616-9344-B36F6DDA4EBA}" sibTransId="{35CEAF98-4F63-487C-8CCC-E597693F39EF}"/>
    <dgm:cxn modelId="{D0E1FA50-EFC5-4FBA-BFCA-C67679CB9895}" srcId="{53EC2988-E493-49DC-A035-1CBE3FBE2766}" destId="{B0A30534-5D93-47C1-896E-78B9AB18D6DF}" srcOrd="2" destOrd="0" parTransId="{39470DE7-068C-4A83-A447-179EF9F562CF}" sibTransId="{317DE572-2CE8-4836-A0F1-9967C168715C}"/>
    <dgm:cxn modelId="{35BF0B98-FE60-442F-9884-4E265185CCA7}" type="presOf" srcId="{9B83AD8A-BEA6-4069-9FBD-0CC768528FEC}" destId="{3C9FD65B-C5AD-49E1-80C6-8E005D4590F7}" srcOrd="0" destOrd="0" presId="urn:microsoft.com/office/officeart/2005/8/layout/hProcess10#1"/>
    <dgm:cxn modelId="{AD6E98CF-5FD6-4DBC-A844-3C9DC5023231}" type="presOf" srcId="{68203160-59FE-4A38-BC90-C2BCEE19280E}" destId="{79EDDB06-8E70-446B-A2B7-3E9D3FB0CEA9}" srcOrd="0" destOrd="4" presId="urn:microsoft.com/office/officeart/2005/8/layout/hProcess10#1"/>
    <dgm:cxn modelId="{663A7DAC-2B73-471E-AF73-B608AF655A0F}" srcId="{097128B4-7372-4E9F-879C-368E14126E69}" destId="{D12ED440-F976-40AD-BE58-5928BE201A51}" srcOrd="1" destOrd="0" parTransId="{800F50E7-D386-4EF5-BD95-705A7A51D93B}" sibTransId="{4B16CC6E-18A3-4279-B95C-BED12C9D46D8}"/>
    <dgm:cxn modelId="{7D2E8822-69F0-4099-BD1A-95555CD861CC}" srcId="{53EC2988-E493-49DC-A035-1CBE3FBE2766}" destId="{4C8A7123-6714-4FE3-9AC1-A43F590B6C3C}" srcOrd="0" destOrd="0" parTransId="{7EEE3520-7A4A-4A2C-ABEE-34714906965A}" sibTransId="{94E2CBC1-ED06-4895-AAAB-DCF98775669A}"/>
    <dgm:cxn modelId="{D7BF942E-F65E-4CF8-85FF-B16FE3F5A118}" srcId="{B0A30534-5D93-47C1-896E-78B9AB18D6DF}" destId="{C6B615CA-D336-457E-988C-EE97C3D55B05}" srcOrd="0" destOrd="0" parTransId="{FB9F13B1-F65C-4863-A65E-C4EE98A4CCEE}" sibTransId="{727FA043-5806-4FEB-883C-0476839175ED}"/>
    <dgm:cxn modelId="{3697B382-02DE-45F4-A072-30AC42C4B616}" type="presParOf" srcId="{BB039699-42AB-4921-81FD-BD8ACAC3AD6F}" destId="{8B5CD33A-A61C-4C08-92DB-A678A775E920}" srcOrd="0" destOrd="0" presId="urn:microsoft.com/office/officeart/2005/8/layout/hProcess10#1"/>
    <dgm:cxn modelId="{4294F862-77BB-4C4F-88A4-67C13983B855}" type="presParOf" srcId="{8B5CD33A-A61C-4C08-92DB-A678A775E920}" destId="{097F190A-7A24-467E-9333-3CCF776857F5}" srcOrd="0" destOrd="0" presId="urn:microsoft.com/office/officeart/2005/8/layout/hProcess10#1"/>
    <dgm:cxn modelId="{EE600C17-8AE5-4339-BE42-08456521150A}" type="presParOf" srcId="{8B5CD33A-A61C-4C08-92DB-A678A775E920}" destId="{62CFB654-B94F-4236-9A0E-2095EA0BE9BB}" srcOrd="1" destOrd="0" presId="urn:microsoft.com/office/officeart/2005/8/layout/hProcess10#1"/>
    <dgm:cxn modelId="{DD1EF8EB-892E-45A1-A91C-8C4E87B7B49A}" type="presParOf" srcId="{BB039699-42AB-4921-81FD-BD8ACAC3AD6F}" destId="{57C97597-5BB9-4E3F-AC35-A69D0A541D80}" srcOrd="1" destOrd="0" presId="urn:microsoft.com/office/officeart/2005/8/layout/hProcess10#1"/>
    <dgm:cxn modelId="{3EF8B906-FB73-4ED6-AE7B-F09EA773C2E6}" type="presParOf" srcId="{57C97597-5BB9-4E3F-AC35-A69D0A541D80}" destId="{3528F32C-AA5F-4821-9305-460AEB8C4976}" srcOrd="0" destOrd="0" presId="urn:microsoft.com/office/officeart/2005/8/layout/hProcess10#1"/>
    <dgm:cxn modelId="{10CD8708-1BCE-4714-9589-6B7B07BBDE07}" type="presParOf" srcId="{BB039699-42AB-4921-81FD-BD8ACAC3AD6F}" destId="{8F9A0248-33BA-4798-9270-44EE6367F0BE}" srcOrd="2" destOrd="0" presId="urn:microsoft.com/office/officeart/2005/8/layout/hProcess10#1"/>
    <dgm:cxn modelId="{969A8486-ABA9-4B11-B271-4BFE82075E63}" type="presParOf" srcId="{8F9A0248-33BA-4798-9270-44EE6367F0BE}" destId="{5C2C3E81-CA48-40E0-95EC-34ACBFFD954A}" srcOrd="0" destOrd="0" presId="urn:microsoft.com/office/officeart/2005/8/layout/hProcess10#1"/>
    <dgm:cxn modelId="{01EACA9D-9852-4194-9CF9-5A0ADD2B1F4B}" type="presParOf" srcId="{8F9A0248-33BA-4798-9270-44EE6367F0BE}" destId="{9E72429E-C417-47EC-A248-9D9CBB1B1EA6}" srcOrd="1" destOrd="0" presId="urn:microsoft.com/office/officeart/2005/8/layout/hProcess10#1"/>
    <dgm:cxn modelId="{D71FBCC7-8DCC-4499-8E33-F23F5ACCF5DD}" type="presParOf" srcId="{BB039699-42AB-4921-81FD-BD8ACAC3AD6F}" destId="{3C9FD65B-C5AD-49E1-80C6-8E005D4590F7}" srcOrd="3" destOrd="0" presId="urn:microsoft.com/office/officeart/2005/8/layout/hProcess10#1"/>
    <dgm:cxn modelId="{0FD51012-1AB9-4193-89F9-FCFDE00F3C81}" type="presParOf" srcId="{3C9FD65B-C5AD-49E1-80C6-8E005D4590F7}" destId="{D2C32AF0-DAE9-4BD9-97EE-6CF48CD3DB83}" srcOrd="0" destOrd="0" presId="urn:microsoft.com/office/officeart/2005/8/layout/hProcess10#1"/>
    <dgm:cxn modelId="{617C8883-34E7-4356-84A0-0F5FEFAE5D36}" type="presParOf" srcId="{BB039699-42AB-4921-81FD-BD8ACAC3AD6F}" destId="{93B51EB8-2964-444D-91AF-8DB920EE1DEC}" srcOrd="4" destOrd="0" presId="urn:microsoft.com/office/officeart/2005/8/layout/hProcess10#1"/>
    <dgm:cxn modelId="{AE2DB293-C08D-4E27-8717-CAC5844D005C}" type="presParOf" srcId="{93B51EB8-2964-444D-91AF-8DB920EE1DEC}" destId="{D3B36025-B23F-4912-BAA1-681E171D4E17}" srcOrd="0" destOrd="0" presId="urn:microsoft.com/office/officeart/2005/8/layout/hProcess10#1"/>
    <dgm:cxn modelId="{E1FF584C-6D72-4C39-9915-A20BB50D8E6D}" type="presParOf" srcId="{93B51EB8-2964-444D-91AF-8DB920EE1DEC}" destId="{79EDDB06-8E70-446B-A2B7-3E9D3FB0CEA9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1F6A6-D935-4FF7-9AF0-407241D8DDFB}">
      <dsp:nvSpPr>
        <dsp:cNvPr id="0" name=""/>
        <dsp:cNvSpPr/>
      </dsp:nvSpPr>
      <dsp:spPr>
        <a:xfrm>
          <a:off x="0" y="0"/>
          <a:ext cx="8424936" cy="2462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3201B-E371-41BF-9025-AD1932792ABC}">
      <dsp:nvSpPr>
        <dsp:cNvPr id="0" name=""/>
        <dsp:cNvSpPr/>
      </dsp:nvSpPr>
      <dsp:spPr>
        <a:xfrm>
          <a:off x="252748" y="328356"/>
          <a:ext cx="2474824" cy="1805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BD01-7F3D-4C44-BAD7-A57A3DB91F4C}">
      <dsp:nvSpPr>
        <dsp:cNvPr id="0" name=""/>
        <dsp:cNvSpPr/>
      </dsp:nvSpPr>
      <dsp:spPr>
        <a:xfrm rot="10800000">
          <a:off x="252748" y="2462673"/>
          <a:ext cx="2474824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 Narrow" pitchFamily="34" charset="0"/>
            </a:rPr>
            <a:t>Cooperativismo:</a:t>
          </a:r>
        </a:p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 Narrow" pitchFamily="34" charset="0"/>
            </a:rPr>
            <a:t>Se lo plantea como doctrina socio-económica que promueve la organización de las personas para satisfacer, de manera conjunta sus necesidades. </a:t>
          </a:r>
        </a:p>
      </dsp:txBody>
      <dsp:txXfrm rot="10800000">
        <a:off x="328857" y="2462673"/>
        <a:ext cx="2322606" cy="2933825"/>
      </dsp:txXfrm>
    </dsp:sp>
    <dsp:sp modelId="{702551B7-9ED8-4120-A4DA-6F5A3D69296C}">
      <dsp:nvSpPr>
        <dsp:cNvPr id="0" name=""/>
        <dsp:cNvSpPr/>
      </dsp:nvSpPr>
      <dsp:spPr>
        <a:xfrm>
          <a:off x="2975055" y="328356"/>
          <a:ext cx="2474824" cy="1805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909BC-8AC5-47D4-9CB4-DDAC6B1552B8}">
      <dsp:nvSpPr>
        <dsp:cNvPr id="0" name=""/>
        <dsp:cNvSpPr/>
      </dsp:nvSpPr>
      <dsp:spPr>
        <a:xfrm rot="10800000">
          <a:off x="2975055" y="2462673"/>
          <a:ext cx="2474824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just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Arial Narrow" pitchFamily="34" charset="0"/>
            </a:rPr>
            <a:t>La SEPS, es una entidad técnica de supervisión y control de las organizaciones de la economía popular y solidaria.</a:t>
          </a:r>
          <a:endParaRPr lang="es-MX" sz="1900" kern="1200" dirty="0">
            <a:latin typeface="Arial Narrow" pitchFamily="34" charset="0"/>
          </a:endParaRPr>
        </a:p>
      </dsp:txBody>
      <dsp:txXfrm rot="10800000">
        <a:off x="3051164" y="2462673"/>
        <a:ext cx="2322606" cy="2933825"/>
      </dsp:txXfrm>
    </dsp:sp>
    <dsp:sp modelId="{B00B542C-6751-4BD7-B98E-0130EE93D9B2}">
      <dsp:nvSpPr>
        <dsp:cNvPr id="0" name=""/>
        <dsp:cNvSpPr/>
      </dsp:nvSpPr>
      <dsp:spPr>
        <a:xfrm>
          <a:off x="5697362" y="328356"/>
          <a:ext cx="2474824" cy="1805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2B25-9BCA-411B-BBD2-9107BC63F5A1}">
      <dsp:nvSpPr>
        <dsp:cNvPr id="0" name=""/>
        <dsp:cNvSpPr/>
      </dsp:nvSpPr>
      <dsp:spPr>
        <a:xfrm rot="10800000">
          <a:off x="5697362" y="2462673"/>
          <a:ext cx="2474824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just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Arial Narrow" pitchFamily="34" charset="0"/>
            </a:rPr>
            <a:t>A principios del 2011, se puso en vigencia la Ley Orgánica de Economía Popular y Solidaria y del Sector Financiero Popular y Solidario</a:t>
          </a:r>
          <a:r>
            <a:rPr lang="es-EC" sz="2100" kern="1200" dirty="0" smtClean="0">
              <a:latin typeface="Arial Narrow" pitchFamily="34" charset="0"/>
            </a:rPr>
            <a:t>.</a:t>
          </a:r>
          <a:endParaRPr lang="es-MX" sz="2100" kern="1200" dirty="0">
            <a:latin typeface="Arial Narrow" pitchFamily="34" charset="0"/>
          </a:endParaRPr>
        </a:p>
      </dsp:txBody>
      <dsp:txXfrm rot="10800000">
        <a:off x="5773471" y="2462673"/>
        <a:ext cx="2322606" cy="2933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89FF-B5EF-4C70-B918-ED4E01F08E4A}">
      <dsp:nvSpPr>
        <dsp:cNvPr id="0" name=""/>
        <dsp:cNvSpPr/>
      </dsp:nvSpPr>
      <dsp:spPr>
        <a:xfrm rot="16200000">
          <a:off x="1395" y="686226"/>
          <a:ext cx="3231315" cy="323131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FACTORES POLÍTICOS</a:t>
          </a:r>
          <a:endParaRPr lang="es-EC" sz="2600" kern="1200" dirty="0"/>
        </a:p>
      </dsp:txBody>
      <dsp:txXfrm rot="5400000">
        <a:off x="1395" y="1494055"/>
        <a:ext cx="2665835" cy="1615657"/>
      </dsp:txXfrm>
    </dsp:sp>
    <dsp:sp modelId="{6B835925-B319-477E-8480-8CFB97124E76}">
      <dsp:nvSpPr>
        <dsp:cNvPr id="0" name=""/>
        <dsp:cNvSpPr/>
      </dsp:nvSpPr>
      <dsp:spPr>
        <a:xfrm rot="5400000">
          <a:off x="3458627" y="686226"/>
          <a:ext cx="3231315" cy="323131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35000"/>
                <a:satMod val="253000"/>
              </a:schemeClr>
            </a:gs>
            <a:gs pos="50000">
              <a:schemeClr val="accent4">
                <a:hueOff val="-3210336"/>
                <a:satOff val="39690"/>
                <a:lumOff val="-12939"/>
                <a:alphaOff val="0"/>
                <a:tint val="42000"/>
                <a:satMod val="255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53000"/>
                <a:satMod val="26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FACTORES ECONÓMICOS</a:t>
          </a:r>
          <a:endParaRPr lang="es-EC" sz="2600" kern="1200" dirty="0"/>
        </a:p>
      </dsp:txBody>
      <dsp:txXfrm rot="-5400000">
        <a:off x="4024107" y="1494055"/>
        <a:ext cx="2665835" cy="1615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423CD-ABB2-4160-AC52-2D0ACE8F8CA9}">
      <dsp:nvSpPr>
        <dsp:cNvPr id="0" name=""/>
        <dsp:cNvSpPr/>
      </dsp:nvSpPr>
      <dsp:spPr>
        <a:xfrm>
          <a:off x="1832" y="0"/>
          <a:ext cx="1920419" cy="507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CLIENTES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Pequeños y Medianos Productores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Artesanos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Jubilados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Migrantes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Servidores Públicos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/>
        </a:p>
      </dsp:txBody>
      <dsp:txXfrm>
        <a:off x="1832" y="2028839"/>
        <a:ext cx="1920419" cy="2028839"/>
      </dsp:txXfrm>
    </dsp:sp>
    <dsp:sp modelId="{39BC1607-C801-4C0D-83FF-1B808ACC77C6}">
      <dsp:nvSpPr>
        <dsp:cNvPr id="0" name=""/>
        <dsp:cNvSpPr/>
      </dsp:nvSpPr>
      <dsp:spPr>
        <a:xfrm>
          <a:off x="117537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200BD-969C-4D4A-B970-3735A3FEEC5F}">
      <dsp:nvSpPr>
        <dsp:cNvPr id="0" name=""/>
        <dsp:cNvSpPr/>
      </dsp:nvSpPr>
      <dsp:spPr>
        <a:xfrm>
          <a:off x="1979864" y="0"/>
          <a:ext cx="1920419" cy="507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70112"/>
                <a:satOff val="13230"/>
                <a:lumOff val="-4313"/>
                <a:alphaOff val="0"/>
                <a:tint val="35000"/>
                <a:satMod val="253000"/>
              </a:schemeClr>
            </a:gs>
            <a:gs pos="50000">
              <a:schemeClr val="accent4">
                <a:hueOff val="-1070112"/>
                <a:satOff val="13230"/>
                <a:lumOff val="-4313"/>
                <a:alphaOff val="0"/>
                <a:tint val="42000"/>
                <a:satMod val="255000"/>
              </a:schemeClr>
            </a:gs>
            <a:gs pos="97000">
              <a:schemeClr val="accent4">
                <a:hueOff val="-1070112"/>
                <a:satOff val="13230"/>
                <a:lumOff val="-4313"/>
                <a:alphaOff val="0"/>
                <a:tint val="53000"/>
                <a:satMod val="260000"/>
              </a:schemeClr>
            </a:gs>
            <a:gs pos="100000">
              <a:schemeClr val="accent4">
                <a:hueOff val="-1070112"/>
                <a:satOff val="13230"/>
                <a:lumOff val="-431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COBERTURA DE MERCADO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Se encuentra distribuida en 4 Zonas.</a:t>
          </a:r>
          <a:endParaRPr lang="es-EC" sz="1300" kern="1200" dirty="0"/>
        </a:p>
      </dsp:txBody>
      <dsp:txXfrm>
        <a:off x="1979864" y="2028839"/>
        <a:ext cx="1920419" cy="2028839"/>
      </dsp:txXfrm>
    </dsp:sp>
    <dsp:sp modelId="{CCA51243-5B67-45D2-B0FD-128DE966DA83}">
      <dsp:nvSpPr>
        <dsp:cNvPr id="0" name=""/>
        <dsp:cNvSpPr/>
      </dsp:nvSpPr>
      <dsp:spPr>
        <a:xfrm>
          <a:off x="2095569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B444B0-67FD-4064-86DB-2ED10EBD1D3F}">
      <dsp:nvSpPr>
        <dsp:cNvPr id="0" name=""/>
        <dsp:cNvSpPr/>
      </dsp:nvSpPr>
      <dsp:spPr>
        <a:xfrm>
          <a:off x="3957896" y="0"/>
          <a:ext cx="1920419" cy="507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40224"/>
                <a:satOff val="26460"/>
                <a:lumOff val="-8626"/>
                <a:alphaOff val="0"/>
                <a:tint val="35000"/>
                <a:satMod val="253000"/>
              </a:schemeClr>
            </a:gs>
            <a:gs pos="50000">
              <a:schemeClr val="accent4">
                <a:hueOff val="-2140224"/>
                <a:satOff val="26460"/>
                <a:lumOff val="-8626"/>
                <a:alphaOff val="0"/>
                <a:tint val="42000"/>
                <a:satMod val="255000"/>
              </a:schemeClr>
            </a:gs>
            <a:gs pos="97000">
              <a:schemeClr val="accent4">
                <a:hueOff val="-2140224"/>
                <a:satOff val="26460"/>
                <a:lumOff val="-8626"/>
                <a:alphaOff val="0"/>
                <a:tint val="53000"/>
                <a:satMod val="260000"/>
              </a:schemeClr>
            </a:gs>
            <a:gs pos="100000">
              <a:schemeClr val="accent4">
                <a:hueOff val="-2140224"/>
                <a:satOff val="26460"/>
                <a:lumOff val="-862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PRODUCTOS 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Cuenta Luz (Depósitos A La Vista)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Cuenta Mis Ahorritos</a:t>
          </a:r>
          <a:endParaRPr lang="es-EC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Cuenta Luz Reserva</a:t>
          </a:r>
          <a:endParaRPr lang="es-EC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Certificados De Aportación</a:t>
          </a:r>
          <a:endParaRPr lang="es-EC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Depósitos A Plazo Fijo</a:t>
          </a:r>
          <a:endParaRPr lang="es-EC" sz="1300" kern="1200"/>
        </a:p>
      </dsp:txBody>
      <dsp:txXfrm>
        <a:off x="3957896" y="2028839"/>
        <a:ext cx="1920419" cy="2028839"/>
      </dsp:txXfrm>
    </dsp:sp>
    <dsp:sp modelId="{8F6B13D2-186E-41C0-9FFC-F610DB9F150D}">
      <dsp:nvSpPr>
        <dsp:cNvPr id="0" name=""/>
        <dsp:cNvSpPr/>
      </dsp:nvSpPr>
      <dsp:spPr>
        <a:xfrm>
          <a:off x="4073601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1B75A8-9D51-4BB8-95A9-D4519C2A5BC5}">
      <dsp:nvSpPr>
        <dsp:cNvPr id="0" name=""/>
        <dsp:cNvSpPr/>
      </dsp:nvSpPr>
      <dsp:spPr>
        <a:xfrm>
          <a:off x="5935928" y="0"/>
          <a:ext cx="1920419" cy="507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35000"/>
                <a:satMod val="253000"/>
              </a:schemeClr>
            </a:gs>
            <a:gs pos="50000">
              <a:schemeClr val="accent4">
                <a:hueOff val="-3210336"/>
                <a:satOff val="39690"/>
                <a:lumOff val="-12939"/>
                <a:alphaOff val="0"/>
                <a:tint val="42000"/>
                <a:satMod val="255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53000"/>
                <a:satMod val="26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SERVICIOS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Recaudaciones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Bono Desarrollo Humano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Transferencias Bancarias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Pago de Nómina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Remesas</a:t>
          </a:r>
          <a:endParaRPr lang="es-EC" sz="1300" kern="1200" dirty="0"/>
        </a:p>
      </dsp:txBody>
      <dsp:txXfrm>
        <a:off x="5935928" y="2028839"/>
        <a:ext cx="1920419" cy="2028839"/>
      </dsp:txXfrm>
    </dsp:sp>
    <dsp:sp modelId="{94957695-D57F-4123-91F1-88171CD246A9}">
      <dsp:nvSpPr>
        <dsp:cNvPr id="0" name=""/>
        <dsp:cNvSpPr/>
      </dsp:nvSpPr>
      <dsp:spPr>
        <a:xfrm>
          <a:off x="6051633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A90017-733A-4A02-84E5-45C8AAF67D9F}">
      <dsp:nvSpPr>
        <dsp:cNvPr id="0" name=""/>
        <dsp:cNvSpPr/>
      </dsp:nvSpPr>
      <dsp:spPr>
        <a:xfrm>
          <a:off x="314327" y="4057678"/>
          <a:ext cx="7229525" cy="76081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tint val="4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1329-D2FF-4BF1-9D8F-9540FB13BEF9}">
      <dsp:nvSpPr>
        <dsp:cNvPr id="0" name=""/>
        <dsp:cNvSpPr/>
      </dsp:nvSpPr>
      <dsp:spPr>
        <a:xfrm rot="5400000">
          <a:off x="4691176" y="-1962384"/>
          <a:ext cx="624681" cy="4709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Arial Narrow" pitchFamily="34" charset="0"/>
            </a:rPr>
            <a:t>Capital</a:t>
          </a:r>
          <a:endParaRPr lang="es-EC" sz="2500" kern="1200" dirty="0">
            <a:latin typeface="Arial Narrow" pitchFamily="34" charset="0"/>
          </a:endParaRPr>
        </a:p>
      </dsp:txBody>
      <dsp:txXfrm rot="-5400000">
        <a:off x="2648921" y="110365"/>
        <a:ext cx="4678698" cy="563693"/>
      </dsp:txXfrm>
    </dsp:sp>
    <dsp:sp modelId="{EED575DB-5481-4E74-8BF5-0D0D1A0CFF27}">
      <dsp:nvSpPr>
        <dsp:cNvPr id="0" name=""/>
        <dsp:cNvSpPr/>
      </dsp:nvSpPr>
      <dsp:spPr>
        <a:xfrm>
          <a:off x="0" y="1785"/>
          <a:ext cx="2648921" cy="7808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 Narrow" pitchFamily="34" charset="0"/>
            </a:rPr>
            <a:t>C</a:t>
          </a:r>
          <a:endParaRPr lang="es-EC" sz="4400" kern="1200" dirty="0">
            <a:latin typeface="Arial Narrow" pitchFamily="34" charset="0"/>
          </a:endParaRPr>
        </a:p>
      </dsp:txBody>
      <dsp:txXfrm>
        <a:off x="38118" y="39903"/>
        <a:ext cx="2572685" cy="704615"/>
      </dsp:txXfrm>
    </dsp:sp>
    <dsp:sp modelId="{C13DAB85-122B-4AB0-BB9F-09127F702F85}">
      <dsp:nvSpPr>
        <dsp:cNvPr id="0" name=""/>
        <dsp:cNvSpPr/>
      </dsp:nvSpPr>
      <dsp:spPr>
        <a:xfrm rot="5400000">
          <a:off x="4691176" y="-1142490"/>
          <a:ext cx="624681" cy="4709192"/>
        </a:xfrm>
        <a:prstGeom prst="round2SameRect">
          <a:avLst/>
        </a:prstGeom>
        <a:solidFill>
          <a:schemeClr val="accent2">
            <a:tint val="40000"/>
            <a:alpha val="90000"/>
            <a:hueOff val="4931170"/>
            <a:satOff val="-14682"/>
            <a:lumOff val="-96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931170"/>
              <a:satOff val="-14682"/>
              <a:lumOff val="-9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err="1" smtClean="0">
              <a:latin typeface="Arial Narrow" pitchFamily="34" charset="0"/>
            </a:rPr>
            <a:t>Asset</a:t>
          </a:r>
          <a:r>
            <a:rPr lang="es-EC" sz="2500" kern="1200" dirty="0" smtClean="0">
              <a:latin typeface="Arial Narrow" pitchFamily="34" charset="0"/>
            </a:rPr>
            <a:t>             (Calidad de Activos)</a:t>
          </a:r>
          <a:endParaRPr lang="es-EC" sz="2500" kern="1200" dirty="0">
            <a:latin typeface="Arial Narrow" pitchFamily="34" charset="0"/>
          </a:endParaRPr>
        </a:p>
      </dsp:txBody>
      <dsp:txXfrm rot="-5400000">
        <a:off x="2648921" y="930259"/>
        <a:ext cx="4678698" cy="563693"/>
      </dsp:txXfrm>
    </dsp:sp>
    <dsp:sp modelId="{2974EF45-540A-4CEE-8A57-BE02556F4040}">
      <dsp:nvSpPr>
        <dsp:cNvPr id="0" name=""/>
        <dsp:cNvSpPr/>
      </dsp:nvSpPr>
      <dsp:spPr>
        <a:xfrm>
          <a:off x="0" y="821680"/>
          <a:ext cx="2648921" cy="780851"/>
        </a:xfrm>
        <a:prstGeom prst="roundRect">
          <a:avLst/>
        </a:prstGeom>
        <a:gradFill rotWithShape="0">
          <a:gsLst>
            <a:gs pos="0">
              <a:schemeClr val="accent2">
                <a:hueOff val="4752210"/>
                <a:satOff val="-9171"/>
                <a:lumOff val="-1177"/>
                <a:alphaOff val="0"/>
                <a:tint val="35000"/>
                <a:satMod val="253000"/>
              </a:schemeClr>
            </a:gs>
            <a:gs pos="50000">
              <a:schemeClr val="accent2">
                <a:hueOff val="4752210"/>
                <a:satOff val="-9171"/>
                <a:lumOff val="-1177"/>
                <a:alphaOff val="0"/>
                <a:tint val="42000"/>
                <a:satMod val="255000"/>
              </a:schemeClr>
            </a:gs>
            <a:gs pos="97000">
              <a:schemeClr val="accent2">
                <a:hueOff val="4752210"/>
                <a:satOff val="-9171"/>
                <a:lumOff val="-1177"/>
                <a:alphaOff val="0"/>
                <a:tint val="53000"/>
                <a:satMod val="260000"/>
              </a:schemeClr>
            </a:gs>
            <a:gs pos="100000">
              <a:schemeClr val="accent2">
                <a:hueOff val="4752210"/>
                <a:satOff val="-9171"/>
                <a:lumOff val="-117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 Narrow" pitchFamily="34" charset="0"/>
            </a:rPr>
            <a:t>A</a:t>
          </a:r>
          <a:endParaRPr lang="es-EC" sz="4400" kern="1200" dirty="0">
            <a:latin typeface="Arial Narrow" pitchFamily="34" charset="0"/>
          </a:endParaRPr>
        </a:p>
      </dsp:txBody>
      <dsp:txXfrm>
        <a:off x="38118" y="859798"/>
        <a:ext cx="2572685" cy="704615"/>
      </dsp:txXfrm>
    </dsp:sp>
    <dsp:sp modelId="{F68F6869-F74B-435A-BF3C-289B26D084DE}">
      <dsp:nvSpPr>
        <dsp:cNvPr id="0" name=""/>
        <dsp:cNvSpPr/>
      </dsp:nvSpPr>
      <dsp:spPr>
        <a:xfrm rot="5400000">
          <a:off x="4691176" y="-322596"/>
          <a:ext cx="624681" cy="4709192"/>
        </a:xfrm>
        <a:prstGeom prst="round2SameRect">
          <a:avLst/>
        </a:prstGeom>
        <a:solidFill>
          <a:schemeClr val="accent2">
            <a:tint val="40000"/>
            <a:alpha val="90000"/>
            <a:hueOff val="9862340"/>
            <a:satOff val="-29363"/>
            <a:lumOff val="-19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862340"/>
              <a:satOff val="-29363"/>
              <a:lumOff val="-1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Arial Narrow" pitchFamily="34" charset="0"/>
            </a:rPr>
            <a:t>Management   (Capacidad Administrativa)</a:t>
          </a:r>
          <a:endParaRPr lang="es-EC" sz="2500" kern="1200" dirty="0">
            <a:latin typeface="Arial Narrow" pitchFamily="34" charset="0"/>
          </a:endParaRPr>
        </a:p>
      </dsp:txBody>
      <dsp:txXfrm rot="-5400000">
        <a:off x="2648921" y="1750153"/>
        <a:ext cx="4678698" cy="563693"/>
      </dsp:txXfrm>
    </dsp:sp>
    <dsp:sp modelId="{FCC7F10D-9F0E-4D8F-9378-03AD4557FE79}">
      <dsp:nvSpPr>
        <dsp:cNvPr id="0" name=""/>
        <dsp:cNvSpPr/>
      </dsp:nvSpPr>
      <dsp:spPr>
        <a:xfrm>
          <a:off x="0" y="1641574"/>
          <a:ext cx="2648921" cy="780851"/>
        </a:xfrm>
        <a:prstGeom prst="roundRect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35000"/>
                <a:satMod val="253000"/>
              </a:schemeClr>
            </a:gs>
            <a:gs pos="50000">
              <a:schemeClr val="accent2">
                <a:hueOff val="9504421"/>
                <a:satOff val="-18343"/>
                <a:lumOff val="-2355"/>
                <a:alphaOff val="0"/>
                <a:tint val="42000"/>
                <a:satMod val="255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53000"/>
                <a:satMod val="26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 Narrow" pitchFamily="34" charset="0"/>
            </a:rPr>
            <a:t>M</a:t>
          </a:r>
          <a:endParaRPr lang="es-EC" sz="4400" kern="1200" dirty="0">
            <a:latin typeface="Arial Narrow" pitchFamily="34" charset="0"/>
          </a:endParaRPr>
        </a:p>
      </dsp:txBody>
      <dsp:txXfrm>
        <a:off x="38118" y="1679692"/>
        <a:ext cx="2572685" cy="704615"/>
      </dsp:txXfrm>
    </dsp:sp>
    <dsp:sp modelId="{A1322B90-7363-475A-9A4E-F340F8D9A023}">
      <dsp:nvSpPr>
        <dsp:cNvPr id="0" name=""/>
        <dsp:cNvSpPr/>
      </dsp:nvSpPr>
      <dsp:spPr>
        <a:xfrm rot="5400000">
          <a:off x="4691176" y="497297"/>
          <a:ext cx="624681" cy="4709192"/>
        </a:xfrm>
        <a:prstGeom prst="round2SameRect">
          <a:avLst/>
        </a:prstGeom>
        <a:solidFill>
          <a:schemeClr val="accent2">
            <a:tint val="40000"/>
            <a:alpha val="90000"/>
            <a:hueOff val="14793510"/>
            <a:satOff val="-44045"/>
            <a:lumOff val="-29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793510"/>
              <a:satOff val="-44045"/>
              <a:lumOff val="-29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err="1" smtClean="0">
              <a:latin typeface="Arial Narrow" pitchFamily="34" charset="0"/>
            </a:rPr>
            <a:t>Earning</a:t>
          </a:r>
          <a:r>
            <a:rPr lang="es-EC" sz="2500" kern="1200" dirty="0" smtClean="0">
              <a:latin typeface="Arial Narrow" pitchFamily="34" charset="0"/>
            </a:rPr>
            <a:t>           (Rentabilidad)</a:t>
          </a:r>
          <a:endParaRPr lang="es-EC" sz="2500" kern="1200" dirty="0">
            <a:latin typeface="Arial Narrow" pitchFamily="34" charset="0"/>
          </a:endParaRPr>
        </a:p>
      </dsp:txBody>
      <dsp:txXfrm rot="-5400000">
        <a:off x="2648921" y="2570046"/>
        <a:ext cx="4678698" cy="563693"/>
      </dsp:txXfrm>
    </dsp:sp>
    <dsp:sp modelId="{9AC2E510-7A31-4EBB-94EB-3E16EF36EE17}">
      <dsp:nvSpPr>
        <dsp:cNvPr id="0" name=""/>
        <dsp:cNvSpPr/>
      </dsp:nvSpPr>
      <dsp:spPr>
        <a:xfrm>
          <a:off x="0" y="2461468"/>
          <a:ext cx="2648921" cy="780851"/>
        </a:xfrm>
        <a:prstGeom prst="roundRect">
          <a:avLst/>
        </a:prstGeom>
        <a:gradFill rotWithShape="0">
          <a:gsLst>
            <a:gs pos="0">
              <a:schemeClr val="accent2">
                <a:hueOff val="14256631"/>
                <a:satOff val="-27514"/>
                <a:lumOff val="-3532"/>
                <a:alphaOff val="0"/>
                <a:tint val="35000"/>
                <a:satMod val="253000"/>
              </a:schemeClr>
            </a:gs>
            <a:gs pos="50000">
              <a:schemeClr val="accent2">
                <a:hueOff val="14256631"/>
                <a:satOff val="-27514"/>
                <a:lumOff val="-3532"/>
                <a:alphaOff val="0"/>
                <a:tint val="42000"/>
                <a:satMod val="255000"/>
              </a:schemeClr>
            </a:gs>
            <a:gs pos="97000">
              <a:schemeClr val="accent2">
                <a:hueOff val="14256631"/>
                <a:satOff val="-27514"/>
                <a:lumOff val="-3532"/>
                <a:alphaOff val="0"/>
                <a:tint val="53000"/>
                <a:satMod val="260000"/>
              </a:schemeClr>
            </a:gs>
            <a:gs pos="100000">
              <a:schemeClr val="accent2">
                <a:hueOff val="14256631"/>
                <a:satOff val="-27514"/>
                <a:lumOff val="-353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 Narrow" pitchFamily="34" charset="0"/>
            </a:rPr>
            <a:t>E</a:t>
          </a:r>
          <a:endParaRPr lang="es-EC" sz="4400" kern="1200" dirty="0">
            <a:latin typeface="Arial Narrow" pitchFamily="34" charset="0"/>
          </a:endParaRPr>
        </a:p>
      </dsp:txBody>
      <dsp:txXfrm>
        <a:off x="38118" y="2499586"/>
        <a:ext cx="2572685" cy="704615"/>
      </dsp:txXfrm>
    </dsp:sp>
    <dsp:sp modelId="{C8533FFF-F26A-4020-A1FF-62A6B236A74B}">
      <dsp:nvSpPr>
        <dsp:cNvPr id="0" name=""/>
        <dsp:cNvSpPr/>
      </dsp:nvSpPr>
      <dsp:spPr>
        <a:xfrm rot="5400000">
          <a:off x="4691176" y="1317191"/>
          <a:ext cx="624681" cy="4709192"/>
        </a:xfrm>
        <a:prstGeom prst="round2SameRect">
          <a:avLst/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err="1" smtClean="0">
              <a:latin typeface="Arial Narrow" pitchFamily="34" charset="0"/>
            </a:rPr>
            <a:t>Liquidity</a:t>
          </a:r>
          <a:r>
            <a:rPr lang="es-EC" sz="2500" kern="1200" dirty="0" smtClean="0">
              <a:latin typeface="Arial Narrow" pitchFamily="34" charset="0"/>
            </a:rPr>
            <a:t>         (Liquidez)</a:t>
          </a:r>
          <a:endParaRPr lang="es-EC" sz="2500" kern="1200" dirty="0">
            <a:latin typeface="Arial Narrow" pitchFamily="34" charset="0"/>
          </a:endParaRPr>
        </a:p>
      </dsp:txBody>
      <dsp:txXfrm rot="-5400000">
        <a:off x="2648921" y="3389940"/>
        <a:ext cx="4678698" cy="563693"/>
      </dsp:txXfrm>
    </dsp:sp>
    <dsp:sp modelId="{EE92C0CB-4AB9-4572-A3EF-EA013AA3B149}">
      <dsp:nvSpPr>
        <dsp:cNvPr id="0" name=""/>
        <dsp:cNvSpPr/>
      </dsp:nvSpPr>
      <dsp:spPr>
        <a:xfrm>
          <a:off x="0" y="3281362"/>
          <a:ext cx="2648921" cy="780851"/>
        </a:xfrm>
        <a:prstGeom prst="roundRect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 Narrow" pitchFamily="34" charset="0"/>
            </a:rPr>
            <a:t>L</a:t>
          </a:r>
          <a:endParaRPr lang="es-EC" sz="4400" kern="1200" dirty="0">
            <a:latin typeface="Arial Narrow" pitchFamily="34" charset="0"/>
          </a:endParaRPr>
        </a:p>
      </dsp:txBody>
      <dsp:txXfrm>
        <a:off x="38118" y="3319480"/>
        <a:ext cx="2572685" cy="704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F190A-7A24-467E-9333-3CCF776857F5}">
      <dsp:nvSpPr>
        <dsp:cNvPr id="0" name=""/>
        <dsp:cNvSpPr/>
      </dsp:nvSpPr>
      <dsp:spPr>
        <a:xfrm>
          <a:off x="3979" y="1143383"/>
          <a:ext cx="1874778" cy="1874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CFB654-B94F-4236-9A0E-2095EA0BE9BB}">
      <dsp:nvSpPr>
        <dsp:cNvPr id="0" name=""/>
        <dsp:cNvSpPr/>
      </dsp:nvSpPr>
      <dsp:spPr>
        <a:xfrm>
          <a:off x="309175" y="2268250"/>
          <a:ext cx="1874778" cy="1874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Aspectos Generales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De la Cooperativa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Productos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Servicios</a:t>
          </a:r>
          <a:endParaRPr lang="es-EC" sz="1300" kern="1200" dirty="0"/>
        </a:p>
      </dsp:txBody>
      <dsp:txXfrm>
        <a:off x="364085" y="2323160"/>
        <a:ext cx="1764958" cy="1764958"/>
      </dsp:txXfrm>
    </dsp:sp>
    <dsp:sp modelId="{57C97597-5BB9-4E3F-AC35-A69D0A541D80}">
      <dsp:nvSpPr>
        <dsp:cNvPr id="0" name=""/>
        <dsp:cNvSpPr/>
      </dsp:nvSpPr>
      <dsp:spPr>
        <a:xfrm>
          <a:off x="2239881" y="1855530"/>
          <a:ext cx="361123" cy="450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2239881" y="1945627"/>
        <a:ext cx="252786" cy="270289"/>
      </dsp:txXfrm>
    </dsp:sp>
    <dsp:sp modelId="{5C2C3E81-CA48-40E0-95EC-34ACBFFD954A}">
      <dsp:nvSpPr>
        <dsp:cNvPr id="0" name=""/>
        <dsp:cNvSpPr/>
      </dsp:nvSpPr>
      <dsp:spPr>
        <a:xfrm>
          <a:off x="2910540" y="1143383"/>
          <a:ext cx="1874778" cy="1874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tint val="50000"/>
              <a:hueOff val="-8171570"/>
              <a:satOff val="-8089"/>
              <a:lumOff val="5464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72429E-C417-47EC-A248-9D9CBB1B1EA6}">
      <dsp:nvSpPr>
        <dsp:cNvPr id="0" name=""/>
        <dsp:cNvSpPr/>
      </dsp:nvSpPr>
      <dsp:spPr>
        <a:xfrm>
          <a:off x="3215736" y="2268250"/>
          <a:ext cx="1874778" cy="1874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8413219"/>
              <a:satOff val="-4326"/>
              <a:lumOff val="-186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Descripción de Políticas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Inversión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Financiamiento</a:t>
          </a:r>
          <a:endParaRPr lang="es-EC" sz="1300" kern="1200" dirty="0"/>
        </a:p>
      </dsp:txBody>
      <dsp:txXfrm>
        <a:off x="3270646" y="2323160"/>
        <a:ext cx="1764958" cy="1764958"/>
      </dsp:txXfrm>
    </dsp:sp>
    <dsp:sp modelId="{3C9FD65B-C5AD-49E1-80C6-8E005D4590F7}">
      <dsp:nvSpPr>
        <dsp:cNvPr id="0" name=""/>
        <dsp:cNvSpPr/>
      </dsp:nvSpPr>
      <dsp:spPr>
        <a:xfrm>
          <a:off x="5146442" y="1855530"/>
          <a:ext cx="361123" cy="450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5146442" y="1945627"/>
        <a:ext cx="252786" cy="270289"/>
      </dsp:txXfrm>
    </dsp:sp>
    <dsp:sp modelId="{D3B36025-B23F-4912-BAA1-681E171D4E17}">
      <dsp:nvSpPr>
        <dsp:cNvPr id="0" name=""/>
        <dsp:cNvSpPr/>
      </dsp:nvSpPr>
      <dsp:spPr>
        <a:xfrm>
          <a:off x="5817101" y="1143383"/>
          <a:ext cx="1874778" cy="1874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tint val="50000"/>
              <a:hueOff val="-16343141"/>
              <a:satOff val="-16178"/>
              <a:lumOff val="10928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DDB06-8E70-446B-A2B7-3E9D3FB0CEA9}">
      <dsp:nvSpPr>
        <dsp:cNvPr id="0" name=""/>
        <dsp:cNvSpPr/>
      </dsp:nvSpPr>
      <dsp:spPr>
        <a:xfrm>
          <a:off x="6122297" y="2268250"/>
          <a:ext cx="1874778" cy="1874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Características de la Titularización</a:t>
          </a:r>
          <a:endParaRPr lang="es-EC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Monto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Plazo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Tasa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Forma de Pago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Tipo de Agente</a:t>
          </a:r>
          <a:endParaRPr lang="es-EC" sz="1300" kern="1200" dirty="0"/>
        </a:p>
      </dsp:txBody>
      <dsp:txXfrm>
        <a:off x="6177207" y="2323160"/>
        <a:ext cx="1764958" cy="176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ED601F-B25C-4791-A5EF-9DBDBC78A08F}" type="datetimeFigureOut">
              <a:rPr lang="es-EC" smtClean="0"/>
              <a:pPr/>
              <a:t>17/06/2014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53F5EA-914E-4796-824E-4DE5CF931582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blogs.espe.edu.ec/wp-content/uploads/2013/09/LOGO-PRINCIPAL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929" y="500042"/>
            <a:ext cx="3440142" cy="102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29104" y="404664"/>
            <a:ext cx="7631597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endParaRPr lang="es-ES" sz="3000" b="1" dirty="0" smtClean="0">
              <a:ln w="50800"/>
              <a:latin typeface="Arial Narrow" pitchFamily="34" charset="0"/>
            </a:endParaRPr>
          </a:p>
          <a:p>
            <a:pPr algn="r"/>
            <a:endParaRPr lang="es-ES" sz="3000" b="1" dirty="0" smtClean="0">
              <a:ln w="50800"/>
              <a:latin typeface="Arial Narrow" pitchFamily="34" charset="0"/>
            </a:endParaRPr>
          </a:p>
          <a:p>
            <a:pPr algn="ctr"/>
            <a:endParaRPr lang="es-ES" sz="2000" b="1" dirty="0" smtClean="0">
              <a:ln w="50800"/>
              <a:latin typeface="Arial Narrow" pitchFamily="34" charset="0"/>
            </a:endParaRPr>
          </a:p>
          <a:p>
            <a:pPr algn="ctr"/>
            <a:r>
              <a:rPr lang="es-ES" sz="2000" b="1" dirty="0" smtClean="0">
                <a:ln w="50800"/>
                <a:latin typeface="Arial Narrow" pitchFamily="34" charset="0"/>
              </a:rPr>
              <a:t>DEPARTAMENTO DE CIENCIAS ADMINISTRATIVAS Y DE COMERCIO</a:t>
            </a:r>
          </a:p>
          <a:p>
            <a:pPr algn="just"/>
            <a:endParaRPr lang="es-ES" b="1" dirty="0" smtClean="0">
              <a:ln w="50800"/>
              <a:latin typeface="Arial Narrow" pitchFamily="34" charset="0"/>
            </a:endParaRPr>
          </a:p>
          <a:p>
            <a:pPr algn="just"/>
            <a:r>
              <a:rPr lang="es-ES" b="1" dirty="0" smtClean="0">
                <a:ln w="50800"/>
                <a:latin typeface="Arial Narrow" pitchFamily="34" charset="0"/>
              </a:rPr>
              <a:t>Título de la tesis:</a:t>
            </a:r>
          </a:p>
          <a:p>
            <a:pPr algn="just"/>
            <a:r>
              <a:rPr lang="es-EC" sz="2400" b="1" i="1" dirty="0"/>
              <a:t>“Análisis Financiero De La Cooperativa de Ahorro y Crédito Luz del Valle, para la Posible Titularización de la Cartera en el Mercado Bursátil.”</a:t>
            </a:r>
            <a:endParaRPr lang="es-EC" sz="2400" dirty="0"/>
          </a:p>
          <a:p>
            <a:endParaRPr lang="es-ES" sz="2000" b="1" dirty="0" smtClean="0">
              <a:ln w="50800"/>
              <a:latin typeface="Arial Narrow" pitchFamily="34" charset="0"/>
            </a:endParaRPr>
          </a:p>
          <a:p>
            <a:endParaRPr lang="es-ES" sz="2000" b="1" dirty="0" smtClean="0">
              <a:ln w="50800"/>
              <a:latin typeface="Arial Narrow" pitchFamily="34" charset="0"/>
            </a:endParaRPr>
          </a:p>
          <a:p>
            <a:r>
              <a:rPr lang="es-ES" sz="2000" b="1" dirty="0" smtClean="0">
                <a:ln w="50800"/>
                <a:latin typeface="Arial Narrow" pitchFamily="34" charset="0"/>
              </a:rPr>
              <a:t>Tesis para obtener el título en:</a:t>
            </a:r>
            <a:endParaRPr lang="es-ES" sz="2000" b="1" dirty="0">
              <a:ln w="50800"/>
              <a:latin typeface="Arial Narrow" pitchFamily="34" charset="0"/>
            </a:endParaRPr>
          </a:p>
          <a:p>
            <a:pPr algn="ctr"/>
            <a:r>
              <a:rPr lang="es-ES_tradnl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INGENIERÍA </a:t>
            </a:r>
            <a:r>
              <a:rPr lang="es-ES_tradnl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EN FINANZAS Y AUDITORÍA, </a:t>
            </a:r>
            <a:r>
              <a:rPr lang="es-ES_tradnl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CPA</a:t>
            </a:r>
          </a:p>
          <a:p>
            <a:endParaRPr lang="es-ES_tradnl" sz="2200" b="1" dirty="0" smtClean="0">
              <a:latin typeface="Arial Narrow" pitchFamily="34" charset="0"/>
            </a:endParaRPr>
          </a:p>
          <a:p>
            <a:r>
              <a:rPr lang="es-ES_tradnl" sz="2000" b="1" dirty="0" smtClean="0">
                <a:latin typeface="Arial Narrow" pitchFamily="34" charset="0"/>
              </a:rPr>
              <a:t>AUTOR</a:t>
            </a:r>
            <a:r>
              <a:rPr lang="es-ES_tradnl" sz="2000" b="1" dirty="0">
                <a:latin typeface="Arial Narrow" pitchFamily="34" charset="0"/>
              </a:rPr>
              <a:t>: </a:t>
            </a:r>
            <a:r>
              <a:rPr lang="es-ES_tradnl" sz="2000" b="1" dirty="0" smtClean="0">
                <a:latin typeface="Arial Narrow" pitchFamily="34" charset="0"/>
              </a:rPr>
              <a:t>JUAN CARLOS  VALENCIA MORALES</a:t>
            </a:r>
            <a:endParaRPr lang="es-ES" sz="2000" dirty="0">
              <a:latin typeface="Arial Narrow" pitchFamily="34" charset="0"/>
            </a:endParaRPr>
          </a:p>
          <a:p>
            <a:r>
              <a:rPr lang="es-ES_tradnl" sz="2000" b="1" dirty="0">
                <a:latin typeface="Arial Narrow" pitchFamily="34" charset="0"/>
              </a:rPr>
              <a:t> </a:t>
            </a:r>
            <a:endParaRPr lang="es-ES" sz="2000" dirty="0">
              <a:latin typeface="Arial Narrow" pitchFamily="34" charset="0"/>
            </a:endParaRPr>
          </a:p>
          <a:p>
            <a:r>
              <a:rPr lang="es-ES_tradnl" sz="2000" b="1" dirty="0">
                <a:latin typeface="Arial Narrow" pitchFamily="34" charset="0"/>
              </a:rPr>
              <a:t>DIRECTOR: </a:t>
            </a:r>
            <a:r>
              <a:rPr lang="es-EC" sz="2000" b="1" dirty="0" smtClean="0">
                <a:latin typeface="Arial Narrow" pitchFamily="34" charset="0"/>
              </a:rPr>
              <a:t>ING. EDUARDO SANDOVAL</a:t>
            </a:r>
            <a:endParaRPr lang="es-ES" sz="2000" dirty="0">
              <a:latin typeface="Arial Narrow" pitchFamily="34" charset="0"/>
            </a:endParaRPr>
          </a:p>
          <a:p>
            <a:r>
              <a:rPr lang="es-ES_tradnl" sz="2000" b="1" dirty="0">
                <a:latin typeface="Arial Narrow" pitchFamily="34" charset="0"/>
              </a:rPr>
              <a:t>CODIRECTOR: </a:t>
            </a:r>
            <a:r>
              <a:rPr lang="es-ES_tradnl" sz="2000" b="1" dirty="0" smtClean="0">
                <a:latin typeface="Arial Narrow" pitchFamily="34" charset="0"/>
              </a:rPr>
              <a:t>ECO. GALO ACOSTA</a:t>
            </a:r>
            <a:endParaRPr lang="es-ES" sz="2000" b="1" dirty="0">
              <a:ln w="50800"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66788"/>
            <a:ext cx="5786478" cy="56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214414" y="214290"/>
            <a:ext cx="12554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FODA</a:t>
            </a:r>
            <a:endParaRPr lang="es-E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28794" y="2371547"/>
            <a:ext cx="58959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METODOLOGÍA</a:t>
            </a:r>
            <a:endParaRPr lang="es-E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14290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Métodos Basados en </a:t>
            </a:r>
            <a:r>
              <a:rPr lang="es-EC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es-EC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l Balance</a:t>
            </a:r>
          </a:p>
          <a:p>
            <a:pPr algn="ctr"/>
            <a:r>
              <a:rPr lang="es-EC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es-EC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en la Situación Patrimonial</a:t>
            </a:r>
            <a:endParaRPr lang="es-E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1943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428992" y="1447800"/>
            <a:ext cx="5504696" cy="4800600"/>
          </a:xfrm>
        </p:spPr>
        <p:txBody>
          <a:bodyPr>
            <a:normAutofit/>
          </a:bodyPr>
          <a:lstStyle/>
          <a:p>
            <a:endParaRPr lang="es-EC" sz="2400" dirty="0" smtClean="0"/>
          </a:p>
          <a:p>
            <a:r>
              <a:rPr lang="es-EC" sz="2400" dirty="0" smtClean="0"/>
              <a:t>Se centra en información contable.</a:t>
            </a:r>
          </a:p>
          <a:p>
            <a:endParaRPr lang="es-EC" sz="2400" dirty="0" smtClean="0"/>
          </a:p>
          <a:p>
            <a:r>
              <a:rPr lang="es-EC" sz="2400" dirty="0" smtClean="0"/>
              <a:t>Resultado de este método solo nos indica la situación de un momento concreto.</a:t>
            </a:r>
          </a:p>
          <a:p>
            <a:endParaRPr lang="es-EC" sz="2400" dirty="0" smtClean="0"/>
          </a:p>
          <a:p>
            <a:r>
              <a:rPr lang="es-EC" sz="2400" dirty="0" smtClean="0"/>
              <a:t>Determina cual es la evolución de una entidad.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b="7611"/>
          <a:stretch>
            <a:fillRect/>
          </a:stretch>
        </p:blipFill>
        <p:spPr bwMode="auto">
          <a:xfrm>
            <a:off x="285720" y="714356"/>
            <a:ext cx="4000528" cy="60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b="5747"/>
          <a:stretch>
            <a:fillRect/>
          </a:stretch>
        </p:blipFill>
        <p:spPr bwMode="auto">
          <a:xfrm>
            <a:off x="4572000" y="714356"/>
            <a:ext cx="4214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1429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MÉTODOLOGÍA CAMEL</a:t>
            </a:r>
            <a:endParaRPr lang="es-E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785786" y="1142984"/>
            <a:ext cx="7362084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C" sz="2600" dirty="0" smtClean="0">
                <a:latin typeface="Arial Narrow" pitchFamily="34" charset="0"/>
              </a:rPr>
              <a:t>Permite </a:t>
            </a:r>
            <a:r>
              <a:rPr lang="es-EC" sz="2600" dirty="0">
                <a:latin typeface="Arial Narrow" pitchFamily="34" charset="0"/>
              </a:rPr>
              <a:t>las instituciones financieras evaluar la </a:t>
            </a:r>
            <a:r>
              <a:rPr lang="es-EC" sz="2600" dirty="0" smtClean="0">
                <a:latin typeface="Arial Narrow" pitchFamily="34" charset="0"/>
              </a:rPr>
              <a:t>solidez financiera </a:t>
            </a:r>
            <a:r>
              <a:rPr lang="es-EC" sz="2600" dirty="0">
                <a:latin typeface="Arial Narrow" pitchFamily="34" charset="0"/>
              </a:rPr>
              <a:t>con base al análisis de indicadores </a:t>
            </a:r>
            <a:r>
              <a:rPr lang="es-EC" sz="2600" dirty="0" smtClean="0">
                <a:latin typeface="Arial Narrow" pitchFamily="34" charset="0"/>
              </a:rPr>
              <a:t>cuantitativos</a:t>
            </a:r>
            <a:r>
              <a:rPr lang="es-EC" sz="2600" dirty="0">
                <a:latin typeface="Arial Narrow" pitchFamily="34" charset="0"/>
              </a:rPr>
              <a:t>.</a:t>
            </a:r>
            <a:endParaRPr kumimoji="0" lang="es-EC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142976" y="2571744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42942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5722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50085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50085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14366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17615"/>
            <a:ext cx="8229600" cy="4525963"/>
          </a:xfrm>
        </p:spPr>
        <p:txBody>
          <a:bodyPr/>
          <a:lstStyle/>
          <a:p>
            <a:pPr algn="ctr"/>
            <a:r>
              <a:rPr lang="es-EC" i="1" dirty="0" smtClean="0">
                <a:latin typeface="Bookman Old Style" pitchFamily="18" charset="0"/>
              </a:rPr>
              <a:t>“El futuro tiene muchos nombres. Para los débiles es lo inalcanzable. Para los temerosos, lo desconocido. Para los valientes es una oportunidad”</a:t>
            </a:r>
          </a:p>
          <a:p>
            <a:pPr algn="ctr"/>
            <a:endParaRPr lang="es-EC" i="1" dirty="0">
              <a:latin typeface="Bookman Old Style" pitchFamily="18" charset="0"/>
            </a:endParaRPr>
          </a:p>
          <a:p>
            <a:pPr algn="ctr"/>
            <a:endParaRPr lang="es-EC" i="1" dirty="0" smtClean="0">
              <a:latin typeface="Bookman Old Style" pitchFamily="18" charset="0"/>
            </a:endParaRPr>
          </a:p>
          <a:p>
            <a:pPr marL="82296" indent="0" algn="r">
              <a:buNone/>
            </a:pPr>
            <a:r>
              <a:rPr lang="es-EC" i="1" dirty="0" err="1" smtClean="0">
                <a:latin typeface="Bookman Old Style" pitchFamily="18" charset="0"/>
              </a:rPr>
              <a:t>Victor</a:t>
            </a:r>
            <a:r>
              <a:rPr lang="es-EC" i="1" dirty="0" smtClean="0">
                <a:latin typeface="Bookman Old Style" pitchFamily="18" charset="0"/>
              </a:rPr>
              <a:t> Hugo</a:t>
            </a:r>
          </a:p>
          <a:p>
            <a:endParaRPr lang="es-EC" i="1" dirty="0">
              <a:latin typeface="Bookman Old Style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2000240"/>
            <a:ext cx="54292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66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ESTRUCTURA FINANCIERA</a:t>
            </a:r>
            <a:endParaRPr lang="es-ES" sz="66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1"/>
            <a:ext cx="8286808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 cstate="print"/>
          <a:srcRect t="24164"/>
          <a:stretch>
            <a:fillRect/>
          </a:stretch>
        </p:blipFill>
        <p:spPr bwMode="auto">
          <a:xfrm>
            <a:off x="428596" y="3786190"/>
            <a:ext cx="82868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 cstate="print"/>
          <a:srcRect t="23522"/>
          <a:stretch>
            <a:fillRect/>
          </a:stretch>
        </p:blipFill>
        <p:spPr bwMode="auto">
          <a:xfrm>
            <a:off x="357158" y="3929066"/>
            <a:ext cx="84296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1439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 cstate="print"/>
          <a:srcRect t="30000"/>
          <a:stretch>
            <a:fillRect/>
          </a:stretch>
        </p:blipFill>
        <p:spPr bwMode="auto">
          <a:xfrm>
            <a:off x="500034" y="3857628"/>
            <a:ext cx="81439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7000924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 cstate="print"/>
          <a:srcRect b="11765"/>
          <a:stretch>
            <a:fillRect/>
          </a:stretch>
        </p:blipFill>
        <p:spPr bwMode="auto">
          <a:xfrm>
            <a:off x="71406" y="3214686"/>
            <a:ext cx="4714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4" cstate="print"/>
          <a:srcRect b="15924"/>
          <a:stretch>
            <a:fillRect/>
          </a:stretch>
        </p:blipFill>
        <p:spPr bwMode="auto">
          <a:xfrm>
            <a:off x="5000628" y="3214686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0100" y="214290"/>
            <a:ext cx="5573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ANÁLISIS FODA FINANCIERO</a:t>
            </a:r>
            <a:endParaRPr lang="es-E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43042" y="1052262"/>
          <a:ext cx="5929355" cy="5775634"/>
        </p:xfrm>
        <a:graphic>
          <a:graphicData uri="http://schemas.openxmlformats.org/drawingml/2006/table">
            <a:tbl>
              <a:tblPr/>
              <a:tblGrid>
                <a:gridCol w="2884363"/>
                <a:gridCol w="160629"/>
                <a:gridCol w="2884363"/>
              </a:tblGrid>
              <a:tr h="200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FORTALEZAS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OPORTUNIDADES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401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Innovadora misión y visión, objetivos institucionales claramente definidos.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Apoyo directo del Gobierno Nacional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Estabilidad Financiera.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Creación Superintendencia de Economía Popular y Solidaría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Niveles de Captaciones altos y sostenidos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Emisión de la Ley Orgánica Economía Popular y Solidaria y del Sector Financiero Popular y Solidario.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Niveles de Rentabilidad altos y sostenidos.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Vinculación estratégica de la Cooperativa y el Sector Cooperativista.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Dirección y Administradores Capacitados e idóneos para las distintas funciones.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Apertura y facilidades para el ingreso de nuevos socios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Niveles de Confianza por parte de socios con tendencia ascendente.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Regulación de cooperativas legalmente registradas.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8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DEBILIDADES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AMENAZAS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566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Altos niveles de morosidad.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Apertura de nuevas cooperativas de ahorro y crédito.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Canales Tecnológicos inexistentes.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Estricta regulación organismos de control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Carente innovación en productos y servicios.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Condiciones del segmento económico latentes al cambio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4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Carencia de análisis de organizaciones externas en cuanto a calificación de riesgo.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Adopción de nuevos planteamientos establecidos en la Ley Orgánica de Economía Popular y Solidaria.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353" marR="33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2000240"/>
            <a:ext cx="55721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PROSPECTO</a:t>
            </a:r>
          </a:p>
          <a:p>
            <a:pPr algn="ctr"/>
            <a:r>
              <a:rPr lang="es-EC" sz="60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DE</a:t>
            </a:r>
          </a:p>
          <a:p>
            <a:pPr algn="ctr"/>
            <a:r>
              <a:rPr lang="es-EC" sz="60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TITULARIZACIÓN</a:t>
            </a:r>
            <a:endParaRPr lang="es-ES" sz="6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14348" y="428604"/>
          <a:ext cx="80010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14290"/>
            <a:ext cx="81439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SINTESIS DE LA TITULARIZACIÓN</a:t>
            </a:r>
            <a:endParaRPr lang="es-E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b="23077"/>
          <a:stretch>
            <a:fillRect/>
          </a:stretch>
        </p:blipFill>
        <p:spPr bwMode="auto">
          <a:xfrm>
            <a:off x="571472" y="928670"/>
            <a:ext cx="79296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 b="7385"/>
          <a:stretch>
            <a:fillRect/>
          </a:stretch>
        </p:blipFill>
        <p:spPr bwMode="auto">
          <a:xfrm>
            <a:off x="2714612" y="2643182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500042"/>
            <a:ext cx="5371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CONCLUSIONES</a:t>
            </a:r>
            <a:endParaRPr lang="es-E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42976" y="3429000"/>
            <a:ext cx="7710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RECOMENDACIONES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4357718" cy="18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4429132"/>
            <a:ext cx="252154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0134" y="142852"/>
            <a:ext cx="7498080" cy="1143000"/>
          </a:xfrm>
        </p:spPr>
        <p:txBody>
          <a:bodyPr/>
          <a:lstStyle/>
          <a:p>
            <a:pPr algn="ctr"/>
            <a:r>
              <a:rPr lang="es-EC" dirty="0" smtClean="0"/>
              <a:t>ANTECEDENTES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531691025"/>
              </p:ext>
            </p:extLst>
          </p:nvPr>
        </p:nvGraphicFramePr>
        <p:xfrm>
          <a:off x="395536" y="1313978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928802"/>
            <a:ext cx="7498080" cy="1981200"/>
          </a:xfrm>
        </p:spPr>
        <p:txBody>
          <a:bodyPr>
            <a:normAutofit/>
          </a:bodyPr>
          <a:lstStyle/>
          <a:p>
            <a:pPr algn="just"/>
            <a:r>
              <a:rPr lang="es-EC" sz="3000" dirty="0" smtClean="0">
                <a:latin typeface="Arial Narrow" pitchFamily="34" charset="0"/>
                <a:cs typeface="Times New Roman" pitchFamily="18" charset="0"/>
              </a:rPr>
              <a:t>El análisis financiero en términos generales es un estudio de los estados financieros de una entidad con el propósito de establecer debilidades y fortalezas de naturaleza financiero.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0131" y="642918"/>
            <a:ext cx="7849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QUÉ ES ANÁLISIS FINANCIERO</a:t>
            </a:r>
            <a:endParaRPr lang="es-ES" sz="4800" b="1" dirty="0">
              <a:ln/>
              <a:solidFill>
                <a:schemeClr val="accent3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3" y="4429132"/>
            <a:ext cx="23336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447800"/>
            <a:ext cx="7208358" cy="4124340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La Cooperativa de Ahorro y Crédito “LUZ DEL VALLE” Cía. Ltda., es una Institución Financiera Cooperativa.</a:t>
            </a:r>
          </a:p>
          <a:p>
            <a:endParaRPr lang="es-EC" sz="2200" dirty="0" smtClean="0">
              <a:latin typeface="Arial Narrow" pitchFamily="34" charset="0"/>
            </a:endParaRPr>
          </a:p>
          <a:p>
            <a:r>
              <a:rPr lang="es-ES" sz="2200" dirty="0" smtClean="0">
                <a:latin typeface="Arial Narrow" pitchFamily="34" charset="0"/>
              </a:rPr>
              <a:t>La misma fue fundada el 4 de Septiembre de 2002.</a:t>
            </a:r>
          </a:p>
          <a:p>
            <a:endParaRPr lang="es-ES" sz="22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200" dirty="0" smtClean="0">
                <a:latin typeface="Arial Narrow" pitchFamily="34" charset="0"/>
              </a:rPr>
              <a:t>Representante legal es el Dr. Edgar Topón</a:t>
            </a:r>
          </a:p>
          <a:p>
            <a:pPr>
              <a:buFont typeface="Arial" pitchFamily="34" charset="0"/>
              <a:buChar char="•"/>
            </a:pPr>
            <a:endParaRPr lang="es-ES" sz="22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200" dirty="0" smtClean="0">
                <a:latin typeface="Arial Narrow" pitchFamily="34" charset="0"/>
              </a:rPr>
              <a:t>Actividad económica principal: Intermediación Financiera.</a:t>
            </a:r>
          </a:p>
          <a:p>
            <a:pPr>
              <a:buNone/>
            </a:pPr>
            <a:endParaRPr lang="es-ES" sz="22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200" b="1" dirty="0" smtClean="0">
                <a:latin typeface="Arial Narrow" pitchFamily="34" charset="0"/>
              </a:rPr>
              <a:t>Ubicación: </a:t>
            </a:r>
            <a:r>
              <a:rPr lang="es-ES" sz="2200" dirty="0" smtClean="0">
                <a:latin typeface="Arial Narrow" pitchFamily="34" charset="0"/>
              </a:rPr>
              <a:t>Avenida Abdón Calderón e Inés </a:t>
            </a:r>
            <a:r>
              <a:rPr lang="es-ES" sz="2200" dirty="0" err="1" smtClean="0">
                <a:latin typeface="Arial Narrow" pitchFamily="34" charset="0"/>
              </a:rPr>
              <a:t>Gangotena</a:t>
            </a:r>
            <a:endParaRPr lang="es-EC" sz="2200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5728" y="482769"/>
            <a:ext cx="2985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EMPRESA</a:t>
            </a:r>
            <a:endParaRPr lang="es-E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286388"/>
            <a:ext cx="1085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332656"/>
            <a:ext cx="43444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MACROAMBIENTE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691338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2656"/>
            <a:ext cx="4250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MICRO AMBIENTE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928662" y="1285860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2656"/>
            <a:ext cx="48077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AMBIENTE INTERNO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928662" y="1285860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87413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" name="174 Rectángulo"/>
          <p:cNvSpPr/>
          <p:nvPr/>
        </p:nvSpPr>
        <p:spPr>
          <a:xfrm>
            <a:off x="1714480" y="142852"/>
            <a:ext cx="6052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ORGANIGRAMA ESTRUCTURAL</a:t>
            </a:r>
            <a:endParaRPr lang="es-E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582</TotalTime>
  <Words>606</Words>
  <Application>Microsoft Office PowerPoint</Application>
  <PresentationFormat>Presentación en pantalla (4:3)</PresentationFormat>
  <Paragraphs>133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Solsticio</vt:lpstr>
      <vt:lpstr>Diapositiva 1</vt:lpstr>
      <vt:lpstr>Diapositiva 2</vt:lpstr>
      <vt:lpstr>ANTECEDENTES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</dc:creator>
  <cp:lastModifiedBy>Juan Carlos</cp:lastModifiedBy>
  <cp:revision>78</cp:revision>
  <dcterms:created xsi:type="dcterms:W3CDTF">2014-02-16T21:59:06Z</dcterms:created>
  <dcterms:modified xsi:type="dcterms:W3CDTF">2014-06-18T04:28:32Z</dcterms:modified>
</cp:coreProperties>
</file>