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10.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1.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2.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3.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4.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5.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6.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7.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8.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9.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20.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1.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2.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9.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Lst>
  <p:notesMasterIdLst>
    <p:notesMasterId r:id="rId105"/>
  </p:notesMasterIdLst>
  <p:sldIdLst>
    <p:sldId id="256" r:id="rId2"/>
    <p:sldId id="258" r:id="rId3"/>
    <p:sldId id="261" r:id="rId4"/>
    <p:sldId id="262" r:id="rId5"/>
    <p:sldId id="462" r:id="rId6"/>
    <p:sldId id="264" r:id="rId7"/>
    <p:sldId id="265" r:id="rId8"/>
    <p:sldId id="266" r:id="rId9"/>
    <p:sldId id="267" r:id="rId10"/>
    <p:sldId id="268" r:id="rId11"/>
    <p:sldId id="270" r:id="rId12"/>
    <p:sldId id="271" r:id="rId13"/>
    <p:sldId id="273" r:id="rId14"/>
    <p:sldId id="274" r:id="rId15"/>
    <p:sldId id="275" r:id="rId16"/>
    <p:sldId id="276" r:id="rId17"/>
    <p:sldId id="277" r:id="rId18"/>
    <p:sldId id="278" r:id="rId19"/>
    <p:sldId id="281" r:id="rId20"/>
    <p:sldId id="282" r:id="rId21"/>
    <p:sldId id="285" r:id="rId22"/>
    <p:sldId id="286" r:id="rId23"/>
    <p:sldId id="287" r:id="rId24"/>
    <p:sldId id="283" r:id="rId25"/>
    <p:sldId id="284" r:id="rId26"/>
    <p:sldId id="461" r:id="rId27"/>
    <p:sldId id="295" r:id="rId28"/>
    <p:sldId id="296" r:id="rId29"/>
    <p:sldId id="297" r:id="rId30"/>
    <p:sldId id="298" r:id="rId31"/>
    <p:sldId id="304" r:id="rId32"/>
    <p:sldId id="299" r:id="rId33"/>
    <p:sldId id="300" r:id="rId34"/>
    <p:sldId id="301" r:id="rId35"/>
    <p:sldId id="303" r:id="rId36"/>
    <p:sldId id="302" r:id="rId37"/>
    <p:sldId id="308" r:id="rId38"/>
    <p:sldId id="307" r:id="rId39"/>
    <p:sldId id="306" r:id="rId40"/>
    <p:sldId id="309" r:id="rId41"/>
    <p:sldId id="310" r:id="rId42"/>
    <p:sldId id="315" r:id="rId43"/>
    <p:sldId id="313" r:id="rId44"/>
    <p:sldId id="314" r:id="rId45"/>
    <p:sldId id="316" r:id="rId46"/>
    <p:sldId id="317" r:id="rId47"/>
    <p:sldId id="318" r:id="rId48"/>
    <p:sldId id="319" r:id="rId49"/>
    <p:sldId id="320" r:id="rId50"/>
    <p:sldId id="322" r:id="rId51"/>
    <p:sldId id="326" r:id="rId52"/>
    <p:sldId id="327" r:id="rId53"/>
    <p:sldId id="332" r:id="rId54"/>
    <p:sldId id="333" r:id="rId55"/>
    <p:sldId id="335" r:id="rId56"/>
    <p:sldId id="339" r:id="rId57"/>
    <p:sldId id="345" r:id="rId58"/>
    <p:sldId id="347" r:id="rId59"/>
    <p:sldId id="349" r:id="rId60"/>
    <p:sldId id="352" r:id="rId61"/>
    <p:sldId id="350" r:id="rId62"/>
    <p:sldId id="463" r:id="rId63"/>
    <p:sldId id="464" r:id="rId64"/>
    <p:sldId id="465" r:id="rId65"/>
    <p:sldId id="466" r:id="rId66"/>
    <p:sldId id="467" r:id="rId67"/>
    <p:sldId id="504" r:id="rId68"/>
    <p:sldId id="500" r:id="rId69"/>
    <p:sldId id="501" r:id="rId70"/>
    <p:sldId id="502" r:id="rId71"/>
    <p:sldId id="503" r:id="rId72"/>
    <p:sldId id="468" r:id="rId73"/>
    <p:sldId id="469" r:id="rId74"/>
    <p:sldId id="470" r:id="rId75"/>
    <p:sldId id="471" r:id="rId76"/>
    <p:sldId id="472" r:id="rId77"/>
    <p:sldId id="473" r:id="rId78"/>
    <p:sldId id="474" r:id="rId79"/>
    <p:sldId id="475" r:id="rId80"/>
    <p:sldId id="476" r:id="rId81"/>
    <p:sldId id="477" r:id="rId82"/>
    <p:sldId id="478" r:id="rId83"/>
    <p:sldId id="479" r:id="rId84"/>
    <p:sldId id="480" r:id="rId85"/>
    <p:sldId id="481" r:id="rId86"/>
    <p:sldId id="482" r:id="rId87"/>
    <p:sldId id="483" r:id="rId88"/>
    <p:sldId id="484" r:id="rId89"/>
    <p:sldId id="485" r:id="rId90"/>
    <p:sldId id="505" r:id="rId91"/>
    <p:sldId id="487" r:id="rId92"/>
    <p:sldId id="488" r:id="rId93"/>
    <p:sldId id="489" r:id="rId94"/>
    <p:sldId id="490" r:id="rId95"/>
    <p:sldId id="491" r:id="rId96"/>
    <p:sldId id="492" r:id="rId97"/>
    <p:sldId id="507" r:id="rId98"/>
    <p:sldId id="493" r:id="rId99"/>
    <p:sldId id="508" r:id="rId100"/>
    <p:sldId id="495" r:id="rId101"/>
    <p:sldId id="496" r:id="rId102"/>
    <p:sldId id="497" r:id="rId103"/>
    <p:sldId id="498" r:id="rId104"/>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15" autoAdjust="0"/>
    <p:restoredTop sz="94660"/>
  </p:normalViewPr>
  <p:slideViewPr>
    <p:cSldViewPr>
      <p:cViewPr>
        <p:scale>
          <a:sx n="75" d="100"/>
          <a:sy n="75" d="100"/>
        </p:scale>
        <p:origin x="-133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12.xml.rels><?xml version="1.0" encoding="UTF-8" standalone="yes"?>
<Relationships xmlns="http://schemas.openxmlformats.org/package/2006/relationships"><Relationship Id="rId1" Type="http://schemas.openxmlformats.org/officeDocument/2006/relationships/image" Target="../media/image31.jpeg"/></Relationships>
</file>

<file path=ppt/diagrams/_rels/data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diagrams/_rels/data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80.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8F2F92-EAE9-4B9B-90DE-2F691D15AB7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C"/>
        </a:p>
      </dgm:t>
    </dgm:pt>
    <dgm:pt modelId="{7FF1C0A3-F9AF-4C2F-8FAE-AF9D242F07B4}">
      <dgm:prSet phldrT="[Texto]"/>
      <dgm:spPr/>
      <dgm:t>
        <a:bodyPr/>
        <a:lstStyle/>
        <a:p>
          <a:pPr algn="just"/>
          <a:r>
            <a:rPr lang="es-ES" dirty="0" smtClean="0"/>
            <a:t>El sistema catastral del GAD de Chambo está caducado  porque tiene más de dos años de vigencia, y en consecuencia, debe ser actualizado a fin de cumplir con el Código Orgánico de Organización Territorial, Autonomía y Descentralización(COOTAD),artículo 522, que en su parte pertinente dice: “Los </a:t>
          </a:r>
          <a:r>
            <a:rPr lang="es-ES" dirty="0" err="1" smtClean="0"/>
            <a:t>GADs</a:t>
          </a:r>
          <a:r>
            <a:rPr lang="es-ES" dirty="0" smtClean="0"/>
            <a:t> Municipales del país deben actualizar cada dos años los catastros urbanos y rurales.”</a:t>
          </a:r>
          <a:endParaRPr lang="es-EC" dirty="0"/>
        </a:p>
      </dgm:t>
    </dgm:pt>
    <dgm:pt modelId="{975F9959-7E8C-47CE-BFE9-1EAAB918DB97}" type="parTrans" cxnId="{AC7CFE1A-AE8F-42F8-8BA6-AF82A261AFA7}">
      <dgm:prSet/>
      <dgm:spPr/>
      <dgm:t>
        <a:bodyPr/>
        <a:lstStyle/>
        <a:p>
          <a:endParaRPr lang="es-EC"/>
        </a:p>
      </dgm:t>
    </dgm:pt>
    <dgm:pt modelId="{1D5A8D65-93F5-4968-B55A-2C056039F090}" type="sibTrans" cxnId="{AC7CFE1A-AE8F-42F8-8BA6-AF82A261AFA7}">
      <dgm:prSet/>
      <dgm:spPr/>
      <dgm:t>
        <a:bodyPr/>
        <a:lstStyle/>
        <a:p>
          <a:endParaRPr lang="es-EC"/>
        </a:p>
      </dgm:t>
    </dgm:pt>
    <dgm:pt modelId="{FC27815B-D8D0-4110-93C1-7ABADE4D826B}">
      <dgm:prSet phldrT="[Texto]"/>
      <dgm:spPr/>
      <dgm:t>
        <a:bodyPr/>
        <a:lstStyle/>
        <a:p>
          <a:pPr algn="just"/>
          <a:r>
            <a:rPr lang="es-ES" dirty="0" smtClean="0"/>
            <a:t>Es por esta razón que se requiere de un Sistema de Gestión Catastral con el cual se puede proporcionar una mayor seguridad jurídica a las personas así como también una mejor repartición de todos los bienes y servicios otorgados en el Cantón para cada uno de sus habitantes que lo conforman. </a:t>
          </a:r>
          <a:endParaRPr lang="es-EC" dirty="0"/>
        </a:p>
      </dgm:t>
    </dgm:pt>
    <dgm:pt modelId="{FD651487-E664-4486-8676-B0F72D516BF9}" type="parTrans" cxnId="{49AAD00F-FD3F-4D76-B5CA-B43D7D598BE4}">
      <dgm:prSet/>
      <dgm:spPr/>
      <dgm:t>
        <a:bodyPr/>
        <a:lstStyle/>
        <a:p>
          <a:endParaRPr lang="es-EC"/>
        </a:p>
      </dgm:t>
    </dgm:pt>
    <dgm:pt modelId="{F12AE31D-C28B-4A84-8697-C9EB1ACF1714}" type="sibTrans" cxnId="{49AAD00F-FD3F-4D76-B5CA-B43D7D598BE4}">
      <dgm:prSet/>
      <dgm:spPr/>
      <dgm:t>
        <a:bodyPr/>
        <a:lstStyle/>
        <a:p>
          <a:endParaRPr lang="es-EC"/>
        </a:p>
      </dgm:t>
    </dgm:pt>
    <dgm:pt modelId="{57878AF1-7948-43CB-A9A2-A364A1D1AE78}" type="pres">
      <dgm:prSet presAssocID="{B78F2F92-EAE9-4B9B-90DE-2F691D15AB7A}" presName="linear" presStyleCnt="0">
        <dgm:presLayoutVars>
          <dgm:animLvl val="lvl"/>
          <dgm:resizeHandles val="exact"/>
        </dgm:presLayoutVars>
      </dgm:prSet>
      <dgm:spPr/>
      <dgm:t>
        <a:bodyPr/>
        <a:lstStyle/>
        <a:p>
          <a:endParaRPr lang="es-EC"/>
        </a:p>
      </dgm:t>
    </dgm:pt>
    <dgm:pt modelId="{7F947CED-2817-40A6-8F3D-1623F903F554}" type="pres">
      <dgm:prSet presAssocID="{7FF1C0A3-F9AF-4C2F-8FAE-AF9D242F07B4}" presName="parentText" presStyleLbl="node1" presStyleIdx="0" presStyleCnt="2">
        <dgm:presLayoutVars>
          <dgm:chMax val="0"/>
          <dgm:bulletEnabled val="1"/>
        </dgm:presLayoutVars>
      </dgm:prSet>
      <dgm:spPr/>
      <dgm:t>
        <a:bodyPr/>
        <a:lstStyle/>
        <a:p>
          <a:endParaRPr lang="es-EC"/>
        </a:p>
      </dgm:t>
    </dgm:pt>
    <dgm:pt modelId="{816221C2-6A5B-4F08-8704-D2724D02CCEC}" type="pres">
      <dgm:prSet presAssocID="{1D5A8D65-93F5-4968-B55A-2C056039F090}" presName="spacer" presStyleCnt="0"/>
      <dgm:spPr/>
      <dgm:t>
        <a:bodyPr/>
        <a:lstStyle/>
        <a:p>
          <a:endParaRPr lang="es-EC"/>
        </a:p>
      </dgm:t>
    </dgm:pt>
    <dgm:pt modelId="{C5CB1F8F-8FBC-4691-9F7F-0028D1F3C183}" type="pres">
      <dgm:prSet presAssocID="{FC27815B-D8D0-4110-93C1-7ABADE4D826B}" presName="parentText" presStyleLbl="node1" presStyleIdx="1" presStyleCnt="2">
        <dgm:presLayoutVars>
          <dgm:chMax val="0"/>
          <dgm:bulletEnabled val="1"/>
        </dgm:presLayoutVars>
      </dgm:prSet>
      <dgm:spPr/>
      <dgm:t>
        <a:bodyPr/>
        <a:lstStyle/>
        <a:p>
          <a:endParaRPr lang="es-EC"/>
        </a:p>
      </dgm:t>
    </dgm:pt>
  </dgm:ptLst>
  <dgm:cxnLst>
    <dgm:cxn modelId="{49AAD00F-FD3F-4D76-B5CA-B43D7D598BE4}" srcId="{B78F2F92-EAE9-4B9B-90DE-2F691D15AB7A}" destId="{FC27815B-D8D0-4110-93C1-7ABADE4D826B}" srcOrd="1" destOrd="0" parTransId="{FD651487-E664-4486-8676-B0F72D516BF9}" sibTransId="{F12AE31D-C28B-4A84-8697-C9EB1ACF1714}"/>
    <dgm:cxn modelId="{34AA03DD-00C4-4FFB-B409-F2E944A2F7A1}" type="presOf" srcId="{B78F2F92-EAE9-4B9B-90DE-2F691D15AB7A}" destId="{57878AF1-7948-43CB-A9A2-A364A1D1AE78}" srcOrd="0" destOrd="0" presId="urn:microsoft.com/office/officeart/2005/8/layout/vList2"/>
    <dgm:cxn modelId="{B637AE18-A5DD-4F12-A3D6-24B4FAD94C79}" type="presOf" srcId="{7FF1C0A3-F9AF-4C2F-8FAE-AF9D242F07B4}" destId="{7F947CED-2817-40A6-8F3D-1623F903F554}" srcOrd="0" destOrd="0" presId="urn:microsoft.com/office/officeart/2005/8/layout/vList2"/>
    <dgm:cxn modelId="{9B3D11F2-2BAB-47AE-A2D5-308F7F4545B0}" type="presOf" srcId="{FC27815B-D8D0-4110-93C1-7ABADE4D826B}" destId="{C5CB1F8F-8FBC-4691-9F7F-0028D1F3C183}" srcOrd="0" destOrd="0" presId="urn:microsoft.com/office/officeart/2005/8/layout/vList2"/>
    <dgm:cxn modelId="{AC7CFE1A-AE8F-42F8-8BA6-AF82A261AFA7}" srcId="{B78F2F92-EAE9-4B9B-90DE-2F691D15AB7A}" destId="{7FF1C0A3-F9AF-4C2F-8FAE-AF9D242F07B4}" srcOrd="0" destOrd="0" parTransId="{975F9959-7E8C-47CE-BFE9-1EAAB918DB97}" sibTransId="{1D5A8D65-93F5-4968-B55A-2C056039F090}"/>
    <dgm:cxn modelId="{D6F9E33D-0B2A-4A27-A297-D96B25DFF21E}" type="presParOf" srcId="{57878AF1-7948-43CB-A9A2-A364A1D1AE78}" destId="{7F947CED-2817-40A6-8F3D-1623F903F554}" srcOrd="0" destOrd="0" presId="urn:microsoft.com/office/officeart/2005/8/layout/vList2"/>
    <dgm:cxn modelId="{B6646098-296A-46DB-82A1-C97598A37962}" type="presParOf" srcId="{57878AF1-7948-43CB-A9A2-A364A1D1AE78}" destId="{816221C2-6A5B-4F08-8704-D2724D02CCEC}" srcOrd="1" destOrd="0" presId="urn:microsoft.com/office/officeart/2005/8/layout/vList2"/>
    <dgm:cxn modelId="{F50824A7-C2C6-43C6-B15E-870374197215}" type="presParOf" srcId="{57878AF1-7948-43CB-A9A2-A364A1D1AE78}" destId="{C5CB1F8F-8FBC-4691-9F7F-0028D1F3C18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20178E6-82BB-4652-B06A-9FCA1E317E10}"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s-EC"/>
        </a:p>
      </dgm:t>
    </dgm:pt>
    <dgm:pt modelId="{D23CA461-F878-4577-8625-08116272F133}">
      <dgm:prSet phldrT="[Texto]" custT="1"/>
      <dgm:spPr/>
      <dgm:t>
        <a:bodyPr/>
        <a:lstStyle/>
        <a:p>
          <a:r>
            <a:rPr lang="es-EC" sz="1100" b="1">
              <a:latin typeface="Times New Roman" panose="02020603050405020304" pitchFamily="18" charset="0"/>
              <a:cs typeface="Times New Roman" panose="02020603050405020304" pitchFamily="18" charset="0"/>
            </a:rPr>
            <a:t>Punto 1</a:t>
          </a:r>
        </a:p>
      </dgm:t>
    </dgm:pt>
    <dgm:pt modelId="{3FF10DCB-2FE5-4E78-A9FC-7D5C706CC5A0}" type="parTrans" cxnId="{CC027368-266B-400B-A956-F3AC61D2A5A5}">
      <dgm:prSet/>
      <dgm:spPr/>
      <dgm:t>
        <a:bodyPr/>
        <a:lstStyle/>
        <a:p>
          <a:endParaRPr lang="es-EC" sz="1100">
            <a:latin typeface="Times New Roman" panose="02020603050405020304" pitchFamily="18" charset="0"/>
            <a:cs typeface="Times New Roman" panose="02020603050405020304" pitchFamily="18" charset="0"/>
          </a:endParaRPr>
        </a:p>
      </dgm:t>
    </dgm:pt>
    <dgm:pt modelId="{4A225B59-7ED0-4DB9-9363-DE443DA0CCFE}" type="sibTrans" cxnId="{CC027368-266B-400B-A956-F3AC61D2A5A5}">
      <dgm:prSet/>
      <dgm:spPr/>
      <dgm:t>
        <a:bodyPr/>
        <a:lstStyle/>
        <a:p>
          <a:endParaRPr lang="es-EC" sz="1100">
            <a:latin typeface="Times New Roman" panose="02020603050405020304" pitchFamily="18" charset="0"/>
            <a:cs typeface="Times New Roman" panose="02020603050405020304" pitchFamily="18" charset="0"/>
          </a:endParaRPr>
        </a:p>
      </dgm:t>
    </dgm:pt>
    <dgm:pt modelId="{8460F8FD-39B5-4955-9EA7-430DF931241E}">
      <dgm:prSet phldrT="[Texto]" custT="1"/>
      <dgm:spPr/>
      <dgm:t>
        <a:bodyPr/>
        <a:lstStyle/>
        <a:p>
          <a:r>
            <a:rPr lang="es-EC" sz="1400" dirty="0">
              <a:latin typeface="Times New Roman" panose="02020603050405020304" pitchFamily="18" charset="0"/>
              <a:cs typeface="Times New Roman" panose="02020603050405020304" pitchFamily="18" charset="0"/>
            </a:rPr>
            <a:t>Escuela Vacas Galindo</a:t>
          </a:r>
        </a:p>
      </dgm:t>
    </dgm:pt>
    <dgm:pt modelId="{C7D0D990-8C9B-4C6E-8260-90723D526EF4}" type="parTrans" cxnId="{E4B5C820-AE80-4B43-803C-9290CE5DD590}">
      <dgm:prSet/>
      <dgm:spPr/>
      <dgm:t>
        <a:bodyPr/>
        <a:lstStyle/>
        <a:p>
          <a:endParaRPr lang="es-EC" sz="1100">
            <a:latin typeface="Times New Roman" panose="02020603050405020304" pitchFamily="18" charset="0"/>
            <a:cs typeface="Times New Roman" panose="02020603050405020304" pitchFamily="18" charset="0"/>
          </a:endParaRPr>
        </a:p>
      </dgm:t>
    </dgm:pt>
    <dgm:pt modelId="{E5031260-0A8E-4BCC-B0FB-6FEA377DBABB}" type="sibTrans" cxnId="{E4B5C820-AE80-4B43-803C-9290CE5DD590}">
      <dgm:prSet/>
      <dgm:spPr/>
      <dgm:t>
        <a:bodyPr/>
        <a:lstStyle/>
        <a:p>
          <a:endParaRPr lang="es-EC" sz="1100">
            <a:latin typeface="Times New Roman" panose="02020603050405020304" pitchFamily="18" charset="0"/>
            <a:cs typeface="Times New Roman" panose="02020603050405020304" pitchFamily="18" charset="0"/>
          </a:endParaRPr>
        </a:p>
      </dgm:t>
    </dgm:pt>
    <dgm:pt modelId="{DC2A27B4-4699-4697-AEE0-EB20E787606A}">
      <dgm:prSet phldrT="[Texto]" custT="1"/>
      <dgm:spPr/>
      <dgm:t>
        <a:bodyPr/>
        <a:lstStyle/>
        <a:p>
          <a:r>
            <a:rPr lang="es-EC" sz="1100" b="1">
              <a:latin typeface="Times New Roman" panose="02020603050405020304" pitchFamily="18" charset="0"/>
              <a:cs typeface="Times New Roman" panose="02020603050405020304" pitchFamily="18" charset="0"/>
            </a:rPr>
            <a:t>Punto 2</a:t>
          </a:r>
        </a:p>
      </dgm:t>
    </dgm:pt>
    <dgm:pt modelId="{BC46B1F8-2C42-46D9-B9DD-0AC091A7AC45}" type="parTrans" cxnId="{0022A9A4-F625-44C7-9769-257142606665}">
      <dgm:prSet/>
      <dgm:spPr/>
      <dgm:t>
        <a:bodyPr/>
        <a:lstStyle/>
        <a:p>
          <a:endParaRPr lang="es-EC" sz="1100">
            <a:latin typeface="Times New Roman" panose="02020603050405020304" pitchFamily="18" charset="0"/>
            <a:cs typeface="Times New Roman" panose="02020603050405020304" pitchFamily="18" charset="0"/>
          </a:endParaRPr>
        </a:p>
      </dgm:t>
    </dgm:pt>
    <dgm:pt modelId="{E6FD4223-66D2-4602-9FDA-E4B61B52C547}" type="sibTrans" cxnId="{0022A9A4-F625-44C7-9769-257142606665}">
      <dgm:prSet/>
      <dgm:spPr/>
      <dgm:t>
        <a:bodyPr/>
        <a:lstStyle/>
        <a:p>
          <a:endParaRPr lang="es-EC" sz="1100">
            <a:latin typeface="Times New Roman" panose="02020603050405020304" pitchFamily="18" charset="0"/>
            <a:cs typeface="Times New Roman" panose="02020603050405020304" pitchFamily="18" charset="0"/>
          </a:endParaRPr>
        </a:p>
      </dgm:t>
    </dgm:pt>
    <dgm:pt modelId="{E400A0CB-3363-427D-909C-E3C45113724B}">
      <dgm:prSet phldrT="[Texto]" custT="1"/>
      <dgm:spPr/>
      <dgm:t>
        <a:bodyPr/>
        <a:lstStyle/>
        <a:p>
          <a:r>
            <a:rPr lang="es-EC" sz="1400" dirty="0">
              <a:latin typeface="Times New Roman" panose="02020603050405020304" pitchFamily="18" charset="0"/>
              <a:cs typeface="Times New Roman" panose="02020603050405020304" pitchFamily="18" charset="0"/>
            </a:rPr>
            <a:t>Escuela "Cacique </a:t>
          </a:r>
          <a:r>
            <a:rPr lang="es-EC" sz="1400" dirty="0" err="1">
              <a:latin typeface="Times New Roman" panose="02020603050405020304" pitchFamily="18" charset="0"/>
              <a:cs typeface="Times New Roman" panose="02020603050405020304" pitchFamily="18" charset="0"/>
            </a:rPr>
            <a:t>Achaba</a:t>
          </a:r>
          <a:r>
            <a:rPr lang="es-EC" sz="1400" dirty="0">
              <a:latin typeface="Times New Roman" panose="02020603050405020304" pitchFamily="18" charset="0"/>
              <a:cs typeface="Times New Roman" panose="02020603050405020304" pitchFamily="18" charset="0"/>
            </a:rPr>
            <a:t>"</a:t>
          </a:r>
        </a:p>
      </dgm:t>
    </dgm:pt>
    <dgm:pt modelId="{4162A4A3-578F-46DA-9DBD-DE081671F9BA}" type="parTrans" cxnId="{76873DD2-A965-43AB-BE8F-BA0E48A834BF}">
      <dgm:prSet/>
      <dgm:spPr/>
      <dgm:t>
        <a:bodyPr/>
        <a:lstStyle/>
        <a:p>
          <a:endParaRPr lang="es-EC" sz="1100">
            <a:latin typeface="Times New Roman" panose="02020603050405020304" pitchFamily="18" charset="0"/>
            <a:cs typeface="Times New Roman" panose="02020603050405020304" pitchFamily="18" charset="0"/>
          </a:endParaRPr>
        </a:p>
      </dgm:t>
    </dgm:pt>
    <dgm:pt modelId="{FC65CE59-5084-4E85-B4DA-9BC692126C10}" type="sibTrans" cxnId="{76873DD2-A965-43AB-BE8F-BA0E48A834BF}">
      <dgm:prSet/>
      <dgm:spPr/>
      <dgm:t>
        <a:bodyPr/>
        <a:lstStyle/>
        <a:p>
          <a:endParaRPr lang="es-EC" sz="1100">
            <a:latin typeface="Times New Roman" panose="02020603050405020304" pitchFamily="18" charset="0"/>
            <a:cs typeface="Times New Roman" panose="02020603050405020304" pitchFamily="18" charset="0"/>
          </a:endParaRPr>
        </a:p>
      </dgm:t>
    </dgm:pt>
    <dgm:pt modelId="{E5106B1E-F191-47F3-B7D5-3A7A23B876C2}">
      <dgm:prSet phldrT="[Texto]" custT="1"/>
      <dgm:spPr/>
      <dgm:t>
        <a:bodyPr/>
        <a:lstStyle/>
        <a:p>
          <a:r>
            <a:rPr lang="es-EC" sz="1400" dirty="0">
              <a:latin typeface="Times New Roman" panose="02020603050405020304" pitchFamily="18" charset="0"/>
              <a:cs typeface="Times New Roman" panose="02020603050405020304" pitchFamily="18" charset="0"/>
            </a:rPr>
            <a:t>Ubicación: </a:t>
          </a:r>
          <a:r>
            <a:rPr lang="es-EC" sz="1400" dirty="0" err="1">
              <a:latin typeface="Times New Roman" panose="02020603050405020304" pitchFamily="18" charset="0"/>
              <a:cs typeface="Times New Roman" panose="02020603050405020304" pitchFamily="18" charset="0"/>
            </a:rPr>
            <a:t>LLucut</a:t>
          </a:r>
          <a:endParaRPr lang="es-EC" sz="1400" dirty="0">
            <a:latin typeface="Times New Roman" panose="02020603050405020304" pitchFamily="18" charset="0"/>
            <a:cs typeface="Times New Roman" panose="02020603050405020304" pitchFamily="18" charset="0"/>
          </a:endParaRPr>
        </a:p>
      </dgm:t>
    </dgm:pt>
    <dgm:pt modelId="{6368C320-AA47-4CE4-9230-276C36D78754}" type="parTrans" cxnId="{56D51022-1BD2-4D30-A187-D5E733FD14D7}">
      <dgm:prSet/>
      <dgm:spPr/>
      <dgm:t>
        <a:bodyPr/>
        <a:lstStyle/>
        <a:p>
          <a:endParaRPr lang="es-EC" sz="1100">
            <a:latin typeface="Times New Roman" panose="02020603050405020304" pitchFamily="18" charset="0"/>
            <a:cs typeface="Times New Roman" panose="02020603050405020304" pitchFamily="18" charset="0"/>
          </a:endParaRPr>
        </a:p>
      </dgm:t>
    </dgm:pt>
    <dgm:pt modelId="{BC18173B-D053-4376-89B9-A36F90ADADC0}" type="sibTrans" cxnId="{56D51022-1BD2-4D30-A187-D5E733FD14D7}">
      <dgm:prSet/>
      <dgm:spPr/>
      <dgm:t>
        <a:bodyPr/>
        <a:lstStyle/>
        <a:p>
          <a:endParaRPr lang="es-EC" sz="1100">
            <a:latin typeface="Times New Roman" panose="02020603050405020304" pitchFamily="18" charset="0"/>
            <a:cs typeface="Times New Roman" panose="02020603050405020304" pitchFamily="18" charset="0"/>
          </a:endParaRPr>
        </a:p>
      </dgm:t>
    </dgm:pt>
    <dgm:pt modelId="{874946C1-A90B-487B-9CB5-2837E5EBFD55}">
      <dgm:prSet phldrT="[Texto]" custT="1"/>
      <dgm:spPr/>
      <dgm:t>
        <a:bodyPr/>
        <a:lstStyle/>
        <a:p>
          <a:r>
            <a:rPr lang="es-EC" sz="1100" b="1">
              <a:latin typeface="Times New Roman" panose="02020603050405020304" pitchFamily="18" charset="0"/>
              <a:cs typeface="Times New Roman" panose="02020603050405020304" pitchFamily="18" charset="0"/>
            </a:rPr>
            <a:t>Punto 3</a:t>
          </a:r>
        </a:p>
      </dgm:t>
    </dgm:pt>
    <dgm:pt modelId="{66D5C3AD-3904-4F8B-BC38-EC6B3CDDC008}" type="parTrans" cxnId="{2DD634E9-35CD-40CA-B587-5A6719D3CD5E}">
      <dgm:prSet/>
      <dgm:spPr/>
      <dgm:t>
        <a:bodyPr/>
        <a:lstStyle/>
        <a:p>
          <a:endParaRPr lang="es-EC" sz="1100">
            <a:latin typeface="Times New Roman" panose="02020603050405020304" pitchFamily="18" charset="0"/>
            <a:cs typeface="Times New Roman" panose="02020603050405020304" pitchFamily="18" charset="0"/>
          </a:endParaRPr>
        </a:p>
      </dgm:t>
    </dgm:pt>
    <dgm:pt modelId="{F714227F-8288-44C6-A32E-FE76EB7A81B8}" type="sibTrans" cxnId="{2DD634E9-35CD-40CA-B587-5A6719D3CD5E}">
      <dgm:prSet/>
      <dgm:spPr/>
      <dgm:t>
        <a:bodyPr/>
        <a:lstStyle/>
        <a:p>
          <a:endParaRPr lang="es-EC" sz="1100">
            <a:latin typeface="Times New Roman" panose="02020603050405020304" pitchFamily="18" charset="0"/>
            <a:cs typeface="Times New Roman" panose="02020603050405020304" pitchFamily="18" charset="0"/>
          </a:endParaRPr>
        </a:p>
      </dgm:t>
    </dgm:pt>
    <dgm:pt modelId="{89F1D50B-DFA8-4410-A4FD-4A642E778831}">
      <dgm:prSet phldrT="[Texto]" custT="1"/>
      <dgm:spPr/>
      <dgm:t>
        <a:bodyPr/>
        <a:lstStyle/>
        <a:p>
          <a:r>
            <a:rPr lang="es-EC" sz="1400" dirty="0">
              <a:latin typeface="Times New Roman" panose="02020603050405020304" pitchFamily="18" charset="0"/>
              <a:cs typeface="Times New Roman" panose="02020603050405020304" pitchFamily="18" charset="0"/>
            </a:rPr>
            <a:t>Escuela "El Rocío"</a:t>
          </a:r>
        </a:p>
      </dgm:t>
    </dgm:pt>
    <dgm:pt modelId="{BD7821C0-B175-4C8E-9613-7173C25B41AD}" type="parTrans" cxnId="{D330DD80-29F3-4E34-A0C5-E507AF02CF57}">
      <dgm:prSet/>
      <dgm:spPr/>
      <dgm:t>
        <a:bodyPr/>
        <a:lstStyle/>
        <a:p>
          <a:endParaRPr lang="es-EC" sz="1100">
            <a:latin typeface="Times New Roman" panose="02020603050405020304" pitchFamily="18" charset="0"/>
            <a:cs typeface="Times New Roman" panose="02020603050405020304" pitchFamily="18" charset="0"/>
          </a:endParaRPr>
        </a:p>
      </dgm:t>
    </dgm:pt>
    <dgm:pt modelId="{5F738F5E-831B-4304-9C62-EF1511031A81}" type="sibTrans" cxnId="{D330DD80-29F3-4E34-A0C5-E507AF02CF57}">
      <dgm:prSet/>
      <dgm:spPr/>
      <dgm:t>
        <a:bodyPr/>
        <a:lstStyle/>
        <a:p>
          <a:endParaRPr lang="es-EC" sz="1100">
            <a:latin typeface="Times New Roman" panose="02020603050405020304" pitchFamily="18" charset="0"/>
            <a:cs typeface="Times New Roman" panose="02020603050405020304" pitchFamily="18" charset="0"/>
          </a:endParaRPr>
        </a:p>
      </dgm:t>
    </dgm:pt>
    <dgm:pt modelId="{965C547D-ADA8-4741-BDD5-0D2AA7752F34}">
      <dgm:prSet phldrT="[Texto]" custT="1"/>
      <dgm:spPr/>
      <dgm:t>
        <a:bodyPr/>
        <a:lstStyle/>
        <a:p>
          <a:r>
            <a:rPr lang="es-EC" sz="1400" dirty="0">
              <a:latin typeface="Times New Roman" panose="02020603050405020304" pitchFamily="18" charset="0"/>
              <a:cs typeface="Times New Roman" panose="02020603050405020304" pitchFamily="18" charset="0"/>
            </a:rPr>
            <a:t>Ubicación: </a:t>
          </a:r>
          <a:r>
            <a:rPr lang="es-EC" sz="1400" dirty="0" err="1">
              <a:latin typeface="Times New Roman" panose="02020603050405020304" pitchFamily="18" charset="0"/>
              <a:cs typeface="Times New Roman" panose="02020603050405020304" pitchFamily="18" charset="0"/>
            </a:rPr>
            <a:t>Pantus</a:t>
          </a:r>
          <a:endParaRPr lang="es-EC" sz="1400" dirty="0">
            <a:latin typeface="Times New Roman" panose="02020603050405020304" pitchFamily="18" charset="0"/>
            <a:cs typeface="Times New Roman" panose="02020603050405020304" pitchFamily="18" charset="0"/>
          </a:endParaRPr>
        </a:p>
      </dgm:t>
    </dgm:pt>
    <dgm:pt modelId="{CEB7B576-BBD2-4644-BD23-B0FCAAE78788}" type="parTrans" cxnId="{BC220D6B-8CD7-45ED-B34D-D686EBAEF646}">
      <dgm:prSet/>
      <dgm:spPr/>
      <dgm:t>
        <a:bodyPr/>
        <a:lstStyle/>
        <a:p>
          <a:endParaRPr lang="es-EC" sz="1100">
            <a:latin typeface="Times New Roman" panose="02020603050405020304" pitchFamily="18" charset="0"/>
            <a:cs typeface="Times New Roman" panose="02020603050405020304" pitchFamily="18" charset="0"/>
          </a:endParaRPr>
        </a:p>
      </dgm:t>
    </dgm:pt>
    <dgm:pt modelId="{D402634F-ED6F-4EAF-BAD9-5A89A20023A8}" type="sibTrans" cxnId="{BC220D6B-8CD7-45ED-B34D-D686EBAEF646}">
      <dgm:prSet/>
      <dgm:spPr/>
      <dgm:t>
        <a:bodyPr/>
        <a:lstStyle/>
        <a:p>
          <a:endParaRPr lang="es-EC" sz="1100">
            <a:latin typeface="Times New Roman" panose="02020603050405020304" pitchFamily="18" charset="0"/>
            <a:cs typeface="Times New Roman" panose="02020603050405020304" pitchFamily="18" charset="0"/>
          </a:endParaRPr>
        </a:p>
      </dgm:t>
    </dgm:pt>
    <dgm:pt modelId="{7FAF4FE1-B2B8-4178-A567-39BE46C39508}">
      <dgm:prSet phldrT="[Texto]" custT="1"/>
      <dgm:spPr/>
      <dgm:t>
        <a:bodyPr/>
        <a:lstStyle/>
        <a:p>
          <a:r>
            <a:rPr lang="es-EC" sz="1400" dirty="0">
              <a:latin typeface="Times New Roman" panose="02020603050405020304" pitchFamily="18" charset="0"/>
              <a:cs typeface="Times New Roman" panose="02020603050405020304" pitchFamily="18" charset="0"/>
            </a:rPr>
            <a:t>Ubicación: </a:t>
          </a:r>
          <a:r>
            <a:rPr lang="es-EC" sz="1400" dirty="0" err="1">
              <a:latin typeface="Times New Roman" panose="02020603050405020304" pitchFamily="18" charset="0"/>
              <a:cs typeface="Times New Roman" panose="02020603050405020304" pitchFamily="18" charset="0"/>
            </a:rPr>
            <a:t>Guayllabamba</a:t>
          </a:r>
          <a:endParaRPr lang="es-EC" sz="1400" dirty="0">
            <a:latin typeface="Times New Roman" panose="02020603050405020304" pitchFamily="18" charset="0"/>
            <a:cs typeface="Times New Roman" panose="02020603050405020304" pitchFamily="18" charset="0"/>
          </a:endParaRPr>
        </a:p>
      </dgm:t>
    </dgm:pt>
    <dgm:pt modelId="{4B2587AF-3CC4-4690-BDA5-28BC3496A158}" type="parTrans" cxnId="{34E31BAF-5272-4A3C-8D78-C61DE86CF322}">
      <dgm:prSet/>
      <dgm:spPr/>
      <dgm:t>
        <a:bodyPr/>
        <a:lstStyle/>
        <a:p>
          <a:endParaRPr lang="es-EC" sz="1100">
            <a:latin typeface="Times New Roman" panose="02020603050405020304" pitchFamily="18" charset="0"/>
            <a:cs typeface="Times New Roman" panose="02020603050405020304" pitchFamily="18" charset="0"/>
          </a:endParaRPr>
        </a:p>
      </dgm:t>
    </dgm:pt>
    <dgm:pt modelId="{AAAA28D5-0E56-4840-A767-DE56D4A3F65C}" type="sibTrans" cxnId="{34E31BAF-5272-4A3C-8D78-C61DE86CF322}">
      <dgm:prSet/>
      <dgm:spPr/>
      <dgm:t>
        <a:bodyPr/>
        <a:lstStyle/>
        <a:p>
          <a:endParaRPr lang="es-EC" sz="1100">
            <a:latin typeface="Times New Roman" panose="02020603050405020304" pitchFamily="18" charset="0"/>
            <a:cs typeface="Times New Roman" panose="02020603050405020304" pitchFamily="18" charset="0"/>
          </a:endParaRPr>
        </a:p>
      </dgm:t>
    </dgm:pt>
    <dgm:pt modelId="{A094F668-B0C5-4CD1-9A4C-DB6CD874771C}">
      <dgm:prSet phldrT="[Texto]" custT="1"/>
      <dgm:spPr/>
      <dgm:t>
        <a:bodyPr/>
        <a:lstStyle/>
        <a:p>
          <a:r>
            <a:rPr lang="es-EC" sz="1100" b="1">
              <a:latin typeface="Times New Roman" panose="02020603050405020304" pitchFamily="18" charset="0"/>
              <a:cs typeface="Times New Roman" panose="02020603050405020304" pitchFamily="18" charset="0"/>
            </a:rPr>
            <a:t>Punto 4</a:t>
          </a:r>
        </a:p>
      </dgm:t>
    </dgm:pt>
    <dgm:pt modelId="{686F028E-F641-4A0B-9BF2-0951D3B4778C}" type="parTrans" cxnId="{41BFD97F-6CEB-4E1A-9462-4FA14150376E}">
      <dgm:prSet/>
      <dgm:spPr/>
      <dgm:t>
        <a:bodyPr/>
        <a:lstStyle/>
        <a:p>
          <a:endParaRPr lang="es-EC" sz="1100">
            <a:latin typeface="Times New Roman" panose="02020603050405020304" pitchFamily="18" charset="0"/>
            <a:cs typeface="Times New Roman" panose="02020603050405020304" pitchFamily="18" charset="0"/>
          </a:endParaRPr>
        </a:p>
      </dgm:t>
    </dgm:pt>
    <dgm:pt modelId="{1BF48FD4-7E6C-4883-BCB0-8211D5C42330}" type="sibTrans" cxnId="{41BFD97F-6CEB-4E1A-9462-4FA14150376E}">
      <dgm:prSet/>
      <dgm:spPr/>
      <dgm:t>
        <a:bodyPr/>
        <a:lstStyle/>
        <a:p>
          <a:endParaRPr lang="es-EC" sz="1100">
            <a:latin typeface="Times New Roman" panose="02020603050405020304" pitchFamily="18" charset="0"/>
            <a:cs typeface="Times New Roman" panose="02020603050405020304" pitchFamily="18" charset="0"/>
          </a:endParaRPr>
        </a:p>
      </dgm:t>
    </dgm:pt>
    <dgm:pt modelId="{A2812988-C711-4BC1-9744-4B2DA550F461}">
      <dgm:prSet phldrT="[Texto]" custT="1"/>
      <dgm:spPr/>
      <dgm:t>
        <a:bodyPr/>
        <a:lstStyle/>
        <a:p>
          <a:r>
            <a:rPr lang="es-EC" sz="1100" b="1">
              <a:latin typeface="Times New Roman" panose="02020603050405020304" pitchFamily="18" charset="0"/>
              <a:cs typeface="Times New Roman" panose="02020603050405020304" pitchFamily="18" charset="0"/>
            </a:rPr>
            <a:t>Punto 5</a:t>
          </a:r>
        </a:p>
      </dgm:t>
    </dgm:pt>
    <dgm:pt modelId="{A010BB36-4212-4092-9F51-817EA614AAA9}" type="parTrans" cxnId="{BFE88274-F328-43A4-AD6E-ACF208A2F586}">
      <dgm:prSet/>
      <dgm:spPr/>
      <dgm:t>
        <a:bodyPr/>
        <a:lstStyle/>
        <a:p>
          <a:endParaRPr lang="es-EC" sz="1100">
            <a:latin typeface="Times New Roman" panose="02020603050405020304" pitchFamily="18" charset="0"/>
            <a:cs typeface="Times New Roman" panose="02020603050405020304" pitchFamily="18" charset="0"/>
          </a:endParaRPr>
        </a:p>
      </dgm:t>
    </dgm:pt>
    <dgm:pt modelId="{F5D2E9E8-61F1-46BA-BEB9-F554166CDBF9}" type="sibTrans" cxnId="{BFE88274-F328-43A4-AD6E-ACF208A2F586}">
      <dgm:prSet/>
      <dgm:spPr/>
      <dgm:t>
        <a:bodyPr/>
        <a:lstStyle/>
        <a:p>
          <a:endParaRPr lang="es-EC" sz="1100">
            <a:latin typeface="Times New Roman" panose="02020603050405020304" pitchFamily="18" charset="0"/>
            <a:cs typeface="Times New Roman" panose="02020603050405020304" pitchFamily="18" charset="0"/>
          </a:endParaRPr>
        </a:p>
      </dgm:t>
    </dgm:pt>
    <dgm:pt modelId="{8037CD08-D364-4372-927E-E1C6C5C80E0E}">
      <dgm:prSet phldrT="[Texto]" custT="1"/>
      <dgm:spPr/>
      <dgm:t>
        <a:bodyPr/>
        <a:lstStyle/>
        <a:p>
          <a:r>
            <a:rPr lang="es-EC" sz="1400" dirty="0">
              <a:latin typeface="Times New Roman" panose="02020603050405020304" pitchFamily="18" charset="0"/>
              <a:cs typeface="Times New Roman" panose="02020603050405020304" pitchFamily="18" charset="0"/>
            </a:rPr>
            <a:t>Parque Central</a:t>
          </a:r>
        </a:p>
      </dgm:t>
    </dgm:pt>
    <dgm:pt modelId="{2487EAE3-CB79-446F-BE6C-C71DFC017529}" type="parTrans" cxnId="{6A14EF1D-86CA-44FE-B570-D2DDAA6008E3}">
      <dgm:prSet/>
      <dgm:spPr/>
      <dgm:t>
        <a:bodyPr/>
        <a:lstStyle/>
        <a:p>
          <a:endParaRPr lang="es-EC" sz="1100">
            <a:latin typeface="Times New Roman" panose="02020603050405020304" pitchFamily="18" charset="0"/>
            <a:cs typeface="Times New Roman" panose="02020603050405020304" pitchFamily="18" charset="0"/>
          </a:endParaRPr>
        </a:p>
      </dgm:t>
    </dgm:pt>
    <dgm:pt modelId="{59C3D101-BF3A-4B04-BD3F-1B802C140755}" type="sibTrans" cxnId="{6A14EF1D-86CA-44FE-B570-D2DDAA6008E3}">
      <dgm:prSet/>
      <dgm:spPr/>
      <dgm:t>
        <a:bodyPr/>
        <a:lstStyle/>
        <a:p>
          <a:endParaRPr lang="es-EC" sz="1100">
            <a:latin typeface="Times New Roman" panose="02020603050405020304" pitchFamily="18" charset="0"/>
            <a:cs typeface="Times New Roman" panose="02020603050405020304" pitchFamily="18" charset="0"/>
          </a:endParaRPr>
        </a:p>
      </dgm:t>
    </dgm:pt>
    <dgm:pt modelId="{41D9EA38-91E8-454A-95B6-A9FD6B2BA4D1}">
      <dgm:prSet phldrT="[Texto]" custT="1"/>
      <dgm:spPr/>
      <dgm:t>
        <a:bodyPr/>
        <a:lstStyle/>
        <a:p>
          <a:r>
            <a:rPr lang="es-EC" sz="1400" dirty="0">
              <a:latin typeface="Times New Roman" panose="02020603050405020304" pitchFamily="18" charset="0"/>
              <a:cs typeface="Times New Roman" panose="02020603050405020304" pitchFamily="18" charset="0"/>
            </a:rPr>
            <a:t>Ubicación: Ciudad Chambo</a:t>
          </a:r>
        </a:p>
      </dgm:t>
    </dgm:pt>
    <dgm:pt modelId="{A4937EC3-CE49-47E9-823B-A564467195A6}" type="parTrans" cxnId="{536FD564-28FB-46EA-BF8B-42126F511719}">
      <dgm:prSet/>
      <dgm:spPr/>
      <dgm:t>
        <a:bodyPr/>
        <a:lstStyle/>
        <a:p>
          <a:endParaRPr lang="es-EC" sz="1100">
            <a:latin typeface="Times New Roman" panose="02020603050405020304" pitchFamily="18" charset="0"/>
            <a:cs typeface="Times New Roman" panose="02020603050405020304" pitchFamily="18" charset="0"/>
          </a:endParaRPr>
        </a:p>
      </dgm:t>
    </dgm:pt>
    <dgm:pt modelId="{FFDE8552-685F-4F62-AB5C-3098C26A30F1}" type="sibTrans" cxnId="{536FD564-28FB-46EA-BF8B-42126F511719}">
      <dgm:prSet/>
      <dgm:spPr/>
      <dgm:t>
        <a:bodyPr/>
        <a:lstStyle/>
        <a:p>
          <a:endParaRPr lang="es-EC" sz="1100">
            <a:latin typeface="Times New Roman" panose="02020603050405020304" pitchFamily="18" charset="0"/>
            <a:cs typeface="Times New Roman" panose="02020603050405020304" pitchFamily="18" charset="0"/>
          </a:endParaRPr>
        </a:p>
      </dgm:t>
    </dgm:pt>
    <dgm:pt modelId="{A82BD9F0-2C5D-4419-A20A-C5A18B7D1CE2}">
      <dgm:prSet phldrT="[Texto]" custT="1"/>
      <dgm:spPr/>
      <dgm:t>
        <a:bodyPr/>
        <a:lstStyle/>
        <a:p>
          <a:r>
            <a:rPr lang="es-EC" sz="1400" dirty="0">
              <a:latin typeface="Times New Roman" panose="02020603050405020304" pitchFamily="18" charset="0"/>
              <a:cs typeface="Times New Roman" panose="02020603050405020304" pitchFamily="18" charset="0"/>
            </a:rPr>
            <a:t>Ubicación: Ciudad Chambo</a:t>
          </a:r>
        </a:p>
      </dgm:t>
    </dgm:pt>
    <dgm:pt modelId="{6AE61A6E-6088-470D-B9CA-85BED1A2FA23}" type="parTrans" cxnId="{C22E760D-E076-4C95-BE36-D7700F526343}">
      <dgm:prSet/>
      <dgm:spPr/>
      <dgm:t>
        <a:bodyPr/>
        <a:lstStyle/>
        <a:p>
          <a:endParaRPr lang="es-EC" sz="1100">
            <a:latin typeface="Times New Roman" panose="02020603050405020304" pitchFamily="18" charset="0"/>
            <a:cs typeface="Times New Roman" panose="02020603050405020304" pitchFamily="18" charset="0"/>
          </a:endParaRPr>
        </a:p>
      </dgm:t>
    </dgm:pt>
    <dgm:pt modelId="{4CDAE098-AFB6-4A65-BCCE-B9B637C076B1}" type="sibTrans" cxnId="{C22E760D-E076-4C95-BE36-D7700F526343}">
      <dgm:prSet/>
      <dgm:spPr/>
      <dgm:t>
        <a:bodyPr/>
        <a:lstStyle/>
        <a:p>
          <a:endParaRPr lang="es-EC" sz="1100">
            <a:latin typeface="Times New Roman" panose="02020603050405020304" pitchFamily="18" charset="0"/>
            <a:cs typeface="Times New Roman" panose="02020603050405020304" pitchFamily="18" charset="0"/>
          </a:endParaRPr>
        </a:p>
      </dgm:t>
    </dgm:pt>
    <dgm:pt modelId="{BE50F3E7-32FB-4B53-B354-ABFA13C6339A}">
      <dgm:prSet phldrT="[Texto]" custT="1"/>
      <dgm:spPr/>
      <dgm:t>
        <a:bodyPr/>
        <a:lstStyle/>
        <a:p>
          <a:r>
            <a:rPr lang="es-EC" sz="1400" dirty="0">
              <a:latin typeface="Times New Roman" panose="02020603050405020304" pitchFamily="18" charset="0"/>
              <a:cs typeface="Times New Roman" panose="02020603050405020304" pitchFamily="18" charset="0"/>
            </a:rPr>
            <a:t>Parque Central</a:t>
          </a:r>
        </a:p>
      </dgm:t>
    </dgm:pt>
    <dgm:pt modelId="{1C4F4079-C5FA-4178-BB4B-4104EB2B2C98}" type="parTrans" cxnId="{FD93C619-BB22-4908-8F0A-30965F2E3927}">
      <dgm:prSet/>
      <dgm:spPr/>
      <dgm:t>
        <a:bodyPr/>
        <a:lstStyle/>
        <a:p>
          <a:endParaRPr lang="es-EC" sz="1100">
            <a:latin typeface="Times New Roman" panose="02020603050405020304" pitchFamily="18" charset="0"/>
            <a:cs typeface="Times New Roman" panose="02020603050405020304" pitchFamily="18" charset="0"/>
          </a:endParaRPr>
        </a:p>
      </dgm:t>
    </dgm:pt>
    <dgm:pt modelId="{C74C5874-A3E7-453A-9BAD-3081806B10E4}" type="sibTrans" cxnId="{FD93C619-BB22-4908-8F0A-30965F2E3927}">
      <dgm:prSet/>
      <dgm:spPr/>
      <dgm:t>
        <a:bodyPr/>
        <a:lstStyle/>
        <a:p>
          <a:endParaRPr lang="es-EC" sz="1100">
            <a:latin typeface="Times New Roman" panose="02020603050405020304" pitchFamily="18" charset="0"/>
            <a:cs typeface="Times New Roman" panose="02020603050405020304" pitchFamily="18" charset="0"/>
          </a:endParaRPr>
        </a:p>
      </dgm:t>
    </dgm:pt>
    <dgm:pt modelId="{ECB451CF-B6FE-4006-B476-EAF3D849E651}" type="pres">
      <dgm:prSet presAssocID="{A20178E6-82BB-4652-B06A-9FCA1E317E10}" presName="Name0" presStyleCnt="0">
        <dgm:presLayoutVars>
          <dgm:dir/>
          <dgm:animLvl val="lvl"/>
          <dgm:resizeHandles val="exact"/>
        </dgm:presLayoutVars>
      </dgm:prSet>
      <dgm:spPr/>
      <dgm:t>
        <a:bodyPr/>
        <a:lstStyle/>
        <a:p>
          <a:endParaRPr lang="es-EC"/>
        </a:p>
      </dgm:t>
    </dgm:pt>
    <dgm:pt modelId="{13ADC0AE-54F9-4E97-AB5A-EB6E7D1470FA}" type="pres">
      <dgm:prSet presAssocID="{D23CA461-F878-4577-8625-08116272F133}" presName="composite" presStyleCnt="0"/>
      <dgm:spPr/>
    </dgm:pt>
    <dgm:pt modelId="{FB549A40-F5C9-4200-88DD-A22F3635A0A9}" type="pres">
      <dgm:prSet presAssocID="{D23CA461-F878-4577-8625-08116272F133}" presName="parTx" presStyleLbl="alignNode1" presStyleIdx="0" presStyleCnt="5">
        <dgm:presLayoutVars>
          <dgm:chMax val="0"/>
          <dgm:chPref val="0"/>
          <dgm:bulletEnabled val="1"/>
        </dgm:presLayoutVars>
      </dgm:prSet>
      <dgm:spPr/>
      <dgm:t>
        <a:bodyPr/>
        <a:lstStyle/>
        <a:p>
          <a:endParaRPr lang="es-EC"/>
        </a:p>
      </dgm:t>
    </dgm:pt>
    <dgm:pt modelId="{C96A1C35-D1FF-409F-B9E5-8B13E347FF97}" type="pres">
      <dgm:prSet presAssocID="{D23CA461-F878-4577-8625-08116272F133}" presName="desTx" presStyleLbl="alignAccFollowNode1" presStyleIdx="0" presStyleCnt="5">
        <dgm:presLayoutVars>
          <dgm:bulletEnabled val="1"/>
        </dgm:presLayoutVars>
      </dgm:prSet>
      <dgm:spPr/>
      <dgm:t>
        <a:bodyPr/>
        <a:lstStyle/>
        <a:p>
          <a:endParaRPr lang="es-EC"/>
        </a:p>
      </dgm:t>
    </dgm:pt>
    <dgm:pt modelId="{33910B39-5FE2-42D8-9ACF-3037AF0D0B62}" type="pres">
      <dgm:prSet presAssocID="{4A225B59-7ED0-4DB9-9363-DE443DA0CCFE}" presName="space" presStyleCnt="0"/>
      <dgm:spPr/>
    </dgm:pt>
    <dgm:pt modelId="{A5D1CB02-7FB3-4BC2-916A-81E02CF446ED}" type="pres">
      <dgm:prSet presAssocID="{DC2A27B4-4699-4697-AEE0-EB20E787606A}" presName="composite" presStyleCnt="0"/>
      <dgm:spPr/>
    </dgm:pt>
    <dgm:pt modelId="{D54E8EC9-8BAA-4364-A314-B04A632C9E17}" type="pres">
      <dgm:prSet presAssocID="{DC2A27B4-4699-4697-AEE0-EB20E787606A}" presName="parTx" presStyleLbl="alignNode1" presStyleIdx="1" presStyleCnt="5">
        <dgm:presLayoutVars>
          <dgm:chMax val="0"/>
          <dgm:chPref val="0"/>
          <dgm:bulletEnabled val="1"/>
        </dgm:presLayoutVars>
      </dgm:prSet>
      <dgm:spPr/>
      <dgm:t>
        <a:bodyPr/>
        <a:lstStyle/>
        <a:p>
          <a:endParaRPr lang="es-EC"/>
        </a:p>
      </dgm:t>
    </dgm:pt>
    <dgm:pt modelId="{7DA298A9-6761-416A-9B34-BE6553AB48A9}" type="pres">
      <dgm:prSet presAssocID="{DC2A27B4-4699-4697-AEE0-EB20E787606A}" presName="desTx" presStyleLbl="alignAccFollowNode1" presStyleIdx="1" presStyleCnt="5">
        <dgm:presLayoutVars>
          <dgm:bulletEnabled val="1"/>
        </dgm:presLayoutVars>
      </dgm:prSet>
      <dgm:spPr/>
      <dgm:t>
        <a:bodyPr/>
        <a:lstStyle/>
        <a:p>
          <a:endParaRPr lang="es-EC"/>
        </a:p>
      </dgm:t>
    </dgm:pt>
    <dgm:pt modelId="{172D696D-996D-4E9B-A7DB-62205A120134}" type="pres">
      <dgm:prSet presAssocID="{E6FD4223-66D2-4602-9FDA-E4B61B52C547}" presName="space" presStyleCnt="0"/>
      <dgm:spPr/>
    </dgm:pt>
    <dgm:pt modelId="{533AEFBA-0A98-4C7C-9C9E-6B6C20252240}" type="pres">
      <dgm:prSet presAssocID="{874946C1-A90B-487B-9CB5-2837E5EBFD55}" presName="composite" presStyleCnt="0"/>
      <dgm:spPr/>
    </dgm:pt>
    <dgm:pt modelId="{9EAB767F-8432-4A61-81B0-9B84D1D2C95A}" type="pres">
      <dgm:prSet presAssocID="{874946C1-A90B-487B-9CB5-2837E5EBFD55}" presName="parTx" presStyleLbl="alignNode1" presStyleIdx="2" presStyleCnt="5">
        <dgm:presLayoutVars>
          <dgm:chMax val="0"/>
          <dgm:chPref val="0"/>
          <dgm:bulletEnabled val="1"/>
        </dgm:presLayoutVars>
      </dgm:prSet>
      <dgm:spPr/>
      <dgm:t>
        <a:bodyPr/>
        <a:lstStyle/>
        <a:p>
          <a:endParaRPr lang="es-EC"/>
        </a:p>
      </dgm:t>
    </dgm:pt>
    <dgm:pt modelId="{E32503AB-4C37-4D03-837E-2405EBC93960}" type="pres">
      <dgm:prSet presAssocID="{874946C1-A90B-487B-9CB5-2837E5EBFD55}" presName="desTx" presStyleLbl="alignAccFollowNode1" presStyleIdx="2" presStyleCnt="5">
        <dgm:presLayoutVars>
          <dgm:bulletEnabled val="1"/>
        </dgm:presLayoutVars>
      </dgm:prSet>
      <dgm:spPr/>
      <dgm:t>
        <a:bodyPr/>
        <a:lstStyle/>
        <a:p>
          <a:endParaRPr lang="es-EC"/>
        </a:p>
      </dgm:t>
    </dgm:pt>
    <dgm:pt modelId="{975A1E07-25B4-4521-991D-94CFDD9C19AE}" type="pres">
      <dgm:prSet presAssocID="{F714227F-8288-44C6-A32E-FE76EB7A81B8}" presName="space" presStyleCnt="0"/>
      <dgm:spPr/>
    </dgm:pt>
    <dgm:pt modelId="{25186F5B-3B5F-4EE9-A78A-A3334BD9C6CB}" type="pres">
      <dgm:prSet presAssocID="{A094F668-B0C5-4CD1-9A4C-DB6CD874771C}" presName="composite" presStyleCnt="0"/>
      <dgm:spPr/>
    </dgm:pt>
    <dgm:pt modelId="{9A8541A9-38DA-430D-8A96-EE8B04C58DCD}" type="pres">
      <dgm:prSet presAssocID="{A094F668-B0C5-4CD1-9A4C-DB6CD874771C}" presName="parTx" presStyleLbl="alignNode1" presStyleIdx="3" presStyleCnt="5">
        <dgm:presLayoutVars>
          <dgm:chMax val="0"/>
          <dgm:chPref val="0"/>
          <dgm:bulletEnabled val="1"/>
        </dgm:presLayoutVars>
      </dgm:prSet>
      <dgm:spPr/>
      <dgm:t>
        <a:bodyPr/>
        <a:lstStyle/>
        <a:p>
          <a:endParaRPr lang="es-EC"/>
        </a:p>
      </dgm:t>
    </dgm:pt>
    <dgm:pt modelId="{E5B29EF6-953C-4FC8-AE53-E0E0C12F6853}" type="pres">
      <dgm:prSet presAssocID="{A094F668-B0C5-4CD1-9A4C-DB6CD874771C}" presName="desTx" presStyleLbl="alignAccFollowNode1" presStyleIdx="3" presStyleCnt="5">
        <dgm:presLayoutVars>
          <dgm:bulletEnabled val="1"/>
        </dgm:presLayoutVars>
      </dgm:prSet>
      <dgm:spPr/>
      <dgm:t>
        <a:bodyPr/>
        <a:lstStyle/>
        <a:p>
          <a:endParaRPr lang="es-EC"/>
        </a:p>
      </dgm:t>
    </dgm:pt>
    <dgm:pt modelId="{6C5B4752-568D-4801-8CAA-63AAFB775AF3}" type="pres">
      <dgm:prSet presAssocID="{1BF48FD4-7E6C-4883-BCB0-8211D5C42330}" presName="space" presStyleCnt="0"/>
      <dgm:spPr/>
    </dgm:pt>
    <dgm:pt modelId="{B56C0ED2-871A-4158-B217-4541ED72BE3C}" type="pres">
      <dgm:prSet presAssocID="{A2812988-C711-4BC1-9744-4B2DA550F461}" presName="composite" presStyleCnt="0"/>
      <dgm:spPr/>
    </dgm:pt>
    <dgm:pt modelId="{C0437274-2DA2-427E-A891-672BF1321EE1}" type="pres">
      <dgm:prSet presAssocID="{A2812988-C711-4BC1-9744-4B2DA550F461}" presName="parTx" presStyleLbl="alignNode1" presStyleIdx="4" presStyleCnt="5">
        <dgm:presLayoutVars>
          <dgm:chMax val="0"/>
          <dgm:chPref val="0"/>
          <dgm:bulletEnabled val="1"/>
        </dgm:presLayoutVars>
      </dgm:prSet>
      <dgm:spPr/>
      <dgm:t>
        <a:bodyPr/>
        <a:lstStyle/>
        <a:p>
          <a:endParaRPr lang="es-EC"/>
        </a:p>
      </dgm:t>
    </dgm:pt>
    <dgm:pt modelId="{CC9C2DDC-95A8-4161-B8F2-268C3460355C}" type="pres">
      <dgm:prSet presAssocID="{A2812988-C711-4BC1-9744-4B2DA550F461}" presName="desTx" presStyleLbl="alignAccFollowNode1" presStyleIdx="4" presStyleCnt="5">
        <dgm:presLayoutVars>
          <dgm:bulletEnabled val="1"/>
        </dgm:presLayoutVars>
      </dgm:prSet>
      <dgm:spPr/>
      <dgm:t>
        <a:bodyPr/>
        <a:lstStyle/>
        <a:p>
          <a:endParaRPr lang="es-EC"/>
        </a:p>
      </dgm:t>
    </dgm:pt>
  </dgm:ptLst>
  <dgm:cxnLst>
    <dgm:cxn modelId="{76873DD2-A965-43AB-BE8F-BA0E48A834BF}" srcId="{DC2A27B4-4699-4697-AEE0-EB20E787606A}" destId="{E400A0CB-3363-427D-909C-E3C45113724B}" srcOrd="0" destOrd="0" parTransId="{4162A4A3-578F-46DA-9DBD-DE081671F9BA}" sibTransId="{FC65CE59-5084-4E85-B4DA-9BC692126C10}"/>
    <dgm:cxn modelId="{2F1A95A2-8525-474B-8003-378AE008A79D}" type="presOf" srcId="{7FAF4FE1-B2B8-4178-A567-39BE46C39508}" destId="{C96A1C35-D1FF-409F-B9E5-8B13E347FF97}" srcOrd="0" destOrd="1" presId="urn:microsoft.com/office/officeart/2005/8/layout/hList1"/>
    <dgm:cxn modelId="{D330DD80-29F3-4E34-A0C5-E507AF02CF57}" srcId="{874946C1-A90B-487B-9CB5-2837E5EBFD55}" destId="{89F1D50B-DFA8-4410-A4FD-4A642E778831}" srcOrd="0" destOrd="0" parTransId="{BD7821C0-B175-4C8E-9613-7173C25B41AD}" sibTransId="{5F738F5E-831B-4304-9C62-EF1511031A81}"/>
    <dgm:cxn modelId="{C22E760D-E076-4C95-BE36-D7700F526343}" srcId="{A2812988-C711-4BC1-9744-4B2DA550F461}" destId="{A82BD9F0-2C5D-4419-A20A-C5A18B7D1CE2}" srcOrd="1" destOrd="0" parTransId="{6AE61A6E-6088-470D-B9CA-85BED1A2FA23}" sibTransId="{4CDAE098-AFB6-4A65-BCCE-B9B637C076B1}"/>
    <dgm:cxn modelId="{0022A9A4-F625-44C7-9769-257142606665}" srcId="{A20178E6-82BB-4652-B06A-9FCA1E317E10}" destId="{DC2A27B4-4699-4697-AEE0-EB20E787606A}" srcOrd="1" destOrd="0" parTransId="{BC46B1F8-2C42-46D9-B9DD-0AC091A7AC45}" sibTransId="{E6FD4223-66D2-4602-9FDA-E4B61B52C547}"/>
    <dgm:cxn modelId="{FD93C619-BB22-4908-8F0A-30965F2E3927}" srcId="{A2812988-C711-4BC1-9744-4B2DA550F461}" destId="{BE50F3E7-32FB-4B53-B354-ABFA13C6339A}" srcOrd="0" destOrd="0" parTransId="{1C4F4079-C5FA-4178-BB4B-4104EB2B2C98}" sibTransId="{C74C5874-A3E7-453A-9BAD-3081806B10E4}"/>
    <dgm:cxn modelId="{BFE88274-F328-43A4-AD6E-ACF208A2F586}" srcId="{A20178E6-82BB-4652-B06A-9FCA1E317E10}" destId="{A2812988-C711-4BC1-9744-4B2DA550F461}" srcOrd="4" destOrd="0" parTransId="{A010BB36-4212-4092-9F51-817EA614AAA9}" sibTransId="{F5D2E9E8-61F1-46BA-BEB9-F554166CDBF9}"/>
    <dgm:cxn modelId="{4025F3E4-6DBB-464E-A5F1-AC72C91CDAEF}" type="presOf" srcId="{A82BD9F0-2C5D-4419-A20A-C5A18B7D1CE2}" destId="{CC9C2DDC-95A8-4161-B8F2-268C3460355C}" srcOrd="0" destOrd="1" presId="urn:microsoft.com/office/officeart/2005/8/layout/hList1"/>
    <dgm:cxn modelId="{9668362F-E7A6-42BD-A877-9ABE18D26891}" type="presOf" srcId="{BE50F3E7-32FB-4B53-B354-ABFA13C6339A}" destId="{CC9C2DDC-95A8-4161-B8F2-268C3460355C}" srcOrd="0" destOrd="0" presId="urn:microsoft.com/office/officeart/2005/8/layout/hList1"/>
    <dgm:cxn modelId="{A0822699-0ABF-4876-971D-5103C7B40172}" type="presOf" srcId="{A20178E6-82BB-4652-B06A-9FCA1E317E10}" destId="{ECB451CF-B6FE-4006-B476-EAF3D849E651}" srcOrd="0" destOrd="0" presId="urn:microsoft.com/office/officeart/2005/8/layout/hList1"/>
    <dgm:cxn modelId="{41BFD97F-6CEB-4E1A-9462-4FA14150376E}" srcId="{A20178E6-82BB-4652-B06A-9FCA1E317E10}" destId="{A094F668-B0C5-4CD1-9A4C-DB6CD874771C}" srcOrd="3" destOrd="0" parTransId="{686F028E-F641-4A0B-9BF2-0951D3B4778C}" sibTransId="{1BF48FD4-7E6C-4883-BCB0-8211D5C42330}"/>
    <dgm:cxn modelId="{BC220D6B-8CD7-45ED-B34D-D686EBAEF646}" srcId="{874946C1-A90B-487B-9CB5-2837E5EBFD55}" destId="{965C547D-ADA8-4741-BDD5-0D2AA7752F34}" srcOrd="1" destOrd="0" parTransId="{CEB7B576-BBD2-4644-BD23-B0FCAAE78788}" sibTransId="{D402634F-ED6F-4EAF-BAD9-5A89A20023A8}"/>
    <dgm:cxn modelId="{136D234C-2B93-445E-AADF-1DC2986ABAF6}" type="presOf" srcId="{E5106B1E-F191-47F3-B7D5-3A7A23B876C2}" destId="{7DA298A9-6761-416A-9B34-BE6553AB48A9}" srcOrd="0" destOrd="1" presId="urn:microsoft.com/office/officeart/2005/8/layout/hList1"/>
    <dgm:cxn modelId="{BFF0989C-3205-473D-BEB5-8F181D05C66B}" type="presOf" srcId="{D23CA461-F878-4577-8625-08116272F133}" destId="{FB549A40-F5C9-4200-88DD-A22F3635A0A9}" srcOrd="0" destOrd="0" presId="urn:microsoft.com/office/officeart/2005/8/layout/hList1"/>
    <dgm:cxn modelId="{56D51022-1BD2-4D30-A187-D5E733FD14D7}" srcId="{DC2A27B4-4699-4697-AEE0-EB20E787606A}" destId="{E5106B1E-F191-47F3-B7D5-3A7A23B876C2}" srcOrd="1" destOrd="0" parTransId="{6368C320-AA47-4CE4-9230-276C36D78754}" sibTransId="{BC18173B-D053-4376-89B9-A36F90ADADC0}"/>
    <dgm:cxn modelId="{42A8D44C-874B-42CC-B5BC-8CA9AE083EC7}" type="presOf" srcId="{89F1D50B-DFA8-4410-A4FD-4A642E778831}" destId="{E32503AB-4C37-4D03-837E-2405EBC93960}" srcOrd="0" destOrd="0" presId="urn:microsoft.com/office/officeart/2005/8/layout/hList1"/>
    <dgm:cxn modelId="{E4B5C820-AE80-4B43-803C-9290CE5DD590}" srcId="{D23CA461-F878-4577-8625-08116272F133}" destId="{8460F8FD-39B5-4955-9EA7-430DF931241E}" srcOrd="0" destOrd="0" parTransId="{C7D0D990-8C9B-4C6E-8260-90723D526EF4}" sibTransId="{E5031260-0A8E-4BCC-B0FB-6FEA377DBABB}"/>
    <dgm:cxn modelId="{A4268BC3-4407-439C-84B4-C2806B5D532F}" type="presOf" srcId="{8460F8FD-39B5-4955-9EA7-430DF931241E}" destId="{C96A1C35-D1FF-409F-B9E5-8B13E347FF97}" srcOrd="0" destOrd="0" presId="urn:microsoft.com/office/officeart/2005/8/layout/hList1"/>
    <dgm:cxn modelId="{2DD634E9-35CD-40CA-B587-5A6719D3CD5E}" srcId="{A20178E6-82BB-4652-B06A-9FCA1E317E10}" destId="{874946C1-A90B-487B-9CB5-2837E5EBFD55}" srcOrd="2" destOrd="0" parTransId="{66D5C3AD-3904-4F8B-BC38-EC6B3CDDC008}" sibTransId="{F714227F-8288-44C6-A32E-FE76EB7A81B8}"/>
    <dgm:cxn modelId="{6A14EF1D-86CA-44FE-B570-D2DDAA6008E3}" srcId="{A094F668-B0C5-4CD1-9A4C-DB6CD874771C}" destId="{8037CD08-D364-4372-927E-E1C6C5C80E0E}" srcOrd="0" destOrd="0" parTransId="{2487EAE3-CB79-446F-BE6C-C71DFC017529}" sibTransId="{59C3D101-BF3A-4B04-BD3F-1B802C140755}"/>
    <dgm:cxn modelId="{FBD1A7B8-B636-48EC-8FA6-5BBF6A6049D5}" type="presOf" srcId="{E400A0CB-3363-427D-909C-E3C45113724B}" destId="{7DA298A9-6761-416A-9B34-BE6553AB48A9}" srcOrd="0" destOrd="0" presId="urn:microsoft.com/office/officeart/2005/8/layout/hList1"/>
    <dgm:cxn modelId="{389FA8AA-023D-4735-8DA5-196175672674}" type="presOf" srcId="{A2812988-C711-4BC1-9744-4B2DA550F461}" destId="{C0437274-2DA2-427E-A891-672BF1321EE1}" srcOrd="0" destOrd="0" presId="urn:microsoft.com/office/officeart/2005/8/layout/hList1"/>
    <dgm:cxn modelId="{3BDB68E5-37A3-475D-A423-4D2970643A21}" type="presOf" srcId="{965C547D-ADA8-4741-BDD5-0D2AA7752F34}" destId="{E32503AB-4C37-4D03-837E-2405EBC93960}" srcOrd="0" destOrd="1" presId="urn:microsoft.com/office/officeart/2005/8/layout/hList1"/>
    <dgm:cxn modelId="{0037D714-DBAC-4B85-A6BB-88F7EAC1B997}" type="presOf" srcId="{A094F668-B0C5-4CD1-9A4C-DB6CD874771C}" destId="{9A8541A9-38DA-430D-8A96-EE8B04C58DCD}" srcOrd="0" destOrd="0" presId="urn:microsoft.com/office/officeart/2005/8/layout/hList1"/>
    <dgm:cxn modelId="{CC027368-266B-400B-A956-F3AC61D2A5A5}" srcId="{A20178E6-82BB-4652-B06A-9FCA1E317E10}" destId="{D23CA461-F878-4577-8625-08116272F133}" srcOrd="0" destOrd="0" parTransId="{3FF10DCB-2FE5-4E78-A9FC-7D5C706CC5A0}" sibTransId="{4A225B59-7ED0-4DB9-9363-DE443DA0CCFE}"/>
    <dgm:cxn modelId="{61B51981-B34F-4B70-8399-290307EBAB88}" type="presOf" srcId="{8037CD08-D364-4372-927E-E1C6C5C80E0E}" destId="{E5B29EF6-953C-4FC8-AE53-E0E0C12F6853}" srcOrd="0" destOrd="0" presId="urn:microsoft.com/office/officeart/2005/8/layout/hList1"/>
    <dgm:cxn modelId="{6A0DB126-22E6-4E88-8225-FD386C3E22A5}" type="presOf" srcId="{41D9EA38-91E8-454A-95B6-A9FD6B2BA4D1}" destId="{E5B29EF6-953C-4FC8-AE53-E0E0C12F6853}" srcOrd="0" destOrd="1" presId="urn:microsoft.com/office/officeart/2005/8/layout/hList1"/>
    <dgm:cxn modelId="{FB970D29-8A3D-4AE6-83A4-89D33A30FA1B}" type="presOf" srcId="{DC2A27B4-4699-4697-AEE0-EB20E787606A}" destId="{D54E8EC9-8BAA-4364-A314-B04A632C9E17}" srcOrd="0" destOrd="0" presId="urn:microsoft.com/office/officeart/2005/8/layout/hList1"/>
    <dgm:cxn modelId="{34E31BAF-5272-4A3C-8D78-C61DE86CF322}" srcId="{D23CA461-F878-4577-8625-08116272F133}" destId="{7FAF4FE1-B2B8-4178-A567-39BE46C39508}" srcOrd="1" destOrd="0" parTransId="{4B2587AF-3CC4-4690-BDA5-28BC3496A158}" sibTransId="{AAAA28D5-0E56-4840-A767-DE56D4A3F65C}"/>
    <dgm:cxn modelId="{536FD564-28FB-46EA-BF8B-42126F511719}" srcId="{A094F668-B0C5-4CD1-9A4C-DB6CD874771C}" destId="{41D9EA38-91E8-454A-95B6-A9FD6B2BA4D1}" srcOrd="1" destOrd="0" parTransId="{A4937EC3-CE49-47E9-823B-A564467195A6}" sibTransId="{FFDE8552-685F-4F62-AB5C-3098C26A30F1}"/>
    <dgm:cxn modelId="{DB04829B-63D7-4D2B-BADF-A6E51DBB3D4D}" type="presOf" srcId="{874946C1-A90B-487B-9CB5-2837E5EBFD55}" destId="{9EAB767F-8432-4A61-81B0-9B84D1D2C95A}" srcOrd="0" destOrd="0" presId="urn:microsoft.com/office/officeart/2005/8/layout/hList1"/>
    <dgm:cxn modelId="{A2D9CDD9-742F-4F4C-9CAF-2244B2AAA984}" type="presParOf" srcId="{ECB451CF-B6FE-4006-B476-EAF3D849E651}" destId="{13ADC0AE-54F9-4E97-AB5A-EB6E7D1470FA}" srcOrd="0" destOrd="0" presId="urn:microsoft.com/office/officeart/2005/8/layout/hList1"/>
    <dgm:cxn modelId="{2417A14B-FB07-48B1-AC07-BD00E22CA3EC}" type="presParOf" srcId="{13ADC0AE-54F9-4E97-AB5A-EB6E7D1470FA}" destId="{FB549A40-F5C9-4200-88DD-A22F3635A0A9}" srcOrd="0" destOrd="0" presId="urn:microsoft.com/office/officeart/2005/8/layout/hList1"/>
    <dgm:cxn modelId="{352105B5-E722-4B75-8552-4E88404AF4ED}" type="presParOf" srcId="{13ADC0AE-54F9-4E97-AB5A-EB6E7D1470FA}" destId="{C96A1C35-D1FF-409F-B9E5-8B13E347FF97}" srcOrd="1" destOrd="0" presId="urn:microsoft.com/office/officeart/2005/8/layout/hList1"/>
    <dgm:cxn modelId="{7E6E5C17-E90C-4884-AB88-A1B91C0216A3}" type="presParOf" srcId="{ECB451CF-B6FE-4006-B476-EAF3D849E651}" destId="{33910B39-5FE2-42D8-9ACF-3037AF0D0B62}" srcOrd="1" destOrd="0" presId="urn:microsoft.com/office/officeart/2005/8/layout/hList1"/>
    <dgm:cxn modelId="{5AED8809-5C2E-4DE5-9B1C-0130663A9EF6}" type="presParOf" srcId="{ECB451CF-B6FE-4006-B476-EAF3D849E651}" destId="{A5D1CB02-7FB3-4BC2-916A-81E02CF446ED}" srcOrd="2" destOrd="0" presId="urn:microsoft.com/office/officeart/2005/8/layout/hList1"/>
    <dgm:cxn modelId="{833AE34A-FBDB-4F33-BB1B-9C238F4F7529}" type="presParOf" srcId="{A5D1CB02-7FB3-4BC2-916A-81E02CF446ED}" destId="{D54E8EC9-8BAA-4364-A314-B04A632C9E17}" srcOrd="0" destOrd="0" presId="urn:microsoft.com/office/officeart/2005/8/layout/hList1"/>
    <dgm:cxn modelId="{34677363-0D55-41BB-A413-B7ADA17E78B2}" type="presParOf" srcId="{A5D1CB02-7FB3-4BC2-916A-81E02CF446ED}" destId="{7DA298A9-6761-416A-9B34-BE6553AB48A9}" srcOrd="1" destOrd="0" presId="urn:microsoft.com/office/officeart/2005/8/layout/hList1"/>
    <dgm:cxn modelId="{1E6F03F1-F001-4FA9-BCA4-517168B07FB0}" type="presParOf" srcId="{ECB451CF-B6FE-4006-B476-EAF3D849E651}" destId="{172D696D-996D-4E9B-A7DB-62205A120134}" srcOrd="3" destOrd="0" presId="urn:microsoft.com/office/officeart/2005/8/layout/hList1"/>
    <dgm:cxn modelId="{95D15E37-229D-4318-B37F-79F150BFA3CF}" type="presParOf" srcId="{ECB451CF-B6FE-4006-B476-EAF3D849E651}" destId="{533AEFBA-0A98-4C7C-9C9E-6B6C20252240}" srcOrd="4" destOrd="0" presId="urn:microsoft.com/office/officeart/2005/8/layout/hList1"/>
    <dgm:cxn modelId="{8427FA29-0996-464D-A154-8A031CC9A752}" type="presParOf" srcId="{533AEFBA-0A98-4C7C-9C9E-6B6C20252240}" destId="{9EAB767F-8432-4A61-81B0-9B84D1D2C95A}" srcOrd="0" destOrd="0" presId="urn:microsoft.com/office/officeart/2005/8/layout/hList1"/>
    <dgm:cxn modelId="{35FE7EC7-A266-4302-ADB6-835D80BECB07}" type="presParOf" srcId="{533AEFBA-0A98-4C7C-9C9E-6B6C20252240}" destId="{E32503AB-4C37-4D03-837E-2405EBC93960}" srcOrd="1" destOrd="0" presId="urn:microsoft.com/office/officeart/2005/8/layout/hList1"/>
    <dgm:cxn modelId="{943EBB35-C961-4535-AA27-5366FB0726F9}" type="presParOf" srcId="{ECB451CF-B6FE-4006-B476-EAF3D849E651}" destId="{975A1E07-25B4-4521-991D-94CFDD9C19AE}" srcOrd="5" destOrd="0" presId="urn:microsoft.com/office/officeart/2005/8/layout/hList1"/>
    <dgm:cxn modelId="{9574149B-C939-4C00-8469-680480138C97}" type="presParOf" srcId="{ECB451CF-B6FE-4006-B476-EAF3D849E651}" destId="{25186F5B-3B5F-4EE9-A78A-A3334BD9C6CB}" srcOrd="6" destOrd="0" presId="urn:microsoft.com/office/officeart/2005/8/layout/hList1"/>
    <dgm:cxn modelId="{70EA8E8E-F93F-4A62-9B57-7EB8A93C6A53}" type="presParOf" srcId="{25186F5B-3B5F-4EE9-A78A-A3334BD9C6CB}" destId="{9A8541A9-38DA-430D-8A96-EE8B04C58DCD}" srcOrd="0" destOrd="0" presId="urn:microsoft.com/office/officeart/2005/8/layout/hList1"/>
    <dgm:cxn modelId="{742B6ADA-09C8-45C3-95F4-3BF821878DAB}" type="presParOf" srcId="{25186F5B-3B5F-4EE9-A78A-A3334BD9C6CB}" destId="{E5B29EF6-953C-4FC8-AE53-E0E0C12F6853}" srcOrd="1" destOrd="0" presId="urn:microsoft.com/office/officeart/2005/8/layout/hList1"/>
    <dgm:cxn modelId="{32960567-61B1-45DA-B297-4EB27F9A2750}" type="presParOf" srcId="{ECB451CF-B6FE-4006-B476-EAF3D849E651}" destId="{6C5B4752-568D-4801-8CAA-63AAFB775AF3}" srcOrd="7" destOrd="0" presId="urn:microsoft.com/office/officeart/2005/8/layout/hList1"/>
    <dgm:cxn modelId="{21030999-CD0C-4154-9046-D40BF72E903C}" type="presParOf" srcId="{ECB451CF-B6FE-4006-B476-EAF3D849E651}" destId="{B56C0ED2-871A-4158-B217-4541ED72BE3C}" srcOrd="8" destOrd="0" presId="urn:microsoft.com/office/officeart/2005/8/layout/hList1"/>
    <dgm:cxn modelId="{A0F7F0F0-DE6B-44DA-9B3B-238B2CF12035}" type="presParOf" srcId="{B56C0ED2-871A-4158-B217-4541ED72BE3C}" destId="{C0437274-2DA2-427E-A891-672BF1321EE1}" srcOrd="0" destOrd="0" presId="urn:microsoft.com/office/officeart/2005/8/layout/hList1"/>
    <dgm:cxn modelId="{BCE43F5D-717E-4349-B0D8-7E6A308DBE61}" type="presParOf" srcId="{B56C0ED2-871A-4158-B217-4541ED72BE3C}" destId="{CC9C2DDC-95A8-4161-B8F2-268C3460355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78B0BE5-D251-4092-A592-0FF8EE1BD287}" type="doc">
      <dgm:prSet loTypeId="urn:microsoft.com/office/officeart/2005/8/layout/StepDownProcess" loCatId="process" qsTypeId="urn:microsoft.com/office/officeart/2005/8/quickstyle/3d1" qsCatId="3D" csTypeId="urn:microsoft.com/office/officeart/2005/8/colors/colorful3" csCatId="colorful" phldr="1"/>
      <dgm:spPr/>
      <dgm:t>
        <a:bodyPr/>
        <a:lstStyle/>
        <a:p>
          <a:endParaRPr lang="es-EC"/>
        </a:p>
      </dgm:t>
    </dgm:pt>
    <dgm:pt modelId="{E46C8114-1816-47FE-880A-B7CA5ABD0809}">
      <dgm:prSet phldrT="[Texto]"/>
      <dgm:spPr/>
      <dgm:t>
        <a:bodyPr/>
        <a:lstStyle/>
        <a:p>
          <a:r>
            <a:rPr lang="es-EC" dirty="0" smtClean="0"/>
            <a:t>Precisión del Producto Cartográfico ± 15 cm</a:t>
          </a:r>
          <a:endParaRPr lang="es-EC" dirty="0"/>
        </a:p>
      </dgm:t>
    </dgm:pt>
    <dgm:pt modelId="{F429DBB3-BB4C-43F5-8DD3-84BC191BE322}" type="parTrans" cxnId="{A114EAD2-68E9-4A80-AA93-BD11EA49A169}">
      <dgm:prSet/>
      <dgm:spPr/>
      <dgm:t>
        <a:bodyPr/>
        <a:lstStyle/>
        <a:p>
          <a:endParaRPr lang="es-EC"/>
        </a:p>
      </dgm:t>
    </dgm:pt>
    <dgm:pt modelId="{153E9D90-5F68-4D21-9434-6E82531525A9}" type="sibTrans" cxnId="{A114EAD2-68E9-4A80-AA93-BD11EA49A169}">
      <dgm:prSet/>
      <dgm:spPr/>
      <dgm:t>
        <a:bodyPr/>
        <a:lstStyle/>
        <a:p>
          <a:endParaRPr lang="es-EC"/>
        </a:p>
      </dgm:t>
    </dgm:pt>
    <dgm:pt modelId="{9A9A5B6F-05CC-420B-B96D-E59BB40924F5}">
      <dgm:prSet phldrT="[Texto]" custT="1"/>
      <dgm:spPr/>
      <dgm:t>
        <a:bodyPr/>
        <a:lstStyle/>
        <a:p>
          <a:r>
            <a:rPr lang="es-EC" sz="1100" b="1" dirty="0" smtClean="0"/>
            <a:t>PRECISIÓN PLANO 1;1000</a:t>
          </a:r>
          <a:endParaRPr lang="es-EC" sz="1100" b="1" dirty="0"/>
        </a:p>
      </dgm:t>
    </dgm:pt>
    <dgm:pt modelId="{0AFD82FA-02CE-4535-B874-F3EEEB4501AB}" type="parTrans" cxnId="{BAB2E448-20C3-4724-A59C-2691B5A41032}">
      <dgm:prSet/>
      <dgm:spPr/>
      <dgm:t>
        <a:bodyPr/>
        <a:lstStyle/>
        <a:p>
          <a:endParaRPr lang="es-EC"/>
        </a:p>
      </dgm:t>
    </dgm:pt>
    <dgm:pt modelId="{AB8069B4-E9C6-41DC-844D-A66B53DB190B}" type="sibTrans" cxnId="{BAB2E448-20C3-4724-A59C-2691B5A41032}">
      <dgm:prSet/>
      <dgm:spPr/>
      <dgm:t>
        <a:bodyPr/>
        <a:lstStyle/>
        <a:p>
          <a:endParaRPr lang="es-EC"/>
        </a:p>
      </dgm:t>
    </dgm:pt>
    <dgm:pt modelId="{323A4FE9-F42F-409D-AA4F-44FD67ACCF64}">
      <dgm:prSet phldrT="[Texto]"/>
      <dgm:spPr/>
      <dgm:t>
        <a:bodyPr/>
        <a:lstStyle/>
        <a:p>
          <a:r>
            <a:rPr lang="es-EC" dirty="0" smtClean="0"/>
            <a:t>Tomando en cuenta esta precisión se pudo constatar que al utilizar los métodos cinemático y stop and </a:t>
          </a:r>
          <a:r>
            <a:rPr lang="es-EC" dirty="0" err="1" smtClean="0"/>
            <a:t>go</a:t>
          </a:r>
          <a:r>
            <a:rPr lang="es-EC" dirty="0" smtClean="0"/>
            <a:t> los cuales alcanzan precisiones de hasta:</a:t>
          </a:r>
          <a:endParaRPr lang="es-EC" dirty="0"/>
        </a:p>
      </dgm:t>
    </dgm:pt>
    <dgm:pt modelId="{DC538103-5F29-46D4-8671-D1D833E3B3E2}" type="parTrans" cxnId="{95C32942-5EE1-4C12-A9F7-0CFC0C29500A}">
      <dgm:prSet/>
      <dgm:spPr/>
      <dgm:t>
        <a:bodyPr/>
        <a:lstStyle/>
        <a:p>
          <a:endParaRPr lang="es-EC"/>
        </a:p>
      </dgm:t>
    </dgm:pt>
    <dgm:pt modelId="{7D8612B6-627E-426A-8309-05C805D22AFC}" type="sibTrans" cxnId="{95C32942-5EE1-4C12-A9F7-0CFC0C29500A}">
      <dgm:prSet/>
      <dgm:spPr/>
      <dgm:t>
        <a:bodyPr/>
        <a:lstStyle/>
        <a:p>
          <a:endParaRPr lang="es-EC"/>
        </a:p>
      </dgm:t>
    </dgm:pt>
    <dgm:pt modelId="{EB9595B9-A5E3-4BE9-9984-D3E697F21976}">
      <dgm:prSet phldrT="[Texto]"/>
      <dgm:spPr/>
      <dgm:t>
        <a:bodyPr/>
        <a:lstStyle/>
        <a:p>
          <a:r>
            <a:rPr lang="es-EC" b="1" dirty="0" smtClean="0"/>
            <a:t>1 a 3 cm  (±) 1 ppm en planimetría</a:t>
          </a:r>
          <a:endParaRPr lang="es-EC" dirty="0" smtClean="0"/>
        </a:p>
        <a:p>
          <a:r>
            <a:rPr lang="es-EC" dirty="0" smtClean="0"/>
            <a:t>y</a:t>
          </a:r>
        </a:p>
        <a:p>
          <a:r>
            <a:rPr lang="es-EC" b="1" dirty="0" smtClean="0"/>
            <a:t>2 a 3 cm (±) 1ppm en altimetría</a:t>
          </a:r>
          <a:r>
            <a:rPr lang="es-EC" dirty="0" smtClean="0"/>
            <a:t>.</a:t>
          </a:r>
          <a:endParaRPr lang="es-EC" dirty="0"/>
        </a:p>
      </dgm:t>
    </dgm:pt>
    <dgm:pt modelId="{DC2DF86C-BFDB-4656-A5FF-EEBA9373DBC6}" type="parTrans" cxnId="{F3BB39BC-F93E-4E32-BC91-093DAE97400D}">
      <dgm:prSet/>
      <dgm:spPr/>
      <dgm:t>
        <a:bodyPr/>
        <a:lstStyle/>
        <a:p>
          <a:endParaRPr lang="es-EC"/>
        </a:p>
      </dgm:t>
    </dgm:pt>
    <dgm:pt modelId="{6527E455-106B-44EA-ADB7-6EBDA200AF7D}" type="sibTrans" cxnId="{F3BB39BC-F93E-4E32-BC91-093DAE97400D}">
      <dgm:prSet/>
      <dgm:spPr/>
      <dgm:t>
        <a:bodyPr/>
        <a:lstStyle/>
        <a:p>
          <a:endParaRPr lang="es-EC"/>
        </a:p>
      </dgm:t>
    </dgm:pt>
    <dgm:pt modelId="{732FC6C4-913B-4899-A970-B39360C67A30}">
      <dgm:prSet phldrT="[Texto]"/>
      <dgm:spPr/>
      <dgm:t>
        <a:bodyPr/>
        <a:lstStyle/>
        <a:p>
          <a:r>
            <a:rPr lang="es-EC" b="1" dirty="0" smtClean="0"/>
            <a:t>Precisión de los métodos GPS cinemático y stop and </a:t>
          </a:r>
          <a:r>
            <a:rPr lang="es-EC" b="1" dirty="0" err="1" smtClean="0"/>
            <a:t>go</a:t>
          </a:r>
          <a:endParaRPr lang="es-EC" b="1" dirty="0"/>
        </a:p>
      </dgm:t>
    </dgm:pt>
    <dgm:pt modelId="{27BBBFB5-0A64-4530-98A0-2E7874F09F06}" type="parTrans" cxnId="{9A895765-307F-461C-A8FF-153B013BB616}">
      <dgm:prSet/>
      <dgm:spPr/>
      <dgm:t>
        <a:bodyPr/>
        <a:lstStyle/>
        <a:p>
          <a:endParaRPr lang="es-EC"/>
        </a:p>
      </dgm:t>
    </dgm:pt>
    <dgm:pt modelId="{CD95F689-961F-4A39-A554-6DA2B140AA9E}" type="sibTrans" cxnId="{9A895765-307F-461C-A8FF-153B013BB616}">
      <dgm:prSet/>
      <dgm:spPr/>
      <dgm:t>
        <a:bodyPr/>
        <a:lstStyle/>
        <a:p>
          <a:endParaRPr lang="es-EC"/>
        </a:p>
      </dgm:t>
    </dgm:pt>
    <dgm:pt modelId="{A02745F1-2261-4FA3-8395-5622999291ED}">
      <dgm:prSet phldrT="[Texto]"/>
      <dgm:spPr/>
      <dgm:t>
        <a:bodyPr/>
        <a:lstStyle/>
        <a:p>
          <a:endParaRPr lang="es-EC" dirty="0"/>
        </a:p>
      </dgm:t>
    </dgm:pt>
    <dgm:pt modelId="{F0BDAB87-D97C-485D-9D92-4E60E7D39AE6}" type="parTrans" cxnId="{E0C0F8BE-CC7C-4DB2-914D-11C2FF45F46C}">
      <dgm:prSet/>
      <dgm:spPr/>
      <dgm:t>
        <a:bodyPr/>
        <a:lstStyle/>
        <a:p>
          <a:endParaRPr lang="es-EC"/>
        </a:p>
      </dgm:t>
    </dgm:pt>
    <dgm:pt modelId="{7FCB9194-4724-40FD-B195-C3C705CD790D}" type="sibTrans" cxnId="{E0C0F8BE-CC7C-4DB2-914D-11C2FF45F46C}">
      <dgm:prSet/>
      <dgm:spPr/>
      <dgm:t>
        <a:bodyPr/>
        <a:lstStyle/>
        <a:p>
          <a:endParaRPr lang="es-EC"/>
        </a:p>
      </dgm:t>
    </dgm:pt>
    <dgm:pt modelId="{BB445029-7031-436B-AAA4-C6F64D29657E}" type="pres">
      <dgm:prSet presAssocID="{578B0BE5-D251-4092-A592-0FF8EE1BD287}" presName="rootnode" presStyleCnt="0">
        <dgm:presLayoutVars>
          <dgm:chMax/>
          <dgm:chPref/>
          <dgm:dir/>
          <dgm:animLvl val="lvl"/>
        </dgm:presLayoutVars>
      </dgm:prSet>
      <dgm:spPr/>
      <dgm:t>
        <a:bodyPr/>
        <a:lstStyle/>
        <a:p>
          <a:endParaRPr lang="es-EC"/>
        </a:p>
      </dgm:t>
    </dgm:pt>
    <dgm:pt modelId="{F0D32BF4-77C2-49EA-B757-93E0FF47FC16}" type="pres">
      <dgm:prSet presAssocID="{E46C8114-1816-47FE-880A-B7CA5ABD0809}" presName="composite" presStyleCnt="0"/>
      <dgm:spPr/>
    </dgm:pt>
    <dgm:pt modelId="{6C5B1BEC-02E5-4B51-8D73-62F27DC51626}" type="pres">
      <dgm:prSet presAssocID="{E46C8114-1816-47FE-880A-B7CA5ABD0809}" presName="bentUpArrow1" presStyleLbl="alignImgPlace1" presStyleIdx="0" presStyleCnt="2"/>
      <dgm:spPr/>
    </dgm:pt>
    <dgm:pt modelId="{33975524-840A-43ED-8E8F-F7EDC06235BE}" type="pres">
      <dgm:prSet presAssocID="{E46C8114-1816-47FE-880A-B7CA5ABD0809}" presName="ParentText" presStyleLbl="node1" presStyleIdx="0" presStyleCnt="3">
        <dgm:presLayoutVars>
          <dgm:chMax val="1"/>
          <dgm:chPref val="1"/>
          <dgm:bulletEnabled val="1"/>
        </dgm:presLayoutVars>
      </dgm:prSet>
      <dgm:spPr/>
      <dgm:t>
        <a:bodyPr/>
        <a:lstStyle/>
        <a:p>
          <a:endParaRPr lang="es-EC"/>
        </a:p>
      </dgm:t>
    </dgm:pt>
    <dgm:pt modelId="{6F1866D6-3A86-47E9-9ED4-86D71A6D74B5}" type="pres">
      <dgm:prSet presAssocID="{E46C8114-1816-47FE-880A-B7CA5ABD0809}" presName="ChildText" presStyleLbl="revTx" presStyleIdx="0" presStyleCnt="3">
        <dgm:presLayoutVars>
          <dgm:chMax val="0"/>
          <dgm:chPref val="0"/>
          <dgm:bulletEnabled val="1"/>
        </dgm:presLayoutVars>
      </dgm:prSet>
      <dgm:spPr/>
      <dgm:t>
        <a:bodyPr/>
        <a:lstStyle/>
        <a:p>
          <a:endParaRPr lang="es-EC"/>
        </a:p>
      </dgm:t>
    </dgm:pt>
    <dgm:pt modelId="{B097709F-6AFC-41AF-A52C-27A763AFBA2A}" type="pres">
      <dgm:prSet presAssocID="{153E9D90-5F68-4D21-9434-6E82531525A9}" presName="sibTrans" presStyleCnt="0"/>
      <dgm:spPr/>
    </dgm:pt>
    <dgm:pt modelId="{F4AB4A94-D1ED-4373-BA79-21A1F0A1D097}" type="pres">
      <dgm:prSet presAssocID="{323A4FE9-F42F-409D-AA4F-44FD67ACCF64}" presName="composite" presStyleCnt="0"/>
      <dgm:spPr/>
    </dgm:pt>
    <dgm:pt modelId="{53D38A55-C6C8-4D62-9498-F6C091ECFC5E}" type="pres">
      <dgm:prSet presAssocID="{323A4FE9-F42F-409D-AA4F-44FD67ACCF64}" presName="bentUpArrow1" presStyleLbl="alignImgPlace1" presStyleIdx="1" presStyleCnt="2"/>
      <dgm:spPr/>
    </dgm:pt>
    <dgm:pt modelId="{9F1DA61E-A058-4AC5-A73D-0F4DED7B128F}" type="pres">
      <dgm:prSet presAssocID="{323A4FE9-F42F-409D-AA4F-44FD67ACCF64}" presName="ParentText" presStyleLbl="node1" presStyleIdx="1" presStyleCnt="3">
        <dgm:presLayoutVars>
          <dgm:chMax val="1"/>
          <dgm:chPref val="1"/>
          <dgm:bulletEnabled val="1"/>
        </dgm:presLayoutVars>
      </dgm:prSet>
      <dgm:spPr/>
      <dgm:t>
        <a:bodyPr/>
        <a:lstStyle/>
        <a:p>
          <a:endParaRPr lang="es-EC"/>
        </a:p>
      </dgm:t>
    </dgm:pt>
    <dgm:pt modelId="{9B6DE40D-E427-40A0-993C-86EB8E605F7D}" type="pres">
      <dgm:prSet presAssocID="{323A4FE9-F42F-409D-AA4F-44FD67ACCF64}" presName="ChildText" presStyleLbl="revTx" presStyleIdx="1" presStyleCnt="3">
        <dgm:presLayoutVars>
          <dgm:chMax val="0"/>
          <dgm:chPref val="0"/>
          <dgm:bulletEnabled val="1"/>
        </dgm:presLayoutVars>
      </dgm:prSet>
      <dgm:spPr/>
    </dgm:pt>
    <dgm:pt modelId="{307B93D7-2652-46D3-9816-DA1415964964}" type="pres">
      <dgm:prSet presAssocID="{7D8612B6-627E-426A-8309-05C805D22AFC}" presName="sibTrans" presStyleCnt="0"/>
      <dgm:spPr/>
    </dgm:pt>
    <dgm:pt modelId="{E7C7E9D5-1F91-4D91-A015-2447BEC1F4E6}" type="pres">
      <dgm:prSet presAssocID="{EB9595B9-A5E3-4BE9-9984-D3E697F21976}" presName="composite" presStyleCnt="0"/>
      <dgm:spPr/>
    </dgm:pt>
    <dgm:pt modelId="{67325B20-384F-4690-8520-144590D72983}" type="pres">
      <dgm:prSet presAssocID="{EB9595B9-A5E3-4BE9-9984-D3E697F21976}" presName="ParentText" presStyleLbl="node1" presStyleIdx="2" presStyleCnt="3">
        <dgm:presLayoutVars>
          <dgm:chMax val="1"/>
          <dgm:chPref val="1"/>
          <dgm:bulletEnabled val="1"/>
        </dgm:presLayoutVars>
      </dgm:prSet>
      <dgm:spPr/>
      <dgm:t>
        <a:bodyPr/>
        <a:lstStyle/>
        <a:p>
          <a:endParaRPr lang="es-EC"/>
        </a:p>
      </dgm:t>
    </dgm:pt>
    <dgm:pt modelId="{6858507F-B80B-4C60-99E6-C672D2CE644E}" type="pres">
      <dgm:prSet presAssocID="{EB9595B9-A5E3-4BE9-9984-D3E697F21976}" presName="FinalChildText" presStyleLbl="revTx" presStyleIdx="2" presStyleCnt="3">
        <dgm:presLayoutVars>
          <dgm:chMax val="0"/>
          <dgm:chPref val="0"/>
          <dgm:bulletEnabled val="1"/>
        </dgm:presLayoutVars>
      </dgm:prSet>
      <dgm:spPr/>
      <dgm:t>
        <a:bodyPr/>
        <a:lstStyle/>
        <a:p>
          <a:endParaRPr lang="es-EC"/>
        </a:p>
      </dgm:t>
    </dgm:pt>
  </dgm:ptLst>
  <dgm:cxnLst>
    <dgm:cxn modelId="{BAB2E448-20C3-4724-A59C-2691B5A41032}" srcId="{E46C8114-1816-47FE-880A-B7CA5ABD0809}" destId="{9A9A5B6F-05CC-420B-B96D-E59BB40924F5}" srcOrd="0" destOrd="0" parTransId="{0AFD82FA-02CE-4535-B874-F3EEEB4501AB}" sibTransId="{AB8069B4-E9C6-41DC-844D-A66B53DB190B}"/>
    <dgm:cxn modelId="{95C32942-5EE1-4C12-A9F7-0CFC0C29500A}" srcId="{578B0BE5-D251-4092-A592-0FF8EE1BD287}" destId="{323A4FE9-F42F-409D-AA4F-44FD67ACCF64}" srcOrd="1" destOrd="0" parTransId="{DC538103-5F29-46D4-8671-D1D833E3B3E2}" sibTransId="{7D8612B6-627E-426A-8309-05C805D22AFC}"/>
    <dgm:cxn modelId="{E0C0F8BE-CC7C-4DB2-914D-11C2FF45F46C}" srcId="{EB9595B9-A5E3-4BE9-9984-D3E697F21976}" destId="{A02745F1-2261-4FA3-8395-5622999291ED}" srcOrd="1" destOrd="0" parTransId="{F0BDAB87-D97C-485D-9D92-4E60E7D39AE6}" sibTransId="{7FCB9194-4724-40FD-B195-C3C705CD790D}"/>
    <dgm:cxn modelId="{AC37FAF1-6BC1-4D18-90C4-B8B5BD41E3A3}" type="presOf" srcId="{732FC6C4-913B-4899-A970-B39360C67A30}" destId="{6858507F-B80B-4C60-99E6-C672D2CE644E}" srcOrd="0" destOrd="0" presId="urn:microsoft.com/office/officeart/2005/8/layout/StepDownProcess"/>
    <dgm:cxn modelId="{D0133E86-48F5-4228-A8A9-E1F30C9E12F4}" type="presOf" srcId="{578B0BE5-D251-4092-A592-0FF8EE1BD287}" destId="{BB445029-7031-436B-AAA4-C6F64D29657E}" srcOrd="0" destOrd="0" presId="urn:microsoft.com/office/officeart/2005/8/layout/StepDownProcess"/>
    <dgm:cxn modelId="{DBD17530-FF01-4792-99CB-1BEF06780833}" type="presOf" srcId="{EB9595B9-A5E3-4BE9-9984-D3E697F21976}" destId="{67325B20-384F-4690-8520-144590D72983}" srcOrd="0" destOrd="0" presId="urn:microsoft.com/office/officeart/2005/8/layout/StepDownProcess"/>
    <dgm:cxn modelId="{E5EDB087-1E62-482B-870E-F81A30539D9F}" type="presOf" srcId="{323A4FE9-F42F-409D-AA4F-44FD67ACCF64}" destId="{9F1DA61E-A058-4AC5-A73D-0F4DED7B128F}" srcOrd="0" destOrd="0" presId="urn:microsoft.com/office/officeart/2005/8/layout/StepDownProcess"/>
    <dgm:cxn modelId="{9A895765-307F-461C-A8FF-153B013BB616}" srcId="{EB9595B9-A5E3-4BE9-9984-D3E697F21976}" destId="{732FC6C4-913B-4899-A970-B39360C67A30}" srcOrd="0" destOrd="0" parTransId="{27BBBFB5-0A64-4530-98A0-2E7874F09F06}" sibTransId="{CD95F689-961F-4A39-A554-6DA2B140AA9E}"/>
    <dgm:cxn modelId="{4FEA02C2-13D8-49E2-838E-1716AEB3004F}" type="presOf" srcId="{E46C8114-1816-47FE-880A-B7CA5ABD0809}" destId="{33975524-840A-43ED-8E8F-F7EDC06235BE}" srcOrd="0" destOrd="0" presId="urn:microsoft.com/office/officeart/2005/8/layout/StepDownProcess"/>
    <dgm:cxn modelId="{001A65F9-5ECF-48FC-9862-F092BBE06EB1}" type="presOf" srcId="{9A9A5B6F-05CC-420B-B96D-E59BB40924F5}" destId="{6F1866D6-3A86-47E9-9ED4-86D71A6D74B5}" srcOrd="0" destOrd="0" presId="urn:microsoft.com/office/officeart/2005/8/layout/StepDownProcess"/>
    <dgm:cxn modelId="{A114EAD2-68E9-4A80-AA93-BD11EA49A169}" srcId="{578B0BE5-D251-4092-A592-0FF8EE1BD287}" destId="{E46C8114-1816-47FE-880A-B7CA5ABD0809}" srcOrd="0" destOrd="0" parTransId="{F429DBB3-BB4C-43F5-8DD3-84BC191BE322}" sibTransId="{153E9D90-5F68-4D21-9434-6E82531525A9}"/>
    <dgm:cxn modelId="{F3BB39BC-F93E-4E32-BC91-093DAE97400D}" srcId="{578B0BE5-D251-4092-A592-0FF8EE1BD287}" destId="{EB9595B9-A5E3-4BE9-9984-D3E697F21976}" srcOrd="2" destOrd="0" parTransId="{DC2DF86C-BFDB-4656-A5FF-EEBA9373DBC6}" sibTransId="{6527E455-106B-44EA-ADB7-6EBDA200AF7D}"/>
    <dgm:cxn modelId="{97A0FDFF-F9F3-4F01-A834-53644A5B18E5}" type="presOf" srcId="{A02745F1-2261-4FA3-8395-5622999291ED}" destId="{6858507F-B80B-4C60-99E6-C672D2CE644E}" srcOrd="0" destOrd="1" presId="urn:microsoft.com/office/officeart/2005/8/layout/StepDownProcess"/>
    <dgm:cxn modelId="{2557CAEC-120C-4677-97C5-75F33B1B4972}" type="presParOf" srcId="{BB445029-7031-436B-AAA4-C6F64D29657E}" destId="{F0D32BF4-77C2-49EA-B757-93E0FF47FC16}" srcOrd="0" destOrd="0" presId="urn:microsoft.com/office/officeart/2005/8/layout/StepDownProcess"/>
    <dgm:cxn modelId="{00562B53-20BE-4DE2-ADEA-A0326655D17E}" type="presParOf" srcId="{F0D32BF4-77C2-49EA-B757-93E0FF47FC16}" destId="{6C5B1BEC-02E5-4B51-8D73-62F27DC51626}" srcOrd="0" destOrd="0" presId="urn:microsoft.com/office/officeart/2005/8/layout/StepDownProcess"/>
    <dgm:cxn modelId="{E3D13A61-56AA-4AB6-9456-5E3CAABAB647}" type="presParOf" srcId="{F0D32BF4-77C2-49EA-B757-93E0FF47FC16}" destId="{33975524-840A-43ED-8E8F-F7EDC06235BE}" srcOrd="1" destOrd="0" presId="urn:microsoft.com/office/officeart/2005/8/layout/StepDownProcess"/>
    <dgm:cxn modelId="{B1DCB514-56EE-4051-9F7C-5BF4E93BEE4D}" type="presParOf" srcId="{F0D32BF4-77C2-49EA-B757-93E0FF47FC16}" destId="{6F1866D6-3A86-47E9-9ED4-86D71A6D74B5}" srcOrd="2" destOrd="0" presId="urn:microsoft.com/office/officeart/2005/8/layout/StepDownProcess"/>
    <dgm:cxn modelId="{B622A36F-BFCF-42CA-8097-4CB34E7F85CA}" type="presParOf" srcId="{BB445029-7031-436B-AAA4-C6F64D29657E}" destId="{B097709F-6AFC-41AF-A52C-27A763AFBA2A}" srcOrd="1" destOrd="0" presId="urn:microsoft.com/office/officeart/2005/8/layout/StepDownProcess"/>
    <dgm:cxn modelId="{4EBE31CF-BF6D-48D2-A72C-196937E4C739}" type="presParOf" srcId="{BB445029-7031-436B-AAA4-C6F64D29657E}" destId="{F4AB4A94-D1ED-4373-BA79-21A1F0A1D097}" srcOrd="2" destOrd="0" presId="urn:microsoft.com/office/officeart/2005/8/layout/StepDownProcess"/>
    <dgm:cxn modelId="{91F9F3EB-D06F-4A14-AAFC-BEB2D5689C5C}" type="presParOf" srcId="{F4AB4A94-D1ED-4373-BA79-21A1F0A1D097}" destId="{53D38A55-C6C8-4D62-9498-F6C091ECFC5E}" srcOrd="0" destOrd="0" presId="urn:microsoft.com/office/officeart/2005/8/layout/StepDownProcess"/>
    <dgm:cxn modelId="{032306F4-8A58-486C-93FD-F2D58ABD26BD}" type="presParOf" srcId="{F4AB4A94-D1ED-4373-BA79-21A1F0A1D097}" destId="{9F1DA61E-A058-4AC5-A73D-0F4DED7B128F}" srcOrd="1" destOrd="0" presId="urn:microsoft.com/office/officeart/2005/8/layout/StepDownProcess"/>
    <dgm:cxn modelId="{B1C2DD84-7A1F-4D19-8864-6AE088802164}" type="presParOf" srcId="{F4AB4A94-D1ED-4373-BA79-21A1F0A1D097}" destId="{9B6DE40D-E427-40A0-993C-86EB8E605F7D}" srcOrd="2" destOrd="0" presId="urn:microsoft.com/office/officeart/2005/8/layout/StepDownProcess"/>
    <dgm:cxn modelId="{DC577029-BAF1-41D7-AF83-A8F7B8614B22}" type="presParOf" srcId="{BB445029-7031-436B-AAA4-C6F64D29657E}" destId="{307B93D7-2652-46D3-9816-DA1415964964}" srcOrd="3" destOrd="0" presId="urn:microsoft.com/office/officeart/2005/8/layout/StepDownProcess"/>
    <dgm:cxn modelId="{B43815FF-9ED6-49AC-BFCC-B2226981641A}" type="presParOf" srcId="{BB445029-7031-436B-AAA4-C6F64D29657E}" destId="{E7C7E9D5-1F91-4D91-A015-2447BEC1F4E6}" srcOrd="4" destOrd="0" presId="urn:microsoft.com/office/officeart/2005/8/layout/StepDownProcess"/>
    <dgm:cxn modelId="{CEDFA3D8-3B27-4002-B830-CCFA24ABA5DA}" type="presParOf" srcId="{E7C7E9D5-1F91-4D91-A015-2447BEC1F4E6}" destId="{67325B20-384F-4690-8520-144590D72983}" srcOrd="0" destOrd="0" presId="urn:microsoft.com/office/officeart/2005/8/layout/StepDownProcess"/>
    <dgm:cxn modelId="{69285476-99EF-43E1-9D99-6141727310BA}" type="presParOf" srcId="{E7C7E9D5-1F91-4D91-A015-2447BEC1F4E6}" destId="{6858507F-B80B-4C60-99E6-C672D2CE644E}"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96AE97D2-F98E-45EB-B4BB-9CEE894D3416}" type="doc">
      <dgm:prSet loTypeId="urn:microsoft.com/office/officeart/2005/8/layout/bList2" loCatId="list" qsTypeId="urn:microsoft.com/office/officeart/2005/8/quickstyle/simple1" qsCatId="simple" csTypeId="urn:microsoft.com/office/officeart/2005/8/colors/accent6_1" csCatId="accent6" phldr="1"/>
      <dgm:spPr/>
      <dgm:t>
        <a:bodyPr/>
        <a:lstStyle/>
        <a:p>
          <a:endParaRPr lang="es-EC"/>
        </a:p>
      </dgm:t>
    </dgm:pt>
    <dgm:pt modelId="{269BB6F1-6274-4FDC-93BF-B07F9268CD4C}">
      <dgm:prSet phldrT="[Texto]"/>
      <dgm:spPr/>
      <dgm:t>
        <a:bodyPr/>
        <a:lstStyle/>
        <a:p>
          <a:r>
            <a:rPr lang="es-EC" b="1" dirty="0" smtClean="0"/>
            <a:t>Datos Administrativos</a:t>
          </a:r>
          <a:endParaRPr lang="es-EC" dirty="0"/>
        </a:p>
      </dgm:t>
    </dgm:pt>
    <dgm:pt modelId="{F42890D9-96E6-440E-BD0F-995E8F72032C}" type="parTrans" cxnId="{D342C9FE-74AA-438F-B1F1-A8B3C8D239DC}">
      <dgm:prSet/>
      <dgm:spPr/>
      <dgm:t>
        <a:bodyPr/>
        <a:lstStyle/>
        <a:p>
          <a:endParaRPr lang="es-EC"/>
        </a:p>
      </dgm:t>
    </dgm:pt>
    <dgm:pt modelId="{EF4F3B12-61E7-4DA1-85F2-B0BD0860561C}" type="sibTrans" cxnId="{D342C9FE-74AA-438F-B1F1-A8B3C8D239DC}">
      <dgm:prSet/>
      <dgm:spPr/>
      <dgm:t>
        <a:bodyPr/>
        <a:lstStyle/>
        <a:p>
          <a:endParaRPr lang="es-EC"/>
        </a:p>
      </dgm:t>
    </dgm:pt>
    <dgm:pt modelId="{D65B894B-15BD-49FC-AED7-4D47F4165128}">
      <dgm:prSet phldrT="[Texto]"/>
      <dgm:spPr/>
      <dgm:t>
        <a:bodyPr/>
        <a:lstStyle/>
        <a:p>
          <a:r>
            <a:rPr lang="es-EC" b="1" dirty="0" smtClean="0"/>
            <a:t>Datos Valuatorios</a:t>
          </a:r>
          <a:endParaRPr lang="es-EC" dirty="0"/>
        </a:p>
      </dgm:t>
    </dgm:pt>
    <dgm:pt modelId="{E16B24D7-5A4C-486A-A20E-7D729D574606}" type="parTrans" cxnId="{5DF3D047-4605-42DB-B98D-59810F927C49}">
      <dgm:prSet/>
      <dgm:spPr/>
      <dgm:t>
        <a:bodyPr/>
        <a:lstStyle/>
        <a:p>
          <a:endParaRPr lang="es-EC"/>
        </a:p>
      </dgm:t>
    </dgm:pt>
    <dgm:pt modelId="{243C129B-B266-44FD-A98F-608CB4B2BC07}" type="sibTrans" cxnId="{5DF3D047-4605-42DB-B98D-59810F927C49}">
      <dgm:prSet/>
      <dgm:spPr/>
      <dgm:t>
        <a:bodyPr/>
        <a:lstStyle/>
        <a:p>
          <a:endParaRPr lang="es-EC"/>
        </a:p>
      </dgm:t>
    </dgm:pt>
    <dgm:pt modelId="{ABCB9012-142D-4E3C-A854-0066AD44B818}">
      <dgm:prSet phldrT="[Texto]"/>
      <dgm:spPr/>
      <dgm:t>
        <a:bodyPr/>
        <a:lstStyle/>
        <a:p>
          <a:r>
            <a:rPr lang="es-EC" b="1" dirty="0" smtClean="0"/>
            <a:t>Datos Cartográficos</a:t>
          </a:r>
          <a:endParaRPr lang="es-EC" dirty="0"/>
        </a:p>
      </dgm:t>
    </dgm:pt>
    <dgm:pt modelId="{8A9D4F29-218B-40C3-8A74-4D5B2BFC421F}" type="parTrans" cxnId="{06668390-4979-4FE2-96F9-1B44D620BA25}">
      <dgm:prSet/>
      <dgm:spPr/>
      <dgm:t>
        <a:bodyPr/>
        <a:lstStyle/>
        <a:p>
          <a:endParaRPr lang="es-EC"/>
        </a:p>
      </dgm:t>
    </dgm:pt>
    <dgm:pt modelId="{4A679003-E272-4E23-A79C-63C3486D9A87}" type="sibTrans" cxnId="{06668390-4979-4FE2-96F9-1B44D620BA25}">
      <dgm:prSet/>
      <dgm:spPr/>
      <dgm:t>
        <a:bodyPr/>
        <a:lstStyle/>
        <a:p>
          <a:endParaRPr lang="es-EC"/>
        </a:p>
      </dgm:t>
    </dgm:pt>
    <dgm:pt modelId="{CD93BA25-BB6A-4FE2-8BE0-ACEDB7C405AE}">
      <dgm:prSet/>
      <dgm:spPr/>
      <dgm:t>
        <a:bodyPr/>
        <a:lstStyle/>
        <a:p>
          <a:pPr algn="just"/>
          <a:r>
            <a:rPr lang="es-EC" dirty="0" smtClean="0"/>
            <a:t>Se añadió en el ítem de Tenencia del Predio el tipo de persona que es el usuario sea este, persona natural o jurídica. Se consideró necesario también saber  la condición del predio.</a:t>
          </a:r>
          <a:endParaRPr lang="es-EC" dirty="0"/>
        </a:p>
      </dgm:t>
    </dgm:pt>
    <dgm:pt modelId="{FCCE7E9F-E87E-4BC1-9FA0-B441FCA44C84}" type="parTrans" cxnId="{33D29F9D-94B9-47BB-B730-D13D2C8B547C}">
      <dgm:prSet/>
      <dgm:spPr/>
      <dgm:t>
        <a:bodyPr/>
        <a:lstStyle/>
        <a:p>
          <a:endParaRPr lang="es-EC"/>
        </a:p>
      </dgm:t>
    </dgm:pt>
    <dgm:pt modelId="{4B55971A-B3ED-4E3C-A928-CB793F2FA448}" type="sibTrans" cxnId="{33D29F9D-94B9-47BB-B730-D13D2C8B547C}">
      <dgm:prSet/>
      <dgm:spPr/>
      <dgm:t>
        <a:bodyPr/>
        <a:lstStyle/>
        <a:p>
          <a:endParaRPr lang="es-EC"/>
        </a:p>
      </dgm:t>
    </dgm:pt>
    <dgm:pt modelId="{C0DE6576-CF89-4A3C-BE73-3C3A57EFEB52}">
      <dgm:prSet/>
      <dgm:spPr/>
      <dgm:t>
        <a:bodyPr/>
        <a:lstStyle/>
        <a:p>
          <a:pPr algn="just"/>
          <a:r>
            <a:rPr lang="es-EC" dirty="0" smtClean="0"/>
            <a:t>Se consideró modificar los ítems Uso de Suelo y Características de Edificaciones</a:t>
          </a:r>
          <a:endParaRPr lang="es-EC" dirty="0"/>
        </a:p>
      </dgm:t>
    </dgm:pt>
    <dgm:pt modelId="{343203F4-85B7-4DDC-9992-363B9F7E9D6A}" type="parTrans" cxnId="{DACC3AA5-6617-4779-B48D-99B0F4BDFC14}">
      <dgm:prSet/>
      <dgm:spPr/>
      <dgm:t>
        <a:bodyPr/>
        <a:lstStyle/>
        <a:p>
          <a:endParaRPr lang="es-EC"/>
        </a:p>
      </dgm:t>
    </dgm:pt>
    <dgm:pt modelId="{44621C1F-C89D-4326-9DBF-1C3A16D0A88F}" type="sibTrans" cxnId="{DACC3AA5-6617-4779-B48D-99B0F4BDFC14}">
      <dgm:prSet/>
      <dgm:spPr/>
      <dgm:t>
        <a:bodyPr/>
        <a:lstStyle/>
        <a:p>
          <a:endParaRPr lang="es-EC"/>
        </a:p>
      </dgm:t>
    </dgm:pt>
    <dgm:pt modelId="{E87A4C58-21A9-40B8-B932-8A9881DBABF2}">
      <dgm:prSet/>
      <dgm:spPr/>
      <dgm:t>
        <a:bodyPr/>
        <a:lstStyle/>
        <a:p>
          <a:pPr algn="just"/>
          <a:r>
            <a:rPr lang="es-EC" dirty="0" smtClean="0"/>
            <a:t>Fue también  necesario implementar un ítem de Mejoras Adheridas al Predio</a:t>
          </a:r>
          <a:endParaRPr lang="es-EC" dirty="0"/>
        </a:p>
      </dgm:t>
    </dgm:pt>
    <dgm:pt modelId="{228D2F51-91B7-46BE-9A08-91821D5539BD}" type="parTrans" cxnId="{61D94BF7-C7EF-4979-9991-B3844EFDED7F}">
      <dgm:prSet/>
      <dgm:spPr/>
      <dgm:t>
        <a:bodyPr/>
        <a:lstStyle/>
        <a:p>
          <a:endParaRPr lang="es-EC"/>
        </a:p>
      </dgm:t>
    </dgm:pt>
    <dgm:pt modelId="{94B502B6-82EA-4C36-8142-BD9B15452C4A}" type="sibTrans" cxnId="{61D94BF7-C7EF-4979-9991-B3844EFDED7F}">
      <dgm:prSet/>
      <dgm:spPr/>
      <dgm:t>
        <a:bodyPr/>
        <a:lstStyle/>
        <a:p>
          <a:endParaRPr lang="es-EC"/>
        </a:p>
      </dgm:t>
    </dgm:pt>
    <dgm:pt modelId="{3556FBE9-EAB0-4386-A57D-A6ABCC4C919C}">
      <dgm:prSet/>
      <dgm:spPr/>
      <dgm:t>
        <a:bodyPr/>
        <a:lstStyle/>
        <a:p>
          <a:pPr algn="just"/>
          <a:r>
            <a:rPr lang="es-EC" dirty="0" smtClean="0"/>
            <a:t>Se implementó un espacio donde se debe incluir una foto del frente del predio</a:t>
          </a:r>
          <a:endParaRPr lang="es-EC" dirty="0"/>
        </a:p>
      </dgm:t>
    </dgm:pt>
    <dgm:pt modelId="{C8123AE4-795B-4832-8EB1-AB8C885A417C}" type="parTrans" cxnId="{31F32AE9-8F15-4F47-A4C4-7D7372E6CB45}">
      <dgm:prSet/>
      <dgm:spPr/>
      <dgm:t>
        <a:bodyPr/>
        <a:lstStyle/>
        <a:p>
          <a:endParaRPr lang="es-EC"/>
        </a:p>
      </dgm:t>
    </dgm:pt>
    <dgm:pt modelId="{456ED214-66CC-4700-82C5-69D77A39D76C}" type="sibTrans" cxnId="{31F32AE9-8F15-4F47-A4C4-7D7372E6CB45}">
      <dgm:prSet/>
      <dgm:spPr/>
      <dgm:t>
        <a:bodyPr/>
        <a:lstStyle/>
        <a:p>
          <a:endParaRPr lang="es-EC"/>
        </a:p>
      </dgm:t>
    </dgm:pt>
    <dgm:pt modelId="{5D967097-855D-4313-92C4-6206E6213F26}">
      <dgm:prSet/>
      <dgm:spPr/>
      <dgm:t>
        <a:bodyPr/>
        <a:lstStyle/>
        <a:p>
          <a:pPr algn="just"/>
          <a:r>
            <a:rPr lang="es-EC" dirty="0" smtClean="0"/>
            <a:t>Se consideró necesario saber si el predio se encuentra en propiedad horizontal o en derechos y acciones</a:t>
          </a:r>
          <a:endParaRPr lang="es-EC" dirty="0"/>
        </a:p>
      </dgm:t>
    </dgm:pt>
    <dgm:pt modelId="{7095DDDF-0F14-4ACA-A18D-D40651FD6429}" type="parTrans" cxnId="{42D7FE9B-3612-4671-9EA1-82F9F4E9BD4E}">
      <dgm:prSet/>
      <dgm:spPr/>
      <dgm:t>
        <a:bodyPr/>
        <a:lstStyle/>
        <a:p>
          <a:endParaRPr lang="es-EC"/>
        </a:p>
      </dgm:t>
    </dgm:pt>
    <dgm:pt modelId="{2A30C456-0B49-4781-B5BB-8DB997C351DF}" type="sibTrans" cxnId="{42D7FE9B-3612-4671-9EA1-82F9F4E9BD4E}">
      <dgm:prSet/>
      <dgm:spPr/>
      <dgm:t>
        <a:bodyPr/>
        <a:lstStyle/>
        <a:p>
          <a:endParaRPr lang="es-EC"/>
        </a:p>
      </dgm:t>
    </dgm:pt>
    <dgm:pt modelId="{0102C8FD-B5B3-4FB7-A328-155C078F6D33}">
      <dgm:prSet/>
      <dgm:spPr/>
      <dgm:t>
        <a:bodyPr/>
        <a:lstStyle/>
        <a:p>
          <a:pPr algn="just"/>
          <a:r>
            <a:rPr lang="es-EC" dirty="0" smtClean="0"/>
            <a:t>También se considero añadirle un croquis que detallara las medidas del predio , este croquis también contiene el número de bloque, la estructura y el número de pisos del predio</a:t>
          </a:r>
          <a:endParaRPr lang="es-EC" dirty="0"/>
        </a:p>
      </dgm:t>
    </dgm:pt>
    <dgm:pt modelId="{81543FB2-DD1A-49F8-B1C5-C7D8DD9F866D}" type="parTrans" cxnId="{B404C9F6-97AB-44E7-9021-AE0AF6D22465}">
      <dgm:prSet/>
      <dgm:spPr/>
      <dgm:t>
        <a:bodyPr/>
        <a:lstStyle/>
        <a:p>
          <a:endParaRPr lang="es-EC"/>
        </a:p>
      </dgm:t>
    </dgm:pt>
    <dgm:pt modelId="{86F7877B-A2FF-4B3F-94F8-6E71F1B36038}" type="sibTrans" cxnId="{B404C9F6-97AB-44E7-9021-AE0AF6D22465}">
      <dgm:prSet/>
      <dgm:spPr/>
      <dgm:t>
        <a:bodyPr/>
        <a:lstStyle/>
        <a:p>
          <a:endParaRPr lang="es-EC"/>
        </a:p>
      </dgm:t>
    </dgm:pt>
    <dgm:pt modelId="{6F420041-D15E-40E7-ADB6-EDAF3B7E20BB}" type="pres">
      <dgm:prSet presAssocID="{96AE97D2-F98E-45EB-B4BB-9CEE894D3416}" presName="diagram" presStyleCnt="0">
        <dgm:presLayoutVars>
          <dgm:dir/>
          <dgm:animLvl val="lvl"/>
          <dgm:resizeHandles val="exact"/>
        </dgm:presLayoutVars>
      </dgm:prSet>
      <dgm:spPr/>
      <dgm:t>
        <a:bodyPr/>
        <a:lstStyle/>
        <a:p>
          <a:endParaRPr lang="es-EC"/>
        </a:p>
      </dgm:t>
    </dgm:pt>
    <dgm:pt modelId="{D6988A25-33D4-4A9E-86D2-EDB5CEA6D248}" type="pres">
      <dgm:prSet presAssocID="{269BB6F1-6274-4FDC-93BF-B07F9268CD4C}" presName="compNode" presStyleCnt="0"/>
      <dgm:spPr/>
    </dgm:pt>
    <dgm:pt modelId="{0BD7F0E5-9C35-4F4C-B4D0-8060317BFCCB}" type="pres">
      <dgm:prSet presAssocID="{269BB6F1-6274-4FDC-93BF-B07F9268CD4C}" presName="childRect" presStyleLbl="bgAcc1" presStyleIdx="0" presStyleCnt="3" custScaleX="102844" custScaleY="192066">
        <dgm:presLayoutVars>
          <dgm:bulletEnabled val="1"/>
        </dgm:presLayoutVars>
      </dgm:prSet>
      <dgm:spPr/>
      <dgm:t>
        <a:bodyPr/>
        <a:lstStyle/>
        <a:p>
          <a:endParaRPr lang="es-EC"/>
        </a:p>
      </dgm:t>
    </dgm:pt>
    <dgm:pt modelId="{336E4F67-BE39-40C5-A5BF-C11FA925026E}" type="pres">
      <dgm:prSet presAssocID="{269BB6F1-6274-4FDC-93BF-B07F9268CD4C}" presName="parentText" presStyleLbl="node1" presStyleIdx="0" presStyleCnt="0">
        <dgm:presLayoutVars>
          <dgm:chMax val="0"/>
          <dgm:bulletEnabled val="1"/>
        </dgm:presLayoutVars>
      </dgm:prSet>
      <dgm:spPr/>
      <dgm:t>
        <a:bodyPr/>
        <a:lstStyle/>
        <a:p>
          <a:endParaRPr lang="es-EC"/>
        </a:p>
      </dgm:t>
    </dgm:pt>
    <dgm:pt modelId="{C2F9018C-71C8-45B1-A013-404E017B8E1F}" type="pres">
      <dgm:prSet presAssocID="{269BB6F1-6274-4FDC-93BF-B07F9268CD4C}" presName="parentRect" presStyleLbl="alignNode1" presStyleIdx="0" presStyleCnt="3"/>
      <dgm:spPr/>
      <dgm:t>
        <a:bodyPr/>
        <a:lstStyle/>
        <a:p>
          <a:endParaRPr lang="es-EC"/>
        </a:p>
      </dgm:t>
    </dgm:pt>
    <dgm:pt modelId="{7E5DE395-F7E1-4A74-9A6B-EB687C89A3D4}" type="pres">
      <dgm:prSet presAssocID="{269BB6F1-6274-4FDC-93BF-B07F9268CD4C}" presName="adorn" presStyleLbl="fgAccFollow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t>
        <a:bodyPr/>
        <a:lstStyle/>
        <a:p>
          <a:endParaRPr lang="es-EC"/>
        </a:p>
      </dgm:t>
    </dgm:pt>
    <dgm:pt modelId="{54632A7A-CE8C-4D97-9478-EFC426D744F0}" type="pres">
      <dgm:prSet presAssocID="{EF4F3B12-61E7-4DA1-85F2-B0BD0860561C}" presName="sibTrans" presStyleLbl="sibTrans2D1" presStyleIdx="0" presStyleCnt="0"/>
      <dgm:spPr/>
      <dgm:t>
        <a:bodyPr/>
        <a:lstStyle/>
        <a:p>
          <a:endParaRPr lang="es-EC"/>
        </a:p>
      </dgm:t>
    </dgm:pt>
    <dgm:pt modelId="{5D7A7BEF-2775-44F1-8916-2F529FCF7BE2}" type="pres">
      <dgm:prSet presAssocID="{D65B894B-15BD-49FC-AED7-4D47F4165128}" presName="compNode" presStyleCnt="0"/>
      <dgm:spPr/>
    </dgm:pt>
    <dgm:pt modelId="{287F76F4-5C2D-41CE-8545-7A8F81AA24BC}" type="pres">
      <dgm:prSet presAssocID="{D65B894B-15BD-49FC-AED7-4D47F4165128}" presName="childRect" presStyleLbl="bgAcc1" presStyleIdx="1" presStyleCnt="3" custScaleX="92860" custScaleY="157129" custLinFactNeighborX="-227" custLinFactNeighborY="-10283">
        <dgm:presLayoutVars>
          <dgm:bulletEnabled val="1"/>
        </dgm:presLayoutVars>
      </dgm:prSet>
      <dgm:spPr/>
      <dgm:t>
        <a:bodyPr/>
        <a:lstStyle/>
        <a:p>
          <a:endParaRPr lang="es-EC"/>
        </a:p>
      </dgm:t>
    </dgm:pt>
    <dgm:pt modelId="{4120AF25-0CEC-4596-94AE-6824CF446B54}" type="pres">
      <dgm:prSet presAssocID="{D65B894B-15BD-49FC-AED7-4D47F4165128}" presName="parentText" presStyleLbl="node1" presStyleIdx="0" presStyleCnt="0">
        <dgm:presLayoutVars>
          <dgm:chMax val="0"/>
          <dgm:bulletEnabled val="1"/>
        </dgm:presLayoutVars>
      </dgm:prSet>
      <dgm:spPr/>
      <dgm:t>
        <a:bodyPr/>
        <a:lstStyle/>
        <a:p>
          <a:endParaRPr lang="es-EC"/>
        </a:p>
      </dgm:t>
    </dgm:pt>
    <dgm:pt modelId="{DA3B3B35-859D-4436-887B-4400F290743A}" type="pres">
      <dgm:prSet presAssocID="{D65B894B-15BD-49FC-AED7-4D47F4165128}" presName="parentRect" presStyleLbl="alignNode1" presStyleIdx="1" presStyleCnt="3" custLinFactNeighborX="-1439" custLinFactNeighborY="36169"/>
      <dgm:spPr/>
      <dgm:t>
        <a:bodyPr/>
        <a:lstStyle/>
        <a:p>
          <a:endParaRPr lang="es-EC"/>
        </a:p>
      </dgm:t>
    </dgm:pt>
    <dgm:pt modelId="{9E50FC2F-EA3D-46B9-919E-86B17360180D}" type="pres">
      <dgm:prSet presAssocID="{D65B894B-15BD-49FC-AED7-4D47F4165128}" presName="adorn" presStyleLbl="fgAccFollowNode1" presStyleIdx="1"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t>
        <a:bodyPr/>
        <a:lstStyle/>
        <a:p>
          <a:endParaRPr lang="es-EC"/>
        </a:p>
      </dgm:t>
    </dgm:pt>
    <dgm:pt modelId="{6E1AFD70-B362-4643-9A8A-A468782680A7}" type="pres">
      <dgm:prSet presAssocID="{243C129B-B266-44FD-A98F-608CB4B2BC07}" presName="sibTrans" presStyleLbl="sibTrans2D1" presStyleIdx="0" presStyleCnt="0"/>
      <dgm:spPr/>
      <dgm:t>
        <a:bodyPr/>
        <a:lstStyle/>
        <a:p>
          <a:endParaRPr lang="es-EC"/>
        </a:p>
      </dgm:t>
    </dgm:pt>
    <dgm:pt modelId="{591F7D38-2569-4286-9ABD-AC1E70BFF922}" type="pres">
      <dgm:prSet presAssocID="{ABCB9012-142D-4E3C-A854-0066AD44B818}" presName="compNode" presStyleCnt="0"/>
      <dgm:spPr/>
    </dgm:pt>
    <dgm:pt modelId="{9A788410-BB5D-4206-B67F-216CF5167673}" type="pres">
      <dgm:prSet presAssocID="{ABCB9012-142D-4E3C-A854-0066AD44B818}" presName="childRect" presStyleLbl="bgAcc1" presStyleIdx="2" presStyleCnt="3" custScaleX="97998" custScaleY="159630" custLinFactNeighborX="1386" custLinFactNeighborY="-10637">
        <dgm:presLayoutVars>
          <dgm:bulletEnabled val="1"/>
        </dgm:presLayoutVars>
      </dgm:prSet>
      <dgm:spPr/>
      <dgm:t>
        <a:bodyPr/>
        <a:lstStyle/>
        <a:p>
          <a:endParaRPr lang="es-EC"/>
        </a:p>
      </dgm:t>
    </dgm:pt>
    <dgm:pt modelId="{0018A224-B902-4ACD-8242-20A7E74B30DA}" type="pres">
      <dgm:prSet presAssocID="{ABCB9012-142D-4E3C-A854-0066AD44B818}" presName="parentText" presStyleLbl="node1" presStyleIdx="0" presStyleCnt="0">
        <dgm:presLayoutVars>
          <dgm:chMax val="0"/>
          <dgm:bulletEnabled val="1"/>
        </dgm:presLayoutVars>
      </dgm:prSet>
      <dgm:spPr/>
      <dgm:t>
        <a:bodyPr/>
        <a:lstStyle/>
        <a:p>
          <a:endParaRPr lang="es-EC"/>
        </a:p>
      </dgm:t>
    </dgm:pt>
    <dgm:pt modelId="{017D898F-AE89-4269-B69E-31841BC3B0AA}" type="pres">
      <dgm:prSet presAssocID="{ABCB9012-142D-4E3C-A854-0066AD44B818}" presName="parentRect" presStyleLbl="alignNode1" presStyleIdx="2" presStyleCnt="3" custLinFactNeighborX="5644" custLinFactNeighborY="41778"/>
      <dgm:spPr/>
      <dgm:t>
        <a:bodyPr/>
        <a:lstStyle/>
        <a:p>
          <a:endParaRPr lang="es-EC"/>
        </a:p>
      </dgm:t>
    </dgm:pt>
    <dgm:pt modelId="{73698BF9-794A-4762-AB6B-5A01E2EF8FCE}" type="pres">
      <dgm:prSet presAssocID="{ABCB9012-142D-4E3C-A854-0066AD44B818}" presName="adorn" presStyleLbl="fgAccFollowNode1" presStyleIdx="2"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t>
        <a:bodyPr/>
        <a:lstStyle/>
        <a:p>
          <a:endParaRPr lang="es-EC"/>
        </a:p>
      </dgm:t>
    </dgm:pt>
  </dgm:ptLst>
  <dgm:cxnLst>
    <dgm:cxn modelId="{9A11E41E-54D8-4E71-B7F7-E2274855580D}" type="presOf" srcId="{CD93BA25-BB6A-4FE2-8BE0-ACEDB7C405AE}" destId="{0BD7F0E5-9C35-4F4C-B4D0-8060317BFCCB}" srcOrd="0" destOrd="0" presId="urn:microsoft.com/office/officeart/2005/8/layout/bList2"/>
    <dgm:cxn modelId="{9EFFBD6E-6CB7-425E-B3D7-7488018286A7}" type="presOf" srcId="{96AE97D2-F98E-45EB-B4BB-9CEE894D3416}" destId="{6F420041-D15E-40E7-ADB6-EDAF3B7E20BB}" srcOrd="0" destOrd="0" presId="urn:microsoft.com/office/officeart/2005/8/layout/bList2"/>
    <dgm:cxn modelId="{B70E0C93-75C0-45DB-A22D-897C3FDA75E9}" type="presOf" srcId="{ABCB9012-142D-4E3C-A854-0066AD44B818}" destId="{017D898F-AE89-4269-B69E-31841BC3B0AA}" srcOrd="1" destOrd="0" presId="urn:microsoft.com/office/officeart/2005/8/layout/bList2"/>
    <dgm:cxn modelId="{A2FADD67-95EC-4CE9-8C29-152A84DE5E3E}" type="presOf" srcId="{3556FBE9-EAB0-4386-A57D-A6ABCC4C919C}" destId="{287F76F4-5C2D-41CE-8545-7A8F81AA24BC}" srcOrd="0" destOrd="2" presId="urn:microsoft.com/office/officeart/2005/8/layout/bList2"/>
    <dgm:cxn modelId="{B404C9F6-97AB-44E7-9021-AE0AF6D22465}" srcId="{ABCB9012-142D-4E3C-A854-0066AD44B818}" destId="{0102C8FD-B5B3-4FB7-A328-155C078F6D33}" srcOrd="1" destOrd="0" parTransId="{81543FB2-DD1A-49F8-B1C5-C7D8DD9F866D}" sibTransId="{86F7877B-A2FF-4B3F-94F8-6E71F1B36038}"/>
    <dgm:cxn modelId="{5DF3D047-4605-42DB-B98D-59810F927C49}" srcId="{96AE97D2-F98E-45EB-B4BB-9CEE894D3416}" destId="{D65B894B-15BD-49FC-AED7-4D47F4165128}" srcOrd="1" destOrd="0" parTransId="{E16B24D7-5A4C-486A-A20E-7D729D574606}" sibTransId="{243C129B-B266-44FD-A98F-608CB4B2BC07}"/>
    <dgm:cxn modelId="{56B3A940-B95D-4CDA-973D-61AFAEBBD473}" type="presOf" srcId="{269BB6F1-6274-4FDC-93BF-B07F9268CD4C}" destId="{336E4F67-BE39-40C5-A5BF-C11FA925026E}" srcOrd="0" destOrd="0" presId="urn:microsoft.com/office/officeart/2005/8/layout/bList2"/>
    <dgm:cxn modelId="{33D29F9D-94B9-47BB-B730-D13D2C8B547C}" srcId="{269BB6F1-6274-4FDC-93BF-B07F9268CD4C}" destId="{CD93BA25-BB6A-4FE2-8BE0-ACEDB7C405AE}" srcOrd="0" destOrd="0" parTransId="{FCCE7E9F-E87E-4BC1-9FA0-B441FCA44C84}" sibTransId="{4B55971A-B3ED-4E3C-A928-CB793F2FA448}"/>
    <dgm:cxn modelId="{97D45198-50D5-40AF-A35C-2AFE03CA0F00}" type="presOf" srcId="{ABCB9012-142D-4E3C-A854-0066AD44B818}" destId="{0018A224-B902-4ACD-8242-20A7E74B30DA}" srcOrd="0" destOrd="0" presId="urn:microsoft.com/office/officeart/2005/8/layout/bList2"/>
    <dgm:cxn modelId="{61D94BF7-C7EF-4979-9991-B3844EFDED7F}" srcId="{D65B894B-15BD-49FC-AED7-4D47F4165128}" destId="{E87A4C58-21A9-40B8-B932-8A9881DBABF2}" srcOrd="1" destOrd="0" parTransId="{228D2F51-91B7-46BE-9A08-91821D5539BD}" sibTransId="{94B502B6-82EA-4C36-8142-BD9B15452C4A}"/>
    <dgm:cxn modelId="{77504FA3-C3E5-486F-8903-C8608929BC4A}" type="presOf" srcId="{D65B894B-15BD-49FC-AED7-4D47F4165128}" destId="{4120AF25-0CEC-4596-94AE-6824CF446B54}" srcOrd="0" destOrd="0" presId="urn:microsoft.com/office/officeart/2005/8/layout/bList2"/>
    <dgm:cxn modelId="{D342C9FE-74AA-438F-B1F1-A8B3C8D239DC}" srcId="{96AE97D2-F98E-45EB-B4BB-9CEE894D3416}" destId="{269BB6F1-6274-4FDC-93BF-B07F9268CD4C}" srcOrd="0" destOrd="0" parTransId="{F42890D9-96E6-440E-BD0F-995E8F72032C}" sibTransId="{EF4F3B12-61E7-4DA1-85F2-B0BD0860561C}"/>
    <dgm:cxn modelId="{81201AF5-AF72-4974-8715-CEDD2CCC314E}" type="presOf" srcId="{E87A4C58-21A9-40B8-B932-8A9881DBABF2}" destId="{287F76F4-5C2D-41CE-8545-7A8F81AA24BC}" srcOrd="0" destOrd="1" presId="urn:microsoft.com/office/officeart/2005/8/layout/bList2"/>
    <dgm:cxn modelId="{2300E7CC-650A-424E-9D44-1EFD462BFE03}" type="presOf" srcId="{EF4F3B12-61E7-4DA1-85F2-B0BD0860561C}" destId="{54632A7A-CE8C-4D97-9478-EFC426D744F0}" srcOrd="0" destOrd="0" presId="urn:microsoft.com/office/officeart/2005/8/layout/bList2"/>
    <dgm:cxn modelId="{42D7FE9B-3612-4671-9EA1-82F9F4E9BD4E}" srcId="{ABCB9012-142D-4E3C-A854-0066AD44B818}" destId="{5D967097-855D-4313-92C4-6206E6213F26}" srcOrd="0" destOrd="0" parTransId="{7095DDDF-0F14-4ACA-A18D-D40651FD6429}" sibTransId="{2A30C456-0B49-4781-B5BB-8DB997C351DF}"/>
    <dgm:cxn modelId="{D5D59308-29D2-41B8-8433-15E6FA4BB4ED}" type="presOf" srcId="{C0DE6576-CF89-4A3C-BE73-3C3A57EFEB52}" destId="{287F76F4-5C2D-41CE-8545-7A8F81AA24BC}" srcOrd="0" destOrd="0" presId="urn:microsoft.com/office/officeart/2005/8/layout/bList2"/>
    <dgm:cxn modelId="{DACC3AA5-6617-4779-B48D-99B0F4BDFC14}" srcId="{D65B894B-15BD-49FC-AED7-4D47F4165128}" destId="{C0DE6576-CF89-4A3C-BE73-3C3A57EFEB52}" srcOrd="0" destOrd="0" parTransId="{343203F4-85B7-4DDC-9992-363B9F7E9D6A}" sibTransId="{44621C1F-C89D-4326-9DBF-1C3A16D0A88F}"/>
    <dgm:cxn modelId="{06668390-4979-4FE2-96F9-1B44D620BA25}" srcId="{96AE97D2-F98E-45EB-B4BB-9CEE894D3416}" destId="{ABCB9012-142D-4E3C-A854-0066AD44B818}" srcOrd="2" destOrd="0" parTransId="{8A9D4F29-218B-40C3-8A74-4D5B2BFC421F}" sibTransId="{4A679003-E272-4E23-A79C-63C3486D9A87}"/>
    <dgm:cxn modelId="{996A4CA2-B214-4058-9455-1CE46BB009FE}" type="presOf" srcId="{5D967097-855D-4313-92C4-6206E6213F26}" destId="{9A788410-BB5D-4206-B67F-216CF5167673}" srcOrd="0" destOrd="0" presId="urn:microsoft.com/office/officeart/2005/8/layout/bList2"/>
    <dgm:cxn modelId="{ED9C5589-6CFB-4A83-B023-02578D5CE56C}" type="presOf" srcId="{D65B894B-15BD-49FC-AED7-4D47F4165128}" destId="{DA3B3B35-859D-4436-887B-4400F290743A}" srcOrd="1" destOrd="0" presId="urn:microsoft.com/office/officeart/2005/8/layout/bList2"/>
    <dgm:cxn modelId="{CA2227D4-8363-4D81-A985-7310676BD468}" type="presOf" srcId="{269BB6F1-6274-4FDC-93BF-B07F9268CD4C}" destId="{C2F9018C-71C8-45B1-A013-404E017B8E1F}" srcOrd="1" destOrd="0" presId="urn:microsoft.com/office/officeart/2005/8/layout/bList2"/>
    <dgm:cxn modelId="{236EF23C-E9AB-4994-9BFF-219D1C45A19E}" type="presOf" srcId="{0102C8FD-B5B3-4FB7-A328-155C078F6D33}" destId="{9A788410-BB5D-4206-B67F-216CF5167673}" srcOrd="0" destOrd="1" presId="urn:microsoft.com/office/officeart/2005/8/layout/bList2"/>
    <dgm:cxn modelId="{31F32AE9-8F15-4F47-A4C4-7D7372E6CB45}" srcId="{D65B894B-15BD-49FC-AED7-4D47F4165128}" destId="{3556FBE9-EAB0-4386-A57D-A6ABCC4C919C}" srcOrd="2" destOrd="0" parTransId="{C8123AE4-795B-4832-8EB1-AB8C885A417C}" sibTransId="{456ED214-66CC-4700-82C5-69D77A39D76C}"/>
    <dgm:cxn modelId="{031A4C72-4523-438D-A42D-B21C9F08B6D4}" type="presOf" srcId="{243C129B-B266-44FD-A98F-608CB4B2BC07}" destId="{6E1AFD70-B362-4643-9A8A-A468782680A7}" srcOrd="0" destOrd="0" presId="urn:microsoft.com/office/officeart/2005/8/layout/bList2"/>
    <dgm:cxn modelId="{3A56AD3F-B464-4537-881F-A11294FA2BC0}" type="presParOf" srcId="{6F420041-D15E-40E7-ADB6-EDAF3B7E20BB}" destId="{D6988A25-33D4-4A9E-86D2-EDB5CEA6D248}" srcOrd="0" destOrd="0" presId="urn:microsoft.com/office/officeart/2005/8/layout/bList2"/>
    <dgm:cxn modelId="{E69B5746-F357-456F-8243-81B979AEE23B}" type="presParOf" srcId="{D6988A25-33D4-4A9E-86D2-EDB5CEA6D248}" destId="{0BD7F0E5-9C35-4F4C-B4D0-8060317BFCCB}" srcOrd="0" destOrd="0" presId="urn:microsoft.com/office/officeart/2005/8/layout/bList2"/>
    <dgm:cxn modelId="{FF8A6679-2135-4804-993A-02559729B138}" type="presParOf" srcId="{D6988A25-33D4-4A9E-86D2-EDB5CEA6D248}" destId="{336E4F67-BE39-40C5-A5BF-C11FA925026E}" srcOrd="1" destOrd="0" presId="urn:microsoft.com/office/officeart/2005/8/layout/bList2"/>
    <dgm:cxn modelId="{4754DDA9-A459-4E13-BB0A-018590B582E4}" type="presParOf" srcId="{D6988A25-33D4-4A9E-86D2-EDB5CEA6D248}" destId="{C2F9018C-71C8-45B1-A013-404E017B8E1F}" srcOrd="2" destOrd="0" presId="urn:microsoft.com/office/officeart/2005/8/layout/bList2"/>
    <dgm:cxn modelId="{1E667007-3D0C-4EB4-B256-62B3FE419B87}" type="presParOf" srcId="{D6988A25-33D4-4A9E-86D2-EDB5CEA6D248}" destId="{7E5DE395-F7E1-4A74-9A6B-EB687C89A3D4}" srcOrd="3" destOrd="0" presId="urn:microsoft.com/office/officeart/2005/8/layout/bList2"/>
    <dgm:cxn modelId="{49639775-F675-4FFA-B3D4-EA001E67E152}" type="presParOf" srcId="{6F420041-D15E-40E7-ADB6-EDAF3B7E20BB}" destId="{54632A7A-CE8C-4D97-9478-EFC426D744F0}" srcOrd="1" destOrd="0" presId="urn:microsoft.com/office/officeart/2005/8/layout/bList2"/>
    <dgm:cxn modelId="{CD64D558-1425-4D00-9EF7-EA94E038A66E}" type="presParOf" srcId="{6F420041-D15E-40E7-ADB6-EDAF3B7E20BB}" destId="{5D7A7BEF-2775-44F1-8916-2F529FCF7BE2}" srcOrd="2" destOrd="0" presId="urn:microsoft.com/office/officeart/2005/8/layout/bList2"/>
    <dgm:cxn modelId="{F80132FD-8CD0-4D71-99DC-C6CC7BE3F0E5}" type="presParOf" srcId="{5D7A7BEF-2775-44F1-8916-2F529FCF7BE2}" destId="{287F76F4-5C2D-41CE-8545-7A8F81AA24BC}" srcOrd="0" destOrd="0" presId="urn:microsoft.com/office/officeart/2005/8/layout/bList2"/>
    <dgm:cxn modelId="{BDA72060-E9EC-4A7A-B43E-59C737008F8E}" type="presParOf" srcId="{5D7A7BEF-2775-44F1-8916-2F529FCF7BE2}" destId="{4120AF25-0CEC-4596-94AE-6824CF446B54}" srcOrd="1" destOrd="0" presId="urn:microsoft.com/office/officeart/2005/8/layout/bList2"/>
    <dgm:cxn modelId="{81889739-4A9E-47F1-883C-D52206BE60A8}" type="presParOf" srcId="{5D7A7BEF-2775-44F1-8916-2F529FCF7BE2}" destId="{DA3B3B35-859D-4436-887B-4400F290743A}" srcOrd="2" destOrd="0" presId="urn:microsoft.com/office/officeart/2005/8/layout/bList2"/>
    <dgm:cxn modelId="{F242F4AD-A747-4FAC-A465-52C2A6595F7C}" type="presParOf" srcId="{5D7A7BEF-2775-44F1-8916-2F529FCF7BE2}" destId="{9E50FC2F-EA3D-46B9-919E-86B17360180D}" srcOrd="3" destOrd="0" presId="urn:microsoft.com/office/officeart/2005/8/layout/bList2"/>
    <dgm:cxn modelId="{73E31CFA-93DC-4A27-8004-4E98EEB97D62}" type="presParOf" srcId="{6F420041-D15E-40E7-ADB6-EDAF3B7E20BB}" destId="{6E1AFD70-B362-4643-9A8A-A468782680A7}" srcOrd="3" destOrd="0" presId="urn:microsoft.com/office/officeart/2005/8/layout/bList2"/>
    <dgm:cxn modelId="{83396739-8262-413A-83D5-39E89D03E0CE}" type="presParOf" srcId="{6F420041-D15E-40E7-ADB6-EDAF3B7E20BB}" destId="{591F7D38-2569-4286-9ABD-AC1E70BFF922}" srcOrd="4" destOrd="0" presId="urn:microsoft.com/office/officeart/2005/8/layout/bList2"/>
    <dgm:cxn modelId="{937BB543-2A9D-4867-A3FC-D50FCC941CAB}" type="presParOf" srcId="{591F7D38-2569-4286-9ABD-AC1E70BFF922}" destId="{9A788410-BB5D-4206-B67F-216CF5167673}" srcOrd="0" destOrd="0" presId="urn:microsoft.com/office/officeart/2005/8/layout/bList2"/>
    <dgm:cxn modelId="{FA538CB8-E521-47F2-8674-2669B3AFA1FC}" type="presParOf" srcId="{591F7D38-2569-4286-9ABD-AC1E70BFF922}" destId="{0018A224-B902-4ACD-8242-20A7E74B30DA}" srcOrd="1" destOrd="0" presId="urn:microsoft.com/office/officeart/2005/8/layout/bList2"/>
    <dgm:cxn modelId="{0D169446-4181-4BEA-9D38-D09117123649}" type="presParOf" srcId="{591F7D38-2569-4286-9ABD-AC1E70BFF922}" destId="{017D898F-AE89-4269-B69E-31841BC3B0AA}" srcOrd="2" destOrd="0" presId="urn:microsoft.com/office/officeart/2005/8/layout/bList2"/>
    <dgm:cxn modelId="{38FEEA48-39D7-4534-848C-862E94065608}" type="presParOf" srcId="{591F7D38-2569-4286-9ABD-AC1E70BFF922}" destId="{73698BF9-794A-4762-AB6B-5A01E2EF8FCE}"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BB8234E-4012-49AA-8AE2-857703348E04}"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s-EC"/>
        </a:p>
      </dgm:t>
    </dgm:pt>
    <dgm:pt modelId="{DA511889-910A-46EC-9A26-12633F14DA03}">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C" sz="3600" dirty="0" smtClean="0"/>
            <a:t>Tipología</a:t>
          </a:r>
        </a:p>
        <a:p>
          <a:pPr defTabSz="2178050">
            <a:lnSpc>
              <a:spcPct val="90000"/>
            </a:lnSpc>
            <a:spcBef>
              <a:spcPct val="0"/>
            </a:spcBef>
            <a:spcAft>
              <a:spcPct val="35000"/>
            </a:spcAft>
          </a:pPr>
          <a:endParaRPr lang="es-EC" sz="1400" dirty="0"/>
        </a:p>
      </dgm:t>
    </dgm:pt>
    <dgm:pt modelId="{694EBE7A-C1A0-4E37-8682-C5C65B478237}" type="parTrans" cxnId="{308009ED-893A-41BE-9EE9-F328D6824C76}">
      <dgm:prSet/>
      <dgm:spPr/>
      <dgm:t>
        <a:bodyPr/>
        <a:lstStyle/>
        <a:p>
          <a:endParaRPr lang="es-EC"/>
        </a:p>
      </dgm:t>
    </dgm:pt>
    <dgm:pt modelId="{E023B570-AEEA-445A-A25E-7417C6829352}" type="sibTrans" cxnId="{308009ED-893A-41BE-9EE9-F328D6824C76}">
      <dgm:prSet/>
      <dgm:spPr/>
      <dgm:t>
        <a:bodyPr/>
        <a:lstStyle/>
        <a:p>
          <a:endParaRPr lang="es-EC"/>
        </a:p>
      </dgm:t>
    </dgm:pt>
    <dgm:pt modelId="{CF70EF48-9033-440B-A6FC-CFB25DE5629E}">
      <dgm:prSet phldrT="[Texto]"/>
      <dgm:spPr/>
      <dgm:t>
        <a:bodyPr/>
        <a:lstStyle/>
        <a:p>
          <a:r>
            <a:rPr lang="es-EC" dirty="0" smtClean="0"/>
            <a:t>Estructura: Constituyen todos los elementos verticales  columnas, pilares), y horizontales (cadenas y vigas) que soportan o permiten mantener una estabilidad a la edificación</a:t>
          </a:r>
          <a:endParaRPr lang="es-EC" dirty="0"/>
        </a:p>
      </dgm:t>
    </dgm:pt>
    <dgm:pt modelId="{5CB02AAC-1365-414C-A7C6-97228C24C5BF}" type="parTrans" cxnId="{A14312B9-22F8-4FDD-B0BD-0F668992DEBD}">
      <dgm:prSet/>
      <dgm:spPr/>
      <dgm:t>
        <a:bodyPr/>
        <a:lstStyle/>
        <a:p>
          <a:endParaRPr lang="es-EC"/>
        </a:p>
      </dgm:t>
    </dgm:pt>
    <dgm:pt modelId="{CC7B687D-7FDB-4DCC-8ED4-CAD8DB6C6F1A}" type="sibTrans" cxnId="{A14312B9-22F8-4FDD-B0BD-0F668992DEBD}">
      <dgm:prSet/>
      <dgm:spPr/>
      <dgm:t>
        <a:bodyPr/>
        <a:lstStyle/>
        <a:p>
          <a:endParaRPr lang="es-EC"/>
        </a:p>
      </dgm:t>
    </dgm:pt>
    <dgm:pt modelId="{A142A55E-0497-4EBC-9A3F-B68ED53547D0}">
      <dgm:prSet phldrT="[Texto]"/>
      <dgm:spPr/>
      <dgm:t>
        <a:bodyPr/>
        <a:lstStyle/>
        <a:p>
          <a:r>
            <a:rPr lang="es-EC" dirty="0" smtClean="0"/>
            <a:t>Mampostería: muros, paredes, Pueden ser ladrillo, bloque, adobe, etc. </a:t>
          </a:r>
          <a:endParaRPr lang="es-EC" dirty="0"/>
        </a:p>
      </dgm:t>
    </dgm:pt>
    <dgm:pt modelId="{FB0AB46D-77AB-4858-9DF5-74C0AE85D4D3}" type="parTrans" cxnId="{1016B175-EBAE-4531-A4EF-C5763E9DB727}">
      <dgm:prSet/>
      <dgm:spPr/>
      <dgm:t>
        <a:bodyPr/>
        <a:lstStyle/>
        <a:p>
          <a:endParaRPr lang="es-EC"/>
        </a:p>
      </dgm:t>
    </dgm:pt>
    <dgm:pt modelId="{D52A034A-DD47-450E-93EC-5DE2CCDE40C7}" type="sibTrans" cxnId="{1016B175-EBAE-4531-A4EF-C5763E9DB727}">
      <dgm:prSet/>
      <dgm:spPr/>
      <dgm:t>
        <a:bodyPr/>
        <a:lstStyle/>
        <a:p>
          <a:endParaRPr lang="es-EC"/>
        </a:p>
      </dgm:t>
    </dgm:pt>
    <dgm:pt modelId="{80B92925-6034-4C37-8756-37E9699EFA78}">
      <dgm:prSet phldrT="[Texto]"/>
      <dgm:spPr/>
      <dgm:t>
        <a:bodyPr/>
        <a:lstStyle/>
        <a:p>
          <a:r>
            <a:rPr lang="es-EC" dirty="0" smtClean="0"/>
            <a:t>Cubierta:  estos pueden ser zinc, teja, hormigón armado, etc.). </a:t>
          </a:r>
          <a:endParaRPr lang="es-EC" dirty="0"/>
        </a:p>
      </dgm:t>
    </dgm:pt>
    <dgm:pt modelId="{ACB40376-C596-4039-8587-7BA2E84FB4AD}" type="parTrans" cxnId="{EBD6AC95-8904-4C1D-BDB8-74D44DC52808}">
      <dgm:prSet/>
      <dgm:spPr/>
      <dgm:t>
        <a:bodyPr/>
        <a:lstStyle/>
        <a:p>
          <a:endParaRPr lang="es-EC"/>
        </a:p>
      </dgm:t>
    </dgm:pt>
    <dgm:pt modelId="{E787CE9D-811C-4AEC-AD3D-F295402AEB14}" type="sibTrans" cxnId="{EBD6AC95-8904-4C1D-BDB8-74D44DC52808}">
      <dgm:prSet/>
      <dgm:spPr/>
      <dgm:t>
        <a:bodyPr/>
        <a:lstStyle/>
        <a:p>
          <a:endParaRPr lang="es-EC"/>
        </a:p>
      </dgm:t>
    </dgm:pt>
    <dgm:pt modelId="{64ECCC53-8527-4C84-A2A4-D876AB87C37D}" type="pres">
      <dgm:prSet presAssocID="{1BB8234E-4012-49AA-8AE2-857703348E04}" presName="mainComposite" presStyleCnt="0">
        <dgm:presLayoutVars>
          <dgm:chPref val="1"/>
          <dgm:dir/>
          <dgm:animOne val="branch"/>
          <dgm:animLvl val="lvl"/>
          <dgm:resizeHandles val="exact"/>
        </dgm:presLayoutVars>
      </dgm:prSet>
      <dgm:spPr/>
      <dgm:t>
        <a:bodyPr/>
        <a:lstStyle/>
        <a:p>
          <a:endParaRPr lang="es-EC"/>
        </a:p>
      </dgm:t>
    </dgm:pt>
    <dgm:pt modelId="{0407E0C3-8E94-498D-AB63-7EEA490058F0}" type="pres">
      <dgm:prSet presAssocID="{1BB8234E-4012-49AA-8AE2-857703348E04}" presName="hierFlow" presStyleCnt="0"/>
      <dgm:spPr/>
    </dgm:pt>
    <dgm:pt modelId="{88FD510C-D734-4A90-80AE-AD914207ABFE}" type="pres">
      <dgm:prSet presAssocID="{1BB8234E-4012-49AA-8AE2-857703348E04}" presName="hierChild1" presStyleCnt="0">
        <dgm:presLayoutVars>
          <dgm:chPref val="1"/>
          <dgm:animOne val="branch"/>
          <dgm:animLvl val="lvl"/>
        </dgm:presLayoutVars>
      </dgm:prSet>
      <dgm:spPr/>
    </dgm:pt>
    <dgm:pt modelId="{6D39357B-27EE-41F0-9D04-CEA6E52C0488}" type="pres">
      <dgm:prSet presAssocID="{DA511889-910A-46EC-9A26-12633F14DA03}" presName="Name17" presStyleCnt="0"/>
      <dgm:spPr/>
    </dgm:pt>
    <dgm:pt modelId="{FF3F2675-4BD2-4B14-975F-3478B8405F0E}" type="pres">
      <dgm:prSet presAssocID="{DA511889-910A-46EC-9A26-12633F14DA03}" presName="level1Shape" presStyleLbl="node0" presStyleIdx="0" presStyleCnt="1">
        <dgm:presLayoutVars>
          <dgm:chPref val="3"/>
        </dgm:presLayoutVars>
      </dgm:prSet>
      <dgm:spPr/>
      <dgm:t>
        <a:bodyPr/>
        <a:lstStyle/>
        <a:p>
          <a:endParaRPr lang="es-EC"/>
        </a:p>
      </dgm:t>
    </dgm:pt>
    <dgm:pt modelId="{D831DE5A-2FA7-4058-88F0-DE78753C50A9}" type="pres">
      <dgm:prSet presAssocID="{DA511889-910A-46EC-9A26-12633F14DA03}" presName="hierChild2" presStyleCnt="0"/>
      <dgm:spPr/>
    </dgm:pt>
    <dgm:pt modelId="{27B9EC26-70D9-499B-8881-97444F854B8E}" type="pres">
      <dgm:prSet presAssocID="{5CB02AAC-1365-414C-A7C6-97228C24C5BF}" presName="Name25" presStyleLbl="parChTrans1D2" presStyleIdx="0" presStyleCnt="3"/>
      <dgm:spPr/>
      <dgm:t>
        <a:bodyPr/>
        <a:lstStyle/>
        <a:p>
          <a:endParaRPr lang="es-EC"/>
        </a:p>
      </dgm:t>
    </dgm:pt>
    <dgm:pt modelId="{AA3309A4-D60E-4A4C-9A87-CD1EF3186E16}" type="pres">
      <dgm:prSet presAssocID="{5CB02AAC-1365-414C-A7C6-97228C24C5BF}" presName="connTx" presStyleLbl="parChTrans1D2" presStyleIdx="0" presStyleCnt="3"/>
      <dgm:spPr/>
      <dgm:t>
        <a:bodyPr/>
        <a:lstStyle/>
        <a:p>
          <a:endParaRPr lang="es-EC"/>
        </a:p>
      </dgm:t>
    </dgm:pt>
    <dgm:pt modelId="{83CA2E9E-1067-48D5-A071-789FD4422242}" type="pres">
      <dgm:prSet presAssocID="{CF70EF48-9033-440B-A6FC-CFB25DE5629E}" presName="Name30" presStyleCnt="0"/>
      <dgm:spPr/>
    </dgm:pt>
    <dgm:pt modelId="{8ACAC239-A339-4659-80BE-95898F066B6F}" type="pres">
      <dgm:prSet presAssocID="{CF70EF48-9033-440B-A6FC-CFB25DE5629E}" presName="level2Shape" presStyleLbl="node2" presStyleIdx="0" presStyleCnt="3"/>
      <dgm:spPr/>
      <dgm:t>
        <a:bodyPr/>
        <a:lstStyle/>
        <a:p>
          <a:endParaRPr lang="es-EC"/>
        </a:p>
      </dgm:t>
    </dgm:pt>
    <dgm:pt modelId="{24EFA1FE-BBF7-4E59-94F7-C38B1089931D}" type="pres">
      <dgm:prSet presAssocID="{CF70EF48-9033-440B-A6FC-CFB25DE5629E}" presName="hierChild3" presStyleCnt="0"/>
      <dgm:spPr/>
    </dgm:pt>
    <dgm:pt modelId="{4FABA263-CA90-4E15-9789-5914FE781DA3}" type="pres">
      <dgm:prSet presAssocID="{FB0AB46D-77AB-4858-9DF5-74C0AE85D4D3}" presName="Name25" presStyleLbl="parChTrans1D2" presStyleIdx="1" presStyleCnt="3"/>
      <dgm:spPr/>
      <dgm:t>
        <a:bodyPr/>
        <a:lstStyle/>
        <a:p>
          <a:endParaRPr lang="es-EC"/>
        </a:p>
      </dgm:t>
    </dgm:pt>
    <dgm:pt modelId="{67F4E2B1-812F-4458-BBD2-558F6D0B73C4}" type="pres">
      <dgm:prSet presAssocID="{FB0AB46D-77AB-4858-9DF5-74C0AE85D4D3}" presName="connTx" presStyleLbl="parChTrans1D2" presStyleIdx="1" presStyleCnt="3"/>
      <dgm:spPr/>
      <dgm:t>
        <a:bodyPr/>
        <a:lstStyle/>
        <a:p>
          <a:endParaRPr lang="es-EC"/>
        </a:p>
      </dgm:t>
    </dgm:pt>
    <dgm:pt modelId="{627276BD-C56D-47B5-AE53-CF4D84CD31C1}" type="pres">
      <dgm:prSet presAssocID="{A142A55E-0497-4EBC-9A3F-B68ED53547D0}" presName="Name30" presStyleCnt="0"/>
      <dgm:spPr/>
    </dgm:pt>
    <dgm:pt modelId="{CD0E057D-5885-4910-AC12-14396203591B}" type="pres">
      <dgm:prSet presAssocID="{A142A55E-0497-4EBC-9A3F-B68ED53547D0}" presName="level2Shape" presStyleLbl="node2" presStyleIdx="1" presStyleCnt="3" custLinFactNeighborX="-1813" custLinFactNeighborY="5548"/>
      <dgm:spPr/>
      <dgm:t>
        <a:bodyPr/>
        <a:lstStyle/>
        <a:p>
          <a:endParaRPr lang="es-EC"/>
        </a:p>
      </dgm:t>
    </dgm:pt>
    <dgm:pt modelId="{F45D70B9-EFB2-4CE6-9A4D-9775195A1990}" type="pres">
      <dgm:prSet presAssocID="{A142A55E-0497-4EBC-9A3F-B68ED53547D0}" presName="hierChild3" presStyleCnt="0"/>
      <dgm:spPr/>
    </dgm:pt>
    <dgm:pt modelId="{C73EF406-69EF-4F29-A45D-5823C5E1E923}" type="pres">
      <dgm:prSet presAssocID="{ACB40376-C596-4039-8587-7BA2E84FB4AD}" presName="Name25" presStyleLbl="parChTrans1D2" presStyleIdx="2" presStyleCnt="3"/>
      <dgm:spPr/>
      <dgm:t>
        <a:bodyPr/>
        <a:lstStyle/>
        <a:p>
          <a:endParaRPr lang="es-EC"/>
        </a:p>
      </dgm:t>
    </dgm:pt>
    <dgm:pt modelId="{2DC8EE2D-6336-4E76-8605-C8C88EAF9321}" type="pres">
      <dgm:prSet presAssocID="{ACB40376-C596-4039-8587-7BA2E84FB4AD}" presName="connTx" presStyleLbl="parChTrans1D2" presStyleIdx="2" presStyleCnt="3"/>
      <dgm:spPr/>
      <dgm:t>
        <a:bodyPr/>
        <a:lstStyle/>
        <a:p>
          <a:endParaRPr lang="es-EC"/>
        </a:p>
      </dgm:t>
    </dgm:pt>
    <dgm:pt modelId="{6BB7C6DB-B8AE-4C20-8883-BF3B0C5E695C}" type="pres">
      <dgm:prSet presAssocID="{80B92925-6034-4C37-8756-37E9699EFA78}" presName="Name30" presStyleCnt="0"/>
      <dgm:spPr/>
    </dgm:pt>
    <dgm:pt modelId="{60DB7589-4BA9-4AF3-883B-A1B18EEE92EB}" type="pres">
      <dgm:prSet presAssocID="{80B92925-6034-4C37-8756-37E9699EFA78}" presName="level2Shape" presStyleLbl="node2" presStyleIdx="2" presStyleCnt="3"/>
      <dgm:spPr/>
      <dgm:t>
        <a:bodyPr/>
        <a:lstStyle/>
        <a:p>
          <a:endParaRPr lang="es-EC"/>
        </a:p>
      </dgm:t>
    </dgm:pt>
    <dgm:pt modelId="{1FE145D6-F118-48EA-ABCB-FC03B5E31E9D}" type="pres">
      <dgm:prSet presAssocID="{80B92925-6034-4C37-8756-37E9699EFA78}" presName="hierChild3" presStyleCnt="0"/>
      <dgm:spPr/>
    </dgm:pt>
    <dgm:pt modelId="{BD6361A0-5F2D-4F02-A645-DE46D1FF5B53}" type="pres">
      <dgm:prSet presAssocID="{1BB8234E-4012-49AA-8AE2-857703348E04}" presName="bgShapesFlow" presStyleCnt="0"/>
      <dgm:spPr/>
    </dgm:pt>
  </dgm:ptLst>
  <dgm:cxnLst>
    <dgm:cxn modelId="{91804C2A-2745-4E40-B92C-50714A4443C3}" type="presOf" srcId="{5CB02AAC-1365-414C-A7C6-97228C24C5BF}" destId="{27B9EC26-70D9-499B-8881-97444F854B8E}" srcOrd="0" destOrd="0" presId="urn:microsoft.com/office/officeart/2005/8/layout/hierarchy5"/>
    <dgm:cxn modelId="{F82538C3-7666-4B4C-9CD7-A619D3AEA654}" type="presOf" srcId="{FB0AB46D-77AB-4858-9DF5-74C0AE85D4D3}" destId="{67F4E2B1-812F-4458-BBD2-558F6D0B73C4}" srcOrd="1" destOrd="0" presId="urn:microsoft.com/office/officeart/2005/8/layout/hierarchy5"/>
    <dgm:cxn modelId="{159B0B46-30DF-45E5-A1D3-2E156E147C03}" type="presOf" srcId="{A142A55E-0497-4EBC-9A3F-B68ED53547D0}" destId="{CD0E057D-5885-4910-AC12-14396203591B}" srcOrd="0" destOrd="0" presId="urn:microsoft.com/office/officeart/2005/8/layout/hierarchy5"/>
    <dgm:cxn modelId="{F848C000-886D-4FE7-9C9B-35E11FA41080}" type="presOf" srcId="{CF70EF48-9033-440B-A6FC-CFB25DE5629E}" destId="{8ACAC239-A339-4659-80BE-95898F066B6F}" srcOrd="0" destOrd="0" presId="urn:microsoft.com/office/officeart/2005/8/layout/hierarchy5"/>
    <dgm:cxn modelId="{EB3508DD-774A-407C-AEDE-093861152A82}" type="presOf" srcId="{ACB40376-C596-4039-8587-7BA2E84FB4AD}" destId="{2DC8EE2D-6336-4E76-8605-C8C88EAF9321}" srcOrd="1" destOrd="0" presId="urn:microsoft.com/office/officeart/2005/8/layout/hierarchy5"/>
    <dgm:cxn modelId="{A14312B9-22F8-4FDD-B0BD-0F668992DEBD}" srcId="{DA511889-910A-46EC-9A26-12633F14DA03}" destId="{CF70EF48-9033-440B-A6FC-CFB25DE5629E}" srcOrd="0" destOrd="0" parTransId="{5CB02AAC-1365-414C-A7C6-97228C24C5BF}" sibTransId="{CC7B687D-7FDB-4DCC-8ED4-CAD8DB6C6F1A}"/>
    <dgm:cxn modelId="{EBD6AC95-8904-4C1D-BDB8-74D44DC52808}" srcId="{DA511889-910A-46EC-9A26-12633F14DA03}" destId="{80B92925-6034-4C37-8756-37E9699EFA78}" srcOrd="2" destOrd="0" parTransId="{ACB40376-C596-4039-8587-7BA2E84FB4AD}" sibTransId="{E787CE9D-811C-4AEC-AD3D-F295402AEB14}"/>
    <dgm:cxn modelId="{308009ED-893A-41BE-9EE9-F328D6824C76}" srcId="{1BB8234E-4012-49AA-8AE2-857703348E04}" destId="{DA511889-910A-46EC-9A26-12633F14DA03}" srcOrd="0" destOrd="0" parTransId="{694EBE7A-C1A0-4E37-8682-C5C65B478237}" sibTransId="{E023B570-AEEA-445A-A25E-7417C6829352}"/>
    <dgm:cxn modelId="{090BA1FC-BF72-4A83-AF07-B957BA67E4C7}" type="presOf" srcId="{ACB40376-C596-4039-8587-7BA2E84FB4AD}" destId="{C73EF406-69EF-4F29-A45D-5823C5E1E923}" srcOrd="0" destOrd="0" presId="urn:microsoft.com/office/officeart/2005/8/layout/hierarchy5"/>
    <dgm:cxn modelId="{0B0EF449-655A-459A-AA72-3C34A4A0FDC4}" type="presOf" srcId="{5CB02AAC-1365-414C-A7C6-97228C24C5BF}" destId="{AA3309A4-D60E-4A4C-9A87-CD1EF3186E16}" srcOrd="1" destOrd="0" presId="urn:microsoft.com/office/officeart/2005/8/layout/hierarchy5"/>
    <dgm:cxn modelId="{1016B175-EBAE-4531-A4EF-C5763E9DB727}" srcId="{DA511889-910A-46EC-9A26-12633F14DA03}" destId="{A142A55E-0497-4EBC-9A3F-B68ED53547D0}" srcOrd="1" destOrd="0" parTransId="{FB0AB46D-77AB-4858-9DF5-74C0AE85D4D3}" sibTransId="{D52A034A-DD47-450E-93EC-5DE2CCDE40C7}"/>
    <dgm:cxn modelId="{54624474-45D7-4B6F-BEB5-981D2D38BE63}" type="presOf" srcId="{FB0AB46D-77AB-4858-9DF5-74C0AE85D4D3}" destId="{4FABA263-CA90-4E15-9789-5914FE781DA3}" srcOrd="0" destOrd="0" presId="urn:microsoft.com/office/officeart/2005/8/layout/hierarchy5"/>
    <dgm:cxn modelId="{2B6156C4-CA12-4416-B95A-6C8F1AD5EF39}" type="presOf" srcId="{DA511889-910A-46EC-9A26-12633F14DA03}" destId="{FF3F2675-4BD2-4B14-975F-3478B8405F0E}" srcOrd="0" destOrd="0" presId="urn:microsoft.com/office/officeart/2005/8/layout/hierarchy5"/>
    <dgm:cxn modelId="{F6A2101F-48A6-46C2-9511-9DA6A2A544D9}" type="presOf" srcId="{1BB8234E-4012-49AA-8AE2-857703348E04}" destId="{64ECCC53-8527-4C84-A2A4-D876AB87C37D}" srcOrd="0" destOrd="0" presId="urn:microsoft.com/office/officeart/2005/8/layout/hierarchy5"/>
    <dgm:cxn modelId="{5BDC6701-B3FE-42F4-A427-6F01E6B1A075}" type="presOf" srcId="{80B92925-6034-4C37-8756-37E9699EFA78}" destId="{60DB7589-4BA9-4AF3-883B-A1B18EEE92EB}" srcOrd="0" destOrd="0" presId="urn:microsoft.com/office/officeart/2005/8/layout/hierarchy5"/>
    <dgm:cxn modelId="{C0A0BEDD-3F22-4675-96D0-D6609AC445D8}" type="presParOf" srcId="{64ECCC53-8527-4C84-A2A4-D876AB87C37D}" destId="{0407E0C3-8E94-498D-AB63-7EEA490058F0}" srcOrd="0" destOrd="0" presId="urn:microsoft.com/office/officeart/2005/8/layout/hierarchy5"/>
    <dgm:cxn modelId="{9FCF9D5E-F64D-4B86-BC6E-D82947650B1E}" type="presParOf" srcId="{0407E0C3-8E94-498D-AB63-7EEA490058F0}" destId="{88FD510C-D734-4A90-80AE-AD914207ABFE}" srcOrd="0" destOrd="0" presId="urn:microsoft.com/office/officeart/2005/8/layout/hierarchy5"/>
    <dgm:cxn modelId="{A74BF96F-44B3-4D6C-8B4B-8B31AC13CA70}" type="presParOf" srcId="{88FD510C-D734-4A90-80AE-AD914207ABFE}" destId="{6D39357B-27EE-41F0-9D04-CEA6E52C0488}" srcOrd="0" destOrd="0" presId="urn:microsoft.com/office/officeart/2005/8/layout/hierarchy5"/>
    <dgm:cxn modelId="{C119049B-EC3B-4964-AEF8-266AFA185ECA}" type="presParOf" srcId="{6D39357B-27EE-41F0-9D04-CEA6E52C0488}" destId="{FF3F2675-4BD2-4B14-975F-3478B8405F0E}" srcOrd="0" destOrd="0" presId="urn:microsoft.com/office/officeart/2005/8/layout/hierarchy5"/>
    <dgm:cxn modelId="{F28C4219-CB92-4373-B4F9-B068671C64E8}" type="presParOf" srcId="{6D39357B-27EE-41F0-9D04-CEA6E52C0488}" destId="{D831DE5A-2FA7-4058-88F0-DE78753C50A9}" srcOrd="1" destOrd="0" presId="urn:microsoft.com/office/officeart/2005/8/layout/hierarchy5"/>
    <dgm:cxn modelId="{DEF2E505-FC73-4A14-A470-565D28C8522A}" type="presParOf" srcId="{D831DE5A-2FA7-4058-88F0-DE78753C50A9}" destId="{27B9EC26-70D9-499B-8881-97444F854B8E}" srcOrd="0" destOrd="0" presId="urn:microsoft.com/office/officeart/2005/8/layout/hierarchy5"/>
    <dgm:cxn modelId="{7FF1497E-F9EC-4779-99C2-E8DB26DCCFCE}" type="presParOf" srcId="{27B9EC26-70D9-499B-8881-97444F854B8E}" destId="{AA3309A4-D60E-4A4C-9A87-CD1EF3186E16}" srcOrd="0" destOrd="0" presId="urn:microsoft.com/office/officeart/2005/8/layout/hierarchy5"/>
    <dgm:cxn modelId="{AC4EFD91-C815-4857-8332-9AE1C513286A}" type="presParOf" srcId="{D831DE5A-2FA7-4058-88F0-DE78753C50A9}" destId="{83CA2E9E-1067-48D5-A071-789FD4422242}" srcOrd="1" destOrd="0" presId="urn:microsoft.com/office/officeart/2005/8/layout/hierarchy5"/>
    <dgm:cxn modelId="{D60DAAD2-1986-4CFD-9A3D-783C2AA76D7D}" type="presParOf" srcId="{83CA2E9E-1067-48D5-A071-789FD4422242}" destId="{8ACAC239-A339-4659-80BE-95898F066B6F}" srcOrd="0" destOrd="0" presId="urn:microsoft.com/office/officeart/2005/8/layout/hierarchy5"/>
    <dgm:cxn modelId="{CFD022C5-1E66-4F7D-93E6-909D23D7C4B0}" type="presParOf" srcId="{83CA2E9E-1067-48D5-A071-789FD4422242}" destId="{24EFA1FE-BBF7-4E59-94F7-C38B1089931D}" srcOrd="1" destOrd="0" presId="urn:microsoft.com/office/officeart/2005/8/layout/hierarchy5"/>
    <dgm:cxn modelId="{755D061E-3515-4D00-8894-189B5578847B}" type="presParOf" srcId="{D831DE5A-2FA7-4058-88F0-DE78753C50A9}" destId="{4FABA263-CA90-4E15-9789-5914FE781DA3}" srcOrd="2" destOrd="0" presId="urn:microsoft.com/office/officeart/2005/8/layout/hierarchy5"/>
    <dgm:cxn modelId="{DA33C946-D2F6-4B5A-A56D-E61CEFEE2295}" type="presParOf" srcId="{4FABA263-CA90-4E15-9789-5914FE781DA3}" destId="{67F4E2B1-812F-4458-BBD2-558F6D0B73C4}" srcOrd="0" destOrd="0" presId="urn:microsoft.com/office/officeart/2005/8/layout/hierarchy5"/>
    <dgm:cxn modelId="{E80CA88D-C240-41ED-B5E0-6450EA61A33E}" type="presParOf" srcId="{D831DE5A-2FA7-4058-88F0-DE78753C50A9}" destId="{627276BD-C56D-47B5-AE53-CF4D84CD31C1}" srcOrd="3" destOrd="0" presId="urn:microsoft.com/office/officeart/2005/8/layout/hierarchy5"/>
    <dgm:cxn modelId="{CBC377FD-ACEE-490D-947C-EAF082C2026D}" type="presParOf" srcId="{627276BD-C56D-47B5-AE53-CF4D84CD31C1}" destId="{CD0E057D-5885-4910-AC12-14396203591B}" srcOrd="0" destOrd="0" presId="urn:microsoft.com/office/officeart/2005/8/layout/hierarchy5"/>
    <dgm:cxn modelId="{06598B79-B336-4BC6-89E2-F4FD84EC85F8}" type="presParOf" srcId="{627276BD-C56D-47B5-AE53-CF4D84CD31C1}" destId="{F45D70B9-EFB2-4CE6-9A4D-9775195A1990}" srcOrd="1" destOrd="0" presId="urn:microsoft.com/office/officeart/2005/8/layout/hierarchy5"/>
    <dgm:cxn modelId="{BDF0056E-EAED-490F-82D9-7F796CA3ED36}" type="presParOf" srcId="{D831DE5A-2FA7-4058-88F0-DE78753C50A9}" destId="{C73EF406-69EF-4F29-A45D-5823C5E1E923}" srcOrd="4" destOrd="0" presId="urn:microsoft.com/office/officeart/2005/8/layout/hierarchy5"/>
    <dgm:cxn modelId="{7EAA2FB5-30F1-4D6F-97F5-47BD8029DDF6}" type="presParOf" srcId="{C73EF406-69EF-4F29-A45D-5823C5E1E923}" destId="{2DC8EE2D-6336-4E76-8605-C8C88EAF9321}" srcOrd="0" destOrd="0" presId="urn:microsoft.com/office/officeart/2005/8/layout/hierarchy5"/>
    <dgm:cxn modelId="{4B3CD4C4-E02B-457E-8D28-D4BDF0CB0AFF}" type="presParOf" srcId="{D831DE5A-2FA7-4058-88F0-DE78753C50A9}" destId="{6BB7C6DB-B8AE-4C20-8883-BF3B0C5E695C}" srcOrd="5" destOrd="0" presId="urn:microsoft.com/office/officeart/2005/8/layout/hierarchy5"/>
    <dgm:cxn modelId="{C0D01809-E4B5-4F2C-8796-A256C3E3AAE0}" type="presParOf" srcId="{6BB7C6DB-B8AE-4C20-8883-BF3B0C5E695C}" destId="{60DB7589-4BA9-4AF3-883B-A1B18EEE92EB}" srcOrd="0" destOrd="0" presId="urn:microsoft.com/office/officeart/2005/8/layout/hierarchy5"/>
    <dgm:cxn modelId="{A31EB6C7-C65A-4372-8C55-2AAE7E5263F2}" type="presParOf" srcId="{6BB7C6DB-B8AE-4C20-8883-BF3B0C5E695C}" destId="{1FE145D6-F118-48EA-ABCB-FC03B5E31E9D}" srcOrd="1" destOrd="0" presId="urn:microsoft.com/office/officeart/2005/8/layout/hierarchy5"/>
    <dgm:cxn modelId="{3C93391E-004C-40D0-8054-E372D9230679}" type="presParOf" srcId="{64ECCC53-8527-4C84-A2A4-D876AB87C37D}" destId="{BD6361A0-5F2D-4F02-A645-DE46D1FF5B53}"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BD76BE6-8395-4DE7-862B-278E8A00135E}"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s-EC"/>
        </a:p>
      </dgm:t>
    </dgm:pt>
    <dgm:pt modelId="{22B8CB65-18A5-4A9A-B5D4-C6453851BEFD}">
      <dgm:prSet phldrT="[Texto]"/>
      <dgm:spPr/>
      <dgm:t>
        <a:bodyPr/>
        <a:lstStyle/>
        <a:p>
          <a:r>
            <a:rPr lang="es-EC" b="1" dirty="0" smtClean="0"/>
            <a:t>ACABADOS</a:t>
          </a:r>
          <a:endParaRPr lang="es-EC" b="1" dirty="0"/>
        </a:p>
      </dgm:t>
    </dgm:pt>
    <dgm:pt modelId="{1EF2A53D-F8FE-4862-9067-EDC9E23E4969}" type="parTrans" cxnId="{F7486E0C-EE80-43E7-9ECC-EE9D9EA89A72}">
      <dgm:prSet/>
      <dgm:spPr/>
      <dgm:t>
        <a:bodyPr/>
        <a:lstStyle/>
        <a:p>
          <a:endParaRPr lang="es-EC"/>
        </a:p>
      </dgm:t>
    </dgm:pt>
    <dgm:pt modelId="{B18AEDC4-5557-4BB3-839E-1C4E7D701E7E}" type="sibTrans" cxnId="{F7486E0C-EE80-43E7-9ECC-EE9D9EA89A72}">
      <dgm:prSet/>
      <dgm:spPr/>
      <dgm:t>
        <a:bodyPr/>
        <a:lstStyle/>
        <a:p>
          <a:endParaRPr lang="es-EC"/>
        </a:p>
      </dgm:t>
    </dgm:pt>
    <dgm:pt modelId="{680CD1B2-B6C5-4214-8A3D-4971A9B889CD}">
      <dgm:prSet phldrT="[Texto]"/>
      <dgm:spPr/>
      <dgm:t>
        <a:bodyPr/>
        <a:lstStyle/>
        <a:p>
          <a:endParaRPr lang="es-EC" dirty="0" smtClean="0"/>
        </a:p>
        <a:p>
          <a:endParaRPr lang="es-EC" dirty="0" smtClean="0"/>
        </a:p>
        <a:p>
          <a:endParaRPr lang="es-EC" dirty="0" smtClean="0"/>
        </a:p>
        <a:p>
          <a:endParaRPr lang="es-EC" dirty="0" smtClean="0"/>
        </a:p>
        <a:p>
          <a:r>
            <a:rPr lang="es-EC" i="1" dirty="0" smtClean="0"/>
            <a:t>NORMAL</a:t>
          </a:r>
          <a:endParaRPr lang="es-EC" i="1" dirty="0"/>
        </a:p>
      </dgm:t>
    </dgm:pt>
    <dgm:pt modelId="{B0D0DB5D-2DB5-4398-A0BB-75C75727C53F}" type="parTrans" cxnId="{42F6C8FD-8CA9-4153-B033-A46A53C48CB1}">
      <dgm:prSet/>
      <dgm:spPr/>
      <dgm:t>
        <a:bodyPr/>
        <a:lstStyle/>
        <a:p>
          <a:endParaRPr lang="es-EC"/>
        </a:p>
      </dgm:t>
    </dgm:pt>
    <dgm:pt modelId="{DED06D3D-FB57-4F8A-8FB2-47014A1B90D2}" type="sibTrans" cxnId="{42F6C8FD-8CA9-4153-B033-A46A53C48CB1}">
      <dgm:prSet/>
      <dgm:spPr/>
      <dgm:t>
        <a:bodyPr/>
        <a:lstStyle/>
        <a:p>
          <a:endParaRPr lang="es-EC"/>
        </a:p>
      </dgm:t>
    </dgm:pt>
    <dgm:pt modelId="{19904363-7294-4173-9892-97EACB77EE42}">
      <dgm:prSet phldrT="[Texto]"/>
      <dgm:spPr/>
      <dgm:t>
        <a:bodyPr/>
        <a:lstStyle/>
        <a:p>
          <a:endParaRPr lang="es-EC" dirty="0" smtClean="0"/>
        </a:p>
        <a:p>
          <a:endParaRPr lang="es-EC" dirty="0" smtClean="0"/>
        </a:p>
        <a:p>
          <a:endParaRPr lang="es-EC" dirty="0" smtClean="0"/>
        </a:p>
        <a:p>
          <a:r>
            <a:rPr lang="es-EC" i="1" dirty="0" smtClean="0"/>
            <a:t>ECONÓMICO</a:t>
          </a:r>
          <a:endParaRPr lang="es-EC" i="1" dirty="0"/>
        </a:p>
      </dgm:t>
    </dgm:pt>
    <dgm:pt modelId="{2F68850E-CDCA-419F-8466-A258A241C236}" type="parTrans" cxnId="{E3F469F8-0CB6-4D26-9037-B9646C769676}">
      <dgm:prSet/>
      <dgm:spPr/>
      <dgm:t>
        <a:bodyPr/>
        <a:lstStyle/>
        <a:p>
          <a:endParaRPr lang="es-EC"/>
        </a:p>
      </dgm:t>
    </dgm:pt>
    <dgm:pt modelId="{B03D53AC-C7B3-48A7-880D-E3EC1694DBF0}" type="sibTrans" cxnId="{E3F469F8-0CB6-4D26-9037-B9646C769676}">
      <dgm:prSet/>
      <dgm:spPr/>
      <dgm:t>
        <a:bodyPr/>
        <a:lstStyle/>
        <a:p>
          <a:endParaRPr lang="es-EC"/>
        </a:p>
      </dgm:t>
    </dgm:pt>
    <dgm:pt modelId="{EA5B0D1A-E7C8-4509-82E3-029C124D3519}">
      <dgm:prSet phldrT="[Texto]"/>
      <dgm:spPr/>
      <dgm:t>
        <a:bodyPr/>
        <a:lstStyle/>
        <a:p>
          <a:endParaRPr lang="es-EC" dirty="0" smtClean="0"/>
        </a:p>
        <a:p>
          <a:endParaRPr lang="es-EC" dirty="0" smtClean="0"/>
        </a:p>
        <a:p>
          <a:endParaRPr lang="es-EC" dirty="0" smtClean="0"/>
        </a:p>
        <a:p>
          <a:endParaRPr lang="es-EC" dirty="0" smtClean="0">
            <a:effectLst>
              <a:outerShdw blurRad="38100" dist="38100" dir="2700000" algn="tl">
                <a:srgbClr val="000000">
                  <a:alpha val="43137"/>
                </a:srgbClr>
              </a:outerShdw>
            </a:effectLst>
          </a:endParaRPr>
        </a:p>
        <a:p>
          <a:r>
            <a:rPr lang="es-EC" dirty="0" smtClean="0">
              <a:effectLst>
                <a:outerShdw blurRad="38100" dist="38100" dir="2700000" algn="tl">
                  <a:srgbClr val="000000">
                    <a:alpha val="43137"/>
                  </a:srgbClr>
                </a:outerShdw>
              </a:effectLst>
            </a:rPr>
            <a:t>NO TIENE</a:t>
          </a:r>
          <a:endParaRPr lang="es-EC" dirty="0">
            <a:effectLst>
              <a:outerShdw blurRad="38100" dist="38100" dir="2700000" algn="tl">
                <a:srgbClr val="000000">
                  <a:alpha val="43137"/>
                </a:srgbClr>
              </a:outerShdw>
            </a:effectLst>
          </a:endParaRPr>
        </a:p>
      </dgm:t>
    </dgm:pt>
    <dgm:pt modelId="{CF65B4C0-84ED-4E2A-AFE2-AEF944BAD311}" type="parTrans" cxnId="{E84D73C0-F4F1-40F9-8C5D-72B379A2A91F}">
      <dgm:prSet/>
      <dgm:spPr/>
      <dgm:t>
        <a:bodyPr/>
        <a:lstStyle/>
        <a:p>
          <a:endParaRPr lang="es-EC"/>
        </a:p>
      </dgm:t>
    </dgm:pt>
    <dgm:pt modelId="{642F0F88-630B-40E7-96F2-11FD34D29FA0}" type="sibTrans" cxnId="{E84D73C0-F4F1-40F9-8C5D-72B379A2A91F}">
      <dgm:prSet/>
      <dgm:spPr/>
      <dgm:t>
        <a:bodyPr/>
        <a:lstStyle/>
        <a:p>
          <a:endParaRPr lang="es-EC"/>
        </a:p>
      </dgm:t>
    </dgm:pt>
    <dgm:pt modelId="{6F576158-9101-4B10-A04D-53423141C4E1}">
      <dgm:prSet phldrT="[Texto]"/>
      <dgm:spPr/>
      <dgm:t>
        <a:bodyPr/>
        <a:lstStyle/>
        <a:p>
          <a:endParaRPr lang="es-EC" dirty="0" smtClean="0"/>
        </a:p>
        <a:p>
          <a:endParaRPr lang="es-EC" dirty="0" smtClean="0"/>
        </a:p>
        <a:p>
          <a:endParaRPr lang="es-EC" dirty="0" smtClean="0"/>
        </a:p>
        <a:p>
          <a:endParaRPr lang="es-EC" dirty="0" smtClean="0"/>
        </a:p>
        <a:p>
          <a:r>
            <a:rPr lang="es-EC" i="1" dirty="0" smtClean="0"/>
            <a:t>PRIMERA</a:t>
          </a:r>
          <a:endParaRPr lang="es-EC" i="1" dirty="0"/>
        </a:p>
      </dgm:t>
    </dgm:pt>
    <dgm:pt modelId="{61B1EA91-C58C-4172-9F92-075BB2FF1EB2}" type="parTrans" cxnId="{278363CA-45B9-4FA9-AAC7-BF35DB7E69CD}">
      <dgm:prSet/>
      <dgm:spPr/>
      <dgm:t>
        <a:bodyPr/>
        <a:lstStyle/>
        <a:p>
          <a:endParaRPr lang="es-EC"/>
        </a:p>
      </dgm:t>
    </dgm:pt>
    <dgm:pt modelId="{946E0AC1-EB72-46C5-B9F5-9666E1DD58A1}" type="sibTrans" cxnId="{278363CA-45B9-4FA9-AAC7-BF35DB7E69CD}">
      <dgm:prSet/>
      <dgm:spPr/>
      <dgm:t>
        <a:bodyPr/>
        <a:lstStyle/>
        <a:p>
          <a:endParaRPr lang="es-EC"/>
        </a:p>
      </dgm:t>
    </dgm:pt>
    <dgm:pt modelId="{12EC773F-B286-4037-A81E-7278EB6A140A}" type="pres">
      <dgm:prSet presAssocID="{6BD76BE6-8395-4DE7-862B-278E8A00135E}" presName="composite" presStyleCnt="0">
        <dgm:presLayoutVars>
          <dgm:chMax val="1"/>
          <dgm:dir/>
          <dgm:resizeHandles val="exact"/>
        </dgm:presLayoutVars>
      </dgm:prSet>
      <dgm:spPr/>
      <dgm:t>
        <a:bodyPr/>
        <a:lstStyle/>
        <a:p>
          <a:endParaRPr lang="es-EC"/>
        </a:p>
      </dgm:t>
    </dgm:pt>
    <dgm:pt modelId="{2D29FA01-C198-4FC4-9FBE-396C4489F911}" type="pres">
      <dgm:prSet presAssocID="{6BD76BE6-8395-4DE7-862B-278E8A00135E}" presName="radial" presStyleCnt="0">
        <dgm:presLayoutVars>
          <dgm:animLvl val="ctr"/>
        </dgm:presLayoutVars>
      </dgm:prSet>
      <dgm:spPr/>
    </dgm:pt>
    <dgm:pt modelId="{3D51F961-6467-4BEA-AF47-9EF35118C69D}" type="pres">
      <dgm:prSet presAssocID="{22B8CB65-18A5-4A9A-B5D4-C6453851BEFD}" presName="centerShape" presStyleLbl="vennNode1" presStyleIdx="0" presStyleCnt="5" custScaleX="69859" custScaleY="49578"/>
      <dgm:spPr/>
      <dgm:t>
        <a:bodyPr/>
        <a:lstStyle/>
        <a:p>
          <a:endParaRPr lang="es-EC"/>
        </a:p>
      </dgm:t>
    </dgm:pt>
    <dgm:pt modelId="{7AC9C1FC-0DAA-4CBB-A5B8-7006D6C23FB6}" type="pres">
      <dgm:prSet presAssocID="{680CD1B2-B6C5-4214-8A3D-4971A9B889CD}" presName="node" presStyleLbl="vennNode1" presStyleIdx="1" presStyleCnt="5" custScaleX="148732" custScaleY="143309" custRadScaleRad="98635" custRadScaleInc="0">
        <dgm:presLayoutVars>
          <dgm:bulletEnabled val="1"/>
        </dgm:presLayoutVars>
      </dgm:prSet>
      <dgm:spPr/>
      <dgm:t>
        <a:bodyPr/>
        <a:lstStyle/>
        <a:p>
          <a:endParaRPr lang="es-EC"/>
        </a:p>
      </dgm:t>
    </dgm:pt>
    <dgm:pt modelId="{EF6A46B9-B03A-455A-A0A1-F10F5EEB88EE}" type="pres">
      <dgm:prSet presAssocID="{19904363-7294-4173-9892-97EACB77EE42}" presName="node" presStyleLbl="vennNode1" presStyleIdx="2" presStyleCnt="5" custScaleX="139717" custScaleY="145070" custRadScaleRad="130168" custRadScaleInc="-2215">
        <dgm:presLayoutVars>
          <dgm:bulletEnabled val="1"/>
        </dgm:presLayoutVars>
      </dgm:prSet>
      <dgm:spPr/>
      <dgm:t>
        <a:bodyPr/>
        <a:lstStyle/>
        <a:p>
          <a:endParaRPr lang="es-EC"/>
        </a:p>
      </dgm:t>
    </dgm:pt>
    <dgm:pt modelId="{A8B41AE0-99A2-4F31-905E-EEEF37DC3E85}" type="pres">
      <dgm:prSet presAssocID="{EA5B0D1A-E7C8-4509-82E3-029C124D3519}" presName="node" presStyleLbl="vennNode1" presStyleIdx="3" presStyleCnt="5" custScaleX="128872" custScaleY="146935">
        <dgm:presLayoutVars>
          <dgm:bulletEnabled val="1"/>
        </dgm:presLayoutVars>
      </dgm:prSet>
      <dgm:spPr/>
      <dgm:t>
        <a:bodyPr/>
        <a:lstStyle/>
        <a:p>
          <a:endParaRPr lang="es-EC"/>
        </a:p>
      </dgm:t>
    </dgm:pt>
    <dgm:pt modelId="{78470D95-1EB2-44F4-ABA1-228B2EB8CF99}" type="pres">
      <dgm:prSet presAssocID="{6F576158-9101-4B10-A04D-53423141C4E1}" presName="node" presStyleLbl="vennNode1" presStyleIdx="4" presStyleCnt="5" custScaleX="145070" custScaleY="157660" custRadScaleRad="129520" custRadScaleInc="2226">
        <dgm:presLayoutVars>
          <dgm:bulletEnabled val="1"/>
        </dgm:presLayoutVars>
      </dgm:prSet>
      <dgm:spPr/>
      <dgm:t>
        <a:bodyPr/>
        <a:lstStyle/>
        <a:p>
          <a:endParaRPr lang="es-EC"/>
        </a:p>
      </dgm:t>
    </dgm:pt>
  </dgm:ptLst>
  <dgm:cxnLst>
    <dgm:cxn modelId="{278363CA-45B9-4FA9-AAC7-BF35DB7E69CD}" srcId="{22B8CB65-18A5-4A9A-B5D4-C6453851BEFD}" destId="{6F576158-9101-4B10-A04D-53423141C4E1}" srcOrd="3" destOrd="0" parTransId="{61B1EA91-C58C-4172-9F92-075BB2FF1EB2}" sibTransId="{946E0AC1-EB72-46C5-B9F5-9666E1DD58A1}"/>
    <dgm:cxn modelId="{E84D73C0-F4F1-40F9-8C5D-72B379A2A91F}" srcId="{22B8CB65-18A5-4A9A-B5D4-C6453851BEFD}" destId="{EA5B0D1A-E7C8-4509-82E3-029C124D3519}" srcOrd="2" destOrd="0" parTransId="{CF65B4C0-84ED-4E2A-AFE2-AEF944BAD311}" sibTransId="{642F0F88-630B-40E7-96F2-11FD34D29FA0}"/>
    <dgm:cxn modelId="{1A5D4699-1C9C-49C0-868E-26FB2D42523A}" type="presOf" srcId="{19904363-7294-4173-9892-97EACB77EE42}" destId="{EF6A46B9-B03A-455A-A0A1-F10F5EEB88EE}" srcOrd="0" destOrd="0" presId="urn:microsoft.com/office/officeart/2005/8/layout/radial3"/>
    <dgm:cxn modelId="{018D1157-76DF-49F4-A1AE-334E4E4E8931}" type="presOf" srcId="{6BD76BE6-8395-4DE7-862B-278E8A00135E}" destId="{12EC773F-B286-4037-A81E-7278EB6A140A}" srcOrd="0" destOrd="0" presId="urn:microsoft.com/office/officeart/2005/8/layout/radial3"/>
    <dgm:cxn modelId="{42F6C8FD-8CA9-4153-B033-A46A53C48CB1}" srcId="{22B8CB65-18A5-4A9A-B5D4-C6453851BEFD}" destId="{680CD1B2-B6C5-4214-8A3D-4971A9B889CD}" srcOrd="0" destOrd="0" parTransId="{B0D0DB5D-2DB5-4398-A0BB-75C75727C53F}" sibTransId="{DED06D3D-FB57-4F8A-8FB2-47014A1B90D2}"/>
    <dgm:cxn modelId="{B9253116-5147-4DF9-ACCA-F90F2E1C507D}" type="presOf" srcId="{EA5B0D1A-E7C8-4509-82E3-029C124D3519}" destId="{A8B41AE0-99A2-4F31-905E-EEEF37DC3E85}" srcOrd="0" destOrd="0" presId="urn:microsoft.com/office/officeart/2005/8/layout/radial3"/>
    <dgm:cxn modelId="{E3F469F8-0CB6-4D26-9037-B9646C769676}" srcId="{22B8CB65-18A5-4A9A-B5D4-C6453851BEFD}" destId="{19904363-7294-4173-9892-97EACB77EE42}" srcOrd="1" destOrd="0" parTransId="{2F68850E-CDCA-419F-8466-A258A241C236}" sibTransId="{B03D53AC-C7B3-48A7-880D-E3EC1694DBF0}"/>
    <dgm:cxn modelId="{B90CE4EE-F623-4244-8BCF-56665D1BD0F6}" type="presOf" srcId="{6F576158-9101-4B10-A04D-53423141C4E1}" destId="{78470D95-1EB2-44F4-ABA1-228B2EB8CF99}" srcOrd="0" destOrd="0" presId="urn:microsoft.com/office/officeart/2005/8/layout/radial3"/>
    <dgm:cxn modelId="{6F035351-2BA5-482E-BC7C-91961F4EEB90}" type="presOf" srcId="{22B8CB65-18A5-4A9A-B5D4-C6453851BEFD}" destId="{3D51F961-6467-4BEA-AF47-9EF35118C69D}" srcOrd="0" destOrd="0" presId="urn:microsoft.com/office/officeart/2005/8/layout/radial3"/>
    <dgm:cxn modelId="{CF08CE8A-438C-49EC-86D4-30B0431F6D99}" type="presOf" srcId="{680CD1B2-B6C5-4214-8A3D-4971A9B889CD}" destId="{7AC9C1FC-0DAA-4CBB-A5B8-7006D6C23FB6}" srcOrd="0" destOrd="0" presId="urn:microsoft.com/office/officeart/2005/8/layout/radial3"/>
    <dgm:cxn modelId="{F7486E0C-EE80-43E7-9ECC-EE9D9EA89A72}" srcId="{6BD76BE6-8395-4DE7-862B-278E8A00135E}" destId="{22B8CB65-18A5-4A9A-B5D4-C6453851BEFD}" srcOrd="0" destOrd="0" parTransId="{1EF2A53D-F8FE-4862-9067-EDC9E23E4969}" sibTransId="{B18AEDC4-5557-4BB3-839E-1C4E7D701E7E}"/>
    <dgm:cxn modelId="{90116419-0C32-48BD-BFDD-08F1D9DCF844}" type="presParOf" srcId="{12EC773F-B286-4037-A81E-7278EB6A140A}" destId="{2D29FA01-C198-4FC4-9FBE-396C4489F911}" srcOrd="0" destOrd="0" presId="urn:microsoft.com/office/officeart/2005/8/layout/radial3"/>
    <dgm:cxn modelId="{DCCA1759-43BE-40BA-B54D-74265E550370}" type="presParOf" srcId="{2D29FA01-C198-4FC4-9FBE-396C4489F911}" destId="{3D51F961-6467-4BEA-AF47-9EF35118C69D}" srcOrd="0" destOrd="0" presId="urn:microsoft.com/office/officeart/2005/8/layout/radial3"/>
    <dgm:cxn modelId="{FF33D4CA-AF66-4493-8D84-8754B101857F}" type="presParOf" srcId="{2D29FA01-C198-4FC4-9FBE-396C4489F911}" destId="{7AC9C1FC-0DAA-4CBB-A5B8-7006D6C23FB6}" srcOrd="1" destOrd="0" presId="urn:microsoft.com/office/officeart/2005/8/layout/radial3"/>
    <dgm:cxn modelId="{A3B3ECEC-1BE8-4DEF-A9A0-DA2DD322CADE}" type="presParOf" srcId="{2D29FA01-C198-4FC4-9FBE-396C4489F911}" destId="{EF6A46B9-B03A-455A-A0A1-F10F5EEB88EE}" srcOrd="2" destOrd="0" presId="urn:microsoft.com/office/officeart/2005/8/layout/radial3"/>
    <dgm:cxn modelId="{C9DD97D3-D71B-4F50-96C2-5EFF4AD0709D}" type="presParOf" srcId="{2D29FA01-C198-4FC4-9FBE-396C4489F911}" destId="{A8B41AE0-99A2-4F31-905E-EEEF37DC3E85}" srcOrd="3" destOrd="0" presId="urn:microsoft.com/office/officeart/2005/8/layout/radial3"/>
    <dgm:cxn modelId="{C20236EB-21D4-4C66-958F-A02DA7070BBE}" type="presParOf" srcId="{2D29FA01-C198-4FC4-9FBE-396C4489F911}" destId="{78470D95-1EB2-44F4-ABA1-228B2EB8CF99}"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BD76BE6-8395-4DE7-862B-278E8A00135E}"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s-EC"/>
        </a:p>
      </dgm:t>
    </dgm:pt>
    <dgm:pt modelId="{22B8CB65-18A5-4A9A-B5D4-C6453851BEFD}">
      <dgm:prSet phldrT="[Texto]"/>
      <dgm:spPr/>
      <dgm:t>
        <a:bodyPr/>
        <a:lstStyle/>
        <a:p>
          <a:r>
            <a:rPr lang="es-EC" b="1" dirty="0" smtClean="0"/>
            <a:t>ESTADO</a:t>
          </a:r>
          <a:endParaRPr lang="es-EC" b="1" dirty="0"/>
        </a:p>
      </dgm:t>
    </dgm:pt>
    <dgm:pt modelId="{1EF2A53D-F8FE-4862-9067-EDC9E23E4969}" type="parTrans" cxnId="{F7486E0C-EE80-43E7-9ECC-EE9D9EA89A72}">
      <dgm:prSet/>
      <dgm:spPr/>
      <dgm:t>
        <a:bodyPr/>
        <a:lstStyle/>
        <a:p>
          <a:endParaRPr lang="es-EC"/>
        </a:p>
      </dgm:t>
    </dgm:pt>
    <dgm:pt modelId="{B18AEDC4-5557-4BB3-839E-1C4E7D701E7E}" type="sibTrans" cxnId="{F7486E0C-EE80-43E7-9ECC-EE9D9EA89A72}">
      <dgm:prSet/>
      <dgm:spPr/>
      <dgm:t>
        <a:bodyPr/>
        <a:lstStyle/>
        <a:p>
          <a:endParaRPr lang="es-EC"/>
        </a:p>
      </dgm:t>
    </dgm:pt>
    <dgm:pt modelId="{680CD1B2-B6C5-4214-8A3D-4971A9B889CD}">
      <dgm:prSet phldrT="[Texto]"/>
      <dgm:spPr/>
      <dgm:t>
        <a:bodyPr/>
        <a:lstStyle/>
        <a:p>
          <a:endParaRPr lang="es-EC" dirty="0" smtClean="0"/>
        </a:p>
        <a:p>
          <a:endParaRPr lang="es-EC" dirty="0" smtClean="0"/>
        </a:p>
        <a:p>
          <a:endParaRPr lang="es-EC" dirty="0" smtClean="0"/>
        </a:p>
        <a:p>
          <a:endParaRPr lang="es-EC" dirty="0" smtClean="0"/>
        </a:p>
        <a:p>
          <a:r>
            <a:rPr lang="es-EC" i="1" dirty="0" smtClean="0"/>
            <a:t>MUY BUENO</a:t>
          </a:r>
          <a:endParaRPr lang="es-EC" i="1" dirty="0"/>
        </a:p>
      </dgm:t>
    </dgm:pt>
    <dgm:pt modelId="{B0D0DB5D-2DB5-4398-A0BB-75C75727C53F}" type="parTrans" cxnId="{42F6C8FD-8CA9-4153-B033-A46A53C48CB1}">
      <dgm:prSet/>
      <dgm:spPr/>
      <dgm:t>
        <a:bodyPr/>
        <a:lstStyle/>
        <a:p>
          <a:endParaRPr lang="es-EC"/>
        </a:p>
      </dgm:t>
    </dgm:pt>
    <dgm:pt modelId="{DED06D3D-FB57-4F8A-8FB2-47014A1B90D2}" type="sibTrans" cxnId="{42F6C8FD-8CA9-4153-B033-A46A53C48CB1}">
      <dgm:prSet/>
      <dgm:spPr/>
      <dgm:t>
        <a:bodyPr/>
        <a:lstStyle/>
        <a:p>
          <a:endParaRPr lang="es-EC"/>
        </a:p>
      </dgm:t>
    </dgm:pt>
    <dgm:pt modelId="{19904363-7294-4173-9892-97EACB77EE42}">
      <dgm:prSet phldrT="[Texto]"/>
      <dgm:spPr/>
      <dgm:t>
        <a:bodyPr/>
        <a:lstStyle/>
        <a:p>
          <a:endParaRPr lang="es-EC" dirty="0" smtClean="0"/>
        </a:p>
        <a:p>
          <a:endParaRPr lang="es-EC" dirty="0" smtClean="0"/>
        </a:p>
        <a:p>
          <a:endParaRPr lang="es-EC" dirty="0" smtClean="0"/>
        </a:p>
        <a:p>
          <a:r>
            <a:rPr lang="es-EC" i="1" dirty="0" smtClean="0"/>
            <a:t>BUENO</a:t>
          </a:r>
          <a:endParaRPr lang="es-EC" i="1" dirty="0"/>
        </a:p>
      </dgm:t>
    </dgm:pt>
    <dgm:pt modelId="{2F68850E-CDCA-419F-8466-A258A241C236}" type="parTrans" cxnId="{E3F469F8-0CB6-4D26-9037-B9646C769676}">
      <dgm:prSet/>
      <dgm:spPr/>
      <dgm:t>
        <a:bodyPr/>
        <a:lstStyle/>
        <a:p>
          <a:endParaRPr lang="es-EC"/>
        </a:p>
      </dgm:t>
    </dgm:pt>
    <dgm:pt modelId="{B03D53AC-C7B3-48A7-880D-E3EC1694DBF0}" type="sibTrans" cxnId="{E3F469F8-0CB6-4D26-9037-B9646C769676}">
      <dgm:prSet/>
      <dgm:spPr/>
      <dgm:t>
        <a:bodyPr/>
        <a:lstStyle/>
        <a:p>
          <a:endParaRPr lang="es-EC"/>
        </a:p>
      </dgm:t>
    </dgm:pt>
    <dgm:pt modelId="{EA5B0D1A-E7C8-4509-82E3-029C124D3519}">
      <dgm:prSet phldrT="[Texto]"/>
      <dgm:spPr/>
      <dgm:t>
        <a:bodyPr/>
        <a:lstStyle/>
        <a:p>
          <a:endParaRPr lang="es-EC" dirty="0" smtClean="0"/>
        </a:p>
        <a:p>
          <a:endParaRPr lang="es-EC" dirty="0" smtClean="0"/>
        </a:p>
        <a:p>
          <a:endParaRPr lang="es-EC" dirty="0" smtClean="0"/>
        </a:p>
        <a:p>
          <a:endParaRPr lang="es-EC" dirty="0" smtClean="0">
            <a:effectLst>
              <a:outerShdw blurRad="38100" dist="38100" dir="2700000" algn="tl">
                <a:srgbClr val="000000">
                  <a:alpha val="43137"/>
                </a:srgbClr>
              </a:outerShdw>
            </a:effectLst>
          </a:endParaRPr>
        </a:p>
        <a:p>
          <a:r>
            <a:rPr lang="es-EC" dirty="0" smtClean="0">
              <a:effectLst>
                <a:outerShdw blurRad="38100" dist="38100" dir="2700000" algn="tl">
                  <a:srgbClr val="000000">
                    <a:alpha val="43137"/>
                  </a:srgbClr>
                </a:outerShdw>
              </a:effectLst>
            </a:rPr>
            <a:t>REGULAR</a:t>
          </a:r>
          <a:endParaRPr lang="es-EC" dirty="0">
            <a:effectLst>
              <a:outerShdw blurRad="38100" dist="38100" dir="2700000" algn="tl">
                <a:srgbClr val="000000">
                  <a:alpha val="43137"/>
                </a:srgbClr>
              </a:outerShdw>
            </a:effectLst>
          </a:endParaRPr>
        </a:p>
      </dgm:t>
    </dgm:pt>
    <dgm:pt modelId="{CF65B4C0-84ED-4E2A-AFE2-AEF944BAD311}" type="parTrans" cxnId="{E84D73C0-F4F1-40F9-8C5D-72B379A2A91F}">
      <dgm:prSet/>
      <dgm:spPr/>
      <dgm:t>
        <a:bodyPr/>
        <a:lstStyle/>
        <a:p>
          <a:endParaRPr lang="es-EC"/>
        </a:p>
      </dgm:t>
    </dgm:pt>
    <dgm:pt modelId="{642F0F88-630B-40E7-96F2-11FD34D29FA0}" type="sibTrans" cxnId="{E84D73C0-F4F1-40F9-8C5D-72B379A2A91F}">
      <dgm:prSet/>
      <dgm:spPr/>
      <dgm:t>
        <a:bodyPr/>
        <a:lstStyle/>
        <a:p>
          <a:endParaRPr lang="es-EC"/>
        </a:p>
      </dgm:t>
    </dgm:pt>
    <dgm:pt modelId="{6F576158-9101-4B10-A04D-53423141C4E1}">
      <dgm:prSet phldrT="[Texto]"/>
      <dgm:spPr/>
      <dgm:t>
        <a:bodyPr/>
        <a:lstStyle/>
        <a:p>
          <a:endParaRPr lang="es-EC" dirty="0" smtClean="0"/>
        </a:p>
        <a:p>
          <a:endParaRPr lang="es-EC" dirty="0" smtClean="0"/>
        </a:p>
        <a:p>
          <a:endParaRPr lang="es-EC" dirty="0" smtClean="0"/>
        </a:p>
        <a:p>
          <a:endParaRPr lang="es-EC" dirty="0" smtClean="0"/>
        </a:p>
        <a:p>
          <a:r>
            <a:rPr lang="es-EC" i="1" dirty="0" smtClean="0"/>
            <a:t>MALO</a:t>
          </a:r>
          <a:endParaRPr lang="es-EC" i="1" dirty="0"/>
        </a:p>
      </dgm:t>
    </dgm:pt>
    <dgm:pt modelId="{61B1EA91-C58C-4172-9F92-075BB2FF1EB2}" type="parTrans" cxnId="{278363CA-45B9-4FA9-AAC7-BF35DB7E69CD}">
      <dgm:prSet/>
      <dgm:spPr/>
      <dgm:t>
        <a:bodyPr/>
        <a:lstStyle/>
        <a:p>
          <a:endParaRPr lang="es-EC"/>
        </a:p>
      </dgm:t>
    </dgm:pt>
    <dgm:pt modelId="{946E0AC1-EB72-46C5-B9F5-9666E1DD58A1}" type="sibTrans" cxnId="{278363CA-45B9-4FA9-AAC7-BF35DB7E69CD}">
      <dgm:prSet/>
      <dgm:spPr/>
      <dgm:t>
        <a:bodyPr/>
        <a:lstStyle/>
        <a:p>
          <a:endParaRPr lang="es-EC"/>
        </a:p>
      </dgm:t>
    </dgm:pt>
    <dgm:pt modelId="{12EC773F-B286-4037-A81E-7278EB6A140A}" type="pres">
      <dgm:prSet presAssocID="{6BD76BE6-8395-4DE7-862B-278E8A00135E}" presName="composite" presStyleCnt="0">
        <dgm:presLayoutVars>
          <dgm:chMax val="1"/>
          <dgm:dir/>
          <dgm:resizeHandles val="exact"/>
        </dgm:presLayoutVars>
      </dgm:prSet>
      <dgm:spPr/>
      <dgm:t>
        <a:bodyPr/>
        <a:lstStyle/>
        <a:p>
          <a:endParaRPr lang="es-EC"/>
        </a:p>
      </dgm:t>
    </dgm:pt>
    <dgm:pt modelId="{2D29FA01-C198-4FC4-9FBE-396C4489F911}" type="pres">
      <dgm:prSet presAssocID="{6BD76BE6-8395-4DE7-862B-278E8A00135E}" presName="radial" presStyleCnt="0">
        <dgm:presLayoutVars>
          <dgm:animLvl val="ctr"/>
        </dgm:presLayoutVars>
      </dgm:prSet>
      <dgm:spPr/>
    </dgm:pt>
    <dgm:pt modelId="{3D51F961-6467-4BEA-AF47-9EF35118C69D}" type="pres">
      <dgm:prSet presAssocID="{22B8CB65-18A5-4A9A-B5D4-C6453851BEFD}" presName="centerShape" presStyleLbl="vennNode1" presStyleIdx="0" presStyleCnt="5" custScaleX="69859" custScaleY="49578"/>
      <dgm:spPr/>
      <dgm:t>
        <a:bodyPr/>
        <a:lstStyle/>
        <a:p>
          <a:endParaRPr lang="es-EC"/>
        </a:p>
      </dgm:t>
    </dgm:pt>
    <dgm:pt modelId="{7AC9C1FC-0DAA-4CBB-A5B8-7006D6C23FB6}" type="pres">
      <dgm:prSet presAssocID="{680CD1B2-B6C5-4214-8A3D-4971A9B889CD}" presName="node" presStyleLbl="vennNode1" presStyleIdx="1" presStyleCnt="5" custScaleX="168479" custScaleY="151206" custRadScaleRad="98635" custRadScaleInc="0">
        <dgm:presLayoutVars>
          <dgm:bulletEnabled val="1"/>
        </dgm:presLayoutVars>
      </dgm:prSet>
      <dgm:spPr/>
      <dgm:t>
        <a:bodyPr/>
        <a:lstStyle/>
        <a:p>
          <a:endParaRPr lang="es-EC"/>
        </a:p>
      </dgm:t>
    </dgm:pt>
    <dgm:pt modelId="{EF6A46B9-B03A-455A-A0A1-F10F5EEB88EE}" type="pres">
      <dgm:prSet presAssocID="{19904363-7294-4173-9892-97EACB77EE42}" presName="node" presStyleLbl="vennNode1" presStyleIdx="2" presStyleCnt="5" custScaleX="151727" custScaleY="159264" custRadScaleRad="130168" custRadScaleInc="-2215">
        <dgm:presLayoutVars>
          <dgm:bulletEnabled val="1"/>
        </dgm:presLayoutVars>
      </dgm:prSet>
      <dgm:spPr/>
      <dgm:t>
        <a:bodyPr/>
        <a:lstStyle/>
        <a:p>
          <a:endParaRPr lang="es-EC"/>
        </a:p>
      </dgm:t>
    </dgm:pt>
    <dgm:pt modelId="{A8B41AE0-99A2-4F31-905E-EEEF37DC3E85}" type="pres">
      <dgm:prSet presAssocID="{EA5B0D1A-E7C8-4509-82E3-029C124D3519}" presName="node" presStyleLbl="vennNode1" presStyleIdx="3" presStyleCnt="5" custScaleX="158558" custScaleY="152267">
        <dgm:presLayoutVars>
          <dgm:bulletEnabled val="1"/>
        </dgm:presLayoutVars>
      </dgm:prSet>
      <dgm:spPr/>
      <dgm:t>
        <a:bodyPr/>
        <a:lstStyle/>
        <a:p>
          <a:endParaRPr lang="es-EC"/>
        </a:p>
      </dgm:t>
    </dgm:pt>
    <dgm:pt modelId="{78470D95-1EB2-44F4-ABA1-228B2EB8CF99}" type="pres">
      <dgm:prSet presAssocID="{6F576158-9101-4B10-A04D-53423141C4E1}" presName="node" presStyleLbl="vennNode1" presStyleIdx="4" presStyleCnt="5" custScaleX="156237" custScaleY="157660" custRadScaleRad="129520" custRadScaleInc="2226">
        <dgm:presLayoutVars>
          <dgm:bulletEnabled val="1"/>
        </dgm:presLayoutVars>
      </dgm:prSet>
      <dgm:spPr/>
      <dgm:t>
        <a:bodyPr/>
        <a:lstStyle/>
        <a:p>
          <a:endParaRPr lang="es-EC"/>
        </a:p>
      </dgm:t>
    </dgm:pt>
  </dgm:ptLst>
  <dgm:cxnLst>
    <dgm:cxn modelId="{2920C7D8-E7D0-4C59-82D9-184A9C915408}" type="presOf" srcId="{6F576158-9101-4B10-A04D-53423141C4E1}" destId="{78470D95-1EB2-44F4-ABA1-228B2EB8CF99}" srcOrd="0" destOrd="0" presId="urn:microsoft.com/office/officeart/2005/8/layout/radial3"/>
    <dgm:cxn modelId="{8ADA1D91-A429-44DF-86FD-D44976016837}" type="presOf" srcId="{680CD1B2-B6C5-4214-8A3D-4971A9B889CD}" destId="{7AC9C1FC-0DAA-4CBB-A5B8-7006D6C23FB6}" srcOrd="0" destOrd="0" presId="urn:microsoft.com/office/officeart/2005/8/layout/radial3"/>
    <dgm:cxn modelId="{E84D73C0-F4F1-40F9-8C5D-72B379A2A91F}" srcId="{22B8CB65-18A5-4A9A-B5D4-C6453851BEFD}" destId="{EA5B0D1A-E7C8-4509-82E3-029C124D3519}" srcOrd="2" destOrd="0" parTransId="{CF65B4C0-84ED-4E2A-AFE2-AEF944BAD311}" sibTransId="{642F0F88-630B-40E7-96F2-11FD34D29FA0}"/>
    <dgm:cxn modelId="{E3F469F8-0CB6-4D26-9037-B9646C769676}" srcId="{22B8CB65-18A5-4A9A-B5D4-C6453851BEFD}" destId="{19904363-7294-4173-9892-97EACB77EE42}" srcOrd="1" destOrd="0" parTransId="{2F68850E-CDCA-419F-8466-A258A241C236}" sibTransId="{B03D53AC-C7B3-48A7-880D-E3EC1694DBF0}"/>
    <dgm:cxn modelId="{48CEEAF6-CD97-40BA-BD38-62BB35C855AB}" type="presOf" srcId="{6BD76BE6-8395-4DE7-862B-278E8A00135E}" destId="{12EC773F-B286-4037-A81E-7278EB6A140A}" srcOrd="0" destOrd="0" presId="urn:microsoft.com/office/officeart/2005/8/layout/radial3"/>
    <dgm:cxn modelId="{B34525CB-226A-49D8-86EA-86A319F26987}" type="presOf" srcId="{19904363-7294-4173-9892-97EACB77EE42}" destId="{EF6A46B9-B03A-455A-A0A1-F10F5EEB88EE}" srcOrd="0" destOrd="0" presId="urn:microsoft.com/office/officeart/2005/8/layout/radial3"/>
    <dgm:cxn modelId="{278363CA-45B9-4FA9-AAC7-BF35DB7E69CD}" srcId="{22B8CB65-18A5-4A9A-B5D4-C6453851BEFD}" destId="{6F576158-9101-4B10-A04D-53423141C4E1}" srcOrd="3" destOrd="0" parTransId="{61B1EA91-C58C-4172-9F92-075BB2FF1EB2}" sibTransId="{946E0AC1-EB72-46C5-B9F5-9666E1DD58A1}"/>
    <dgm:cxn modelId="{42F6C8FD-8CA9-4153-B033-A46A53C48CB1}" srcId="{22B8CB65-18A5-4A9A-B5D4-C6453851BEFD}" destId="{680CD1B2-B6C5-4214-8A3D-4971A9B889CD}" srcOrd="0" destOrd="0" parTransId="{B0D0DB5D-2DB5-4398-A0BB-75C75727C53F}" sibTransId="{DED06D3D-FB57-4F8A-8FB2-47014A1B90D2}"/>
    <dgm:cxn modelId="{F7486E0C-EE80-43E7-9ECC-EE9D9EA89A72}" srcId="{6BD76BE6-8395-4DE7-862B-278E8A00135E}" destId="{22B8CB65-18A5-4A9A-B5D4-C6453851BEFD}" srcOrd="0" destOrd="0" parTransId="{1EF2A53D-F8FE-4862-9067-EDC9E23E4969}" sibTransId="{B18AEDC4-5557-4BB3-839E-1C4E7D701E7E}"/>
    <dgm:cxn modelId="{AC7B580E-75DC-4DC8-82B5-E8602F726A14}" type="presOf" srcId="{22B8CB65-18A5-4A9A-B5D4-C6453851BEFD}" destId="{3D51F961-6467-4BEA-AF47-9EF35118C69D}" srcOrd="0" destOrd="0" presId="urn:microsoft.com/office/officeart/2005/8/layout/radial3"/>
    <dgm:cxn modelId="{CDD794FE-919B-4A8F-AEF7-F07663D3BB70}" type="presOf" srcId="{EA5B0D1A-E7C8-4509-82E3-029C124D3519}" destId="{A8B41AE0-99A2-4F31-905E-EEEF37DC3E85}" srcOrd="0" destOrd="0" presId="urn:microsoft.com/office/officeart/2005/8/layout/radial3"/>
    <dgm:cxn modelId="{17BE537F-89CA-4B3D-8BE9-B82899458CDA}" type="presParOf" srcId="{12EC773F-B286-4037-A81E-7278EB6A140A}" destId="{2D29FA01-C198-4FC4-9FBE-396C4489F911}" srcOrd="0" destOrd="0" presId="urn:microsoft.com/office/officeart/2005/8/layout/radial3"/>
    <dgm:cxn modelId="{A85AE3F7-7F56-46A0-A4D3-210EDBA06140}" type="presParOf" srcId="{2D29FA01-C198-4FC4-9FBE-396C4489F911}" destId="{3D51F961-6467-4BEA-AF47-9EF35118C69D}" srcOrd="0" destOrd="0" presId="urn:microsoft.com/office/officeart/2005/8/layout/radial3"/>
    <dgm:cxn modelId="{E6CD221C-EBCE-4DD7-901E-0C32115E37B3}" type="presParOf" srcId="{2D29FA01-C198-4FC4-9FBE-396C4489F911}" destId="{7AC9C1FC-0DAA-4CBB-A5B8-7006D6C23FB6}" srcOrd="1" destOrd="0" presId="urn:microsoft.com/office/officeart/2005/8/layout/radial3"/>
    <dgm:cxn modelId="{4C78148C-894B-43DA-BF76-F5D799B9D61B}" type="presParOf" srcId="{2D29FA01-C198-4FC4-9FBE-396C4489F911}" destId="{EF6A46B9-B03A-455A-A0A1-F10F5EEB88EE}" srcOrd="2" destOrd="0" presId="urn:microsoft.com/office/officeart/2005/8/layout/radial3"/>
    <dgm:cxn modelId="{49014FE3-1BE4-4248-907D-1CDF3C162BED}" type="presParOf" srcId="{2D29FA01-C198-4FC4-9FBE-396C4489F911}" destId="{A8B41AE0-99A2-4F31-905E-EEEF37DC3E85}" srcOrd="3" destOrd="0" presId="urn:microsoft.com/office/officeart/2005/8/layout/radial3"/>
    <dgm:cxn modelId="{23CCC6FE-D45B-43D3-A3F4-1715338A8582}" type="presParOf" srcId="{2D29FA01-C198-4FC4-9FBE-396C4489F911}" destId="{78470D95-1EB2-44F4-ABA1-228B2EB8CF99}"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4022F78-D547-44DB-BC54-09DEB072BED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9E7EFFE3-8C18-4811-AC52-ED1D30FF1C71}">
      <dgm:prSet phldrT="[Texto]"/>
      <dgm:spPr/>
      <dgm:t>
        <a:bodyPr/>
        <a:lstStyle/>
        <a:p>
          <a:r>
            <a:rPr lang="es-MX" dirty="0" smtClean="0"/>
            <a:t>El objetivo de esta etapa es realizar una Valoración Catastral Urbana para determinar el costo o valor de los inmuebles, incluyendo sus mejoras basándonos en variables como:</a:t>
          </a:r>
          <a:endParaRPr lang="es-EC" dirty="0"/>
        </a:p>
      </dgm:t>
    </dgm:pt>
    <dgm:pt modelId="{5C1CC8F2-A11D-4BC8-9D5E-7C51574D93DD}" type="parTrans" cxnId="{A91DCC17-B7F9-4442-A0C2-932EF4561AEA}">
      <dgm:prSet/>
      <dgm:spPr/>
      <dgm:t>
        <a:bodyPr/>
        <a:lstStyle/>
        <a:p>
          <a:endParaRPr lang="es-EC"/>
        </a:p>
      </dgm:t>
    </dgm:pt>
    <dgm:pt modelId="{9E61899C-FAFA-46A9-9040-87FCD8BEDD24}" type="sibTrans" cxnId="{A91DCC17-B7F9-4442-A0C2-932EF4561AEA}">
      <dgm:prSet/>
      <dgm:spPr/>
      <dgm:t>
        <a:bodyPr/>
        <a:lstStyle/>
        <a:p>
          <a:endParaRPr lang="es-EC"/>
        </a:p>
      </dgm:t>
    </dgm:pt>
    <dgm:pt modelId="{D1CDA5ED-63CE-44CD-A753-E81283D32102}">
      <dgm:prSet phldrT="[Texto]"/>
      <dgm:spPr/>
      <dgm:t>
        <a:bodyPr/>
        <a:lstStyle/>
        <a:p>
          <a:r>
            <a:rPr lang="es-MX" dirty="0" smtClean="0"/>
            <a:t>localización, topografía, servicios, tipología de construcción, acabados, condición-edad, etc. Para ello se realiza un avalúo independiente del lote, la construcción y las mejoras que existan en el inmueble.</a:t>
          </a:r>
          <a:endParaRPr lang="es-EC" dirty="0"/>
        </a:p>
      </dgm:t>
    </dgm:pt>
    <dgm:pt modelId="{BF1D95A7-D162-4A92-89D3-2D6FBC3403AD}" type="parTrans" cxnId="{0244399C-A0EF-45BA-8974-8FE046B81DF8}">
      <dgm:prSet/>
      <dgm:spPr/>
      <dgm:t>
        <a:bodyPr/>
        <a:lstStyle/>
        <a:p>
          <a:endParaRPr lang="es-EC"/>
        </a:p>
      </dgm:t>
    </dgm:pt>
    <dgm:pt modelId="{7265789E-D732-46D1-A25D-712D89C96F05}" type="sibTrans" cxnId="{0244399C-A0EF-45BA-8974-8FE046B81DF8}">
      <dgm:prSet/>
      <dgm:spPr/>
      <dgm:t>
        <a:bodyPr/>
        <a:lstStyle/>
        <a:p>
          <a:endParaRPr lang="es-EC"/>
        </a:p>
      </dgm:t>
    </dgm:pt>
    <dgm:pt modelId="{9005A43E-77DB-487C-8A4B-00F17A72DA25}" type="pres">
      <dgm:prSet presAssocID="{E4022F78-D547-44DB-BC54-09DEB072BEDD}" presName="linear" presStyleCnt="0">
        <dgm:presLayoutVars>
          <dgm:animLvl val="lvl"/>
          <dgm:resizeHandles val="exact"/>
        </dgm:presLayoutVars>
      </dgm:prSet>
      <dgm:spPr/>
      <dgm:t>
        <a:bodyPr/>
        <a:lstStyle/>
        <a:p>
          <a:endParaRPr lang="es-EC"/>
        </a:p>
      </dgm:t>
    </dgm:pt>
    <dgm:pt modelId="{01492316-345D-4E4A-80E9-5D0A2A769242}" type="pres">
      <dgm:prSet presAssocID="{9E7EFFE3-8C18-4811-AC52-ED1D30FF1C71}" presName="parentText" presStyleLbl="node1" presStyleIdx="0" presStyleCnt="2">
        <dgm:presLayoutVars>
          <dgm:chMax val="0"/>
          <dgm:bulletEnabled val="1"/>
        </dgm:presLayoutVars>
      </dgm:prSet>
      <dgm:spPr/>
      <dgm:t>
        <a:bodyPr/>
        <a:lstStyle/>
        <a:p>
          <a:endParaRPr lang="es-EC"/>
        </a:p>
      </dgm:t>
    </dgm:pt>
    <dgm:pt modelId="{6BFA243A-2D63-4281-9D96-0925E19E3FC9}" type="pres">
      <dgm:prSet presAssocID="{9E61899C-FAFA-46A9-9040-87FCD8BEDD24}" presName="spacer" presStyleCnt="0"/>
      <dgm:spPr/>
    </dgm:pt>
    <dgm:pt modelId="{BF3659B3-C8B1-4893-AE79-D31505AC03D3}" type="pres">
      <dgm:prSet presAssocID="{D1CDA5ED-63CE-44CD-A753-E81283D32102}" presName="parentText" presStyleLbl="node1" presStyleIdx="1" presStyleCnt="2">
        <dgm:presLayoutVars>
          <dgm:chMax val="0"/>
          <dgm:bulletEnabled val="1"/>
        </dgm:presLayoutVars>
      </dgm:prSet>
      <dgm:spPr/>
      <dgm:t>
        <a:bodyPr/>
        <a:lstStyle/>
        <a:p>
          <a:endParaRPr lang="es-EC"/>
        </a:p>
      </dgm:t>
    </dgm:pt>
  </dgm:ptLst>
  <dgm:cxnLst>
    <dgm:cxn modelId="{B1F2366E-F3EB-4355-80EE-E2E00FEB6574}" type="presOf" srcId="{E4022F78-D547-44DB-BC54-09DEB072BEDD}" destId="{9005A43E-77DB-487C-8A4B-00F17A72DA25}" srcOrd="0" destOrd="0" presId="urn:microsoft.com/office/officeart/2005/8/layout/vList2"/>
    <dgm:cxn modelId="{D990873E-B742-42A4-9EC1-610F90590EA2}" type="presOf" srcId="{9E7EFFE3-8C18-4811-AC52-ED1D30FF1C71}" destId="{01492316-345D-4E4A-80E9-5D0A2A769242}" srcOrd="0" destOrd="0" presId="urn:microsoft.com/office/officeart/2005/8/layout/vList2"/>
    <dgm:cxn modelId="{A91DCC17-B7F9-4442-A0C2-932EF4561AEA}" srcId="{E4022F78-D547-44DB-BC54-09DEB072BEDD}" destId="{9E7EFFE3-8C18-4811-AC52-ED1D30FF1C71}" srcOrd="0" destOrd="0" parTransId="{5C1CC8F2-A11D-4BC8-9D5E-7C51574D93DD}" sibTransId="{9E61899C-FAFA-46A9-9040-87FCD8BEDD24}"/>
    <dgm:cxn modelId="{B10C21D0-31A5-446D-8898-349185BD2B11}" type="presOf" srcId="{D1CDA5ED-63CE-44CD-A753-E81283D32102}" destId="{BF3659B3-C8B1-4893-AE79-D31505AC03D3}" srcOrd="0" destOrd="0" presId="urn:microsoft.com/office/officeart/2005/8/layout/vList2"/>
    <dgm:cxn modelId="{0244399C-A0EF-45BA-8974-8FE046B81DF8}" srcId="{E4022F78-D547-44DB-BC54-09DEB072BEDD}" destId="{D1CDA5ED-63CE-44CD-A753-E81283D32102}" srcOrd="1" destOrd="0" parTransId="{BF1D95A7-D162-4A92-89D3-2D6FBC3403AD}" sibTransId="{7265789E-D732-46D1-A25D-712D89C96F05}"/>
    <dgm:cxn modelId="{E6BC9113-FB1E-409C-B86F-A7574F0CFF08}" type="presParOf" srcId="{9005A43E-77DB-487C-8A4B-00F17A72DA25}" destId="{01492316-345D-4E4A-80E9-5D0A2A769242}" srcOrd="0" destOrd="0" presId="urn:microsoft.com/office/officeart/2005/8/layout/vList2"/>
    <dgm:cxn modelId="{E07DB189-F51E-4335-BE67-757BAEA8CFCA}" type="presParOf" srcId="{9005A43E-77DB-487C-8A4B-00F17A72DA25}" destId="{6BFA243A-2D63-4281-9D96-0925E19E3FC9}" srcOrd="1" destOrd="0" presId="urn:microsoft.com/office/officeart/2005/8/layout/vList2"/>
    <dgm:cxn modelId="{EB51A113-08BC-46BD-92C2-5185B5634202}" type="presParOf" srcId="{9005A43E-77DB-487C-8A4B-00F17A72DA25}" destId="{BF3659B3-C8B1-4893-AE79-D31505AC03D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7ECA14C-2075-4104-AB23-17CF00A42837}" type="doc">
      <dgm:prSet loTypeId="urn:microsoft.com/office/officeart/2005/8/layout/vList3#2" loCatId="list" qsTypeId="urn:microsoft.com/office/officeart/2005/8/quickstyle/simple1" qsCatId="simple" csTypeId="urn:microsoft.com/office/officeart/2005/8/colors/accent1_2" csCatId="accent1" phldr="1"/>
      <dgm:spPr/>
    </dgm:pt>
    <dgm:pt modelId="{57A95482-5905-43A9-BDD9-6A0C87FE0FD3}">
      <dgm:prSet phldrT="[Texto]"/>
      <dgm:spPr/>
      <dgm:t>
        <a:bodyPr/>
        <a:lstStyle/>
        <a:p>
          <a:r>
            <a:rPr lang="es-EC" smtClean="0"/>
            <a:t>Plano de Servicios Básicos en formato .shp</a:t>
          </a:r>
          <a:endParaRPr lang="es-EC"/>
        </a:p>
      </dgm:t>
    </dgm:pt>
    <dgm:pt modelId="{2AAB4825-0D7B-4659-A719-714FD9923E6E}" type="parTrans" cxnId="{1B4AC3FC-6076-4C67-91F6-EA6801BB6A01}">
      <dgm:prSet/>
      <dgm:spPr/>
      <dgm:t>
        <a:bodyPr/>
        <a:lstStyle/>
        <a:p>
          <a:endParaRPr lang="es-EC"/>
        </a:p>
      </dgm:t>
    </dgm:pt>
    <dgm:pt modelId="{6AF4DAB3-575F-45B3-872C-79C9F7FF7FFA}" type="sibTrans" cxnId="{1B4AC3FC-6076-4C67-91F6-EA6801BB6A01}">
      <dgm:prSet/>
      <dgm:spPr/>
      <dgm:t>
        <a:bodyPr/>
        <a:lstStyle/>
        <a:p>
          <a:endParaRPr lang="es-EC"/>
        </a:p>
      </dgm:t>
    </dgm:pt>
    <dgm:pt modelId="{52442E3B-5AEF-4FF7-ADC3-1D4B1940DD42}">
      <dgm:prSet/>
      <dgm:spPr/>
      <dgm:t>
        <a:bodyPr/>
        <a:lstStyle/>
        <a:p>
          <a:r>
            <a:rPr lang="es-EC" smtClean="0"/>
            <a:t>Plano de Servicios Complementarios</a:t>
          </a:r>
          <a:endParaRPr lang="es-EC"/>
        </a:p>
      </dgm:t>
    </dgm:pt>
    <dgm:pt modelId="{FE95EA3B-189F-42B5-8111-7E88F39D42D3}" type="parTrans" cxnId="{F92AD703-83A6-466B-AAF8-85510E496A00}">
      <dgm:prSet/>
      <dgm:spPr/>
      <dgm:t>
        <a:bodyPr/>
        <a:lstStyle/>
        <a:p>
          <a:endParaRPr lang="es-EC"/>
        </a:p>
      </dgm:t>
    </dgm:pt>
    <dgm:pt modelId="{452BF9F2-0AF3-49F4-944F-F26EA2AEB2BE}" type="sibTrans" cxnId="{F92AD703-83A6-466B-AAF8-85510E496A00}">
      <dgm:prSet/>
      <dgm:spPr/>
      <dgm:t>
        <a:bodyPr/>
        <a:lstStyle/>
        <a:p>
          <a:endParaRPr lang="es-EC"/>
        </a:p>
      </dgm:t>
    </dgm:pt>
    <dgm:pt modelId="{16B0E8C4-F28A-449F-8CF1-E0A735717A2D}">
      <dgm:prSet/>
      <dgm:spPr/>
      <dgm:t>
        <a:bodyPr/>
        <a:lstStyle/>
        <a:p>
          <a:r>
            <a:rPr lang="es-EC" smtClean="0"/>
            <a:t>Plano de Capa de Rodadura formato .shp </a:t>
          </a:r>
          <a:endParaRPr lang="es-EC"/>
        </a:p>
      </dgm:t>
    </dgm:pt>
    <dgm:pt modelId="{C0238A7C-082A-4CF0-A9FC-75130715C8EC}" type="parTrans" cxnId="{B802D037-24C0-405E-8D44-1D0726F82533}">
      <dgm:prSet/>
      <dgm:spPr/>
      <dgm:t>
        <a:bodyPr/>
        <a:lstStyle/>
        <a:p>
          <a:endParaRPr lang="es-EC"/>
        </a:p>
      </dgm:t>
    </dgm:pt>
    <dgm:pt modelId="{EA904ADE-115C-4F78-AC46-143CF658F6E7}" type="sibTrans" cxnId="{B802D037-24C0-405E-8D44-1D0726F82533}">
      <dgm:prSet/>
      <dgm:spPr/>
      <dgm:t>
        <a:bodyPr/>
        <a:lstStyle/>
        <a:p>
          <a:endParaRPr lang="es-EC"/>
        </a:p>
      </dgm:t>
    </dgm:pt>
    <dgm:pt modelId="{49A07264-9A46-4453-826A-DB4006255570}">
      <dgm:prSet/>
      <dgm:spPr/>
      <dgm:t>
        <a:bodyPr/>
        <a:lstStyle/>
        <a:p>
          <a:r>
            <a:rPr lang="es-EC" smtClean="0"/>
            <a:t>Tabla de Cálculo de Precio Vial formato .exe</a:t>
          </a:r>
          <a:endParaRPr lang="es-EC"/>
        </a:p>
      </dgm:t>
    </dgm:pt>
    <dgm:pt modelId="{F1532967-49BF-453A-9E5F-2559AF72DF7C}" type="parTrans" cxnId="{67F6CD47-70C9-425B-9503-160C6BC3CE1A}">
      <dgm:prSet/>
      <dgm:spPr/>
      <dgm:t>
        <a:bodyPr/>
        <a:lstStyle/>
        <a:p>
          <a:endParaRPr lang="es-EC"/>
        </a:p>
      </dgm:t>
    </dgm:pt>
    <dgm:pt modelId="{C373F8EF-C4DC-487D-8A94-6FC86D249516}" type="sibTrans" cxnId="{67F6CD47-70C9-425B-9503-160C6BC3CE1A}">
      <dgm:prSet/>
      <dgm:spPr/>
      <dgm:t>
        <a:bodyPr/>
        <a:lstStyle/>
        <a:p>
          <a:endParaRPr lang="es-EC"/>
        </a:p>
      </dgm:t>
    </dgm:pt>
    <dgm:pt modelId="{6E62623C-2E3D-42B4-B860-C83FC732A9C3}" type="pres">
      <dgm:prSet presAssocID="{B7ECA14C-2075-4104-AB23-17CF00A42837}" presName="linearFlow" presStyleCnt="0">
        <dgm:presLayoutVars>
          <dgm:dir/>
          <dgm:resizeHandles val="exact"/>
        </dgm:presLayoutVars>
      </dgm:prSet>
      <dgm:spPr/>
    </dgm:pt>
    <dgm:pt modelId="{63500A05-C808-4868-A313-35EC28837FC5}" type="pres">
      <dgm:prSet presAssocID="{57A95482-5905-43A9-BDD9-6A0C87FE0FD3}" presName="composite" presStyleCnt="0"/>
      <dgm:spPr/>
    </dgm:pt>
    <dgm:pt modelId="{1D6F3A11-D4E1-40A6-A013-E1942856B4E4}" type="pres">
      <dgm:prSet presAssocID="{57A95482-5905-43A9-BDD9-6A0C87FE0FD3}" presName="imgShp" presStyleLbl="fgImgPlace1" presStyleIdx="0" presStyleCnt="4"/>
      <dgm:spPr/>
    </dgm:pt>
    <dgm:pt modelId="{1D0BC6B1-9A9A-4222-BF52-6BC7A1C0A0D8}" type="pres">
      <dgm:prSet presAssocID="{57A95482-5905-43A9-BDD9-6A0C87FE0FD3}" presName="txShp" presStyleLbl="node1" presStyleIdx="0" presStyleCnt="4">
        <dgm:presLayoutVars>
          <dgm:bulletEnabled val="1"/>
        </dgm:presLayoutVars>
      </dgm:prSet>
      <dgm:spPr/>
      <dgm:t>
        <a:bodyPr/>
        <a:lstStyle/>
        <a:p>
          <a:endParaRPr lang="es-EC"/>
        </a:p>
      </dgm:t>
    </dgm:pt>
    <dgm:pt modelId="{24A91359-DA59-42BD-86F6-B88131F28044}" type="pres">
      <dgm:prSet presAssocID="{6AF4DAB3-575F-45B3-872C-79C9F7FF7FFA}" presName="spacing" presStyleCnt="0"/>
      <dgm:spPr/>
    </dgm:pt>
    <dgm:pt modelId="{23A3462D-314C-4C2E-8E32-94D39335896B}" type="pres">
      <dgm:prSet presAssocID="{52442E3B-5AEF-4FF7-ADC3-1D4B1940DD42}" presName="composite" presStyleCnt="0"/>
      <dgm:spPr/>
    </dgm:pt>
    <dgm:pt modelId="{ED807AE9-DC4F-488C-ABA8-142F3630D1BF}" type="pres">
      <dgm:prSet presAssocID="{52442E3B-5AEF-4FF7-ADC3-1D4B1940DD42}" presName="imgShp" presStyleLbl="fgImgPlace1" presStyleIdx="1" presStyleCnt="4"/>
      <dgm:spPr/>
    </dgm:pt>
    <dgm:pt modelId="{96E360EC-AA71-46E9-AF80-D88304023106}" type="pres">
      <dgm:prSet presAssocID="{52442E3B-5AEF-4FF7-ADC3-1D4B1940DD42}" presName="txShp" presStyleLbl="node1" presStyleIdx="1" presStyleCnt="4">
        <dgm:presLayoutVars>
          <dgm:bulletEnabled val="1"/>
        </dgm:presLayoutVars>
      </dgm:prSet>
      <dgm:spPr/>
      <dgm:t>
        <a:bodyPr/>
        <a:lstStyle/>
        <a:p>
          <a:endParaRPr lang="es-EC"/>
        </a:p>
      </dgm:t>
    </dgm:pt>
    <dgm:pt modelId="{B2B0C98C-56B4-4986-B3F6-5CEB14BF0784}" type="pres">
      <dgm:prSet presAssocID="{452BF9F2-0AF3-49F4-944F-F26EA2AEB2BE}" presName="spacing" presStyleCnt="0"/>
      <dgm:spPr/>
    </dgm:pt>
    <dgm:pt modelId="{3CD488B3-BB68-4F07-B605-A4046D83CD9E}" type="pres">
      <dgm:prSet presAssocID="{16B0E8C4-F28A-449F-8CF1-E0A735717A2D}" presName="composite" presStyleCnt="0"/>
      <dgm:spPr/>
    </dgm:pt>
    <dgm:pt modelId="{AA90A02C-43A9-4DA8-8F8B-33FE17633377}" type="pres">
      <dgm:prSet presAssocID="{16B0E8C4-F28A-449F-8CF1-E0A735717A2D}" presName="imgShp" presStyleLbl="fgImgPlace1" presStyleIdx="2" presStyleCnt="4"/>
      <dgm:spPr/>
    </dgm:pt>
    <dgm:pt modelId="{837D201B-9146-4DF3-888B-88BA33E36D12}" type="pres">
      <dgm:prSet presAssocID="{16B0E8C4-F28A-449F-8CF1-E0A735717A2D}" presName="txShp" presStyleLbl="node1" presStyleIdx="2" presStyleCnt="4">
        <dgm:presLayoutVars>
          <dgm:bulletEnabled val="1"/>
        </dgm:presLayoutVars>
      </dgm:prSet>
      <dgm:spPr/>
      <dgm:t>
        <a:bodyPr/>
        <a:lstStyle/>
        <a:p>
          <a:endParaRPr lang="es-EC"/>
        </a:p>
      </dgm:t>
    </dgm:pt>
    <dgm:pt modelId="{6AAA3424-682F-4374-93F8-1543DF5108F9}" type="pres">
      <dgm:prSet presAssocID="{EA904ADE-115C-4F78-AC46-143CF658F6E7}" presName="spacing" presStyleCnt="0"/>
      <dgm:spPr/>
    </dgm:pt>
    <dgm:pt modelId="{A550FC87-ACA2-45B5-B238-E9CE1D002530}" type="pres">
      <dgm:prSet presAssocID="{49A07264-9A46-4453-826A-DB4006255570}" presName="composite" presStyleCnt="0"/>
      <dgm:spPr/>
    </dgm:pt>
    <dgm:pt modelId="{258AB919-184D-447C-B1E0-BF8B60F7203D}" type="pres">
      <dgm:prSet presAssocID="{49A07264-9A46-4453-826A-DB4006255570}" presName="imgShp" presStyleLbl="fgImgPlace1" presStyleIdx="3" presStyleCnt="4"/>
      <dgm:spPr/>
    </dgm:pt>
    <dgm:pt modelId="{97FA5C3F-78DA-4436-B5F9-9AB720C07267}" type="pres">
      <dgm:prSet presAssocID="{49A07264-9A46-4453-826A-DB4006255570}" presName="txShp" presStyleLbl="node1" presStyleIdx="3" presStyleCnt="4">
        <dgm:presLayoutVars>
          <dgm:bulletEnabled val="1"/>
        </dgm:presLayoutVars>
      </dgm:prSet>
      <dgm:spPr/>
      <dgm:t>
        <a:bodyPr/>
        <a:lstStyle/>
        <a:p>
          <a:endParaRPr lang="es-EC"/>
        </a:p>
      </dgm:t>
    </dgm:pt>
  </dgm:ptLst>
  <dgm:cxnLst>
    <dgm:cxn modelId="{67E74124-3B33-452A-A127-FC369692ACDF}" type="presOf" srcId="{52442E3B-5AEF-4FF7-ADC3-1D4B1940DD42}" destId="{96E360EC-AA71-46E9-AF80-D88304023106}" srcOrd="0" destOrd="0" presId="urn:microsoft.com/office/officeart/2005/8/layout/vList3#2"/>
    <dgm:cxn modelId="{F70359B6-1D99-433A-B9C0-44E57AA6DB8F}" type="presOf" srcId="{16B0E8C4-F28A-449F-8CF1-E0A735717A2D}" destId="{837D201B-9146-4DF3-888B-88BA33E36D12}" srcOrd="0" destOrd="0" presId="urn:microsoft.com/office/officeart/2005/8/layout/vList3#2"/>
    <dgm:cxn modelId="{87D8E78C-F7A1-4A7E-9575-873741AF6815}" type="presOf" srcId="{B7ECA14C-2075-4104-AB23-17CF00A42837}" destId="{6E62623C-2E3D-42B4-B860-C83FC732A9C3}" srcOrd="0" destOrd="0" presId="urn:microsoft.com/office/officeart/2005/8/layout/vList3#2"/>
    <dgm:cxn modelId="{B802D037-24C0-405E-8D44-1D0726F82533}" srcId="{B7ECA14C-2075-4104-AB23-17CF00A42837}" destId="{16B0E8C4-F28A-449F-8CF1-E0A735717A2D}" srcOrd="2" destOrd="0" parTransId="{C0238A7C-082A-4CF0-A9FC-75130715C8EC}" sibTransId="{EA904ADE-115C-4F78-AC46-143CF658F6E7}"/>
    <dgm:cxn modelId="{1B4AC3FC-6076-4C67-91F6-EA6801BB6A01}" srcId="{B7ECA14C-2075-4104-AB23-17CF00A42837}" destId="{57A95482-5905-43A9-BDD9-6A0C87FE0FD3}" srcOrd="0" destOrd="0" parTransId="{2AAB4825-0D7B-4659-A719-714FD9923E6E}" sibTransId="{6AF4DAB3-575F-45B3-872C-79C9F7FF7FFA}"/>
    <dgm:cxn modelId="{F92AD703-83A6-466B-AAF8-85510E496A00}" srcId="{B7ECA14C-2075-4104-AB23-17CF00A42837}" destId="{52442E3B-5AEF-4FF7-ADC3-1D4B1940DD42}" srcOrd="1" destOrd="0" parTransId="{FE95EA3B-189F-42B5-8111-7E88F39D42D3}" sibTransId="{452BF9F2-0AF3-49F4-944F-F26EA2AEB2BE}"/>
    <dgm:cxn modelId="{CEB80CF0-E45B-43A4-977F-E2D9DD72AC2B}" type="presOf" srcId="{49A07264-9A46-4453-826A-DB4006255570}" destId="{97FA5C3F-78DA-4436-B5F9-9AB720C07267}" srcOrd="0" destOrd="0" presId="urn:microsoft.com/office/officeart/2005/8/layout/vList3#2"/>
    <dgm:cxn modelId="{67F6CD47-70C9-425B-9503-160C6BC3CE1A}" srcId="{B7ECA14C-2075-4104-AB23-17CF00A42837}" destId="{49A07264-9A46-4453-826A-DB4006255570}" srcOrd="3" destOrd="0" parTransId="{F1532967-49BF-453A-9E5F-2559AF72DF7C}" sibTransId="{C373F8EF-C4DC-487D-8A94-6FC86D249516}"/>
    <dgm:cxn modelId="{D04F0719-6B16-4C13-8A9F-1619E8365C1A}" type="presOf" srcId="{57A95482-5905-43A9-BDD9-6A0C87FE0FD3}" destId="{1D0BC6B1-9A9A-4222-BF52-6BC7A1C0A0D8}" srcOrd="0" destOrd="0" presId="urn:microsoft.com/office/officeart/2005/8/layout/vList3#2"/>
    <dgm:cxn modelId="{0D4E785F-7749-4DD8-AB9A-EF4A5F047876}" type="presParOf" srcId="{6E62623C-2E3D-42B4-B860-C83FC732A9C3}" destId="{63500A05-C808-4868-A313-35EC28837FC5}" srcOrd="0" destOrd="0" presId="urn:microsoft.com/office/officeart/2005/8/layout/vList3#2"/>
    <dgm:cxn modelId="{637433CE-268B-4682-B0F0-355404F1BE23}" type="presParOf" srcId="{63500A05-C808-4868-A313-35EC28837FC5}" destId="{1D6F3A11-D4E1-40A6-A013-E1942856B4E4}" srcOrd="0" destOrd="0" presId="urn:microsoft.com/office/officeart/2005/8/layout/vList3#2"/>
    <dgm:cxn modelId="{9C7509F3-00E1-4472-872F-33F11B7E7EC7}" type="presParOf" srcId="{63500A05-C808-4868-A313-35EC28837FC5}" destId="{1D0BC6B1-9A9A-4222-BF52-6BC7A1C0A0D8}" srcOrd="1" destOrd="0" presId="urn:microsoft.com/office/officeart/2005/8/layout/vList3#2"/>
    <dgm:cxn modelId="{28F9DECC-ADBE-4336-9B2F-B62FACC22397}" type="presParOf" srcId="{6E62623C-2E3D-42B4-B860-C83FC732A9C3}" destId="{24A91359-DA59-42BD-86F6-B88131F28044}" srcOrd="1" destOrd="0" presId="urn:microsoft.com/office/officeart/2005/8/layout/vList3#2"/>
    <dgm:cxn modelId="{DB7A6FCC-8FA4-4C18-A315-878E07966713}" type="presParOf" srcId="{6E62623C-2E3D-42B4-B860-C83FC732A9C3}" destId="{23A3462D-314C-4C2E-8E32-94D39335896B}" srcOrd="2" destOrd="0" presId="urn:microsoft.com/office/officeart/2005/8/layout/vList3#2"/>
    <dgm:cxn modelId="{9DACC4CF-E871-4530-9B29-0AFB4BD86B6E}" type="presParOf" srcId="{23A3462D-314C-4C2E-8E32-94D39335896B}" destId="{ED807AE9-DC4F-488C-ABA8-142F3630D1BF}" srcOrd="0" destOrd="0" presId="urn:microsoft.com/office/officeart/2005/8/layout/vList3#2"/>
    <dgm:cxn modelId="{509B4CF4-9AF5-4E2F-B57D-DF115B263112}" type="presParOf" srcId="{23A3462D-314C-4C2E-8E32-94D39335896B}" destId="{96E360EC-AA71-46E9-AF80-D88304023106}" srcOrd="1" destOrd="0" presId="urn:microsoft.com/office/officeart/2005/8/layout/vList3#2"/>
    <dgm:cxn modelId="{7993C13B-BF12-4B61-94D4-0FED143404D0}" type="presParOf" srcId="{6E62623C-2E3D-42B4-B860-C83FC732A9C3}" destId="{B2B0C98C-56B4-4986-B3F6-5CEB14BF0784}" srcOrd="3" destOrd="0" presId="urn:microsoft.com/office/officeart/2005/8/layout/vList3#2"/>
    <dgm:cxn modelId="{F0AA1BFC-3C3C-4B20-9779-D36ECB3480B9}" type="presParOf" srcId="{6E62623C-2E3D-42B4-B860-C83FC732A9C3}" destId="{3CD488B3-BB68-4F07-B605-A4046D83CD9E}" srcOrd="4" destOrd="0" presId="urn:microsoft.com/office/officeart/2005/8/layout/vList3#2"/>
    <dgm:cxn modelId="{65323B5A-429B-4710-BD89-856C07A4CD54}" type="presParOf" srcId="{3CD488B3-BB68-4F07-B605-A4046D83CD9E}" destId="{AA90A02C-43A9-4DA8-8F8B-33FE17633377}" srcOrd="0" destOrd="0" presId="urn:microsoft.com/office/officeart/2005/8/layout/vList3#2"/>
    <dgm:cxn modelId="{34C88492-FE63-4294-B87A-87BAA72FE8D3}" type="presParOf" srcId="{3CD488B3-BB68-4F07-B605-A4046D83CD9E}" destId="{837D201B-9146-4DF3-888B-88BA33E36D12}" srcOrd="1" destOrd="0" presId="urn:microsoft.com/office/officeart/2005/8/layout/vList3#2"/>
    <dgm:cxn modelId="{70BF5AE0-D7BC-45ED-BC4B-097397645690}" type="presParOf" srcId="{6E62623C-2E3D-42B4-B860-C83FC732A9C3}" destId="{6AAA3424-682F-4374-93F8-1543DF5108F9}" srcOrd="5" destOrd="0" presId="urn:microsoft.com/office/officeart/2005/8/layout/vList3#2"/>
    <dgm:cxn modelId="{B2580E4F-E302-42DA-8DF7-BC8E044D8D1E}" type="presParOf" srcId="{6E62623C-2E3D-42B4-B860-C83FC732A9C3}" destId="{A550FC87-ACA2-45B5-B238-E9CE1D002530}" srcOrd="6" destOrd="0" presId="urn:microsoft.com/office/officeart/2005/8/layout/vList3#2"/>
    <dgm:cxn modelId="{BC4B433A-AE54-4180-BBCC-418AE30FC0A6}" type="presParOf" srcId="{A550FC87-ACA2-45B5-B238-E9CE1D002530}" destId="{258AB919-184D-447C-B1E0-BF8B60F7203D}" srcOrd="0" destOrd="0" presId="urn:microsoft.com/office/officeart/2005/8/layout/vList3#2"/>
    <dgm:cxn modelId="{8CB5C422-7D3C-40BE-9AA9-D9C32BE13489}" type="presParOf" srcId="{A550FC87-ACA2-45B5-B238-E9CE1D002530}" destId="{97FA5C3F-78DA-4436-B5F9-9AB720C07267}" srcOrd="1" destOrd="0" presId="urn:microsoft.com/office/officeart/2005/8/layout/vList3#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741B1B7-6A14-4999-9C19-2BFF0C7E513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C"/>
        </a:p>
      </dgm:t>
    </dgm:pt>
    <dgm:pt modelId="{67E4FD17-E798-4FCD-9ECA-4454D161C0DF}">
      <dgm:prSet/>
      <dgm:spPr/>
      <dgm:t>
        <a:bodyPr/>
        <a:lstStyle/>
        <a:p>
          <a:pPr rtl="0"/>
          <a:r>
            <a:rPr lang="es-ES" baseline="0" dirty="0" smtClean="0"/>
            <a:t>Esta área se calculará independientemente por cada tipología de construcción y el número de pisos que posea, es decir, si en un predio existen dos construcciones, la una es de hormigón armado y  la otra es de adobe, pues existirán dos áreas, a la cuales se les multiplicará por el valor unitario por m</a:t>
          </a:r>
          <a:r>
            <a:rPr lang="es-ES" baseline="30000" dirty="0" smtClean="0"/>
            <a:t>2 </a:t>
          </a:r>
          <a:r>
            <a:rPr lang="es-ES" baseline="0" dirty="0" smtClean="0"/>
            <a:t>de construcción </a:t>
          </a:r>
          <a:r>
            <a:rPr lang="es-ES" baseline="30000" dirty="0" smtClean="0"/>
            <a:t> </a:t>
          </a:r>
          <a:r>
            <a:rPr lang="es-ES" baseline="0" dirty="0" smtClean="0"/>
            <a:t>de acuerdo a la Tabla 2 y por el número de pisos de manera independiente, y posterior a esto  se sumarán todas las áreas y se obtendrá el resultado del área total.</a:t>
          </a:r>
          <a:endParaRPr lang="es-EC" baseline="0" dirty="0"/>
        </a:p>
      </dgm:t>
    </dgm:pt>
    <dgm:pt modelId="{616723CE-BE17-48D7-AB90-A8206FBAE194}" type="parTrans" cxnId="{598779BF-0387-4BE8-BCF8-E682A1DD48B6}">
      <dgm:prSet/>
      <dgm:spPr/>
      <dgm:t>
        <a:bodyPr/>
        <a:lstStyle/>
        <a:p>
          <a:endParaRPr lang="es-EC"/>
        </a:p>
      </dgm:t>
    </dgm:pt>
    <dgm:pt modelId="{19DB58A1-9851-4FEB-99DE-0C3B2FED2A92}" type="sibTrans" cxnId="{598779BF-0387-4BE8-BCF8-E682A1DD48B6}">
      <dgm:prSet/>
      <dgm:spPr/>
      <dgm:t>
        <a:bodyPr/>
        <a:lstStyle/>
        <a:p>
          <a:endParaRPr lang="es-EC"/>
        </a:p>
      </dgm:t>
    </dgm:pt>
    <dgm:pt modelId="{166D7F6E-DFD7-45FD-B07A-121F4427386F}" type="pres">
      <dgm:prSet presAssocID="{7741B1B7-6A14-4999-9C19-2BFF0C7E513C}" presName="linear" presStyleCnt="0">
        <dgm:presLayoutVars>
          <dgm:animLvl val="lvl"/>
          <dgm:resizeHandles val="exact"/>
        </dgm:presLayoutVars>
      </dgm:prSet>
      <dgm:spPr/>
      <dgm:t>
        <a:bodyPr/>
        <a:lstStyle/>
        <a:p>
          <a:endParaRPr lang="es-EC"/>
        </a:p>
      </dgm:t>
    </dgm:pt>
    <dgm:pt modelId="{0FAC5E1A-52EE-4E8D-84E4-AB11A312C241}" type="pres">
      <dgm:prSet presAssocID="{67E4FD17-E798-4FCD-9ECA-4454D161C0DF}" presName="parentText" presStyleLbl="node1" presStyleIdx="0" presStyleCnt="1" custLinFactNeighborX="6111" custLinFactNeighborY="-8587">
        <dgm:presLayoutVars>
          <dgm:chMax val="0"/>
          <dgm:bulletEnabled val="1"/>
        </dgm:presLayoutVars>
      </dgm:prSet>
      <dgm:spPr/>
      <dgm:t>
        <a:bodyPr/>
        <a:lstStyle/>
        <a:p>
          <a:endParaRPr lang="es-EC"/>
        </a:p>
      </dgm:t>
    </dgm:pt>
  </dgm:ptLst>
  <dgm:cxnLst>
    <dgm:cxn modelId="{8121BB73-B554-474D-8014-3D578F6C596E}" type="presOf" srcId="{7741B1B7-6A14-4999-9C19-2BFF0C7E513C}" destId="{166D7F6E-DFD7-45FD-B07A-121F4427386F}" srcOrd="0" destOrd="0" presId="urn:microsoft.com/office/officeart/2005/8/layout/vList2"/>
    <dgm:cxn modelId="{598779BF-0387-4BE8-BCF8-E682A1DD48B6}" srcId="{7741B1B7-6A14-4999-9C19-2BFF0C7E513C}" destId="{67E4FD17-E798-4FCD-9ECA-4454D161C0DF}" srcOrd="0" destOrd="0" parTransId="{616723CE-BE17-48D7-AB90-A8206FBAE194}" sibTransId="{19DB58A1-9851-4FEB-99DE-0C3B2FED2A92}"/>
    <dgm:cxn modelId="{D63D9049-684F-4180-A80C-46A7AA71A830}" type="presOf" srcId="{67E4FD17-E798-4FCD-9ECA-4454D161C0DF}" destId="{0FAC5E1A-52EE-4E8D-84E4-AB11A312C241}" srcOrd="0" destOrd="0" presId="urn:microsoft.com/office/officeart/2005/8/layout/vList2"/>
    <dgm:cxn modelId="{83663DD6-37FF-4A91-98CB-586276FC5FAA}" type="presParOf" srcId="{166D7F6E-DFD7-45FD-B07A-121F4427386F}" destId="{0FAC5E1A-52EE-4E8D-84E4-AB11A312C24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08BA019-7642-47A2-B686-C877F32A2BA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C"/>
        </a:p>
      </dgm:t>
    </dgm:pt>
    <dgm:pt modelId="{E6D26892-D08F-460D-A84B-D3AACF19DCCB}">
      <dgm:prSet/>
      <dgm:spPr/>
      <dgm:t>
        <a:bodyPr/>
        <a:lstStyle/>
        <a:p>
          <a:pPr rtl="0"/>
          <a:r>
            <a:rPr lang="es-ES" baseline="0" smtClean="0"/>
            <a:t>Una de las fases principales del presente estudio fue implantar  una red geodésica con el fin de conectar la cartografía nueva con la red geodésica de la zona para así poder disponer de coordenadas  perfectamente integradas en su entorno geográfico.</a:t>
          </a:r>
          <a:endParaRPr lang="es-EC"/>
        </a:p>
      </dgm:t>
    </dgm:pt>
    <dgm:pt modelId="{F4AE0673-0741-4190-A8EA-811625821F24}" type="parTrans" cxnId="{5662E61A-C92C-4FB4-B53A-958B0798A909}">
      <dgm:prSet/>
      <dgm:spPr/>
      <dgm:t>
        <a:bodyPr/>
        <a:lstStyle/>
        <a:p>
          <a:endParaRPr lang="es-EC"/>
        </a:p>
      </dgm:t>
    </dgm:pt>
    <dgm:pt modelId="{9D630AC0-69E7-4B83-B191-BF4BD3097619}" type="sibTrans" cxnId="{5662E61A-C92C-4FB4-B53A-958B0798A909}">
      <dgm:prSet/>
      <dgm:spPr/>
      <dgm:t>
        <a:bodyPr/>
        <a:lstStyle/>
        <a:p>
          <a:endParaRPr lang="es-EC"/>
        </a:p>
      </dgm:t>
    </dgm:pt>
    <dgm:pt modelId="{2D61AF76-498D-43DA-B376-AAB3BA0D64BE}">
      <dgm:prSet/>
      <dgm:spPr/>
      <dgm:t>
        <a:bodyPr/>
        <a:lstStyle/>
        <a:p>
          <a:pPr rtl="0"/>
          <a:r>
            <a:rPr lang="es-ES" baseline="0" smtClean="0"/>
            <a:t>Como parte del mantenimiento de la red geodésica, se debe realizar una campaña de promoción entre los profesionales de la ingeniería, arquitectura, constructores, planificadores, etc., para la utilización de esta red en los trabajos respectivos. Es recomendable que los gobiernos locales implementen una ordenanza municipal en la que se exija la utilización de la red en todos los trabajos donde este inmerso el manejo espacial de información.</a:t>
          </a:r>
          <a:endParaRPr lang="es-EC"/>
        </a:p>
      </dgm:t>
    </dgm:pt>
    <dgm:pt modelId="{E8A0E736-38BB-4C72-9A05-AEDD3A03EDE8}" type="parTrans" cxnId="{139E0CCF-7B0A-46C0-A658-6648969796A6}">
      <dgm:prSet/>
      <dgm:spPr/>
      <dgm:t>
        <a:bodyPr/>
        <a:lstStyle/>
        <a:p>
          <a:endParaRPr lang="es-EC"/>
        </a:p>
      </dgm:t>
    </dgm:pt>
    <dgm:pt modelId="{98E1E357-EA88-439E-8D6F-A34C8198A03C}" type="sibTrans" cxnId="{139E0CCF-7B0A-46C0-A658-6648969796A6}">
      <dgm:prSet/>
      <dgm:spPr/>
      <dgm:t>
        <a:bodyPr/>
        <a:lstStyle/>
        <a:p>
          <a:endParaRPr lang="es-EC"/>
        </a:p>
      </dgm:t>
    </dgm:pt>
    <dgm:pt modelId="{A82130F8-F5AD-4C92-A01B-A1088126C406}" type="pres">
      <dgm:prSet presAssocID="{D08BA019-7642-47A2-B686-C877F32A2BAE}" presName="linear" presStyleCnt="0">
        <dgm:presLayoutVars>
          <dgm:animLvl val="lvl"/>
          <dgm:resizeHandles val="exact"/>
        </dgm:presLayoutVars>
      </dgm:prSet>
      <dgm:spPr/>
      <dgm:t>
        <a:bodyPr/>
        <a:lstStyle/>
        <a:p>
          <a:endParaRPr lang="es-EC"/>
        </a:p>
      </dgm:t>
    </dgm:pt>
    <dgm:pt modelId="{DD7AB748-23CA-4CF8-AFC0-7247E85A98E9}" type="pres">
      <dgm:prSet presAssocID="{E6D26892-D08F-460D-A84B-D3AACF19DCCB}" presName="parentText" presStyleLbl="node1" presStyleIdx="0" presStyleCnt="2">
        <dgm:presLayoutVars>
          <dgm:chMax val="0"/>
          <dgm:bulletEnabled val="1"/>
        </dgm:presLayoutVars>
      </dgm:prSet>
      <dgm:spPr/>
      <dgm:t>
        <a:bodyPr/>
        <a:lstStyle/>
        <a:p>
          <a:endParaRPr lang="es-EC"/>
        </a:p>
      </dgm:t>
    </dgm:pt>
    <dgm:pt modelId="{E7DF335B-2932-4AEC-9128-0A9A010D5D2E}" type="pres">
      <dgm:prSet presAssocID="{9D630AC0-69E7-4B83-B191-BF4BD3097619}" presName="spacer" presStyleCnt="0"/>
      <dgm:spPr/>
    </dgm:pt>
    <dgm:pt modelId="{12494DF0-0E0C-4D2F-A850-EA6AA25FF4CE}" type="pres">
      <dgm:prSet presAssocID="{2D61AF76-498D-43DA-B376-AAB3BA0D64BE}" presName="parentText" presStyleLbl="node1" presStyleIdx="1" presStyleCnt="2">
        <dgm:presLayoutVars>
          <dgm:chMax val="0"/>
          <dgm:bulletEnabled val="1"/>
        </dgm:presLayoutVars>
      </dgm:prSet>
      <dgm:spPr/>
      <dgm:t>
        <a:bodyPr/>
        <a:lstStyle/>
        <a:p>
          <a:endParaRPr lang="es-EC"/>
        </a:p>
      </dgm:t>
    </dgm:pt>
  </dgm:ptLst>
  <dgm:cxnLst>
    <dgm:cxn modelId="{139E0CCF-7B0A-46C0-A658-6648969796A6}" srcId="{D08BA019-7642-47A2-B686-C877F32A2BAE}" destId="{2D61AF76-498D-43DA-B376-AAB3BA0D64BE}" srcOrd="1" destOrd="0" parTransId="{E8A0E736-38BB-4C72-9A05-AEDD3A03EDE8}" sibTransId="{98E1E357-EA88-439E-8D6F-A34C8198A03C}"/>
    <dgm:cxn modelId="{DBD022DA-301F-47B1-9E0C-5BF3F4107433}" type="presOf" srcId="{2D61AF76-498D-43DA-B376-AAB3BA0D64BE}" destId="{12494DF0-0E0C-4D2F-A850-EA6AA25FF4CE}" srcOrd="0" destOrd="0" presId="urn:microsoft.com/office/officeart/2005/8/layout/vList2"/>
    <dgm:cxn modelId="{5662E61A-C92C-4FB4-B53A-958B0798A909}" srcId="{D08BA019-7642-47A2-B686-C877F32A2BAE}" destId="{E6D26892-D08F-460D-A84B-D3AACF19DCCB}" srcOrd="0" destOrd="0" parTransId="{F4AE0673-0741-4190-A8EA-811625821F24}" sibTransId="{9D630AC0-69E7-4B83-B191-BF4BD3097619}"/>
    <dgm:cxn modelId="{B467BF17-B953-4B6F-97DB-A4241988758F}" type="presOf" srcId="{E6D26892-D08F-460D-A84B-D3AACF19DCCB}" destId="{DD7AB748-23CA-4CF8-AFC0-7247E85A98E9}" srcOrd="0" destOrd="0" presId="urn:microsoft.com/office/officeart/2005/8/layout/vList2"/>
    <dgm:cxn modelId="{7FA2037A-CFBA-4172-8CD8-3C230BCA6B2F}" type="presOf" srcId="{D08BA019-7642-47A2-B686-C877F32A2BAE}" destId="{A82130F8-F5AD-4C92-A01B-A1088126C406}" srcOrd="0" destOrd="0" presId="urn:microsoft.com/office/officeart/2005/8/layout/vList2"/>
    <dgm:cxn modelId="{1496A1C5-0562-4323-912F-A1A51630109C}" type="presParOf" srcId="{A82130F8-F5AD-4C92-A01B-A1088126C406}" destId="{DD7AB748-23CA-4CF8-AFC0-7247E85A98E9}" srcOrd="0" destOrd="0" presId="urn:microsoft.com/office/officeart/2005/8/layout/vList2"/>
    <dgm:cxn modelId="{BF857C68-043E-4E4A-98DC-FA6533ED91F3}" type="presParOf" srcId="{A82130F8-F5AD-4C92-A01B-A1088126C406}" destId="{E7DF335B-2932-4AEC-9128-0A9A010D5D2E}" srcOrd="1" destOrd="0" presId="urn:microsoft.com/office/officeart/2005/8/layout/vList2"/>
    <dgm:cxn modelId="{140E4BA2-2E33-4980-8038-C7852D57993E}" type="presParOf" srcId="{A82130F8-F5AD-4C92-A01B-A1088126C406}" destId="{12494DF0-0E0C-4D2F-A850-EA6AA25FF4C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4BE4CA-121A-4588-B009-C860DCC894B3}" type="doc">
      <dgm:prSet loTypeId="urn:microsoft.com/office/officeart/2005/8/layout/vList2" loCatId="list" qsTypeId="urn:microsoft.com/office/officeart/2005/8/quickstyle/3d1" qsCatId="3D" csTypeId="urn:microsoft.com/office/officeart/2005/8/colors/colorful4" csCatId="colorful" phldr="1"/>
      <dgm:spPr/>
      <dgm:t>
        <a:bodyPr/>
        <a:lstStyle/>
        <a:p>
          <a:endParaRPr lang="es-EC"/>
        </a:p>
      </dgm:t>
    </dgm:pt>
    <dgm:pt modelId="{7CAEAF0C-1E4E-43BF-8DBA-BDA1A2097602}">
      <dgm:prSet phldrT="[Texto]" custT="1"/>
      <dgm:spPr/>
      <dgm:t>
        <a:bodyPr/>
        <a:lstStyle/>
        <a:p>
          <a:pPr algn="just"/>
          <a:r>
            <a:rPr lang="es-EC" sz="2400" dirty="0" smtClean="0"/>
            <a:t>“Diseñar  un Modelo de Sistema Piloto para la Gestión de la información Catastral utilizando Herramientas Geoinformáticas, para el Gobierno Autónomo Descentralizado del Cantón Chambo, Provincia de Chimborazo.”</a:t>
          </a:r>
          <a:endParaRPr lang="es-EC" sz="2400" dirty="0"/>
        </a:p>
      </dgm:t>
    </dgm:pt>
    <dgm:pt modelId="{887D4D70-D966-44D2-A776-A7539B7DC5B8}" type="parTrans" cxnId="{A7335B3D-AE44-4BDA-8163-73A2616E7CEF}">
      <dgm:prSet/>
      <dgm:spPr/>
      <dgm:t>
        <a:bodyPr/>
        <a:lstStyle/>
        <a:p>
          <a:endParaRPr lang="es-EC"/>
        </a:p>
      </dgm:t>
    </dgm:pt>
    <dgm:pt modelId="{93D6DC94-9409-47F0-ACEF-A29FFE7AA030}" type="sibTrans" cxnId="{A7335B3D-AE44-4BDA-8163-73A2616E7CEF}">
      <dgm:prSet/>
      <dgm:spPr/>
      <dgm:t>
        <a:bodyPr/>
        <a:lstStyle/>
        <a:p>
          <a:endParaRPr lang="es-EC"/>
        </a:p>
      </dgm:t>
    </dgm:pt>
    <dgm:pt modelId="{C45B3D3A-6691-49BF-9079-512EF72F3B5C}" type="pres">
      <dgm:prSet presAssocID="{6D4BE4CA-121A-4588-B009-C860DCC894B3}" presName="linear" presStyleCnt="0">
        <dgm:presLayoutVars>
          <dgm:animLvl val="lvl"/>
          <dgm:resizeHandles val="exact"/>
        </dgm:presLayoutVars>
      </dgm:prSet>
      <dgm:spPr/>
      <dgm:t>
        <a:bodyPr/>
        <a:lstStyle/>
        <a:p>
          <a:endParaRPr lang="es-EC"/>
        </a:p>
      </dgm:t>
    </dgm:pt>
    <dgm:pt modelId="{FA21DDE0-2611-4691-97BB-81887A669733}" type="pres">
      <dgm:prSet presAssocID="{7CAEAF0C-1E4E-43BF-8DBA-BDA1A2097602}" presName="parentText" presStyleLbl="node1" presStyleIdx="0" presStyleCnt="1" custLinFactNeighborX="-50793" custLinFactNeighborY="-38417">
        <dgm:presLayoutVars>
          <dgm:chMax val="0"/>
          <dgm:bulletEnabled val="1"/>
        </dgm:presLayoutVars>
      </dgm:prSet>
      <dgm:spPr/>
      <dgm:t>
        <a:bodyPr/>
        <a:lstStyle/>
        <a:p>
          <a:endParaRPr lang="es-EC"/>
        </a:p>
      </dgm:t>
    </dgm:pt>
  </dgm:ptLst>
  <dgm:cxnLst>
    <dgm:cxn modelId="{6861B92F-AEB3-4D70-9CF0-A614A8CAC244}" type="presOf" srcId="{7CAEAF0C-1E4E-43BF-8DBA-BDA1A2097602}" destId="{FA21DDE0-2611-4691-97BB-81887A669733}" srcOrd="0" destOrd="0" presId="urn:microsoft.com/office/officeart/2005/8/layout/vList2"/>
    <dgm:cxn modelId="{A7335B3D-AE44-4BDA-8163-73A2616E7CEF}" srcId="{6D4BE4CA-121A-4588-B009-C860DCC894B3}" destId="{7CAEAF0C-1E4E-43BF-8DBA-BDA1A2097602}" srcOrd="0" destOrd="0" parTransId="{887D4D70-D966-44D2-A776-A7539B7DC5B8}" sibTransId="{93D6DC94-9409-47F0-ACEF-A29FFE7AA030}"/>
    <dgm:cxn modelId="{C392A981-9D42-4B76-82A5-8437FFFEFDBA}" type="presOf" srcId="{6D4BE4CA-121A-4588-B009-C860DCC894B3}" destId="{C45B3D3A-6691-49BF-9079-512EF72F3B5C}" srcOrd="0" destOrd="0" presId="urn:microsoft.com/office/officeart/2005/8/layout/vList2"/>
    <dgm:cxn modelId="{C85E2DB8-F7E0-4729-A9B6-274374FFDF40}" type="presParOf" srcId="{C45B3D3A-6691-49BF-9079-512EF72F3B5C}" destId="{FA21DDE0-2611-4691-97BB-81887A66973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377D466-2B04-427B-9748-75870CDD362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C"/>
        </a:p>
      </dgm:t>
    </dgm:pt>
    <dgm:pt modelId="{6C30F8B2-CFE3-468E-86A0-8FEFB381CEEE}">
      <dgm:prSet/>
      <dgm:spPr/>
      <dgm:t>
        <a:bodyPr/>
        <a:lstStyle/>
        <a:p>
          <a:pPr rtl="0"/>
          <a:r>
            <a:rPr lang="es-ES" baseline="0" smtClean="0"/>
            <a:t>Para tener un avalúo más confiable  se recomienda hacer la actualización cartográfica de las demás zonas del cantón Chambo, para de esta manera poder obtener un avalúo del inmueble  e impuesto más justos.</a:t>
          </a:r>
          <a:endParaRPr lang="es-EC"/>
        </a:p>
      </dgm:t>
    </dgm:pt>
    <dgm:pt modelId="{6DF93046-EC87-4608-8990-3D4FDCE69F95}" type="parTrans" cxnId="{57A34FFA-5561-42F6-BE56-3D2F92FD0ECC}">
      <dgm:prSet/>
      <dgm:spPr/>
      <dgm:t>
        <a:bodyPr/>
        <a:lstStyle/>
        <a:p>
          <a:endParaRPr lang="es-EC"/>
        </a:p>
      </dgm:t>
    </dgm:pt>
    <dgm:pt modelId="{DC35276D-EDCC-467C-8895-A19D083B3BA0}" type="sibTrans" cxnId="{57A34FFA-5561-42F6-BE56-3D2F92FD0ECC}">
      <dgm:prSet/>
      <dgm:spPr/>
      <dgm:t>
        <a:bodyPr/>
        <a:lstStyle/>
        <a:p>
          <a:endParaRPr lang="es-EC"/>
        </a:p>
      </dgm:t>
    </dgm:pt>
    <dgm:pt modelId="{ACD75509-34EA-4DE5-A993-C36AAA40E91A}">
      <dgm:prSet/>
      <dgm:spPr/>
      <dgm:t>
        <a:bodyPr/>
        <a:lstStyle/>
        <a:p>
          <a:pPr rtl="0"/>
          <a:r>
            <a:rPr lang="es-ES" baseline="0" smtClean="0"/>
            <a:t>Se propone la utilización de la ficha catastral  realizada en este proyecto en reemplazo a la ficha antigua que posee el Municipio del Cantón Chambo, ya que se le realizó modificaciones para un avalúo con mayor detalle.</a:t>
          </a:r>
          <a:endParaRPr lang="es-EC"/>
        </a:p>
      </dgm:t>
    </dgm:pt>
    <dgm:pt modelId="{9A04C5FD-3335-44A0-96D9-D75D9CEA5BCC}" type="parTrans" cxnId="{542E1802-AFF5-4053-B8F4-F14BB7FDF691}">
      <dgm:prSet/>
      <dgm:spPr/>
      <dgm:t>
        <a:bodyPr/>
        <a:lstStyle/>
        <a:p>
          <a:endParaRPr lang="es-EC"/>
        </a:p>
      </dgm:t>
    </dgm:pt>
    <dgm:pt modelId="{58BD4450-A4FB-4BBE-941C-4482481DCB19}" type="sibTrans" cxnId="{542E1802-AFF5-4053-B8F4-F14BB7FDF691}">
      <dgm:prSet/>
      <dgm:spPr/>
      <dgm:t>
        <a:bodyPr/>
        <a:lstStyle/>
        <a:p>
          <a:endParaRPr lang="es-EC"/>
        </a:p>
      </dgm:t>
    </dgm:pt>
    <dgm:pt modelId="{0B1B36B8-B3DF-425C-BC4C-6CCE00B50316}">
      <dgm:prSet/>
      <dgm:spPr/>
      <dgm:t>
        <a:bodyPr/>
        <a:lstStyle/>
        <a:p>
          <a:pPr rtl="0"/>
          <a:r>
            <a:rPr lang="es-ES" baseline="0" smtClean="0"/>
            <a:t>La metodología que se utilizó para el avalúo de cada inmueble determinó resultados de una manera técnica, pero estos valores no están ajustados a la realidad social y económica de la zona 1 del cantón Chambo, es por esta razón que dichos resultados son una propuesta para el GAD del Cantón Chambo.</a:t>
          </a:r>
          <a:endParaRPr lang="es-EC"/>
        </a:p>
      </dgm:t>
    </dgm:pt>
    <dgm:pt modelId="{6A10A322-D896-4127-9537-ED73C7BB4526}" type="parTrans" cxnId="{B7FFC8D2-7041-46CF-A5BD-049EB22AF4DA}">
      <dgm:prSet/>
      <dgm:spPr/>
      <dgm:t>
        <a:bodyPr/>
        <a:lstStyle/>
        <a:p>
          <a:endParaRPr lang="es-EC"/>
        </a:p>
      </dgm:t>
    </dgm:pt>
    <dgm:pt modelId="{CF469761-E12A-46BD-83F2-4A3A8904A866}" type="sibTrans" cxnId="{B7FFC8D2-7041-46CF-A5BD-049EB22AF4DA}">
      <dgm:prSet/>
      <dgm:spPr/>
      <dgm:t>
        <a:bodyPr/>
        <a:lstStyle/>
        <a:p>
          <a:endParaRPr lang="es-EC"/>
        </a:p>
      </dgm:t>
    </dgm:pt>
    <dgm:pt modelId="{730BD1B2-50D5-4C57-B7A0-15437CC753F0}" type="pres">
      <dgm:prSet presAssocID="{4377D466-2B04-427B-9748-75870CDD3626}" presName="linear" presStyleCnt="0">
        <dgm:presLayoutVars>
          <dgm:animLvl val="lvl"/>
          <dgm:resizeHandles val="exact"/>
        </dgm:presLayoutVars>
      </dgm:prSet>
      <dgm:spPr/>
      <dgm:t>
        <a:bodyPr/>
        <a:lstStyle/>
        <a:p>
          <a:endParaRPr lang="es-EC"/>
        </a:p>
      </dgm:t>
    </dgm:pt>
    <dgm:pt modelId="{1E578511-919F-44AF-808B-57445581652C}" type="pres">
      <dgm:prSet presAssocID="{6C30F8B2-CFE3-468E-86A0-8FEFB381CEEE}" presName="parentText" presStyleLbl="node1" presStyleIdx="0" presStyleCnt="3">
        <dgm:presLayoutVars>
          <dgm:chMax val="0"/>
          <dgm:bulletEnabled val="1"/>
        </dgm:presLayoutVars>
      </dgm:prSet>
      <dgm:spPr/>
      <dgm:t>
        <a:bodyPr/>
        <a:lstStyle/>
        <a:p>
          <a:endParaRPr lang="es-EC"/>
        </a:p>
      </dgm:t>
    </dgm:pt>
    <dgm:pt modelId="{58FA46C3-E438-435E-A178-FA4409FD33A8}" type="pres">
      <dgm:prSet presAssocID="{DC35276D-EDCC-467C-8895-A19D083B3BA0}" presName="spacer" presStyleCnt="0"/>
      <dgm:spPr/>
    </dgm:pt>
    <dgm:pt modelId="{F4508CD3-3852-4012-91A3-356052B8A325}" type="pres">
      <dgm:prSet presAssocID="{ACD75509-34EA-4DE5-A993-C36AAA40E91A}" presName="parentText" presStyleLbl="node1" presStyleIdx="1" presStyleCnt="3">
        <dgm:presLayoutVars>
          <dgm:chMax val="0"/>
          <dgm:bulletEnabled val="1"/>
        </dgm:presLayoutVars>
      </dgm:prSet>
      <dgm:spPr/>
      <dgm:t>
        <a:bodyPr/>
        <a:lstStyle/>
        <a:p>
          <a:endParaRPr lang="es-EC"/>
        </a:p>
      </dgm:t>
    </dgm:pt>
    <dgm:pt modelId="{184C900D-795B-4884-AECA-52C4673D5803}" type="pres">
      <dgm:prSet presAssocID="{58BD4450-A4FB-4BBE-941C-4482481DCB19}" presName="spacer" presStyleCnt="0"/>
      <dgm:spPr/>
    </dgm:pt>
    <dgm:pt modelId="{6C325A53-1DD7-48B7-8F45-8A5CA19E8B44}" type="pres">
      <dgm:prSet presAssocID="{0B1B36B8-B3DF-425C-BC4C-6CCE00B50316}" presName="parentText" presStyleLbl="node1" presStyleIdx="2" presStyleCnt="3">
        <dgm:presLayoutVars>
          <dgm:chMax val="0"/>
          <dgm:bulletEnabled val="1"/>
        </dgm:presLayoutVars>
      </dgm:prSet>
      <dgm:spPr/>
      <dgm:t>
        <a:bodyPr/>
        <a:lstStyle/>
        <a:p>
          <a:endParaRPr lang="es-EC"/>
        </a:p>
      </dgm:t>
    </dgm:pt>
  </dgm:ptLst>
  <dgm:cxnLst>
    <dgm:cxn modelId="{7C20AE1A-5C8D-4CA6-898C-338D02715B8A}" type="presOf" srcId="{4377D466-2B04-427B-9748-75870CDD3626}" destId="{730BD1B2-50D5-4C57-B7A0-15437CC753F0}" srcOrd="0" destOrd="0" presId="urn:microsoft.com/office/officeart/2005/8/layout/vList2"/>
    <dgm:cxn modelId="{BE0ED071-23A6-43EF-986B-2703AB2B5011}" type="presOf" srcId="{6C30F8B2-CFE3-468E-86A0-8FEFB381CEEE}" destId="{1E578511-919F-44AF-808B-57445581652C}" srcOrd="0" destOrd="0" presId="urn:microsoft.com/office/officeart/2005/8/layout/vList2"/>
    <dgm:cxn modelId="{17B5E824-BD5F-489B-9AED-205FD5870100}" type="presOf" srcId="{ACD75509-34EA-4DE5-A993-C36AAA40E91A}" destId="{F4508CD3-3852-4012-91A3-356052B8A325}" srcOrd="0" destOrd="0" presId="urn:microsoft.com/office/officeart/2005/8/layout/vList2"/>
    <dgm:cxn modelId="{542E1802-AFF5-4053-B8F4-F14BB7FDF691}" srcId="{4377D466-2B04-427B-9748-75870CDD3626}" destId="{ACD75509-34EA-4DE5-A993-C36AAA40E91A}" srcOrd="1" destOrd="0" parTransId="{9A04C5FD-3335-44A0-96D9-D75D9CEA5BCC}" sibTransId="{58BD4450-A4FB-4BBE-941C-4482481DCB19}"/>
    <dgm:cxn modelId="{57A34FFA-5561-42F6-BE56-3D2F92FD0ECC}" srcId="{4377D466-2B04-427B-9748-75870CDD3626}" destId="{6C30F8B2-CFE3-468E-86A0-8FEFB381CEEE}" srcOrd="0" destOrd="0" parTransId="{6DF93046-EC87-4608-8990-3D4FDCE69F95}" sibTransId="{DC35276D-EDCC-467C-8895-A19D083B3BA0}"/>
    <dgm:cxn modelId="{E8146364-163C-46FC-83DB-6B866E0BC2A6}" type="presOf" srcId="{0B1B36B8-B3DF-425C-BC4C-6CCE00B50316}" destId="{6C325A53-1DD7-48B7-8F45-8A5CA19E8B44}" srcOrd="0" destOrd="0" presId="urn:microsoft.com/office/officeart/2005/8/layout/vList2"/>
    <dgm:cxn modelId="{B7FFC8D2-7041-46CF-A5BD-049EB22AF4DA}" srcId="{4377D466-2B04-427B-9748-75870CDD3626}" destId="{0B1B36B8-B3DF-425C-BC4C-6CCE00B50316}" srcOrd="2" destOrd="0" parTransId="{6A10A322-D896-4127-9537-ED73C7BB4526}" sibTransId="{CF469761-E12A-46BD-83F2-4A3A8904A866}"/>
    <dgm:cxn modelId="{B92E837E-DE58-44DC-B507-9C1023B4F74D}" type="presParOf" srcId="{730BD1B2-50D5-4C57-B7A0-15437CC753F0}" destId="{1E578511-919F-44AF-808B-57445581652C}" srcOrd="0" destOrd="0" presId="urn:microsoft.com/office/officeart/2005/8/layout/vList2"/>
    <dgm:cxn modelId="{39279714-E9E0-45A3-94CF-FC35E3853BBF}" type="presParOf" srcId="{730BD1B2-50D5-4C57-B7A0-15437CC753F0}" destId="{58FA46C3-E438-435E-A178-FA4409FD33A8}" srcOrd="1" destOrd="0" presId="urn:microsoft.com/office/officeart/2005/8/layout/vList2"/>
    <dgm:cxn modelId="{942322D4-3DDA-4DF1-B01E-3743CC50A986}" type="presParOf" srcId="{730BD1B2-50D5-4C57-B7A0-15437CC753F0}" destId="{F4508CD3-3852-4012-91A3-356052B8A325}" srcOrd="2" destOrd="0" presId="urn:microsoft.com/office/officeart/2005/8/layout/vList2"/>
    <dgm:cxn modelId="{CB689904-B55D-4160-94A1-C31081DC7620}" type="presParOf" srcId="{730BD1B2-50D5-4C57-B7A0-15437CC753F0}" destId="{184C900D-795B-4884-AECA-52C4673D5803}" srcOrd="3" destOrd="0" presId="urn:microsoft.com/office/officeart/2005/8/layout/vList2"/>
    <dgm:cxn modelId="{B050C45B-21C6-4917-AEB5-EAA1560C6E76}" type="presParOf" srcId="{730BD1B2-50D5-4C57-B7A0-15437CC753F0}" destId="{6C325A53-1DD7-48B7-8F45-8A5CA19E8B4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00BCC37-E196-4486-9E91-0C90581D476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C"/>
        </a:p>
      </dgm:t>
    </dgm:pt>
    <dgm:pt modelId="{E3D0A06E-66F2-4A38-B55E-3713EFE8AE5D}">
      <dgm:prSet/>
      <dgm:spPr/>
      <dgm:t>
        <a:bodyPr/>
        <a:lstStyle/>
        <a:p>
          <a:pPr rtl="0"/>
          <a:r>
            <a:rPr lang="es-ES" baseline="0" smtClean="0"/>
            <a:t>Este proyecto de tesis determinó 5 zonas de uso de suelo, como son: comercial, residencial, agrícola, industrial y equipamiento urbano, siendo la de mayor predominancia la de uso residencial siguiéndole el uso comercial.</a:t>
          </a:r>
          <a:endParaRPr lang="es-EC"/>
        </a:p>
      </dgm:t>
    </dgm:pt>
    <dgm:pt modelId="{A6E8D0B9-FA9E-4218-81E5-4DA5A9E553EA}" type="parTrans" cxnId="{CD39320D-72E4-4C05-B78A-9BE630190E6A}">
      <dgm:prSet/>
      <dgm:spPr/>
      <dgm:t>
        <a:bodyPr/>
        <a:lstStyle/>
        <a:p>
          <a:endParaRPr lang="es-EC"/>
        </a:p>
      </dgm:t>
    </dgm:pt>
    <dgm:pt modelId="{016C0DCC-5DC4-4C04-9447-A98208DD0B4F}" type="sibTrans" cxnId="{CD39320D-72E4-4C05-B78A-9BE630190E6A}">
      <dgm:prSet/>
      <dgm:spPr/>
      <dgm:t>
        <a:bodyPr/>
        <a:lstStyle/>
        <a:p>
          <a:endParaRPr lang="es-EC"/>
        </a:p>
      </dgm:t>
    </dgm:pt>
    <dgm:pt modelId="{654E079D-9219-44EE-A81B-E45724EDEE71}">
      <dgm:prSet/>
      <dgm:spPr/>
      <dgm:t>
        <a:bodyPr/>
        <a:lstStyle/>
        <a:p>
          <a:pPr rtl="0"/>
          <a:r>
            <a:rPr lang="es-ES" baseline="0" smtClean="0"/>
            <a:t>En los alrededores del parque central del Cantón Chambo se sitúan todos los servicios básicos y complementarios, así como una buena capa de rodadura, es por esta razón que el precio más alto de cada inmueble se encuentra alrededor de esta zona. </a:t>
          </a:r>
          <a:endParaRPr lang="es-EC"/>
        </a:p>
      </dgm:t>
    </dgm:pt>
    <dgm:pt modelId="{0739B7C6-F41C-4C6D-9738-0585F3F50DD3}" type="parTrans" cxnId="{FE838894-19A1-4654-9678-69A5C727725B}">
      <dgm:prSet/>
      <dgm:spPr/>
      <dgm:t>
        <a:bodyPr/>
        <a:lstStyle/>
        <a:p>
          <a:endParaRPr lang="es-EC"/>
        </a:p>
      </dgm:t>
    </dgm:pt>
    <dgm:pt modelId="{84A11EEE-7295-4A1B-9F2E-DF73EAD16424}" type="sibTrans" cxnId="{FE838894-19A1-4654-9678-69A5C727725B}">
      <dgm:prSet/>
      <dgm:spPr/>
      <dgm:t>
        <a:bodyPr/>
        <a:lstStyle/>
        <a:p>
          <a:endParaRPr lang="es-EC"/>
        </a:p>
      </dgm:t>
    </dgm:pt>
    <dgm:pt modelId="{8AA359F0-8E43-4474-B4B9-76077F30597B}" type="pres">
      <dgm:prSet presAssocID="{F00BCC37-E196-4486-9E91-0C90581D476B}" presName="linear" presStyleCnt="0">
        <dgm:presLayoutVars>
          <dgm:animLvl val="lvl"/>
          <dgm:resizeHandles val="exact"/>
        </dgm:presLayoutVars>
      </dgm:prSet>
      <dgm:spPr/>
      <dgm:t>
        <a:bodyPr/>
        <a:lstStyle/>
        <a:p>
          <a:endParaRPr lang="es-EC"/>
        </a:p>
      </dgm:t>
    </dgm:pt>
    <dgm:pt modelId="{C7C1F465-7425-4B1C-BD97-45CEF56A0551}" type="pres">
      <dgm:prSet presAssocID="{E3D0A06E-66F2-4A38-B55E-3713EFE8AE5D}" presName="parentText" presStyleLbl="node1" presStyleIdx="0" presStyleCnt="2">
        <dgm:presLayoutVars>
          <dgm:chMax val="0"/>
          <dgm:bulletEnabled val="1"/>
        </dgm:presLayoutVars>
      </dgm:prSet>
      <dgm:spPr/>
      <dgm:t>
        <a:bodyPr/>
        <a:lstStyle/>
        <a:p>
          <a:endParaRPr lang="es-EC"/>
        </a:p>
      </dgm:t>
    </dgm:pt>
    <dgm:pt modelId="{FDAA6AB4-547A-48B8-9F1E-329F5ACA7385}" type="pres">
      <dgm:prSet presAssocID="{016C0DCC-5DC4-4C04-9447-A98208DD0B4F}" presName="spacer" presStyleCnt="0"/>
      <dgm:spPr/>
    </dgm:pt>
    <dgm:pt modelId="{456859AC-228C-4579-9A9A-DBBAE54A4FCA}" type="pres">
      <dgm:prSet presAssocID="{654E079D-9219-44EE-A81B-E45724EDEE71}" presName="parentText" presStyleLbl="node1" presStyleIdx="1" presStyleCnt="2">
        <dgm:presLayoutVars>
          <dgm:chMax val="0"/>
          <dgm:bulletEnabled val="1"/>
        </dgm:presLayoutVars>
      </dgm:prSet>
      <dgm:spPr/>
      <dgm:t>
        <a:bodyPr/>
        <a:lstStyle/>
        <a:p>
          <a:endParaRPr lang="es-EC"/>
        </a:p>
      </dgm:t>
    </dgm:pt>
  </dgm:ptLst>
  <dgm:cxnLst>
    <dgm:cxn modelId="{CD39320D-72E4-4C05-B78A-9BE630190E6A}" srcId="{F00BCC37-E196-4486-9E91-0C90581D476B}" destId="{E3D0A06E-66F2-4A38-B55E-3713EFE8AE5D}" srcOrd="0" destOrd="0" parTransId="{A6E8D0B9-FA9E-4218-81E5-4DA5A9E553EA}" sibTransId="{016C0DCC-5DC4-4C04-9447-A98208DD0B4F}"/>
    <dgm:cxn modelId="{8F8BAED5-0F45-4A2C-A5B2-8AACD2C5BA80}" type="presOf" srcId="{654E079D-9219-44EE-A81B-E45724EDEE71}" destId="{456859AC-228C-4579-9A9A-DBBAE54A4FCA}" srcOrd="0" destOrd="0" presId="urn:microsoft.com/office/officeart/2005/8/layout/vList2"/>
    <dgm:cxn modelId="{2C4366B2-E697-4E6E-BA41-7A20E02F174F}" type="presOf" srcId="{F00BCC37-E196-4486-9E91-0C90581D476B}" destId="{8AA359F0-8E43-4474-B4B9-76077F30597B}" srcOrd="0" destOrd="0" presId="urn:microsoft.com/office/officeart/2005/8/layout/vList2"/>
    <dgm:cxn modelId="{FE838894-19A1-4654-9678-69A5C727725B}" srcId="{F00BCC37-E196-4486-9E91-0C90581D476B}" destId="{654E079D-9219-44EE-A81B-E45724EDEE71}" srcOrd="1" destOrd="0" parTransId="{0739B7C6-F41C-4C6D-9738-0585F3F50DD3}" sibTransId="{84A11EEE-7295-4A1B-9F2E-DF73EAD16424}"/>
    <dgm:cxn modelId="{1793F9C5-D256-41BE-B36B-D645FEABA985}" type="presOf" srcId="{E3D0A06E-66F2-4A38-B55E-3713EFE8AE5D}" destId="{C7C1F465-7425-4B1C-BD97-45CEF56A0551}" srcOrd="0" destOrd="0" presId="urn:microsoft.com/office/officeart/2005/8/layout/vList2"/>
    <dgm:cxn modelId="{B813D84C-4E77-4251-B52D-995D37C56D59}" type="presParOf" srcId="{8AA359F0-8E43-4474-B4B9-76077F30597B}" destId="{C7C1F465-7425-4B1C-BD97-45CEF56A0551}" srcOrd="0" destOrd="0" presId="urn:microsoft.com/office/officeart/2005/8/layout/vList2"/>
    <dgm:cxn modelId="{9896A63F-9B2B-444D-8A2D-BF51F04BEF10}" type="presParOf" srcId="{8AA359F0-8E43-4474-B4B9-76077F30597B}" destId="{FDAA6AB4-547A-48B8-9F1E-329F5ACA7385}" srcOrd="1" destOrd="0" presId="urn:microsoft.com/office/officeart/2005/8/layout/vList2"/>
    <dgm:cxn modelId="{E6AF4737-611B-4D7A-B0C6-B8E3C16F7FCC}" type="presParOf" srcId="{8AA359F0-8E43-4474-B4B9-76077F30597B}" destId="{456859AC-228C-4579-9A9A-DBBAE54A4FC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28E5103-9AE1-45CD-AADF-28E29F3807D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C"/>
        </a:p>
      </dgm:t>
    </dgm:pt>
    <dgm:pt modelId="{2E528063-FA90-44DE-948D-B503154074D0}">
      <dgm:prSet/>
      <dgm:spPr/>
      <dgm:t>
        <a:bodyPr/>
        <a:lstStyle/>
        <a:p>
          <a:pPr rtl="0"/>
          <a:r>
            <a:rPr lang="es-ES" baseline="0" smtClean="0"/>
            <a:t>Se determinó que la base del impuesto predial se construye a partir del avalúo del inmueble, las actualizaciones catastrales continuas resultan ser de vital importancia para el recaudo del mismo, y por ende, beneficien de muchas maneras  al Cantón Chambo.</a:t>
          </a:r>
          <a:endParaRPr lang="es-EC"/>
        </a:p>
      </dgm:t>
    </dgm:pt>
    <dgm:pt modelId="{E9250A8A-814B-40A9-AD77-03255653F5A5}" type="parTrans" cxnId="{EDD6FFBD-842D-450C-917F-D95B0C12DDC6}">
      <dgm:prSet/>
      <dgm:spPr/>
      <dgm:t>
        <a:bodyPr/>
        <a:lstStyle/>
        <a:p>
          <a:endParaRPr lang="es-EC"/>
        </a:p>
      </dgm:t>
    </dgm:pt>
    <dgm:pt modelId="{37B5A27B-23C2-47E6-9338-9A7552E2EDAB}" type="sibTrans" cxnId="{EDD6FFBD-842D-450C-917F-D95B0C12DDC6}">
      <dgm:prSet/>
      <dgm:spPr/>
      <dgm:t>
        <a:bodyPr/>
        <a:lstStyle/>
        <a:p>
          <a:endParaRPr lang="es-EC"/>
        </a:p>
      </dgm:t>
    </dgm:pt>
    <dgm:pt modelId="{081BEC83-98F1-405B-92CB-145C85D5C76D}">
      <dgm:prSet/>
      <dgm:spPr/>
      <dgm:t>
        <a:bodyPr/>
        <a:lstStyle/>
        <a:p>
          <a:pPr rtl="0"/>
          <a:r>
            <a:rPr lang="es-ES" baseline="0" smtClean="0"/>
            <a:t>La labor del catastro no solo ha permitido mantener al día la base predial, hoy en día se ha convertido en uno de los insumos fundamentales  para la toma de decisiones y la planificación de todas las ciudades, pues el proceso de actualización ha permitido hacer un seguimiento permanente a la dinámica inmobiliaria y al crecimiento de las ciudades, es por esta razón que se recomienda tener  un catastro actualizado.</a:t>
          </a:r>
          <a:endParaRPr lang="es-EC"/>
        </a:p>
      </dgm:t>
    </dgm:pt>
    <dgm:pt modelId="{8374E81C-8426-4C98-8C51-25942F8B5140}" type="parTrans" cxnId="{5FA4919A-7145-452D-B310-D91FACD59C56}">
      <dgm:prSet/>
      <dgm:spPr/>
      <dgm:t>
        <a:bodyPr/>
        <a:lstStyle/>
        <a:p>
          <a:endParaRPr lang="es-EC"/>
        </a:p>
      </dgm:t>
    </dgm:pt>
    <dgm:pt modelId="{14BF1F1B-9BB6-4D14-ADCF-5F1FEFE4C0D9}" type="sibTrans" cxnId="{5FA4919A-7145-452D-B310-D91FACD59C56}">
      <dgm:prSet/>
      <dgm:spPr/>
      <dgm:t>
        <a:bodyPr/>
        <a:lstStyle/>
        <a:p>
          <a:endParaRPr lang="es-EC"/>
        </a:p>
      </dgm:t>
    </dgm:pt>
    <dgm:pt modelId="{A32A1BA7-80C0-4504-AC09-4118A17B5B72}">
      <dgm:prSet/>
      <dgm:spPr/>
      <dgm:t>
        <a:bodyPr/>
        <a:lstStyle/>
        <a:p>
          <a:pPr rtl="0"/>
          <a:r>
            <a:rPr lang="es-ES" baseline="0" smtClean="0"/>
            <a:t>Las consecuencias para el Municipio al no implementar la actualización catastral podría generar disminución de ingresos  y por ende menos inversión, ya que el Gobierno Nacional enviaría menos dinero al Cantón.</a:t>
          </a:r>
          <a:endParaRPr lang="es-EC"/>
        </a:p>
      </dgm:t>
    </dgm:pt>
    <dgm:pt modelId="{03C12B4E-BFB9-4F93-8496-90CBEED73D5B}" type="parTrans" cxnId="{EBA7CDA9-7FFE-4A73-A398-9755E13E1B8F}">
      <dgm:prSet/>
      <dgm:spPr/>
      <dgm:t>
        <a:bodyPr/>
        <a:lstStyle/>
        <a:p>
          <a:endParaRPr lang="es-EC"/>
        </a:p>
      </dgm:t>
    </dgm:pt>
    <dgm:pt modelId="{A59A80BE-1AE7-4FD1-B515-16610D29F981}" type="sibTrans" cxnId="{EBA7CDA9-7FFE-4A73-A398-9755E13E1B8F}">
      <dgm:prSet/>
      <dgm:spPr/>
      <dgm:t>
        <a:bodyPr/>
        <a:lstStyle/>
        <a:p>
          <a:endParaRPr lang="es-EC"/>
        </a:p>
      </dgm:t>
    </dgm:pt>
    <dgm:pt modelId="{E1D37ABD-37F6-48F2-8999-276F90BC57E8}" type="pres">
      <dgm:prSet presAssocID="{D28E5103-9AE1-45CD-AADF-28E29F3807DF}" presName="linear" presStyleCnt="0">
        <dgm:presLayoutVars>
          <dgm:animLvl val="lvl"/>
          <dgm:resizeHandles val="exact"/>
        </dgm:presLayoutVars>
      </dgm:prSet>
      <dgm:spPr/>
      <dgm:t>
        <a:bodyPr/>
        <a:lstStyle/>
        <a:p>
          <a:endParaRPr lang="es-EC"/>
        </a:p>
      </dgm:t>
    </dgm:pt>
    <dgm:pt modelId="{50DFA584-79AD-47F6-BB38-4C03CEC56699}" type="pres">
      <dgm:prSet presAssocID="{2E528063-FA90-44DE-948D-B503154074D0}" presName="parentText" presStyleLbl="node1" presStyleIdx="0" presStyleCnt="3">
        <dgm:presLayoutVars>
          <dgm:chMax val="0"/>
          <dgm:bulletEnabled val="1"/>
        </dgm:presLayoutVars>
      </dgm:prSet>
      <dgm:spPr/>
      <dgm:t>
        <a:bodyPr/>
        <a:lstStyle/>
        <a:p>
          <a:endParaRPr lang="es-EC"/>
        </a:p>
      </dgm:t>
    </dgm:pt>
    <dgm:pt modelId="{ECDBE953-39A0-4B80-91F3-2BA4A45EDE7F}" type="pres">
      <dgm:prSet presAssocID="{37B5A27B-23C2-47E6-9338-9A7552E2EDAB}" presName="spacer" presStyleCnt="0"/>
      <dgm:spPr/>
    </dgm:pt>
    <dgm:pt modelId="{FA2F0F90-FCD5-455F-B774-8692161CC7B0}" type="pres">
      <dgm:prSet presAssocID="{081BEC83-98F1-405B-92CB-145C85D5C76D}" presName="parentText" presStyleLbl="node1" presStyleIdx="1" presStyleCnt="3">
        <dgm:presLayoutVars>
          <dgm:chMax val="0"/>
          <dgm:bulletEnabled val="1"/>
        </dgm:presLayoutVars>
      </dgm:prSet>
      <dgm:spPr/>
      <dgm:t>
        <a:bodyPr/>
        <a:lstStyle/>
        <a:p>
          <a:endParaRPr lang="es-EC"/>
        </a:p>
      </dgm:t>
    </dgm:pt>
    <dgm:pt modelId="{508A8446-749E-4C03-8732-A9E035C462FA}" type="pres">
      <dgm:prSet presAssocID="{14BF1F1B-9BB6-4D14-ADCF-5F1FEFE4C0D9}" presName="spacer" presStyleCnt="0"/>
      <dgm:spPr/>
    </dgm:pt>
    <dgm:pt modelId="{D7CC5E71-D645-4CAE-8A53-2EB9FDB62EB2}" type="pres">
      <dgm:prSet presAssocID="{A32A1BA7-80C0-4504-AC09-4118A17B5B72}" presName="parentText" presStyleLbl="node1" presStyleIdx="2" presStyleCnt="3">
        <dgm:presLayoutVars>
          <dgm:chMax val="0"/>
          <dgm:bulletEnabled val="1"/>
        </dgm:presLayoutVars>
      </dgm:prSet>
      <dgm:spPr/>
      <dgm:t>
        <a:bodyPr/>
        <a:lstStyle/>
        <a:p>
          <a:endParaRPr lang="es-EC"/>
        </a:p>
      </dgm:t>
    </dgm:pt>
  </dgm:ptLst>
  <dgm:cxnLst>
    <dgm:cxn modelId="{5FA4919A-7145-452D-B310-D91FACD59C56}" srcId="{D28E5103-9AE1-45CD-AADF-28E29F3807DF}" destId="{081BEC83-98F1-405B-92CB-145C85D5C76D}" srcOrd="1" destOrd="0" parTransId="{8374E81C-8426-4C98-8C51-25942F8B5140}" sibTransId="{14BF1F1B-9BB6-4D14-ADCF-5F1FEFE4C0D9}"/>
    <dgm:cxn modelId="{EDD6FFBD-842D-450C-917F-D95B0C12DDC6}" srcId="{D28E5103-9AE1-45CD-AADF-28E29F3807DF}" destId="{2E528063-FA90-44DE-948D-B503154074D0}" srcOrd="0" destOrd="0" parTransId="{E9250A8A-814B-40A9-AD77-03255653F5A5}" sibTransId="{37B5A27B-23C2-47E6-9338-9A7552E2EDAB}"/>
    <dgm:cxn modelId="{980511B6-CEA8-45F9-9D8F-5D57D507832E}" type="presOf" srcId="{2E528063-FA90-44DE-948D-B503154074D0}" destId="{50DFA584-79AD-47F6-BB38-4C03CEC56699}" srcOrd="0" destOrd="0" presId="urn:microsoft.com/office/officeart/2005/8/layout/vList2"/>
    <dgm:cxn modelId="{EBA7CDA9-7FFE-4A73-A398-9755E13E1B8F}" srcId="{D28E5103-9AE1-45CD-AADF-28E29F3807DF}" destId="{A32A1BA7-80C0-4504-AC09-4118A17B5B72}" srcOrd="2" destOrd="0" parTransId="{03C12B4E-BFB9-4F93-8496-90CBEED73D5B}" sibTransId="{A59A80BE-1AE7-4FD1-B515-16610D29F981}"/>
    <dgm:cxn modelId="{B2C946DF-197D-41F6-A0F7-274CAE633D57}" type="presOf" srcId="{D28E5103-9AE1-45CD-AADF-28E29F3807DF}" destId="{E1D37ABD-37F6-48F2-8999-276F90BC57E8}" srcOrd="0" destOrd="0" presId="urn:microsoft.com/office/officeart/2005/8/layout/vList2"/>
    <dgm:cxn modelId="{03F0D361-28D5-476E-A084-2BEC0342DDAA}" type="presOf" srcId="{081BEC83-98F1-405B-92CB-145C85D5C76D}" destId="{FA2F0F90-FCD5-455F-B774-8692161CC7B0}" srcOrd="0" destOrd="0" presId="urn:microsoft.com/office/officeart/2005/8/layout/vList2"/>
    <dgm:cxn modelId="{BD489370-C6C7-4F6F-B634-EA5AE2E9D765}" type="presOf" srcId="{A32A1BA7-80C0-4504-AC09-4118A17B5B72}" destId="{D7CC5E71-D645-4CAE-8A53-2EB9FDB62EB2}" srcOrd="0" destOrd="0" presId="urn:microsoft.com/office/officeart/2005/8/layout/vList2"/>
    <dgm:cxn modelId="{3E21E361-7184-45DA-8F06-2CA90DB4064D}" type="presParOf" srcId="{E1D37ABD-37F6-48F2-8999-276F90BC57E8}" destId="{50DFA584-79AD-47F6-BB38-4C03CEC56699}" srcOrd="0" destOrd="0" presId="urn:microsoft.com/office/officeart/2005/8/layout/vList2"/>
    <dgm:cxn modelId="{AF114ACE-2109-4EDB-A5FB-A0734A324D1D}" type="presParOf" srcId="{E1D37ABD-37F6-48F2-8999-276F90BC57E8}" destId="{ECDBE953-39A0-4B80-91F3-2BA4A45EDE7F}" srcOrd="1" destOrd="0" presId="urn:microsoft.com/office/officeart/2005/8/layout/vList2"/>
    <dgm:cxn modelId="{FF2A54D7-FD10-418A-9F8D-06F6A68ED5B9}" type="presParOf" srcId="{E1D37ABD-37F6-48F2-8999-276F90BC57E8}" destId="{FA2F0F90-FCD5-455F-B774-8692161CC7B0}" srcOrd="2" destOrd="0" presId="urn:microsoft.com/office/officeart/2005/8/layout/vList2"/>
    <dgm:cxn modelId="{A04C392C-9ABE-4258-9ED2-E01C6A163B64}" type="presParOf" srcId="{E1D37ABD-37F6-48F2-8999-276F90BC57E8}" destId="{508A8446-749E-4C03-8732-A9E035C462FA}" srcOrd="3" destOrd="0" presId="urn:microsoft.com/office/officeart/2005/8/layout/vList2"/>
    <dgm:cxn modelId="{61ABE9E7-B77E-4C6B-B362-97364EB96D7C}" type="presParOf" srcId="{E1D37ABD-37F6-48F2-8999-276F90BC57E8}" destId="{D7CC5E71-D645-4CAE-8A53-2EB9FDB62EB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BA4061-C867-4ACA-A004-E447B65FCD3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3A69873F-C314-4EAD-940F-EFFB942FE5D1}">
      <dgm:prSet phldrT="[Texto]"/>
      <dgm:spPr/>
      <dgm:t>
        <a:bodyPr/>
        <a:lstStyle/>
        <a:p>
          <a:r>
            <a:rPr lang="es-ES" dirty="0" smtClean="0"/>
            <a:t>Generar la cartografía catastral a escala 1:1000 de la ciudad de Chambo de aproximadamente 160Has.</a:t>
          </a:r>
          <a:endParaRPr lang="es-EC" dirty="0"/>
        </a:p>
      </dgm:t>
    </dgm:pt>
    <dgm:pt modelId="{4F850035-AA7D-4285-9926-4C0FB5A4CD38}" type="parTrans" cxnId="{007D1D18-6BE0-41CE-A0E5-003F09EFCA92}">
      <dgm:prSet/>
      <dgm:spPr/>
      <dgm:t>
        <a:bodyPr/>
        <a:lstStyle/>
        <a:p>
          <a:endParaRPr lang="es-EC"/>
        </a:p>
      </dgm:t>
    </dgm:pt>
    <dgm:pt modelId="{397DE700-8411-41B6-B02E-068C71734FEA}" type="sibTrans" cxnId="{007D1D18-6BE0-41CE-A0E5-003F09EFCA92}">
      <dgm:prSet/>
      <dgm:spPr/>
      <dgm:t>
        <a:bodyPr/>
        <a:lstStyle/>
        <a:p>
          <a:endParaRPr lang="es-EC"/>
        </a:p>
      </dgm:t>
    </dgm:pt>
    <dgm:pt modelId="{AE07E00F-0E4B-41D0-93B7-CD6CF032A9AC}">
      <dgm:prSet phldrT="[Texto]"/>
      <dgm:spPr/>
      <dgm:t>
        <a:bodyPr/>
        <a:lstStyle/>
        <a:p>
          <a:r>
            <a:rPr lang="es-ES" dirty="0" smtClean="0"/>
            <a:t>Realizar el censo catastral para la actualización de datos de predios faltantes de la zona urbana.</a:t>
          </a:r>
          <a:endParaRPr lang="es-EC" dirty="0"/>
        </a:p>
      </dgm:t>
    </dgm:pt>
    <dgm:pt modelId="{08D1E35F-F431-46FC-A73A-5730169F4469}" type="parTrans" cxnId="{C58EC1E2-0724-4842-A2BB-5B49BCDC069A}">
      <dgm:prSet/>
      <dgm:spPr/>
      <dgm:t>
        <a:bodyPr/>
        <a:lstStyle/>
        <a:p>
          <a:endParaRPr lang="es-EC"/>
        </a:p>
      </dgm:t>
    </dgm:pt>
    <dgm:pt modelId="{5D6A0AD9-4C1D-4EBB-8AA1-49D5FA1D8768}" type="sibTrans" cxnId="{C58EC1E2-0724-4842-A2BB-5B49BCDC069A}">
      <dgm:prSet/>
      <dgm:spPr/>
      <dgm:t>
        <a:bodyPr/>
        <a:lstStyle/>
        <a:p>
          <a:endParaRPr lang="es-EC"/>
        </a:p>
      </dgm:t>
    </dgm:pt>
    <dgm:pt modelId="{9E052EF7-74B8-4C0A-94C8-D7A5F3715786}">
      <dgm:prSet phldrT="[Texto]"/>
      <dgm:spPr/>
      <dgm:t>
        <a:bodyPr/>
        <a:lstStyle/>
        <a:p>
          <a:r>
            <a:rPr lang="es-ES" dirty="0" smtClean="0"/>
            <a:t>Diseñar el modelo de valoración catastral urbana.</a:t>
          </a:r>
          <a:endParaRPr lang="es-EC" dirty="0"/>
        </a:p>
      </dgm:t>
    </dgm:pt>
    <dgm:pt modelId="{B08856E0-DA08-49BD-956E-0753581B03E6}" type="parTrans" cxnId="{53057F0E-1575-4710-87A7-0084FE44B808}">
      <dgm:prSet/>
      <dgm:spPr/>
      <dgm:t>
        <a:bodyPr/>
        <a:lstStyle/>
        <a:p>
          <a:endParaRPr lang="es-EC"/>
        </a:p>
      </dgm:t>
    </dgm:pt>
    <dgm:pt modelId="{056BC3F4-3C97-4CE6-828C-9DEFE64133F0}" type="sibTrans" cxnId="{53057F0E-1575-4710-87A7-0084FE44B808}">
      <dgm:prSet/>
      <dgm:spPr/>
      <dgm:t>
        <a:bodyPr/>
        <a:lstStyle/>
        <a:p>
          <a:endParaRPr lang="es-EC"/>
        </a:p>
      </dgm:t>
    </dgm:pt>
    <dgm:pt modelId="{05014DEE-EB17-491E-A473-2A4E112F6D7E}">
      <dgm:prSet phldrT="[Texto]"/>
      <dgm:spPr/>
      <dgm:t>
        <a:bodyPr/>
        <a:lstStyle/>
        <a:p>
          <a:r>
            <a:rPr lang="es-ES" dirty="0" smtClean="0"/>
            <a:t>Diseñar el sistema de gestión de información catastral, para los objetos relacionados directamente con el catastro. </a:t>
          </a:r>
          <a:endParaRPr lang="es-EC" dirty="0"/>
        </a:p>
      </dgm:t>
    </dgm:pt>
    <dgm:pt modelId="{A552CB0E-D674-4804-B6C3-98B34189C2CA}" type="parTrans" cxnId="{F86FB1F1-12EF-4C74-90AE-2E0B4661ED27}">
      <dgm:prSet/>
      <dgm:spPr/>
      <dgm:t>
        <a:bodyPr/>
        <a:lstStyle/>
        <a:p>
          <a:endParaRPr lang="es-EC"/>
        </a:p>
      </dgm:t>
    </dgm:pt>
    <dgm:pt modelId="{EE95EC5D-A1A2-490C-81B4-E1F78D17B465}" type="sibTrans" cxnId="{F86FB1F1-12EF-4C74-90AE-2E0B4661ED27}">
      <dgm:prSet/>
      <dgm:spPr/>
      <dgm:t>
        <a:bodyPr/>
        <a:lstStyle/>
        <a:p>
          <a:endParaRPr lang="es-EC"/>
        </a:p>
      </dgm:t>
    </dgm:pt>
    <dgm:pt modelId="{5446D6B7-1C84-488A-A2A0-FC7716CD16B6}" type="pres">
      <dgm:prSet presAssocID="{D7BA4061-C867-4ACA-A004-E447B65FCD3A}" presName="linear" presStyleCnt="0">
        <dgm:presLayoutVars>
          <dgm:animLvl val="lvl"/>
          <dgm:resizeHandles val="exact"/>
        </dgm:presLayoutVars>
      </dgm:prSet>
      <dgm:spPr/>
      <dgm:t>
        <a:bodyPr/>
        <a:lstStyle/>
        <a:p>
          <a:endParaRPr lang="es-EC"/>
        </a:p>
      </dgm:t>
    </dgm:pt>
    <dgm:pt modelId="{C0E994A7-FACF-4425-B444-CD340B2996DA}" type="pres">
      <dgm:prSet presAssocID="{3A69873F-C314-4EAD-940F-EFFB942FE5D1}" presName="parentText" presStyleLbl="node1" presStyleIdx="0" presStyleCnt="4">
        <dgm:presLayoutVars>
          <dgm:chMax val="0"/>
          <dgm:bulletEnabled val="1"/>
        </dgm:presLayoutVars>
      </dgm:prSet>
      <dgm:spPr/>
      <dgm:t>
        <a:bodyPr/>
        <a:lstStyle/>
        <a:p>
          <a:endParaRPr lang="es-EC"/>
        </a:p>
      </dgm:t>
    </dgm:pt>
    <dgm:pt modelId="{57AFCF38-A45E-4A85-84E2-78AA3DB12983}" type="pres">
      <dgm:prSet presAssocID="{397DE700-8411-41B6-B02E-068C71734FEA}" presName="spacer" presStyleCnt="0"/>
      <dgm:spPr/>
      <dgm:t>
        <a:bodyPr/>
        <a:lstStyle/>
        <a:p>
          <a:endParaRPr lang="es-EC"/>
        </a:p>
      </dgm:t>
    </dgm:pt>
    <dgm:pt modelId="{1A08A5BF-2E40-47D5-A6D9-DB68D932EB5C}" type="pres">
      <dgm:prSet presAssocID="{AE07E00F-0E4B-41D0-93B7-CD6CF032A9AC}" presName="parentText" presStyleLbl="node1" presStyleIdx="1" presStyleCnt="4">
        <dgm:presLayoutVars>
          <dgm:chMax val="0"/>
          <dgm:bulletEnabled val="1"/>
        </dgm:presLayoutVars>
      </dgm:prSet>
      <dgm:spPr/>
      <dgm:t>
        <a:bodyPr/>
        <a:lstStyle/>
        <a:p>
          <a:endParaRPr lang="es-EC"/>
        </a:p>
      </dgm:t>
    </dgm:pt>
    <dgm:pt modelId="{A5A575F6-A1ED-4E7C-8AD5-305008A0C506}" type="pres">
      <dgm:prSet presAssocID="{5D6A0AD9-4C1D-4EBB-8AA1-49D5FA1D8768}" presName="spacer" presStyleCnt="0"/>
      <dgm:spPr/>
      <dgm:t>
        <a:bodyPr/>
        <a:lstStyle/>
        <a:p>
          <a:endParaRPr lang="es-EC"/>
        </a:p>
      </dgm:t>
    </dgm:pt>
    <dgm:pt modelId="{97B3A124-E957-489F-902B-35FF38C72EC2}" type="pres">
      <dgm:prSet presAssocID="{9E052EF7-74B8-4C0A-94C8-D7A5F3715786}" presName="parentText" presStyleLbl="node1" presStyleIdx="2" presStyleCnt="4">
        <dgm:presLayoutVars>
          <dgm:chMax val="0"/>
          <dgm:bulletEnabled val="1"/>
        </dgm:presLayoutVars>
      </dgm:prSet>
      <dgm:spPr/>
      <dgm:t>
        <a:bodyPr/>
        <a:lstStyle/>
        <a:p>
          <a:endParaRPr lang="es-EC"/>
        </a:p>
      </dgm:t>
    </dgm:pt>
    <dgm:pt modelId="{753C8238-637E-43CC-92B8-B9AEAC257C39}" type="pres">
      <dgm:prSet presAssocID="{056BC3F4-3C97-4CE6-828C-9DEFE64133F0}" presName="spacer" presStyleCnt="0"/>
      <dgm:spPr/>
      <dgm:t>
        <a:bodyPr/>
        <a:lstStyle/>
        <a:p>
          <a:endParaRPr lang="es-EC"/>
        </a:p>
      </dgm:t>
    </dgm:pt>
    <dgm:pt modelId="{6631D25A-6D68-42B6-9A31-34F94ADFCADA}" type="pres">
      <dgm:prSet presAssocID="{05014DEE-EB17-491E-A473-2A4E112F6D7E}" presName="parentText" presStyleLbl="node1" presStyleIdx="3" presStyleCnt="4">
        <dgm:presLayoutVars>
          <dgm:chMax val="0"/>
          <dgm:bulletEnabled val="1"/>
        </dgm:presLayoutVars>
      </dgm:prSet>
      <dgm:spPr/>
      <dgm:t>
        <a:bodyPr/>
        <a:lstStyle/>
        <a:p>
          <a:endParaRPr lang="es-EC"/>
        </a:p>
      </dgm:t>
    </dgm:pt>
  </dgm:ptLst>
  <dgm:cxnLst>
    <dgm:cxn modelId="{9AF515D3-59AA-4C6C-A826-95E03A6947A0}" type="presOf" srcId="{05014DEE-EB17-491E-A473-2A4E112F6D7E}" destId="{6631D25A-6D68-42B6-9A31-34F94ADFCADA}" srcOrd="0" destOrd="0" presId="urn:microsoft.com/office/officeart/2005/8/layout/vList2"/>
    <dgm:cxn modelId="{52EBFBB3-4FE5-4977-A64A-6BAECB13E682}" type="presOf" srcId="{9E052EF7-74B8-4C0A-94C8-D7A5F3715786}" destId="{97B3A124-E957-489F-902B-35FF38C72EC2}" srcOrd="0" destOrd="0" presId="urn:microsoft.com/office/officeart/2005/8/layout/vList2"/>
    <dgm:cxn modelId="{A7766781-9F8B-4C3D-9CEE-AF92EA7C0214}" type="presOf" srcId="{D7BA4061-C867-4ACA-A004-E447B65FCD3A}" destId="{5446D6B7-1C84-488A-A2A0-FC7716CD16B6}" srcOrd="0" destOrd="0" presId="urn:microsoft.com/office/officeart/2005/8/layout/vList2"/>
    <dgm:cxn modelId="{AE745479-2BB5-46E7-A264-A435138F1492}" type="presOf" srcId="{AE07E00F-0E4B-41D0-93B7-CD6CF032A9AC}" destId="{1A08A5BF-2E40-47D5-A6D9-DB68D932EB5C}" srcOrd="0" destOrd="0" presId="urn:microsoft.com/office/officeart/2005/8/layout/vList2"/>
    <dgm:cxn modelId="{53057F0E-1575-4710-87A7-0084FE44B808}" srcId="{D7BA4061-C867-4ACA-A004-E447B65FCD3A}" destId="{9E052EF7-74B8-4C0A-94C8-D7A5F3715786}" srcOrd="2" destOrd="0" parTransId="{B08856E0-DA08-49BD-956E-0753581B03E6}" sibTransId="{056BC3F4-3C97-4CE6-828C-9DEFE64133F0}"/>
    <dgm:cxn modelId="{F86FB1F1-12EF-4C74-90AE-2E0B4661ED27}" srcId="{D7BA4061-C867-4ACA-A004-E447B65FCD3A}" destId="{05014DEE-EB17-491E-A473-2A4E112F6D7E}" srcOrd="3" destOrd="0" parTransId="{A552CB0E-D674-4804-B6C3-98B34189C2CA}" sibTransId="{EE95EC5D-A1A2-490C-81B4-E1F78D17B465}"/>
    <dgm:cxn modelId="{D8A95D3B-AD18-40CB-9552-A92085AE091D}" type="presOf" srcId="{3A69873F-C314-4EAD-940F-EFFB942FE5D1}" destId="{C0E994A7-FACF-4425-B444-CD340B2996DA}" srcOrd="0" destOrd="0" presId="urn:microsoft.com/office/officeart/2005/8/layout/vList2"/>
    <dgm:cxn modelId="{007D1D18-6BE0-41CE-A0E5-003F09EFCA92}" srcId="{D7BA4061-C867-4ACA-A004-E447B65FCD3A}" destId="{3A69873F-C314-4EAD-940F-EFFB942FE5D1}" srcOrd="0" destOrd="0" parTransId="{4F850035-AA7D-4285-9926-4C0FB5A4CD38}" sibTransId="{397DE700-8411-41B6-B02E-068C71734FEA}"/>
    <dgm:cxn modelId="{C58EC1E2-0724-4842-A2BB-5B49BCDC069A}" srcId="{D7BA4061-C867-4ACA-A004-E447B65FCD3A}" destId="{AE07E00F-0E4B-41D0-93B7-CD6CF032A9AC}" srcOrd="1" destOrd="0" parTransId="{08D1E35F-F431-46FC-A73A-5730169F4469}" sibTransId="{5D6A0AD9-4C1D-4EBB-8AA1-49D5FA1D8768}"/>
    <dgm:cxn modelId="{386724AC-576E-4DED-A53D-97B993C78D4F}" type="presParOf" srcId="{5446D6B7-1C84-488A-A2A0-FC7716CD16B6}" destId="{C0E994A7-FACF-4425-B444-CD340B2996DA}" srcOrd="0" destOrd="0" presId="urn:microsoft.com/office/officeart/2005/8/layout/vList2"/>
    <dgm:cxn modelId="{239FD7D0-E4D9-4D3E-8157-8148D5FEC253}" type="presParOf" srcId="{5446D6B7-1C84-488A-A2A0-FC7716CD16B6}" destId="{57AFCF38-A45E-4A85-84E2-78AA3DB12983}" srcOrd="1" destOrd="0" presId="urn:microsoft.com/office/officeart/2005/8/layout/vList2"/>
    <dgm:cxn modelId="{52C5DA56-B4FC-446B-85B3-2CDA3BFE84D3}" type="presParOf" srcId="{5446D6B7-1C84-488A-A2A0-FC7716CD16B6}" destId="{1A08A5BF-2E40-47D5-A6D9-DB68D932EB5C}" srcOrd="2" destOrd="0" presId="urn:microsoft.com/office/officeart/2005/8/layout/vList2"/>
    <dgm:cxn modelId="{4AB8E6AB-829F-484C-9871-FD109A2B4371}" type="presParOf" srcId="{5446D6B7-1C84-488A-A2A0-FC7716CD16B6}" destId="{A5A575F6-A1ED-4E7C-8AD5-305008A0C506}" srcOrd="3" destOrd="0" presId="urn:microsoft.com/office/officeart/2005/8/layout/vList2"/>
    <dgm:cxn modelId="{E84619C7-318A-4476-927E-45F869E01191}" type="presParOf" srcId="{5446D6B7-1C84-488A-A2A0-FC7716CD16B6}" destId="{97B3A124-E957-489F-902B-35FF38C72EC2}" srcOrd="4" destOrd="0" presId="urn:microsoft.com/office/officeart/2005/8/layout/vList2"/>
    <dgm:cxn modelId="{D24E98E2-67E4-470F-ADA9-0E884E17BBDE}" type="presParOf" srcId="{5446D6B7-1C84-488A-A2A0-FC7716CD16B6}" destId="{753C8238-637E-43CC-92B8-B9AEAC257C39}" srcOrd="5" destOrd="0" presId="urn:microsoft.com/office/officeart/2005/8/layout/vList2"/>
    <dgm:cxn modelId="{91AAB835-C376-4244-9DC2-79D12BC11D3E}" type="presParOf" srcId="{5446D6B7-1C84-488A-A2A0-FC7716CD16B6}" destId="{6631D25A-6D68-42B6-9A31-34F94ADFCAD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D403E3-5318-4E8D-B2D5-F69B4DF6DEF0}"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s-EC"/>
        </a:p>
      </dgm:t>
    </dgm:pt>
    <dgm:pt modelId="{1F541E53-ADA5-4B33-A78D-87F2E86975C6}">
      <dgm:prSet phldrT="[Texto]" custT="1"/>
      <dgm:spPr/>
      <dgm:t>
        <a:bodyPr/>
        <a:lstStyle/>
        <a:p>
          <a:r>
            <a:rPr lang="es-ES" sz="1600" dirty="0" smtClean="0"/>
            <a:t>Un plano a escala 1:1000 de la zona urbana de la parroquia</a:t>
          </a:r>
          <a:endParaRPr lang="es-EC" sz="1600" dirty="0"/>
        </a:p>
      </dgm:t>
    </dgm:pt>
    <dgm:pt modelId="{8188B290-EA54-499B-9B50-C1E62F827102}" type="parTrans" cxnId="{602FE8F4-0D64-44BF-965B-8B527EC2F2FA}">
      <dgm:prSet/>
      <dgm:spPr/>
      <dgm:t>
        <a:bodyPr/>
        <a:lstStyle/>
        <a:p>
          <a:endParaRPr lang="es-EC" sz="4000"/>
        </a:p>
      </dgm:t>
    </dgm:pt>
    <dgm:pt modelId="{32C884E5-4E4A-41E5-90CC-4EF29A9889BA}" type="sibTrans" cxnId="{602FE8F4-0D64-44BF-965B-8B527EC2F2FA}">
      <dgm:prSet/>
      <dgm:spPr/>
      <dgm:t>
        <a:bodyPr/>
        <a:lstStyle/>
        <a:p>
          <a:endParaRPr lang="es-EC" sz="4000"/>
        </a:p>
      </dgm:t>
    </dgm:pt>
    <dgm:pt modelId="{EC916CE1-54DD-4CEE-900E-ECB189AB3F94}">
      <dgm:prSet custT="1"/>
      <dgm:spPr/>
      <dgm:t>
        <a:bodyPr/>
        <a:lstStyle/>
        <a:p>
          <a:r>
            <a:rPr lang="es-ES" sz="1600" dirty="0" smtClean="0"/>
            <a:t>Una base de datos alfanumérica de 500 predios, aproximadamente.</a:t>
          </a:r>
          <a:endParaRPr lang="es-EC" sz="1600" dirty="0"/>
        </a:p>
      </dgm:t>
    </dgm:pt>
    <dgm:pt modelId="{699BF16C-532C-4C32-A7F4-1DD09EE6586E}" type="parTrans" cxnId="{127E7EAA-9FD1-4D4F-B15A-74F399A56C1D}">
      <dgm:prSet/>
      <dgm:spPr/>
      <dgm:t>
        <a:bodyPr/>
        <a:lstStyle/>
        <a:p>
          <a:endParaRPr lang="es-EC" sz="4000"/>
        </a:p>
      </dgm:t>
    </dgm:pt>
    <dgm:pt modelId="{7E66F854-7EE3-4453-A325-8C2F4E4A2D88}" type="sibTrans" cxnId="{127E7EAA-9FD1-4D4F-B15A-74F399A56C1D}">
      <dgm:prSet/>
      <dgm:spPr/>
      <dgm:t>
        <a:bodyPr/>
        <a:lstStyle/>
        <a:p>
          <a:endParaRPr lang="es-EC" sz="4000"/>
        </a:p>
      </dgm:t>
    </dgm:pt>
    <dgm:pt modelId="{835B7436-3D50-4051-9837-98D35BA4ED9A}">
      <dgm:prSet custT="1"/>
      <dgm:spPr/>
      <dgm:t>
        <a:bodyPr/>
        <a:lstStyle/>
        <a:p>
          <a:r>
            <a:rPr lang="es-ES" sz="1600" dirty="0" smtClean="0"/>
            <a:t>Una geodatabase, para la estructuración de los datos obtenidos de cada predio</a:t>
          </a:r>
          <a:endParaRPr lang="es-EC" sz="1600" dirty="0"/>
        </a:p>
      </dgm:t>
    </dgm:pt>
    <dgm:pt modelId="{CF463734-3F5E-45F1-AFAC-D458DADAD367}" type="parTrans" cxnId="{170EEE07-D460-4752-89F3-53BF1CD9B1F2}">
      <dgm:prSet/>
      <dgm:spPr/>
      <dgm:t>
        <a:bodyPr/>
        <a:lstStyle/>
        <a:p>
          <a:endParaRPr lang="es-EC" sz="4000"/>
        </a:p>
      </dgm:t>
    </dgm:pt>
    <dgm:pt modelId="{75A240AA-D59C-4A74-84F5-48CF620FE9C3}" type="sibTrans" cxnId="{170EEE07-D460-4752-89F3-53BF1CD9B1F2}">
      <dgm:prSet/>
      <dgm:spPr/>
      <dgm:t>
        <a:bodyPr/>
        <a:lstStyle/>
        <a:p>
          <a:endParaRPr lang="es-EC" sz="4000"/>
        </a:p>
      </dgm:t>
    </dgm:pt>
    <dgm:pt modelId="{CA14F165-9CC0-404C-BFBD-643503827586}">
      <dgm:prSet custT="1"/>
      <dgm:spPr/>
      <dgm:t>
        <a:bodyPr/>
        <a:lstStyle/>
        <a:p>
          <a:r>
            <a:rPr lang="es-ES" sz="1600" dirty="0" smtClean="0"/>
            <a:t>Modelo lógico y cartográfico para la Gestión de Información Catastral, que se pueda ajustar a la necesidad del GAD del cantón Chambo, a escala 1:1000.</a:t>
          </a:r>
          <a:endParaRPr lang="es-EC" sz="1600" dirty="0"/>
        </a:p>
      </dgm:t>
    </dgm:pt>
    <dgm:pt modelId="{C72BE2E8-01A5-4B7E-A211-9062D25AD53A}" type="parTrans" cxnId="{D2160AFB-AAFB-42BC-AF49-63AEA9482296}">
      <dgm:prSet/>
      <dgm:spPr/>
      <dgm:t>
        <a:bodyPr/>
        <a:lstStyle/>
        <a:p>
          <a:endParaRPr lang="es-EC" sz="4000"/>
        </a:p>
      </dgm:t>
    </dgm:pt>
    <dgm:pt modelId="{C103B204-9047-4788-B001-4A436FA89AF0}" type="sibTrans" cxnId="{D2160AFB-AAFB-42BC-AF49-63AEA9482296}">
      <dgm:prSet/>
      <dgm:spPr/>
      <dgm:t>
        <a:bodyPr/>
        <a:lstStyle/>
        <a:p>
          <a:endParaRPr lang="es-EC" sz="4000"/>
        </a:p>
      </dgm:t>
    </dgm:pt>
    <dgm:pt modelId="{34B17056-7360-4186-B0C0-6A2B85CB3371}">
      <dgm:prSet custT="1"/>
      <dgm:spPr/>
      <dgm:t>
        <a:bodyPr/>
        <a:lstStyle/>
        <a:p>
          <a:r>
            <a:rPr lang="es-ES" sz="1600" dirty="0" smtClean="0"/>
            <a:t>Una base de datos de avalúo de inmuebles.</a:t>
          </a:r>
          <a:endParaRPr lang="es-EC" sz="1600" dirty="0"/>
        </a:p>
      </dgm:t>
    </dgm:pt>
    <dgm:pt modelId="{AF93F7CD-E184-4A27-87AB-D319B663020D}" type="parTrans" cxnId="{B3723D5A-4050-4C86-AFA7-0D98E37C14B7}">
      <dgm:prSet/>
      <dgm:spPr/>
      <dgm:t>
        <a:bodyPr/>
        <a:lstStyle/>
        <a:p>
          <a:endParaRPr lang="es-EC" sz="4000"/>
        </a:p>
      </dgm:t>
    </dgm:pt>
    <dgm:pt modelId="{278CBC3C-A70C-4EFF-960E-30CB6826AEFA}" type="sibTrans" cxnId="{B3723D5A-4050-4C86-AFA7-0D98E37C14B7}">
      <dgm:prSet/>
      <dgm:spPr/>
      <dgm:t>
        <a:bodyPr/>
        <a:lstStyle/>
        <a:p>
          <a:endParaRPr lang="es-EC" sz="4000"/>
        </a:p>
      </dgm:t>
    </dgm:pt>
    <dgm:pt modelId="{A0256D61-A603-4614-AB19-6C7C2B804E91}">
      <dgm:prSet custT="1"/>
      <dgm:spPr/>
      <dgm:t>
        <a:bodyPr/>
        <a:lstStyle/>
        <a:p>
          <a:r>
            <a:rPr lang="es-ES" sz="1600" smtClean="0"/>
            <a:t>Una simulación de la emisión catastral.</a:t>
          </a:r>
          <a:endParaRPr lang="es-EC" sz="1600" dirty="0"/>
        </a:p>
      </dgm:t>
    </dgm:pt>
    <dgm:pt modelId="{37FDFEBD-E612-4D4C-9E3D-5F7AE59AAEC4}" type="parTrans" cxnId="{44B776F1-ABFD-49D6-8710-41C6EE3166ED}">
      <dgm:prSet/>
      <dgm:spPr/>
      <dgm:t>
        <a:bodyPr/>
        <a:lstStyle/>
        <a:p>
          <a:endParaRPr lang="es-EC"/>
        </a:p>
      </dgm:t>
    </dgm:pt>
    <dgm:pt modelId="{F0A3A43A-6BA9-45BE-B7B5-017ABB08F726}" type="sibTrans" cxnId="{44B776F1-ABFD-49D6-8710-41C6EE3166ED}">
      <dgm:prSet/>
      <dgm:spPr/>
      <dgm:t>
        <a:bodyPr/>
        <a:lstStyle/>
        <a:p>
          <a:endParaRPr lang="es-EC"/>
        </a:p>
      </dgm:t>
    </dgm:pt>
    <dgm:pt modelId="{F88EEDB6-92E4-4367-92F4-78DEBC3A9FF9}" type="pres">
      <dgm:prSet presAssocID="{67D403E3-5318-4E8D-B2D5-F69B4DF6DEF0}" presName="linear" presStyleCnt="0">
        <dgm:presLayoutVars>
          <dgm:animLvl val="lvl"/>
          <dgm:resizeHandles val="exact"/>
        </dgm:presLayoutVars>
      </dgm:prSet>
      <dgm:spPr/>
      <dgm:t>
        <a:bodyPr/>
        <a:lstStyle/>
        <a:p>
          <a:endParaRPr lang="es-EC"/>
        </a:p>
      </dgm:t>
    </dgm:pt>
    <dgm:pt modelId="{43E959FF-81A9-4DB7-8CEC-F528447FEE13}" type="pres">
      <dgm:prSet presAssocID="{1F541E53-ADA5-4B33-A78D-87F2E86975C6}" presName="parentText" presStyleLbl="node1" presStyleIdx="0" presStyleCnt="6">
        <dgm:presLayoutVars>
          <dgm:chMax val="0"/>
          <dgm:bulletEnabled val="1"/>
        </dgm:presLayoutVars>
      </dgm:prSet>
      <dgm:spPr/>
      <dgm:t>
        <a:bodyPr/>
        <a:lstStyle/>
        <a:p>
          <a:endParaRPr lang="es-EC"/>
        </a:p>
      </dgm:t>
    </dgm:pt>
    <dgm:pt modelId="{1FED9595-B027-4AD4-9157-8A3D65040569}" type="pres">
      <dgm:prSet presAssocID="{32C884E5-4E4A-41E5-90CC-4EF29A9889BA}" presName="spacer" presStyleCnt="0"/>
      <dgm:spPr/>
    </dgm:pt>
    <dgm:pt modelId="{6465B980-9D22-4FC0-8E59-32919EB6145B}" type="pres">
      <dgm:prSet presAssocID="{EC916CE1-54DD-4CEE-900E-ECB189AB3F94}" presName="parentText" presStyleLbl="node1" presStyleIdx="1" presStyleCnt="6">
        <dgm:presLayoutVars>
          <dgm:chMax val="0"/>
          <dgm:bulletEnabled val="1"/>
        </dgm:presLayoutVars>
      </dgm:prSet>
      <dgm:spPr/>
      <dgm:t>
        <a:bodyPr/>
        <a:lstStyle/>
        <a:p>
          <a:endParaRPr lang="es-EC"/>
        </a:p>
      </dgm:t>
    </dgm:pt>
    <dgm:pt modelId="{C4B61CDC-19D6-4A1A-BE54-1ED25AFD4380}" type="pres">
      <dgm:prSet presAssocID="{7E66F854-7EE3-4453-A325-8C2F4E4A2D88}" presName="spacer" presStyleCnt="0"/>
      <dgm:spPr/>
    </dgm:pt>
    <dgm:pt modelId="{9D31E22C-1E1D-48DC-A839-B5414996F000}" type="pres">
      <dgm:prSet presAssocID="{835B7436-3D50-4051-9837-98D35BA4ED9A}" presName="parentText" presStyleLbl="node1" presStyleIdx="2" presStyleCnt="6">
        <dgm:presLayoutVars>
          <dgm:chMax val="0"/>
          <dgm:bulletEnabled val="1"/>
        </dgm:presLayoutVars>
      </dgm:prSet>
      <dgm:spPr/>
      <dgm:t>
        <a:bodyPr/>
        <a:lstStyle/>
        <a:p>
          <a:endParaRPr lang="es-EC"/>
        </a:p>
      </dgm:t>
    </dgm:pt>
    <dgm:pt modelId="{E9062258-C923-42D4-B540-05FF053E2DF2}" type="pres">
      <dgm:prSet presAssocID="{75A240AA-D59C-4A74-84F5-48CF620FE9C3}" presName="spacer" presStyleCnt="0"/>
      <dgm:spPr/>
    </dgm:pt>
    <dgm:pt modelId="{45B9D797-EE66-47EF-A934-EE869D178025}" type="pres">
      <dgm:prSet presAssocID="{CA14F165-9CC0-404C-BFBD-643503827586}" presName="parentText" presStyleLbl="node1" presStyleIdx="3" presStyleCnt="6">
        <dgm:presLayoutVars>
          <dgm:chMax val="0"/>
          <dgm:bulletEnabled val="1"/>
        </dgm:presLayoutVars>
      </dgm:prSet>
      <dgm:spPr/>
      <dgm:t>
        <a:bodyPr/>
        <a:lstStyle/>
        <a:p>
          <a:endParaRPr lang="es-EC"/>
        </a:p>
      </dgm:t>
    </dgm:pt>
    <dgm:pt modelId="{95555B9F-DA6A-4FBA-AED9-37DD6C40F015}" type="pres">
      <dgm:prSet presAssocID="{C103B204-9047-4788-B001-4A436FA89AF0}" presName="spacer" presStyleCnt="0"/>
      <dgm:spPr/>
    </dgm:pt>
    <dgm:pt modelId="{05C8923A-B20B-4C8D-AA31-2A495B12AD5C}" type="pres">
      <dgm:prSet presAssocID="{34B17056-7360-4186-B0C0-6A2B85CB3371}" presName="parentText" presStyleLbl="node1" presStyleIdx="4" presStyleCnt="6">
        <dgm:presLayoutVars>
          <dgm:chMax val="0"/>
          <dgm:bulletEnabled val="1"/>
        </dgm:presLayoutVars>
      </dgm:prSet>
      <dgm:spPr/>
      <dgm:t>
        <a:bodyPr/>
        <a:lstStyle/>
        <a:p>
          <a:endParaRPr lang="es-EC"/>
        </a:p>
      </dgm:t>
    </dgm:pt>
    <dgm:pt modelId="{660F4C8F-FBDB-46D7-BD7C-5EC5FB696716}" type="pres">
      <dgm:prSet presAssocID="{278CBC3C-A70C-4EFF-960E-30CB6826AEFA}" presName="spacer" presStyleCnt="0"/>
      <dgm:spPr/>
    </dgm:pt>
    <dgm:pt modelId="{29438053-2CDC-48BF-9236-7767AC2C08C5}" type="pres">
      <dgm:prSet presAssocID="{A0256D61-A603-4614-AB19-6C7C2B804E91}" presName="parentText" presStyleLbl="node1" presStyleIdx="5" presStyleCnt="6">
        <dgm:presLayoutVars>
          <dgm:chMax val="0"/>
          <dgm:bulletEnabled val="1"/>
        </dgm:presLayoutVars>
      </dgm:prSet>
      <dgm:spPr/>
      <dgm:t>
        <a:bodyPr/>
        <a:lstStyle/>
        <a:p>
          <a:endParaRPr lang="es-EC"/>
        </a:p>
      </dgm:t>
    </dgm:pt>
  </dgm:ptLst>
  <dgm:cxnLst>
    <dgm:cxn modelId="{E3F8B07C-7D4B-4194-BE29-0F4F9A36F1A2}" type="presOf" srcId="{67D403E3-5318-4E8D-B2D5-F69B4DF6DEF0}" destId="{F88EEDB6-92E4-4367-92F4-78DEBC3A9FF9}" srcOrd="0" destOrd="0" presId="urn:microsoft.com/office/officeart/2005/8/layout/vList2"/>
    <dgm:cxn modelId="{D2160AFB-AAFB-42BC-AF49-63AEA9482296}" srcId="{67D403E3-5318-4E8D-B2D5-F69B4DF6DEF0}" destId="{CA14F165-9CC0-404C-BFBD-643503827586}" srcOrd="3" destOrd="0" parTransId="{C72BE2E8-01A5-4B7E-A211-9062D25AD53A}" sibTransId="{C103B204-9047-4788-B001-4A436FA89AF0}"/>
    <dgm:cxn modelId="{29E43C33-EE76-464C-AD96-22C145B07103}" type="presOf" srcId="{EC916CE1-54DD-4CEE-900E-ECB189AB3F94}" destId="{6465B980-9D22-4FC0-8E59-32919EB6145B}" srcOrd="0" destOrd="0" presId="urn:microsoft.com/office/officeart/2005/8/layout/vList2"/>
    <dgm:cxn modelId="{BA31932D-608B-4B6F-9AE0-1B1D9DD344D8}" type="presOf" srcId="{CA14F165-9CC0-404C-BFBD-643503827586}" destId="{45B9D797-EE66-47EF-A934-EE869D178025}" srcOrd="0" destOrd="0" presId="urn:microsoft.com/office/officeart/2005/8/layout/vList2"/>
    <dgm:cxn modelId="{7624BD54-6F55-4EA3-A0AA-4C85720ED6EB}" type="presOf" srcId="{1F541E53-ADA5-4B33-A78D-87F2E86975C6}" destId="{43E959FF-81A9-4DB7-8CEC-F528447FEE13}" srcOrd="0" destOrd="0" presId="urn:microsoft.com/office/officeart/2005/8/layout/vList2"/>
    <dgm:cxn modelId="{B3723D5A-4050-4C86-AFA7-0D98E37C14B7}" srcId="{67D403E3-5318-4E8D-B2D5-F69B4DF6DEF0}" destId="{34B17056-7360-4186-B0C0-6A2B85CB3371}" srcOrd="4" destOrd="0" parTransId="{AF93F7CD-E184-4A27-87AB-D319B663020D}" sibTransId="{278CBC3C-A70C-4EFF-960E-30CB6826AEFA}"/>
    <dgm:cxn modelId="{602FE8F4-0D64-44BF-965B-8B527EC2F2FA}" srcId="{67D403E3-5318-4E8D-B2D5-F69B4DF6DEF0}" destId="{1F541E53-ADA5-4B33-A78D-87F2E86975C6}" srcOrd="0" destOrd="0" parTransId="{8188B290-EA54-499B-9B50-C1E62F827102}" sibTransId="{32C884E5-4E4A-41E5-90CC-4EF29A9889BA}"/>
    <dgm:cxn modelId="{F3FB85D5-E3E7-489F-8E8E-6447A9CF9ABA}" type="presOf" srcId="{34B17056-7360-4186-B0C0-6A2B85CB3371}" destId="{05C8923A-B20B-4C8D-AA31-2A495B12AD5C}" srcOrd="0" destOrd="0" presId="urn:microsoft.com/office/officeart/2005/8/layout/vList2"/>
    <dgm:cxn modelId="{170EEE07-D460-4752-89F3-53BF1CD9B1F2}" srcId="{67D403E3-5318-4E8D-B2D5-F69B4DF6DEF0}" destId="{835B7436-3D50-4051-9837-98D35BA4ED9A}" srcOrd="2" destOrd="0" parTransId="{CF463734-3F5E-45F1-AFAC-D458DADAD367}" sibTransId="{75A240AA-D59C-4A74-84F5-48CF620FE9C3}"/>
    <dgm:cxn modelId="{127E7EAA-9FD1-4D4F-B15A-74F399A56C1D}" srcId="{67D403E3-5318-4E8D-B2D5-F69B4DF6DEF0}" destId="{EC916CE1-54DD-4CEE-900E-ECB189AB3F94}" srcOrd="1" destOrd="0" parTransId="{699BF16C-532C-4C32-A7F4-1DD09EE6586E}" sibTransId="{7E66F854-7EE3-4453-A325-8C2F4E4A2D88}"/>
    <dgm:cxn modelId="{A15808AC-8003-430E-BAA5-73E27E275936}" type="presOf" srcId="{835B7436-3D50-4051-9837-98D35BA4ED9A}" destId="{9D31E22C-1E1D-48DC-A839-B5414996F000}" srcOrd="0" destOrd="0" presId="urn:microsoft.com/office/officeart/2005/8/layout/vList2"/>
    <dgm:cxn modelId="{44B776F1-ABFD-49D6-8710-41C6EE3166ED}" srcId="{67D403E3-5318-4E8D-B2D5-F69B4DF6DEF0}" destId="{A0256D61-A603-4614-AB19-6C7C2B804E91}" srcOrd="5" destOrd="0" parTransId="{37FDFEBD-E612-4D4C-9E3D-5F7AE59AAEC4}" sibTransId="{F0A3A43A-6BA9-45BE-B7B5-017ABB08F726}"/>
    <dgm:cxn modelId="{5F1E11C5-4C8B-42BF-AC2D-5969ED6A7194}" type="presOf" srcId="{A0256D61-A603-4614-AB19-6C7C2B804E91}" destId="{29438053-2CDC-48BF-9236-7767AC2C08C5}" srcOrd="0" destOrd="0" presId="urn:microsoft.com/office/officeart/2005/8/layout/vList2"/>
    <dgm:cxn modelId="{B9B888AB-C065-40DC-A192-05243E09F8BB}" type="presParOf" srcId="{F88EEDB6-92E4-4367-92F4-78DEBC3A9FF9}" destId="{43E959FF-81A9-4DB7-8CEC-F528447FEE13}" srcOrd="0" destOrd="0" presId="urn:microsoft.com/office/officeart/2005/8/layout/vList2"/>
    <dgm:cxn modelId="{8B4EB7FA-CEA6-45D7-8590-3F9241AB1BD7}" type="presParOf" srcId="{F88EEDB6-92E4-4367-92F4-78DEBC3A9FF9}" destId="{1FED9595-B027-4AD4-9157-8A3D65040569}" srcOrd="1" destOrd="0" presId="urn:microsoft.com/office/officeart/2005/8/layout/vList2"/>
    <dgm:cxn modelId="{B8CAE385-0E8B-41B0-8BC2-E25D5F6F7985}" type="presParOf" srcId="{F88EEDB6-92E4-4367-92F4-78DEBC3A9FF9}" destId="{6465B980-9D22-4FC0-8E59-32919EB6145B}" srcOrd="2" destOrd="0" presId="urn:microsoft.com/office/officeart/2005/8/layout/vList2"/>
    <dgm:cxn modelId="{FC4A1DFA-F741-40D8-BC41-C5E9418F2904}" type="presParOf" srcId="{F88EEDB6-92E4-4367-92F4-78DEBC3A9FF9}" destId="{C4B61CDC-19D6-4A1A-BE54-1ED25AFD4380}" srcOrd="3" destOrd="0" presId="urn:microsoft.com/office/officeart/2005/8/layout/vList2"/>
    <dgm:cxn modelId="{6991238F-6413-4785-9064-1DF304B10027}" type="presParOf" srcId="{F88EEDB6-92E4-4367-92F4-78DEBC3A9FF9}" destId="{9D31E22C-1E1D-48DC-A839-B5414996F000}" srcOrd="4" destOrd="0" presId="urn:microsoft.com/office/officeart/2005/8/layout/vList2"/>
    <dgm:cxn modelId="{066BB303-234B-4E00-A9BF-B1827BE57330}" type="presParOf" srcId="{F88EEDB6-92E4-4367-92F4-78DEBC3A9FF9}" destId="{E9062258-C923-42D4-B540-05FF053E2DF2}" srcOrd="5" destOrd="0" presId="urn:microsoft.com/office/officeart/2005/8/layout/vList2"/>
    <dgm:cxn modelId="{DA5DF8A1-1188-4053-8F4F-29AC6BCE7803}" type="presParOf" srcId="{F88EEDB6-92E4-4367-92F4-78DEBC3A9FF9}" destId="{45B9D797-EE66-47EF-A934-EE869D178025}" srcOrd="6" destOrd="0" presId="urn:microsoft.com/office/officeart/2005/8/layout/vList2"/>
    <dgm:cxn modelId="{8CB9F942-ED6E-4FB4-9B71-E9D0538D7FE7}" type="presParOf" srcId="{F88EEDB6-92E4-4367-92F4-78DEBC3A9FF9}" destId="{95555B9F-DA6A-4FBA-AED9-37DD6C40F015}" srcOrd="7" destOrd="0" presId="urn:microsoft.com/office/officeart/2005/8/layout/vList2"/>
    <dgm:cxn modelId="{D3905754-3819-4497-8565-C4BC980F8712}" type="presParOf" srcId="{F88EEDB6-92E4-4367-92F4-78DEBC3A9FF9}" destId="{05C8923A-B20B-4C8D-AA31-2A495B12AD5C}" srcOrd="8" destOrd="0" presId="urn:microsoft.com/office/officeart/2005/8/layout/vList2"/>
    <dgm:cxn modelId="{C0A0539F-4C55-4EAC-9736-4588B465EC84}" type="presParOf" srcId="{F88EEDB6-92E4-4367-92F4-78DEBC3A9FF9}" destId="{660F4C8F-FBDB-46D7-BD7C-5EC5FB696716}" srcOrd="9" destOrd="0" presId="urn:microsoft.com/office/officeart/2005/8/layout/vList2"/>
    <dgm:cxn modelId="{06A74AC8-5A6C-40B1-B8A2-8B7655575BB7}" type="presParOf" srcId="{F88EEDB6-92E4-4367-92F4-78DEBC3A9FF9}" destId="{29438053-2CDC-48BF-9236-7767AC2C08C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650DF8-1B04-4EF8-9DD4-DD4ADD0A174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C"/>
        </a:p>
      </dgm:t>
    </dgm:pt>
    <dgm:pt modelId="{EC3ADE15-2B28-4401-AAF5-E2F5165237D4}">
      <dgm:prSet phldrT="[Texto]"/>
      <dgm:spPr/>
      <dgm:t>
        <a:bodyPr/>
        <a:lstStyle/>
        <a:p>
          <a:r>
            <a:rPr lang="es-EC" smtClean="0"/>
            <a:t>La ley que regulaba las actividades catastrales  era la  Ley Orgánica de Régimen Municipal (LORM), que en los últimos años  mejoró y se transformó en el Código Orgánico de Organización Territorial, Autonomía y Descentralización (COOTAD), expedida en el 2010 que en el artículo 522,  dice: “Los GADs Municipales del país deben actualizar cada dos años los catastros urbanos y rurales.”</a:t>
          </a:r>
          <a:endParaRPr lang="es-EC" dirty="0"/>
        </a:p>
      </dgm:t>
    </dgm:pt>
    <dgm:pt modelId="{5C563F01-76C8-44A2-B6C8-34D78970C60F}" type="parTrans" cxnId="{7362ED52-3716-4119-8F92-1070F65DC974}">
      <dgm:prSet/>
      <dgm:spPr/>
      <dgm:t>
        <a:bodyPr/>
        <a:lstStyle/>
        <a:p>
          <a:endParaRPr lang="es-EC"/>
        </a:p>
      </dgm:t>
    </dgm:pt>
    <dgm:pt modelId="{B0988B35-691D-4ED9-AAD5-0FC26B26FD3C}" type="sibTrans" cxnId="{7362ED52-3716-4119-8F92-1070F65DC974}">
      <dgm:prSet/>
      <dgm:spPr/>
      <dgm:t>
        <a:bodyPr/>
        <a:lstStyle/>
        <a:p>
          <a:endParaRPr lang="es-EC"/>
        </a:p>
      </dgm:t>
    </dgm:pt>
    <dgm:pt modelId="{DD8BFC25-261C-4BF6-993D-83681FBAEA70}">
      <dgm:prSet phldrT="[Texto]"/>
      <dgm:spPr/>
      <dgm:t>
        <a:bodyPr/>
        <a:lstStyle/>
        <a:p>
          <a:r>
            <a:rPr lang="es-EC" dirty="0" smtClean="0"/>
            <a:t>COOTAD Art. 494 que indica que  “las municipalidades y distritos metropolitanos mantendrán actualizadas en forma permanente, los catastros de predios urbanos y rurales. Los bienes inmuebles constarán en el catastro con el valor de la propiedad actualizado” .</a:t>
          </a:r>
          <a:endParaRPr lang="es-EC" dirty="0"/>
        </a:p>
      </dgm:t>
    </dgm:pt>
    <dgm:pt modelId="{C519A3AA-42D7-4406-8180-4DBFEF505552}" type="parTrans" cxnId="{2C096976-5DE0-400B-81FC-6A97BF91CDEF}">
      <dgm:prSet/>
      <dgm:spPr/>
      <dgm:t>
        <a:bodyPr/>
        <a:lstStyle/>
        <a:p>
          <a:endParaRPr lang="es-EC"/>
        </a:p>
      </dgm:t>
    </dgm:pt>
    <dgm:pt modelId="{0F01B38C-2F49-4DFC-A5BF-6FFADB00DB8A}" type="sibTrans" cxnId="{2C096976-5DE0-400B-81FC-6A97BF91CDEF}">
      <dgm:prSet/>
      <dgm:spPr/>
      <dgm:t>
        <a:bodyPr/>
        <a:lstStyle/>
        <a:p>
          <a:endParaRPr lang="es-EC"/>
        </a:p>
      </dgm:t>
    </dgm:pt>
    <dgm:pt modelId="{10BD631F-38B8-462B-9410-C7B128BF4076}" type="pres">
      <dgm:prSet presAssocID="{3A650DF8-1B04-4EF8-9DD4-DD4ADD0A1749}" presName="linear" presStyleCnt="0">
        <dgm:presLayoutVars>
          <dgm:animLvl val="lvl"/>
          <dgm:resizeHandles val="exact"/>
        </dgm:presLayoutVars>
      </dgm:prSet>
      <dgm:spPr/>
      <dgm:t>
        <a:bodyPr/>
        <a:lstStyle/>
        <a:p>
          <a:endParaRPr lang="es-EC"/>
        </a:p>
      </dgm:t>
    </dgm:pt>
    <dgm:pt modelId="{E32552D3-1E49-4B36-A563-9266828B2CB6}" type="pres">
      <dgm:prSet presAssocID="{EC3ADE15-2B28-4401-AAF5-E2F5165237D4}" presName="parentText" presStyleLbl="node1" presStyleIdx="0" presStyleCnt="2">
        <dgm:presLayoutVars>
          <dgm:chMax val="0"/>
          <dgm:bulletEnabled val="1"/>
        </dgm:presLayoutVars>
      </dgm:prSet>
      <dgm:spPr/>
      <dgm:t>
        <a:bodyPr/>
        <a:lstStyle/>
        <a:p>
          <a:endParaRPr lang="es-EC"/>
        </a:p>
      </dgm:t>
    </dgm:pt>
    <dgm:pt modelId="{FDE0F87C-B2B7-41AA-9582-01C218D2B7B2}" type="pres">
      <dgm:prSet presAssocID="{B0988B35-691D-4ED9-AAD5-0FC26B26FD3C}" presName="spacer" presStyleCnt="0"/>
      <dgm:spPr/>
    </dgm:pt>
    <dgm:pt modelId="{C0F640C8-4119-404B-A455-74151C81D48B}" type="pres">
      <dgm:prSet presAssocID="{DD8BFC25-261C-4BF6-993D-83681FBAEA70}" presName="parentText" presStyleLbl="node1" presStyleIdx="1" presStyleCnt="2">
        <dgm:presLayoutVars>
          <dgm:chMax val="0"/>
          <dgm:bulletEnabled val="1"/>
        </dgm:presLayoutVars>
      </dgm:prSet>
      <dgm:spPr/>
      <dgm:t>
        <a:bodyPr/>
        <a:lstStyle/>
        <a:p>
          <a:endParaRPr lang="es-EC"/>
        </a:p>
      </dgm:t>
    </dgm:pt>
  </dgm:ptLst>
  <dgm:cxnLst>
    <dgm:cxn modelId="{814C4AA5-B711-4461-8185-8DB6557CC56F}" type="presOf" srcId="{DD8BFC25-261C-4BF6-993D-83681FBAEA70}" destId="{C0F640C8-4119-404B-A455-74151C81D48B}" srcOrd="0" destOrd="0" presId="urn:microsoft.com/office/officeart/2005/8/layout/vList2"/>
    <dgm:cxn modelId="{7362ED52-3716-4119-8F92-1070F65DC974}" srcId="{3A650DF8-1B04-4EF8-9DD4-DD4ADD0A1749}" destId="{EC3ADE15-2B28-4401-AAF5-E2F5165237D4}" srcOrd="0" destOrd="0" parTransId="{5C563F01-76C8-44A2-B6C8-34D78970C60F}" sibTransId="{B0988B35-691D-4ED9-AAD5-0FC26B26FD3C}"/>
    <dgm:cxn modelId="{2EEA26DC-B2E8-4B8E-8CA5-B3DB2D8D9114}" type="presOf" srcId="{EC3ADE15-2B28-4401-AAF5-E2F5165237D4}" destId="{E32552D3-1E49-4B36-A563-9266828B2CB6}" srcOrd="0" destOrd="0" presId="urn:microsoft.com/office/officeart/2005/8/layout/vList2"/>
    <dgm:cxn modelId="{36AF2641-3E77-4DE4-A04A-95402E9BC44C}" type="presOf" srcId="{3A650DF8-1B04-4EF8-9DD4-DD4ADD0A1749}" destId="{10BD631F-38B8-462B-9410-C7B128BF4076}" srcOrd="0" destOrd="0" presId="urn:microsoft.com/office/officeart/2005/8/layout/vList2"/>
    <dgm:cxn modelId="{2C096976-5DE0-400B-81FC-6A97BF91CDEF}" srcId="{3A650DF8-1B04-4EF8-9DD4-DD4ADD0A1749}" destId="{DD8BFC25-261C-4BF6-993D-83681FBAEA70}" srcOrd="1" destOrd="0" parTransId="{C519A3AA-42D7-4406-8180-4DBFEF505552}" sibTransId="{0F01B38C-2F49-4DFC-A5BF-6FFADB00DB8A}"/>
    <dgm:cxn modelId="{EEA4F338-0682-4B04-967F-CF7B4DF42A97}" type="presParOf" srcId="{10BD631F-38B8-462B-9410-C7B128BF4076}" destId="{E32552D3-1E49-4B36-A563-9266828B2CB6}" srcOrd="0" destOrd="0" presId="urn:microsoft.com/office/officeart/2005/8/layout/vList2"/>
    <dgm:cxn modelId="{628EF2B6-46AD-4E57-A1E7-1FB6561AC668}" type="presParOf" srcId="{10BD631F-38B8-462B-9410-C7B128BF4076}" destId="{FDE0F87C-B2B7-41AA-9582-01C218D2B7B2}" srcOrd="1" destOrd="0" presId="urn:microsoft.com/office/officeart/2005/8/layout/vList2"/>
    <dgm:cxn modelId="{A586B3B3-253B-478C-BEA7-EBDA7796E1F3}" type="presParOf" srcId="{10BD631F-38B8-462B-9410-C7B128BF4076}" destId="{C0F640C8-4119-404B-A455-74151C81D48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7FA822-F01D-460A-8668-58780B61B85C}"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s-EC"/>
        </a:p>
      </dgm:t>
    </dgm:pt>
    <dgm:pt modelId="{4FE40A5D-924A-4736-94B4-2E74F003BA2C}">
      <dgm:prSet phldrT="[Texto]"/>
      <dgm:spPr/>
      <dgm:t>
        <a:bodyPr/>
        <a:lstStyle/>
        <a:p>
          <a:r>
            <a:rPr lang="es-EC" dirty="0" smtClean="0"/>
            <a:t>COOTAD Art. 495 que indica que “El valor de la propiedad se establecerá mediante la suma del valor del suelo, y de haberlas, el de las construcciones que se hayan edificado sobre el mismo </a:t>
          </a:r>
          <a:endParaRPr lang="es-EC" dirty="0"/>
        </a:p>
      </dgm:t>
    </dgm:pt>
    <dgm:pt modelId="{EAC08FF3-C856-4503-ACEE-6D2E03DAE997}" type="parTrans" cxnId="{A3BC1441-E83A-4410-AE40-AEDEAC8FE02A}">
      <dgm:prSet/>
      <dgm:spPr/>
      <dgm:t>
        <a:bodyPr/>
        <a:lstStyle/>
        <a:p>
          <a:endParaRPr lang="es-EC"/>
        </a:p>
      </dgm:t>
    </dgm:pt>
    <dgm:pt modelId="{9391C9DB-68CE-4964-BEEE-44977EFC71C4}" type="sibTrans" cxnId="{A3BC1441-E83A-4410-AE40-AEDEAC8FE02A}">
      <dgm:prSet/>
      <dgm:spPr/>
      <dgm:t>
        <a:bodyPr/>
        <a:lstStyle/>
        <a:p>
          <a:endParaRPr lang="es-EC"/>
        </a:p>
      </dgm:t>
    </dgm:pt>
    <dgm:pt modelId="{8D6A2880-995B-403F-AF92-07A3BCB1566D}">
      <dgm:prSet phldrT="[Texto]"/>
      <dgm:spPr/>
      <dgm:t>
        <a:bodyPr/>
        <a:lstStyle/>
        <a:p>
          <a:r>
            <a:rPr lang="es-EC" dirty="0" smtClean="0"/>
            <a:t>COOTAD Art. 496, que señala que “las municipalidades y distritos metropolitanos realizarán, en forma obligatoria, actualizaciones generales de catastros y de la valoración de la propiedad urbana y rural  cada bienio”. </a:t>
          </a:r>
          <a:endParaRPr lang="es-EC" dirty="0"/>
        </a:p>
      </dgm:t>
    </dgm:pt>
    <dgm:pt modelId="{B11B86B6-E6C4-46F8-9DE8-5CA16B2D134F}" type="parTrans" cxnId="{09F07648-46D8-41C7-8C0C-69D7394F8276}">
      <dgm:prSet/>
      <dgm:spPr/>
      <dgm:t>
        <a:bodyPr/>
        <a:lstStyle/>
        <a:p>
          <a:endParaRPr lang="es-EC"/>
        </a:p>
      </dgm:t>
    </dgm:pt>
    <dgm:pt modelId="{B941478E-A1B8-4346-8297-F832E5965358}" type="sibTrans" cxnId="{09F07648-46D8-41C7-8C0C-69D7394F8276}">
      <dgm:prSet/>
      <dgm:spPr/>
      <dgm:t>
        <a:bodyPr/>
        <a:lstStyle/>
        <a:p>
          <a:endParaRPr lang="es-EC"/>
        </a:p>
      </dgm:t>
    </dgm:pt>
    <dgm:pt modelId="{0E34628F-E2D6-4234-A680-299AD590C6F2}" type="pres">
      <dgm:prSet presAssocID="{C47FA822-F01D-460A-8668-58780B61B85C}" presName="linear" presStyleCnt="0">
        <dgm:presLayoutVars>
          <dgm:animLvl val="lvl"/>
          <dgm:resizeHandles val="exact"/>
        </dgm:presLayoutVars>
      </dgm:prSet>
      <dgm:spPr/>
      <dgm:t>
        <a:bodyPr/>
        <a:lstStyle/>
        <a:p>
          <a:endParaRPr lang="es-EC"/>
        </a:p>
      </dgm:t>
    </dgm:pt>
    <dgm:pt modelId="{880F1643-8861-4F49-94EF-FF596F803EF8}" type="pres">
      <dgm:prSet presAssocID="{4FE40A5D-924A-4736-94B4-2E74F003BA2C}" presName="parentText" presStyleLbl="node1" presStyleIdx="0" presStyleCnt="2" custScaleY="90909">
        <dgm:presLayoutVars>
          <dgm:chMax val="0"/>
          <dgm:bulletEnabled val="1"/>
        </dgm:presLayoutVars>
      </dgm:prSet>
      <dgm:spPr/>
      <dgm:t>
        <a:bodyPr/>
        <a:lstStyle/>
        <a:p>
          <a:endParaRPr lang="es-EC"/>
        </a:p>
      </dgm:t>
    </dgm:pt>
    <dgm:pt modelId="{3B149D71-27DB-4106-9EBA-83A69749B4EB}" type="pres">
      <dgm:prSet presAssocID="{9391C9DB-68CE-4964-BEEE-44977EFC71C4}" presName="spacer" presStyleCnt="0"/>
      <dgm:spPr/>
    </dgm:pt>
    <dgm:pt modelId="{79F4411A-C0EF-40E2-991E-D35067AFEF11}" type="pres">
      <dgm:prSet presAssocID="{8D6A2880-995B-403F-AF92-07A3BCB1566D}" presName="parentText" presStyleLbl="node1" presStyleIdx="1" presStyleCnt="2">
        <dgm:presLayoutVars>
          <dgm:chMax val="0"/>
          <dgm:bulletEnabled val="1"/>
        </dgm:presLayoutVars>
      </dgm:prSet>
      <dgm:spPr/>
      <dgm:t>
        <a:bodyPr/>
        <a:lstStyle/>
        <a:p>
          <a:endParaRPr lang="es-EC"/>
        </a:p>
      </dgm:t>
    </dgm:pt>
  </dgm:ptLst>
  <dgm:cxnLst>
    <dgm:cxn modelId="{BAF27160-65BD-4E93-A324-35CCC6D1BEB5}" type="presOf" srcId="{4FE40A5D-924A-4736-94B4-2E74F003BA2C}" destId="{880F1643-8861-4F49-94EF-FF596F803EF8}" srcOrd="0" destOrd="0" presId="urn:microsoft.com/office/officeart/2005/8/layout/vList2"/>
    <dgm:cxn modelId="{3E4807CA-DE19-4D69-859E-1E62CEFFB0F4}" type="presOf" srcId="{C47FA822-F01D-460A-8668-58780B61B85C}" destId="{0E34628F-E2D6-4234-A680-299AD590C6F2}" srcOrd="0" destOrd="0" presId="urn:microsoft.com/office/officeart/2005/8/layout/vList2"/>
    <dgm:cxn modelId="{09F07648-46D8-41C7-8C0C-69D7394F8276}" srcId="{C47FA822-F01D-460A-8668-58780B61B85C}" destId="{8D6A2880-995B-403F-AF92-07A3BCB1566D}" srcOrd="1" destOrd="0" parTransId="{B11B86B6-E6C4-46F8-9DE8-5CA16B2D134F}" sibTransId="{B941478E-A1B8-4346-8297-F832E5965358}"/>
    <dgm:cxn modelId="{A3BC1441-E83A-4410-AE40-AEDEAC8FE02A}" srcId="{C47FA822-F01D-460A-8668-58780B61B85C}" destId="{4FE40A5D-924A-4736-94B4-2E74F003BA2C}" srcOrd="0" destOrd="0" parTransId="{EAC08FF3-C856-4503-ACEE-6D2E03DAE997}" sibTransId="{9391C9DB-68CE-4964-BEEE-44977EFC71C4}"/>
    <dgm:cxn modelId="{F3935A98-24C5-4BE9-B112-C154B17B7D4D}" type="presOf" srcId="{8D6A2880-995B-403F-AF92-07A3BCB1566D}" destId="{79F4411A-C0EF-40E2-991E-D35067AFEF11}" srcOrd="0" destOrd="0" presId="urn:microsoft.com/office/officeart/2005/8/layout/vList2"/>
    <dgm:cxn modelId="{4852FAC3-BBAF-4D1A-A838-108FF5DDEFFD}" type="presParOf" srcId="{0E34628F-E2D6-4234-A680-299AD590C6F2}" destId="{880F1643-8861-4F49-94EF-FF596F803EF8}" srcOrd="0" destOrd="0" presId="urn:microsoft.com/office/officeart/2005/8/layout/vList2"/>
    <dgm:cxn modelId="{0AD17AC2-EDBA-4288-934E-B731B81F3372}" type="presParOf" srcId="{0E34628F-E2D6-4234-A680-299AD590C6F2}" destId="{3B149D71-27DB-4106-9EBA-83A69749B4EB}" srcOrd="1" destOrd="0" presId="urn:microsoft.com/office/officeart/2005/8/layout/vList2"/>
    <dgm:cxn modelId="{7B75DA6D-F495-4A85-BE6B-D90A2FD4F37E}" type="presParOf" srcId="{0E34628F-E2D6-4234-A680-299AD590C6F2}" destId="{79F4411A-C0EF-40E2-991E-D35067AFEF1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1CCC84-4FF7-46A8-A39F-964AF2D072B0}" type="doc">
      <dgm:prSet loTypeId="urn:microsoft.com/office/officeart/2008/layout/AlternatingHexagons" loCatId="list" qsTypeId="urn:microsoft.com/office/officeart/2005/8/quickstyle/simple1" qsCatId="simple" csTypeId="urn:microsoft.com/office/officeart/2005/8/colors/colorful3" csCatId="colorful" phldr="1"/>
      <dgm:spPr/>
      <dgm:t>
        <a:bodyPr/>
        <a:lstStyle/>
        <a:p>
          <a:endParaRPr lang="es-EC"/>
        </a:p>
      </dgm:t>
    </dgm:pt>
    <dgm:pt modelId="{74DE5DCD-33BC-45CC-907F-CD8D2E684CE3}">
      <dgm:prSet phldrT="[Texto]" custT="1"/>
      <dgm:spPr>
        <a:xfrm rot="5400000">
          <a:off x="2169581" y="-49985"/>
          <a:ext cx="1072074" cy="1175618"/>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r>
            <a:rPr lang="es-EC" sz="1200" b="0">
              <a:solidFill>
                <a:sysClr val="window" lastClr="FFFFFF"/>
              </a:solidFill>
              <a:latin typeface="Candara" panose="020E0502030303020204" pitchFamily="34" charset="0"/>
              <a:ea typeface="+mn-ea"/>
              <a:cs typeface="+mn-cs"/>
            </a:rPr>
            <a:t>Población</a:t>
          </a:r>
        </a:p>
      </dgm:t>
    </dgm:pt>
    <dgm:pt modelId="{297574C9-91A2-4EA1-A2BE-9B5FD880DE21}" type="parTrans" cxnId="{8A23E2F0-69A1-4E81-AD98-197B280F9632}">
      <dgm:prSet/>
      <dgm:spPr/>
      <dgm:t>
        <a:bodyPr/>
        <a:lstStyle/>
        <a:p>
          <a:pPr algn="ctr"/>
          <a:endParaRPr lang="es-EC" sz="1100">
            <a:latin typeface="Candara" panose="020E0502030303020204" pitchFamily="34" charset="0"/>
          </a:endParaRPr>
        </a:p>
      </dgm:t>
    </dgm:pt>
    <dgm:pt modelId="{A43F0809-0892-4E6F-9F4F-860E65666999}" type="sibTrans" cxnId="{8A23E2F0-69A1-4E81-AD98-197B280F9632}">
      <dgm:prSet custT="1"/>
      <dgm:spPr>
        <a:xfrm rot="5400000">
          <a:off x="1162260" y="71471"/>
          <a:ext cx="1072074" cy="932704"/>
        </a:xfrm>
        <a:solidFill>
          <a:srgbClr val="9BBB59">
            <a:hueOff val="2250053"/>
            <a:satOff val="-3376"/>
            <a:lumOff val="-549"/>
            <a:alphaOff val="0"/>
          </a:srgbClr>
        </a:solidFill>
        <a:ln w="25400" cap="flat" cmpd="sng" algn="ctr">
          <a:solidFill>
            <a:sysClr val="window" lastClr="FFFFFF">
              <a:hueOff val="0"/>
              <a:satOff val="0"/>
              <a:lumOff val="0"/>
              <a:alphaOff val="0"/>
            </a:sysClr>
          </a:solidFill>
          <a:prstDash val="solid"/>
        </a:ln>
        <a:effectLst/>
      </dgm:spPr>
      <dgm:t>
        <a:bodyPr/>
        <a:lstStyle/>
        <a:p>
          <a:pPr algn="ctr"/>
          <a:endParaRPr lang="es-EC" sz="1100">
            <a:solidFill>
              <a:sysClr val="window" lastClr="FFFFFF"/>
            </a:solidFill>
            <a:latin typeface="Candara" panose="020E0502030303020204" pitchFamily="34" charset="0"/>
            <a:ea typeface="+mn-ea"/>
            <a:cs typeface="+mn-cs"/>
          </a:endParaRPr>
        </a:p>
      </dgm:t>
    </dgm:pt>
    <dgm:pt modelId="{10AEF299-7303-45A8-A8E5-E42C740C20E5}">
      <dgm:prSet phldrT="[Texto]" custT="1"/>
      <dgm:spPr>
        <a:xfrm>
          <a:off x="3200273" y="216201"/>
          <a:ext cx="1196434" cy="643244"/>
        </a:xfrm>
        <a:noFill/>
        <a:ln>
          <a:noFill/>
        </a:ln>
        <a:effectLst/>
      </dgm:spPr>
      <dgm:t>
        <a:bodyPr/>
        <a:lstStyle/>
        <a:p>
          <a:pPr algn="ctr"/>
          <a:r>
            <a:rPr lang="es-EC" sz="1200">
              <a:solidFill>
                <a:sysClr val="windowText" lastClr="000000">
                  <a:hueOff val="0"/>
                  <a:satOff val="0"/>
                  <a:lumOff val="0"/>
                  <a:alphaOff val="0"/>
                </a:sysClr>
              </a:solidFill>
              <a:latin typeface="Candara" panose="020E0502030303020204" pitchFamily="34" charset="0"/>
              <a:ea typeface="+mn-ea"/>
              <a:cs typeface="+mn-cs"/>
            </a:rPr>
            <a:t>Curvas de Nivel</a:t>
          </a:r>
        </a:p>
      </dgm:t>
    </dgm:pt>
    <dgm:pt modelId="{54927C64-3FB4-46E3-9ADE-CD389427B60F}" type="parTrans" cxnId="{0C32818F-C3AD-4527-A60A-C62A359E5052}">
      <dgm:prSet/>
      <dgm:spPr/>
      <dgm:t>
        <a:bodyPr/>
        <a:lstStyle/>
        <a:p>
          <a:pPr algn="ctr"/>
          <a:endParaRPr lang="es-EC" sz="1100">
            <a:latin typeface="Candara" panose="020E0502030303020204" pitchFamily="34" charset="0"/>
          </a:endParaRPr>
        </a:p>
      </dgm:t>
    </dgm:pt>
    <dgm:pt modelId="{C6AAD8F7-1B5F-4284-BF4D-3533B668F325}" type="sibTrans" cxnId="{0C32818F-C3AD-4527-A60A-C62A359E5052}">
      <dgm:prSet/>
      <dgm:spPr/>
      <dgm:t>
        <a:bodyPr/>
        <a:lstStyle/>
        <a:p>
          <a:pPr algn="ctr"/>
          <a:endParaRPr lang="es-EC" sz="1100">
            <a:latin typeface="Candara" panose="020E0502030303020204" pitchFamily="34" charset="0"/>
          </a:endParaRPr>
        </a:p>
      </dgm:t>
    </dgm:pt>
    <dgm:pt modelId="{D5F21298-4DE2-47B8-8C4F-03195BFC4C8F}">
      <dgm:prSet phldrT="[Texto]" custT="1"/>
      <dgm:spPr>
        <a:xfrm rot="5400000">
          <a:off x="1663991" y="981447"/>
          <a:ext cx="1072074" cy="932704"/>
        </a:xfrm>
        <a:solidFill>
          <a:srgbClr val="9BBB59">
            <a:hueOff val="4500106"/>
            <a:satOff val="-6752"/>
            <a:lumOff val="-1098"/>
            <a:alphaOff val="0"/>
          </a:srgbClr>
        </a:solidFill>
        <a:ln w="25400" cap="flat" cmpd="sng" algn="ctr">
          <a:solidFill>
            <a:sysClr val="window" lastClr="FFFFFF">
              <a:hueOff val="0"/>
              <a:satOff val="0"/>
              <a:lumOff val="0"/>
              <a:alphaOff val="0"/>
            </a:sysClr>
          </a:solidFill>
          <a:prstDash val="solid"/>
        </a:ln>
        <a:effectLst/>
      </dgm:spPr>
      <dgm:t>
        <a:bodyPr/>
        <a:lstStyle/>
        <a:p>
          <a:pPr algn="ctr"/>
          <a:r>
            <a:rPr lang="es-EC" sz="1200">
              <a:solidFill>
                <a:sysClr val="window" lastClr="FFFFFF"/>
              </a:solidFill>
              <a:latin typeface="Candara" panose="020E0502030303020204" pitchFamily="34" charset="0"/>
              <a:ea typeface="+mn-ea"/>
              <a:cs typeface="+mn-cs"/>
            </a:rPr>
            <a:t>Ríos</a:t>
          </a:r>
        </a:p>
      </dgm:t>
    </dgm:pt>
    <dgm:pt modelId="{327866EE-595B-45CD-9499-837A636F4DC7}" type="parTrans" cxnId="{9C98D2BE-BD94-4DB7-BE08-8BF9B7CEAF14}">
      <dgm:prSet/>
      <dgm:spPr/>
      <dgm:t>
        <a:bodyPr/>
        <a:lstStyle/>
        <a:p>
          <a:pPr algn="ctr"/>
          <a:endParaRPr lang="es-EC" sz="1100">
            <a:latin typeface="Candara" panose="020E0502030303020204" pitchFamily="34" charset="0"/>
          </a:endParaRPr>
        </a:p>
      </dgm:t>
    </dgm:pt>
    <dgm:pt modelId="{E7F1FED8-01FB-42D9-BA42-2D107601E3A4}" type="sibTrans" cxnId="{9C98D2BE-BD94-4DB7-BE08-8BF9B7CEAF14}">
      <dgm:prSet custT="1"/>
      <dgm:spPr>
        <a:xfrm rot="5400000">
          <a:off x="2671312" y="981447"/>
          <a:ext cx="1072074" cy="932704"/>
        </a:xfrm>
        <a:solidFill>
          <a:srgbClr val="9BBB59">
            <a:hueOff val="6750158"/>
            <a:satOff val="-10128"/>
            <a:lumOff val="-1647"/>
            <a:alphaOff val="0"/>
          </a:srgbClr>
        </a:solidFill>
        <a:ln w="25400" cap="flat" cmpd="sng" algn="ctr">
          <a:solidFill>
            <a:sysClr val="window" lastClr="FFFFFF">
              <a:hueOff val="0"/>
              <a:satOff val="0"/>
              <a:lumOff val="0"/>
              <a:alphaOff val="0"/>
            </a:sysClr>
          </a:solidFill>
          <a:prstDash val="solid"/>
        </a:ln>
        <a:effectLst/>
      </dgm:spPr>
      <dgm:t>
        <a:bodyPr/>
        <a:lstStyle/>
        <a:p>
          <a:pPr algn="ctr"/>
          <a:endParaRPr lang="es-EC" sz="1100">
            <a:solidFill>
              <a:sysClr val="window" lastClr="FFFFFF"/>
            </a:solidFill>
            <a:latin typeface="Candara" panose="020E0502030303020204" pitchFamily="34" charset="0"/>
            <a:ea typeface="+mn-ea"/>
            <a:cs typeface="+mn-cs"/>
          </a:endParaRPr>
        </a:p>
      </dgm:t>
    </dgm:pt>
    <dgm:pt modelId="{D472C312-CF89-4001-9250-E4C4BBA7BB72}">
      <dgm:prSet phldrT="[Texto]" custT="1"/>
      <dgm:spPr>
        <a:xfrm>
          <a:off x="537241" y="1126177"/>
          <a:ext cx="1157840" cy="643244"/>
        </a:xfrm>
        <a:noFill/>
        <a:ln>
          <a:noFill/>
        </a:ln>
        <a:effectLst/>
      </dgm:spPr>
      <dgm:t>
        <a:bodyPr/>
        <a:lstStyle/>
        <a:p>
          <a:pPr algn="ctr"/>
          <a:r>
            <a:rPr lang="es-EC" sz="1200">
              <a:solidFill>
                <a:sysClr val="windowText" lastClr="000000">
                  <a:hueOff val="0"/>
                  <a:satOff val="0"/>
                  <a:lumOff val="0"/>
                  <a:alphaOff val="0"/>
                </a:sysClr>
              </a:solidFill>
              <a:latin typeface="Candara" panose="020E0502030303020204" pitchFamily="34" charset="0"/>
              <a:ea typeface="+mn-ea"/>
              <a:cs typeface="+mn-cs"/>
            </a:rPr>
            <a:t>Vías</a:t>
          </a:r>
        </a:p>
      </dgm:t>
    </dgm:pt>
    <dgm:pt modelId="{F43C8B84-C177-4F82-8AC3-661286A26C25}" type="parTrans" cxnId="{DCC4A5B4-14FD-4F01-BA1D-EC63A164007B}">
      <dgm:prSet/>
      <dgm:spPr/>
      <dgm:t>
        <a:bodyPr/>
        <a:lstStyle/>
        <a:p>
          <a:pPr algn="ctr"/>
          <a:endParaRPr lang="es-EC" sz="1100">
            <a:latin typeface="Candara" panose="020E0502030303020204" pitchFamily="34" charset="0"/>
          </a:endParaRPr>
        </a:p>
      </dgm:t>
    </dgm:pt>
    <dgm:pt modelId="{1970DD4E-91CF-4135-812A-2A1A531EFC1E}" type="sibTrans" cxnId="{DCC4A5B4-14FD-4F01-BA1D-EC63A164007B}">
      <dgm:prSet/>
      <dgm:spPr/>
      <dgm:t>
        <a:bodyPr/>
        <a:lstStyle/>
        <a:p>
          <a:pPr algn="ctr"/>
          <a:endParaRPr lang="es-EC" sz="1100">
            <a:latin typeface="Candara" panose="020E0502030303020204" pitchFamily="34" charset="0"/>
          </a:endParaRPr>
        </a:p>
      </dgm:t>
    </dgm:pt>
    <dgm:pt modelId="{E7A49E75-A948-43CF-AD3D-9FB4BD693611}">
      <dgm:prSet phldrT="[Texto]" custT="1"/>
      <dgm:spPr>
        <a:xfrm rot="5400000">
          <a:off x="2169581" y="1735532"/>
          <a:ext cx="1072074" cy="1244488"/>
        </a:xfrm>
        <a:solidFill>
          <a:srgbClr val="9BBB59">
            <a:hueOff val="9000211"/>
            <a:satOff val="-13504"/>
            <a:lumOff val="-2196"/>
            <a:alphaOff val="0"/>
          </a:srgbClr>
        </a:solidFill>
        <a:ln w="25400" cap="flat" cmpd="sng" algn="ctr">
          <a:solidFill>
            <a:sysClr val="window" lastClr="FFFFFF">
              <a:hueOff val="0"/>
              <a:satOff val="0"/>
              <a:lumOff val="0"/>
              <a:alphaOff val="0"/>
            </a:sysClr>
          </a:solidFill>
          <a:prstDash val="solid"/>
        </a:ln>
        <a:effectLst/>
      </dgm:spPr>
      <dgm:t>
        <a:bodyPr/>
        <a:lstStyle/>
        <a:p>
          <a:pPr algn="ctr"/>
          <a:r>
            <a:rPr lang="es-EC" sz="1200">
              <a:solidFill>
                <a:sysClr val="window" lastClr="FFFFFF"/>
              </a:solidFill>
              <a:latin typeface="Candara" panose="020E0502030303020204" pitchFamily="34" charset="0"/>
              <a:ea typeface="+mn-ea"/>
              <a:cs typeface="+mn-cs"/>
            </a:rPr>
            <a:t>Cobertura </a:t>
          </a:r>
          <a:r>
            <a:rPr lang="es-EC" sz="1000">
              <a:solidFill>
                <a:sysClr val="window" lastClr="FFFFFF"/>
              </a:solidFill>
              <a:latin typeface="Candara" panose="020E0502030303020204" pitchFamily="34" charset="0"/>
              <a:ea typeface="+mn-ea"/>
              <a:cs typeface="+mn-cs"/>
            </a:rPr>
            <a:t>Vegetal</a:t>
          </a:r>
          <a:endParaRPr lang="es-EC" sz="1200">
            <a:solidFill>
              <a:sysClr val="window" lastClr="FFFFFF"/>
            </a:solidFill>
            <a:latin typeface="Candara" panose="020E0502030303020204" pitchFamily="34" charset="0"/>
            <a:ea typeface="+mn-ea"/>
            <a:cs typeface="+mn-cs"/>
          </a:endParaRPr>
        </a:p>
      </dgm:t>
    </dgm:pt>
    <dgm:pt modelId="{641504AF-2809-4587-9084-8C89512933C9}" type="parTrans" cxnId="{A7E6CC11-89DC-41BE-B71E-372376C6ACA6}">
      <dgm:prSet/>
      <dgm:spPr/>
      <dgm:t>
        <a:bodyPr/>
        <a:lstStyle/>
        <a:p>
          <a:pPr algn="ctr"/>
          <a:endParaRPr lang="es-EC" sz="1100">
            <a:latin typeface="Candara" panose="020E0502030303020204" pitchFamily="34" charset="0"/>
          </a:endParaRPr>
        </a:p>
      </dgm:t>
    </dgm:pt>
    <dgm:pt modelId="{99A5B10B-88A0-4A2F-AFF6-7ED42A27A704}" type="sibTrans" cxnId="{A7E6CC11-89DC-41BE-B71E-372376C6ACA6}">
      <dgm:prSet custT="1"/>
      <dgm:spPr>
        <a:xfrm rot="5400000">
          <a:off x="1162260" y="1891424"/>
          <a:ext cx="1072074" cy="932704"/>
        </a:xfr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gm:spPr>
      <dgm:t>
        <a:bodyPr/>
        <a:lstStyle/>
        <a:p>
          <a:pPr algn="ctr"/>
          <a:endParaRPr lang="es-EC" sz="1100">
            <a:solidFill>
              <a:sysClr val="window" lastClr="FFFFFF"/>
            </a:solidFill>
            <a:latin typeface="Candara" panose="020E0502030303020204" pitchFamily="34" charset="0"/>
            <a:ea typeface="+mn-ea"/>
            <a:cs typeface="+mn-cs"/>
          </a:endParaRPr>
        </a:p>
      </dgm:t>
    </dgm:pt>
    <dgm:pt modelId="{751A3054-8D80-4BA9-A31F-59AE2F20504C}">
      <dgm:prSet phldrT="[Texto]" custT="1"/>
      <dgm:spPr>
        <a:xfrm>
          <a:off x="3200273" y="2036154"/>
          <a:ext cx="1196434" cy="643244"/>
        </a:xfrm>
        <a:noFill/>
        <a:ln>
          <a:noFill/>
        </a:ln>
        <a:effectLst/>
      </dgm:spPr>
      <dgm:t>
        <a:bodyPr/>
        <a:lstStyle/>
        <a:p>
          <a:pPr algn="ctr"/>
          <a:r>
            <a:rPr lang="es-EC" sz="1200">
              <a:solidFill>
                <a:sysClr val="windowText" lastClr="000000">
                  <a:hueOff val="0"/>
                  <a:satOff val="0"/>
                  <a:lumOff val="0"/>
                  <a:alphaOff val="0"/>
                </a:sysClr>
              </a:solidFill>
              <a:latin typeface="Candara" panose="020E0502030303020204" pitchFamily="34" charset="0"/>
              <a:ea typeface="+mn-ea"/>
              <a:cs typeface="+mn-cs"/>
            </a:rPr>
            <a:t>Peligros Volcánicos</a:t>
          </a:r>
        </a:p>
      </dgm:t>
    </dgm:pt>
    <dgm:pt modelId="{05C5950E-0D6B-4C51-B955-75150CD41915}" type="parTrans" cxnId="{75D1A1E0-4D3A-4D44-A2E7-27AEEB897653}">
      <dgm:prSet/>
      <dgm:spPr/>
      <dgm:t>
        <a:bodyPr/>
        <a:lstStyle/>
        <a:p>
          <a:pPr algn="ctr"/>
          <a:endParaRPr lang="es-EC" sz="1100">
            <a:latin typeface="Candara" panose="020E0502030303020204" pitchFamily="34" charset="0"/>
          </a:endParaRPr>
        </a:p>
      </dgm:t>
    </dgm:pt>
    <dgm:pt modelId="{9BE533BC-6D4D-40F2-A9CB-535C89A8B048}" type="sibTrans" cxnId="{75D1A1E0-4D3A-4D44-A2E7-27AEEB897653}">
      <dgm:prSet/>
      <dgm:spPr/>
      <dgm:t>
        <a:bodyPr/>
        <a:lstStyle/>
        <a:p>
          <a:pPr algn="ctr"/>
          <a:endParaRPr lang="es-EC" sz="1100">
            <a:latin typeface="Candara" panose="020E0502030303020204" pitchFamily="34" charset="0"/>
          </a:endParaRPr>
        </a:p>
      </dgm:t>
    </dgm:pt>
    <dgm:pt modelId="{378D52E8-D6D4-4144-9025-03CB4E2DC8F4}" type="pres">
      <dgm:prSet presAssocID="{761CCC84-4FF7-46A8-A39F-964AF2D072B0}" presName="Name0" presStyleCnt="0">
        <dgm:presLayoutVars>
          <dgm:chMax/>
          <dgm:chPref/>
          <dgm:dir/>
          <dgm:animLvl val="lvl"/>
        </dgm:presLayoutVars>
      </dgm:prSet>
      <dgm:spPr/>
      <dgm:t>
        <a:bodyPr/>
        <a:lstStyle/>
        <a:p>
          <a:endParaRPr lang="es-EC"/>
        </a:p>
      </dgm:t>
    </dgm:pt>
    <dgm:pt modelId="{F87BE005-3D79-4E70-BE92-AD5931BDB9A0}" type="pres">
      <dgm:prSet presAssocID="{74DE5DCD-33BC-45CC-907F-CD8D2E684CE3}" presName="composite" presStyleCnt="0"/>
      <dgm:spPr/>
    </dgm:pt>
    <dgm:pt modelId="{6A90E65F-11CB-4CCE-85F0-92D18CF6738A}" type="pres">
      <dgm:prSet presAssocID="{74DE5DCD-33BC-45CC-907F-CD8D2E684CE3}" presName="Parent1" presStyleLbl="node1" presStyleIdx="0" presStyleCnt="6" custScaleX="126044">
        <dgm:presLayoutVars>
          <dgm:chMax val="1"/>
          <dgm:chPref val="1"/>
          <dgm:bulletEnabled val="1"/>
        </dgm:presLayoutVars>
      </dgm:prSet>
      <dgm:spPr>
        <a:prstGeom prst="hexagon">
          <a:avLst>
            <a:gd name="adj" fmla="val 25000"/>
            <a:gd name="vf" fmla="val 115470"/>
          </a:avLst>
        </a:prstGeom>
      </dgm:spPr>
      <dgm:t>
        <a:bodyPr/>
        <a:lstStyle/>
        <a:p>
          <a:endParaRPr lang="es-EC"/>
        </a:p>
      </dgm:t>
    </dgm:pt>
    <dgm:pt modelId="{83084B7F-54E2-4CD7-BBED-6B631A5710E4}" type="pres">
      <dgm:prSet presAssocID="{74DE5DCD-33BC-45CC-907F-CD8D2E684CE3}" presName="Childtext1" presStyleLbl="revTx" presStyleIdx="0" presStyleCnt="3">
        <dgm:presLayoutVars>
          <dgm:chMax val="0"/>
          <dgm:chPref val="0"/>
          <dgm:bulletEnabled val="1"/>
        </dgm:presLayoutVars>
      </dgm:prSet>
      <dgm:spPr>
        <a:prstGeom prst="rect">
          <a:avLst/>
        </a:prstGeom>
      </dgm:spPr>
      <dgm:t>
        <a:bodyPr/>
        <a:lstStyle/>
        <a:p>
          <a:endParaRPr lang="es-EC"/>
        </a:p>
      </dgm:t>
    </dgm:pt>
    <dgm:pt modelId="{41C35811-6152-4D1F-B48E-F456D29B2329}" type="pres">
      <dgm:prSet presAssocID="{74DE5DCD-33BC-45CC-907F-CD8D2E684CE3}" presName="BalanceSpacing" presStyleCnt="0"/>
      <dgm:spPr/>
    </dgm:pt>
    <dgm:pt modelId="{9454CE68-18A4-4D78-A2B7-281F9A97E86C}" type="pres">
      <dgm:prSet presAssocID="{74DE5DCD-33BC-45CC-907F-CD8D2E684CE3}" presName="BalanceSpacing1" presStyleCnt="0"/>
      <dgm:spPr/>
    </dgm:pt>
    <dgm:pt modelId="{E5880C41-107E-4D89-AF27-0F59221122A2}" type="pres">
      <dgm:prSet presAssocID="{A43F0809-0892-4E6F-9F4F-860E65666999}" presName="Accent1Text" presStyleLbl="node1" presStyleIdx="1" presStyleCnt="6"/>
      <dgm:spPr>
        <a:prstGeom prst="hexagon">
          <a:avLst>
            <a:gd name="adj" fmla="val 25000"/>
            <a:gd name="vf" fmla="val 115470"/>
          </a:avLst>
        </a:prstGeom>
      </dgm:spPr>
      <dgm:t>
        <a:bodyPr/>
        <a:lstStyle/>
        <a:p>
          <a:endParaRPr lang="es-EC"/>
        </a:p>
      </dgm:t>
    </dgm:pt>
    <dgm:pt modelId="{09479344-8E98-479A-A37C-0E9FFB627829}" type="pres">
      <dgm:prSet presAssocID="{A43F0809-0892-4E6F-9F4F-860E65666999}" presName="spaceBetweenRectangles" presStyleCnt="0"/>
      <dgm:spPr/>
    </dgm:pt>
    <dgm:pt modelId="{48456828-CC4E-41B7-A09A-7D0843D731E5}" type="pres">
      <dgm:prSet presAssocID="{D5F21298-4DE2-47B8-8C4F-03195BFC4C8F}" presName="composite" presStyleCnt="0"/>
      <dgm:spPr/>
    </dgm:pt>
    <dgm:pt modelId="{043EA1CB-7C78-4149-9F53-F3A24E5DDCCB}" type="pres">
      <dgm:prSet presAssocID="{D5F21298-4DE2-47B8-8C4F-03195BFC4C8F}" presName="Parent1" presStyleLbl="node1" presStyleIdx="2" presStyleCnt="6">
        <dgm:presLayoutVars>
          <dgm:chMax val="1"/>
          <dgm:chPref val="1"/>
          <dgm:bulletEnabled val="1"/>
        </dgm:presLayoutVars>
      </dgm:prSet>
      <dgm:spPr>
        <a:prstGeom prst="hexagon">
          <a:avLst>
            <a:gd name="adj" fmla="val 25000"/>
            <a:gd name="vf" fmla="val 115470"/>
          </a:avLst>
        </a:prstGeom>
      </dgm:spPr>
      <dgm:t>
        <a:bodyPr/>
        <a:lstStyle/>
        <a:p>
          <a:endParaRPr lang="es-EC"/>
        </a:p>
      </dgm:t>
    </dgm:pt>
    <dgm:pt modelId="{D8DFC3D7-02A6-4D42-B291-6EDC3EBA6D03}" type="pres">
      <dgm:prSet presAssocID="{D5F21298-4DE2-47B8-8C4F-03195BFC4C8F}" presName="Childtext1" presStyleLbl="revTx" presStyleIdx="1" presStyleCnt="3">
        <dgm:presLayoutVars>
          <dgm:chMax val="0"/>
          <dgm:chPref val="0"/>
          <dgm:bulletEnabled val="1"/>
        </dgm:presLayoutVars>
      </dgm:prSet>
      <dgm:spPr>
        <a:prstGeom prst="rect">
          <a:avLst/>
        </a:prstGeom>
      </dgm:spPr>
      <dgm:t>
        <a:bodyPr/>
        <a:lstStyle/>
        <a:p>
          <a:endParaRPr lang="es-EC"/>
        </a:p>
      </dgm:t>
    </dgm:pt>
    <dgm:pt modelId="{E4C0FE04-430F-4EC7-ADB2-D25DEA94DE3F}" type="pres">
      <dgm:prSet presAssocID="{D5F21298-4DE2-47B8-8C4F-03195BFC4C8F}" presName="BalanceSpacing" presStyleCnt="0"/>
      <dgm:spPr/>
    </dgm:pt>
    <dgm:pt modelId="{9555148E-45CD-4D25-A234-EFA7BCEA27C1}" type="pres">
      <dgm:prSet presAssocID="{D5F21298-4DE2-47B8-8C4F-03195BFC4C8F}" presName="BalanceSpacing1" presStyleCnt="0"/>
      <dgm:spPr/>
    </dgm:pt>
    <dgm:pt modelId="{F89F4D2B-A68C-4835-9D52-4A99C790A883}" type="pres">
      <dgm:prSet presAssocID="{E7F1FED8-01FB-42D9-BA42-2D107601E3A4}" presName="Accent1Text" presStyleLbl="node1" presStyleIdx="3" presStyleCnt="6"/>
      <dgm:spPr>
        <a:prstGeom prst="hexagon">
          <a:avLst>
            <a:gd name="adj" fmla="val 25000"/>
            <a:gd name="vf" fmla="val 115470"/>
          </a:avLst>
        </a:prstGeom>
      </dgm:spPr>
      <dgm:t>
        <a:bodyPr/>
        <a:lstStyle/>
        <a:p>
          <a:endParaRPr lang="es-EC"/>
        </a:p>
      </dgm:t>
    </dgm:pt>
    <dgm:pt modelId="{86A34130-09F9-47A1-9DB4-6D0D4FEA5D08}" type="pres">
      <dgm:prSet presAssocID="{E7F1FED8-01FB-42D9-BA42-2D107601E3A4}" presName="spaceBetweenRectangles" presStyleCnt="0"/>
      <dgm:spPr/>
    </dgm:pt>
    <dgm:pt modelId="{808DB5A6-41DC-49FE-97AB-6348F07E343F}" type="pres">
      <dgm:prSet presAssocID="{E7A49E75-A948-43CF-AD3D-9FB4BD693611}" presName="composite" presStyleCnt="0"/>
      <dgm:spPr/>
    </dgm:pt>
    <dgm:pt modelId="{B3E10693-5370-4999-B458-C9902DCE2E60}" type="pres">
      <dgm:prSet presAssocID="{E7A49E75-A948-43CF-AD3D-9FB4BD693611}" presName="Parent1" presStyleLbl="node1" presStyleIdx="4" presStyleCnt="6" custScaleX="133428">
        <dgm:presLayoutVars>
          <dgm:chMax val="1"/>
          <dgm:chPref val="1"/>
          <dgm:bulletEnabled val="1"/>
        </dgm:presLayoutVars>
      </dgm:prSet>
      <dgm:spPr>
        <a:prstGeom prst="hexagon">
          <a:avLst>
            <a:gd name="adj" fmla="val 25000"/>
            <a:gd name="vf" fmla="val 115470"/>
          </a:avLst>
        </a:prstGeom>
      </dgm:spPr>
      <dgm:t>
        <a:bodyPr/>
        <a:lstStyle/>
        <a:p>
          <a:endParaRPr lang="es-EC"/>
        </a:p>
      </dgm:t>
    </dgm:pt>
    <dgm:pt modelId="{7631AAEB-4307-40BE-9737-13A72AF5B95A}" type="pres">
      <dgm:prSet presAssocID="{E7A49E75-A948-43CF-AD3D-9FB4BD693611}" presName="Childtext1" presStyleLbl="revTx" presStyleIdx="2" presStyleCnt="3">
        <dgm:presLayoutVars>
          <dgm:chMax val="0"/>
          <dgm:chPref val="0"/>
          <dgm:bulletEnabled val="1"/>
        </dgm:presLayoutVars>
      </dgm:prSet>
      <dgm:spPr>
        <a:prstGeom prst="rect">
          <a:avLst/>
        </a:prstGeom>
      </dgm:spPr>
      <dgm:t>
        <a:bodyPr/>
        <a:lstStyle/>
        <a:p>
          <a:endParaRPr lang="es-EC"/>
        </a:p>
      </dgm:t>
    </dgm:pt>
    <dgm:pt modelId="{1BBF7D92-6CB3-448D-A54B-4D93646B419D}" type="pres">
      <dgm:prSet presAssocID="{E7A49E75-A948-43CF-AD3D-9FB4BD693611}" presName="BalanceSpacing" presStyleCnt="0"/>
      <dgm:spPr/>
    </dgm:pt>
    <dgm:pt modelId="{98C8F235-21DD-42A8-A8CA-DB301A12C262}" type="pres">
      <dgm:prSet presAssocID="{E7A49E75-A948-43CF-AD3D-9FB4BD693611}" presName="BalanceSpacing1" presStyleCnt="0"/>
      <dgm:spPr/>
    </dgm:pt>
    <dgm:pt modelId="{5854A744-AAC2-41C5-B256-F2463D09DD45}" type="pres">
      <dgm:prSet presAssocID="{99A5B10B-88A0-4A2F-AFF6-7ED42A27A704}" presName="Accent1Text" presStyleLbl="node1" presStyleIdx="5" presStyleCnt="6"/>
      <dgm:spPr>
        <a:prstGeom prst="hexagon">
          <a:avLst>
            <a:gd name="adj" fmla="val 25000"/>
            <a:gd name="vf" fmla="val 115470"/>
          </a:avLst>
        </a:prstGeom>
      </dgm:spPr>
      <dgm:t>
        <a:bodyPr/>
        <a:lstStyle/>
        <a:p>
          <a:endParaRPr lang="es-EC"/>
        </a:p>
      </dgm:t>
    </dgm:pt>
  </dgm:ptLst>
  <dgm:cxnLst>
    <dgm:cxn modelId="{D38F33E7-EB16-489C-AE0A-60F7E69B2225}" type="presOf" srcId="{74DE5DCD-33BC-45CC-907F-CD8D2E684CE3}" destId="{6A90E65F-11CB-4CCE-85F0-92D18CF6738A}" srcOrd="0" destOrd="0" presId="urn:microsoft.com/office/officeart/2008/layout/AlternatingHexagons"/>
    <dgm:cxn modelId="{4FE0BBF5-E6BD-46BF-96AB-591125D0B2D2}" type="presOf" srcId="{751A3054-8D80-4BA9-A31F-59AE2F20504C}" destId="{7631AAEB-4307-40BE-9737-13A72AF5B95A}" srcOrd="0" destOrd="0" presId="urn:microsoft.com/office/officeart/2008/layout/AlternatingHexagons"/>
    <dgm:cxn modelId="{FC1EF951-B3E8-4EE0-9FF8-84072E89F277}" type="presOf" srcId="{10AEF299-7303-45A8-A8E5-E42C740C20E5}" destId="{83084B7F-54E2-4CD7-BBED-6B631A5710E4}" srcOrd="0" destOrd="0" presId="urn:microsoft.com/office/officeart/2008/layout/AlternatingHexagons"/>
    <dgm:cxn modelId="{2753872C-BA0A-4994-A6EF-C3B59FD0F4CE}" type="presOf" srcId="{D472C312-CF89-4001-9250-E4C4BBA7BB72}" destId="{D8DFC3D7-02A6-4D42-B291-6EDC3EBA6D03}" srcOrd="0" destOrd="0" presId="urn:microsoft.com/office/officeart/2008/layout/AlternatingHexagons"/>
    <dgm:cxn modelId="{33110714-C20D-42F7-A5FB-64F53F691714}" type="presOf" srcId="{A43F0809-0892-4E6F-9F4F-860E65666999}" destId="{E5880C41-107E-4D89-AF27-0F59221122A2}" srcOrd="0" destOrd="0" presId="urn:microsoft.com/office/officeart/2008/layout/AlternatingHexagons"/>
    <dgm:cxn modelId="{DAECE18E-2FC6-40DD-8A58-4EE037BD5E66}" type="presOf" srcId="{99A5B10B-88A0-4A2F-AFF6-7ED42A27A704}" destId="{5854A744-AAC2-41C5-B256-F2463D09DD45}" srcOrd="0" destOrd="0" presId="urn:microsoft.com/office/officeart/2008/layout/AlternatingHexagons"/>
    <dgm:cxn modelId="{A7E6CC11-89DC-41BE-B71E-372376C6ACA6}" srcId="{761CCC84-4FF7-46A8-A39F-964AF2D072B0}" destId="{E7A49E75-A948-43CF-AD3D-9FB4BD693611}" srcOrd="2" destOrd="0" parTransId="{641504AF-2809-4587-9084-8C89512933C9}" sibTransId="{99A5B10B-88A0-4A2F-AFF6-7ED42A27A704}"/>
    <dgm:cxn modelId="{75D1A1E0-4D3A-4D44-A2E7-27AEEB897653}" srcId="{E7A49E75-A948-43CF-AD3D-9FB4BD693611}" destId="{751A3054-8D80-4BA9-A31F-59AE2F20504C}" srcOrd="0" destOrd="0" parTransId="{05C5950E-0D6B-4C51-B955-75150CD41915}" sibTransId="{9BE533BC-6D4D-40F2-A9CB-535C89A8B048}"/>
    <dgm:cxn modelId="{608F832F-6D88-444C-B2BD-6D87A536AB95}" type="presOf" srcId="{E7A49E75-A948-43CF-AD3D-9FB4BD693611}" destId="{B3E10693-5370-4999-B458-C9902DCE2E60}" srcOrd="0" destOrd="0" presId="urn:microsoft.com/office/officeart/2008/layout/AlternatingHexagons"/>
    <dgm:cxn modelId="{B1D760FD-ED1D-48E7-B7B3-9360445D2802}" type="presOf" srcId="{E7F1FED8-01FB-42D9-BA42-2D107601E3A4}" destId="{F89F4D2B-A68C-4835-9D52-4A99C790A883}" srcOrd="0" destOrd="0" presId="urn:microsoft.com/office/officeart/2008/layout/AlternatingHexagons"/>
    <dgm:cxn modelId="{8A23E2F0-69A1-4E81-AD98-197B280F9632}" srcId="{761CCC84-4FF7-46A8-A39F-964AF2D072B0}" destId="{74DE5DCD-33BC-45CC-907F-CD8D2E684CE3}" srcOrd="0" destOrd="0" parTransId="{297574C9-91A2-4EA1-A2BE-9B5FD880DE21}" sibTransId="{A43F0809-0892-4E6F-9F4F-860E65666999}"/>
    <dgm:cxn modelId="{0C32818F-C3AD-4527-A60A-C62A359E5052}" srcId="{74DE5DCD-33BC-45CC-907F-CD8D2E684CE3}" destId="{10AEF299-7303-45A8-A8E5-E42C740C20E5}" srcOrd="0" destOrd="0" parTransId="{54927C64-3FB4-46E3-9ADE-CD389427B60F}" sibTransId="{C6AAD8F7-1B5F-4284-BF4D-3533B668F325}"/>
    <dgm:cxn modelId="{9C98D2BE-BD94-4DB7-BE08-8BF9B7CEAF14}" srcId="{761CCC84-4FF7-46A8-A39F-964AF2D072B0}" destId="{D5F21298-4DE2-47B8-8C4F-03195BFC4C8F}" srcOrd="1" destOrd="0" parTransId="{327866EE-595B-45CD-9499-837A636F4DC7}" sibTransId="{E7F1FED8-01FB-42D9-BA42-2D107601E3A4}"/>
    <dgm:cxn modelId="{DCC4A5B4-14FD-4F01-BA1D-EC63A164007B}" srcId="{D5F21298-4DE2-47B8-8C4F-03195BFC4C8F}" destId="{D472C312-CF89-4001-9250-E4C4BBA7BB72}" srcOrd="0" destOrd="0" parTransId="{F43C8B84-C177-4F82-8AC3-661286A26C25}" sibTransId="{1970DD4E-91CF-4135-812A-2A1A531EFC1E}"/>
    <dgm:cxn modelId="{2606E585-8D4F-4275-A8D6-6CD832F58ABE}" type="presOf" srcId="{761CCC84-4FF7-46A8-A39F-964AF2D072B0}" destId="{378D52E8-D6D4-4144-9025-03CB4E2DC8F4}" srcOrd="0" destOrd="0" presId="urn:microsoft.com/office/officeart/2008/layout/AlternatingHexagons"/>
    <dgm:cxn modelId="{DAAD3902-50C6-49FA-8449-1A51488F75F2}" type="presOf" srcId="{D5F21298-4DE2-47B8-8C4F-03195BFC4C8F}" destId="{043EA1CB-7C78-4149-9F53-F3A24E5DDCCB}" srcOrd="0" destOrd="0" presId="urn:microsoft.com/office/officeart/2008/layout/AlternatingHexagons"/>
    <dgm:cxn modelId="{EB86B630-C828-4DBE-A3F7-BFE8F7618C5E}" type="presParOf" srcId="{378D52E8-D6D4-4144-9025-03CB4E2DC8F4}" destId="{F87BE005-3D79-4E70-BE92-AD5931BDB9A0}" srcOrd="0" destOrd="0" presId="urn:microsoft.com/office/officeart/2008/layout/AlternatingHexagons"/>
    <dgm:cxn modelId="{05C9C145-2F5B-4500-B7CB-783C56929214}" type="presParOf" srcId="{F87BE005-3D79-4E70-BE92-AD5931BDB9A0}" destId="{6A90E65F-11CB-4CCE-85F0-92D18CF6738A}" srcOrd="0" destOrd="0" presId="urn:microsoft.com/office/officeart/2008/layout/AlternatingHexagons"/>
    <dgm:cxn modelId="{15AD0297-0501-437A-919E-6AC17BACF4B2}" type="presParOf" srcId="{F87BE005-3D79-4E70-BE92-AD5931BDB9A0}" destId="{83084B7F-54E2-4CD7-BBED-6B631A5710E4}" srcOrd="1" destOrd="0" presId="urn:microsoft.com/office/officeart/2008/layout/AlternatingHexagons"/>
    <dgm:cxn modelId="{4F36561F-75E2-48EF-A67E-9F7F2AF37215}" type="presParOf" srcId="{F87BE005-3D79-4E70-BE92-AD5931BDB9A0}" destId="{41C35811-6152-4D1F-B48E-F456D29B2329}" srcOrd="2" destOrd="0" presId="urn:microsoft.com/office/officeart/2008/layout/AlternatingHexagons"/>
    <dgm:cxn modelId="{60C2F698-F070-4427-830F-14CD9BC13E4C}" type="presParOf" srcId="{F87BE005-3D79-4E70-BE92-AD5931BDB9A0}" destId="{9454CE68-18A4-4D78-A2B7-281F9A97E86C}" srcOrd="3" destOrd="0" presId="urn:microsoft.com/office/officeart/2008/layout/AlternatingHexagons"/>
    <dgm:cxn modelId="{36B5C20D-A869-4337-9634-A02D2A71170A}" type="presParOf" srcId="{F87BE005-3D79-4E70-BE92-AD5931BDB9A0}" destId="{E5880C41-107E-4D89-AF27-0F59221122A2}" srcOrd="4" destOrd="0" presId="urn:microsoft.com/office/officeart/2008/layout/AlternatingHexagons"/>
    <dgm:cxn modelId="{D39FCC59-DA05-441D-8446-9B62EB5165F4}" type="presParOf" srcId="{378D52E8-D6D4-4144-9025-03CB4E2DC8F4}" destId="{09479344-8E98-479A-A37C-0E9FFB627829}" srcOrd="1" destOrd="0" presId="urn:microsoft.com/office/officeart/2008/layout/AlternatingHexagons"/>
    <dgm:cxn modelId="{5EFB9E2C-BF98-4F75-857F-10D9D4281702}" type="presParOf" srcId="{378D52E8-D6D4-4144-9025-03CB4E2DC8F4}" destId="{48456828-CC4E-41B7-A09A-7D0843D731E5}" srcOrd="2" destOrd="0" presId="urn:microsoft.com/office/officeart/2008/layout/AlternatingHexagons"/>
    <dgm:cxn modelId="{C9864CE6-6CFA-40CB-A8D4-F732D108AF45}" type="presParOf" srcId="{48456828-CC4E-41B7-A09A-7D0843D731E5}" destId="{043EA1CB-7C78-4149-9F53-F3A24E5DDCCB}" srcOrd="0" destOrd="0" presId="urn:microsoft.com/office/officeart/2008/layout/AlternatingHexagons"/>
    <dgm:cxn modelId="{4229251B-99C5-4952-A88E-29D2BA3378A5}" type="presParOf" srcId="{48456828-CC4E-41B7-A09A-7D0843D731E5}" destId="{D8DFC3D7-02A6-4D42-B291-6EDC3EBA6D03}" srcOrd="1" destOrd="0" presId="urn:microsoft.com/office/officeart/2008/layout/AlternatingHexagons"/>
    <dgm:cxn modelId="{FD0FDE9B-8031-48A6-BC76-58D28296188F}" type="presParOf" srcId="{48456828-CC4E-41B7-A09A-7D0843D731E5}" destId="{E4C0FE04-430F-4EC7-ADB2-D25DEA94DE3F}" srcOrd="2" destOrd="0" presId="urn:microsoft.com/office/officeart/2008/layout/AlternatingHexagons"/>
    <dgm:cxn modelId="{03FE0FCE-BAC1-4370-9A85-D138E102D7A2}" type="presParOf" srcId="{48456828-CC4E-41B7-A09A-7D0843D731E5}" destId="{9555148E-45CD-4D25-A234-EFA7BCEA27C1}" srcOrd="3" destOrd="0" presId="urn:microsoft.com/office/officeart/2008/layout/AlternatingHexagons"/>
    <dgm:cxn modelId="{9135B8D7-964F-4DEE-85DD-405BA4BFFECA}" type="presParOf" srcId="{48456828-CC4E-41B7-A09A-7D0843D731E5}" destId="{F89F4D2B-A68C-4835-9D52-4A99C790A883}" srcOrd="4" destOrd="0" presId="urn:microsoft.com/office/officeart/2008/layout/AlternatingHexagons"/>
    <dgm:cxn modelId="{42D1ACCF-7CF6-4DCB-BC49-7CD9BFE24FBB}" type="presParOf" srcId="{378D52E8-D6D4-4144-9025-03CB4E2DC8F4}" destId="{86A34130-09F9-47A1-9DB4-6D0D4FEA5D08}" srcOrd="3" destOrd="0" presId="urn:microsoft.com/office/officeart/2008/layout/AlternatingHexagons"/>
    <dgm:cxn modelId="{D84CCD7E-7E73-472B-AA41-D5AAF9CECB1A}" type="presParOf" srcId="{378D52E8-D6D4-4144-9025-03CB4E2DC8F4}" destId="{808DB5A6-41DC-49FE-97AB-6348F07E343F}" srcOrd="4" destOrd="0" presId="urn:microsoft.com/office/officeart/2008/layout/AlternatingHexagons"/>
    <dgm:cxn modelId="{8B7E9C5C-7DB5-4F26-9887-0355E56A3B81}" type="presParOf" srcId="{808DB5A6-41DC-49FE-97AB-6348F07E343F}" destId="{B3E10693-5370-4999-B458-C9902DCE2E60}" srcOrd="0" destOrd="0" presId="urn:microsoft.com/office/officeart/2008/layout/AlternatingHexagons"/>
    <dgm:cxn modelId="{855CE664-610F-4754-9251-3D2618B9608D}" type="presParOf" srcId="{808DB5A6-41DC-49FE-97AB-6348F07E343F}" destId="{7631AAEB-4307-40BE-9737-13A72AF5B95A}" srcOrd="1" destOrd="0" presId="urn:microsoft.com/office/officeart/2008/layout/AlternatingHexagons"/>
    <dgm:cxn modelId="{A26CA24D-E772-4893-9119-17F85FF13D31}" type="presParOf" srcId="{808DB5A6-41DC-49FE-97AB-6348F07E343F}" destId="{1BBF7D92-6CB3-448D-A54B-4D93646B419D}" srcOrd="2" destOrd="0" presId="urn:microsoft.com/office/officeart/2008/layout/AlternatingHexagons"/>
    <dgm:cxn modelId="{A181AE29-8606-4E83-BED2-9624E8866B99}" type="presParOf" srcId="{808DB5A6-41DC-49FE-97AB-6348F07E343F}" destId="{98C8F235-21DD-42A8-A8CA-DB301A12C262}" srcOrd="3" destOrd="0" presId="urn:microsoft.com/office/officeart/2008/layout/AlternatingHexagons"/>
    <dgm:cxn modelId="{9B238C7D-7EFF-4129-B632-4DB674C98984}" type="presParOf" srcId="{808DB5A6-41DC-49FE-97AB-6348F07E343F}" destId="{5854A744-AAC2-41C5-B256-F2463D09DD45}"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75274A-25BD-4B85-92EC-42F8E37D6FD5}"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s-EC"/>
        </a:p>
      </dgm:t>
    </dgm:pt>
    <dgm:pt modelId="{9592C396-E625-4939-A62C-26ACC2D8F2E9}">
      <dgm:prSet phldrT="[Texto]"/>
      <dgm:spPr/>
      <dgm:t>
        <a:bodyPr/>
        <a:lstStyle/>
        <a:p>
          <a:r>
            <a:rPr lang="es-EC" b="1" dirty="0" smtClean="0">
              <a:solidFill>
                <a:schemeClr val="tx1"/>
              </a:solidFill>
            </a:rPr>
            <a:t>ANTENA GPS 5800</a:t>
          </a:r>
          <a:endParaRPr lang="es-EC" b="1" dirty="0">
            <a:solidFill>
              <a:schemeClr val="tx1"/>
            </a:solidFill>
          </a:endParaRPr>
        </a:p>
      </dgm:t>
    </dgm:pt>
    <dgm:pt modelId="{AD07665C-CDED-4586-8BDC-1669237D98D9}" type="parTrans" cxnId="{241D4A8D-C892-4296-83C8-227F1AF26CA7}">
      <dgm:prSet/>
      <dgm:spPr/>
      <dgm:t>
        <a:bodyPr/>
        <a:lstStyle/>
        <a:p>
          <a:endParaRPr lang="es-EC"/>
        </a:p>
      </dgm:t>
    </dgm:pt>
    <dgm:pt modelId="{03559763-3ABF-4882-B5CD-BC4B3C2DCB84}" type="sibTrans" cxnId="{241D4A8D-C892-4296-83C8-227F1AF26CA7}">
      <dgm:prSet/>
      <dgm:spPr/>
      <dgm:t>
        <a:bodyPr/>
        <a:lstStyle/>
        <a:p>
          <a:endParaRPr lang="es-EC"/>
        </a:p>
      </dgm:t>
    </dgm:pt>
    <dgm:pt modelId="{12DAFC70-529A-4413-A036-C7149FE4629C}">
      <dgm:prSet phldrT="[Texto]"/>
      <dgm:spPr/>
      <dgm:t>
        <a:bodyPr/>
        <a:lstStyle/>
        <a:p>
          <a:r>
            <a:rPr lang="es-EC" dirty="0" smtClean="0">
              <a:solidFill>
                <a:schemeClr val="tx1"/>
              </a:solidFill>
            </a:rPr>
            <a:t>Para la red GPS se utilizó antenas GPS doble frecuencia</a:t>
          </a:r>
          <a:endParaRPr lang="es-EC" dirty="0">
            <a:solidFill>
              <a:schemeClr val="tx1"/>
            </a:solidFill>
          </a:endParaRPr>
        </a:p>
      </dgm:t>
    </dgm:pt>
    <dgm:pt modelId="{A5100A20-173A-4B22-8349-A8109AC1EA28}" type="parTrans" cxnId="{A9DFD4E5-9B98-4BEB-AE11-2945BE63B2AA}">
      <dgm:prSet/>
      <dgm:spPr/>
      <dgm:t>
        <a:bodyPr/>
        <a:lstStyle/>
        <a:p>
          <a:endParaRPr lang="es-EC"/>
        </a:p>
      </dgm:t>
    </dgm:pt>
    <dgm:pt modelId="{354A3C17-9964-4953-9008-08F1E733FC08}" type="sibTrans" cxnId="{A9DFD4E5-9B98-4BEB-AE11-2945BE63B2AA}">
      <dgm:prSet/>
      <dgm:spPr/>
      <dgm:t>
        <a:bodyPr/>
        <a:lstStyle/>
        <a:p>
          <a:endParaRPr lang="es-EC"/>
        </a:p>
      </dgm:t>
    </dgm:pt>
    <dgm:pt modelId="{AC1E5D23-7707-431C-BC20-AD92085E8AB5}">
      <dgm:prSet phldrT="[Texto]" phldr="1"/>
      <dgm:spPr/>
      <dgm:t>
        <a:bodyPr/>
        <a:lstStyle/>
        <a:p>
          <a:endParaRPr lang="es-EC" dirty="0">
            <a:solidFill>
              <a:schemeClr val="tx1"/>
            </a:solidFill>
          </a:endParaRPr>
        </a:p>
      </dgm:t>
    </dgm:pt>
    <dgm:pt modelId="{9EBA1FE5-7A83-4AED-BCB2-4736AA485FE1}" type="parTrans" cxnId="{A2F718B1-427E-4D2B-8B7A-594532841649}">
      <dgm:prSet/>
      <dgm:spPr/>
      <dgm:t>
        <a:bodyPr/>
        <a:lstStyle/>
        <a:p>
          <a:endParaRPr lang="es-EC"/>
        </a:p>
      </dgm:t>
    </dgm:pt>
    <dgm:pt modelId="{BDCDE932-C8E8-46E9-969D-DAB59AD408FE}" type="sibTrans" cxnId="{A2F718B1-427E-4D2B-8B7A-594532841649}">
      <dgm:prSet/>
      <dgm:spPr/>
      <dgm:t>
        <a:bodyPr/>
        <a:lstStyle/>
        <a:p>
          <a:endParaRPr lang="es-EC"/>
        </a:p>
      </dgm:t>
    </dgm:pt>
    <dgm:pt modelId="{A016D589-56CF-49EF-9A26-C3275BA14C2A}">
      <dgm:prSet phldrT="[Texto]"/>
      <dgm:spPr/>
      <dgm:t>
        <a:bodyPr/>
        <a:lstStyle/>
        <a:p>
          <a:r>
            <a:rPr lang="es-EC" b="1" dirty="0" smtClean="0">
              <a:solidFill>
                <a:schemeClr val="tx1"/>
              </a:solidFill>
            </a:rPr>
            <a:t>GNSS SOLUTIONS</a:t>
          </a:r>
          <a:r>
            <a:rPr lang="es-EC" b="1" baseline="30000" dirty="0" smtClean="0">
              <a:solidFill>
                <a:schemeClr val="tx1"/>
              </a:solidFill>
            </a:rPr>
            <a:t> </a:t>
          </a:r>
          <a:endParaRPr lang="es-EC" dirty="0"/>
        </a:p>
      </dgm:t>
    </dgm:pt>
    <dgm:pt modelId="{F200A4FC-D3CF-4A91-A8E7-B079BC5F386E}" type="parTrans" cxnId="{ADC3308C-5972-4FD8-8A7A-1DC71962411B}">
      <dgm:prSet/>
      <dgm:spPr/>
      <dgm:t>
        <a:bodyPr/>
        <a:lstStyle/>
        <a:p>
          <a:endParaRPr lang="es-EC"/>
        </a:p>
      </dgm:t>
    </dgm:pt>
    <dgm:pt modelId="{87402CE5-EEF4-48A7-81C5-FBD1B2448B73}" type="sibTrans" cxnId="{ADC3308C-5972-4FD8-8A7A-1DC71962411B}">
      <dgm:prSet/>
      <dgm:spPr/>
      <dgm:t>
        <a:bodyPr/>
        <a:lstStyle/>
        <a:p>
          <a:endParaRPr lang="es-EC"/>
        </a:p>
      </dgm:t>
    </dgm:pt>
    <dgm:pt modelId="{2600F66F-B2E6-40B8-B23B-B6326D0630CB}">
      <dgm:prSet phldrT="[Texto]"/>
      <dgm:spPr/>
      <dgm:t>
        <a:bodyPr/>
        <a:lstStyle/>
        <a:p>
          <a:r>
            <a:rPr lang="es-EC" dirty="0" smtClean="0">
              <a:solidFill>
                <a:schemeClr val="tx1"/>
              </a:solidFill>
            </a:rPr>
            <a:t>programa indispensable para realizar ajustes y post-proceso de información tomada con GPS</a:t>
          </a:r>
          <a:endParaRPr lang="es-EC" dirty="0"/>
        </a:p>
      </dgm:t>
    </dgm:pt>
    <dgm:pt modelId="{14F91812-F0E6-4176-8BF3-FFE0955221F1}" type="parTrans" cxnId="{0BB41FB0-469A-4E04-BC01-34A0E0D542F9}">
      <dgm:prSet/>
      <dgm:spPr/>
      <dgm:t>
        <a:bodyPr/>
        <a:lstStyle/>
        <a:p>
          <a:endParaRPr lang="es-EC"/>
        </a:p>
      </dgm:t>
    </dgm:pt>
    <dgm:pt modelId="{F7FFF9C9-B6B1-4EB2-9BAA-13A434C56C9A}" type="sibTrans" cxnId="{0BB41FB0-469A-4E04-BC01-34A0E0D542F9}">
      <dgm:prSet/>
      <dgm:spPr/>
      <dgm:t>
        <a:bodyPr/>
        <a:lstStyle/>
        <a:p>
          <a:endParaRPr lang="es-EC"/>
        </a:p>
      </dgm:t>
    </dgm:pt>
    <dgm:pt modelId="{73D84778-75C1-470C-8E64-93F56100FA54}">
      <dgm:prSet phldrT="[Texto]"/>
      <dgm:spPr/>
      <dgm:t>
        <a:bodyPr/>
        <a:lstStyle/>
        <a:p>
          <a:r>
            <a:rPr lang="es-EC" dirty="0" smtClean="0">
              <a:solidFill>
                <a:schemeClr val="tx1"/>
              </a:solidFill>
            </a:rPr>
            <a:t>permite realizar la detección de errores para ajustar la red geodésica</a:t>
          </a:r>
          <a:endParaRPr lang="es-EC" dirty="0"/>
        </a:p>
      </dgm:t>
    </dgm:pt>
    <dgm:pt modelId="{7F396ADF-7DEE-424B-963F-DE361CDA1993}" type="parTrans" cxnId="{625A77F1-D9BD-4992-83F2-BE9148079898}">
      <dgm:prSet/>
      <dgm:spPr/>
      <dgm:t>
        <a:bodyPr/>
        <a:lstStyle/>
        <a:p>
          <a:endParaRPr lang="es-EC"/>
        </a:p>
      </dgm:t>
    </dgm:pt>
    <dgm:pt modelId="{66512A89-18CE-40F6-BFBF-3CAD6CD779BE}" type="sibTrans" cxnId="{625A77F1-D9BD-4992-83F2-BE9148079898}">
      <dgm:prSet/>
      <dgm:spPr/>
      <dgm:t>
        <a:bodyPr/>
        <a:lstStyle/>
        <a:p>
          <a:endParaRPr lang="es-EC"/>
        </a:p>
      </dgm:t>
    </dgm:pt>
    <dgm:pt modelId="{99B0DE44-4C2A-4B01-A37E-BD354477A86E}">
      <dgm:prSet phldrT="[Texto]"/>
      <dgm:spPr/>
      <dgm:t>
        <a:bodyPr/>
        <a:lstStyle/>
        <a:p>
          <a:r>
            <a:rPr lang="es-EC" b="1" dirty="0" smtClean="0">
              <a:solidFill>
                <a:schemeClr val="tx1"/>
              </a:solidFill>
            </a:rPr>
            <a:t>EGM96 </a:t>
          </a:r>
          <a:endParaRPr lang="es-EC" b="1" dirty="0"/>
        </a:p>
      </dgm:t>
    </dgm:pt>
    <dgm:pt modelId="{0AE66305-0A23-46B3-9BAB-52159071E8F6}" type="parTrans" cxnId="{A8FBB2FA-0FAE-484F-AEA3-8D612C9129F3}">
      <dgm:prSet/>
      <dgm:spPr/>
      <dgm:t>
        <a:bodyPr/>
        <a:lstStyle/>
        <a:p>
          <a:endParaRPr lang="es-EC"/>
        </a:p>
      </dgm:t>
    </dgm:pt>
    <dgm:pt modelId="{1CC719AE-1AE7-4A82-BF4D-A09D5EF4A3DF}" type="sibTrans" cxnId="{A8FBB2FA-0FAE-484F-AEA3-8D612C9129F3}">
      <dgm:prSet/>
      <dgm:spPr/>
      <dgm:t>
        <a:bodyPr/>
        <a:lstStyle/>
        <a:p>
          <a:endParaRPr lang="es-EC"/>
        </a:p>
      </dgm:t>
    </dgm:pt>
    <dgm:pt modelId="{055B8066-1FBD-43B1-9B59-E80FF94D2740}">
      <dgm:prSet phldrT="[Texto]"/>
      <dgm:spPr/>
      <dgm:t>
        <a:bodyPr/>
        <a:lstStyle/>
        <a:p>
          <a:r>
            <a:rPr lang="es-EC" dirty="0" smtClean="0">
              <a:solidFill>
                <a:schemeClr val="tx1"/>
              </a:solidFill>
            </a:rPr>
            <a:t>para los trabajos con fines geodésicos se toma este modelo para así obtener la ondulación </a:t>
          </a:r>
          <a:r>
            <a:rPr lang="es-EC" dirty="0" err="1" smtClean="0">
              <a:solidFill>
                <a:schemeClr val="tx1"/>
              </a:solidFill>
            </a:rPr>
            <a:t>geoidal</a:t>
          </a:r>
          <a:r>
            <a:rPr lang="es-EC" dirty="0" smtClean="0">
              <a:solidFill>
                <a:schemeClr val="tx1"/>
              </a:solidFill>
            </a:rPr>
            <a:t> de cada punto y con esto poder calcular la altura nivelada</a:t>
          </a:r>
          <a:endParaRPr lang="es-EC" dirty="0"/>
        </a:p>
      </dgm:t>
    </dgm:pt>
    <dgm:pt modelId="{EA60039D-1A64-4A5D-A50D-5468511013D4}" type="parTrans" cxnId="{DC7A91A0-C6A9-4B62-B145-D10C48EA914C}">
      <dgm:prSet/>
      <dgm:spPr/>
      <dgm:t>
        <a:bodyPr/>
        <a:lstStyle/>
        <a:p>
          <a:endParaRPr lang="es-EC"/>
        </a:p>
      </dgm:t>
    </dgm:pt>
    <dgm:pt modelId="{B57E80F0-7A5B-4C7F-A884-D8691BAAF7F2}" type="sibTrans" cxnId="{DC7A91A0-C6A9-4B62-B145-D10C48EA914C}">
      <dgm:prSet/>
      <dgm:spPr/>
      <dgm:t>
        <a:bodyPr/>
        <a:lstStyle/>
        <a:p>
          <a:endParaRPr lang="es-EC"/>
        </a:p>
      </dgm:t>
    </dgm:pt>
    <mc:AlternateContent xmlns:mc="http://schemas.openxmlformats.org/markup-compatibility/2006" xmlns:a14="http://schemas.microsoft.com/office/drawing/2010/main">
      <mc:Choice Requires="a14">
        <dgm:pt modelId="{A5D4C5DB-9B65-404A-842F-0BB384C2D755}">
          <dgm:prSet phldrT="[Texto]"/>
          <dgm:spPr/>
          <dgm:t>
            <a:bodyPr/>
            <a:lstStyle/>
            <a:p>
              <a14:m>
                <m:oMath xmlns:m="http://schemas.openxmlformats.org/officeDocument/2006/math">
                  <m:r>
                    <a:rPr lang="es-EC" i="1" smtClean="0">
                      <a:solidFill>
                        <a:schemeClr val="tx1"/>
                      </a:solidFill>
                      <a:latin typeface="Cambria Math"/>
                    </a:rPr>
                    <m:t>h𝑒</m:t>
                  </m:r>
                  <m:r>
                    <a:rPr lang="es-EC" i="1" smtClean="0">
                      <a:solidFill>
                        <a:schemeClr val="tx1"/>
                      </a:solidFill>
                      <a:latin typeface="Cambria Math"/>
                    </a:rPr>
                    <m:t>=</m:t>
                  </m:r>
                  <m:r>
                    <a:rPr lang="es-EC" i="1" smtClean="0">
                      <a:solidFill>
                        <a:schemeClr val="tx1"/>
                      </a:solidFill>
                      <a:latin typeface="Cambria Math"/>
                    </a:rPr>
                    <m:t>𝐻</m:t>
                  </m:r>
                  <m:r>
                    <a:rPr lang="es-EC" i="1" smtClean="0">
                      <a:solidFill>
                        <a:schemeClr val="tx1"/>
                      </a:solidFill>
                      <a:latin typeface="Cambria Math"/>
                    </a:rPr>
                    <m:t>+Ƞ</m:t>
                  </m:r>
                </m:oMath>
              </a14:m>
              <a:r>
                <a:rPr lang="es-EC" dirty="0">
                  <a:solidFill>
                    <a:schemeClr val="tx1"/>
                  </a:solidFill>
                </a:rPr>
                <a:t>  “Fórmula para calcular “H” </a:t>
              </a:r>
              <a:r>
                <a:rPr lang="es-EC" dirty="0" smtClean="0">
                  <a:solidFill>
                    <a:schemeClr val="tx1"/>
                  </a:solidFill>
                </a:rPr>
                <a:t>-</a:t>
              </a:r>
              <a:endParaRPr lang="es-EC" dirty="0"/>
            </a:p>
          </dgm:t>
        </dgm:pt>
      </mc:Choice>
      <mc:Fallback xmlns="">
        <dgm:pt modelId="{A5D4C5DB-9B65-404A-842F-0BB384C2D755}">
          <dgm:prSet phldrT="[Texto]"/>
          <dgm:spPr/>
          <dgm:t>
            <a:bodyPr/>
            <a:lstStyle/>
            <a:p>
              <a:r>
                <a:rPr lang="es-EC" i="0" smtClean="0">
                  <a:solidFill>
                    <a:schemeClr val="tx1"/>
                  </a:solidFill>
                  <a:latin typeface="Cambria Math"/>
                </a:rPr>
                <a:t>ℎ𝑒=𝐻+Ƞ</a:t>
              </a:r>
              <a:r>
                <a:rPr lang="es-EC" dirty="0">
                  <a:solidFill>
                    <a:schemeClr val="tx1"/>
                  </a:solidFill>
                </a:rPr>
                <a:t>  “Fórmula para calcular “H” </a:t>
              </a:r>
              <a:r>
                <a:rPr lang="es-EC" dirty="0" smtClean="0">
                  <a:solidFill>
                    <a:schemeClr val="tx1"/>
                  </a:solidFill>
                </a:rPr>
                <a:t>-</a:t>
              </a:r>
              <a:endParaRPr lang="es-EC" dirty="0"/>
            </a:p>
          </dgm:t>
        </dgm:pt>
      </mc:Fallback>
    </mc:AlternateContent>
    <dgm:pt modelId="{EC7FB26B-99C4-42C8-BA56-9534D3FBB087}" type="parTrans" cxnId="{06076CDB-6054-4529-9529-FB520D047A32}">
      <dgm:prSet/>
      <dgm:spPr/>
      <dgm:t>
        <a:bodyPr/>
        <a:lstStyle/>
        <a:p>
          <a:endParaRPr lang="es-EC"/>
        </a:p>
      </dgm:t>
    </dgm:pt>
    <dgm:pt modelId="{B42087E1-F35B-4F00-AB0C-28C264B55940}" type="sibTrans" cxnId="{06076CDB-6054-4529-9529-FB520D047A32}">
      <dgm:prSet/>
      <dgm:spPr/>
      <dgm:t>
        <a:bodyPr/>
        <a:lstStyle/>
        <a:p>
          <a:endParaRPr lang="es-EC"/>
        </a:p>
      </dgm:t>
    </dgm:pt>
    <dgm:pt modelId="{1939F919-B1AC-479A-AECE-017013E88A1A}">
      <dgm:prSet phldrT="[Texto]"/>
      <dgm:spPr>
        <a:blipFill rotWithShape="0">
          <a:blip xmlns:r="http://schemas.openxmlformats.org/officeDocument/2006/relationships" r:embed="rId1"/>
          <a:stretch>
            <a:fillRect/>
          </a:stretch>
        </a:blipFill>
      </dgm:spPr>
      <dgm:t>
        <a:bodyPr/>
        <a:lstStyle/>
        <a:p>
          <a:r>
            <a:rPr lang="es-EC" b="1" dirty="0" smtClean="0">
              <a:solidFill>
                <a:schemeClr val="tx1"/>
              </a:solidFill>
            </a:rPr>
            <a:t>CONVERT TO RINEX</a:t>
          </a:r>
          <a:endParaRPr lang="es-EC" dirty="0">
            <a:solidFill>
              <a:schemeClr val="tx1"/>
            </a:solidFill>
          </a:endParaRPr>
        </a:p>
      </dgm:t>
    </dgm:pt>
    <dgm:pt modelId="{3878A541-A267-4EB1-870D-79B29DBC3866}" type="parTrans" cxnId="{74868E9A-31DE-46A4-9299-E55691A3246B}">
      <dgm:prSet/>
      <dgm:spPr/>
      <dgm:t>
        <a:bodyPr/>
        <a:lstStyle/>
        <a:p>
          <a:endParaRPr lang="es-EC"/>
        </a:p>
      </dgm:t>
    </dgm:pt>
    <dgm:pt modelId="{26C9CAD7-1A57-4F14-84D2-DD020A494644}" type="sibTrans" cxnId="{74868E9A-31DE-46A4-9299-E55691A3246B}">
      <dgm:prSet/>
      <dgm:spPr/>
      <dgm:t>
        <a:bodyPr/>
        <a:lstStyle/>
        <a:p>
          <a:endParaRPr lang="es-EC"/>
        </a:p>
      </dgm:t>
    </dgm:pt>
    <dgm:pt modelId="{BE67A095-7B22-4654-83AD-FDA0B193DECD}">
      <dgm:prSet phldrT="[Texto]"/>
      <dgm:spPr/>
      <dgm:t>
        <a:bodyPr/>
        <a:lstStyle/>
        <a:p>
          <a:r>
            <a:rPr lang="es-EC" dirty="0" smtClean="0">
              <a:solidFill>
                <a:schemeClr val="tx1"/>
              </a:solidFill>
            </a:rPr>
            <a:t>Software utilizado para cambiar el formato de los datos descargados del GPS</a:t>
          </a:r>
          <a:endParaRPr lang="es-EC" dirty="0">
            <a:solidFill>
              <a:schemeClr val="tx1"/>
            </a:solidFill>
          </a:endParaRPr>
        </a:p>
      </dgm:t>
    </dgm:pt>
    <dgm:pt modelId="{214470C3-1FF4-44D7-883E-BA91D4A050C3}" type="parTrans" cxnId="{3829C39B-4F1A-4153-9CF1-4AB91E424732}">
      <dgm:prSet/>
      <dgm:spPr/>
      <dgm:t>
        <a:bodyPr/>
        <a:lstStyle/>
        <a:p>
          <a:endParaRPr lang="es-EC"/>
        </a:p>
      </dgm:t>
    </dgm:pt>
    <dgm:pt modelId="{F3AACEF3-0C54-4D9D-AD2F-9071554509B7}" type="sibTrans" cxnId="{3829C39B-4F1A-4153-9CF1-4AB91E424732}">
      <dgm:prSet/>
      <dgm:spPr/>
      <dgm:t>
        <a:bodyPr/>
        <a:lstStyle/>
        <a:p>
          <a:endParaRPr lang="es-EC"/>
        </a:p>
      </dgm:t>
    </dgm:pt>
    <dgm:pt modelId="{98CD2524-32A7-496F-B727-81C3F1B4A8C0}">
      <dgm:prSet phldrT="[Texto]"/>
      <dgm:spPr/>
      <dgm:t>
        <a:bodyPr/>
        <a:lstStyle/>
        <a:p>
          <a:r>
            <a:rPr lang="es-EC" dirty="0" smtClean="0">
              <a:solidFill>
                <a:schemeClr val="tx1"/>
              </a:solidFill>
            </a:rPr>
            <a:t>.DAT a archivos de observación y navegación.</a:t>
          </a:r>
          <a:endParaRPr lang="es-EC" dirty="0">
            <a:solidFill>
              <a:schemeClr val="tx1"/>
            </a:solidFill>
          </a:endParaRPr>
        </a:p>
      </dgm:t>
    </dgm:pt>
    <dgm:pt modelId="{9AFFE1C1-7470-49D5-899E-CB33CE6141EC}" type="parTrans" cxnId="{0908A2E9-6A8D-4774-88A7-014189001C01}">
      <dgm:prSet/>
      <dgm:spPr/>
      <dgm:t>
        <a:bodyPr/>
        <a:lstStyle/>
        <a:p>
          <a:endParaRPr lang="es-EC"/>
        </a:p>
      </dgm:t>
    </dgm:pt>
    <dgm:pt modelId="{5E3D3684-92E6-4428-90CB-838DEF7F37F2}" type="sibTrans" cxnId="{0908A2E9-6A8D-4774-88A7-014189001C01}">
      <dgm:prSet/>
      <dgm:spPr/>
      <dgm:t>
        <a:bodyPr/>
        <a:lstStyle/>
        <a:p>
          <a:endParaRPr lang="es-EC"/>
        </a:p>
      </dgm:t>
    </dgm:pt>
    <dgm:pt modelId="{65883E75-EBDF-491B-B253-973EDFB1D071}" type="pres">
      <dgm:prSet presAssocID="{BF75274A-25BD-4B85-92EC-42F8E37D6FD5}" presName="linear" presStyleCnt="0">
        <dgm:presLayoutVars>
          <dgm:dir/>
          <dgm:resizeHandles val="exact"/>
        </dgm:presLayoutVars>
      </dgm:prSet>
      <dgm:spPr/>
      <dgm:t>
        <a:bodyPr/>
        <a:lstStyle/>
        <a:p>
          <a:endParaRPr lang="es-EC"/>
        </a:p>
      </dgm:t>
    </dgm:pt>
    <dgm:pt modelId="{6BE206AA-B578-4543-94BE-77F32FF3DD8B}" type="pres">
      <dgm:prSet presAssocID="{9592C396-E625-4939-A62C-26ACC2D8F2E9}" presName="comp" presStyleCnt="0"/>
      <dgm:spPr/>
    </dgm:pt>
    <dgm:pt modelId="{9A0BA0A2-5403-44CF-8BB0-A4B3E3DA9DDC}" type="pres">
      <dgm:prSet presAssocID="{9592C396-E625-4939-A62C-26ACC2D8F2E9}" presName="box" presStyleLbl="node1" presStyleIdx="0" presStyleCnt="4"/>
      <dgm:spPr/>
      <dgm:t>
        <a:bodyPr/>
        <a:lstStyle/>
        <a:p>
          <a:endParaRPr lang="es-EC"/>
        </a:p>
      </dgm:t>
    </dgm:pt>
    <dgm:pt modelId="{67C3537D-A967-4991-9EDC-91B2E16B97E7}" type="pres">
      <dgm:prSet presAssocID="{9592C396-E625-4939-A62C-26ACC2D8F2E9}" presName="img" presStyleLbl="fgImgPlace1" presStyleIdx="0" presStyleCnt="4"/>
      <dgm:spPr>
        <a:blipFill rotWithShape="1">
          <a:blip xmlns:r="http://schemas.openxmlformats.org/officeDocument/2006/relationships" r:embed="rId2"/>
          <a:stretch>
            <a:fillRect/>
          </a:stretch>
        </a:blipFill>
      </dgm:spPr>
      <dgm:t>
        <a:bodyPr/>
        <a:lstStyle/>
        <a:p>
          <a:endParaRPr lang="es-EC"/>
        </a:p>
      </dgm:t>
    </dgm:pt>
    <dgm:pt modelId="{A53153F9-C2C7-4C5D-A15B-2EB3A4A2962F}" type="pres">
      <dgm:prSet presAssocID="{9592C396-E625-4939-A62C-26ACC2D8F2E9}" presName="text" presStyleLbl="node1" presStyleIdx="0" presStyleCnt="4">
        <dgm:presLayoutVars>
          <dgm:bulletEnabled val="1"/>
        </dgm:presLayoutVars>
      </dgm:prSet>
      <dgm:spPr/>
      <dgm:t>
        <a:bodyPr/>
        <a:lstStyle/>
        <a:p>
          <a:endParaRPr lang="es-EC"/>
        </a:p>
      </dgm:t>
    </dgm:pt>
    <dgm:pt modelId="{84D0C19B-217C-4324-8623-3EE68458C816}" type="pres">
      <dgm:prSet presAssocID="{03559763-3ABF-4882-B5CD-BC4B3C2DCB84}" presName="spacer" presStyleCnt="0"/>
      <dgm:spPr/>
    </dgm:pt>
    <dgm:pt modelId="{0C9E307C-2185-4775-9926-46B246D898B5}" type="pres">
      <dgm:prSet presAssocID="{A016D589-56CF-49EF-9A26-C3275BA14C2A}" presName="comp" presStyleCnt="0"/>
      <dgm:spPr/>
    </dgm:pt>
    <dgm:pt modelId="{BC42E155-4285-4AD4-8B47-F4492850AA1E}" type="pres">
      <dgm:prSet presAssocID="{A016D589-56CF-49EF-9A26-C3275BA14C2A}" presName="box" presStyleLbl="node1" presStyleIdx="1" presStyleCnt="4"/>
      <dgm:spPr/>
      <dgm:t>
        <a:bodyPr/>
        <a:lstStyle/>
        <a:p>
          <a:endParaRPr lang="es-EC"/>
        </a:p>
      </dgm:t>
    </dgm:pt>
    <dgm:pt modelId="{175D85CB-0C53-4F12-9F9E-21BB14FB12B1}" type="pres">
      <dgm:prSet presAssocID="{A016D589-56CF-49EF-9A26-C3275BA14C2A}" presName="img" presStyleLbl="fgImgPlace1" presStyleIdx="1" presStyleCnt="4" custScaleX="72046" custScaleY="99224" custLinFactNeighborX="1172" custLinFactNeighborY="0"/>
      <dgm:spPr>
        <a:blipFill>
          <a:blip xmlns:r="http://schemas.openxmlformats.org/officeDocument/2006/relationships" r:embed="rId3">
            <a:extLst>
              <a:ext uri="{28A0092B-C50C-407E-A947-70E740481C1C}">
                <a14:useLocalDpi xmlns:a14="http://schemas.microsoft.com/office/drawing/2010/main" val="0"/>
              </a:ext>
            </a:extLst>
          </a:blip>
          <a:srcRect/>
          <a:stretch>
            <a:fillRect t="-19000" b="-19000"/>
          </a:stretch>
        </a:blipFill>
      </dgm:spPr>
      <dgm:t>
        <a:bodyPr/>
        <a:lstStyle/>
        <a:p>
          <a:endParaRPr lang="es-EC"/>
        </a:p>
      </dgm:t>
    </dgm:pt>
    <dgm:pt modelId="{AB95FDDF-D6CF-4F3B-8ABA-0441F3974FD3}" type="pres">
      <dgm:prSet presAssocID="{A016D589-56CF-49EF-9A26-C3275BA14C2A}" presName="text" presStyleLbl="node1" presStyleIdx="1" presStyleCnt="4">
        <dgm:presLayoutVars>
          <dgm:bulletEnabled val="1"/>
        </dgm:presLayoutVars>
      </dgm:prSet>
      <dgm:spPr/>
      <dgm:t>
        <a:bodyPr/>
        <a:lstStyle/>
        <a:p>
          <a:endParaRPr lang="es-EC"/>
        </a:p>
      </dgm:t>
    </dgm:pt>
    <dgm:pt modelId="{F06B56CE-B107-4E23-AF44-57D5E747140E}" type="pres">
      <dgm:prSet presAssocID="{87402CE5-EEF4-48A7-81C5-FBD1B2448B73}" presName="spacer" presStyleCnt="0"/>
      <dgm:spPr/>
    </dgm:pt>
    <dgm:pt modelId="{907CCA45-26A3-4BFD-8E7B-4E9BD45C10BB}" type="pres">
      <dgm:prSet presAssocID="{99B0DE44-4C2A-4B01-A37E-BD354477A86E}" presName="comp" presStyleCnt="0"/>
      <dgm:spPr/>
    </dgm:pt>
    <dgm:pt modelId="{AC1E84C9-E423-41B4-B2E8-5E263DF3CC02}" type="pres">
      <dgm:prSet presAssocID="{99B0DE44-4C2A-4B01-A37E-BD354477A86E}" presName="box" presStyleLbl="node1" presStyleIdx="2" presStyleCnt="4"/>
      <dgm:spPr/>
      <dgm:t>
        <a:bodyPr/>
        <a:lstStyle/>
        <a:p>
          <a:endParaRPr lang="es-EC"/>
        </a:p>
      </dgm:t>
    </dgm:pt>
    <dgm:pt modelId="{BA75ED99-B462-4C0F-8765-F01C9E6CDFEC}" type="pres">
      <dgm:prSet presAssocID="{99B0DE44-4C2A-4B01-A37E-BD354477A86E}" presName="img" presStyleLbl="fgImgPlace1" presStyleIdx="2"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8000" r="-8000"/>
          </a:stretch>
        </a:blipFill>
      </dgm:spPr>
      <dgm:t>
        <a:bodyPr/>
        <a:lstStyle/>
        <a:p>
          <a:endParaRPr lang="es-EC"/>
        </a:p>
      </dgm:t>
    </dgm:pt>
    <dgm:pt modelId="{C5127899-6FA2-4BDC-A2DA-1BE45D3D1A25}" type="pres">
      <dgm:prSet presAssocID="{99B0DE44-4C2A-4B01-A37E-BD354477A86E}" presName="text" presStyleLbl="node1" presStyleIdx="2" presStyleCnt="4">
        <dgm:presLayoutVars>
          <dgm:bulletEnabled val="1"/>
        </dgm:presLayoutVars>
      </dgm:prSet>
      <dgm:spPr/>
      <dgm:t>
        <a:bodyPr/>
        <a:lstStyle/>
        <a:p>
          <a:endParaRPr lang="es-EC"/>
        </a:p>
      </dgm:t>
    </dgm:pt>
    <dgm:pt modelId="{19D33C19-15EC-4167-B091-40C4A2EB2214}" type="pres">
      <dgm:prSet presAssocID="{1CC719AE-1AE7-4A82-BF4D-A09D5EF4A3DF}" presName="spacer" presStyleCnt="0"/>
      <dgm:spPr/>
    </dgm:pt>
    <dgm:pt modelId="{DEC895D1-5CE7-42E9-A9C9-083A9C70E6ED}" type="pres">
      <dgm:prSet presAssocID="{1939F919-B1AC-479A-AECE-017013E88A1A}" presName="comp" presStyleCnt="0"/>
      <dgm:spPr/>
    </dgm:pt>
    <dgm:pt modelId="{74C80BB2-631A-42FF-B88F-09F5241E1247}" type="pres">
      <dgm:prSet presAssocID="{1939F919-B1AC-479A-AECE-017013E88A1A}" presName="box" presStyleLbl="node1" presStyleIdx="3" presStyleCnt="4"/>
      <dgm:spPr/>
      <dgm:t>
        <a:bodyPr/>
        <a:lstStyle/>
        <a:p>
          <a:endParaRPr lang="es-EC"/>
        </a:p>
      </dgm:t>
    </dgm:pt>
    <dgm:pt modelId="{ED00E1BF-EB32-4D8C-BEAA-2F1F834D9385}" type="pres">
      <dgm:prSet presAssocID="{1939F919-B1AC-479A-AECE-017013E88A1A}" presName="img" presStyleLbl="fgImgPlace1" presStyleIdx="3" presStyleCnt="4" custScaleX="77185" custLinFactNeighborX="100" custLinFactNeighborY="-3624"/>
      <dgm:spPr>
        <a:blipFill rotWithShape="1">
          <a:blip xmlns:r="http://schemas.openxmlformats.org/officeDocument/2006/relationships" r:embed="rId5"/>
          <a:stretch>
            <a:fillRect/>
          </a:stretch>
        </a:blipFill>
      </dgm:spPr>
      <dgm:t>
        <a:bodyPr/>
        <a:lstStyle/>
        <a:p>
          <a:endParaRPr lang="es-EC"/>
        </a:p>
      </dgm:t>
    </dgm:pt>
    <dgm:pt modelId="{38E06BC3-48BE-47AC-8D14-3D268A25BEC0}" type="pres">
      <dgm:prSet presAssocID="{1939F919-B1AC-479A-AECE-017013E88A1A}" presName="text" presStyleLbl="node1" presStyleIdx="3" presStyleCnt="4">
        <dgm:presLayoutVars>
          <dgm:bulletEnabled val="1"/>
        </dgm:presLayoutVars>
      </dgm:prSet>
      <dgm:spPr/>
      <dgm:t>
        <a:bodyPr/>
        <a:lstStyle/>
        <a:p>
          <a:endParaRPr lang="es-EC"/>
        </a:p>
      </dgm:t>
    </dgm:pt>
  </dgm:ptLst>
  <dgm:cxnLst>
    <dgm:cxn modelId="{D548CABB-ACF7-476E-94B2-C7D8803EA9DF}" type="presOf" srcId="{99B0DE44-4C2A-4B01-A37E-BD354477A86E}" destId="{C5127899-6FA2-4BDC-A2DA-1BE45D3D1A25}" srcOrd="1" destOrd="0" presId="urn:microsoft.com/office/officeart/2005/8/layout/vList4"/>
    <dgm:cxn modelId="{14BDCA1B-66D7-4C9E-A692-E5E40E179A15}" type="presOf" srcId="{9592C396-E625-4939-A62C-26ACC2D8F2E9}" destId="{9A0BA0A2-5403-44CF-8BB0-A4B3E3DA9DDC}" srcOrd="0" destOrd="0" presId="urn:microsoft.com/office/officeart/2005/8/layout/vList4"/>
    <dgm:cxn modelId="{329C6DB8-61AF-4C6B-827B-003C569E7577}" type="presOf" srcId="{73D84778-75C1-470C-8E64-93F56100FA54}" destId="{BC42E155-4285-4AD4-8B47-F4492850AA1E}" srcOrd="0" destOrd="2" presId="urn:microsoft.com/office/officeart/2005/8/layout/vList4"/>
    <dgm:cxn modelId="{57668126-E9E6-4B65-814E-A7614986C189}" type="presOf" srcId="{98CD2524-32A7-496F-B727-81C3F1B4A8C0}" destId="{74C80BB2-631A-42FF-B88F-09F5241E1247}" srcOrd="0" destOrd="2" presId="urn:microsoft.com/office/officeart/2005/8/layout/vList4"/>
    <dgm:cxn modelId="{0908A2E9-6A8D-4774-88A7-014189001C01}" srcId="{1939F919-B1AC-479A-AECE-017013E88A1A}" destId="{98CD2524-32A7-496F-B727-81C3F1B4A8C0}" srcOrd="1" destOrd="0" parTransId="{9AFFE1C1-7470-49D5-899E-CB33CE6141EC}" sibTransId="{5E3D3684-92E6-4428-90CB-838DEF7F37F2}"/>
    <dgm:cxn modelId="{A9DFD4E5-9B98-4BEB-AE11-2945BE63B2AA}" srcId="{9592C396-E625-4939-A62C-26ACC2D8F2E9}" destId="{12DAFC70-529A-4413-A036-C7149FE4629C}" srcOrd="0" destOrd="0" parTransId="{A5100A20-173A-4B22-8349-A8109AC1EA28}" sibTransId="{354A3C17-9964-4953-9008-08F1E733FC08}"/>
    <dgm:cxn modelId="{A8FBB2FA-0FAE-484F-AEA3-8D612C9129F3}" srcId="{BF75274A-25BD-4B85-92EC-42F8E37D6FD5}" destId="{99B0DE44-4C2A-4B01-A37E-BD354477A86E}" srcOrd="2" destOrd="0" parTransId="{0AE66305-0A23-46B3-9BAB-52159071E8F6}" sibTransId="{1CC719AE-1AE7-4A82-BF4D-A09D5EF4A3DF}"/>
    <dgm:cxn modelId="{F5462D89-C850-4B76-A86F-EA657651E43C}" type="presOf" srcId="{055B8066-1FBD-43B1-9B59-E80FF94D2740}" destId="{AC1E84C9-E423-41B4-B2E8-5E263DF3CC02}" srcOrd="0" destOrd="1" presId="urn:microsoft.com/office/officeart/2005/8/layout/vList4"/>
    <dgm:cxn modelId="{625A77F1-D9BD-4992-83F2-BE9148079898}" srcId="{A016D589-56CF-49EF-9A26-C3275BA14C2A}" destId="{73D84778-75C1-470C-8E64-93F56100FA54}" srcOrd="1" destOrd="0" parTransId="{7F396ADF-7DEE-424B-963F-DE361CDA1993}" sibTransId="{66512A89-18CE-40F6-BFBF-3CAD6CD779BE}"/>
    <dgm:cxn modelId="{AB9AEB3C-285B-431D-ACAD-345882DAF4D8}" type="presOf" srcId="{AC1E5D23-7707-431C-BC20-AD92085E8AB5}" destId="{A53153F9-C2C7-4C5D-A15B-2EB3A4A2962F}" srcOrd="1" destOrd="2" presId="urn:microsoft.com/office/officeart/2005/8/layout/vList4"/>
    <dgm:cxn modelId="{709D9855-8467-4E62-BE3E-1C45F3B1511A}" type="presOf" srcId="{1939F919-B1AC-479A-AECE-017013E88A1A}" destId="{38E06BC3-48BE-47AC-8D14-3D268A25BEC0}" srcOrd="1" destOrd="0" presId="urn:microsoft.com/office/officeart/2005/8/layout/vList4"/>
    <dgm:cxn modelId="{34A500D1-65BD-4F44-8E31-5DDEE3C206B5}" type="presOf" srcId="{A016D589-56CF-49EF-9A26-C3275BA14C2A}" destId="{BC42E155-4285-4AD4-8B47-F4492850AA1E}" srcOrd="0" destOrd="0" presId="urn:microsoft.com/office/officeart/2005/8/layout/vList4"/>
    <dgm:cxn modelId="{5EE5C764-DF6A-4FDA-B394-0B7B2547C29E}" type="presOf" srcId="{BE67A095-7B22-4654-83AD-FDA0B193DECD}" destId="{74C80BB2-631A-42FF-B88F-09F5241E1247}" srcOrd="0" destOrd="1" presId="urn:microsoft.com/office/officeart/2005/8/layout/vList4"/>
    <dgm:cxn modelId="{241D4A8D-C892-4296-83C8-227F1AF26CA7}" srcId="{BF75274A-25BD-4B85-92EC-42F8E37D6FD5}" destId="{9592C396-E625-4939-A62C-26ACC2D8F2E9}" srcOrd="0" destOrd="0" parTransId="{AD07665C-CDED-4586-8BDC-1669237D98D9}" sibTransId="{03559763-3ABF-4882-B5CD-BC4B3C2DCB84}"/>
    <dgm:cxn modelId="{8A8612E1-51DD-4166-B10B-2B706A14528C}" type="presOf" srcId="{98CD2524-32A7-496F-B727-81C3F1B4A8C0}" destId="{38E06BC3-48BE-47AC-8D14-3D268A25BEC0}" srcOrd="1" destOrd="2" presId="urn:microsoft.com/office/officeart/2005/8/layout/vList4"/>
    <dgm:cxn modelId="{6FBDF94B-7A81-462C-B7A1-911E572B0ACE}" type="presOf" srcId="{1939F919-B1AC-479A-AECE-017013E88A1A}" destId="{74C80BB2-631A-42FF-B88F-09F5241E1247}" srcOrd="0" destOrd="0" presId="urn:microsoft.com/office/officeart/2005/8/layout/vList4"/>
    <dgm:cxn modelId="{0675A727-7F2F-49C0-B936-537E7009E979}" type="presOf" srcId="{AC1E5D23-7707-431C-BC20-AD92085E8AB5}" destId="{9A0BA0A2-5403-44CF-8BB0-A4B3E3DA9DDC}" srcOrd="0" destOrd="2" presId="urn:microsoft.com/office/officeart/2005/8/layout/vList4"/>
    <dgm:cxn modelId="{680E48F2-D25F-4CE4-9FD8-CB7850395195}" type="presOf" srcId="{055B8066-1FBD-43B1-9B59-E80FF94D2740}" destId="{C5127899-6FA2-4BDC-A2DA-1BE45D3D1A25}" srcOrd="1" destOrd="1" presId="urn:microsoft.com/office/officeart/2005/8/layout/vList4"/>
    <dgm:cxn modelId="{74868E9A-31DE-46A4-9299-E55691A3246B}" srcId="{BF75274A-25BD-4B85-92EC-42F8E37D6FD5}" destId="{1939F919-B1AC-479A-AECE-017013E88A1A}" srcOrd="3" destOrd="0" parTransId="{3878A541-A267-4EB1-870D-79B29DBC3866}" sibTransId="{26C9CAD7-1A57-4F14-84D2-DD020A494644}"/>
    <dgm:cxn modelId="{ADC3308C-5972-4FD8-8A7A-1DC71962411B}" srcId="{BF75274A-25BD-4B85-92EC-42F8E37D6FD5}" destId="{A016D589-56CF-49EF-9A26-C3275BA14C2A}" srcOrd="1" destOrd="0" parTransId="{F200A4FC-D3CF-4A91-A8E7-B079BC5F386E}" sibTransId="{87402CE5-EEF4-48A7-81C5-FBD1B2448B73}"/>
    <dgm:cxn modelId="{3D8A97FD-DD38-4EFF-89AE-36E0B8A71A41}" type="presOf" srcId="{A016D589-56CF-49EF-9A26-C3275BA14C2A}" destId="{AB95FDDF-D6CF-4F3B-8ABA-0441F3974FD3}" srcOrd="1" destOrd="0" presId="urn:microsoft.com/office/officeart/2005/8/layout/vList4"/>
    <dgm:cxn modelId="{06076CDB-6054-4529-9529-FB520D047A32}" srcId="{99B0DE44-4C2A-4B01-A37E-BD354477A86E}" destId="{A5D4C5DB-9B65-404A-842F-0BB384C2D755}" srcOrd="1" destOrd="0" parTransId="{EC7FB26B-99C4-42C8-BA56-9534D3FBB087}" sibTransId="{B42087E1-F35B-4F00-AB0C-28C264B55940}"/>
    <dgm:cxn modelId="{227C3646-E1B4-42F7-80A2-EB92CB0E6F77}" type="presOf" srcId="{A5D4C5DB-9B65-404A-842F-0BB384C2D755}" destId="{C5127899-6FA2-4BDC-A2DA-1BE45D3D1A25}" srcOrd="1" destOrd="2" presId="urn:microsoft.com/office/officeart/2005/8/layout/vList4"/>
    <dgm:cxn modelId="{56659D97-AB6B-4285-BEFE-3F6F34C1CD01}" type="presOf" srcId="{12DAFC70-529A-4413-A036-C7149FE4629C}" destId="{9A0BA0A2-5403-44CF-8BB0-A4B3E3DA9DDC}" srcOrd="0" destOrd="1" presId="urn:microsoft.com/office/officeart/2005/8/layout/vList4"/>
    <dgm:cxn modelId="{3829C39B-4F1A-4153-9CF1-4AB91E424732}" srcId="{1939F919-B1AC-479A-AECE-017013E88A1A}" destId="{BE67A095-7B22-4654-83AD-FDA0B193DECD}" srcOrd="0" destOrd="0" parTransId="{214470C3-1FF4-44D7-883E-BA91D4A050C3}" sibTransId="{F3AACEF3-0C54-4D9D-AD2F-9071554509B7}"/>
    <dgm:cxn modelId="{DFA3FA18-7ED8-42AB-936A-B263E2AA5E57}" type="presOf" srcId="{BE67A095-7B22-4654-83AD-FDA0B193DECD}" destId="{38E06BC3-48BE-47AC-8D14-3D268A25BEC0}" srcOrd="1" destOrd="1" presId="urn:microsoft.com/office/officeart/2005/8/layout/vList4"/>
    <dgm:cxn modelId="{A2F718B1-427E-4D2B-8B7A-594532841649}" srcId="{9592C396-E625-4939-A62C-26ACC2D8F2E9}" destId="{AC1E5D23-7707-431C-BC20-AD92085E8AB5}" srcOrd="1" destOrd="0" parTransId="{9EBA1FE5-7A83-4AED-BCB2-4736AA485FE1}" sibTransId="{BDCDE932-C8E8-46E9-969D-DAB59AD408FE}"/>
    <dgm:cxn modelId="{CB6517C8-B7BB-4587-B24D-38FAD814DDAE}" type="presOf" srcId="{12DAFC70-529A-4413-A036-C7149FE4629C}" destId="{A53153F9-C2C7-4C5D-A15B-2EB3A4A2962F}" srcOrd="1" destOrd="1" presId="urn:microsoft.com/office/officeart/2005/8/layout/vList4"/>
    <dgm:cxn modelId="{0BB41FB0-469A-4E04-BC01-34A0E0D542F9}" srcId="{A016D589-56CF-49EF-9A26-C3275BA14C2A}" destId="{2600F66F-B2E6-40B8-B23B-B6326D0630CB}" srcOrd="0" destOrd="0" parTransId="{14F91812-F0E6-4176-8BF3-FFE0955221F1}" sibTransId="{F7FFF9C9-B6B1-4EB2-9BAA-13A434C56C9A}"/>
    <dgm:cxn modelId="{F3B479F6-3EC4-44AD-A221-771682E584E8}" type="presOf" srcId="{2600F66F-B2E6-40B8-B23B-B6326D0630CB}" destId="{AB95FDDF-D6CF-4F3B-8ABA-0441F3974FD3}" srcOrd="1" destOrd="1" presId="urn:microsoft.com/office/officeart/2005/8/layout/vList4"/>
    <dgm:cxn modelId="{21AFF935-A490-4533-9BD3-9F173127B0B8}" type="presOf" srcId="{9592C396-E625-4939-A62C-26ACC2D8F2E9}" destId="{A53153F9-C2C7-4C5D-A15B-2EB3A4A2962F}" srcOrd="1" destOrd="0" presId="urn:microsoft.com/office/officeart/2005/8/layout/vList4"/>
    <dgm:cxn modelId="{C2F1D3B0-CDDF-437B-A564-422A072A860A}" type="presOf" srcId="{A5D4C5DB-9B65-404A-842F-0BB384C2D755}" destId="{AC1E84C9-E423-41B4-B2E8-5E263DF3CC02}" srcOrd="0" destOrd="2" presId="urn:microsoft.com/office/officeart/2005/8/layout/vList4"/>
    <dgm:cxn modelId="{F6FDDB2E-8B83-4FC3-B3E4-17B9FE54AC99}" type="presOf" srcId="{99B0DE44-4C2A-4B01-A37E-BD354477A86E}" destId="{AC1E84C9-E423-41B4-B2E8-5E263DF3CC02}" srcOrd="0" destOrd="0" presId="urn:microsoft.com/office/officeart/2005/8/layout/vList4"/>
    <dgm:cxn modelId="{DC7A91A0-C6A9-4B62-B145-D10C48EA914C}" srcId="{99B0DE44-4C2A-4B01-A37E-BD354477A86E}" destId="{055B8066-1FBD-43B1-9B59-E80FF94D2740}" srcOrd="0" destOrd="0" parTransId="{EA60039D-1A64-4A5D-A50D-5468511013D4}" sibTransId="{B57E80F0-7A5B-4C7F-A884-D8691BAAF7F2}"/>
    <dgm:cxn modelId="{8D7D7D7E-92EB-420E-A294-9F2762A0111D}" type="presOf" srcId="{2600F66F-B2E6-40B8-B23B-B6326D0630CB}" destId="{BC42E155-4285-4AD4-8B47-F4492850AA1E}" srcOrd="0" destOrd="1" presId="urn:microsoft.com/office/officeart/2005/8/layout/vList4"/>
    <dgm:cxn modelId="{BE1468CF-0001-493A-906C-84BA73848832}" type="presOf" srcId="{73D84778-75C1-470C-8E64-93F56100FA54}" destId="{AB95FDDF-D6CF-4F3B-8ABA-0441F3974FD3}" srcOrd="1" destOrd="2" presId="urn:microsoft.com/office/officeart/2005/8/layout/vList4"/>
    <dgm:cxn modelId="{BD78AC5F-2DB9-4793-BF11-B1CE06D319A0}" type="presOf" srcId="{BF75274A-25BD-4B85-92EC-42F8E37D6FD5}" destId="{65883E75-EBDF-491B-B253-973EDFB1D071}" srcOrd="0" destOrd="0" presId="urn:microsoft.com/office/officeart/2005/8/layout/vList4"/>
    <dgm:cxn modelId="{4BFF3467-966F-43BD-AC08-423C73C1BCA8}" type="presParOf" srcId="{65883E75-EBDF-491B-B253-973EDFB1D071}" destId="{6BE206AA-B578-4543-94BE-77F32FF3DD8B}" srcOrd="0" destOrd="0" presId="urn:microsoft.com/office/officeart/2005/8/layout/vList4"/>
    <dgm:cxn modelId="{4FA196EE-8C66-4302-9373-EE558ADCA503}" type="presParOf" srcId="{6BE206AA-B578-4543-94BE-77F32FF3DD8B}" destId="{9A0BA0A2-5403-44CF-8BB0-A4B3E3DA9DDC}" srcOrd="0" destOrd="0" presId="urn:microsoft.com/office/officeart/2005/8/layout/vList4"/>
    <dgm:cxn modelId="{A1FB2002-EF48-435D-8E67-FDFE3E063344}" type="presParOf" srcId="{6BE206AA-B578-4543-94BE-77F32FF3DD8B}" destId="{67C3537D-A967-4991-9EDC-91B2E16B97E7}" srcOrd="1" destOrd="0" presId="urn:microsoft.com/office/officeart/2005/8/layout/vList4"/>
    <dgm:cxn modelId="{03D9A224-AEDC-46EA-B16C-4261F34E53DE}" type="presParOf" srcId="{6BE206AA-B578-4543-94BE-77F32FF3DD8B}" destId="{A53153F9-C2C7-4C5D-A15B-2EB3A4A2962F}" srcOrd="2" destOrd="0" presId="urn:microsoft.com/office/officeart/2005/8/layout/vList4"/>
    <dgm:cxn modelId="{DDF21A67-B808-43B1-A0B1-1080F2420D70}" type="presParOf" srcId="{65883E75-EBDF-491B-B253-973EDFB1D071}" destId="{84D0C19B-217C-4324-8623-3EE68458C816}" srcOrd="1" destOrd="0" presId="urn:microsoft.com/office/officeart/2005/8/layout/vList4"/>
    <dgm:cxn modelId="{5E170D65-2AE9-4B7A-8DF7-12E1B7A5EDC4}" type="presParOf" srcId="{65883E75-EBDF-491B-B253-973EDFB1D071}" destId="{0C9E307C-2185-4775-9926-46B246D898B5}" srcOrd="2" destOrd="0" presId="urn:microsoft.com/office/officeart/2005/8/layout/vList4"/>
    <dgm:cxn modelId="{6F75A6A1-8FAE-4BC8-9255-E40B1B2C88FB}" type="presParOf" srcId="{0C9E307C-2185-4775-9926-46B246D898B5}" destId="{BC42E155-4285-4AD4-8B47-F4492850AA1E}" srcOrd="0" destOrd="0" presId="urn:microsoft.com/office/officeart/2005/8/layout/vList4"/>
    <dgm:cxn modelId="{7D98C33D-46CB-4255-BB4E-FCEC76A8172E}" type="presParOf" srcId="{0C9E307C-2185-4775-9926-46B246D898B5}" destId="{175D85CB-0C53-4F12-9F9E-21BB14FB12B1}" srcOrd="1" destOrd="0" presId="urn:microsoft.com/office/officeart/2005/8/layout/vList4"/>
    <dgm:cxn modelId="{BFFA238B-0022-4D2F-83EA-8093019CFBA4}" type="presParOf" srcId="{0C9E307C-2185-4775-9926-46B246D898B5}" destId="{AB95FDDF-D6CF-4F3B-8ABA-0441F3974FD3}" srcOrd="2" destOrd="0" presId="urn:microsoft.com/office/officeart/2005/8/layout/vList4"/>
    <dgm:cxn modelId="{B1599FBC-DF08-45D8-B3E1-9958D5B7B758}" type="presParOf" srcId="{65883E75-EBDF-491B-B253-973EDFB1D071}" destId="{F06B56CE-B107-4E23-AF44-57D5E747140E}" srcOrd="3" destOrd="0" presId="urn:microsoft.com/office/officeart/2005/8/layout/vList4"/>
    <dgm:cxn modelId="{29E4A76B-9E72-48A3-BC97-F040008F3B12}" type="presParOf" srcId="{65883E75-EBDF-491B-B253-973EDFB1D071}" destId="{907CCA45-26A3-4BFD-8E7B-4E9BD45C10BB}" srcOrd="4" destOrd="0" presId="urn:microsoft.com/office/officeart/2005/8/layout/vList4"/>
    <dgm:cxn modelId="{71D228FB-83DD-41AD-9454-F56F7071A5F1}" type="presParOf" srcId="{907CCA45-26A3-4BFD-8E7B-4E9BD45C10BB}" destId="{AC1E84C9-E423-41B4-B2E8-5E263DF3CC02}" srcOrd="0" destOrd="0" presId="urn:microsoft.com/office/officeart/2005/8/layout/vList4"/>
    <dgm:cxn modelId="{A0167A4F-20E3-4969-A8E2-CA85A1FCD888}" type="presParOf" srcId="{907CCA45-26A3-4BFD-8E7B-4E9BD45C10BB}" destId="{BA75ED99-B462-4C0F-8765-F01C9E6CDFEC}" srcOrd="1" destOrd="0" presId="urn:microsoft.com/office/officeart/2005/8/layout/vList4"/>
    <dgm:cxn modelId="{BDE20EE0-53CC-44D3-9788-8DE2A89EC881}" type="presParOf" srcId="{907CCA45-26A3-4BFD-8E7B-4E9BD45C10BB}" destId="{C5127899-6FA2-4BDC-A2DA-1BE45D3D1A25}" srcOrd="2" destOrd="0" presId="urn:microsoft.com/office/officeart/2005/8/layout/vList4"/>
    <dgm:cxn modelId="{304D4B0F-8409-4673-8EF1-EFF6D8141F93}" type="presParOf" srcId="{65883E75-EBDF-491B-B253-973EDFB1D071}" destId="{19D33C19-15EC-4167-B091-40C4A2EB2214}" srcOrd="5" destOrd="0" presId="urn:microsoft.com/office/officeart/2005/8/layout/vList4"/>
    <dgm:cxn modelId="{50EAEC8A-6531-4E6D-8975-B7E5F198FB99}" type="presParOf" srcId="{65883E75-EBDF-491B-B253-973EDFB1D071}" destId="{DEC895D1-5CE7-42E9-A9C9-083A9C70E6ED}" srcOrd="6" destOrd="0" presId="urn:microsoft.com/office/officeart/2005/8/layout/vList4"/>
    <dgm:cxn modelId="{B0F72877-CBD0-4EF8-AA50-5C6DF61275FA}" type="presParOf" srcId="{DEC895D1-5CE7-42E9-A9C9-083A9C70E6ED}" destId="{74C80BB2-631A-42FF-B88F-09F5241E1247}" srcOrd="0" destOrd="0" presId="urn:microsoft.com/office/officeart/2005/8/layout/vList4"/>
    <dgm:cxn modelId="{1EBD891E-1DC5-40B9-8C44-5D0FCF699804}" type="presParOf" srcId="{DEC895D1-5CE7-42E9-A9C9-083A9C70E6ED}" destId="{ED00E1BF-EB32-4D8C-BEAA-2F1F834D9385}" srcOrd="1" destOrd="0" presId="urn:microsoft.com/office/officeart/2005/8/layout/vList4"/>
    <dgm:cxn modelId="{99CF7096-548D-4A94-88D5-7BA4B44801E2}" type="presParOf" srcId="{DEC895D1-5CE7-42E9-A9C9-083A9C70E6ED}" destId="{38E06BC3-48BE-47AC-8D14-3D268A25BEC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F75274A-25BD-4B85-92EC-42F8E37D6FD5}"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s-EC"/>
        </a:p>
      </dgm:t>
    </dgm:pt>
    <dgm:pt modelId="{9592C396-E625-4939-A62C-26ACC2D8F2E9}">
      <dgm:prSet phldrT="[Texto]"/>
      <dgm:spPr/>
      <dgm:t>
        <a:bodyPr/>
        <a:lstStyle/>
        <a:p>
          <a:r>
            <a:rPr lang="es-EC" b="1" dirty="0" smtClean="0">
              <a:solidFill>
                <a:schemeClr val="tx1"/>
              </a:solidFill>
            </a:rPr>
            <a:t>ANTENA GPS 5800</a:t>
          </a:r>
          <a:endParaRPr lang="es-EC" b="1" dirty="0">
            <a:solidFill>
              <a:schemeClr val="tx1"/>
            </a:solidFill>
          </a:endParaRPr>
        </a:p>
      </dgm:t>
    </dgm:pt>
    <dgm:pt modelId="{AD07665C-CDED-4586-8BDC-1669237D98D9}" type="parTrans" cxnId="{241D4A8D-C892-4296-83C8-227F1AF26CA7}">
      <dgm:prSet/>
      <dgm:spPr/>
      <dgm:t>
        <a:bodyPr/>
        <a:lstStyle/>
        <a:p>
          <a:endParaRPr lang="es-EC"/>
        </a:p>
      </dgm:t>
    </dgm:pt>
    <dgm:pt modelId="{03559763-3ABF-4882-B5CD-BC4B3C2DCB84}" type="sibTrans" cxnId="{241D4A8D-C892-4296-83C8-227F1AF26CA7}">
      <dgm:prSet/>
      <dgm:spPr/>
      <dgm:t>
        <a:bodyPr/>
        <a:lstStyle/>
        <a:p>
          <a:endParaRPr lang="es-EC"/>
        </a:p>
      </dgm:t>
    </dgm:pt>
    <dgm:pt modelId="{12DAFC70-529A-4413-A036-C7149FE4629C}">
      <dgm:prSet phldrT="[Texto]"/>
      <dgm:spPr/>
      <dgm:t>
        <a:bodyPr/>
        <a:lstStyle/>
        <a:p>
          <a:r>
            <a:rPr lang="es-EC" dirty="0" smtClean="0">
              <a:solidFill>
                <a:schemeClr val="tx1"/>
              </a:solidFill>
            </a:rPr>
            <a:t>Para la red GPS se utilizó antenas GPS doble frecuencia</a:t>
          </a:r>
          <a:endParaRPr lang="es-EC" dirty="0">
            <a:solidFill>
              <a:schemeClr val="tx1"/>
            </a:solidFill>
          </a:endParaRPr>
        </a:p>
      </dgm:t>
    </dgm:pt>
    <dgm:pt modelId="{A5100A20-173A-4B22-8349-A8109AC1EA28}" type="parTrans" cxnId="{A9DFD4E5-9B98-4BEB-AE11-2945BE63B2AA}">
      <dgm:prSet/>
      <dgm:spPr/>
      <dgm:t>
        <a:bodyPr/>
        <a:lstStyle/>
        <a:p>
          <a:endParaRPr lang="es-EC"/>
        </a:p>
      </dgm:t>
    </dgm:pt>
    <dgm:pt modelId="{354A3C17-9964-4953-9008-08F1E733FC08}" type="sibTrans" cxnId="{A9DFD4E5-9B98-4BEB-AE11-2945BE63B2AA}">
      <dgm:prSet/>
      <dgm:spPr/>
      <dgm:t>
        <a:bodyPr/>
        <a:lstStyle/>
        <a:p>
          <a:endParaRPr lang="es-EC"/>
        </a:p>
      </dgm:t>
    </dgm:pt>
    <dgm:pt modelId="{AC1E5D23-7707-431C-BC20-AD92085E8AB5}">
      <dgm:prSet phldrT="[Texto]" phldr="1"/>
      <dgm:spPr/>
      <dgm:t>
        <a:bodyPr/>
        <a:lstStyle/>
        <a:p>
          <a:endParaRPr lang="es-EC" dirty="0">
            <a:solidFill>
              <a:schemeClr val="tx1"/>
            </a:solidFill>
          </a:endParaRPr>
        </a:p>
      </dgm:t>
    </dgm:pt>
    <dgm:pt modelId="{9EBA1FE5-7A83-4AED-BCB2-4736AA485FE1}" type="parTrans" cxnId="{A2F718B1-427E-4D2B-8B7A-594532841649}">
      <dgm:prSet/>
      <dgm:spPr/>
      <dgm:t>
        <a:bodyPr/>
        <a:lstStyle/>
        <a:p>
          <a:endParaRPr lang="es-EC"/>
        </a:p>
      </dgm:t>
    </dgm:pt>
    <dgm:pt modelId="{BDCDE932-C8E8-46E9-969D-DAB59AD408FE}" type="sibTrans" cxnId="{A2F718B1-427E-4D2B-8B7A-594532841649}">
      <dgm:prSet/>
      <dgm:spPr/>
      <dgm:t>
        <a:bodyPr/>
        <a:lstStyle/>
        <a:p>
          <a:endParaRPr lang="es-EC"/>
        </a:p>
      </dgm:t>
    </dgm:pt>
    <dgm:pt modelId="{A016D589-56CF-49EF-9A26-C3275BA14C2A}">
      <dgm:prSet phldrT="[Texto]"/>
      <dgm:spPr/>
      <dgm:t>
        <a:bodyPr/>
        <a:lstStyle/>
        <a:p>
          <a:r>
            <a:rPr lang="es-EC" b="1" dirty="0" smtClean="0">
              <a:solidFill>
                <a:schemeClr val="tx1"/>
              </a:solidFill>
            </a:rPr>
            <a:t>GNSS SOLUTIONS</a:t>
          </a:r>
          <a:r>
            <a:rPr lang="es-EC" b="1" baseline="30000" dirty="0" smtClean="0">
              <a:solidFill>
                <a:schemeClr val="tx1"/>
              </a:solidFill>
            </a:rPr>
            <a:t> </a:t>
          </a:r>
          <a:endParaRPr lang="es-EC" dirty="0"/>
        </a:p>
      </dgm:t>
    </dgm:pt>
    <dgm:pt modelId="{F200A4FC-D3CF-4A91-A8E7-B079BC5F386E}" type="parTrans" cxnId="{ADC3308C-5972-4FD8-8A7A-1DC71962411B}">
      <dgm:prSet/>
      <dgm:spPr/>
      <dgm:t>
        <a:bodyPr/>
        <a:lstStyle/>
        <a:p>
          <a:endParaRPr lang="es-EC"/>
        </a:p>
      </dgm:t>
    </dgm:pt>
    <dgm:pt modelId="{87402CE5-EEF4-48A7-81C5-FBD1B2448B73}" type="sibTrans" cxnId="{ADC3308C-5972-4FD8-8A7A-1DC71962411B}">
      <dgm:prSet/>
      <dgm:spPr/>
      <dgm:t>
        <a:bodyPr/>
        <a:lstStyle/>
        <a:p>
          <a:endParaRPr lang="es-EC"/>
        </a:p>
      </dgm:t>
    </dgm:pt>
    <dgm:pt modelId="{2600F66F-B2E6-40B8-B23B-B6326D0630CB}">
      <dgm:prSet phldrT="[Texto]"/>
      <dgm:spPr/>
      <dgm:t>
        <a:bodyPr/>
        <a:lstStyle/>
        <a:p>
          <a:r>
            <a:rPr lang="es-EC" dirty="0" smtClean="0">
              <a:solidFill>
                <a:schemeClr val="tx1"/>
              </a:solidFill>
            </a:rPr>
            <a:t>programa indispensable para realizar ajustes y post-proceso de información tomada con GPS</a:t>
          </a:r>
          <a:endParaRPr lang="es-EC" dirty="0"/>
        </a:p>
      </dgm:t>
    </dgm:pt>
    <dgm:pt modelId="{14F91812-F0E6-4176-8BF3-FFE0955221F1}" type="parTrans" cxnId="{0BB41FB0-469A-4E04-BC01-34A0E0D542F9}">
      <dgm:prSet/>
      <dgm:spPr/>
      <dgm:t>
        <a:bodyPr/>
        <a:lstStyle/>
        <a:p>
          <a:endParaRPr lang="es-EC"/>
        </a:p>
      </dgm:t>
    </dgm:pt>
    <dgm:pt modelId="{F7FFF9C9-B6B1-4EB2-9BAA-13A434C56C9A}" type="sibTrans" cxnId="{0BB41FB0-469A-4E04-BC01-34A0E0D542F9}">
      <dgm:prSet/>
      <dgm:spPr/>
      <dgm:t>
        <a:bodyPr/>
        <a:lstStyle/>
        <a:p>
          <a:endParaRPr lang="es-EC"/>
        </a:p>
      </dgm:t>
    </dgm:pt>
    <dgm:pt modelId="{73D84778-75C1-470C-8E64-93F56100FA54}">
      <dgm:prSet phldrT="[Texto]"/>
      <dgm:spPr/>
      <dgm:t>
        <a:bodyPr/>
        <a:lstStyle/>
        <a:p>
          <a:r>
            <a:rPr lang="es-EC" dirty="0" smtClean="0">
              <a:solidFill>
                <a:schemeClr val="tx1"/>
              </a:solidFill>
            </a:rPr>
            <a:t>permite realizar la detección de errores para ajustar la red geodésica</a:t>
          </a:r>
          <a:endParaRPr lang="es-EC" dirty="0"/>
        </a:p>
      </dgm:t>
    </dgm:pt>
    <dgm:pt modelId="{7F396ADF-7DEE-424B-963F-DE361CDA1993}" type="parTrans" cxnId="{625A77F1-D9BD-4992-83F2-BE9148079898}">
      <dgm:prSet/>
      <dgm:spPr/>
      <dgm:t>
        <a:bodyPr/>
        <a:lstStyle/>
        <a:p>
          <a:endParaRPr lang="es-EC"/>
        </a:p>
      </dgm:t>
    </dgm:pt>
    <dgm:pt modelId="{66512A89-18CE-40F6-BFBF-3CAD6CD779BE}" type="sibTrans" cxnId="{625A77F1-D9BD-4992-83F2-BE9148079898}">
      <dgm:prSet/>
      <dgm:spPr/>
      <dgm:t>
        <a:bodyPr/>
        <a:lstStyle/>
        <a:p>
          <a:endParaRPr lang="es-EC"/>
        </a:p>
      </dgm:t>
    </dgm:pt>
    <dgm:pt modelId="{99B0DE44-4C2A-4B01-A37E-BD354477A86E}">
      <dgm:prSet phldrT="[Texto]"/>
      <dgm:spPr>
        <a:blipFill rotWithShape="1">
          <a:blip xmlns:r="http://schemas.openxmlformats.org/officeDocument/2006/relationships" r:embed="rId1"/>
          <a:stretch>
            <a:fillRect t="-1266" b="-1899"/>
          </a:stretch>
        </a:blipFill>
      </dgm:spPr>
      <dgm:t>
        <a:bodyPr/>
        <a:lstStyle/>
        <a:p>
          <a:r>
            <a:rPr lang="es-EC">
              <a:noFill/>
            </a:rPr>
            <a:t> </a:t>
          </a:r>
        </a:p>
      </dgm:t>
    </dgm:pt>
    <dgm:pt modelId="{0AE66305-0A23-46B3-9BAB-52159071E8F6}" type="parTrans" cxnId="{A8FBB2FA-0FAE-484F-AEA3-8D612C9129F3}">
      <dgm:prSet/>
      <dgm:spPr/>
      <dgm:t>
        <a:bodyPr/>
        <a:lstStyle/>
        <a:p>
          <a:endParaRPr lang="es-EC"/>
        </a:p>
      </dgm:t>
    </dgm:pt>
    <dgm:pt modelId="{1CC719AE-1AE7-4A82-BF4D-A09D5EF4A3DF}" type="sibTrans" cxnId="{A8FBB2FA-0FAE-484F-AEA3-8D612C9129F3}">
      <dgm:prSet/>
      <dgm:spPr/>
      <dgm:t>
        <a:bodyPr/>
        <a:lstStyle/>
        <a:p>
          <a:endParaRPr lang="es-EC"/>
        </a:p>
      </dgm:t>
    </dgm:pt>
    <dgm:pt modelId="{055B8066-1FBD-43B1-9B59-E80FF94D2740}">
      <dgm:prSet phldrT="[Texto]"/>
      <dgm:spPr/>
      <dgm:t>
        <a:bodyPr/>
        <a:lstStyle/>
        <a:p>
          <a:r>
            <a:rPr lang="es-EC">
              <a:noFill/>
            </a:rPr>
            <a:t> </a:t>
          </a:r>
        </a:p>
      </dgm:t>
    </dgm:pt>
    <dgm:pt modelId="{EA60039D-1A64-4A5D-A50D-5468511013D4}" type="parTrans" cxnId="{DC7A91A0-C6A9-4B62-B145-D10C48EA914C}">
      <dgm:prSet/>
      <dgm:spPr/>
      <dgm:t>
        <a:bodyPr/>
        <a:lstStyle/>
        <a:p>
          <a:endParaRPr lang="es-EC"/>
        </a:p>
      </dgm:t>
    </dgm:pt>
    <dgm:pt modelId="{B57E80F0-7A5B-4C7F-A884-D8691BAAF7F2}" type="sibTrans" cxnId="{DC7A91A0-C6A9-4B62-B145-D10C48EA914C}">
      <dgm:prSet/>
      <dgm:spPr/>
      <dgm:t>
        <a:bodyPr/>
        <a:lstStyle/>
        <a:p>
          <a:endParaRPr lang="es-EC"/>
        </a:p>
      </dgm:t>
    </dgm:pt>
    <dgm:pt modelId="{A5D4C5DB-9B65-404A-842F-0BB384C2D755}">
      <dgm:prSet phldrT="[Texto]"/>
      <dgm:spPr/>
      <dgm:t>
        <a:bodyPr/>
        <a:lstStyle/>
        <a:p>
          <a:r>
            <a:rPr lang="es-EC">
              <a:noFill/>
            </a:rPr>
            <a:t> </a:t>
          </a:r>
        </a:p>
      </dgm:t>
    </dgm:pt>
    <dgm:pt modelId="{EC7FB26B-99C4-42C8-BA56-9534D3FBB087}" type="parTrans" cxnId="{06076CDB-6054-4529-9529-FB520D047A32}">
      <dgm:prSet/>
      <dgm:spPr/>
      <dgm:t>
        <a:bodyPr/>
        <a:lstStyle/>
        <a:p>
          <a:endParaRPr lang="es-EC"/>
        </a:p>
      </dgm:t>
    </dgm:pt>
    <dgm:pt modelId="{B42087E1-F35B-4F00-AB0C-28C264B55940}" type="sibTrans" cxnId="{06076CDB-6054-4529-9529-FB520D047A32}">
      <dgm:prSet/>
      <dgm:spPr/>
      <dgm:t>
        <a:bodyPr/>
        <a:lstStyle/>
        <a:p>
          <a:endParaRPr lang="es-EC"/>
        </a:p>
      </dgm:t>
    </dgm:pt>
    <dgm:pt modelId="{1939F919-B1AC-479A-AECE-017013E88A1A}">
      <dgm:prSet phldrT="[Texto]"/>
      <dgm:spPr>
        <a:blipFill rotWithShape="0">
          <a:blip xmlns:r="http://schemas.openxmlformats.org/officeDocument/2006/relationships" r:embed="rId2"/>
          <a:stretch>
            <a:fillRect/>
          </a:stretch>
        </a:blipFill>
      </dgm:spPr>
      <dgm:t>
        <a:bodyPr/>
        <a:lstStyle/>
        <a:p>
          <a:r>
            <a:rPr lang="es-EC" b="1" dirty="0" smtClean="0">
              <a:solidFill>
                <a:schemeClr val="tx1"/>
              </a:solidFill>
            </a:rPr>
            <a:t>CONVERT TO RINEX</a:t>
          </a:r>
          <a:endParaRPr lang="es-EC" dirty="0">
            <a:solidFill>
              <a:schemeClr val="tx1"/>
            </a:solidFill>
          </a:endParaRPr>
        </a:p>
      </dgm:t>
    </dgm:pt>
    <dgm:pt modelId="{3878A541-A267-4EB1-870D-79B29DBC3866}" type="parTrans" cxnId="{74868E9A-31DE-46A4-9299-E55691A3246B}">
      <dgm:prSet/>
      <dgm:spPr/>
      <dgm:t>
        <a:bodyPr/>
        <a:lstStyle/>
        <a:p>
          <a:endParaRPr lang="es-EC"/>
        </a:p>
      </dgm:t>
    </dgm:pt>
    <dgm:pt modelId="{26C9CAD7-1A57-4F14-84D2-DD020A494644}" type="sibTrans" cxnId="{74868E9A-31DE-46A4-9299-E55691A3246B}">
      <dgm:prSet/>
      <dgm:spPr/>
      <dgm:t>
        <a:bodyPr/>
        <a:lstStyle/>
        <a:p>
          <a:endParaRPr lang="es-EC"/>
        </a:p>
      </dgm:t>
    </dgm:pt>
    <dgm:pt modelId="{BE67A095-7B22-4654-83AD-FDA0B193DECD}">
      <dgm:prSet phldrT="[Texto]"/>
      <dgm:spPr/>
      <dgm:t>
        <a:bodyPr/>
        <a:lstStyle/>
        <a:p>
          <a:r>
            <a:rPr lang="es-EC" dirty="0" smtClean="0">
              <a:solidFill>
                <a:schemeClr val="tx1"/>
              </a:solidFill>
            </a:rPr>
            <a:t>Software utilizado para cambiar el formato de los datos descargados del GPS</a:t>
          </a:r>
          <a:endParaRPr lang="es-EC" dirty="0">
            <a:solidFill>
              <a:schemeClr val="tx1"/>
            </a:solidFill>
          </a:endParaRPr>
        </a:p>
      </dgm:t>
    </dgm:pt>
    <dgm:pt modelId="{214470C3-1FF4-44D7-883E-BA91D4A050C3}" type="parTrans" cxnId="{3829C39B-4F1A-4153-9CF1-4AB91E424732}">
      <dgm:prSet/>
      <dgm:spPr/>
      <dgm:t>
        <a:bodyPr/>
        <a:lstStyle/>
        <a:p>
          <a:endParaRPr lang="es-EC"/>
        </a:p>
      </dgm:t>
    </dgm:pt>
    <dgm:pt modelId="{F3AACEF3-0C54-4D9D-AD2F-9071554509B7}" type="sibTrans" cxnId="{3829C39B-4F1A-4153-9CF1-4AB91E424732}">
      <dgm:prSet/>
      <dgm:spPr/>
      <dgm:t>
        <a:bodyPr/>
        <a:lstStyle/>
        <a:p>
          <a:endParaRPr lang="es-EC"/>
        </a:p>
      </dgm:t>
    </dgm:pt>
    <dgm:pt modelId="{98CD2524-32A7-496F-B727-81C3F1B4A8C0}">
      <dgm:prSet phldrT="[Texto]"/>
      <dgm:spPr/>
      <dgm:t>
        <a:bodyPr/>
        <a:lstStyle/>
        <a:p>
          <a:r>
            <a:rPr lang="es-EC" dirty="0" smtClean="0">
              <a:solidFill>
                <a:schemeClr val="tx1"/>
              </a:solidFill>
            </a:rPr>
            <a:t>.DAT a archivos de observación y navegación.</a:t>
          </a:r>
          <a:endParaRPr lang="es-EC" dirty="0">
            <a:solidFill>
              <a:schemeClr val="tx1"/>
            </a:solidFill>
          </a:endParaRPr>
        </a:p>
      </dgm:t>
    </dgm:pt>
    <dgm:pt modelId="{9AFFE1C1-7470-49D5-899E-CB33CE6141EC}" type="parTrans" cxnId="{0908A2E9-6A8D-4774-88A7-014189001C01}">
      <dgm:prSet/>
      <dgm:spPr/>
      <dgm:t>
        <a:bodyPr/>
        <a:lstStyle/>
        <a:p>
          <a:endParaRPr lang="es-EC"/>
        </a:p>
      </dgm:t>
    </dgm:pt>
    <dgm:pt modelId="{5E3D3684-92E6-4428-90CB-838DEF7F37F2}" type="sibTrans" cxnId="{0908A2E9-6A8D-4774-88A7-014189001C01}">
      <dgm:prSet/>
      <dgm:spPr/>
      <dgm:t>
        <a:bodyPr/>
        <a:lstStyle/>
        <a:p>
          <a:endParaRPr lang="es-EC"/>
        </a:p>
      </dgm:t>
    </dgm:pt>
    <dgm:pt modelId="{65883E75-EBDF-491B-B253-973EDFB1D071}" type="pres">
      <dgm:prSet presAssocID="{BF75274A-25BD-4B85-92EC-42F8E37D6FD5}" presName="linear" presStyleCnt="0">
        <dgm:presLayoutVars>
          <dgm:dir/>
          <dgm:resizeHandles val="exact"/>
        </dgm:presLayoutVars>
      </dgm:prSet>
      <dgm:spPr/>
      <dgm:t>
        <a:bodyPr/>
        <a:lstStyle/>
        <a:p>
          <a:endParaRPr lang="es-EC"/>
        </a:p>
      </dgm:t>
    </dgm:pt>
    <dgm:pt modelId="{6BE206AA-B578-4543-94BE-77F32FF3DD8B}" type="pres">
      <dgm:prSet presAssocID="{9592C396-E625-4939-A62C-26ACC2D8F2E9}" presName="comp" presStyleCnt="0"/>
      <dgm:spPr/>
    </dgm:pt>
    <dgm:pt modelId="{9A0BA0A2-5403-44CF-8BB0-A4B3E3DA9DDC}" type="pres">
      <dgm:prSet presAssocID="{9592C396-E625-4939-A62C-26ACC2D8F2E9}" presName="box" presStyleLbl="node1" presStyleIdx="0" presStyleCnt="4"/>
      <dgm:spPr/>
      <dgm:t>
        <a:bodyPr/>
        <a:lstStyle/>
        <a:p>
          <a:endParaRPr lang="es-EC"/>
        </a:p>
      </dgm:t>
    </dgm:pt>
    <dgm:pt modelId="{67C3537D-A967-4991-9EDC-91B2E16B97E7}" type="pres">
      <dgm:prSet presAssocID="{9592C396-E625-4939-A62C-26ACC2D8F2E9}" presName="img" presStyleLbl="fgImgPlace1" presStyleIdx="0" presStyleCnt="4"/>
      <dgm:spPr>
        <a:blipFill rotWithShape="1">
          <a:blip xmlns:r="http://schemas.openxmlformats.org/officeDocument/2006/relationships" r:embed="rId3"/>
          <a:stretch>
            <a:fillRect/>
          </a:stretch>
        </a:blipFill>
      </dgm:spPr>
      <dgm:t>
        <a:bodyPr/>
        <a:lstStyle/>
        <a:p>
          <a:endParaRPr lang="es-EC"/>
        </a:p>
      </dgm:t>
    </dgm:pt>
    <dgm:pt modelId="{A53153F9-C2C7-4C5D-A15B-2EB3A4A2962F}" type="pres">
      <dgm:prSet presAssocID="{9592C396-E625-4939-A62C-26ACC2D8F2E9}" presName="text" presStyleLbl="node1" presStyleIdx="0" presStyleCnt="4">
        <dgm:presLayoutVars>
          <dgm:bulletEnabled val="1"/>
        </dgm:presLayoutVars>
      </dgm:prSet>
      <dgm:spPr/>
      <dgm:t>
        <a:bodyPr/>
        <a:lstStyle/>
        <a:p>
          <a:endParaRPr lang="es-EC"/>
        </a:p>
      </dgm:t>
    </dgm:pt>
    <dgm:pt modelId="{84D0C19B-217C-4324-8623-3EE68458C816}" type="pres">
      <dgm:prSet presAssocID="{03559763-3ABF-4882-B5CD-BC4B3C2DCB84}" presName="spacer" presStyleCnt="0"/>
      <dgm:spPr/>
    </dgm:pt>
    <dgm:pt modelId="{0C9E307C-2185-4775-9926-46B246D898B5}" type="pres">
      <dgm:prSet presAssocID="{A016D589-56CF-49EF-9A26-C3275BA14C2A}" presName="comp" presStyleCnt="0"/>
      <dgm:spPr/>
    </dgm:pt>
    <dgm:pt modelId="{BC42E155-4285-4AD4-8B47-F4492850AA1E}" type="pres">
      <dgm:prSet presAssocID="{A016D589-56CF-49EF-9A26-C3275BA14C2A}" presName="box" presStyleLbl="node1" presStyleIdx="1" presStyleCnt="4"/>
      <dgm:spPr/>
      <dgm:t>
        <a:bodyPr/>
        <a:lstStyle/>
        <a:p>
          <a:endParaRPr lang="es-EC"/>
        </a:p>
      </dgm:t>
    </dgm:pt>
    <dgm:pt modelId="{175D85CB-0C53-4F12-9F9E-21BB14FB12B1}" type="pres">
      <dgm:prSet presAssocID="{A016D589-56CF-49EF-9A26-C3275BA14C2A}" presName="img" presStyleLbl="fgImgPlace1" presStyleIdx="1" presStyleCnt="4" custScaleX="72046" custScaleY="99224" custLinFactNeighborX="1172" custLinFactNeighborY="0"/>
      <dgm:spPr>
        <a:blipFill>
          <a:blip xmlns:r="http://schemas.openxmlformats.org/officeDocument/2006/relationships" r:embed="rId4">
            <a:extLst>
              <a:ext uri="{28A0092B-C50C-407E-A947-70E740481C1C}">
                <a14:useLocalDpi xmlns:a14="http://schemas.microsoft.com/office/drawing/2010/main" val="0"/>
              </a:ext>
            </a:extLst>
          </a:blip>
          <a:srcRect/>
          <a:stretch>
            <a:fillRect t="-19000" b="-19000"/>
          </a:stretch>
        </a:blipFill>
      </dgm:spPr>
      <dgm:t>
        <a:bodyPr/>
        <a:lstStyle/>
        <a:p>
          <a:endParaRPr lang="es-EC"/>
        </a:p>
      </dgm:t>
    </dgm:pt>
    <dgm:pt modelId="{AB95FDDF-D6CF-4F3B-8ABA-0441F3974FD3}" type="pres">
      <dgm:prSet presAssocID="{A016D589-56CF-49EF-9A26-C3275BA14C2A}" presName="text" presStyleLbl="node1" presStyleIdx="1" presStyleCnt="4">
        <dgm:presLayoutVars>
          <dgm:bulletEnabled val="1"/>
        </dgm:presLayoutVars>
      </dgm:prSet>
      <dgm:spPr/>
      <dgm:t>
        <a:bodyPr/>
        <a:lstStyle/>
        <a:p>
          <a:endParaRPr lang="es-EC"/>
        </a:p>
      </dgm:t>
    </dgm:pt>
    <dgm:pt modelId="{F06B56CE-B107-4E23-AF44-57D5E747140E}" type="pres">
      <dgm:prSet presAssocID="{87402CE5-EEF4-48A7-81C5-FBD1B2448B73}" presName="spacer" presStyleCnt="0"/>
      <dgm:spPr/>
    </dgm:pt>
    <dgm:pt modelId="{907CCA45-26A3-4BFD-8E7B-4E9BD45C10BB}" type="pres">
      <dgm:prSet presAssocID="{99B0DE44-4C2A-4B01-A37E-BD354477A86E}" presName="comp" presStyleCnt="0"/>
      <dgm:spPr/>
    </dgm:pt>
    <dgm:pt modelId="{AC1E84C9-E423-41B4-B2E8-5E263DF3CC02}" type="pres">
      <dgm:prSet presAssocID="{99B0DE44-4C2A-4B01-A37E-BD354477A86E}" presName="box" presStyleLbl="node1" presStyleIdx="2" presStyleCnt="4"/>
      <dgm:spPr/>
      <dgm:t>
        <a:bodyPr/>
        <a:lstStyle/>
        <a:p>
          <a:endParaRPr lang="es-EC"/>
        </a:p>
      </dgm:t>
    </dgm:pt>
    <dgm:pt modelId="{BA75ED99-B462-4C0F-8765-F01C9E6CDFEC}" type="pres">
      <dgm:prSet presAssocID="{99B0DE44-4C2A-4B01-A37E-BD354477A86E}" presName="img"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Lst>
          </a:blip>
          <a:srcRect/>
          <a:stretch>
            <a:fillRect l="-8000" r="-8000"/>
          </a:stretch>
        </a:blipFill>
      </dgm:spPr>
      <dgm:t>
        <a:bodyPr/>
        <a:lstStyle/>
        <a:p>
          <a:endParaRPr lang="es-EC"/>
        </a:p>
      </dgm:t>
    </dgm:pt>
    <dgm:pt modelId="{C5127899-6FA2-4BDC-A2DA-1BE45D3D1A25}" type="pres">
      <dgm:prSet presAssocID="{99B0DE44-4C2A-4B01-A37E-BD354477A86E}" presName="text" presStyleLbl="node1" presStyleIdx="2" presStyleCnt="4">
        <dgm:presLayoutVars>
          <dgm:bulletEnabled val="1"/>
        </dgm:presLayoutVars>
      </dgm:prSet>
      <dgm:spPr/>
      <dgm:t>
        <a:bodyPr/>
        <a:lstStyle/>
        <a:p>
          <a:endParaRPr lang="es-EC"/>
        </a:p>
      </dgm:t>
    </dgm:pt>
    <dgm:pt modelId="{19D33C19-15EC-4167-B091-40C4A2EB2214}" type="pres">
      <dgm:prSet presAssocID="{1CC719AE-1AE7-4A82-BF4D-A09D5EF4A3DF}" presName="spacer" presStyleCnt="0"/>
      <dgm:spPr/>
    </dgm:pt>
    <dgm:pt modelId="{DEC895D1-5CE7-42E9-A9C9-083A9C70E6ED}" type="pres">
      <dgm:prSet presAssocID="{1939F919-B1AC-479A-AECE-017013E88A1A}" presName="comp" presStyleCnt="0"/>
      <dgm:spPr/>
    </dgm:pt>
    <dgm:pt modelId="{74C80BB2-631A-42FF-B88F-09F5241E1247}" type="pres">
      <dgm:prSet presAssocID="{1939F919-B1AC-479A-AECE-017013E88A1A}" presName="box" presStyleLbl="node1" presStyleIdx="3" presStyleCnt="4"/>
      <dgm:spPr/>
      <dgm:t>
        <a:bodyPr/>
        <a:lstStyle/>
        <a:p>
          <a:endParaRPr lang="es-EC"/>
        </a:p>
      </dgm:t>
    </dgm:pt>
    <dgm:pt modelId="{ED00E1BF-EB32-4D8C-BEAA-2F1F834D9385}" type="pres">
      <dgm:prSet presAssocID="{1939F919-B1AC-479A-AECE-017013E88A1A}" presName="img" presStyleLbl="fgImgPlace1" presStyleIdx="3" presStyleCnt="4" custScaleX="77185" custLinFactNeighborX="100" custLinFactNeighborY="-3624"/>
      <dgm:spPr>
        <a:blipFill rotWithShape="1">
          <a:blip xmlns:r="http://schemas.openxmlformats.org/officeDocument/2006/relationships" r:embed="rId6"/>
          <a:stretch>
            <a:fillRect/>
          </a:stretch>
        </a:blipFill>
      </dgm:spPr>
      <dgm:t>
        <a:bodyPr/>
        <a:lstStyle/>
        <a:p>
          <a:endParaRPr lang="es-EC"/>
        </a:p>
      </dgm:t>
    </dgm:pt>
    <dgm:pt modelId="{38E06BC3-48BE-47AC-8D14-3D268A25BEC0}" type="pres">
      <dgm:prSet presAssocID="{1939F919-B1AC-479A-AECE-017013E88A1A}" presName="text" presStyleLbl="node1" presStyleIdx="3" presStyleCnt="4">
        <dgm:presLayoutVars>
          <dgm:bulletEnabled val="1"/>
        </dgm:presLayoutVars>
      </dgm:prSet>
      <dgm:spPr/>
      <dgm:t>
        <a:bodyPr/>
        <a:lstStyle/>
        <a:p>
          <a:endParaRPr lang="es-EC"/>
        </a:p>
      </dgm:t>
    </dgm:pt>
  </dgm:ptLst>
  <dgm:cxnLst>
    <dgm:cxn modelId="{D548CABB-ACF7-476E-94B2-C7D8803EA9DF}" type="presOf" srcId="{99B0DE44-4C2A-4B01-A37E-BD354477A86E}" destId="{C5127899-6FA2-4BDC-A2DA-1BE45D3D1A25}" srcOrd="1" destOrd="0" presId="urn:microsoft.com/office/officeart/2005/8/layout/vList4"/>
    <dgm:cxn modelId="{14BDCA1B-66D7-4C9E-A692-E5E40E179A15}" type="presOf" srcId="{9592C396-E625-4939-A62C-26ACC2D8F2E9}" destId="{9A0BA0A2-5403-44CF-8BB0-A4B3E3DA9DDC}" srcOrd="0" destOrd="0" presId="urn:microsoft.com/office/officeart/2005/8/layout/vList4"/>
    <dgm:cxn modelId="{329C6DB8-61AF-4C6B-827B-003C569E7577}" type="presOf" srcId="{73D84778-75C1-470C-8E64-93F56100FA54}" destId="{BC42E155-4285-4AD4-8B47-F4492850AA1E}" srcOrd="0" destOrd="2" presId="urn:microsoft.com/office/officeart/2005/8/layout/vList4"/>
    <dgm:cxn modelId="{57668126-E9E6-4B65-814E-A7614986C189}" type="presOf" srcId="{98CD2524-32A7-496F-B727-81C3F1B4A8C0}" destId="{74C80BB2-631A-42FF-B88F-09F5241E1247}" srcOrd="0" destOrd="2" presId="urn:microsoft.com/office/officeart/2005/8/layout/vList4"/>
    <dgm:cxn modelId="{0908A2E9-6A8D-4774-88A7-014189001C01}" srcId="{1939F919-B1AC-479A-AECE-017013E88A1A}" destId="{98CD2524-32A7-496F-B727-81C3F1B4A8C0}" srcOrd="1" destOrd="0" parTransId="{9AFFE1C1-7470-49D5-899E-CB33CE6141EC}" sibTransId="{5E3D3684-92E6-4428-90CB-838DEF7F37F2}"/>
    <dgm:cxn modelId="{A9DFD4E5-9B98-4BEB-AE11-2945BE63B2AA}" srcId="{9592C396-E625-4939-A62C-26ACC2D8F2E9}" destId="{12DAFC70-529A-4413-A036-C7149FE4629C}" srcOrd="0" destOrd="0" parTransId="{A5100A20-173A-4B22-8349-A8109AC1EA28}" sibTransId="{354A3C17-9964-4953-9008-08F1E733FC08}"/>
    <dgm:cxn modelId="{A8FBB2FA-0FAE-484F-AEA3-8D612C9129F3}" srcId="{BF75274A-25BD-4B85-92EC-42F8E37D6FD5}" destId="{99B0DE44-4C2A-4B01-A37E-BD354477A86E}" srcOrd="2" destOrd="0" parTransId="{0AE66305-0A23-46B3-9BAB-52159071E8F6}" sibTransId="{1CC719AE-1AE7-4A82-BF4D-A09D5EF4A3DF}"/>
    <dgm:cxn modelId="{F5462D89-C850-4B76-A86F-EA657651E43C}" type="presOf" srcId="{055B8066-1FBD-43B1-9B59-E80FF94D2740}" destId="{AC1E84C9-E423-41B4-B2E8-5E263DF3CC02}" srcOrd="0" destOrd="1" presId="urn:microsoft.com/office/officeart/2005/8/layout/vList4"/>
    <dgm:cxn modelId="{625A77F1-D9BD-4992-83F2-BE9148079898}" srcId="{A016D589-56CF-49EF-9A26-C3275BA14C2A}" destId="{73D84778-75C1-470C-8E64-93F56100FA54}" srcOrd="1" destOrd="0" parTransId="{7F396ADF-7DEE-424B-963F-DE361CDA1993}" sibTransId="{66512A89-18CE-40F6-BFBF-3CAD6CD779BE}"/>
    <dgm:cxn modelId="{AB9AEB3C-285B-431D-ACAD-345882DAF4D8}" type="presOf" srcId="{AC1E5D23-7707-431C-BC20-AD92085E8AB5}" destId="{A53153F9-C2C7-4C5D-A15B-2EB3A4A2962F}" srcOrd="1" destOrd="2" presId="urn:microsoft.com/office/officeart/2005/8/layout/vList4"/>
    <dgm:cxn modelId="{709D9855-8467-4E62-BE3E-1C45F3B1511A}" type="presOf" srcId="{1939F919-B1AC-479A-AECE-017013E88A1A}" destId="{38E06BC3-48BE-47AC-8D14-3D268A25BEC0}" srcOrd="1" destOrd="0" presId="urn:microsoft.com/office/officeart/2005/8/layout/vList4"/>
    <dgm:cxn modelId="{34A500D1-65BD-4F44-8E31-5DDEE3C206B5}" type="presOf" srcId="{A016D589-56CF-49EF-9A26-C3275BA14C2A}" destId="{BC42E155-4285-4AD4-8B47-F4492850AA1E}" srcOrd="0" destOrd="0" presId="urn:microsoft.com/office/officeart/2005/8/layout/vList4"/>
    <dgm:cxn modelId="{5EE5C764-DF6A-4FDA-B394-0B7B2547C29E}" type="presOf" srcId="{BE67A095-7B22-4654-83AD-FDA0B193DECD}" destId="{74C80BB2-631A-42FF-B88F-09F5241E1247}" srcOrd="0" destOrd="1" presId="urn:microsoft.com/office/officeart/2005/8/layout/vList4"/>
    <dgm:cxn modelId="{241D4A8D-C892-4296-83C8-227F1AF26CA7}" srcId="{BF75274A-25BD-4B85-92EC-42F8E37D6FD5}" destId="{9592C396-E625-4939-A62C-26ACC2D8F2E9}" srcOrd="0" destOrd="0" parTransId="{AD07665C-CDED-4586-8BDC-1669237D98D9}" sibTransId="{03559763-3ABF-4882-B5CD-BC4B3C2DCB84}"/>
    <dgm:cxn modelId="{8A8612E1-51DD-4166-B10B-2B706A14528C}" type="presOf" srcId="{98CD2524-32A7-496F-B727-81C3F1B4A8C0}" destId="{38E06BC3-48BE-47AC-8D14-3D268A25BEC0}" srcOrd="1" destOrd="2" presId="urn:microsoft.com/office/officeart/2005/8/layout/vList4"/>
    <dgm:cxn modelId="{6FBDF94B-7A81-462C-B7A1-911E572B0ACE}" type="presOf" srcId="{1939F919-B1AC-479A-AECE-017013E88A1A}" destId="{74C80BB2-631A-42FF-B88F-09F5241E1247}" srcOrd="0" destOrd="0" presId="urn:microsoft.com/office/officeart/2005/8/layout/vList4"/>
    <dgm:cxn modelId="{0675A727-7F2F-49C0-B936-537E7009E979}" type="presOf" srcId="{AC1E5D23-7707-431C-BC20-AD92085E8AB5}" destId="{9A0BA0A2-5403-44CF-8BB0-A4B3E3DA9DDC}" srcOrd="0" destOrd="2" presId="urn:microsoft.com/office/officeart/2005/8/layout/vList4"/>
    <dgm:cxn modelId="{680E48F2-D25F-4CE4-9FD8-CB7850395195}" type="presOf" srcId="{055B8066-1FBD-43B1-9B59-E80FF94D2740}" destId="{C5127899-6FA2-4BDC-A2DA-1BE45D3D1A25}" srcOrd="1" destOrd="1" presId="urn:microsoft.com/office/officeart/2005/8/layout/vList4"/>
    <dgm:cxn modelId="{74868E9A-31DE-46A4-9299-E55691A3246B}" srcId="{BF75274A-25BD-4B85-92EC-42F8E37D6FD5}" destId="{1939F919-B1AC-479A-AECE-017013E88A1A}" srcOrd="3" destOrd="0" parTransId="{3878A541-A267-4EB1-870D-79B29DBC3866}" sibTransId="{26C9CAD7-1A57-4F14-84D2-DD020A494644}"/>
    <dgm:cxn modelId="{ADC3308C-5972-4FD8-8A7A-1DC71962411B}" srcId="{BF75274A-25BD-4B85-92EC-42F8E37D6FD5}" destId="{A016D589-56CF-49EF-9A26-C3275BA14C2A}" srcOrd="1" destOrd="0" parTransId="{F200A4FC-D3CF-4A91-A8E7-B079BC5F386E}" sibTransId="{87402CE5-EEF4-48A7-81C5-FBD1B2448B73}"/>
    <dgm:cxn modelId="{3D8A97FD-DD38-4EFF-89AE-36E0B8A71A41}" type="presOf" srcId="{A016D589-56CF-49EF-9A26-C3275BA14C2A}" destId="{AB95FDDF-D6CF-4F3B-8ABA-0441F3974FD3}" srcOrd="1" destOrd="0" presId="urn:microsoft.com/office/officeart/2005/8/layout/vList4"/>
    <dgm:cxn modelId="{06076CDB-6054-4529-9529-FB520D047A32}" srcId="{99B0DE44-4C2A-4B01-A37E-BD354477A86E}" destId="{A5D4C5DB-9B65-404A-842F-0BB384C2D755}" srcOrd="1" destOrd="0" parTransId="{EC7FB26B-99C4-42C8-BA56-9534D3FBB087}" sibTransId="{B42087E1-F35B-4F00-AB0C-28C264B55940}"/>
    <dgm:cxn modelId="{227C3646-E1B4-42F7-80A2-EB92CB0E6F77}" type="presOf" srcId="{A5D4C5DB-9B65-404A-842F-0BB384C2D755}" destId="{C5127899-6FA2-4BDC-A2DA-1BE45D3D1A25}" srcOrd="1" destOrd="2" presId="urn:microsoft.com/office/officeart/2005/8/layout/vList4"/>
    <dgm:cxn modelId="{56659D97-AB6B-4285-BEFE-3F6F34C1CD01}" type="presOf" srcId="{12DAFC70-529A-4413-A036-C7149FE4629C}" destId="{9A0BA0A2-5403-44CF-8BB0-A4B3E3DA9DDC}" srcOrd="0" destOrd="1" presId="urn:microsoft.com/office/officeart/2005/8/layout/vList4"/>
    <dgm:cxn modelId="{3829C39B-4F1A-4153-9CF1-4AB91E424732}" srcId="{1939F919-B1AC-479A-AECE-017013E88A1A}" destId="{BE67A095-7B22-4654-83AD-FDA0B193DECD}" srcOrd="0" destOrd="0" parTransId="{214470C3-1FF4-44D7-883E-BA91D4A050C3}" sibTransId="{F3AACEF3-0C54-4D9D-AD2F-9071554509B7}"/>
    <dgm:cxn modelId="{DFA3FA18-7ED8-42AB-936A-B263E2AA5E57}" type="presOf" srcId="{BE67A095-7B22-4654-83AD-FDA0B193DECD}" destId="{38E06BC3-48BE-47AC-8D14-3D268A25BEC0}" srcOrd="1" destOrd="1" presId="urn:microsoft.com/office/officeart/2005/8/layout/vList4"/>
    <dgm:cxn modelId="{A2F718B1-427E-4D2B-8B7A-594532841649}" srcId="{9592C396-E625-4939-A62C-26ACC2D8F2E9}" destId="{AC1E5D23-7707-431C-BC20-AD92085E8AB5}" srcOrd="1" destOrd="0" parTransId="{9EBA1FE5-7A83-4AED-BCB2-4736AA485FE1}" sibTransId="{BDCDE932-C8E8-46E9-969D-DAB59AD408FE}"/>
    <dgm:cxn modelId="{CB6517C8-B7BB-4587-B24D-38FAD814DDAE}" type="presOf" srcId="{12DAFC70-529A-4413-A036-C7149FE4629C}" destId="{A53153F9-C2C7-4C5D-A15B-2EB3A4A2962F}" srcOrd="1" destOrd="1" presId="urn:microsoft.com/office/officeart/2005/8/layout/vList4"/>
    <dgm:cxn modelId="{0BB41FB0-469A-4E04-BC01-34A0E0D542F9}" srcId="{A016D589-56CF-49EF-9A26-C3275BA14C2A}" destId="{2600F66F-B2E6-40B8-B23B-B6326D0630CB}" srcOrd="0" destOrd="0" parTransId="{14F91812-F0E6-4176-8BF3-FFE0955221F1}" sibTransId="{F7FFF9C9-B6B1-4EB2-9BAA-13A434C56C9A}"/>
    <dgm:cxn modelId="{F3B479F6-3EC4-44AD-A221-771682E584E8}" type="presOf" srcId="{2600F66F-B2E6-40B8-B23B-B6326D0630CB}" destId="{AB95FDDF-D6CF-4F3B-8ABA-0441F3974FD3}" srcOrd="1" destOrd="1" presId="urn:microsoft.com/office/officeart/2005/8/layout/vList4"/>
    <dgm:cxn modelId="{21AFF935-A490-4533-9BD3-9F173127B0B8}" type="presOf" srcId="{9592C396-E625-4939-A62C-26ACC2D8F2E9}" destId="{A53153F9-C2C7-4C5D-A15B-2EB3A4A2962F}" srcOrd="1" destOrd="0" presId="urn:microsoft.com/office/officeart/2005/8/layout/vList4"/>
    <dgm:cxn modelId="{C2F1D3B0-CDDF-437B-A564-422A072A860A}" type="presOf" srcId="{A5D4C5DB-9B65-404A-842F-0BB384C2D755}" destId="{AC1E84C9-E423-41B4-B2E8-5E263DF3CC02}" srcOrd="0" destOrd="2" presId="urn:microsoft.com/office/officeart/2005/8/layout/vList4"/>
    <dgm:cxn modelId="{F6FDDB2E-8B83-4FC3-B3E4-17B9FE54AC99}" type="presOf" srcId="{99B0DE44-4C2A-4B01-A37E-BD354477A86E}" destId="{AC1E84C9-E423-41B4-B2E8-5E263DF3CC02}" srcOrd="0" destOrd="0" presId="urn:microsoft.com/office/officeart/2005/8/layout/vList4"/>
    <dgm:cxn modelId="{DC7A91A0-C6A9-4B62-B145-D10C48EA914C}" srcId="{99B0DE44-4C2A-4B01-A37E-BD354477A86E}" destId="{055B8066-1FBD-43B1-9B59-E80FF94D2740}" srcOrd="0" destOrd="0" parTransId="{EA60039D-1A64-4A5D-A50D-5468511013D4}" sibTransId="{B57E80F0-7A5B-4C7F-A884-D8691BAAF7F2}"/>
    <dgm:cxn modelId="{8D7D7D7E-92EB-420E-A294-9F2762A0111D}" type="presOf" srcId="{2600F66F-B2E6-40B8-B23B-B6326D0630CB}" destId="{BC42E155-4285-4AD4-8B47-F4492850AA1E}" srcOrd="0" destOrd="1" presId="urn:microsoft.com/office/officeart/2005/8/layout/vList4"/>
    <dgm:cxn modelId="{BE1468CF-0001-493A-906C-84BA73848832}" type="presOf" srcId="{73D84778-75C1-470C-8E64-93F56100FA54}" destId="{AB95FDDF-D6CF-4F3B-8ABA-0441F3974FD3}" srcOrd="1" destOrd="2" presId="urn:microsoft.com/office/officeart/2005/8/layout/vList4"/>
    <dgm:cxn modelId="{BD78AC5F-2DB9-4793-BF11-B1CE06D319A0}" type="presOf" srcId="{BF75274A-25BD-4B85-92EC-42F8E37D6FD5}" destId="{65883E75-EBDF-491B-B253-973EDFB1D071}" srcOrd="0" destOrd="0" presId="urn:microsoft.com/office/officeart/2005/8/layout/vList4"/>
    <dgm:cxn modelId="{4BFF3467-966F-43BD-AC08-423C73C1BCA8}" type="presParOf" srcId="{65883E75-EBDF-491B-B253-973EDFB1D071}" destId="{6BE206AA-B578-4543-94BE-77F32FF3DD8B}" srcOrd="0" destOrd="0" presId="urn:microsoft.com/office/officeart/2005/8/layout/vList4"/>
    <dgm:cxn modelId="{4FA196EE-8C66-4302-9373-EE558ADCA503}" type="presParOf" srcId="{6BE206AA-B578-4543-94BE-77F32FF3DD8B}" destId="{9A0BA0A2-5403-44CF-8BB0-A4B3E3DA9DDC}" srcOrd="0" destOrd="0" presId="urn:microsoft.com/office/officeart/2005/8/layout/vList4"/>
    <dgm:cxn modelId="{A1FB2002-EF48-435D-8E67-FDFE3E063344}" type="presParOf" srcId="{6BE206AA-B578-4543-94BE-77F32FF3DD8B}" destId="{67C3537D-A967-4991-9EDC-91B2E16B97E7}" srcOrd="1" destOrd="0" presId="urn:microsoft.com/office/officeart/2005/8/layout/vList4"/>
    <dgm:cxn modelId="{03D9A224-AEDC-46EA-B16C-4261F34E53DE}" type="presParOf" srcId="{6BE206AA-B578-4543-94BE-77F32FF3DD8B}" destId="{A53153F9-C2C7-4C5D-A15B-2EB3A4A2962F}" srcOrd="2" destOrd="0" presId="urn:microsoft.com/office/officeart/2005/8/layout/vList4"/>
    <dgm:cxn modelId="{DDF21A67-B808-43B1-A0B1-1080F2420D70}" type="presParOf" srcId="{65883E75-EBDF-491B-B253-973EDFB1D071}" destId="{84D0C19B-217C-4324-8623-3EE68458C816}" srcOrd="1" destOrd="0" presId="urn:microsoft.com/office/officeart/2005/8/layout/vList4"/>
    <dgm:cxn modelId="{5E170D65-2AE9-4B7A-8DF7-12E1B7A5EDC4}" type="presParOf" srcId="{65883E75-EBDF-491B-B253-973EDFB1D071}" destId="{0C9E307C-2185-4775-9926-46B246D898B5}" srcOrd="2" destOrd="0" presId="urn:microsoft.com/office/officeart/2005/8/layout/vList4"/>
    <dgm:cxn modelId="{6F75A6A1-8FAE-4BC8-9255-E40B1B2C88FB}" type="presParOf" srcId="{0C9E307C-2185-4775-9926-46B246D898B5}" destId="{BC42E155-4285-4AD4-8B47-F4492850AA1E}" srcOrd="0" destOrd="0" presId="urn:microsoft.com/office/officeart/2005/8/layout/vList4"/>
    <dgm:cxn modelId="{7D98C33D-46CB-4255-BB4E-FCEC76A8172E}" type="presParOf" srcId="{0C9E307C-2185-4775-9926-46B246D898B5}" destId="{175D85CB-0C53-4F12-9F9E-21BB14FB12B1}" srcOrd="1" destOrd="0" presId="urn:microsoft.com/office/officeart/2005/8/layout/vList4"/>
    <dgm:cxn modelId="{BFFA238B-0022-4D2F-83EA-8093019CFBA4}" type="presParOf" srcId="{0C9E307C-2185-4775-9926-46B246D898B5}" destId="{AB95FDDF-D6CF-4F3B-8ABA-0441F3974FD3}" srcOrd="2" destOrd="0" presId="urn:microsoft.com/office/officeart/2005/8/layout/vList4"/>
    <dgm:cxn modelId="{B1599FBC-DF08-45D8-B3E1-9958D5B7B758}" type="presParOf" srcId="{65883E75-EBDF-491B-B253-973EDFB1D071}" destId="{F06B56CE-B107-4E23-AF44-57D5E747140E}" srcOrd="3" destOrd="0" presId="urn:microsoft.com/office/officeart/2005/8/layout/vList4"/>
    <dgm:cxn modelId="{29E4A76B-9E72-48A3-BC97-F040008F3B12}" type="presParOf" srcId="{65883E75-EBDF-491B-B253-973EDFB1D071}" destId="{907CCA45-26A3-4BFD-8E7B-4E9BD45C10BB}" srcOrd="4" destOrd="0" presId="urn:microsoft.com/office/officeart/2005/8/layout/vList4"/>
    <dgm:cxn modelId="{71D228FB-83DD-41AD-9454-F56F7071A5F1}" type="presParOf" srcId="{907CCA45-26A3-4BFD-8E7B-4E9BD45C10BB}" destId="{AC1E84C9-E423-41B4-B2E8-5E263DF3CC02}" srcOrd="0" destOrd="0" presId="urn:microsoft.com/office/officeart/2005/8/layout/vList4"/>
    <dgm:cxn modelId="{A0167A4F-20E3-4969-A8E2-CA85A1FCD888}" type="presParOf" srcId="{907CCA45-26A3-4BFD-8E7B-4E9BD45C10BB}" destId="{BA75ED99-B462-4C0F-8765-F01C9E6CDFEC}" srcOrd="1" destOrd="0" presId="urn:microsoft.com/office/officeart/2005/8/layout/vList4"/>
    <dgm:cxn modelId="{BDE20EE0-53CC-44D3-9788-8DE2A89EC881}" type="presParOf" srcId="{907CCA45-26A3-4BFD-8E7B-4E9BD45C10BB}" destId="{C5127899-6FA2-4BDC-A2DA-1BE45D3D1A25}" srcOrd="2" destOrd="0" presId="urn:microsoft.com/office/officeart/2005/8/layout/vList4"/>
    <dgm:cxn modelId="{304D4B0F-8409-4673-8EF1-EFF6D8141F93}" type="presParOf" srcId="{65883E75-EBDF-491B-B253-973EDFB1D071}" destId="{19D33C19-15EC-4167-B091-40C4A2EB2214}" srcOrd="5" destOrd="0" presId="urn:microsoft.com/office/officeart/2005/8/layout/vList4"/>
    <dgm:cxn modelId="{50EAEC8A-6531-4E6D-8975-B7E5F198FB99}" type="presParOf" srcId="{65883E75-EBDF-491B-B253-973EDFB1D071}" destId="{DEC895D1-5CE7-42E9-A9C9-083A9C70E6ED}" srcOrd="6" destOrd="0" presId="urn:microsoft.com/office/officeart/2005/8/layout/vList4"/>
    <dgm:cxn modelId="{B0F72877-CBD0-4EF8-AA50-5C6DF61275FA}" type="presParOf" srcId="{DEC895D1-5CE7-42E9-A9C9-083A9C70E6ED}" destId="{74C80BB2-631A-42FF-B88F-09F5241E1247}" srcOrd="0" destOrd="0" presId="urn:microsoft.com/office/officeart/2005/8/layout/vList4"/>
    <dgm:cxn modelId="{1EBD891E-1DC5-40B9-8C44-5D0FCF699804}" type="presParOf" srcId="{DEC895D1-5CE7-42E9-A9C9-083A9C70E6ED}" destId="{ED00E1BF-EB32-4D8C-BEAA-2F1F834D9385}" srcOrd="1" destOrd="0" presId="urn:microsoft.com/office/officeart/2005/8/layout/vList4"/>
    <dgm:cxn modelId="{99CF7096-548D-4A94-88D5-7BA4B44801E2}" type="presParOf" srcId="{DEC895D1-5CE7-42E9-A9C9-083A9C70E6ED}" destId="{38E06BC3-48BE-47AC-8D14-3D268A25BEC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47CED-2817-40A6-8F3D-1623F903F554}">
      <dsp:nvSpPr>
        <dsp:cNvPr id="0" name=""/>
        <dsp:cNvSpPr/>
      </dsp:nvSpPr>
      <dsp:spPr>
        <a:xfrm>
          <a:off x="0" y="34972"/>
          <a:ext cx="7056784" cy="202877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 sz="1700" kern="1200" dirty="0" smtClean="0"/>
            <a:t>El sistema catastral del GAD de Chambo está caducado  porque tiene más de dos años de vigencia, y en consecuencia, debe ser actualizado a fin de cumplir con el Código Orgánico de Organización Territorial, Autonomía y Descentralización(COOTAD),artículo 522, que en su parte pertinente dice: “Los </a:t>
          </a:r>
          <a:r>
            <a:rPr lang="es-ES" sz="1700" kern="1200" dirty="0" err="1" smtClean="0"/>
            <a:t>GADs</a:t>
          </a:r>
          <a:r>
            <a:rPr lang="es-ES" sz="1700" kern="1200" dirty="0" smtClean="0"/>
            <a:t> Municipales del país deben actualizar cada dos años los catastros urbanos y rurales.”</a:t>
          </a:r>
          <a:endParaRPr lang="es-EC" sz="1700" kern="1200" dirty="0"/>
        </a:p>
      </dsp:txBody>
      <dsp:txXfrm>
        <a:off x="99037" y="134009"/>
        <a:ext cx="6858710" cy="1830705"/>
      </dsp:txXfrm>
    </dsp:sp>
    <dsp:sp modelId="{C5CB1F8F-8FBC-4691-9F7F-0028D1F3C183}">
      <dsp:nvSpPr>
        <dsp:cNvPr id="0" name=""/>
        <dsp:cNvSpPr/>
      </dsp:nvSpPr>
      <dsp:spPr>
        <a:xfrm>
          <a:off x="0" y="2112712"/>
          <a:ext cx="7056784" cy="2028779"/>
        </a:xfrm>
        <a:prstGeom prst="roundRect">
          <a:avLst/>
        </a:prstGeom>
        <a:solidFill>
          <a:schemeClr val="accent2">
            <a:hueOff val="-737226"/>
            <a:satOff val="88670"/>
            <a:lumOff val="10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 sz="1700" kern="1200" dirty="0" smtClean="0"/>
            <a:t>Es por esta razón que se requiere de un Sistema de Gestión Catastral con el cual se puede proporcionar una mayor seguridad jurídica a las personas así como también una mejor repartición de todos los bienes y servicios otorgados en el Cantón para cada uno de sus habitantes que lo conforman. </a:t>
          </a:r>
          <a:endParaRPr lang="es-EC" sz="1700" kern="1200" dirty="0"/>
        </a:p>
      </dsp:txBody>
      <dsp:txXfrm>
        <a:off x="99037" y="2211749"/>
        <a:ext cx="6858710" cy="183070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B1BEC-02E5-4B51-8D73-62F27DC51626}">
      <dsp:nvSpPr>
        <dsp:cNvPr id="0" name=""/>
        <dsp:cNvSpPr/>
      </dsp:nvSpPr>
      <dsp:spPr>
        <a:xfrm rot="5400000">
          <a:off x="303532" y="1358569"/>
          <a:ext cx="1140826" cy="1298790"/>
        </a:xfrm>
        <a:prstGeom prst="bentUpArrow">
          <a:avLst>
            <a:gd name="adj1" fmla="val 32840"/>
            <a:gd name="adj2" fmla="val 25000"/>
            <a:gd name="adj3" fmla="val 35780"/>
          </a:avLst>
        </a:prstGeom>
        <a:gradFill rotWithShape="0">
          <a:gsLst>
            <a:gs pos="0">
              <a:schemeClr val="accent3">
                <a:tint val="50000"/>
                <a:hueOff val="0"/>
                <a:satOff val="0"/>
                <a:lumOff val="0"/>
                <a:alphaOff val="0"/>
              </a:schemeClr>
            </a:gs>
            <a:gs pos="100000">
              <a:schemeClr val="accent3">
                <a:tint val="50000"/>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33975524-840A-43ED-8E8F-F7EDC06235BE}">
      <dsp:nvSpPr>
        <dsp:cNvPr id="0" name=""/>
        <dsp:cNvSpPr/>
      </dsp:nvSpPr>
      <dsp:spPr>
        <a:xfrm>
          <a:off x="1283" y="93940"/>
          <a:ext cx="1920479" cy="1344273"/>
        </a:xfrm>
        <a:prstGeom prst="roundRect">
          <a:avLst>
            <a:gd name="adj" fmla="val 16670"/>
          </a:avLst>
        </a:prstGeom>
        <a:gradFill rotWithShape="0">
          <a:gsLst>
            <a:gs pos="0">
              <a:schemeClr val="accent3">
                <a:hueOff val="0"/>
                <a:satOff val="0"/>
                <a:lumOff val="0"/>
                <a:alphaOff val="0"/>
              </a:schemeClr>
            </a:gs>
            <a:gs pos="100000">
              <a:schemeClr val="accent3">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t>Precisión del Producto Cartográfico ± 15 cm</a:t>
          </a:r>
          <a:endParaRPr lang="es-EC" sz="1100" kern="1200" dirty="0"/>
        </a:p>
      </dsp:txBody>
      <dsp:txXfrm>
        <a:off x="66917" y="159574"/>
        <a:ext cx="1789211" cy="1213005"/>
      </dsp:txXfrm>
    </dsp:sp>
    <dsp:sp modelId="{6F1866D6-3A86-47E9-9ED4-86D71A6D74B5}">
      <dsp:nvSpPr>
        <dsp:cNvPr id="0" name=""/>
        <dsp:cNvSpPr/>
      </dsp:nvSpPr>
      <dsp:spPr>
        <a:xfrm>
          <a:off x="1921763" y="222147"/>
          <a:ext cx="1396774" cy="1086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s-EC" sz="1100" b="1" kern="1200" dirty="0" smtClean="0"/>
            <a:t>PRECISIÓN PLANO 1;1000</a:t>
          </a:r>
          <a:endParaRPr lang="es-EC" sz="1100" b="1" kern="1200" dirty="0"/>
        </a:p>
      </dsp:txBody>
      <dsp:txXfrm>
        <a:off x="1921763" y="222147"/>
        <a:ext cx="1396774" cy="1086501"/>
      </dsp:txXfrm>
    </dsp:sp>
    <dsp:sp modelId="{53D38A55-C6C8-4D62-9498-F6C091ECFC5E}">
      <dsp:nvSpPr>
        <dsp:cNvPr id="0" name=""/>
        <dsp:cNvSpPr/>
      </dsp:nvSpPr>
      <dsp:spPr>
        <a:xfrm rot="5400000">
          <a:off x="1895814" y="2868631"/>
          <a:ext cx="1140826" cy="1298790"/>
        </a:xfrm>
        <a:prstGeom prst="bentUpArrow">
          <a:avLst>
            <a:gd name="adj1" fmla="val 32840"/>
            <a:gd name="adj2" fmla="val 25000"/>
            <a:gd name="adj3" fmla="val 35780"/>
          </a:avLst>
        </a:prstGeom>
        <a:gradFill rotWithShape="0">
          <a:gsLst>
            <a:gs pos="0">
              <a:schemeClr val="accent3">
                <a:tint val="50000"/>
                <a:hueOff val="3385101"/>
                <a:satOff val="-88907"/>
                <a:lumOff val="5963"/>
                <a:alphaOff val="0"/>
              </a:schemeClr>
            </a:gs>
            <a:gs pos="100000">
              <a:schemeClr val="accent3">
                <a:tint val="50000"/>
                <a:hueOff val="3385101"/>
                <a:satOff val="-88907"/>
                <a:lumOff val="5963"/>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9F1DA61E-A058-4AC5-A73D-0F4DED7B128F}">
      <dsp:nvSpPr>
        <dsp:cNvPr id="0" name=""/>
        <dsp:cNvSpPr/>
      </dsp:nvSpPr>
      <dsp:spPr>
        <a:xfrm>
          <a:off x="1593565" y="1604003"/>
          <a:ext cx="1920479" cy="1344273"/>
        </a:xfrm>
        <a:prstGeom prst="roundRect">
          <a:avLst>
            <a:gd name="adj" fmla="val 16670"/>
          </a:avLst>
        </a:prstGeom>
        <a:gradFill rotWithShape="0">
          <a:gsLst>
            <a:gs pos="0">
              <a:schemeClr val="accent3">
                <a:hueOff val="1226198"/>
                <a:satOff val="-40562"/>
                <a:lumOff val="-588"/>
                <a:alphaOff val="0"/>
              </a:schemeClr>
            </a:gs>
            <a:gs pos="100000">
              <a:schemeClr val="accent3">
                <a:hueOff val="1226198"/>
                <a:satOff val="-40562"/>
                <a:lumOff val="-588"/>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t>Tomando en cuenta esta precisión se pudo constatar que al utilizar los métodos cinemático y stop and </a:t>
          </a:r>
          <a:r>
            <a:rPr lang="es-EC" sz="1100" kern="1200" dirty="0" err="1" smtClean="0"/>
            <a:t>go</a:t>
          </a:r>
          <a:r>
            <a:rPr lang="es-EC" sz="1100" kern="1200" dirty="0" smtClean="0"/>
            <a:t> los cuales alcanzan precisiones de hasta:</a:t>
          </a:r>
          <a:endParaRPr lang="es-EC" sz="1100" kern="1200" dirty="0"/>
        </a:p>
      </dsp:txBody>
      <dsp:txXfrm>
        <a:off x="1659199" y="1669637"/>
        <a:ext cx="1789211" cy="1213005"/>
      </dsp:txXfrm>
    </dsp:sp>
    <dsp:sp modelId="{9B6DE40D-E427-40A0-993C-86EB8E605F7D}">
      <dsp:nvSpPr>
        <dsp:cNvPr id="0" name=""/>
        <dsp:cNvSpPr/>
      </dsp:nvSpPr>
      <dsp:spPr>
        <a:xfrm>
          <a:off x="3514044" y="1732210"/>
          <a:ext cx="1396774" cy="1086501"/>
        </a:xfrm>
        <a:prstGeom prst="rect">
          <a:avLst/>
        </a:prstGeom>
        <a:noFill/>
        <a:ln>
          <a:noFill/>
        </a:ln>
        <a:effectLst/>
      </dsp:spPr>
      <dsp:style>
        <a:lnRef idx="0">
          <a:scrgbClr r="0" g="0" b="0"/>
        </a:lnRef>
        <a:fillRef idx="0">
          <a:scrgbClr r="0" g="0" b="0"/>
        </a:fillRef>
        <a:effectRef idx="0">
          <a:scrgbClr r="0" g="0" b="0"/>
        </a:effectRef>
        <a:fontRef idx="minor"/>
      </dsp:style>
    </dsp:sp>
    <dsp:sp modelId="{67325B20-384F-4690-8520-144590D72983}">
      <dsp:nvSpPr>
        <dsp:cNvPr id="0" name=""/>
        <dsp:cNvSpPr/>
      </dsp:nvSpPr>
      <dsp:spPr>
        <a:xfrm>
          <a:off x="3185846" y="3114066"/>
          <a:ext cx="1920479" cy="1344273"/>
        </a:xfrm>
        <a:prstGeom prst="roundRect">
          <a:avLst>
            <a:gd name="adj" fmla="val 16670"/>
          </a:avLst>
        </a:prstGeom>
        <a:gradFill rotWithShape="0">
          <a:gsLst>
            <a:gs pos="0">
              <a:schemeClr val="accent3">
                <a:hueOff val="2452395"/>
                <a:satOff val="-81125"/>
                <a:lumOff val="-1176"/>
                <a:alphaOff val="0"/>
              </a:schemeClr>
            </a:gs>
            <a:gs pos="100000">
              <a:schemeClr val="accent3">
                <a:hueOff val="2452395"/>
                <a:satOff val="-81125"/>
                <a:lumOff val="-1176"/>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dirty="0" smtClean="0"/>
            <a:t>1 a 3 cm  (±) 1 ppm en planimetría</a:t>
          </a:r>
          <a:endParaRPr lang="es-EC" sz="1100" kern="1200" dirty="0" smtClean="0"/>
        </a:p>
        <a:p>
          <a:pPr lvl="0" algn="ctr" defTabSz="488950">
            <a:lnSpc>
              <a:spcPct val="90000"/>
            </a:lnSpc>
            <a:spcBef>
              <a:spcPct val="0"/>
            </a:spcBef>
            <a:spcAft>
              <a:spcPct val="35000"/>
            </a:spcAft>
          </a:pPr>
          <a:r>
            <a:rPr lang="es-EC" sz="1100" kern="1200" dirty="0" smtClean="0"/>
            <a:t>y</a:t>
          </a:r>
        </a:p>
        <a:p>
          <a:pPr lvl="0" algn="ctr" defTabSz="488950">
            <a:lnSpc>
              <a:spcPct val="90000"/>
            </a:lnSpc>
            <a:spcBef>
              <a:spcPct val="0"/>
            </a:spcBef>
            <a:spcAft>
              <a:spcPct val="35000"/>
            </a:spcAft>
          </a:pPr>
          <a:r>
            <a:rPr lang="es-EC" sz="1100" b="1" kern="1200" dirty="0" smtClean="0"/>
            <a:t>2 a 3 cm (±) 1ppm en altimetría</a:t>
          </a:r>
          <a:r>
            <a:rPr lang="es-EC" sz="1100" kern="1200" dirty="0" smtClean="0"/>
            <a:t>.</a:t>
          </a:r>
          <a:endParaRPr lang="es-EC" sz="1100" kern="1200" dirty="0"/>
        </a:p>
      </dsp:txBody>
      <dsp:txXfrm>
        <a:off x="3251480" y="3179700"/>
        <a:ext cx="1789211" cy="1213005"/>
      </dsp:txXfrm>
    </dsp:sp>
    <dsp:sp modelId="{6858507F-B80B-4C60-99E6-C672D2CE644E}">
      <dsp:nvSpPr>
        <dsp:cNvPr id="0" name=""/>
        <dsp:cNvSpPr/>
      </dsp:nvSpPr>
      <dsp:spPr>
        <a:xfrm>
          <a:off x="5106326" y="3242273"/>
          <a:ext cx="1396774" cy="1086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s-EC" sz="1200" b="1" kern="1200" dirty="0" smtClean="0"/>
            <a:t>Precisión de los métodos GPS cinemático y stop and </a:t>
          </a:r>
          <a:r>
            <a:rPr lang="es-EC" sz="1200" b="1" kern="1200" dirty="0" err="1" smtClean="0"/>
            <a:t>go</a:t>
          </a:r>
          <a:endParaRPr lang="es-EC" sz="1200" b="1" kern="1200" dirty="0"/>
        </a:p>
        <a:p>
          <a:pPr marL="114300" lvl="1" indent="-114300" algn="l" defTabSz="533400">
            <a:lnSpc>
              <a:spcPct val="90000"/>
            </a:lnSpc>
            <a:spcBef>
              <a:spcPct val="0"/>
            </a:spcBef>
            <a:spcAft>
              <a:spcPct val="15000"/>
            </a:spcAft>
            <a:buChar char="••"/>
          </a:pPr>
          <a:endParaRPr lang="es-EC" sz="1200" kern="1200" dirty="0"/>
        </a:p>
      </dsp:txBody>
      <dsp:txXfrm>
        <a:off x="5106326" y="3242273"/>
        <a:ext cx="1396774" cy="10865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7F0E5-9C35-4F4C-B4D0-8060317BFCCB}">
      <dsp:nvSpPr>
        <dsp:cNvPr id="0" name=""/>
        <dsp:cNvSpPr/>
      </dsp:nvSpPr>
      <dsp:spPr>
        <a:xfrm>
          <a:off x="7100" y="779151"/>
          <a:ext cx="2302462" cy="3209826"/>
        </a:xfrm>
        <a:prstGeom prst="round2SameRect">
          <a:avLst>
            <a:gd name="adj1" fmla="val 8000"/>
            <a:gd name="adj2" fmla="val 0"/>
          </a:avLst>
        </a:prstGeom>
        <a:solidFill>
          <a:schemeClr val="accent6">
            <a:alpha val="90000"/>
            <a:tint val="4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just" defTabSz="533400">
            <a:lnSpc>
              <a:spcPct val="90000"/>
            </a:lnSpc>
            <a:spcBef>
              <a:spcPct val="0"/>
            </a:spcBef>
            <a:spcAft>
              <a:spcPct val="15000"/>
            </a:spcAft>
            <a:buChar char="••"/>
          </a:pPr>
          <a:r>
            <a:rPr lang="es-EC" sz="1200" kern="1200" dirty="0" smtClean="0"/>
            <a:t>Se añadió en el ítem de Tenencia del Predio el tipo de persona que es el usuario sea este, persona natural o jurídica. Se consideró necesario también saber  la condición del predio.</a:t>
          </a:r>
          <a:endParaRPr lang="es-EC" sz="1200" kern="1200" dirty="0"/>
        </a:p>
      </dsp:txBody>
      <dsp:txXfrm>
        <a:off x="61049" y="833100"/>
        <a:ext cx="2194564" cy="3155877"/>
      </dsp:txXfrm>
    </dsp:sp>
    <dsp:sp modelId="{C2F9018C-71C8-45B1-A013-404E017B8E1F}">
      <dsp:nvSpPr>
        <dsp:cNvPr id="0" name=""/>
        <dsp:cNvSpPr/>
      </dsp:nvSpPr>
      <dsp:spPr>
        <a:xfrm>
          <a:off x="38936" y="3219669"/>
          <a:ext cx="2238790" cy="718620"/>
        </a:xfrm>
        <a:prstGeom prst="rect">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s-EC" sz="1600" b="1" kern="1200" dirty="0" smtClean="0"/>
            <a:t>Datos Administrativos</a:t>
          </a:r>
          <a:endParaRPr lang="es-EC" sz="1600" kern="1200" dirty="0"/>
        </a:p>
      </dsp:txBody>
      <dsp:txXfrm>
        <a:off x="38936" y="3219669"/>
        <a:ext cx="1576613" cy="718620"/>
      </dsp:txXfrm>
    </dsp:sp>
    <dsp:sp modelId="{7E5DE395-F7E1-4A74-9A6B-EB687C89A3D4}">
      <dsp:nvSpPr>
        <dsp:cNvPr id="0" name=""/>
        <dsp:cNvSpPr/>
      </dsp:nvSpPr>
      <dsp:spPr>
        <a:xfrm>
          <a:off x="1678881" y="3333815"/>
          <a:ext cx="783576" cy="7835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15875"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7F76F4-5C2D-41CE-8545-7A8F81AA24BC}">
      <dsp:nvSpPr>
        <dsp:cNvPr id="0" name=""/>
        <dsp:cNvSpPr/>
      </dsp:nvSpPr>
      <dsp:spPr>
        <a:xfrm>
          <a:off x="2731427" y="753268"/>
          <a:ext cx="2078941" cy="2625955"/>
        </a:xfrm>
        <a:prstGeom prst="round2SameRect">
          <a:avLst>
            <a:gd name="adj1" fmla="val 8000"/>
            <a:gd name="adj2" fmla="val 0"/>
          </a:avLst>
        </a:prstGeom>
        <a:solidFill>
          <a:schemeClr val="accent6">
            <a:alpha val="90000"/>
            <a:tint val="4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just" defTabSz="533400">
            <a:lnSpc>
              <a:spcPct val="90000"/>
            </a:lnSpc>
            <a:spcBef>
              <a:spcPct val="0"/>
            </a:spcBef>
            <a:spcAft>
              <a:spcPct val="15000"/>
            </a:spcAft>
            <a:buChar char="••"/>
          </a:pPr>
          <a:r>
            <a:rPr lang="es-EC" sz="1200" kern="1200" dirty="0" smtClean="0"/>
            <a:t>Se consideró modificar los ítems Uso de Suelo y Características de Edificaciones</a:t>
          </a:r>
          <a:endParaRPr lang="es-EC" sz="1200" kern="1200" dirty="0"/>
        </a:p>
        <a:p>
          <a:pPr marL="114300" lvl="1" indent="-114300" algn="just" defTabSz="533400">
            <a:lnSpc>
              <a:spcPct val="90000"/>
            </a:lnSpc>
            <a:spcBef>
              <a:spcPct val="0"/>
            </a:spcBef>
            <a:spcAft>
              <a:spcPct val="15000"/>
            </a:spcAft>
            <a:buChar char="••"/>
          </a:pPr>
          <a:r>
            <a:rPr lang="es-EC" sz="1200" kern="1200" dirty="0" smtClean="0"/>
            <a:t>Fue también  necesario implementar un ítem de Mejoras Adheridas al Predio</a:t>
          </a:r>
          <a:endParaRPr lang="es-EC" sz="1200" kern="1200" dirty="0"/>
        </a:p>
        <a:p>
          <a:pPr marL="114300" lvl="1" indent="-114300" algn="just" defTabSz="533400">
            <a:lnSpc>
              <a:spcPct val="90000"/>
            </a:lnSpc>
            <a:spcBef>
              <a:spcPct val="0"/>
            </a:spcBef>
            <a:spcAft>
              <a:spcPct val="15000"/>
            </a:spcAft>
            <a:buChar char="••"/>
          </a:pPr>
          <a:r>
            <a:rPr lang="es-EC" sz="1200" kern="1200" dirty="0" smtClean="0"/>
            <a:t>Se implementó un espacio donde se debe incluir una foto del frente del predio</a:t>
          </a:r>
          <a:endParaRPr lang="es-EC" sz="1200" kern="1200" dirty="0"/>
        </a:p>
      </dsp:txBody>
      <dsp:txXfrm>
        <a:off x="2780139" y="801980"/>
        <a:ext cx="1981517" cy="2577243"/>
      </dsp:txXfrm>
    </dsp:sp>
    <dsp:sp modelId="{DA3B3B35-859D-4436-887B-4400F290743A}">
      <dsp:nvSpPr>
        <dsp:cNvPr id="0" name=""/>
        <dsp:cNvSpPr/>
      </dsp:nvSpPr>
      <dsp:spPr>
        <a:xfrm>
          <a:off x="2624368" y="3333619"/>
          <a:ext cx="2238790" cy="718620"/>
        </a:xfrm>
        <a:prstGeom prst="rect">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s-EC" sz="1600" b="1" kern="1200" dirty="0" smtClean="0"/>
            <a:t>Datos Valuatorios</a:t>
          </a:r>
          <a:endParaRPr lang="es-EC" sz="1600" kern="1200" dirty="0"/>
        </a:p>
      </dsp:txBody>
      <dsp:txXfrm>
        <a:off x="2624368" y="3333619"/>
        <a:ext cx="1576613" cy="718620"/>
      </dsp:txXfrm>
    </dsp:sp>
    <dsp:sp modelId="{9E50FC2F-EA3D-46B9-919E-86B17360180D}">
      <dsp:nvSpPr>
        <dsp:cNvPr id="0" name=""/>
        <dsp:cNvSpPr/>
      </dsp:nvSpPr>
      <dsp:spPr>
        <a:xfrm>
          <a:off x="4296529" y="3187848"/>
          <a:ext cx="783576" cy="7835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15875"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788410-BB5D-4206-B67F-216CF5167673}">
      <dsp:nvSpPr>
        <dsp:cNvPr id="0" name=""/>
        <dsp:cNvSpPr/>
      </dsp:nvSpPr>
      <dsp:spPr>
        <a:xfrm>
          <a:off x="5327672" y="736903"/>
          <a:ext cx="2193970" cy="2667752"/>
        </a:xfrm>
        <a:prstGeom prst="round2SameRect">
          <a:avLst>
            <a:gd name="adj1" fmla="val 8000"/>
            <a:gd name="adj2" fmla="val 0"/>
          </a:avLst>
        </a:prstGeom>
        <a:solidFill>
          <a:schemeClr val="accent6">
            <a:alpha val="90000"/>
            <a:tint val="4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just" defTabSz="533400">
            <a:lnSpc>
              <a:spcPct val="90000"/>
            </a:lnSpc>
            <a:spcBef>
              <a:spcPct val="0"/>
            </a:spcBef>
            <a:spcAft>
              <a:spcPct val="15000"/>
            </a:spcAft>
            <a:buChar char="••"/>
          </a:pPr>
          <a:r>
            <a:rPr lang="es-EC" sz="1200" kern="1200" dirty="0" smtClean="0"/>
            <a:t>Se consideró necesario saber si el predio se encuentra en propiedad horizontal o en derechos y acciones</a:t>
          </a:r>
          <a:endParaRPr lang="es-EC" sz="1200" kern="1200" dirty="0"/>
        </a:p>
        <a:p>
          <a:pPr marL="114300" lvl="1" indent="-114300" algn="just" defTabSz="533400">
            <a:lnSpc>
              <a:spcPct val="90000"/>
            </a:lnSpc>
            <a:spcBef>
              <a:spcPct val="0"/>
            </a:spcBef>
            <a:spcAft>
              <a:spcPct val="15000"/>
            </a:spcAft>
            <a:buChar char="••"/>
          </a:pPr>
          <a:r>
            <a:rPr lang="es-EC" sz="1200" kern="1200" dirty="0" smtClean="0"/>
            <a:t>También se considero añadirle un croquis que detallara las medidas del predio , este croquis también contiene el número de bloque, la estructura y el número de pisos del predio</a:t>
          </a:r>
          <a:endParaRPr lang="es-EC" sz="1200" kern="1200" dirty="0"/>
        </a:p>
      </dsp:txBody>
      <dsp:txXfrm>
        <a:off x="5379079" y="788310"/>
        <a:ext cx="2091156" cy="2616345"/>
      </dsp:txXfrm>
    </dsp:sp>
    <dsp:sp modelId="{017D898F-AE89-4269-B69E-31841BC3B0AA}">
      <dsp:nvSpPr>
        <dsp:cNvPr id="0" name=""/>
        <dsp:cNvSpPr/>
      </dsp:nvSpPr>
      <dsp:spPr>
        <a:xfrm>
          <a:off x="5400590" y="3384376"/>
          <a:ext cx="2238790" cy="718620"/>
        </a:xfrm>
        <a:prstGeom prst="rect">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s-EC" sz="1600" b="1" kern="1200" dirty="0" smtClean="0"/>
            <a:t>Datos Cartográficos</a:t>
          </a:r>
          <a:endParaRPr lang="es-EC" sz="1600" kern="1200" dirty="0"/>
        </a:p>
      </dsp:txBody>
      <dsp:txXfrm>
        <a:off x="5400590" y="3384376"/>
        <a:ext cx="1576613" cy="718620"/>
      </dsp:txXfrm>
    </dsp:sp>
    <dsp:sp modelId="{73698BF9-794A-4762-AB6B-5A01E2EF8FCE}">
      <dsp:nvSpPr>
        <dsp:cNvPr id="0" name=""/>
        <dsp:cNvSpPr/>
      </dsp:nvSpPr>
      <dsp:spPr>
        <a:xfrm>
          <a:off x="6914178" y="3198297"/>
          <a:ext cx="783576" cy="7835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15875"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F2675-4BD2-4B14-975F-3478B8405F0E}">
      <dsp:nvSpPr>
        <dsp:cNvPr id="0" name=""/>
        <dsp:cNvSpPr/>
      </dsp:nvSpPr>
      <dsp:spPr>
        <a:xfrm>
          <a:off x="6750" y="1707095"/>
          <a:ext cx="2964704" cy="148235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C" sz="3600" kern="1200" dirty="0" smtClean="0"/>
            <a:t>Tipología</a:t>
          </a:r>
        </a:p>
        <a:p>
          <a:pPr lvl="0" algn="ctr" defTabSz="2178050">
            <a:lnSpc>
              <a:spcPct val="90000"/>
            </a:lnSpc>
            <a:spcBef>
              <a:spcPct val="0"/>
            </a:spcBef>
            <a:spcAft>
              <a:spcPct val="35000"/>
            </a:spcAft>
          </a:pPr>
          <a:endParaRPr lang="es-EC" sz="1400" kern="1200" dirty="0"/>
        </a:p>
      </dsp:txBody>
      <dsp:txXfrm>
        <a:off x="50167" y="1750512"/>
        <a:ext cx="2877870" cy="1395518"/>
      </dsp:txXfrm>
    </dsp:sp>
    <dsp:sp modelId="{27B9EC26-70D9-499B-8881-97444F854B8E}">
      <dsp:nvSpPr>
        <dsp:cNvPr id="0" name=""/>
        <dsp:cNvSpPr/>
      </dsp:nvSpPr>
      <dsp:spPr>
        <a:xfrm rot="18289469">
          <a:off x="2526087" y="1568673"/>
          <a:ext cx="2076616" cy="54492"/>
        </a:xfrm>
        <a:custGeom>
          <a:avLst/>
          <a:gdLst/>
          <a:ahLst/>
          <a:cxnLst/>
          <a:rect l="0" t="0" r="0" b="0"/>
          <a:pathLst>
            <a:path>
              <a:moveTo>
                <a:pt x="0" y="27246"/>
              </a:moveTo>
              <a:lnTo>
                <a:pt x="2076616" y="272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3512480" y="1544004"/>
        <a:ext cx="103830" cy="103830"/>
      </dsp:txXfrm>
    </dsp:sp>
    <dsp:sp modelId="{8ACAC239-A339-4659-80BE-95898F066B6F}">
      <dsp:nvSpPr>
        <dsp:cNvPr id="0" name=""/>
        <dsp:cNvSpPr/>
      </dsp:nvSpPr>
      <dsp:spPr>
        <a:xfrm>
          <a:off x="4157336" y="2390"/>
          <a:ext cx="2964704" cy="148235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Estructura: Constituyen todos los elementos verticales  columnas, pilares), y horizontales (cadenas y vigas) que soportan o permiten mantener una estabilidad a la edificación</a:t>
          </a:r>
          <a:endParaRPr lang="es-EC" sz="1400" kern="1200" dirty="0"/>
        </a:p>
      </dsp:txBody>
      <dsp:txXfrm>
        <a:off x="4200753" y="45807"/>
        <a:ext cx="2877870" cy="1395518"/>
      </dsp:txXfrm>
    </dsp:sp>
    <dsp:sp modelId="{4FABA263-CA90-4E15-9789-5914FE781DA3}">
      <dsp:nvSpPr>
        <dsp:cNvPr id="0" name=""/>
        <dsp:cNvSpPr/>
      </dsp:nvSpPr>
      <dsp:spPr>
        <a:xfrm rot="249289">
          <a:off x="2969963" y="2462146"/>
          <a:ext cx="1135114" cy="54492"/>
        </a:xfrm>
        <a:custGeom>
          <a:avLst/>
          <a:gdLst/>
          <a:ahLst/>
          <a:cxnLst/>
          <a:rect l="0" t="0" r="0" b="0"/>
          <a:pathLst>
            <a:path>
              <a:moveTo>
                <a:pt x="0" y="27246"/>
              </a:moveTo>
              <a:lnTo>
                <a:pt x="1135114" y="272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509143" y="2461014"/>
        <a:ext cx="56755" cy="56755"/>
      </dsp:txXfrm>
    </dsp:sp>
    <dsp:sp modelId="{CD0E057D-5885-4910-AC12-14396203591B}">
      <dsp:nvSpPr>
        <dsp:cNvPr id="0" name=""/>
        <dsp:cNvSpPr/>
      </dsp:nvSpPr>
      <dsp:spPr>
        <a:xfrm>
          <a:off x="4103586" y="1789336"/>
          <a:ext cx="2964704" cy="148235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Mampostería: muros, paredes, Pueden ser ladrillo, bloque, adobe, etc. </a:t>
          </a:r>
          <a:endParaRPr lang="es-EC" sz="1400" kern="1200" dirty="0"/>
        </a:p>
      </dsp:txBody>
      <dsp:txXfrm>
        <a:off x="4147003" y="1832753"/>
        <a:ext cx="2877870" cy="1395518"/>
      </dsp:txXfrm>
    </dsp:sp>
    <dsp:sp modelId="{C73EF406-69EF-4F29-A45D-5823C5E1E923}">
      <dsp:nvSpPr>
        <dsp:cNvPr id="0" name=""/>
        <dsp:cNvSpPr/>
      </dsp:nvSpPr>
      <dsp:spPr>
        <a:xfrm rot="3310531">
          <a:off x="2526087" y="3273378"/>
          <a:ext cx="2076616" cy="54492"/>
        </a:xfrm>
        <a:custGeom>
          <a:avLst/>
          <a:gdLst/>
          <a:ahLst/>
          <a:cxnLst/>
          <a:rect l="0" t="0" r="0" b="0"/>
          <a:pathLst>
            <a:path>
              <a:moveTo>
                <a:pt x="0" y="27246"/>
              </a:moveTo>
              <a:lnTo>
                <a:pt x="2076616" y="272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3512480" y="3248709"/>
        <a:ext cx="103830" cy="103830"/>
      </dsp:txXfrm>
    </dsp:sp>
    <dsp:sp modelId="{60DB7589-4BA9-4AF3-883B-A1B18EEE92EB}">
      <dsp:nvSpPr>
        <dsp:cNvPr id="0" name=""/>
        <dsp:cNvSpPr/>
      </dsp:nvSpPr>
      <dsp:spPr>
        <a:xfrm>
          <a:off x="4157336" y="3411800"/>
          <a:ext cx="2964704" cy="148235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Cubierta:  estos pueden ser zinc, teja, hormigón armado, etc.). </a:t>
          </a:r>
          <a:endParaRPr lang="es-EC" sz="1400" kern="1200" dirty="0"/>
        </a:p>
      </dsp:txBody>
      <dsp:txXfrm>
        <a:off x="4200753" y="3455217"/>
        <a:ext cx="2877870" cy="13955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1F961-6467-4BEA-AF47-9EF35118C69D}">
      <dsp:nvSpPr>
        <dsp:cNvPr id="0" name=""/>
        <dsp:cNvSpPr/>
      </dsp:nvSpPr>
      <dsp:spPr>
        <a:xfrm>
          <a:off x="2613671" y="2073740"/>
          <a:ext cx="2232243" cy="1584193"/>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C" sz="2100" b="1" kern="1200" dirty="0" smtClean="0"/>
            <a:t>ACABADOS</a:t>
          </a:r>
          <a:endParaRPr lang="es-EC" sz="2100" b="1" kern="1200" dirty="0"/>
        </a:p>
      </dsp:txBody>
      <dsp:txXfrm>
        <a:off x="2940575" y="2305740"/>
        <a:ext cx="1578435" cy="1120193"/>
      </dsp:txXfrm>
    </dsp:sp>
    <dsp:sp modelId="{7AC9C1FC-0DAA-4CBB-A5B8-7006D6C23FB6}">
      <dsp:nvSpPr>
        <dsp:cNvPr id="0" name=""/>
        <dsp:cNvSpPr/>
      </dsp:nvSpPr>
      <dsp:spPr>
        <a:xfrm>
          <a:off x="2541664" y="-331477"/>
          <a:ext cx="2376257" cy="2289615"/>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s-EC" sz="1700" kern="1200" dirty="0" smtClean="0"/>
        </a:p>
        <a:p>
          <a:pPr lvl="0" algn="ctr" defTabSz="755650">
            <a:lnSpc>
              <a:spcPct val="90000"/>
            </a:lnSpc>
            <a:spcBef>
              <a:spcPct val="0"/>
            </a:spcBef>
            <a:spcAft>
              <a:spcPct val="35000"/>
            </a:spcAft>
          </a:pPr>
          <a:endParaRPr lang="es-EC" sz="1700" kern="1200" dirty="0" smtClean="0"/>
        </a:p>
        <a:p>
          <a:pPr lvl="0" algn="ctr" defTabSz="755650">
            <a:lnSpc>
              <a:spcPct val="90000"/>
            </a:lnSpc>
            <a:spcBef>
              <a:spcPct val="0"/>
            </a:spcBef>
            <a:spcAft>
              <a:spcPct val="35000"/>
            </a:spcAft>
          </a:pPr>
          <a:endParaRPr lang="es-EC" sz="1700" kern="1200" dirty="0" smtClean="0"/>
        </a:p>
        <a:p>
          <a:pPr lvl="0" algn="ctr" defTabSz="755650">
            <a:lnSpc>
              <a:spcPct val="90000"/>
            </a:lnSpc>
            <a:spcBef>
              <a:spcPct val="0"/>
            </a:spcBef>
            <a:spcAft>
              <a:spcPct val="35000"/>
            </a:spcAft>
          </a:pPr>
          <a:endParaRPr lang="es-EC" sz="1700" kern="1200" dirty="0" smtClean="0"/>
        </a:p>
        <a:p>
          <a:pPr lvl="0" algn="ctr" defTabSz="755650">
            <a:lnSpc>
              <a:spcPct val="90000"/>
            </a:lnSpc>
            <a:spcBef>
              <a:spcPct val="0"/>
            </a:spcBef>
            <a:spcAft>
              <a:spcPct val="35000"/>
            </a:spcAft>
          </a:pPr>
          <a:r>
            <a:rPr lang="es-EC" sz="1700" i="1" kern="1200" dirty="0" smtClean="0"/>
            <a:t>NORMAL</a:t>
          </a:r>
          <a:endParaRPr lang="es-EC" sz="1700" i="1" kern="1200" dirty="0"/>
        </a:p>
      </dsp:txBody>
      <dsp:txXfrm>
        <a:off x="2889659" y="3829"/>
        <a:ext cx="1680267" cy="1619003"/>
      </dsp:txXfrm>
    </dsp:sp>
    <dsp:sp modelId="{EF6A46B9-B03A-455A-A0A1-F10F5EEB88EE}">
      <dsp:nvSpPr>
        <dsp:cNvPr id="0" name=""/>
        <dsp:cNvSpPr/>
      </dsp:nvSpPr>
      <dsp:spPr>
        <a:xfrm>
          <a:off x="5184596" y="1612737"/>
          <a:ext cx="2232227" cy="2317750"/>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s-EC" sz="1700" kern="1200" dirty="0" smtClean="0"/>
        </a:p>
        <a:p>
          <a:pPr lvl="0" algn="ctr" defTabSz="755650">
            <a:lnSpc>
              <a:spcPct val="90000"/>
            </a:lnSpc>
            <a:spcBef>
              <a:spcPct val="0"/>
            </a:spcBef>
            <a:spcAft>
              <a:spcPct val="35000"/>
            </a:spcAft>
          </a:pPr>
          <a:endParaRPr lang="es-EC" sz="1700" kern="1200" dirty="0" smtClean="0"/>
        </a:p>
        <a:p>
          <a:pPr lvl="0" algn="ctr" defTabSz="755650">
            <a:lnSpc>
              <a:spcPct val="90000"/>
            </a:lnSpc>
            <a:spcBef>
              <a:spcPct val="0"/>
            </a:spcBef>
            <a:spcAft>
              <a:spcPct val="35000"/>
            </a:spcAft>
          </a:pPr>
          <a:endParaRPr lang="es-EC" sz="1700" kern="1200" dirty="0" smtClean="0"/>
        </a:p>
        <a:p>
          <a:pPr lvl="0" algn="ctr" defTabSz="755650">
            <a:lnSpc>
              <a:spcPct val="90000"/>
            </a:lnSpc>
            <a:spcBef>
              <a:spcPct val="0"/>
            </a:spcBef>
            <a:spcAft>
              <a:spcPct val="35000"/>
            </a:spcAft>
          </a:pPr>
          <a:r>
            <a:rPr lang="es-EC" sz="1700" i="1" kern="1200" dirty="0" smtClean="0"/>
            <a:t>ECONÓMICO</a:t>
          </a:r>
          <a:endParaRPr lang="es-EC" sz="1700" i="1" kern="1200" dirty="0"/>
        </a:p>
      </dsp:txBody>
      <dsp:txXfrm>
        <a:off x="5511498" y="1952164"/>
        <a:ext cx="1578423" cy="1638896"/>
      </dsp:txXfrm>
    </dsp:sp>
    <dsp:sp modelId="{A8B41AE0-99A2-4F31-905E-EEEF37DC3E85}">
      <dsp:nvSpPr>
        <dsp:cNvPr id="0" name=""/>
        <dsp:cNvSpPr/>
      </dsp:nvSpPr>
      <dsp:spPr>
        <a:xfrm>
          <a:off x="2700313" y="3772974"/>
          <a:ext cx="2058958" cy="2347547"/>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s-EC" sz="1700" kern="1200" dirty="0" smtClean="0"/>
        </a:p>
        <a:p>
          <a:pPr lvl="0" algn="ctr" defTabSz="755650">
            <a:lnSpc>
              <a:spcPct val="90000"/>
            </a:lnSpc>
            <a:spcBef>
              <a:spcPct val="0"/>
            </a:spcBef>
            <a:spcAft>
              <a:spcPct val="35000"/>
            </a:spcAft>
          </a:pPr>
          <a:endParaRPr lang="es-EC" sz="1700" kern="1200" dirty="0" smtClean="0"/>
        </a:p>
        <a:p>
          <a:pPr lvl="0" algn="ctr" defTabSz="755650">
            <a:lnSpc>
              <a:spcPct val="90000"/>
            </a:lnSpc>
            <a:spcBef>
              <a:spcPct val="0"/>
            </a:spcBef>
            <a:spcAft>
              <a:spcPct val="35000"/>
            </a:spcAft>
          </a:pPr>
          <a:endParaRPr lang="es-EC" sz="1700" kern="1200" dirty="0" smtClean="0"/>
        </a:p>
        <a:p>
          <a:pPr lvl="0" algn="ctr" defTabSz="755650">
            <a:lnSpc>
              <a:spcPct val="90000"/>
            </a:lnSpc>
            <a:spcBef>
              <a:spcPct val="0"/>
            </a:spcBef>
            <a:spcAft>
              <a:spcPct val="35000"/>
            </a:spcAft>
          </a:pPr>
          <a:endParaRPr lang="es-EC" sz="1700" kern="1200" dirty="0" smtClean="0">
            <a:effectLst>
              <a:outerShdw blurRad="38100" dist="38100" dir="2700000" algn="tl">
                <a:srgbClr val="000000">
                  <a:alpha val="43137"/>
                </a:srgbClr>
              </a:outerShdw>
            </a:effectLst>
          </a:endParaRPr>
        </a:p>
        <a:p>
          <a:pPr lvl="0" algn="ctr" defTabSz="755650">
            <a:lnSpc>
              <a:spcPct val="90000"/>
            </a:lnSpc>
            <a:spcBef>
              <a:spcPct val="0"/>
            </a:spcBef>
            <a:spcAft>
              <a:spcPct val="35000"/>
            </a:spcAft>
          </a:pPr>
          <a:r>
            <a:rPr lang="es-EC" sz="1700" kern="1200" dirty="0" smtClean="0">
              <a:effectLst>
                <a:outerShdw blurRad="38100" dist="38100" dir="2700000" algn="tl">
                  <a:srgbClr val="000000">
                    <a:alpha val="43137"/>
                  </a:srgbClr>
                </a:outerShdw>
              </a:effectLst>
            </a:rPr>
            <a:t>NO TIENE</a:t>
          </a:r>
          <a:endParaRPr lang="es-EC" sz="1700" kern="1200" dirty="0">
            <a:effectLst>
              <a:outerShdw blurRad="38100" dist="38100" dir="2700000" algn="tl">
                <a:srgbClr val="000000">
                  <a:alpha val="43137"/>
                </a:srgbClr>
              </a:outerShdw>
            </a:effectLst>
          </a:endParaRPr>
        </a:p>
      </dsp:txBody>
      <dsp:txXfrm>
        <a:off x="3001840" y="4116764"/>
        <a:ext cx="1455904" cy="1659967"/>
      </dsp:txXfrm>
    </dsp:sp>
    <dsp:sp modelId="{78470D95-1EB2-44F4-ABA1-228B2EB8CF99}">
      <dsp:nvSpPr>
        <dsp:cNvPr id="0" name=""/>
        <dsp:cNvSpPr/>
      </dsp:nvSpPr>
      <dsp:spPr>
        <a:xfrm>
          <a:off x="0" y="1512167"/>
          <a:ext cx="2317750" cy="2518898"/>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s-EC" sz="1700" kern="1200" dirty="0" smtClean="0"/>
        </a:p>
        <a:p>
          <a:pPr lvl="0" algn="ctr" defTabSz="755650">
            <a:lnSpc>
              <a:spcPct val="90000"/>
            </a:lnSpc>
            <a:spcBef>
              <a:spcPct val="0"/>
            </a:spcBef>
            <a:spcAft>
              <a:spcPct val="35000"/>
            </a:spcAft>
          </a:pPr>
          <a:endParaRPr lang="es-EC" sz="1700" kern="1200" dirty="0" smtClean="0"/>
        </a:p>
        <a:p>
          <a:pPr lvl="0" algn="ctr" defTabSz="755650">
            <a:lnSpc>
              <a:spcPct val="90000"/>
            </a:lnSpc>
            <a:spcBef>
              <a:spcPct val="0"/>
            </a:spcBef>
            <a:spcAft>
              <a:spcPct val="35000"/>
            </a:spcAft>
          </a:pPr>
          <a:endParaRPr lang="es-EC" sz="1700" kern="1200" dirty="0" smtClean="0"/>
        </a:p>
        <a:p>
          <a:pPr lvl="0" algn="ctr" defTabSz="755650">
            <a:lnSpc>
              <a:spcPct val="90000"/>
            </a:lnSpc>
            <a:spcBef>
              <a:spcPct val="0"/>
            </a:spcBef>
            <a:spcAft>
              <a:spcPct val="35000"/>
            </a:spcAft>
          </a:pPr>
          <a:endParaRPr lang="es-EC" sz="1700" kern="1200" dirty="0" smtClean="0"/>
        </a:p>
        <a:p>
          <a:pPr lvl="0" algn="ctr" defTabSz="755650">
            <a:lnSpc>
              <a:spcPct val="90000"/>
            </a:lnSpc>
            <a:spcBef>
              <a:spcPct val="0"/>
            </a:spcBef>
            <a:spcAft>
              <a:spcPct val="35000"/>
            </a:spcAft>
          </a:pPr>
          <a:r>
            <a:rPr lang="es-EC" sz="1700" i="1" kern="1200" dirty="0" smtClean="0"/>
            <a:t>PRIMERA</a:t>
          </a:r>
          <a:endParaRPr lang="es-EC" sz="1700" i="1" kern="1200" dirty="0"/>
        </a:p>
      </dsp:txBody>
      <dsp:txXfrm>
        <a:off x="339427" y="1881051"/>
        <a:ext cx="1638896" cy="17811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1F961-6467-4BEA-AF47-9EF35118C69D}">
      <dsp:nvSpPr>
        <dsp:cNvPr id="0" name=""/>
        <dsp:cNvSpPr/>
      </dsp:nvSpPr>
      <dsp:spPr>
        <a:xfrm>
          <a:off x="2670384" y="1901636"/>
          <a:ext cx="2036921" cy="1445576"/>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C" sz="2800" b="1" kern="1200" dirty="0" smtClean="0"/>
            <a:t>ESTADO</a:t>
          </a:r>
          <a:endParaRPr lang="es-EC" sz="2800" b="1" kern="1200" dirty="0"/>
        </a:p>
      </dsp:txBody>
      <dsp:txXfrm>
        <a:off x="2968684" y="2113336"/>
        <a:ext cx="1440321" cy="1022176"/>
      </dsp:txXfrm>
    </dsp:sp>
    <dsp:sp modelId="{7AC9C1FC-0DAA-4CBB-A5B8-7006D6C23FB6}">
      <dsp:nvSpPr>
        <dsp:cNvPr id="0" name=""/>
        <dsp:cNvSpPr/>
      </dsp:nvSpPr>
      <dsp:spPr>
        <a:xfrm>
          <a:off x="2460734" y="-350688"/>
          <a:ext cx="2456222" cy="2204403"/>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r>
            <a:rPr lang="es-EC" sz="1600" i="1" kern="1200" dirty="0" smtClean="0"/>
            <a:t>MUY BUENO</a:t>
          </a:r>
          <a:endParaRPr lang="es-EC" sz="1600" i="1" kern="1200" dirty="0"/>
        </a:p>
      </dsp:txBody>
      <dsp:txXfrm>
        <a:off x="2820439" y="-27861"/>
        <a:ext cx="1736812" cy="1558749"/>
      </dsp:txXfrm>
    </dsp:sp>
    <dsp:sp modelId="{EF6A46B9-B03A-455A-A0A1-F10F5EEB88EE}">
      <dsp:nvSpPr>
        <dsp:cNvPr id="0" name=""/>
        <dsp:cNvSpPr/>
      </dsp:nvSpPr>
      <dsp:spPr>
        <a:xfrm>
          <a:off x="5053020" y="1377505"/>
          <a:ext cx="2211998" cy="2321879"/>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r>
            <a:rPr lang="es-EC" sz="1600" i="1" kern="1200" dirty="0" smtClean="0"/>
            <a:t>BUENO</a:t>
          </a:r>
          <a:endParaRPr lang="es-EC" sz="1600" i="1" kern="1200" dirty="0"/>
        </a:p>
      </dsp:txBody>
      <dsp:txXfrm>
        <a:off x="5376960" y="1717536"/>
        <a:ext cx="1564118" cy="1641817"/>
      </dsp:txXfrm>
    </dsp:sp>
    <dsp:sp modelId="{A8B41AE0-99A2-4F31-905E-EEEF37DC3E85}">
      <dsp:nvSpPr>
        <dsp:cNvPr id="0" name=""/>
        <dsp:cNvSpPr/>
      </dsp:nvSpPr>
      <dsp:spPr>
        <a:xfrm>
          <a:off x="2533052" y="3413320"/>
          <a:ext cx="2311586" cy="2219871"/>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endParaRPr lang="es-EC" sz="1600" kern="1200" dirty="0" smtClean="0">
            <a:effectLst>
              <a:outerShdw blurRad="38100" dist="38100" dir="2700000" algn="tl">
                <a:srgbClr val="000000">
                  <a:alpha val="43137"/>
                </a:srgbClr>
              </a:outerShdw>
            </a:effectLst>
          </a:endParaRPr>
        </a:p>
        <a:p>
          <a:pPr lvl="0" algn="ctr" defTabSz="711200">
            <a:lnSpc>
              <a:spcPct val="90000"/>
            </a:lnSpc>
            <a:spcBef>
              <a:spcPct val="0"/>
            </a:spcBef>
            <a:spcAft>
              <a:spcPct val="35000"/>
            </a:spcAft>
          </a:pPr>
          <a:r>
            <a:rPr lang="es-EC" sz="1600" kern="1200" dirty="0" smtClean="0">
              <a:effectLst>
                <a:outerShdw blurRad="38100" dist="38100" dir="2700000" algn="tl">
                  <a:srgbClr val="000000">
                    <a:alpha val="43137"/>
                  </a:srgbClr>
                </a:outerShdw>
              </a:effectLst>
            </a:rPr>
            <a:t>REGULAR</a:t>
          </a:r>
          <a:endParaRPr lang="es-EC" sz="1600" kern="1200" dirty="0">
            <a:effectLst>
              <a:outerShdw blurRad="38100" dist="38100" dir="2700000" algn="tl">
                <a:srgbClr val="000000">
                  <a:alpha val="43137"/>
                </a:srgbClr>
              </a:outerShdw>
            </a:effectLst>
          </a:endParaRPr>
        </a:p>
      </dsp:txBody>
      <dsp:txXfrm>
        <a:off x="2871576" y="3738413"/>
        <a:ext cx="1634538" cy="1569685"/>
      </dsp:txXfrm>
    </dsp:sp>
    <dsp:sp modelId="{78470D95-1EB2-44F4-ABA1-228B2EB8CF99}">
      <dsp:nvSpPr>
        <dsp:cNvPr id="0" name=""/>
        <dsp:cNvSpPr/>
      </dsp:nvSpPr>
      <dsp:spPr>
        <a:xfrm>
          <a:off x="92108" y="1389201"/>
          <a:ext cx="2277749" cy="2298494"/>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r>
            <a:rPr lang="es-EC" sz="1600" i="1" kern="1200" dirty="0" smtClean="0"/>
            <a:t>MALO</a:t>
          </a:r>
          <a:endParaRPr lang="es-EC" sz="1600" i="1" kern="1200" dirty="0"/>
        </a:p>
      </dsp:txBody>
      <dsp:txXfrm>
        <a:off x="425677" y="1725808"/>
        <a:ext cx="1610611" cy="16252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92316-345D-4E4A-80E9-5D0A2A769242}">
      <dsp:nvSpPr>
        <dsp:cNvPr id="0" name=""/>
        <dsp:cNvSpPr/>
      </dsp:nvSpPr>
      <dsp:spPr>
        <a:xfrm>
          <a:off x="0" y="183580"/>
          <a:ext cx="6096000" cy="18181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MX" sz="2100" kern="1200" dirty="0" smtClean="0"/>
            <a:t>El objetivo de esta etapa es realizar una Valoración Catastral Urbana para determinar el costo o valor de los inmuebles, incluyendo sus mejoras basándonos en variables como:</a:t>
          </a:r>
          <a:endParaRPr lang="es-EC" sz="2100" kern="1200" dirty="0"/>
        </a:p>
      </dsp:txBody>
      <dsp:txXfrm>
        <a:off x="88756" y="272336"/>
        <a:ext cx="5918488" cy="1640667"/>
      </dsp:txXfrm>
    </dsp:sp>
    <dsp:sp modelId="{BF3659B3-C8B1-4893-AE79-D31505AC03D3}">
      <dsp:nvSpPr>
        <dsp:cNvPr id="0" name=""/>
        <dsp:cNvSpPr/>
      </dsp:nvSpPr>
      <dsp:spPr>
        <a:xfrm>
          <a:off x="0" y="2062240"/>
          <a:ext cx="6096000" cy="18181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MX" sz="2100" kern="1200" dirty="0" smtClean="0"/>
            <a:t>localización, topografía, servicios, tipología de construcción, acabados, condición-edad, etc. Para ello se realiza un avalúo independiente del lote, la construcción y las mejoras que existan en el inmueble.</a:t>
          </a:r>
          <a:endParaRPr lang="es-EC" sz="2100" kern="1200" dirty="0"/>
        </a:p>
      </dsp:txBody>
      <dsp:txXfrm>
        <a:off x="88756" y="2150996"/>
        <a:ext cx="5918488" cy="164066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BC6B1-9A9A-4222-BF52-6BC7A1C0A0D8}">
      <dsp:nvSpPr>
        <dsp:cNvPr id="0" name=""/>
        <dsp:cNvSpPr/>
      </dsp:nvSpPr>
      <dsp:spPr>
        <a:xfrm rot="10800000">
          <a:off x="1460012" y="233"/>
          <a:ext cx="4813935" cy="989919"/>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6527" tIns="99060" rIns="184912" bIns="99060" numCol="1" spcCol="1270" anchor="ctr" anchorCtr="0">
          <a:noAutofit/>
        </a:bodyPr>
        <a:lstStyle/>
        <a:p>
          <a:pPr lvl="0" algn="ctr" defTabSz="1155700">
            <a:lnSpc>
              <a:spcPct val="90000"/>
            </a:lnSpc>
            <a:spcBef>
              <a:spcPct val="0"/>
            </a:spcBef>
            <a:spcAft>
              <a:spcPct val="35000"/>
            </a:spcAft>
          </a:pPr>
          <a:r>
            <a:rPr lang="es-EC" sz="2600" kern="1200" smtClean="0"/>
            <a:t>Plano de Servicios Básicos en formato .shp</a:t>
          </a:r>
          <a:endParaRPr lang="es-EC" sz="2600" kern="1200"/>
        </a:p>
      </dsp:txBody>
      <dsp:txXfrm rot="10800000">
        <a:off x="1707492" y="233"/>
        <a:ext cx="4566455" cy="989919"/>
      </dsp:txXfrm>
    </dsp:sp>
    <dsp:sp modelId="{1D6F3A11-D4E1-40A6-A013-E1942856B4E4}">
      <dsp:nvSpPr>
        <dsp:cNvPr id="0" name=""/>
        <dsp:cNvSpPr/>
      </dsp:nvSpPr>
      <dsp:spPr>
        <a:xfrm>
          <a:off x="965052" y="233"/>
          <a:ext cx="989919" cy="989919"/>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E360EC-AA71-46E9-AF80-D88304023106}">
      <dsp:nvSpPr>
        <dsp:cNvPr id="0" name=""/>
        <dsp:cNvSpPr/>
      </dsp:nvSpPr>
      <dsp:spPr>
        <a:xfrm rot="10800000">
          <a:off x="1460012" y="1285650"/>
          <a:ext cx="4813935" cy="989919"/>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6527" tIns="99060" rIns="184912" bIns="99060" numCol="1" spcCol="1270" anchor="ctr" anchorCtr="0">
          <a:noAutofit/>
        </a:bodyPr>
        <a:lstStyle/>
        <a:p>
          <a:pPr lvl="0" algn="ctr" defTabSz="1155700">
            <a:lnSpc>
              <a:spcPct val="90000"/>
            </a:lnSpc>
            <a:spcBef>
              <a:spcPct val="0"/>
            </a:spcBef>
            <a:spcAft>
              <a:spcPct val="35000"/>
            </a:spcAft>
          </a:pPr>
          <a:r>
            <a:rPr lang="es-EC" sz="2600" kern="1200" smtClean="0"/>
            <a:t>Plano de Servicios Complementarios</a:t>
          </a:r>
          <a:endParaRPr lang="es-EC" sz="2600" kern="1200"/>
        </a:p>
      </dsp:txBody>
      <dsp:txXfrm rot="10800000">
        <a:off x="1707492" y="1285650"/>
        <a:ext cx="4566455" cy="989919"/>
      </dsp:txXfrm>
    </dsp:sp>
    <dsp:sp modelId="{ED807AE9-DC4F-488C-ABA8-142F3630D1BF}">
      <dsp:nvSpPr>
        <dsp:cNvPr id="0" name=""/>
        <dsp:cNvSpPr/>
      </dsp:nvSpPr>
      <dsp:spPr>
        <a:xfrm>
          <a:off x="965052" y="1285650"/>
          <a:ext cx="989919" cy="989919"/>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7D201B-9146-4DF3-888B-88BA33E36D12}">
      <dsp:nvSpPr>
        <dsp:cNvPr id="0" name=""/>
        <dsp:cNvSpPr/>
      </dsp:nvSpPr>
      <dsp:spPr>
        <a:xfrm rot="10800000">
          <a:off x="1460012" y="2571068"/>
          <a:ext cx="4813935" cy="989919"/>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6527" tIns="99060" rIns="184912" bIns="99060" numCol="1" spcCol="1270" anchor="ctr" anchorCtr="0">
          <a:noAutofit/>
        </a:bodyPr>
        <a:lstStyle/>
        <a:p>
          <a:pPr lvl="0" algn="ctr" defTabSz="1155700">
            <a:lnSpc>
              <a:spcPct val="90000"/>
            </a:lnSpc>
            <a:spcBef>
              <a:spcPct val="0"/>
            </a:spcBef>
            <a:spcAft>
              <a:spcPct val="35000"/>
            </a:spcAft>
          </a:pPr>
          <a:r>
            <a:rPr lang="es-EC" sz="2600" kern="1200" smtClean="0"/>
            <a:t>Plano de Capa de Rodadura formato .shp </a:t>
          </a:r>
          <a:endParaRPr lang="es-EC" sz="2600" kern="1200"/>
        </a:p>
      </dsp:txBody>
      <dsp:txXfrm rot="10800000">
        <a:off x="1707492" y="2571068"/>
        <a:ext cx="4566455" cy="989919"/>
      </dsp:txXfrm>
    </dsp:sp>
    <dsp:sp modelId="{AA90A02C-43A9-4DA8-8F8B-33FE17633377}">
      <dsp:nvSpPr>
        <dsp:cNvPr id="0" name=""/>
        <dsp:cNvSpPr/>
      </dsp:nvSpPr>
      <dsp:spPr>
        <a:xfrm>
          <a:off x="965052" y="2571068"/>
          <a:ext cx="989919" cy="989919"/>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FA5C3F-78DA-4436-B5F9-9AB720C07267}">
      <dsp:nvSpPr>
        <dsp:cNvPr id="0" name=""/>
        <dsp:cNvSpPr/>
      </dsp:nvSpPr>
      <dsp:spPr>
        <a:xfrm rot="10800000">
          <a:off x="1460012" y="3856485"/>
          <a:ext cx="4813935" cy="989919"/>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6527" tIns="99060" rIns="184912" bIns="99060" numCol="1" spcCol="1270" anchor="ctr" anchorCtr="0">
          <a:noAutofit/>
        </a:bodyPr>
        <a:lstStyle/>
        <a:p>
          <a:pPr lvl="0" algn="ctr" defTabSz="1155700">
            <a:lnSpc>
              <a:spcPct val="90000"/>
            </a:lnSpc>
            <a:spcBef>
              <a:spcPct val="0"/>
            </a:spcBef>
            <a:spcAft>
              <a:spcPct val="35000"/>
            </a:spcAft>
          </a:pPr>
          <a:r>
            <a:rPr lang="es-EC" sz="2600" kern="1200" smtClean="0"/>
            <a:t>Tabla de Cálculo de Precio Vial formato .exe</a:t>
          </a:r>
          <a:endParaRPr lang="es-EC" sz="2600" kern="1200"/>
        </a:p>
      </dsp:txBody>
      <dsp:txXfrm rot="10800000">
        <a:off x="1707492" y="3856485"/>
        <a:ext cx="4566455" cy="989919"/>
      </dsp:txXfrm>
    </dsp:sp>
    <dsp:sp modelId="{258AB919-184D-447C-B1E0-BF8B60F7203D}">
      <dsp:nvSpPr>
        <dsp:cNvPr id="0" name=""/>
        <dsp:cNvSpPr/>
      </dsp:nvSpPr>
      <dsp:spPr>
        <a:xfrm>
          <a:off x="965052" y="3856485"/>
          <a:ext cx="989919" cy="989919"/>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AB748-23CA-4CF8-AFC0-7247E85A98E9}">
      <dsp:nvSpPr>
        <dsp:cNvPr id="0" name=""/>
        <dsp:cNvSpPr/>
      </dsp:nvSpPr>
      <dsp:spPr>
        <a:xfrm>
          <a:off x="0" y="180991"/>
          <a:ext cx="6993225" cy="243506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kern="1200" baseline="0" smtClean="0"/>
            <a:t>Una de las fases principales del presente estudio fue implantar  una red geodésica con el fin de conectar la cartografía nueva con la red geodésica de la zona para así poder disponer de coordenadas  perfectamente integradas en su entorno geográfico.</a:t>
          </a:r>
          <a:endParaRPr lang="es-EC" sz="1800" kern="1200"/>
        </a:p>
      </dsp:txBody>
      <dsp:txXfrm>
        <a:off x="118870" y="299861"/>
        <a:ext cx="6755485" cy="2197322"/>
      </dsp:txXfrm>
    </dsp:sp>
    <dsp:sp modelId="{12494DF0-0E0C-4D2F-A850-EA6AA25FF4CE}">
      <dsp:nvSpPr>
        <dsp:cNvPr id="0" name=""/>
        <dsp:cNvSpPr/>
      </dsp:nvSpPr>
      <dsp:spPr>
        <a:xfrm>
          <a:off x="0" y="2667894"/>
          <a:ext cx="6993225" cy="243506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kern="1200" baseline="0" smtClean="0"/>
            <a:t>Como parte del mantenimiento de la red geodésica, se debe realizar una campaña de promoción entre los profesionales de la ingeniería, arquitectura, constructores, planificadores, etc., para la utilización de esta red en los trabajos respectivos. Es recomendable que los gobiernos locales implementen una ordenanza municipal en la que se exija la utilización de la red en todos los trabajos donde este inmerso el manejo espacial de información.</a:t>
          </a:r>
          <a:endParaRPr lang="es-EC" sz="1800" kern="1200"/>
        </a:p>
      </dsp:txBody>
      <dsp:txXfrm>
        <a:off x="118870" y="2786764"/>
        <a:ext cx="6755485" cy="219732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78511-919F-44AF-808B-57445581652C}">
      <dsp:nvSpPr>
        <dsp:cNvPr id="0" name=""/>
        <dsp:cNvSpPr/>
      </dsp:nvSpPr>
      <dsp:spPr>
        <a:xfrm>
          <a:off x="0" y="397290"/>
          <a:ext cx="7128792" cy="147869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baseline="0" smtClean="0"/>
            <a:t>Para tener un avalúo más confiable  se recomienda hacer la actualización cartográfica de las demás zonas del cantón Chambo, para de esta manera poder obtener un avalúo del inmueble  e impuesto más justos.</a:t>
          </a:r>
          <a:endParaRPr lang="es-EC" sz="1700" kern="1200"/>
        </a:p>
      </dsp:txBody>
      <dsp:txXfrm>
        <a:off x="72184" y="469474"/>
        <a:ext cx="6984424" cy="1334329"/>
      </dsp:txXfrm>
    </dsp:sp>
    <dsp:sp modelId="{F4508CD3-3852-4012-91A3-356052B8A325}">
      <dsp:nvSpPr>
        <dsp:cNvPr id="0" name=""/>
        <dsp:cNvSpPr/>
      </dsp:nvSpPr>
      <dsp:spPr>
        <a:xfrm>
          <a:off x="0" y="1924947"/>
          <a:ext cx="7128792" cy="147869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baseline="0" smtClean="0"/>
            <a:t>Se propone la utilización de la ficha catastral  realizada en este proyecto en reemplazo a la ficha antigua que posee el Municipio del Cantón Chambo, ya que se le realizó modificaciones para un avalúo con mayor detalle.</a:t>
          </a:r>
          <a:endParaRPr lang="es-EC" sz="1700" kern="1200"/>
        </a:p>
      </dsp:txBody>
      <dsp:txXfrm>
        <a:off x="72184" y="1997131"/>
        <a:ext cx="6984424" cy="1334329"/>
      </dsp:txXfrm>
    </dsp:sp>
    <dsp:sp modelId="{6C325A53-1DD7-48B7-8F45-8A5CA19E8B44}">
      <dsp:nvSpPr>
        <dsp:cNvPr id="0" name=""/>
        <dsp:cNvSpPr/>
      </dsp:nvSpPr>
      <dsp:spPr>
        <a:xfrm>
          <a:off x="0" y="3452604"/>
          <a:ext cx="7128792" cy="147869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baseline="0" smtClean="0"/>
            <a:t>La metodología que se utilizó para el avalúo de cada inmueble determinó resultados de una manera técnica, pero estos valores no están ajustados a la realidad social y económica de la zona 1 del cantón Chambo, es por esta razón que dichos resultados son una propuesta para el GAD del Cantón Chambo.</a:t>
          </a:r>
          <a:endParaRPr lang="es-EC" sz="1700" kern="1200"/>
        </a:p>
      </dsp:txBody>
      <dsp:txXfrm>
        <a:off x="72184" y="3524788"/>
        <a:ext cx="6984424" cy="13343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1DDE0-2611-4691-97BB-81887A669733}">
      <dsp:nvSpPr>
        <dsp:cNvPr id="0" name=""/>
        <dsp:cNvSpPr/>
      </dsp:nvSpPr>
      <dsp:spPr>
        <a:xfrm>
          <a:off x="0" y="38852"/>
          <a:ext cx="7752184" cy="2091375"/>
        </a:xfrm>
        <a:prstGeom prst="roundRect">
          <a:avLst/>
        </a:prstGeom>
        <a:gradFill rotWithShape="0">
          <a:gsLst>
            <a:gs pos="0">
              <a:schemeClr val="accent4">
                <a:hueOff val="0"/>
                <a:satOff val="0"/>
                <a:lumOff val="0"/>
                <a:alphaOff val="0"/>
              </a:schemeClr>
            </a:gs>
            <a:gs pos="100000">
              <a:schemeClr val="accent4">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EC" sz="2400" kern="1200" dirty="0" smtClean="0"/>
            <a:t>“Diseñar  un Modelo de Sistema Piloto para la Gestión de la información Catastral utilizando Herramientas Geoinformáticas, para el Gobierno Autónomo Descentralizado del Cantón Chambo, Provincia de Chimborazo.”</a:t>
          </a:r>
          <a:endParaRPr lang="es-EC" sz="2400" kern="1200" dirty="0"/>
        </a:p>
      </dsp:txBody>
      <dsp:txXfrm>
        <a:off x="102093" y="140945"/>
        <a:ext cx="7547998" cy="188718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1F465-7425-4B1C-BD97-45CEF56A0551}">
      <dsp:nvSpPr>
        <dsp:cNvPr id="0" name=""/>
        <dsp:cNvSpPr/>
      </dsp:nvSpPr>
      <dsp:spPr>
        <a:xfrm>
          <a:off x="0" y="24750"/>
          <a:ext cx="6921217" cy="23680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s-ES" sz="2300" kern="1200" baseline="0" smtClean="0"/>
            <a:t>Este proyecto de tesis determinó 5 zonas de uso de suelo, como son: comercial, residencial, agrícola, industrial y equipamiento urbano, siendo la de mayor predominancia la de uso residencial siguiéndole el uso comercial.</a:t>
          </a:r>
          <a:endParaRPr lang="es-EC" sz="2300" kern="1200"/>
        </a:p>
      </dsp:txBody>
      <dsp:txXfrm>
        <a:off x="115600" y="140350"/>
        <a:ext cx="6690017" cy="2136880"/>
      </dsp:txXfrm>
    </dsp:sp>
    <dsp:sp modelId="{456859AC-228C-4579-9A9A-DBBAE54A4FCA}">
      <dsp:nvSpPr>
        <dsp:cNvPr id="0" name=""/>
        <dsp:cNvSpPr/>
      </dsp:nvSpPr>
      <dsp:spPr>
        <a:xfrm>
          <a:off x="0" y="2459070"/>
          <a:ext cx="6921217" cy="23680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s-ES" sz="2300" kern="1200" baseline="0" smtClean="0"/>
            <a:t>En los alrededores del parque central del Cantón Chambo se sitúan todos los servicios básicos y complementarios, así como una buena capa de rodadura, es por esta razón que el precio más alto de cada inmueble se encuentra alrededor de esta zona. </a:t>
          </a:r>
          <a:endParaRPr lang="es-EC" sz="2300" kern="1200"/>
        </a:p>
      </dsp:txBody>
      <dsp:txXfrm>
        <a:off x="115600" y="2574670"/>
        <a:ext cx="6690017" cy="213688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FA584-79AD-47F6-BB38-4C03CEC56699}">
      <dsp:nvSpPr>
        <dsp:cNvPr id="0" name=""/>
        <dsp:cNvSpPr/>
      </dsp:nvSpPr>
      <dsp:spPr>
        <a:xfrm>
          <a:off x="0" y="299966"/>
          <a:ext cx="7776864" cy="16415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S" sz="1600" kern="1200" baseline="0" smtClean="0"/>
            <a:t>Se determinó que la base del impuesto predial se construye a partir del avalúo del inmueble, las actualizaciones catastrales continuas resultan ser de vital importancia para el recaudo del mismo, y por ende, beneficien de muchas maneras  al Cantón Chambo.</a:t>
          </a:r>
          <a:endParaRPr lang="es-EC" sz="1600" kern="1200"/>
        </a:p>
      </dsp:txBody>
      <dsp:txXfrm>
        <a:off x="80132" y="380098"/>
        <a:ext cx="7616600" cy="1481246"/>
      </dsp:txXfrm>
    </dsp:sp>
    <dsp:sp modelId="{FA2F0F90-FCD5-455F-B774-8692161CC7B0}">
      <dsp:nvSpPr>
        <dsp:cNvPr id="0" name=""/>
        <dsp:cNvSpPr/>
      </dsp:nvSpPr>
      <dsp:spPr>
        <a:xfrm>
          <a:off x="0" y="1987557"/>
          <a:ext cx="7776864" cy="16415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S" sz="1600" kern="1200" baseline="0" smtClean="0"/>
            <a:t>La labor del catastro no solo ha permitido mantener al día la base predial, hoy en día se ha convertido en uno de los insumos fundamentales  para la toma de decisiones y la planificación de todas las ciudades, pues el proceso de actualización ha permitido hacer un seguimiento permanente a la dinámica inmobiliaria y al crecimiento de las ciudades, es por esta razón que se recomienda tener  un catastro actualizado.</a:t>
          </a:r>
          <a:endParaRPr lang="es-EC" sz="1600" kern="1200"/>
        </a:p>
      </dsp:txBody>
      <dsp:txXfrm>
        <a:off x="80132" y="2067689"/>
        <a:ext cx="7616600" cy="1481246"/>
      </dsp:txXfrm>
    </dsp:sp>
    <dsp:sp modelId="{D7CC5E71-D645-4CAE-8A53-2EB9FDB62EB2}">
      <dsp:nvSpPr>
        <dsp:cNvPr id="0" name=""/>
        <dsp:cNvSpPr/>
      </dsp:nvSpPr>
      <dsp:spPr>
        <a:xfrm>
          <a:off x="0" y="3675147"/>
          <a:ext cx="7776864" cy="16415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S" sz="1600" kern="1200" baseline="0" smtClean="0"/>
            <a:t>Las consecuencias para el Municipio al no implementar la actualización catastral podría generar disminución de ingresos  y por ende menos inversión, ya que el Gobierno Nacional enviaría menos dinero al Cantón.</a:t>
          </a:r>
          <a:endParaRPr lang="es-EC" sz="1600" kern="1200"/>
        </a:p>
      </dsp:txBody>
      <dsp:txXfrm>
        <a:off x="80132" y="3755279"/>
        <a:ext cx="7616600" cy="1481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994A7-FACF-4425-B444-CD340B2996DA}">
      <dsp:nvSpPr>
        <dsp:cNvPr id="0" name=""/>
        <dsp:cNvSpPr/>
      </dsp:nvSpPr>
      <dsp:spPr>
        <a:xfrm>
          <a:off x="0" y="84393"/>
          <a:ext cx="6840760" cy="100693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t>Generar la cartografía catastral a escala 1:1000 de la ciudad de Chambo de aproximadamente 160Has.</a:t>
          </a:r>
          <a:endParaRPr lang="es-EC" sz="1800" kern="1200" dirty="0"/>
        </a:p>
      </dsp:txBody>
      <dsp:txXfrm>
        <a:off x="49154" y="133547"/>
        <a:ext cx="6742452" cy="908623"/>
      </dsp:txXfrm>
    </dsp:sp>
    <dsp:sp modelId="{1A08A5BF-2E40-47D5-A6D9-DB68D932EB5C}">
      <dsp:nvSpPr>
        <dsp:cNvPr id="0" name=""/>
        <dsp:cNvSpPr/>
      </dsp:nvSpPr>
      <dsp:spPr>
        <a:xfrm>
          <a:off x="0" y="1143164"/>
          <a:ext cx="6840760" cy="100693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t>Realizar el censo catastral para la actualización de datos de predios faltantes de la zona urbana.</a:t>
          </a:r>
          <a:endParaRPr lang="es-EC" sz="1800" kern="1200" dirty="0"/>
        </a:p>
      </dsp:txBody>
      <dsp:txXfrm>
        <a:off x="49154" y="1192318"/>
        <a:ext cx="6742452" cy="908623"/>
      </dsp:txXfrm>
    </dsp:sp>
    <dsp:sp modelId="{97B3A124-E957-489F-902B-35FF38C72EC2}">
      <dsp:nvSpPr>
        <dsp:cNvPr id="0" name=""/>
        <dsp:cNvSpPr/>
      </dsp:nvSpPr>
      <dsp:spPr>
        <a:xfrm>
          <a:off x="0" y="2201936"/>
          <a:ext cx="6840760" cy="100693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t>Diseñar el modelo de valoración catastral urbana.</a:t>
          </a:r>
          <a:endParaRPr lang="es-EC" sz="1800" kern="1200" dirty="0"/>
        </a:p>
      </dsp:txBody>
      <dsp:txXfrm>
        <a:off x="49154" y="2251090"/>
        <a:ext cx="6742452" cy="908623"/>
      </dsp:txXfrm>
    </dsp:sp>
    <dsp:sp modelId="{6631D25A-6D68-42B6-9A31-34F94ADFCADA}">
      <dsp:nvSpPr>
        <dsp:cNvPr id="0" name=""/>
        <dsp:cNvSpPr/>
      </dsp:nvSpPr>
      <dsp:spPr>
        <a:xfrm>
          <a:off x="0" y="3260707"/>
          <a:ext cx="6840760" cy="100693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t>Diseñar el sistema de gestión de información catastral, para los objetos relacionados directamente con el catastro. </a:t>
          </a:r>
          <a:endParaRPr lang="es-EC" sz="1800" kern="1200" dirty="0"/>
        </a:p>
      </dsp:txBody>
      <dsp:txXfrm>
        <a:off x="49154" y="3309861"/>
        <a:ext cx="6742452" cy="9086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959FF-81A9-4DB7-8CEC-F528447FEE13}">
      <dsp:nvSpPr>
        <dsp:cNvPr id="0" name=""/>
        <dsp:cNvSpPr/>
      </dsp:nvSpPr>
      <dsp:spPr>
        <a:xfrm>
          <a:off x="0" y="763"/>
          <a:ext cx="6777037" cy="691135"/>
        </a:xfrm>
        <a:prstGeom prst="roundRect">
          <a:avLst/>
        </a:prstGeom>
        <a:gradFill rotWithShape="0">
          <a:gsLst>
            <a:gs pos="0">
              <a:schemeClr val="accent4">
                <a:hueOff val="0"/>
                <a:satOff val="0"/>
                <a:lumOff val="0"/>
                <a:alphaOff val="0"/>
                <a:tint val="20000"/>
                <a:satMod val="180000"/>
                <a:lumMod val="98000"/>
              </a:schemeClr>
            </a:gs>
            <a:gs pos="40000">
              <a:schemeClr val="accent4">
                <a:hueOff val="0"/>
                <a:satOff val="0"/>
                <a:lumOff val="0"/>
                <a:alphaOff val="0"/>
                <a:tint val="30000"/>
                <a:satMod val="260000"/>
                <a:lumMod val="84000"/>
              </a:schemeClr>
            </a:gs>
            <a:gs pos="100000">
              <a:schemeClr val="accent4">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Un plano a escala 1:1000 de la zona urbana de la parroquia</a:t>
          </a:r>
          <a:endParaRPr lang="es-EC" sz="1600" kern="1200" dirty="0"/>
        </a:p>
      </dsp:txBody>
      <dsp:txXfrm>
        <a:off x="33738" y="34501"/>
        <a:ext cx="6709561" cy="623659"/>
      </dsp:txXfrm>
    </dsp:sp>
    <dsp:sp modelId="{6465B980-9D22-4FC0-8E59-32919EB6145B}">
      <dsp:nvSpPr>
        <dsp:cNvPr id="0" name=""/>
        <dsp:cNvSpPr/>
      </dsp:nvSpPr>
      <dsp:spPr>
        <a:xfrm>
          <a:off x="0" y="702966"/>
          <a:ext cx="6777037" cy="691135"/>
        </a:xfrm>
        <a:prstGeom prst="roundRect">
          <a:avLst/>
        </a:prstGeom>
        <a:gradFill rotWithShape="0">
          <a:gsLst>
            <a:gs pos="0">
              <a:schemeClr val="accent4">
                <a:hueOff val="-430072"/>
                <a:satOff val="3817"/>
                <a:lumOff val="-1294"/>
                <a:alphaOff val="0"/>
                <a:tint val="20000"/>
                <a:satMod val="180000"/>
                <a:lumMod val="98000"/>
              </a:schemeClr>
            </a:gs>
            <a:gs pos="40000">
              <a:schemeClr val="accent4">
                <a:hueOff val="-430072"/>
                <a:satOff val="3817"/>
                <a:lumOff val="-1294"/>
                <a:alphaOff val="0"/>
                <a:tint val="30000"/>
                <a:satMod val="260000"/>
                <a:lumMod val="84000"/>
              </a:schemeClr>
            </a:gs>
            <a:gs pos="100000">
              <a:schemeClr val="accent4">
                <a:hueOff val="-430072"/>
                <a:satOff val="3817"/>
                <a:lumOff val="-1294"/>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Una base de datos alfanumérica de 500 predios, aproximadamente.</a:t>
          </a:r>
          <a:endParaRPr lang="es-EC" sz="1600" kern="1200" dirty="0"/>
        </a:p>
      </dsp:txBody>
      <dsp:txXfrm>
        <a:off x="33738" y="736704"/>
        <a:ext cx="6709561" cy="623659"/>
      </dsp:txXfrm>
    </dsp:sp>
    <dsp:sp modelId="{9D31E22C-1E1D-48DC-A839-B5414996F000}">
      <dsp:nvSpPr>
        <dsp:cNvPr id="0" name=""/>
        <dsp:cNvSpPr/>
      </dsp:nvSpPr>
      <dsp:spPr>
        <a:xfrm>
          <a:off x="0" y="1405168"/>
          <a:ext cx="6777037" cy="691135"/>
        </a:xfrm>
        <a:prstGeom prst="roundRect">
          <a:avLst/>
        </a:prstGeom>
        <a:gradFill rotWithShape="0">
          <a:gsLst>
            <a:gs pos="0">
              <a:schemeClr val="accent4">
                <a:hueOff val="-860144"/>
                <a:satOff val="7635"/>
                <a:lumOff val="-2588"/>
                <a:alphaOff val="0"/>
                <a:tint val="20000"/>
                <a:satMod val="180000"/>
                <a:lumMod val="98000"/>
              </a:schemeClr>
            </a:gs>
            <a:gs pos="40000">
              <a:schemeClr val="accent4">
                <a:hueOff val="-860144"/>
                <a:satOff val="7635"/>
                <a:lumOff val="-2588"/>
                <a:alphaOff val="0"/>
                <a:tint val="30000"/>
                <a:satMod val="260000"/>
                <a:lumMod val="84000"/>
              </a:schemeClr>
            </a:gs>
            <a:gs pos="100000">
              <a:schemeClr val="accent4">
                <a:hueOff val="-860144"/>
                <a:satOff val="7635"/>
                <a:lumOff val="-2588"/>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Una geodatabase, para la estructuración de los datos obtenidos de cada predio</a:t>
          </a:r>
          <a:endParaRPr lang="es-EC" sz="1600" kern="1200" dirty="0"/>
        </a:p>
      </dsp:txBody>
      <dsp:txXfrm>
        <a:off x="33738" y="1438906"/>
        <a:ext cx="6709561" cy="623659"/>
      </dsp:txXfrm>
    </dsp:sp>
    <dsp:sp modelId="{45B9D797-EE66-47EF-A934-EE869D178025}">
      <dsp:nvSpPr>
        <dsp:cNvPr id="0" name=""/>
        <dsp:cNvSpPr/>
      </dsp:nvSpPr>
      <dsp:spPr>
        <a:xfrm>
          <a:off x="0" y="2107371"/>
          <a:ext cx="6777037" cy="691135"/>
        </a:xfrm>
        <a:prstGeom prst="roundRect">
          <a:avLst/>
        </a:prstGeom>
        <a:gradFill rotWithShape="0">
          <a:gsLst>
            <a:gs pos="0">
              <a:schemeClr val="accent4">
                <a:hueOff val="-1290216"/>
                <a:satOff val="11452"/>
                <a:lumOff val="-3883"/>
                <a:alphaOff val="0"/>
                <a:tint val="20000"/>
                <a:satMod val="180000"/>
                <a:lumMod val="98000"/>
              </a:schemeClr>
            </a:gs>
            <a:gs pos="40000">
              <a:schemeClr val="accent4">
                <a:hueOff val="-1290216"/>
                <a:satOff val="11452"/>
                <a:lumOff val="-3883"/>
                <a:alphaOff val="0"/>
                <a:tint val="30000"/>
                <a:satMod val="260000"/>
                <a:lumMod val="84000"/>
              </a:schemeClr>
            </a:gs>
            <a:gs pos="100000">
              <a:schemeClr val="accent4">
                <a:hueOff val="-1290216"/>
                <a:satOff val="11452"/>
                <a:lumOff val="-3883"/>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Modelo lógico y cartográfico para la Gestión de Información Catastral, que se pueda ajustar a la necesidad del GAD del cantón Chambo, a escala 1:1000.</a:t>
          </a:r>
          <a:endParaRPr lang="es-EC" sz="1600" kern="1200" dirty="0"/>
        </a:p>
      </dsp:txBody>
      <dsp:txXfrm>
        <a:off x="33738" y="2141109"/>
        <a:ext cx="6709561" cy="623659"/>
      </dsp:txXfrm>
    </dsp:sp>
    <dsp:sp modelId="{05C8923A-B20B-4C8D-AA31-2A495B12AD5C}">
      <dsp:nvSpPr>
        <dsp:cNvPr id="0" name=""/>
        <dsp:cNvSpPr/>
      </dsp:nvSpPr>
      <dsp:spPr>
        <a:xfrm>
          <a:off x="0" y="2809573"/>
          <a:ext cx="6777037" cy="691135"/>
        </a:xfrm>
        <a:prstGeom prst="roundRect">
          <a:avLst/>
        </a:prstGeom>
        <a:gradFill rotWithShape="0">
          <a:gsLst>
            <a:gs pos="0">
              <a:schemeClr val="accent4">
                <a:hueOff val="-1720288"/>
                <a:satOff val="15270"/>
                <a:lumOff val="-5177"/>
                <a:alphaOff val="0"/>
                <a:tint val="20000"/>
                <a:satMod val="180000"/>
                <a:lumMod val="98000"/>
              </a:schemeClr>
            </a:gs>
            <a:gs pos="40000">
              <a:schemeClr val="accent4">
                <a:hueOff val="-1720288"/>
                <a:satOff val="15270"/>
                <a:lumOff val="-5177"/>
                <a:alphaOff val="0"/>
                <a:tint val="30000"/>
                <a:satMod val="260000"/>
                <a:lumMod val="84000"/>
              </a:schemeClr>
            </a:gs>
            <a:gs pos="100000">
              <a:schemeClr val="accent4">
                <a:hueOff val="-1720288"/>
                <a:satOff val="15270"/>
                <a:lumOff val="-5177"/>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Una base de datos de avalúo de inmuebles.</a:t>
          </a:r>
          <a:endParaRPr lang="es-EC" sz="1600" kern="1200" dirty="0"/>
        </a:p>
      </dsp:txBody>
      <dsp:txXfrm>
        <a:off x="33738" y="2843311"/>
        <a:ext cx="6709561" cy="623659"/>
      </dsp:txXfrm>
    </dsp:sp>
    <dsp:sp modelId="{29438053-2CDC-48BF-9236-7767AC2C08C5}">
      <dsp:nvSpPr>
        <dsp:cNvPr id="0" name=""/>
        <dsp:cNvSpPr/>
      </dsp:nvSpPr>
      <dsp:spPr>
        <a:xfrm>
          <a:off x="0" y="3511775"/>
          <a:ext cx="6777037" cy="691135"/>
        </a:xfrm>
        <a:prstGeom prst="roundRect">
          <a:avLst/>
        </a:prstGeom>
        <a:gradFill rotWithShape="0">
          <a:gsLst>
            <a:gs pos="0">
              <a:schemeClr val="accent4">
                <a:hueOff val="-2150360"/>
                <a:satOff val="19087"/>
                <a:lumOff val="-6471"/>
                <a:alphaOff val="0"/>
                <a:tint val="20000"/>
                <a:satMod val="180000"/>
                <a:lumMod val="98000"/>
              </a:schemeClr>
            </a:gs>
            <a:gs pos="40000">
              <a:schemeClr val="accent4">
                <a:hueOff val="-2150360"/>
                <a:satOff val="19087"/>
                <a:lumOff val="-6471"/>
                <a:alphaOff val="0"/>
                <a:tint val="30000"/>
                <a:satMod val="260000"/>
                <a:lumMod val="84000"/>
              </a:schemeClr>
            </a:gs>
            <a:gs pos="100000">
              <a:schemeClr val="accent4">
                <a:hueOff val="-2150360"/>
                <a:satOff val="19087"/>
                <a:lumOff val="-6471"/>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smtClean="0"/>
            <a:t>Una simulación de la emisión catastral.</a:t>
          </a:r>
          <a:endParaRPr lang="es-EC" sz="1600" kern="1200" dirty="0"/>
        </a:p>
      </dsp:txBody>
      <dsp:txXfrm>
        <a:off x="33738" y="3545513"/>
        <a:ext cx="6709561" cy="6236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552D3-1E49-4B36-A563-9266828B2CB6}">
      <dsp:nvSpPr>
        <dsp:cNvPr id="0" name=""/>
        <dsp:cNvSpPr/>
      </dsp:nvSpPr>
      <dsp:spPr>
        <a:xfrm>
          <a:off x="0" y="48577"/>
          <a:ext cx="6776417" cy="202877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smtClean="0"/>
            <a:t>La ley que regulaba las actividades catastrales  era la  Ley Orgánica de Régimen Municipal (LORM), que en los últimos años  mejoró y se transformó en el Código Orgánico de Organización Territorial, Autonomía y Descentralización (COOTAD), expedida en el 2010 que en el artículo 522,  dice: “Los GADs Municipales del país deben actualizar cada dos años los catastros urbanos y rurales.”</a:t>
          </a:r>
          <a:endParaRPr lang="es-EC" sz="1700" kern="1200" dirty="0"/>
        </a:p>
      </dsp:txBody>
      <dsp:txXfrm>
        <a:off x="99037" y="147614"/>
        <a:ext cx="6578343" cy="1830705"/>
      </dsp:txXfrm>
    </dsp:sp>
    <dsp:sp modelId="{C0F640C8-4119-404B-A455-74151C81D48B}">
      <dsp:nvSpPr>
        <dsp:cNvPr id="0" name=""/>
        <dsp:cNvSpPr/>
      </dsp:nvSpPr>
      <dsp:spPr>
        <a:xfrm>
          <a:off x="0" y="2126317"/>
          <a:ext cx="6776417" cy="2028779"/>
        </a:xfrm>
        <a:prstGeom prst="roundRect">
          <a:avLst/>
        </a:prstGeom>
        <a:solidFill>
          <a:schemeClr val="accent5">
            <a:hueOff val="305643"/>
            <a:satOff val="61137"/>
            <a:lumOff val="1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dirty="0" smtClean="0"/>
            <a:t>COOTAD Art. 494 que indica que  “las municipalidades y distritos metropolitanos mantendrán actualizadas en forma permanente, los catastros de predios urbanos y rurales. Los bienes inmuebles constarán en el catastro con el valor de la propiedad actualizado” .</a:t>
          </a:r>
          <a:endParaRPr lang="es-EC" sz="1700" kern="1200" dirty="0"/>
        </a:p>
      </dsp:txBody>
      <dsp:txXfrm>
        <a:off x="99037" y="2225354"/>
        <a:ext cx="6578343" cy="18307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F1643-8861-4F49-94EF-FF596F803EF8}">
      <dsp:nvSpPr>
        <dsp:cNvPr id="0" name=""/>
        <dsp:cNvSpPr/>
      </dsp:nvSpPr>
      <dsp:spPr>
        <a:xfrm>
          <a:off x="0" y="63517"/>
          <a:ext cx="6777037" cy="2149739"/>
        </a:xfrm>
        <a:prstGeom prst="roundRect">
          <a:avLst/>
        </a:prstGeom>
        <a:gradFill rotWithShape="0">
          <a:gsLst>
            <a:gs pos="0">
              <a:schemeClr val="accent3">
                <a:hueOff val="0"/>
                <a:satOff val="0"/>
                <a:lumOff val="0"/>
                <a:alphaOff val="0"/>
                <a:tint val="20000"/>
                <a:satMod val="180000"/>
                <a:lumMod val="98000"/>
              </a:schemeClr>
            </a:gs>
            <a:gs pos="40000">
              <a:schemeClr val="accent3">
                <a:hueOff val="0"/>
                <a:satOff val="0"/>
                <a:lumOff val="0"/>
                <a:alphaOff val="0"/>
                <a:tint val="30000"/>
                <a:satMod val="260000"/>
                <a:lumMod val="84000"/>
              </a:schemeClr>
            </a:gs>
            <a:gs pos="100000">
              <a:schemeClr val="accent3">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C" sz="2300" kern="1200" dirty="0" smtClean="0"/>
            <a:t>COOTAD Art. 495 que indica que “El valor de la propiedad se establecerá mediante la suma del valor del suelo, y de haberlas, el de las construcciones que se hayan edificado sobre el mismo </a:t>
          </a:r>
          <a:endParaRPr lang="es-EC" sz="2300" kern="1200" dirty="0"/>
        </a:p>
      </dsp:txBody>
      <dsp:txXfrm>
        <a:off x="104942" y="168459"/>
        <a:ext cx="6567153" cy="1939855"/>
      </dsp:txXfrm>
    </dsp:sp>
    <dsp:sp modelId="{79F4411A-C0EF-40E2-991E-D35067AFEF11}">
      <dsp:nvSpPr>
        <dsp:cNvPr id="0" name=""/>
        <dsp:cNvSpPr/>
      </dsp:nvSpPr>
      <dsp:spPr>
        <a:xfrm>
          <a:off x="0" y="2279497"/>
          <a:ext cx="6777037" cy="2364716"/>
        </a:xfrm>
        <a:prstGeom prst="roundRect">
          <a:avLst/>
        </a:prstGeom>
        <a:gradFill rotWithShape="0">
          <a:gsLst>
            <a:gs pos="0">
              <a:schemeClr val="accent3">
                <a:hueOff val="2452395"/>
                <a:satOff val="-81125"/>
                <a:lumOff val="-1176"/>
                <a:alphaOff val="0"/>
                <a:tint val="20000"/>
                <a:satMod val="180000"/>
                <a:lumMod val="98000"/>
              </a:schemeClr>
            </a:gs>
            <a:gs pos="40000">
              <a:schemeClr val="accent3">
                <a:hueOff val="2452395"/>
                <a:satOff val="-81125"/>
                <a:lumOff val="-1176"/>
                <a:alphaOff val="0"/>
                <a:tint val="30000"/>
                <a:satMod val="260000"/>
                <a:lumMod val="84000"/>
              </a:schemeClr>
            </a:gs>
            <a:gs pos="100000">
              <a:schemeClr val="accent3">
                <a:hueOff val="2452395"/>
                <a:satOff val="-81125"/>
                <a:lumOff val="-1176"/>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C" sz="2300" kern="1200" dirty="0" smtClean="0"/>
            <a:t>COOTAD Art. 496, que señala que “las municipalidades y distritos metropolitanos realizarán, en forma obligatoria, actualizaciones generales de catastros y de la valoración de la propiedad urbana y rural  cada bienio”. </a:t>
          </a:r>
          <a:endParaRPr lang="es-EC" sz="2300" kern="1200" dirty="0"/>
        </a:p>
      </dsp:txBody>
      <dsp:txXfrm>
        <a:off x="115436" y="2394933"/>
        <a:ext cx="6546165" cy="2133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0E65F-11CB-4CCE-85F0-92D18CF6738A}">
      <dsp:nvSpPr>
        <dsp:cNvPr id="0" name=""/>
        <dsp:cNvSpPr/>
      </dsp:nvSpPr>
      <dsp:spPr>
        <a:xfrm rot="5400000">
          <a:off x="2812284" y="-66408"/>
          <a:ext cx="1413379" cy="1549887"/>
        </a:xfrm>
        <a:prstGeom prst="hexagon">
          <a:avLst>
            <a:gd name="adj" fmla="val 25000"/>
            <a:gd name="vf" fmla="val 11547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0" kern="1200">
              <a:solidFill>
                <a:sysClr val="window" lastClr="FFFFFF"/>
              </a:solidFill>
              <a:latin typeface="Candara" panose="020E0502030303020204" pitchFamily="34" charset="0"/>
              <a:ea typeface="+mn-ea"/>
              <a:cs typeface="+mn-cs"/>
            </a:rPr>
            <a:t>Población</a:t>
          </a:r>
        </a:p>
      </dsp:txBody>
      <dsp:txXfrm rot="-5400000">
        <a:off x="3002345" y="237409"/>
        <a:ext cx="1033258" cy="942253"/>
      </dsp:txXfrm>
    </dsp:sp>
    <dsp:sp modelId="{83084B7F-54E2-4CD7-BBED-6B631A5710E4}">
      <dsp:nvSpPr>
        <dsp:cNvPr id="0" name=""/>
        <dsp:cNvSpPr/>
      </dsp:nvSpPr>
      <dsp:spPr>
        <a:xfrm>
          <a:off x="4171107" y="284521"/>
          <a:ext cx="1577331" cy="848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a:solidFill>
                <a:sysClr val="windowText" lastClr="000000">
                  <a:hueOff val="0"/>
                  <a:satOff val="0"/>
                  <a:lumOff val="0"/>
                  <a:alphaOff val="0"/>
                </a:sysClr>
              </a:solidFill>
              <a:latin typeface="Candara" panose="020E0502030303020204" pitchFamily="34" charset="0"/>
              <a:ea typeface="+mn-ea"/>
              <a:cs typeface="+mn-cs"/>
            </a:rPr>
            <a:t>Curvas de Nivel</a:t>
          </a:r>
        </a:p>
      </dsp:txBody>
      <dsp:txXfrm>
        <a:off x="4171107" y="284521"/>
        <a:ext cx="1577331" cy="848027"/>
      </dsp:txXfrm>
    </dsp:sp>
    <dsp:sp modelId="{E5880C41-107E-4D89-AF27-0F59221122A2}">
      <dsp:nvSpPr>
        <dsp:cNvPr id="0" name=""/>
        <dsp:cNvSpPr/>
      </dsp:nvSpPr>
      <dsp:spPr>
        <a:xfrm rot="5400000">
          <a:off x="1484272" y="93715"/>
          <a:ext cx="1413379" cy="1229640"/>
        </a:xfrm>
        <a:prstGeom prst="hexagon">
          <a:avLst>
            <a:gd name="adj" fmla="val 25000"/>
            <a:gd name="vf" fmla="val 115470"/>
          </a:avLst>
        </a:prstGeom>
        <a:solidFill>
          <a:srgbClr val="9BBB59">
            <a:hueOff val="2250053"/>
            <a:satOff val="-3376"/>
            <a:lumOff val="-549"/>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solidFill>
              <a:sysClr val="window" lastClr="FFFFFF"/>
            </a:solidFill>
            <a:latin typeface="Candara" panose="020E0502030303020204" pitchFamily="34" charset="0"/>
            <a:ea typeface="+mn-ea"/>
            <a:cs typeface="+mn-cs"/>
          </a:endParaRPr>
        </a:p>
      </dsp:txBody>
      <dsp:txXfrm rot="-5400000">
        <a:off x="1767760" y="222098"/>
        <a:ext cx="846402" cy="972875"/>
      </dsp:txXfrm>
    </dsp:sp>
    <dsp:sp modelId="{043EA1CB-7C78-4149-9F53-F3A24E5DDCCB}">
      <dsp:nvSpPr>
        <dsp:cNvPr id="0" name=""/>
        <dsp:cNvSpPr/>
      </dsp:nvSpPr>
      <dsp:spPr>
        <a:xfrm rot="5400000">
          <a:off x="2145734" y="1293391"/>
          <a:ext cx="1413379" cy="1229640"/>
        </a:xfrm>
        <a:prstGeom prst="hexagon">
          <a:avLst>
            <a:gd name="adj" fmla="val 25000"/>
            <a:gd name="vf" fmla="val 115470"/>
          </a:avLst>
        </a:prstGeom>
        <a:solidFill>
          <a:srgbClr val="9BBB59">
            <a:hueOff val="4500106"/>
            <a:satOff val="-6752"/>
            <a:lumOff val="-109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a:solidFill>
                <a:sysClr val="window" lastClr="FFFFFF"/>
              </a:solidFill>
              <a:latin typeface="Candara" panose="020E0502030303020204" pitchFamily="34" charset="0"/>
              <a:ea typeface="+mn-ea"/>
              <a:cs typeface="+mn-cs"/>
            </a:rPr>
            <a:t>Ríos</a:t>
          </a:r>
        </a:p>
      </dsp:txBody>
      <dsp:txXfrm rot="-5400000">
        <a:off x="2429222" y="1421774"/>
        <a:ext cx="846402" cy="972875"/>
      </dsp:txXfrm>
    </dsp:sp>
    <dsp:sp modelId="{D8DFC3D7-02A6-4D42-B291-6EDC3EBA6D03}">
      <dsp:nvSpPr>
        <dsp:cNvPr id="0" name=""/>
        <dsp:cNvSpPr/>
      </dsp:nvSpPr>
      <dsp:spPr>
        <a:xfrm>
          <a:off x="660272" y="1484198"/>
          <a:ext cx="1526450" cy="848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a:solidFill>
                <a:sysClr val="windowText" lastClr="000000">
                  <a:hueOff val="0"/>
                  <a:satOff val="0"/>
                  <a:lumOff val="0"/>
                  <a:alphaOff val="0"/>
                </a:sysClr>
              </a:solidFill>
              <a:latin typeface="Candara" panose="020E0502030303020204" pitchFamily="34" charset="0"/>
              <a:ea typeface="+mn-ea"/>
              <a:cs typeface="+mn-cs"/>
            </a:rPr>
            <a:t>Vías</a:t>
          </a:r>
        </a:p>
      </dsp:txBody>
      <dsp:txXfrm>
        <a:off x="660272" y="1484198"/>
        <a:ext cx="1526450" cy="848027"/>
      </dsp:txXfrm>
    </dsp:sp>
    <dsp:sp modelId="{F89F4D2B-A68C-4835-9D52-4A99C790A883}">
      <dsp:nvSpPr>
        <dsp:cNvPr id="0" name=""/>
        <dsp:cNvSpPr/>
      </dsp:nvSpPr>
      <dsp:spPr>
        <a:xfrm rot="5400000">
          <a:off x="3473746" y="1293391"/>
          <a:ext cx="1413379" cy="1229640"/>
        </a:xfrm>
        <a:prstGeom prst="hexagon">
          <a:avLst>
            <a:gd name="adj" fmla="val 25000"/>
            <a:gd name="vf" fmla="val 115470"/>
          </a:avLst>
        </a:prstGeom>
        <a:solidFill>
          <a:srgbClr val="9BBB59">
            <a:hueOff val="6750158"/>
            <a:satOff val="-10128"/>
            <a:lumOff val="-1647"/>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solidFill>
              <a:sysClr val="window" lastClr="FFFFFF"/>
            </a:solidFill>
            <a:latin typeface="Candara" panose="020E0502030303020204" pitchFamily="34" charset="0"/>
            <a:ea typeface="+mn-ea"/>
            <a:cs typeface="+mn-cs"/>
          </a:endParaRPr>
        </a:p>
      </dsp:txBody>
      <dsp:txXfrm rot="-5400000">
        <a:off x="3757234" y="1421774"/>
        <a:ext cx="846402" cy="972875"/>
      </dsp:txXfrm>
    </dsp:sp>
    <dsp:sp modelId="{B3E10693-5370-4999-B458-C9902DCE2E60}">
      <dsp:nvSpPr>
        <dsp:cNvPr id="0" name=""/>
        <dsp:cNvSpPr/>
      </dsp:nvSpPr>
      <dsp:spPr>
        <a:xfrm rot="5400000">
          <a:off x="2812284" y="2287546"/>
          <a:ext cx="1413379" cy="1640684"/>
        </a:xfrm>
        <a:prstGeom prst="hexagon">
          <a:avLst>
            <a:gd name="adj" fmla="val 25000"/>
            <a:gd name="vf" fmla="val 115470"/>
          </a:avLst>
        </a:prstGeom>
        <a:solidFill>
          <a:srgbClr val="9BBB59">
            <a:hueOff val="9000211"/>
            <a:satOff val="-13504"/>
            <a:lumOff val="-219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a:solidFill>
                <a:sysClr val="window" lastClr="FFFFFF"/>
              </a:solidFill>
              <a:latin typeface="Candara" panose="020E0502030303020204" pitchFamily="34" charset="0"/>
              <a:ea typeface="+mn-ea"/>
              <a:cs typeface="+mn-cs"/>
            </a:rPr>
            <a:t>Cobertura </a:t>
          </a:r>
          <a:r>
            <a:rPr lang="es-EC" sz="1000" kern="1200">
              <a:solidFill>
                <a:sysClr val="window" lastClr="FFFFFF"/>
              </a:solidFill>
              <a:latin typeface="Candara" panose="020E0502030303020204" pitchFamily="34" charset="0"/>
              <a:ea typeface="+mn-ea"/>
              <a:cs typeface="+mn-cs"/>
            </a:rPr>
            <a:t>Vegetal</a:t>
          </a:r>
          <a:endParaRPr lang="es-EC" sz="1200" kern="1200">
            <a:solidFill>
              <a:sysClr val="window" lastClr="FFFFFF"/>
            </a:solidFill>
            <a:latin typeface="Candara" panose="020E0502030303020204" pitchFamily="34" charset="0"/>
            <a:ea typeface="+mn-ea"/>
            <a:cs typeface="+mn-cs"/>
          </a:endParaRPr>
        </a:p>
      </dsp:txBody>
      <dsp:txXfrm rot="-5400000">
        <a:off x="2972079" y="2636761"/>
        <a:ext cx="1093790" cy="942253"/>
      </dsp:txXfrm>
    </dsp:sp>
    <dsp:sp modelId="{7631AAEB-4307-40BE-9737-13A72AF5B95A}">
      <dsp:nvSpPr>
        <dsp:cNvPr id="0" name=""/>
        <dsp:cNvSpPr/>
      </dsp:nvSpPr>
      <dsp:spPr>
        <a:xfrm>
          <a:off x="4171107" y="2683874"/>
          <a:ext cx="1577331" cy="848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a:solidFill>
                <a:sysClr val="windowText" lastClr="000000">
                  <a:hueOff val="0"/>
                  <a:satOff val="0"/>
                  <a:lumOff val="0"/>
                  <a:alphaOff val="0"/>
                </a:sysClr>
              </a:solidFill>
              <a:latin typeface="Candara" panose="020E0502030303020204" pitchFamily="34" charset="0"/>
              <a:ea typeface="+mn-ea"/>
              <a:cs typeface="+mn-cs"/>
            </a:rPr>
            <a:t>Peligros Volcánicos</a:t>
          </a:r>
        </a:p>
      </dsp:txBody>
      <dsp:txXfrm>
        <a:off x="4171107" y="2683874"/>
        <a:ext cx="1577331" cy="848027"/>
      </dsp:txXfrm>
    </dsp:sp>
    <dsp:sp modelId="{5854A744-AAC2-41C5-B256-F2463D09DD45}">
      <dsp:nvSpPr>
        <dsp:cNvPr id="0" name=""/>
        <dsp:cNvSpPr/>
      </dsp:nvSpPr>
      <dsp:spPr>
        <a:xfrm rot="5400000">
          <a:off x="1484272" y="2493068"/>
          <a:ext cx="1413379" cy="1229640"/>
        </a:xfrm>
        <a:prstGeom prst="hexagon">
          <a:avLst>
            <a:gd name="adj" fmla="val 25000"/>
            <a:gd name="vf" fmla="val 115470"/>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solidFill>
              <a:sysClr val="window" lastClr="FFFFFF"/>
            </a:solidFill>
            <a:latin typeface="Candara" panose="020E0502030303020204" pitchFamily="34" charset="0"/>
            <a:ea typeface="+mn-ea"/>
            <a:cs typeface="+mn-cs"/>
          </a:endParaRPr>
        </a:p>
      </dsp:txBody>
      <dsp:txXfrm rot="-5400000">
        <a:off x="1767760" y="2621451"/>
        <a:ext cx="846402" cy="9728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BA0A2-5403-44CF-8BB0-A4B3E3DA9DDC}">
      <dsp:nvSpPr>
        <dsp:cNvPr id="0" name=""/>
        <dsp:cNvSpPr/>
      </dsp:nvSpPr>
      <dsp:spPr>
        <a:xfrm>
          <a:off x="0" y="0"/>
          <a:ext cx="6096000" cy="94456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EC" sz="1300" b="1" kern="1200" dirty="0" smtClean="0">
              <a:solidFill>
                <a:schemeClr val="tx1"/>
              </a:solidFill>
            </a:rPr>
            <a:t>ANTENA GPS 5800</a:t>
          </a:r>
          <a:endParaRPr lang="es-EC" sz="1300" b="1" kern="1200" dirty="0">
            <a:solidFill>
              <a:schemeClr val="tx1"/>
            </a:solidFill>
          </a:endParaRPr>
        </a:p>
        <a:p>
          <a:pPr marL="57150" lvl="1" indent="-57150" algn="l" defTabSz="444500">
            <a:lnSpc>
              <a:spcPct val="90000"/>
            </a:lnSpc>
            <a:spcBef>
              <a:spcPct val="0"/>
            </a:spcBef>
            <a:spcAft>
              <a:spcPct val="15000"/>
            </a:spcAft>
            <a:buChar char="••"/>
          </a:pPr>
          <a:r>
            <a:rPr lang="es-EC" sz="1000" kern="1200" dirty="0" smtClean="0">
              <a:solidFill>
                <a:schemeClr val="tx1"/>
              </a:solidFill>
            </a:rPr>
            <a:t>Para la red GPS se utilizó antenas GPS doble frecuencia</a:t>
          </a:r>
          <a:endParaRPr lang="es-EC" sz="1000" kern="1200" dirty="0">
            <a:solidFill>
              <a:schemeClr val="tx1"/>
            </a:solidFill>
          </a:endParaRPr>
        </a:p>
        <a:p>
          <a:pPr marL="57150" lvl="1" indent="-57150" algn="l" defTabSz="444500">
            <a:lnSpc>
              <a:spcPct val="90000"/>
            </a:lnSpc>
            <a:spcBef>
              <a:spcPct val="0"/>
            </a:spcBef>
            <a:spcAft>
              <a:spcPct val="15000"/>
            </a:spcAft>
            <a:buChar char="••"/>
          </a:pPr>
          <a:endParaRPr lang="es-EC" sz="1000" kern="1200" dirty="0">
            <a:solidFill>
              <a:schemeClr val="tx1"/>
            </a:solidFill>
          </a:endParaRPr>
        </a:p>
      </dsp:txBody>
      <dsp:txXfrm>
        <a:off x="1313656" y="0"/>
        <a:ext cx="4782343" cy="944562"/>
      </dsp:txXfrm>
    </dsp:sp>
    <dsp:sp modelId="{67C3537D-A967-4991-9EDC-91B2E16B97E7}">
      <dsp:nvSpPr>
        <dsp:cNvPr id="0" name=""/>
        <dsp:cNvSpPr/>
      </dsp:nvSpPr>
      <dsp:spPr>
        <a:xfrm>
          <a:off x="94456" y="94456"/>
          <a:ext cx="1219200" cy="755649"/>
        </a:xfrm>
        <a:prstGeom prst="roundRect">
          <a:avLst>
            <a:gd name="adj" fmla="val 10000"/>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42E155-4285-4AD4-8B47-F4492850AA1E}">
      <dsp:nvSpPr>
        <dsp:cNvPr id="0" name=""/>
        <dsp:cNvSpPr/>
      </dsp:nvSpPr>
      <dsp:spPr>
        <a:xfrm>
          <a:off x="0" y="1039018"/>
          <a:ext cx="6096000" cy="94456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EC" sz="1300" b="1" kern="1200" dirty="0" smtClean="0">
              <a:solidFill>
                <a:schemeClr val="tx1"/>
              </a:solidFill>
            </a:rPr>
            <a:t>GNSS SOLUTIONS</a:t>
          </a:r>
          <a:r>
            <a:rPr lang="es-EC" sz="1300" b="1" kern="1200" baseline="30000" dirty="0" smtClean="0">
              <a:solidFill>
                <a:schemeClr val="tx1"/>
              </a:solidFill>
            </a:rPr>
            <a:t> </a:t>
          </a:r>
          <a:endParaRPr lang="es-EC" sz="1300" kern="1200" dirty="0"/>
        </a:p>
        <a:p>
          <a:pPr marL="57150" lvl="1" indent="-57150" algn="l" defTabSz="444500">
            <a:lnSpc>
              <a:spcPct val="90000"/>
            </a:lnSpc>
            <a:spcBef>
              <a:spcPct val="0"/>
            </a:spcBef>
            <a:spcAft>
              <a:spcPct val="15000"/>
            </a:spcAft>
            <a:buChar char="••"/>
          </a:pPr>
          <a:r>
            <a:rPr lang="es-EC" sz="1000" kern="1200" dirty="0" smtClean="0">
              <a:solidFill>
                <a:schemeClr val="tx1"/>
              </a:solidFill>
            </a:rPr>
            <a:t>programa indispensable para realizar ajustes y post-proceso de información tomada con GPS</a:t>
          </a:r>
          <a:endParaRPr lang="es-EC" sz="1000" kern="1200" dirty="0"/>
        </a:p>
        <a:p>
          <a:pPr marL="57150" lvl="1" indent="-57150" algn="l" defTabSz="444500">
            <a:lnSpc>
              <a:spcPct val="90000"/>
            </a:lnSpc>
            <a:spcBef>
              <a:spcPct val="0"/>
            </a:spcBef>
            <a:spcAft>
              <a:spcPct val="15000"/>
            </a:spcAft>
            <a:buChar char="••"/>
          </a:pPr>
          <a:r>
            <a:rPr lang="es-EC" sz="1000" kern="1200" dirty="0" smtClean="0">
              <a:solidFill>
                <a:schemeClr val="tx1"/>
              </a:solidFill>
            </a:rPr>
            <a:t>permite realizar la detección de errores para ajustar la red geodésica</a:t>
          </a:r>
          <a:endParaRPr lang="es-EC" sz="1000" kern="1200" dirty="0"/>
        </a:p>
      </dsp:txBody>
      <dsp:txXfrm>
        <a:off x="1313656" y="1039018"/>
        <a:ext cx="4782343" cy="944562"/>
      </dsp:txXfrm>
    </dsp:sp>
    <dsp:sp modelId="{175D85CB-0C53-4F12-9F9E-21BB14FB12B1}">
      <dsp:nvSpPr>
        <dsp:cNvPr id="0" name=""/>
        <dsp:cNvSpPr/>
      </dsp:nvSpPr>
      <dsp:spPr>
        <a:xfrm>
          <a:off x="279152" y="1136406"/>
          <a:ext cx="878384" cy="74978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9000" b="-1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1E84C9-E423-41B4-B2E8-5E263DF3CC02}">
      <dsp:nvSpPr>
        <dsp:cNvPr id="0" name=""/>
        <dsp:cNvSpPr/>
      </dsp:nvSpPr>
      <dsp:spPr>
        <a:xfrm>
          <a:off x="0" y="2078037"/>
          <a:ext cx="6096000" cy="94456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EC" sz="1300" b="1" kern="1200" dirty="0" smtClean="0">
              <a:solidFill>
                <a:schemeClr val="tx1"/>
              </a:solidFill>
            </a:rPr>
            <a:t>EGM96 </a:t>
          </a:r>
          <a:endParaRPr lang="es-EC" sz="1300" b="1" kern="1200" dirty="0"/>
        </a:p>
        <a:p>
          <a:pPr marL="57150" lvl="1" indent="-57150" algn="l" defTabSz="444500">
            <a:lnSpc>
              <a:spcPct val="90000"/>
            </a:lnSpc>
            <a:spcBef>
              <a:spcPct val="0"/>
            </a:spcBef>
            <a:spcAft>
              <a:spcPct val="15000"/>
            </a:spcAft>
            <a:buChar char="••"/>
          </a:pPr>
          <a:r>
            <a:rPr lang="es-EC" sz="1000" kern="1200" dirty="0" smtClean="0">
              <a:solidFill>
                <a:schemeClr val="tx1"/>
              </a:solidFill>
            </a:rPr>
            <a:t>para los trabajos con fines geodésicos se toma este modelo para así obtener la ondulación </a:t>
          </a:r>
          <a:r>
            <a:rPr lang="es-EC" sz="1000" kern="1200" dirty="0" err="1" smtClean="0">
              <a:solidFill>
                <a:schemeClr val="tx1"/>
              </a:solidFill>
            </a:rPr>
            <a:t>geoidal</a:t>
          </a:r>
          <a:r>
            <a:rPr lang="es-EC" sz="1000" kern="1200" dirty="0" smtClean="0">
              <a:solidFill>
                <a:schemeClr val="tx1"/>
              </a:solidFill>
            </a:rPr>
            <a:t> de cada punto y con esto poder calcular la altura nivelada</a:t>
          </a:r>
          <a:endParaRPr lang="es-EC" sz="1000" kern="1200" dirty="0"/>
        </a:p>
        <a:p>
          <a:pPr marL="57150" lvl="1" indent="-57150" algn="l" defTabSz="444500">
            <a:lnSpc>
              <a:spcPct val="90000"/>
            </a:lnSpc>
            <a:spcBef>
              <a:spcPct val="0"/>
            </a:spcBef>
            <a:spcAft>
              <a:spcPct val="15000"/>
            </a:spcAft>
            <a:buChar char="••"/>
          </a:pPr>
          <a14:m xmlns:a14="http://schemas.microsoft.com/office/drawing/2010/main">
            <m:oMath xmlns:m="http://schemas.openxmlformats.org/officeDocument/2006/math">
              <m:r>
                <a:rPr lang="es-EC" sz="1000" i="1" kern="1200" smtClean="0">
                  <a:solidFill>
                    <a:schemeClr val="tx1"/>
                  </a:solidFill>
                  <a:latin typeface="Cambria Math"/>
                </a:rPr>
                <m:t>h𝑒</m:t>
              </m:r>
              <m:r>
                <a:rPr lang="es-EC" sz="1000" i="1" kern="1200" smtClean="0">
                  <a:solidFill>
                    <a:schemeClr val="tx1"/>
                  </a:solidFill>
                  <a:latin typeface="Cambria Math"/>
                </a:rPr>
                <m:t>=</m:t>
              </m:r>
              <m:r>
                <a:rPr lang="es-EC" sz="1000" i="1" kern="1200" smtClean="0">
                  <a:solidFill>
                    <a:schemeClr val="tx1"/>
                  </a:solidFill>
                  <a:latin typeface="Cambria Math"/>
                </a:rPr>
                <m:t>𝐻</m:t>
              </m:r>
              <m:r>
                <a:rPr lang="es-EC" sz="1000" i="1" kern="1200" smtClean="0">
                  <a:solidFill>
                    <a:schemeClr val="tx1"/>
                  </a:solidFill>
                  <a:latin typeface="Cambria Math"/>
                </a:rPr>
                <m:t>+Ƞ</m:t>
              </m:r>
            </m:oMath>
          </a14:m>
          <a:r>
            <a:rPr lang="es-EC" sz="1000" kern="1200" dirty="0">
              <a:solidFill>
                <a:schemeClr val="tx1"/>
              </a:solidFill>
            </a:rPr>
            <a:t>  “Fórmula para calcular “H” </a:t>
          </a:r>
          <a:r>
            <a:rPr lang="es-EC" sz="1000" kern="1200" dirty="0" smtClean="0">
              <a:solidFill>
                <a:schemeClr val="tx1"/>
              </a:solidFill>
            </a:rPr>
            <a:t>-</a:t>
          </a:r>
          <a:endParaRPr lang="es-EC" sz="1000" kern="1200" dirty="0"/>
        </a:p>
      </dsp:txBody>
      <dsp:txXfrm>
        <a:off x="1313656" y="2078037"/>
        <a:ext cx="4782343" cy="944562"/>
      </dsp:txXfrm>
    </dsp:sp>
    <dsp:sp modelId="{BA75ED99-B462-4C0F-8765-F01C9E6CDFEC}">
      <dsp:nvSpPr>
        <dsp:cNvPr id="0" name=""/>
        <dsp:cNvSpPr/>
      </dsp:nvSpPr>
      <dsp:spPr>
        <a:xfrm>
          <a:off x="94456" y="2172493"/>
          <a:ext cx="1219200" cy="75564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C80BB2-631A-42FF-B88F-09F5241E1247}">
      <dsp:nvSpPr>
        <dsp:cNvPr id="0" name=""/>
        <dsp:cNvSpPr/>
      </dsp:nvSpPr>
      <dsp:spPr>
        <a:xfrm>
          <a:off x="0" y="3117056"/>
          <a:ext cx="6096000" cy="944562"/>
        </a:xfrm>
        <a:prstGeom prst="roundRect">
          <a:avLst>
            <a:gd name="adj" fmla="val 10000"/>
          </a:avLst>
        </a:prstGeom>
        <a:blipFill rotWithShape="0">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EC" sz="1300" b="1" kern="1200" dirty="0" smtClean="0">
              <a:solidFill>
                <a:schemeClr val="tx1"/>
              </a:solidFill>
            </a:rPr>
            <a:t>CONVERT TO RINEX</a:t>
          </a:r>
          <a:endParaRPr lang="es-EC" sz="1300" kern="1200" dirty="0">
            <a:solidFill>
              <a:schemeClr val="tx1"/>
            </a:solidFill>
          </a:endParaRPr>
        </a:p>
        <a:p>
          <a:pPr marL="57150" lvl="1" indent="-57150" algn="l" defTabSz="444500">
            <a:lnSpc>
              <a:spcPct val="90000"/>
            </a:lnSpc>
            <a:spcBef>
              <a:spcPct val="0"/>
            </a:spcBef>
            <a:spcAft>
              <a:spcPct val="15000"/>
            </a:spcAft>
            <a:buChar char="••"/>
          </a:pPr>
          <a:r>
            <a:rPr lang="es-EC" sz="1000" kern="1200" dirty="0" smtClean="0">
              <a:solidFill>
                <a:schemeClr val="tx1"/>
              </a:solidFill>
            </a:rPr>
            <a:t>Software utilizado para cambiar el formato de los datos descargados del GPS</a:t>
          </a:r>
          <a:endParaRPr lang="es-EC" sz="1000" kern="1200" dirty="0">
            <a:solidFill>
              <a:schemeClr val="tx1"/>
            </a:solidFill>
          </a:endParaRPr>
        </a:p>
        <a:p>
          <a:pPr marL="57150" lvl="1" indent="-57150" algn="l" defTabSz="444500">
            <a:lnSpc>
              <a:spcPct val="90000"/>
            </a:lnSpc>
            <a:spcBef>
              <a:spcPct val="0"/>
            </a:spcBef>
            <a:spcAft>
              <a:spcPct val="15000"/>
            </a:spcAft>
            <a:buChar char="••"/>
          </a:pPr>
          <a:r>
            <a:rPr lang="es-EC" sz="1000" kern="1200" dirty="0" smtClean="0">
              <a:solidFill>
                <a:schemeClr val="tx1"/>
              </a:solidFill>
            </a:rPr>
            <a:t>.DAT a archivos de observación y navegación.</a:t>
          </a:r>
          <a:endParaRPr lang="es-EC" sz="1000" kern="1200" dirty="0">
            <a:solidFill>
              <a:schemeClr val="tx1"/>
            </a:solidFill>
          </a:endParaRPr>
        </a:p>
      </dsp:txBody>
      <dsp:txXfrm>
        <a:off x="1313656" y="3117056"/>
        <a:ext cx="4782343" cy="944562"/>
      </dsp:txXfrm>
    </dsp:sp>
    <dsp:sp modelId="{ED00E1BF-EB32-4D8C-BEAA-2F1F834D9385}">
      <dsp:nvSpPr>
        <dsp:cNvPr id="0" name=""/>
        <dsp:cNvSpPr/>
      </dsp:nvSpPr>
      <dsp:spPr>
        <a:xfrm>
          <a:off x="234755" y="3184127"/>
          <a:ext cx="941039" cy="755650"/>
        </a:xfrm>
        <a:prstGeom prst="roundRect">
          <a:avLst>
            <a:gd name="adj" fmla="val 10000"/>
          </a:avLst>
        </a:prstGeom>
        <a:blipFill rotWithShape="1">
          <a:blip xmlns:r="http://schemas.openxmlformats.org/officeDocument/2006/relationships" r:embed="rId5"/>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49A40-F5C9-4200-88DD-A22F3635A0A9}">
      <dsp:nvSpPr>
        <dsp:cNvPr id="0" name=""/>
        <dsp:cNvSpPr/>
      </dsp:nvSpPr>
      <dsp:spPr>
        <a:xfrm>
          <a:off x="9009" y="720071"/>
          <a:ext cx="1118952" cy="239142"/>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EC" sz="1100" b="1" kern="1200">
              <a:latin typeface="Times New Roman" panose="02020603050405020304" pitchFamily="18" charset="0"/>
              <a:cs typeface="Times New Roman" panose="02020603050405020304" pitchFamily="18" charset="0"/>
            </a:rPr>
            <a:t>Punto 1</a:t>
          </a:r>
        </a:p>
      </dsp:txBody>
      <dsp:txXfrm>
        <a:off x="9009" y="720071"/>
        <a:ext cx="1118952" cy="239142"/>
      </dsp:txXfrm>
    </dsp:sp>
    <dsp:sp modelId="{C96A1C35-D1FF-409F-B9E5-8B13E347FF97}">
      <dsp:nvSpPr>
        <dsp:cNvPr id="0" name=""/>
        <dsp:cNvSpPr/>
      </dsp:nvSpPr>
      <dsp:spPr>
        <a:xfrm>
          <a:off x="9009" y="959214"/>
          <a:ext cx="1118952" cy="1345049"/>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Escuela Vacas Galindo</a:t>
          </a:r>
        </a:p>
        <a:p>
          <a:pPr marL="114300" lvl="1"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Ubicación: </a:t>
          </a:r>
          <a:r>
            <a:rPr lang="es-EC" sz="1400" kern="1200" dirty="0" err="1">
              <a:latin typeface="Times New Roman" panose="02020603050405020304" pitchFamily="18" charset="0"/>
              <a:cs typeface="Times New Roman" panose="02020603050405020304" pitchFamily="18" charset="0"/>
            </a:rPr>
            <a:t>Guayllabamba</a:t>
          </a:r>
          <a:endParaRPr lang="es-EC" sz="1400" kern="1200" dirty="0">
            <a:latin typeface="Times New Roman" panose="02020603050405020304" pitchFamily="18" charset="0"/>
            <a:cs typeface="Times New Roman" panose="02020603050405020304" pitchFamily="18" charset="0"/>
          </a:endParaRPr>
        </a:p>
      </dsp:txBody>
      <dsp:txXfrm>
        <a:off x="9009" y="959214"/>
        <a:ext cx="1118952" cy="1345049"/>
      </dsp:txXfrm>
    </dsp:sp>
    <dsp:sp modelId="{D54E8EC9-8BAA-4364-A314-B04A632C9E17}">
      <dsp:nvSpPr>
        <dsp:cNvPr id="0" name=""/>
        <dsp:cNvSpPr/>
      </dsp:nvSpPr>
      <dsp:spPr>
        <a:xfrm>
          <a:off x="1284615" y="720071"/>
          <a:ext cx="1118952" cy="239142"/>
        </a:xfrm>
        <a:prstGeom prst="rect">
          <a:avLst/>
        </a:prstGeom>
        <a:solidFill>
          <a:schemeClr val="accent5">
            <a:hueOff val="76411"/>
            <a:satOff val="15284"/>
            <a:lumOff val="3530"/>
            <a:alphaOff val="0"/>
          </a:schemeClr>
        </a:solidFill>
        <a:ln w="15875" cap="flat" cmpd="sng" algn="ctr">
          <a:solidFill>
            <a:schemeClr val="accent5">
              <a:hueOff val="76411"/>
              <a:satOff val="15284"/>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EC" sz="1100" b="1" kern="1200">
              <a:latin typeface="Times New Roman" panose="02020603050405020304" pitchFamily="18" charset="0"/>
              <a:cs typeface="Times New Roman" panose="02020603050405020304" pitchFamily="18" charset="0"/>
            </a:rPr>
            <a:t>Punto 2</a:t>
          </a:r>
        </a:p>
      </dsp:txBody>
      <dsp:txXfrm>
        <a:off x="1284615" y="720071"/>
        <a:ext cx="1118952" cy="239142"/>
      </dsp:txXfrm>
    </dsp:sp>
    <dsp:sp modelId="{7DA298A9-6761-416A-9B34-BE6553AB48A9}">
      <dsp:nvSpPr>
        <dsp:cNvPr id="0" name=""/>
        <dsp:cNvSpPr/>
      </dsp:nvSpPr>
      <dsp:spPr>
        <a:xfrm>
          <a:off x="1284615" y="959214"/>
          <a:ext cx="1118952" cy="1345049"/>
        </a:xfrm>
        <a:prstGeom prst="rect">
          <a:avLst/>
        </a:prstGeom>
        <a:solidFill>
          <a:schemeClr val="accent5">
            <a:tint val="40000"/>
            <a:alpha val="90000"/>
            <a:hueOff val="-3649"/>
            <a:satOff val="20421"/>
            <a:lumOff val="1549"/>
            <a:alphaOff val="0"/>
          </a:schemeClr>
        </a:solidFill>
        <a:ln w="15875" cap="flat" cmpd="sng" algn="ctr">
          <a:solidFill>
            <a:schemeClr val="accent5">
              <a:tint val="40000"/>
              <a:alpha val="90000"/>
              <a:hueOff val="-3649"/>
              <a:satOff val="20421"/>
              <a:lumOff val="15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Escuela "Cacique </a:t>
          </a:r>
          <a:r>
            <a:rPr lang="es-EC" sz="1400" kern="1200" dirty="0" err="1">
              <a:latin typeface="Times New Roman" panose="02020603050405020304" pitchFamily="18" charset="0"/>
              <a:cs typeface="Times New Roman" panose="02020603050405020304" pitchFamily="18" charset="0"/>
            </a:rPr>
            <a:t>Achaba</a:t>
          </a:r>
          <a:r>
            <a:rPr lang="es-EC" sz="1400" kern="1200" dirty="0">
              <a:latin typeface="Times New Roman" panose="02020603050405020304" pitchFamily="18" charset="0"/>
              <a:cs typeface="Times New Roman" panose="02020603050405020304" pitchFamily="18" charset="0"/>
            </a:rPr>
            <a:t>"</a:t>
          </a:r>
        </a:p>
        <a:p>
          <a:pPr marL="114300" lvl="1"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Ubicación: </a:t>
          </a:r>
          <a:r>
            <a:rPr lang="es-EC" sz="1400" kern="1200" dirty="0" err="1">
              <a:latin typeface="Times New Roman" panose="02020603050405020304" pitchFamily="18" charset="0"/>
              <a:cs typeface="Times New Roman" panose="02020603050405020304" pitchFamily="18" charset="0"/>
            </a:rPr>
            <a:t>LLucut</a:t>
          </a:r>
          <a:endParaRPr lang="es-EC" sz="1400" kern="1200" dirty="0">
            <a:latin typeface="Times New Roman" panose="02020603050405020304" pitchFamily="18" charset="0"/>
            <a:cs typeface="Times New Roman" panose="02020603050405020304" pitchFamily="18" charset="0"/>
          </a:endParaRPr>
        </a:p>
      </dsp:txBody>
      <dsp:txXfrm>
        <a:off x="1284615" y="959214"/>
        <a:ext cx="1118952" cy="1345049"/>
      </dsp:txXfrm>
    </dsp:sp>
    <dsp:sp modelId="{9EAB767F-8432-4A61-81B0-9B84D1D2C95A}">
      <dsp:nvSpPr>
        <dsp:cNvPr id="0" name=""/>
        <dsp:cNvSpPr/>
      </dsp:nvSpPr>
      <dsp:spPr>
        <a:xfrm>
          <a:off x="2560221" y="720071"/>
          <a:ext cx="1118952" cy="239142"/>
        </a:xfrm>
        <a:prstGeom prst="rect">
          <a:avLst/>
        </a:prstGeom>
        <a:solidFill>
          <a:schemeClr val="accent5">
            <a:hueOff val="152821"/>
            <a:satOff val="30568"/>
            <a:lumOff val="7059"/>
            <a:alphaOff val="0"/>
          </a:schemeClr>
        </a:solidFill>
        <a:ln w="15875" cap="flat" cmpd="sng" algn="ctr">
          <a:solidFill>
            <a:schemeClr val="accent5">
              <a:hueOff val="152821"/>
              <a:satOff val="30568"/>
              <a:lumOff val="705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EC" sz="1100" b="1" kern="1200">
              <a:latin typeface="Times New Roman" panose="02020603050405020304" pitchFamily="18" charset="0"/>
              <a:cs typeface="Times New Roman" panose="02020603050405020304" pitchFamily="18" charset="0"/>
            </a:rPr>
            <a:t>Punto 3</a:t>
          </a:r>
        </a:p>
      </dsp:txBody>
      <dsp:txXfrm>
        <a:off x="2560221" y="720071"/>
        <a:ext cx="1118952" cy="239142"/>
      </dsp:txXfrm>
    </dsp:sp>
    <dsp:sp modelId="{E32503AB-4C37-4D03-837E-2405EBC93960}">
      <dsp:nvSpPr>
        <dsp:cNvPr id="0" name=""/>
        <dsp:cNvSpPr/>
      </dsp:nvSpPr>
      <dsp:spPr>
        <a:xfrm>
          <a:off x="2560221" y="959214"/>
          <a:ext cx="1118952" cy="1345049"/>
        </a:xfrm>
        <a:prstGeom prst="rect">
          <a:avLst/>
        </a:prstGeom>
        <a:solidFill>
          <a:schemeClr val="accent5">
            <a:tint val="40000"/>
            <a:alpha val="90000"/>
            <a:hueOff val="-7297"/>
            <a:satOff val="40841"/>
            <a:lumOff val="3097"/>
            <a:alphaOff val="0"/>
          </a:schemeClr>
        </a:solidFill>
        <a:ln w="15875" cap="flat" cmpd="sng" algn="ctr">
          <a:solidFill>
            <a:schemeClr val="accent5">
              <a:tint val="40000"/>
              <a:alpha val="90000"/>
              <a:hueOff val="-7297"/>
              <a:satOff val="40841"/>
              <a:lumOff val="30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Escuela "El Rocío"</a:t>
          </a:r>
        </a:p>
        <a:p>
          <a:pPr marL="114300" lvl="1"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Ubicación: </a:t>
          </a:r>
          <a:r>
            <a:rPr lang="es-EC" sz="1400" kern="1200" dirty="0" err="1">
              <a:latin typeface="Times New Roman" panose="02020603050405020304" pitchFamily="18" charset="0"/>
              <a:cs typeface="Times New Roman" panose="02020603050405020304" pitchFamily="18" charset="0"/>
            </a:rPr>
            <a:t>Pantus</a:t>
          </a:r>
          <a:endParaRPr lang="es-EC" sz="1400" kern="1200" dirty="0">
            <a:latin typeface="Times New Roman" panose="02020603050405020304" pitchFamily="18" charset="0"/>
            <a:cs typeface="Times New Roman" panose="02020603050405020304" pitchFamily="18" charset="0"/>
          </a:endParaRPr>
        </a:p>
      </dsp:txBody>
      <dsp:txXfrm>
        <a:off x="2560221" y="959214"/>
        <a:ext cx="1118952" cy="1345049"/>
      </dsp:txXfrm>
    </dsp:sp>
    <dsp:sp modelId="{9A8541A9-38DA-430D-8A96-EE8B04C58DCD}">
      <dsp:nvSpPr>
        <dsp:cNvPr id="0" name=""/>
        <dsp:cNvSpPr/>
      </dsp:nvSpPr>
      <dsp:spPr>
        <a:xfrm>
          <a:off x="3835827" y="720071"/>
          <a:ext cx="1118952" cy="239142"/>
        </a:xfrm>
        <a:prstGeom prst="rect">
          <a:avLst/>
        </a:prstGeom>
        <a:solidFill>
          <a:schemeClr val="accent5">
            <a:hueOff val="229232"/>
            <a:satOff val="45853"/>
            <a:lumOff val="10589"/>
            <a:alphaOff val="0"/>
          </a:schemeClr>
        </a:solidFill>
        <a:ln w="15875" cap="flat" cmpd="sng" algn="ctr">
          <a:solidFill>
            <a:schemeClr val="accent5">
              <a:hueOff val="229232"/>
              <a:satOff val="45853"/>
              <a:lumOff val="1058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EC" sz="1100" b="1" kern="1200">
              <a:latin typeface="Times New Roman" panose="02020603050405020304" pitchFamily="18" charset="0"/>
              <a:cs typeface="Times New Roman" panose="02020603050405020304" pitchFamily="18" charset="0"/>
            </a:rPr>
            <a:t>Punto 4</a:t>
          </a:r>
        </a:p>
      </dsp:txBody>
      <dsp:txXfrm>
        <a:off x="3835827" y="720071"/>
        <a:ext cx="1118952" cy="239142"/>
      </dsp:txXfrm>
    </dsp:sp>
    <dsp:sp modelId="{E5B29EF6-953C-4FC8-AE53-E0E0C12F6853}">
      <dsp:nvSpPr>
        <dsp:cNvPr id="0" name=""/>
        <dsp:cNvSpPr/>
      </dsp:nvSpPr>
      <dsp:spPr>
        <a:xfrm>
          <a:off x="3835827" y="959214"/>
          <a:ext cx="1118952" cy="1345049"/>
        </a:xfrm>
        <a:prstGeom prst="rect">
          <a:avLst/>
        </a:prstGeom>
        <a:solidFill>
          <a:schemeClr val="accent5">
            <a:tint val="40000"/>
            <a:alpha val="90000"/>
            <a:hueOff val="-10946"/>
            <a:satOff val="61261"/>
            <a:lumOff val="4646"/>
            <a:alphaOff val="0"/>
          </a:schemeClr>
        </a:solidFill>
        <a:ln w="15875" cap="flat" cmpd="sng" algn="ctr">
          <a:solidFill>
            <a:schemeClr val="accent5">
              <a:tint val="40000"/>
              <a:alpha val="90000"/>
              <a:hueOff val="-10946"/>
              <a:satOff val="61261"/>
              <a:lumOff val="46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Parque Central</a:t>
          </a:r>
        </a:p>
        <a:p>
          <a:pPr marL="114300" lvl="1"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Ubicación: Ciudad Chambo</a:t>
          </a:r>
        </a:p>
      </dsp:txBody>
      <dsp:txXfrm>
        <a:off x="3835827" y="959214"/>
        <a:ext cx="1118952" cy="1345049"/>
      </dsp:txXfrm>
    </dsp:sp>
    <dsp:sp modelId="{C0437274-2DA2-427E-A891-672BF1321EE1}">
      <dsp:nvSpPr>
        <dsp:cNvPr id="0" name=""/>
        <dsp:cNvSpPr/>
      </dsp:nvSpPr>
      <dsp:spPr>
        <a:xfrm>
          <a:off x="5111433" y="720071"/>
          <a:ext cx="1118952" cy="239142"/>
        </a:xfrm>
        <a:prstGeom prst="rect">
          <a:avLst/>
        </a:prstGeom>
        <a:solidFill>
          <a:schemeClr val="accent5">
            <a:hueOff val="305643"/>
            <a:satOff val="61137"/>
            <a:lumOff val="14118"/>
            <a:alphaOff val="0"/>
          </a:schemeClr>
        </a:solidFill>
        <a:ln w="15875" cap="flat" cmpd="sng" algn="ctr">
          <a:solidFill>
            <a:schemeClr val="accent5">
              <a:hueOff val="305643"/>
              <a:satOff val="61137"/>
              <a:lumOff val="1411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EC" sz="1100" b="1" kern="1200">
              <a:latin typeface="Times New Roman" panose="02020603050405020304" pitchFamily="18" charset="0"/>
              <a:cs typeface="Times New Roman" panose="02020603050405020304" pitchFamily="18" charset="0"/>
            </a:rPr>
            <a:t>Punto 5</a:t>
          </a:r>
        </a:p>
      </dsp:txBody>
      <dsp:txXfrm>
        <a:off x="5111433" y="720071"/>
        <a:ext cx="1118952" cy="239142"/>
      </dsp:txXfrm>
    </dsp:sp>
    <dsp:sp modelId="{CC9C2DDC-95A8-4161-B8F2-268C3460355C}">
      <dsp:nvSpPr>
        <dsp:cNvPr id="0" name=""/>
        <dsp:cNvSpPr/>
      </dsp:nvSpPr>
      <dsp:spPr>
        <a:xfrm>
          <a:off x="5111433" y="959214"/>
          <a:ext cx="1118952" cy="1345049"/>
        </a:xfrm>
        <a:prstGeom prst="rect">
          <a:avLst/>
        </a:prstGeom>
        <a:solidFill>
          <a:schemeClr val="accent5">
            <a:tint val="40000"/>
            <a:alpha val="90000"/>
            <a:hueOff val="-14594"/>
            <a:satOff val="81682"/>
            <a:lumOff val="6195"/>
            <a:alphaOff val="0"/>
          </a:schemeClr>
        </a:solidFill>
        <a:ln w="15875" cap="flat" cmpd="sng" algn="ctr">
          <a:solidFill>
            <a:schemeClr val="accent5">
              <a:tint val="40000"/>
              <a:alpha val="90000"/>
              <a:hueOff val="-14594"/>
              <a:satOff val="81682"/>
              <a:lumOff val="61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Parque Central</a:t>
          </a:r>
        </a:p>
        <a:p>
          <a:pPr marL="114300" lvl="1"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Ubicación: Ciudad Chambo</a:t>
          </a:r>
        </a:p>
      </dsp:txBody>
      <dsp:txXfrm>
        <a:off x="5111433" y="959214"/>
        <a:ext cx="1118952" cy="13450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FE6413-0386-4BC5-9304-120930367CF3}" type="datetimeFigureOut">
              <a:rPr lang="es-EC" smtClean="0"/>
              <a:t>22/10/2014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2B58D7-686E-4C75-AA32-48D834CFD109}" type="slidenum">
              <a:rPr lang="es-EC" smtClean="0"/>
              <a:t>‹Nº›</a:t>
            </a:fld>
            <a:endParaRPr lang="es-EC"/>
          </a:p>
        </p:txBody>
      </p:sp>
    </p:spTree>
    <p:extLst>
      <p:ext uri="{BB962C8B-B14F-4D97-AF65-F5344CB8AC3E}">
        <p14:creationId xmlns:p14="http://schemas.microsoft.com/office/powerpoint/2010/main" val="1422963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12B58D7-686E-4C75-AA32-48D834CFD109}" type="slidenum">
              <a:rPr lang="es-EC" smtClean="0"/>
              <a:t>21</a:t>
            </a:fld>
            <a:endParaRPr lang="es-EC"/>
          </a:p>
        </p:txBody>
      </p:sp>
    </p:spTree>
    <p:extLst>
      <p:ext uri="{BB962C8B-B14F-4D97-AF65-F5344CB8AC3E}">
        <p14:creationId xmlns:p14="http://schemas.microsoft.com/office/powerpoint/2010/main" val="3657994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71DD756-688F-4478-A7C8-EE33982FE692}" type="datetimeFigureOut">
              <a:rPr lang="es-EC" smtClean="0"/>
              <a:t>22/10/2014</a:t>
            </a:fld>
            <a:endParaRPr lang="es-EC"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s-EC"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0DA1DC47-4A77-4E7E-BF0B-6063BE59F694}" type="slidenum">
              <a:rPr lang="es-EC" smtClean="0"/>
              <a:t>‹Nº›</a:t>
            </a:fld>
            <a:endParaRPr lang="es-EC"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71DD756-688F-4478-A7C8-EE33982FE692}" type="datetimeFigureOut">
              <a:rPr lang="es-EC" smtClean="0"/>
              <a:t>22/10/2014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0DA1DC47-4A77-4E7E-BF0B-6063BE59F694}" type="slidenum">
              <a:rPr lang="es-EC" smtClean="0"/>
              <a:t>‹Nº›</a:t>
            </a:fld>
            <a:endParaRPr lang="es-EC"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71DD756-688F-4478-A7C8-EE33982FE692}" type="datetimeFigureOut">
              <a:rPr lang="es-EC" smtClean="0"/>
              <a:t>22/10/2014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0DA1DC47-4A77-4E7E-BF0B-6063BE59F694}" type="slidenum">
              <a:rPr lang="es-EC" smtClean="0"/>
              <a:t>‹Nº›</a:t>
            </a:fld>
            <a:endParaRPr lang="es-EC"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71DD756-688F-4478-A7C8-EE33982FE692}" type="datetimeFigureOut">
              <a:rPr lang="es-EC" smtClean="0"/>
              <a:t>22/10/2014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0DA1DC47-4A77-4E7E-BF0B-6063BE59F694}" type="slidenum">
              <a:rPr lang="es-EC" smtClean="0"/>
              <a:t>‹Nº›</a:t>
            </a:fld>
            <a:endParaRPr lang="es-EC"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71DD756-688F-4478-A7C8-EE33982FE692}" type="datetimeFigureOut">
              <a:rPr lang="es-EC" smtClean="0"/>
              <a:t>22/10/2014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0DA1DC47-4A77-4E7E-BF0B-6063BE59F694}" type="slidenum">
              <a:rPr lang="es-EC" smtClean="0"/>
              <a:t>‹Nº›</a:t>
            </a:fld>
            <a:endParaRPr lang="es-EC"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B71DD756-688F-4478-A7C8-EE33982FE692}" type="datetimeFigureOut">
              <a:rPr lang="es-EC" smtClean="0"/>
              <a:t>22/10/2014</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0DA1DC47-4A77-4E7E-BF0B-6063BE59F694}" type="slidenum">
              <a:rPr lang="es-EC" smtClean="0"/>
              <a:t>‹Nº›</a:t>
            </a:fld>
            <a:endParaRPr lang="es-EC" dirty="0"/>
          </a:p>
        </p:txBody>
      </p:sp>
      <p:sp>
        <p:nvSpPr>
          <p:cNvPr id="9" name="Content Placeholder 8"/>
          <p:cNvSpPr>
            <a:spLocks noGrp="1"/>
          </p:cNvSpPr>
          <p:nvPr>
            <p:ph sz="quarter" idx="13"/>
          </p:nvPr>
        </p:nvSpPr>
        <p:spPr>
          <a:xfrm>
            <a:off x="1042416" y="2313432"/>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71DD756-688F-4478-A7C8-EE33982FE692}" type="datetimeFigureOut">
              <a:rPr lang="es-EC" smtClean="0"/>
              <a:t>22/10/2014</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0DA1DC47-4A77-4E7E-BF0B-6063BE59F694}" type="slidenum">
              <a:rPr lang="es-EC" smtClean="0"/>
              <a:t>‹Nº›</a:t>
            </a:fld>
            <a:endParaRPr lang="es-EC"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B71DD756-688F-4478-A7C8-EE33982FE692}" type="datetimeFigureOut">
              <a:rPr lang="es-EC" smtClean="0"/>
              <a:t>22/10/2014</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0DA1DC47-4A77-4E7E-BF0B-6063BE59F694}" type="slidenum">
              <a:rPr lang="es-EC" smtClean="0"/>
              <a:t>‹Nº›</a:t>
            </a:fld>
            <a:endParaRPr lang="es-EC"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DD756-688F-4478-A7C8-EE33982FE692}" type="datetimeFigureOut">
              <a:rPr lang="es-EC" smtClean="0"/>
              <a:t>22/10/2014</a:t>
            </a:fld>
            <a:endParaRPr lang="es-EC" dirty="0"/>
          </a:p>
        </p:txBody>
      </p:sp>
      <p:sp>
        <p:nvSpPr>
          <p:cNvPr id="3" name="Footer Placeholder 2"/>
          <p:cNvSpPr>
            <a:spLocks noGrp="1"/>
          </p:cNvSpPr>
          <p:nvPr>
            <p:ph type="ftr" sz="quarter" idx="11"/>
          </p:nvPr>
        </p:nvSpPr>
        <p:spPr/>
        <p:txBody>
          <a:bodyPr/>
          <a:lstStyle/>
          <a:p>
            <a:endParaRPr lang="es-EC" dirty="0"/>
          </a:p>
        </p:txBody>
      </p:sp>
      <p:sp>
        <p:nvSpPr>
          <p:cNvPr id="4" name="Slide Number Placeholder 3"/>
          <p:cNvSpPr>
            <a:spLocks noGrp="1"/>
          </p:cNvSpPr>
          <p:nvPr>
            <p:ph type="sldNum" sz="quarter" idx="12"/>
          </p:nvPr>
        </p:nvSpPr>
        <p:spPr/>
        <p:txBody>
          <a:bodyPr/>
          <a:lstStyle/>
          <a:p>
            <a:fld id="{0DA1DC47-4A77-4E7E-BF0B-6063BE59F694}" type="slidenum">
              <a:rPr lang="es-EC" smtClean="0"/>
              <a:t>‹Nº›</a:t>
            </a:fld>
            <a:endParaRPr lang="es-EC"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B71DD756-688F-4478-A7C8-EE33982FE692}" type="datetimeFigureOut">
              <a:rPr lang="es-EC" smtClean="0"/>
              <a:t>22/10/2014</a:t>
            </a:fld>
            <a:endParaRPr lang="es-EC" dirty="0"/>
          </a:p>
        </p:txBody>
      </p:sp>
      <p:sp>
        <p:nvSpPr>
          <p:cNvPr id="7" name="Slide Number Placeholder 6"/>
          <p:cNvSpPr>
            <a:spLocks noGrp="1"/>
          </p:cNvSpPr>
          <p:nvPr>
            <p:ph type="sldNum" sz="quarter" idx="12"/>
          </p:nvPr>
        </p:nvSpPr>
        <p:spPr/>
        <p:txBody>
          <a:bodyPr/>
          <a:lstStyle/>
          <a:p>
            <a:fld id="{0DA1DC47-4A77-4E7E-BF0B-6063BE59F694}" type="slidenum">
              <a:rPr lang="es-EC" smtClean="0"/>
              <a:t>‹Nº›</a:t>
            </a:fld>
            <a:endParaRPr lang="es-EC"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EC"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71DD756-688F-4478-A7C8-EE33982FE692}" type="datetimeFigureOut">
              <a:rPr lang="es-EC" smtClean="0"/>
              <a:t>22/10/2014</a:t>
            </a:fld>
            <a:endParaRPr lang="es-EC"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EC" dirty="0"/>
          </a:p>
        </p:txBody>
      </p:sp>
      <p:sp>
        <p:nvSpPr>
          <p:cNvPr id="7" name="Slide Number Placeholder 6"/>
          <p:cNvSpPr>
            <a:spLocks noGrp="1"/>
          </p:cNvSpPr>
          <p:nvPr>
            <p:ph type="sldNum" sz="quarter" idx="12"/>
          </p:nvPr>
        </p:nvSpPr>
        <p:spPr/>
        <p:txBody>
          <a:bodyPr/>
          <a:lstStyle/>
          <a:p>
            <a:fld id="{0DA1DC47-4A77-4E7E-BF0B-6063BE59F694}" type="slidenum">
              <a:rPr lang="es-EC" smtClean="0"/>
              <a:t>‹Nº›</a:t>
            </a:fld>
            <a:endParaRPr lang="es-EC"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71DD756-688F-4478-A7C8-EE33982FE692}" type="datetimeFigureOut">
              <a:rPr lang="es-EC" smtClean="0"/>
              <a:t>22/10/2014</a:t>
            </a:fld>
            <a:endParaRPr lang="es-EC"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s-EC"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0DA1DC47-4A77-4E7E-BF0B-6063BE59F694}" type="slidenum">
              <a:rPr lang="es-EC" smtClean="0"/>
              <a:t>‹Nº›</a:t>
            </a:fld>
            <a:endParaRPr lang="es-EC"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13.xml"/><Relationship Id="rId7" Type="http://schemas.openxmlformats.org/officeDocument/2006/relationships/image" Target="../media/image35.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10" Type="http://schemas.openxmlformats.org/officeDocument/2006/relationships/image" Target="../media/image38.jpeg"/><Relationship Id="rId4" Type="http://schemas.openxmlformats.org/officeDocument/2006/relationships/diagramQuickStyle" Target="../diagrams/quickStyle13.xml"/><Relationship Id="rId9" Type="http://schemas.openxmlformats.org/officeDocument/2006/relationships/image" Target="../media/image37.png"/></Relationships>
</file>

<file path=ppt/slides/_rels/slide5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14.xml"/><Relationship Id="rId7" Type="http://schemas.openxmlformats.org/officeDocument/2006/relationships/image" Target="../media/image39.jpe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10" Type="http://schemas.openxmlformats.org/officeDocument/2006/relationships/image" Target="../media/image42.jpeg"/><Relationship Id="rId4" Type="http://schemas.openxmlformats.org/officeDocument/2006/relationships/diagramQuickStyle" Target="../diagrams/quickStyle14.xml"/><Relationship Id="rId9" Type="http://schemas.openxmlformats.org/officeDocument/2006/relationships/image" Target="../media/image41.jpeg"/></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260648"/>
            <a:ext cx="3313355" cy="1702160"/>
          </a:xfrm>
        </p:spPr>
        <p:txBody>
          <a:bodyPr>
            <a:normAutofit fontScale="90000"/>
          </a:bodyPr>
          <a:lstStyle/>
          <a:p>
            <a:pPr algn="ctr"/>
            <a:r>
              <a:rPr lang="es-EC" sz="2200" b="1" dirty="0">
                <a:solidFill>
                  <a:schemeClr val="tx2">
                    <a:lumMod val="75000"/>
                  </a:schemeClr>
                </a:solidFill>
                <a:effectLst>
                  <a:outerShdw blurRad="38100" dist="38100" dir="2700000" algn="tl">
                    <a:srgbClr val="000000">
                      <a:alpha val="43137"/>
                    </a:srgbClr>
                  </a:outerShdw>
                </a:effectLst>
              </a:rPr>
              <a:t>CARRERA DE INGENIERÍA GEOGRÁFICA Y DEL MEDIO AMBIENTE</a:t>
            </a:r>
            <a:r>
              <a:rPr lang="es-EC" dirty="0">
                <a:solidFill>
                  <a:schemeClr val="tx2">
                    <a:lumMod val="75000"/>
                  </a:schemeClr>
                </a:solidFill>
                <a:effectLst>
                  <a:outerShdw blurRad="38100" dist="38100" dir="2700000" algn="tl">
                    <a:srgbClr val="000000">
                      <a:alpha val="43137"/>
                    </a:srgbClr>
                  </a:outerShdw>
                </a:effectLst>
              </a:rPr>
              <a:t/>
            </a:r>
            <a:br>
              <a:rPr lang="es-EC" dirty="0">
                <a:solidFill>
                  <a:schemeClr val="tx2">
                    <a:lumMod val="75000"/>
                  </a:schemeClr>
                </a:solidFill>
                <a:effectLst>
                  <a:outerShdw blurRad="38100" dist="38100" dir="2700000" algn="tl">
                    <a:srgbClr val="000000">
                      <a:alpha val="43137"/>
                    </a:srgbClr>
                  </a:outerShdw>
                </a:effectLst>
              </a:rPr>
            </a:br>
            <a:endParaRPr lang="es-EC" dirty="0">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539552" y="2348880"/>
            <a:ext cx="3399160" cy="1604637"/>
          </a:xfrm>
        </p:spPr>
        <p:txBody>
          <a:bodyPr>
            <a:noAutofit/>
          </a:bodyPr>
          <a:lstStyle/>
          <a:p>
            <a:r>
              <a:rPr lang="es-ES" b="1" i="1" dirty="0"/>
              <a:t>“</a:t>
            </a:r>
            <a:r>
              <a:rPr lang="es-ES_tradnl" b="1" i="1" dirty="0"/>
              <a:t>Diseño de un Modelo de Sistema Piloto para la Gestión de la información Catastral utilizando Herramientas Geoinformáticas, para el Gobierno Autónomo Descentralizado del Cantón Chambo, Provincia de Chimborazo.”</a:t>
            </a:r>
            <a:endParaRPr lang="es-EC" b="1" i="1" dirty="0"/>
          </a:p>
          <a:p>
            <a:endParaRPr lang="es-EC" sz="1200" i="1"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2" y="260648"/>
            <a:ext cx="3280583" cy="1395992"/>
          </a:xfrm>
          <a:prstGeom prst="rect">
            <a:avLst/>
          </a:prstGeom>
        </p:spPr>
      </p:pic>
      <p:sp>
        <p:nvSpPr>
          <p:cNvPr id="5" name="4 CuadroTexto"/>
          <p:cNvSpPr txBox="1"/>
          <p:nvPr/>
        </p:nvSpPr>
        <p:spPr>
          <a:xfrm>
            <a:off x="5240181" y="3204130"/>
            <a:ext cx="2376264" cy="646331"/>
          </a:xfrm>
          <a:prstGeom prst="rect">
            <a:avLst/>
          </a:prstGeom>
          <a:noFill/>
        </p:spPr>
        <p:txBody>
          <a:bodyPr wrap="square" rtlCol="0">
            <a:spAutoFit/>
          </a:bodyPr>
          <a:lstStyle/>
          <a:p>
            <a:r>
              <a:rPr lang="es-EC" dirty="0" smtClean="0"/>
              <a:t>Paola Montero</a:t>
            </a:r>
          </a:p>
          <a:p>
            <a:r>
              <a:rPr lang="es-EC" dirty="0" smtClean="0"/>
              <a:t>Alejandra Salazar</a:t>
            </a:r>
            <a:endParaRPr lang="es-EC" dirty="0"/>
          </a:p>
        </p:txBody>
      </p:sp>
      <p:sp>
        <p:nvSpPr>
          <p:cNvPr id="6" name="5 CuadroTexto"/>
          <p:cNvSpPr txBox="1"/>
          <p:nvPr/>
        </p:nvSpPr>
        <p:spPr>
          <a:xfrm>
            <a:off x="4572000" y="4797152"/>
            <a:ext cx="3717761" cy="954107"/>
          </a:xfrm>
          <a:prstGeom prst="rect">
            <a:avLst/>
          </a:prstGeom>
          <a:noFill/>
        </p:spPr>
        <p:txBody>
          <a:bodyPr wrap="square" rtlCol="0">
            <a:spAutoFit/>
          </a:bodyPr>
          <a:lstStyle/>
          <a:p>
            <a:r>
              <a:rPr lang="es-EC" sz="1400" dirty="0" smtClean="0">
                <a:solidFill>
                  <a:schemeClr val="tx2">
                    <a:lumMod val="50000"/>
                  </a:schemeClr>
                </a:solidFill>
              </a:rPr>
              <a:t>DIRECTOR:  </a:t>
            </a:r>
            <a:r>
              <a:rPr lang="es-EC" sz="1400" dirty="0" smtClean="0">
                <a:solidFill>
                  <a:schemeClr val="tx2">
                    <a:lumMod val="75000"/>
                  </a:schemeClr>
                </a:solidFill>
              </a:rPr>
              <a:t>ING. PABLO PÉREZ</a:t>
            </a:r>
          </a:p>
          <a:p>
            <a:endParaRPr lang="es-EC" sz="1400" dirty="0" smtClean="0">
              <a:solidFill>
                <a:schemeClr val="tx2">
                  <a:lumMod val="75000"/>
                </a:schemeClr>
              </a:solidFill>
            </a:endParaRPr>
          </a:p>
          <a:p>
            <a:r>
              <a:rPr lang="es-EC" sz="1400" dirty="0" smtClean="0">
                <a:solidFill>
                  <a:schemeClr val="tx2">
                    <a:lumMod val="50000"/>
                  </a:schemeClr>
                </a:solidFill>
              </a:rPr>
              <a:t>CODIRECTOR:</a:t>
            </a:r>
            <a:r>
              <a:rPr lang="es-EC" sz="1400" dirty="0"/>
              <a:t> </a:t>
            </a:r>
            <a:r>
              <a:rPr lang="es-EC" sz="1400" dirty="0" smtClean="0">
                <a:solidFill>
                  <a:schemeClr val="tx2">
                    <a:lumMod val="75000"/>
                  </a:schemeClr>
                </a:solidFill>
              </a:rPr>
              <a:t>CRNL. RODOLFO SALAZAR</a:t>
            </a:r>
          </a:p>
          <a:p>
            <a:endParaRPr lang="es-EC" sz="1400" dirty="0"/>
          </a:p>
        </p:txBody>
      </p:sp>
    </p:spTree>
    <p:extLst>
      <p:ext uri="{BB962C8B-B14F-4D97-AF65-F5344CB8AC3E}">
        <p14:creationId xmlns:p14="http://schemas.microsoft.com/office/powerpoint/2010/main" val="3182265936"/>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a:t>METAS</a:t>
            </a:r>
            <a:r>
              <a:rPr lang="es-EC" b="1" dirty="0"/>
              <a:t/>
            </a:r>
            <a:br>
              <a:rPr lang="es-EC" b="1" dirty="0"/>
            </a:b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9656444"/>
              </p:ext>
            </p:extLst>
          </p:nvPr>
        </p:nvGraphicFramePr>
        <p:xfrm>
          <a:off x="1042988" y="1628800"/>
          <a:ext cx="6777037" cy="420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4629770"/>
      </p:ext>
    </p:extLst>
  </p:cSld>
  <p:clrMapOvr>
    <a:masterClrMapping/>
  </p:clrMapOvr>
  <p:transition spd="slow">
    <p:randomBar dir="ver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1"/>
            <p:extLst>
              <p:ext uri="{D42A27DB-BD31-4B8C-83A1-F6EECF244321}">
                <p14:modId xmlns:p14="http://schemas.microsoft.com/office/powerpoint/2010/main" val="2089969163"/>
              </p:ext>
            </p:extLst>
          </p:nvPr>
        </p:nvGraphicFramePr>
        <p:xfrm>
          <a:off x="827584" y="548680"/>
          <a:ext cx="6993225" cy="5283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4528723"/>
      </p:ext>
    </p:extLst>
  </p:cSld>
  <p:clrMapOvr>
    <a:masterClrMapping/>
  </p:clrMapOvr>
  <p:transition spd="slow">
    <p:randomBar dir="vert"/>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1"/>
            <p:extLst>
              <p:ext uri="{D42A27DB-BD31-4B8C-83A1-F6EECF244321}">
                <p14:modId xmlns:p14="http://schemas.microsoft.com/office/powerpoint/2010/main" val="3713124874"/>
              </p:ext>
            </p:extLst>
          </p:nvPr>
        </p:nvGraphicFramePr>
        <p:xfrm>
          <a:off x="971600" y="692696"/>
          <a:ext cx="7128792"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750309"/>
      </p:ext>
    </p:extLst>
  </p:cSld>
  <p:clrMapOvr>
    <a:masterClrMapping/>
  </p:clrMapOvr>
  <p:transition spd="slow">
    <p:randomBar dir="vert"/>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1"/>
            <p:extLst>
              <p:ext uri="{D42A27DB-BD31-4B8C-83A1-F6EECF244321}">
                <p14:modId xmlns:p14="http://schemas.microsoft.com/office/powerpoint/2010/main" val="400881758"/>
              </p:ext>
            </p:extLst>
          </p:nvPr>
        </p:nvGraphicFramePr>
        <p:xfrm>
          <a:off x="899592" y="980728"/>
          <a:ext cx="6921217" cy="48519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1643190"/>
      </p:ext>
    </p:extLst>
  </p:cSld>
  <p:clrMapOvr>
    <a:masterClrMapping/>
  </p:clrMapOvr>
  <p:transition spd="slow">
    <p:randomBar dir="ver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1"/>
            <p:extLst>
              <p:ext uri="{D42A27DB-BD31-4B8C-83A1-F6EECF244321}">
                <p14:modId xmlns:p14="http://schemas.microsoft.com/office/powerpoint/2010/main" val="2641005288"/>
              </p:ext>
            </p:extLst>
          </p:nvPr>
        </p:nvGraphicFramePr>
        <p:xfrm>
          <a:off x="611560" y="764704"/>
          <a:ext cx="7776864"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8058140"/>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260648"/>
            <a:ext cx="7024744" cy="1143000"/>
          </a:xfrm>
        </p:spPr>
        <p:txBody>
          <a:bodyPr/>
          <a:lstStyle/>
          <a:p>
            <a:r>
              <a:rPr lang="es-EC" dirty="0" smtClean="0"/>
              <a:t>Requerimientos Legales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100065331"/>
              </p:ext>
            </p:extLst>
          </p:nvPr>
        </p:nvGraphicFramePr>
        <p:xfrm>
          <a:off x="1043608" y="1628800"/>
          <a:ext cx="6776417" cy="420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5439582"/>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433204204"/>
              </p:ext>
            </p:extLst>
          </p:nvPr>
        </p:nvGraphicFramePr>
        <p:xfrm>
          <a:off x="1042988" y="1124744"/>
          <a:ext cx="6777037" cy="4707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9797600"/>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1844824"/>
            <a:ext cx="6637468" cy="1362075"/>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C"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CAPITULO II</a:t>
            </a:r>
            <a:endParaRPr lang="es-EC"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2 Marcador de texto"/>
          <p:cNvSpPr>
            <a:spLocks noGrp="1"/>
          </p:cNvSpPr>
          <p:nvPr>
            <p:ph type="body" idx="1"/>
          </p:nvPr>
        </p:nvSpPr>
        <p:spPr>
          <a:xfrm>
            <a:off x="1258645" y="3789041"/>
            <a:ext cx="6637467" cy="1224136"/>
          </a:xfrm>
        </p:spPr>
        <p:txBody>
          <a:bodyPr/>
          <a:lstStyle/>
          <a:p>
            <a:pPr algn="ctr"/>
            <a:r>
              <a:rPr lang="es-ES" dirty="0" smtClean="0"/>
              <a:t> </a:t>
            </a:r>
            <a:r>
              <a:rPr lang="es-ES" sz="3200" b="1" dirty="0">
                <a:solidFill>
                  <a:schemeClr val="tx1"/>
                </a:solidFill>
              </a:rPr>
              <a:t>Cartografía Básica</a:t>
            </a:r>
            <a:endParaRPr lang="es-EC" sz="3200" b="1" dirty="0">
              <a:solidFill>
                <a:schemeClr val="tx1"/>
              </a:solidFill>
            </a:endParaRPr>
          </a:p>
        </p:txBody>
      </p:sp>
    </p:spTree>
    <p:extLst>
      <p:ext uri="{BB962C8B-B14F-4D97-AF65-F5344CB8AC3E}">
        <p14:creationId xmlns:p14="http://schemas.microsoft.com/office/powerpoint/2010/main" val="2045739108"/>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7624" y="836712"/>
            <a:ext cx="6637468" cy="1362075"/>
          </a:xfrm>
        </p:spPr>
        <p:txBody>
          <a:bodyPr>
            <a:normAutofit fontScale="90000"/>
          </a:bodyPr>
          <a:lstStyle/>
          <a:p>
            <a:r>
              <a:rPr lang="es-EC" u="sng" dirty="0"/>
              <a:t>Generación y recopilación de la información</a:t>
            </a:r>
          </a:p>
        </p:txBody>
      </p:sp>
      <p:sp>
        <p:nvSpPr>
          <p:cNvPr id="3" name="2 Marcador de texto"/>
          <p:cNvSpPr>
            <a:spLocks noGrp="1"/>
          </p:cNvSpPr>
          <p:nvPr>
            <p:ph type="body" idx="1"/>
          </p:nvPr>
        </p:nvSpPr>
        <p:spPr>
          <a:xfrm>
            <a:off x="1187624" y="2348880"/>
            <a:ext cx="6637467" cy="2376264"/>
          </a:xfrm>
        </p:spPr>
        <p:txBody>
          <a:bodyPr>
            <a:normAutofit/>
          </a:bodyPr>
          <a:lstStyle/>
          <a:p>
            <a:pPr algn="just"/>
            <a:r>
              <a:rPr lang="es-EC" dirty="0">
                <a:solidFill>
                  <a:schemeClr val="tx1"/>
                </a:solidFill>
              </a:rPr>
              <a:t>El catastro se maneja tradicionalmente en dos escalas 1:1000 para la zona urbana y 1:5000 para la zona </a:t>
            </a:r>
            <a:r>
              <a:rPr lang="es-EC" dirty="0" smtClean="0">
                <a:solidFill>
                  <a:schemeClr val="tx1"/>
                </a:solidFill>
              </a:rPr>
              <a:t>rural; </a:t>
            </a:r>
            <a:r>
              <a:rPr lang="es-EC" dirty="0">
                <a:solidFill>
                  <a:schemeClr val="tx1"/>
                </a:solidFill>
              </a:rPr>
              <a:t>para este proyecto, por encontrarse el  plan piloto en la zona urbana se procedió a tomar la decisión de generar   cartografía a escala 1:1000 como se mencionó anteriormente.</a:t>
            </a:r>
          </a:p>
          <a:p>
            <a:endParaRPr lang="es-EC" dirty="0"/>
          </a:p>
        </p:txBody>
      </p:sp>
    </p:spTree>
    <p:extLst>
      <p:ext uri="{BB962C8B-B14F-4D97-AF65-F5344CB8AC3E}">
        <p14:creationId xmlns:p14="http://schemas.microsoft.com/office/powerpoint/2010/main" val="627960696"/>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2708920"/>
            <a:ext cx="6637468" cy="1362075"/>
          </a:xfrm>
        </p:spPr>
        <p:txBody>
          <a:bodyPr>
            <a:normAutofit fontScale="90000"/>
          </a:bodyPr>
          <a:lstStyle/>
          <a:p>
            <a:r>
              <a:rPr lang="es-EC" i="1" dirty="0"/>
              <a:t>La información proporcionada por el Gobierno Autónomo Descentralizado del Cantón Chambo es la siguiente:</a:t>
            </a:r>
            <a:r>
              <a:rPr lang="es-EC" dirty="0"/>
              <a:t/>
            </a:r>
            <a:br>
              <a:rPr lang="es-EC" dirty="0"/>
            </a:br>
            <a:endParaRPr lang="es-EC" dirty="0"/>
          </a:p>
        </p:txBody>
      </p:sp>
      <p:sp>
        <p:nvSpPr>
          <p:cNvPr id="3" name="2 Marcador de texto"/>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742433198"/>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dirty="0"/>
          </a:p>
        </p:txBody>
      </p:sp>
      <p:sp>
        <p:nvSpPr>
          <p:cNvPr id="3" name="2 Marcador de texto"/>
          <p:cNvSpPr>
            <a:spLocks noGrp="1"/>
          </p:cNvSpPr>
          <p:nvPr>
            <p:ph type="body" idx="1"/>
          </p:nvPr>
        </p:nvSpPr>
        <p:spPr>
          <a:xfrm>
            <a:off x="1691680" y="5733256"/>
            <a:ext cx="6637467" cy="486405"/>
          </a:xfrm>
        </p:spPr>
        <p:txBody>
          <a:bodyPr>
            <a:normAutofit fontScale="70000" lnSpcReduction="20000"/>
          </a:bodyPr>
          <a:lstStyle/>
          <a:p>
            <a:pPr algn="ctr"/>
            <a:r>
              <a:rPr lang="es-EC" dirty="0">
                <a:solidFill>
                  <a:schemeClr val="tx1"/>
                </a:solidFill>
              </a:rPr>
              <a:t>Ortofoto del Cantón Chambo escala 1:5000 del año 2011</a:t>
            </a:r>
            <a:endParaRPr lang="es-EC" b="1" dirty="0">
              <a:solidFill>
                <a:schemeClr val="tx1"/>
              </a:solidFill>
            </a:endParaRPr>
          </a:p>
          <a:p>
            <a:pPr algn="ctr"/>
            <a:r>
              <a:rPr lang="es-EC" dirty="0">
                <a:solidFill>
                  <a:schemeClr val="tx1"/>
                </a:solidFill>
              </a:rPr>
              <a:t>Fuente: SIG TIERRAS </a:t>
            </a:r>
          </a:p>
          <a:p>
            <a:endParaRPr lang="es-EC" dirty="0"/>
          </a:p>
        </p:txBody>
      </p:sp>
      <p:pic>
        <p:nvPicPr>
          <p:cNvPr id="4" name="3 Imagen"/>
          <p:cNvPicPr/>
          <p:nvPr/>
        </p:nvPicPr>
        <p:blipFill rotWithShape="1">
          <a:blip r:embed="rId2" cstate="print"/>
          <a:srcRect l="40933" t="20924" r="18984" b="13588"/>
          <a:stretch/>
        </p:blipFill>
        <p:spPr bwMode="auto">
          <a:xfrm>
            <a:off x="2123728" y="476672"/>
            <a:ext cx="5147661" cy="5184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29281888"/>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dirty="0"/>
          </a:p>
        </p:txBody>
      </p:sp>
      <p:sp>
        <p:nvSpPr>
          <p:cNvPr id="3" name="2 Marcador de texto"/>
          <p:cNvSpPr>
            <a:spLocks noGrp="1"/>
          </p:cNvSpPr>
          <p:nvPr>
            <p:ph type="body" idx="1"/>
          </p:nvPr>
        </p:nvSpPr>
        <p:spPr>
          <a:xfrm>
            <a:off x="1115616" y="5589240"/>
            <a:ext cx="6637467" cy="774437"/>
          </a:xfrm>
        </p:spPr>
        <p:txBody>
          <a:bodyPr>
            <a:normAutofit/>
          </a:bodyPr>
          <a:lstStyle/>
          <a:p>
            <a:pPr algn="ctr"/>
            <a:r>
              <a:rPr lang="es-ES" sz="1600" dirty="0">
                <a:solidFill>
                  <a:schemeClr val="tx1"/>
                </a:solidFill>
              </a:rPr>
              <a:t>Fotografías aéreas formato </a:t>
            </a:r>
            <a:r>
              <a:rPr lang="es-ES" sz="1600" dirty="0" err="1">
                <a:solidFill>
                  <a:schemeClr val="tx1"/>
                </a:solidFill>
              </a:rPr>
              <a:t>tif</a:t>
            </a:r>
            <a:r>
              <a:rPr lang="es-ES" sz="1600" dirty="0">
                <a:solidFill>
                  <a:schemeClr val="tx1"/>
                </a:solidFill>
              </a:rPr>
              <a:t> del año 2009 a escala 1:30000</a:t>
            </a:r>
            <a:endParaRPr lang="es-EC" sz="1600" dirty="0">
              <a:solidFill>
                <a:schemeClr val="tx1"/>
              </a:solidFill>
            </a:endParaRPr>
          </a:p>
          <a:p>
            <a:pPr algn="ctr"/>
            <a:r>
              <a:rPr lang="es-EC" sz="1600" dirty="0">
                <a:solidFill>
                  <a:schemeClr val="tx1"/>
                </a:solidFill>
              </a:rPr>
              <a:t>Fuente: IGM</a:t>
            </a:r>
          </a:p>
          <a:p>
            <a:endParaRPr lang="es-EC" dirty="0"/>
          </a:p>
        </p:txBody>
      </p:sp>
      <p:pic>
        <p:nvPicPr>
          <p:cNvPr id="4" name="3 Imagen"/>
          <p:cNvPicPr/>
          <p:nvPr/>
        </p:nvPicPr>
        <p:blipFill rotWithShape="1">
          <a:blip r:embed="rId2" cstate="print">
            <a:extLst>
              <a:ext uri="{28A0092B-C50C-407E-A947-70E740481C1C}">
                <a14:useLocalDpi xmlns:a14="http://schemas.microsoft.com/office/drawing/2010/main" val="0"/>
              </a:ext>
            </a:extLst>
          </a:blip>
          <a:srcRect l="41612" t="20380" r="18135" b="15218"/>
          <a:stretch/>
        </p:blipFill>
        <p:spPr bwMode="auto">
          <a:xfrm>
            <a:off x="1331640" y="713160"/>
            <a:ext cx="6480720" cy="4752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71590936"/>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dirty="0"/>
          </a:p>
        </p:txBody>
      </p:sp>
      <p:sp>
        <p:nvSpPr>
          <p:cNvPr id="3" name="2 Marcador de texto"/>
          <p:cNvSpPr>
            <a:spLocks noGrp="1"/>
          </p:cNvSpPr>
          <p:nvPr>
            <p:ph type="body" idx="1"/>
          </p:nvPr>
        </p:nvSpPr>
        <p:spPr>
          <a:xfrm>
            <a:off x="1258645" y="5301208"/>
            <a:ext cx="6637467" cy="486405"/>
          </a:xfrm>
        </p:spPr>
        <p:txBody>
          <a:bodyPr>
            <a:normAutofit fontScale="70000" lnSpcReduction="20000"/>
          </a:bodyPr>
          <a:lstStyle/>
          <a:p>
            <a:pPr algn="ctr"/>
            <a:r>
              <a:rPr lang="es-EC" dirty="0">
                <a:solidFill>
                  <a:schemeClr val="tx1"/>
                </a:solidFill>
              </a:rPr>
              <a:t>Base de Datos Alfanumérica</a:t>
            </a:r>
            <a:endParaRPr lang="es-EC" b="1" dirty="0">
              <a:solidFill>
                <a:schemeClr val="tx1"/>
              </a:solidFill>
            </a:endParaRPr>
          </a:p>
          <a:p>
            <a:pPr algn="ctr"/>
            <a:r>
              <a:rPr lang="es-EC" dirty="0">
                <a:solidFill>
                  <a:schemeClr val="tx1"/>
                </a:solidFill>
              </a:rPr>
              <a:t>Fuente: GAD Cantón Chambo</a:t>
            </a:r>
          </a:p>
          <a:p>
            <a:endParaRPr lang="es-EC" dirty="0"/>
          </a:p>
        </p:txBody>
      </p:sp>
      <p:pic>
        <p:nvPicPr>
          <p:cNvPr id="4" name="3 Imagen"/>
          <p:cNvPicPr/>
          <p:nvPr/>
        </p:nvPicPr>
        <p:blipFill rotWithShape="1">
          <a:blip r:embed="rId2" cstate="print">
            <a:extLst>
              <a:ext uri="{28A0092B-C50C-407E-A947-70E740481C1C}">
                <a14:useLocalDpi xmlns:a14="http://schemas.microsoft.com/office/drawing/2010/main" val="0"/>
              </a:ext>
            </a:extLst>
          </a:blip>
          <a:srcRect l="679" t="22554" r="-38" b="8968"/>
          <a:stretch/>
        </p:blipFill>
        <p:spPr bwMode="auto">
          <a:xfrm>
            <a:off x="1547664" y="620688"/>
            <a:ext cx="5616624"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77283105"/>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7624" y="3429000"/>
            <a:ext cx="6637468" cy="360039"/>
          </a:xfrm>
        </p:spPr>
        <p:txBody>
          <a:bodyPr>
            <a:normAutofit fontScale="90000"/>
          </a:bodyPr>
          <a:lstStyle/>
          <a:p>
            <a:pPr algn="ctr"/>
            <a:r>
              <a:rPr lang="es-EC" u="sng" dirty="0" smtClean="0"/>
              <a:t>Validación de la Información</a:t>
            </a:r>
            <a:endParaRPr lang="es-EC" u="sng" dirty="0"/>
          </a:p>
        </p:txBody>
      </p:sp>
    </p:spTree>
    <p:extLst>
      <p:ext uri="{BB962C8B-B14F-4D97-AF65-F5344CB8AC3E}">
        <p14:creationId xmlns:p14="http://schemas.microsoft.com/office/powerpoint/2010/main" val="2708289917"/>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1844824"/>
            <a:ext cx="6637468" cy="1362075"/>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C"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CAPITULO I</a:t>
            </a:r>
            <a:endParaRPr lang="es-EC"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2 Marcador de texto"/>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3412684427"/>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980729"/>
            <a:ext cx="7272808" cy="504056"/>
          </a:xfrm>
        </p:spPr>
        <p:txBody>
          <a:bodyPr>
            <a:normAutofit fontScale="90000"/>
          </a:bodyPr>
          <a:lstStyle/>
          <a:p>
            <a:pPr algn="just"/>
            <a:r>
              <a:rPr lang="es-EC" sz="1800" b="1" dirty="0">
                <a:solidFill>
                  <a:schemeClr val="tx1"/>
                </a:solidFill>
              </a:rPr>
              <a:t>ESTABLECIMIENTO DE LA RED GPS O GEODESICA PARA EL CANTÓN CHAMBO</a:t>
            </a:r>
          </a:p>
        </p:txBody>
      </p:sp>
      <p:sp>
        <p:nvSpPr>
          <p:cNvPr id="3" name="2 Marcador de texto"/>
          <p:cNvSpPr>
            <a:spLocks noGrp="1"/>
          </p:cNvSpPr>
          <p:nvPr>
            <p:ph type="body" idx="1"/>
          </p:nvPr>
        </p:nvSpPr>
        <p:spPr>
          <a:xfrm>
            <a:off x="971600" y="1772816"/>
            <a:ext cx="7200800" cy="1520413"/>
          </a:xfrm>
        </p:spPr>
        <p:txBody>
          <a:bodyPr>
            <a:normAutofit fontScale="25000" lnSpcReduction="20000"/>
          </a:bodyPr>
          <a:lstStyle/>
          <a:p>
            <a:pPr algn="just"/>
            <a:r>
              <a:rPr lang="es-EC" sz="5600" dirty="0">
                <a:solidFill>
                  <a:schemeClr val="tx1"/>
                </a:solidFill>
              </a:rPr>
              <a:t>S</a:t>
            </a:r>
            <a:r>
              <a:rPr lang="es-EC" sz="5600" dirty="0" smtClean="0">
                <a:solidFill>
                  <a:schemeClr val="tx1"/>
                </a:solidFill>
              </a:rPr>
              <a:t>e </a:t>
            </a:r>
            <a:r>
              <a:rPr lang="es-EC" sz="5600" dirty="0">
                <a:solidFill>
                  <a:schemeClr val="tx1"/>
                </a:solidFill>
              </a:rPr>
              <a:t>establecieron 4 hitos GPS, de esta forma se dejará una infraestructura geodésica que permitirá al Municipio, disponer de puntos de partida para trabajos topográficos, para las obras civiles, catastros urbanos, etc. </a:t>
            </a:r>
            <a:endParaRPr lang="es-EC" sz="5600" dirty="0" smtClean="0">
              <a:solidFill>
                <a:schemeClr val="tx1"/>
              </a:solidFill>
            </a:endParaRPr>
          </a:p>
          <a:p>
            <a:pPr algn="just"/>
            <a:r>
              <a:rPr lang="es-EC" sz="5600" b="1" dirty="0">
                <a:solidFill>
                  <a:schemeClr val="tx1"/>
                </a:solidFill>
              </a:rPr>
              <a:t>SELECCIÓN DEL </a:t>
            </a:r>
            <a:r>
              <a:rPr lang="es-EC" sz="5600" b="1" dirty="0" smtClean="0">
                <a:solidFill>
                  <a:schemeClr val="tx1"/>
                </a:solidFill>
              </a:rPr>
              <a:t>SITIO:</a:t>
            </a:r>
          </a:p>
          <a:p>
            <a:pPr algn="just"/>
            <a:r>
              <a:rPr lang="es-ES" sz="5600" dirty="0">
                <a:solidFill>
                  <a:schemeClr val="tx1"/>
                </a:solidFill>
              </a:rPr>
              <a:t>Para la ubicación definitiva de los vértices de la red en el terreno, se tomaron en cuenta las siguientes condiciones que deben cumplir los sitios elegidos:</a:t>
            </a:r>
            <a:endParaRPr lang="es-EC" sz="5600" dirty="0">
              <a:solidFill>
                <a:schemeClr val="tx1"/>
              </a:solidFill>
            </a:endParaRPr>
          </a:p>
          <a:p>
            <a:pPr algn="just"/>
            <a:r>
              <a:rPr lang="es-EC" sz="5600" dirty="0">
                <a:solidFill>
                  <a:schemeClr val="tx1"/>
                </a:solidFill>
              </a:rPr>
              <a:t>-Cielo despejado o ángulo de máscara sobre los 10º desde el horizonte. (En casos de excepción puede elevarse el valor a 15º).</a:t>
            </a:r>
          </a:p>
          <a:p>
            <a:pPr algn="just"/>
            <a:r>
              <a:rPr lang="es-EC" sz="5600" dirty="0">
                <a:solidFill>
                  <a:schemeClr val="tx1"/>
                </a:solidFill>
              </a:rPr>
              <a:t>-Evitar la existencia de superficies reflectantes a menos de 50 metros del vértice, tales como espejos de agua, techos planos metálicos o recubiertos de materiales reflectantes.</a:t>
            </a:r>
          </a:p>
          <a:p>
            <a:pPr algn="just"/>
            <a:r>
              <a:rPr lang="es-EC" sz="5600" dirty="0">
                <a:solidFill>
                  <a:schemeClr val="tx1"/>
                </a:solidFill>
              </a:rPr>
              <a:t>-Evitar la presencia cercana de líneas de transmisión de energía de alta tensión o antenas de equipos comunicación.</a:t>
            </a:r>
          </a:p>
          <a:p>
            <a:pPr algn="just"/>
            <a:r>
              <a:rPr lang="es-EC" sz="5600" dirty="0">
                <a:solidFill>
                  <a:schemeClr val="tx1"/>
                </a:solidFill>
              </a:rPr>
              <a:t>-Fácil acceso preferentemente con vehículos.</a:t>
            </a:r>
          </a:p>
          <a:p>
            <a:pPr algn="just"/>
            <a:r>
              <a:rPr lang="es-EC" sz="5600" dirty="0">
                <a:solidFill>
                  <a:schemeClr val="tx1"/>
                </a:solidFill>
              </a:rPr>
              <a:t>El terreno debe tener estabilidad para garantizar la permanencia del monumento que se implante.</a:t>
            </a:r>
          </a:p>
          <a:p>
            <a:pPr algn="just"/>
            <a:r>
              <a:rPr lang="es-EC" sz="5600" dirty="0">
                <a:solidFill>
                  <a:schemeClr val="tx1"/>
                </a:solidFill>
              </a:rPr>
              <a:t>Se deben evitar terrenos susceptibles a erosión, deslizamientos, hundimientos o inundaciones. </a:t>
            </a:r>
          </a:p>
          <a:p>
            <a:pPr algn="just"/>
            <a:endParaRPr lang="es-EC" dirty="0">
              <a:solidFill>
                <a:schemeClr val="tx1"/>
              </a:solidFill>
            </a:endParaRPr>
          </a:p>
          <a:p>
            <a:pPr algn="just"/>
            <a:endParaRPr lang="es-EC" dirty="0">
              <a:solidFill>
                <a:schemeClr val="tx1"/>
              </a:solidFill>
            </a:endParaRPr>
          </a:p>
        </p:txBody>
      </p:sp>
    </p:spTree>
    <p:extLst>
      <p:ext uri="{BB962C8B-B14F-4D97-AF65-F5344CB8AC3E}">
        <p14:creationId xmlns:p14="http://schemas.microsoft.com/office/powerpoint/2010/main" val="2073183776"/>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92436" y="564084"/>
            <a:ext cx="7488832" cy="1008112"/>
          </a:xfrm>
        </p:spPr>
        <p:txBody>
          <a:bodyPr>
            <a:normAutofit fontScale="90000"/>
          </a:bodyPr>
          <a:lstStyle/>
          <a:p>
            <a:pPr lvl="0"/>
            <a:r>
              <a:rPr lang="es-ES" sz="1800" b="1" dirty="0" smtClean="0">
                <a:solidFill>
                  <a:schemeClr val="tx1"/>
                </a:solidFill>
              </a:rPr>
              <a:t>PLANIFICACIÓN DE LA RED GPS O GEODESICA PARA EL CANTÓN  CHAMBO</a:t>
            </a:r>
            <a:r>
              <a:rPr lang="es-EC" b="1" dirty="0" smtClean="0"/>
              <a:t/>
            </a:r>
            <a:br>
              <a:rPr lang="es-EC" b="1" dirty="0" smtClean="0"/>
            </a:br>
            <a:endParaRPr lang="es-EC" dirty="0"/>
          </a:p>
        </p:txBody>
      </p:sp>
      <p:sp>
        <p:nvSpPr>
          <p:cNvPr id="3" name="2 Marcador de texto"/>
          <p:cNvSpPr>
            <a:spLocks noGrp="1"/>
          </p:cNvSpPr>
          <p:nvPr>
            <p:ph type="body" idx="1"/>
          </p:nvPr>
        </p:nvSpPr>
        <p:spPr>
          <a:xfrm>
            <a:off x="1259632" y="2132856"/>
            <a:ext cx="6624736" cy="4032448"/>
          </a:xfrm>
        </p:spPr>
        <p:txBody>
          <a:bodyPr/>
          <a:lstStyle/>
          <a:p>
            <a:endParaRPr lang="es-EC" dirty="0"/>
          </a:p>
        </p:txBody>
      </p:sp>
      <p:sp>
        <p:nvSpPr>
          <p:cNvPr id="4" name="3 Rectángulo"/>
          <p:cNvSpPr/>
          <p:nvPr/>
        </p:nvSpPr>
        <p:spPr>
          <a:xfrm>
            <a:off x="683568" y="1556792"/>
            <a:ext cx="7776864" cy="738664"/>
          </a:xfrm>
          <a:prstGeom prst="rect">
            <a:avLst/>
          </a:prstGeom>
        </p:spPr>
        <p:txBody>
          <a:bodyPr wrap="square">
            <a:spAutoFit/>
          </a:bodyPr>
          <a:lstStyle/>
          <a:p>
            <a:pPr algn="just"/>
            <a:r>
              <a:rPr lang="es-EC" sz="1400" dirty="0"/>
              <a:t>En esta etapa se realizó una planificación, la cual determinará el lugar idóneo y adecuado para la colocación de los puntos correspondientes a la Red Geodésica. </a:t>
            </a:r>
            <a:endParaRPr lang="es-EC" sz="1400" dirty="0" smtClean="0"/>
          </a:p>
          <a:p>
            <a:endParaRPr lang="es-EC" sz="1400" b="1" dirty="0"/>
          </a:p>
        </p:txBody>
      </p:sp>
      <p:graphicFrame>
        <p:nvGraphicFramePr>
          <p:cNvPr id="5" name="4 Diagrama"/>
          <p:cNvGraphicFramePr/>
          <p:nvPr>
            <p:extLst>
              <p:ext uri="{D42A27DB-BD31-4B8C-83A1-F6EECF244321}">
                <p14:modId xmlns:p14="http://schemas.microsoft.com/office/powerpoint/2010/main" val="3794155129"/>
              </p:ext>
            </p:extLst>
          </p:nvPr>
        </p:nvGraphicFramePr>
        <p:xfrm>
          <a:off x="1403648" y="2420888"/>
          <a:ext cx="6408712" cy="381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0090390"/>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908721"/>
            <a:ext cx="6336704" cy="576064"/>
          </a:xfrm>
        </p:spPr>
        <p:txBody>
          <a:bodyPr>
            <a:noAutofit/>
          </a:bodyPr>
          <a:lstStyle/>
          <a:p>
            <a:pPr algn="ctr"/>
            <a:r>
              <a:rPr lang="es-EC" sz="2000" dirty="0" smtClean="0"/>
              <a:t>Variables requeridas para realizar RED GEODÉSICA</a:t>
            </a:r>
            <a:endParaRPr lang="es-EC" sz="2000" dirty="0"/>
          </a:p>
        </p:txBody>
      </p:sp>
      <p:sp>
        <p:nvSpPr>
          <p:cNvPr id="3" name="2 Marcador de texto"/>
          <p:cNvSpPr>
            <a:spLocks noGrp="1"/>
          </p:cNvSpPr>
          <p:nvPr>
            <p:ph type="body" idx="1"/>
          </p:nvPr>
        </p:nvSpPr>
        <p:spPr>
          <a:xfrm>
            <a:off x="1475656" y="5517232"/>
            <a:ext cx="6133033" cy="760207"/>
          </a:xfrm>
        </p:spPr>
        <p:txBody>
          <a:bodyPr>
            <a:normAutofit fontScale="92500" lnSpcReduction="10000"/>
          </a:bodyPr>
          <a:lstStyle/>
          <a:p>
            <a:pPr algn="ctr"/>
            <a:r>
              <a:rPr lang="es-EC" sz="1600" dirty="0">
                <a:solidFill>
                  <a:schemeClr val="tx1"/>
                </a:solidFill>
              </a:rPr>
              <a:t>Mapa Base para Red Geodésica del Cantón Chambo contiene: Ríos, Vías, Poblaciones, Peligros Volcánicos, Curvas de Nivel.</a:t>
            </a:r>
          </a:p>
          <a:p>
            <a:endParaRPr lang="es-EC" dirty="0"/>
          </a:p>
        </p:txBody>
      </p:sp>
      <p:pic>
        <p:nvPicPr>
          <p:cNvPr id="4" name="3 Imagen"/>
          <p:cNvPicPr/>
          <p:nvPr/>
        </p:nvPicPr>
        <p:blipFill rotWithShape="1">
          <a:blip r:embed="rId2"/>
          <a:srcRect l="18284" t="11383" r="15741" b="5962"/>
          <a:stretch/>
        </p:blipFill>
        <p:spPr bwMode="auto">
          <a:xfrm>
            <a:off x="2195736" y="1556792"/>
            <a:ext cx="5268937" cy="3683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89093707"/>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476672"/>
            <a:ext cx="7416824" cy="1362075"/>
          </a:xfrm>
        </p:spPr>
        <p:txBody>
          <a:bodyPr>
            <a:normAutofit/>
          </a:bodyPr>
          <a:lstStyle/>
          <a:p>
            <a:pPr algn="just"/>
            <a:r>
              <a:rPr lang="es-EC" sz="1600" dirty="0">
                <a:solidFill>
                  <a:schemeClr val="tx1"/>
                </a:solidFill>
              </a:rPr>
              <a:t>En conjunto con el software ARCGIS 9.3, dio como resultado la correcta ubicación de 3 puntos </a:t>
            </a:r>
            <a:r>
              <a:rPr lang="es-EC" sz="1600" dirty="0" smtClean="0">
                <a:solidFill>
                  <a:schemeClr val="tx1"/>
                </a:solidFill>
              </a:rPr>
              <a:t>GPS, </a:t>
            </a:r>
            <a:r>
              <a:rPr lang="es-EC" sz="1600" dirty="0">
                <a:solidFill>
                  <a:schemeClr val="tx1"/>
                </a:solidFill>
              </a:rPr>
              <a:t>adicional a estos se colocaron dos puntos más, los cuales ayudarán más adelante en el levantamiento planimétrico y GPS</a:t>
            </a:r>
          </a:p>
        </p:txBody>
      </p:sp>
      <p:sp>
        <p:nvSpPr>
          <p:cNvPr id="3" name="2 Marcador de texto"/>
          <p:cNvSpPr>
            <a:spLocks noGrp="1"/>
          </p:cNvSpPr>
          <p:nvPr>
            <p:ph type="body" idx="1"/>
          </p:nvPr>
        </p:nvSpPr>
        <p:spPr>
          <a:xfrm>
            <a:off x="1330653" y="5445224"/>
            <a:ext cx="5905643" cy="630421"/>
          </a:xfrm>
        </p:spPr>
        <p:txBody>
          <a:bodyPr>
            <a:normAutofit fontScale="55000" lnSpcReduction="20000"/>
          </a:bodyPr>
          <a:lstStyle/>
          <a:p>
            <a:pPr algn="ctr"/>
            <a:r>
              <a:rPr lang="es-EC" dirty="0">
                <a:solidFill>
                  <a:schemeClr val="tx1"/>
                </a:solidFill>
              </a:rPr>
              <a:t>Mapa de planificación para la red geodésica del Cantón Chambo</a:t>
            </a:r>
            <a:endParaRPr lang="es-EC" b="1" dirty="0">
              <a:solidFill>
                <a:schemeClr val="tx1"/>
              </a:solidFill>
            </a:endParaRPr>
          </a:p>
          <a:p>
            <a:pPr algn="ctr"/>
            <a:r>
              <a:rPr lang="es-EC" dirty="0">
                <a:solidFill>
                  <a:schemeClr val="tx1"/>
                </a:solidFill>
              </a:rPr>
              <a:t>Fuente: GAD del Cantón Chambo</a:t>
            </a:r>
          </a:p>
          <a:p>
            <a:pPr algn="ctr"/>
            <a:r>
              <a:rPr lang="es-EC" dirty="0">
                <a:solidFill>
                  <a:schemeClr val="tx1"/>
                </a:solidFill>
              </a:rPr>
              <a:t>Realizado por: Montero P., Salazar A., 2013</a:t>
            </a:r>
          </a:p>
          <a:p>
            <a:endParaRPr lang="es-EC" dirty="0"/>
          </a:p>
        </p:txBody>
      </p:sp>
      <p:pic>
        <p:nvPicPr>
          <p:cNvPr id="4" name="3 Imagen"/>
          <p:cNvPicPr/>
          <p:nvPr/>
        </p:nvPicPr>
        <p:blipFill rotWithShape="1">
          <a:blip r:embed="rId2" cstate="print">
            <a:extLst>
              <a:ext uri="{28A0092B-C50C-407E-A947-70E740481C1C}">
                <a14:useLocalDpi xmlns:a14="http://schemas.microsoft.com/office/drawing/2010/main" val="0"/>
              </a:ext>
            </a:extLst>
          </a:blip>
          <a:srcRect l="17126" t="10169" r="15306" b="5932"/>
          <a:stretch/>
        </p:blipFill>
        <p:spPr bwMode="auto">
          <a:xfrm>
            <a:off x="1835696" y="1895252"/>
            <a:ext cx="5400600" cy="3405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841334169"/>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331640" y="980728"/>
            <a:ext cx="6637467" cy="4824536"/>
          </a:xfrm>
        </p:spPr>
        <p:txBody>
          <a:bodyPr>
            <a:normAutofit/>
          </a:bodyPr>
          <a:lstStyle/>
          <a:p>
            <a:r>
              <a:rPr lang="es-EC" sz="1400" b="1" dirty="0">
                <a:solidFill>
                  <a:schemeClr val="tx1"/>
                </a:solidFill>
              </a:rPr>
              <a:t>MONUMENTACIÓN DE </a:t>
            </a:r>
            <a:r>
              <a:rPr lang="es-EC" sz="1400" b="1" dirty="0" smtClean="0">
                <a:solidFill>
                  <a:schemeClr val="tx1"/>
                </a:solidFill>
              </a:rPr>
              <a:t>LOS VÉRTICES:</a:t>
            </a:r>
          </a:p>
          <a:p>
            <a:pPr algn="just"/>
            <a:endParaRPr lang="es-EC" sz="1400" b="1" i="1" dirty="0" smtClean="0">
              <a:solidFill>
                <a:schemeClr val="tx1"/>
              </a:solidFill>
            </a:endParaRPr>
          </a:p>
          <a:p>
            <a:pPr algn="just"/>
            <a:r>
              <a:rPr lang="es-EC" sz="1400" b="1" i="1" dirty="0" smtClean="0">
                <a:solidFill>
                  <a:schemeClr val="tx1"/>
                </a:solidFill>
              </a:rPr>
              <a:t>IGM-A</a:t>
            </a:r>
            <a:endParaRPr lang="es-EC" sz="1400" dirty="0">
              <a:solidFill>
                <a:schemeClr val="tx1"/>
              </a:solidFill>
            </a:endParaRPr>
          </a:p>
          <a:p>
            <a:r>
              <a:rPr lang="es-ES" sz="1400" dirty="0">
                <a:solidFill>
                  <a:schemeClr val="tx1"/>
                </a:solidFill>
              </a:rPr>
              <a:t>Base superior: 0,40 X 0,40 m</a:t>
            </a:r>
            <a:endParaRPr lang="es-EC" sz="1400" dirty="0">
              <a:solidFill>
                <a:schemeClr val="tx1"/>
              </a:solidFill>
            </a:endParaRPr>
          </a:p>
          <a:p>
            <a:r>
              <a:rPr lang="es-ES" sz="1400" dirty="0">
                <a:solidFill>
                  <a:schemeClr val="tx1"/>
                </a:solidFill>
              </a:rPr>
              <a:t>Base inferior: 0,60 X 0,60 m</a:t>
            </a:r>
            <a:endParaRPr lang="es-EC" sz="1400" dirty="0">
              <a:solidFill>
                <a:schemeClr val="tx1"/>
              </a:solidFill>
            </a:endParaRPr>
          </a:p>
          <a:p>
            <a:r>
              <a:rPr lang="es-ES" sz="1400" dirty="0">
                <a:solidFill>
                  <a:schemeClr val="tx1"/>
                </a:solidFill>
              </a:rPr>
              <a:t>Altura: 1,10 m</a:t>
            </a:r>
            <a:endParaRPr lang="es-EC" sz="1400" dirty="0">
              <a:solidFill>
                <a:schemeClr val="tx1"/>
              </a:solidFill>
            </a:endParaRPr>
          </a:p>
          <a:p>
            <a:r>
              <a:rPr lang="es-ES" sz="1400" dirty="0">
                <a:solidFill>
                  <a:schemeClr val="tx1"/>
                </a:solidFill>
              </a:rPr>
              <a:t>Profundidad: 1,0 m</a:t>
            </a:r>
            <a:endParaRPr lang="es-EC" sz="1400" dirty="0">
              <a:solidFill>
                <a:schemeClr val="tx1"/>
              </a:solidFill>
            </a:endParaRPr>
          </a:p>
          <a:p>
            <a:pPr algn="just"/>
            <a:endParaRPr lang="es-EC" sz="1400" b="1" dirty="0" smtClean="0">
              <a:solidFill>
                <a:schemeClr val="tx1"/>
              </a:solidFill>
            </a:endParaRPr>
          </a:p>
        </p:txBody>
      </p:sp>
      <p:pic>
        <p:nvPicPr>
          <p:cNvPr id="4" name="3 Imagen"/>
          <p:cNvPicPr/>
          <p:nvPr/>
        </p:nvPicPr>
        <p:blipFill rotWithShape="1">
          <a:blip r:embed="rId2" cstate="print"/>
          <a:srcRect l="21063" t="7353" r="24874" b="11932"/>
          <a:stretch/>
        </p:blipFill>
        <p:spPr bwMode="auto">
          <a:xfrm>
            <a:off x="3572768" y="2852936"/>
            <a:ext cx="2166166" cy="1832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4 Rectángulo"/>
          <p:cNvSpPr/>
          <p:nvPr/>
        </p:nvSpPr>
        <p:spPr>
          <a:xfrm>
            <a:off x="1835696" y="5445224"/>
            <a:ext cx="5976664" cy="523220"/>
          </a:xfrm>
          <a:prstGeom prst="rect">
            <a:avLst/>
          </a:prstGeom>
        </p:spPr>
        <p:txBody>
          <a:bodyPr wrap="square">
            <a:spAutoFit/>
          </a:bodyPr>
          <a:lstStyle/>
          <a:p>
            <a:pPr algn="ctr"/>
            <a:r>
              <a:rPr lang="es-ES" sz="1400" dirty="0"/>
              <a:t>Mojón de red geodésica ubicado en el Cantón Chambo</a:t>
            </a:r>
            <a:endParaRPr lang="es-EC" sz="1400" b="1" dirty="0"/>
          </a:p>
          <a:p>
            <a:pPr algn="ctr"/>
            <a:r>
              <a:rPr lang="es-ES" sz="1400" dirty="0"/>
              <a:t>Fuente: GAD Chambo</a:t>
            </a:r>
            <a:endParaRPr lang="es-EC" sz="1400" dirty="0"/>
          </a:p>
        </p:txBody>
      </p:sp>
    </p:spTree>
    <p:extLst>
      <p:ext uri="{BB962C8B-B14F-4D97-AF65-F5344CB8AC3E}">
        <p14:creationId xmlns:p14="http://schemas.microsoft.com/office/powerpoint/2010/main" val="3973113505"/>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196752"/>
            <a:ext cx="6637468" cy="792088"/>
          </a:xfrm>
        </p:spPr>
        <p:txBody>
          <a:bodyPr>
            <a:normAutofit fontScale="90000"/>
          </a:bodyPr>
          <a:lstStyle/>
          <a:p>
            <a:pPr lvl="0"/>
            <a:r>
              <a:rPr lang="es-ES" sz="2000" b="1" dirty="0" smtClean="0"/>
              <a:t>FORMATO DE MONOGRAFÍAS PARA LOS PUNTOS DE LA RED GEDÉSICA </a:t>
            </a:r>
            <a:r>
              <a:rPr lang="es-EC" sz="2000" b="1" dirty="0"/>
              <a:t/>
            </a:r>
            <a:br>
              <a:rPr lang="es-EC" sz="2000" b="1" dirty="0"/>
            </a:br>
            <a:r>
              <a:rPr lang="es-EC" dirty="0"/>
              <a:t/>
            </a:r>
            <a:br>
              <a:rPr lang="es-EC" dirty="0"/>
            </a:br>
            <a:endParaRPr lang="es-EC" dirty="0"/>
          </a:p>
        </p:txBody>
      </p:sp>
      <p:sp>
        <p:nvSpPr>
          <p:cNvPr id="3" name="2 Marcador de texto"/>
          <p:cNvSpPr>
            <a:spLocks noGrp="1"/>
          </p:cNvSpPr>
          <p:nvPr>
            <p:ph type="body" idx="1"/>
          </p:nvPr>
        </p:nvSpPr>
        <p:spPr/>
        <p:txBody>
          <a:bodyPr/>
          <a:lstStyle/>
          <a:p>
            <a:endParaRPr lang="es-EC" dirty="0"/>
          </a:p>
        </p:txBody>
      </p:sp>
      <p:pic>
        <p:nvPicPr>
          <p:cNvPr id="7" name="6 Imagen"/>
          <p:cNvPicPr/>
          <p:nvPr/>
        </p:nvPicPr>
        <p:blipFill rotWithShape="1">
          <a:blip r:embed="rId2" cstate="print">
            <a:extLst>
              <a:ext uri="{28A0092B-C50C-407E-A947-70E740481C1C}">
                <a14:useLocalDpi xmlns:a14="http://schemas.microsoft.com/office/drawing/2010/main" val="0"/>
              </a:ext>
            </a:extLst>
          </a:blip>
          <a:srcRect l="8662" t="47734" r="78768" b="28097"/>
          <a:stretch/>
        </p:blipFill>
        <p:spPr bwMode="auto">
          <a:xfrm>
            <a:off x="5289550" y="10356850"/>
            <a:ext cx="819150" cy="885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8 Imagen"/>
          <p:cNvPicPr/>
          <p:nvPr/>
        </p:nvPicPr>
        <p:blipFill rotWithShape="1">
          <a:blip r:embed="rId3"/>
          <a:srcRect l="16012" t="20485" r="50843" b="13067"/>
          <a:stretch/>
        </p:blipFill>
        <p:spPr bwMode="auto">
          <a:xfrm>
            <a:off x="1907704" y="908720"/>
            <a:ext cx="5370353" cy="5472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107153942"/>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764705"/>
            <a:ext cx="6637468" cy="648072"/>
          </a:xfrm>
        </p:spPr>
        <p:txBody>
          <a:bodyPr>
            <a:normAutofit/>
          </a:bodyPr>
          <a:lstStyle/>
          <a:p>
            <a:r>
              <a:rPr lang="es-ES" sz="2000" b="1" dirty="0">
                <a:solidFill>
                  <a:schemeClr val="tx1"/>
                </a:solidFill>
              </a:rPr>
              <a:t>EQUIPOS Y SOFTWARE UTILIZADOS</a:t>
            </a:r>
            <a:endParaRPr lang="es-EC" sz="2000" dirty="0"/>
          </a:p>
        </p:txBody>
      </p:sp>
      <p:sp>
        <p:nvSpPr>
          <p:cNvPr id="3" name="2 Marcador de texto"/>
          <p:cNvSpPr>
            <a:spLocks noGrp="1"/>
          </p:cNvSpPr>
          <p:nvPr>
            <p:ph type="body" idx="1"/>
          </p:nvPr>
        </p:nvSpPr>
        <p:spPr/>
        <p:txBody>
          <a:bodyPr/>
          <a:lstStyle/>
          <a:p>
            <a:endParaRPr lang="es-EC" dirty="0"/>
          </a:p>
        </p:txBody>
      </p:sp>
      <mc:AlternateContent xmlns:mc="http://schemas.openxmlformats.org/markup-compatibility/2006" xmlns:a14="http://schemas.microsoft.com/office/drawing/2010/main">
        <mc:Choice Requires="a14">
          <p:graphicFrame>
            <p:nvGraphicFramePr>
              <p:cNvPr id="5" name="4 Diagrama"/>
              <p:cNvGraphicFramePr/>
              <p:nvPr>
                <p:extLst>
                  <p:ext uri="{D42A27DB-BD31-4B8C-83A1-F6EECF244321}">
                    <p14:modId xmlns:p14="http://schemas.microsoft.com/office/powerpoint/2010/main" val="130788493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5" name="4 Diagrama"/>
              <p:cNvGraphicFramePr/>
              <p:nvPr>
                <p:extLst>
                  <p:ext uri="{D42A27DB-BD31-4B8C-83A1-F6EECF244321}">
                    <p14:modId xmlns:p14="http://schemas.microsoft.com/office/powerpoint/2010/main" val="130788493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Tree>
    <p:extLst>
      <p:ext uri="{BB962C8B-B14F-4D97-AF65-F5344CB8AC3E}">
        <p14:creationId xmlns:p14="http://schemas.microsoft.com/office/powerpoint/2010/main" val="283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527057"/>
            <a:ext cx="7848872" cy="1858659"/>
          </a:xfrm>
        </p:spPr>
        <p:txBody>
          <a:bodyPr>
            <a:noAutofit/>
          </a:bodyPr>
          <a:lstStyle/>
          <a:p>
            <a:pPr algn="just"/>
            <a:r>
              <a:rPr lang="es-EC" sz="1800" b="1" dirty="0" smtClean="0">
                <a:solidFill>
                  <a:schemeClr val="tx1"/>
                </a:solidFill>
              </a:rPr>
              <a:t>.</a:t>
            </a:r>
            <a:r>
              <a:rPr lang="es-EC" sz="2000" b="1" dirty="0" smtClean="0">
                <a:solidFill>
                  <a:schemeClr val="tx1"/>
                </a:solidFill>
              </a:rPr>
              <a:t/>
            </a:r>
            <a:br>
              <a:rPr lang="es-EC" sz="2000" b="1" dirty="0" smtClean="0">
                <a:solidFill>
                  <a:schemeClr val="tx1"/>
                </a:solidFill>
              </a:rPr>
            </a:br>
            <a:endParaRPr lang="es-EC" sz="2000" b="1" dirty="0">
              <a:solidFill>
                <a:schemeClr val="tx1"/>
              </a:solidFill>
            </a:endParaRPr>
          </a:p>
        </p:txBody>
      </p:sp>
      <p:sp>
        <p:nvSpPr>
          <p:cNvPr id="6"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6 Rectángulo"/>
          <p:cNvSpPr/>
          <p:nvPr/>
        </p:nvSpPr>
        <p:spPr>
          <a:xfrm>
            <a:off x="755576" y="692696"/>
            <a:ext cx="6120680" cy="923330"/>
          </a:xfrm>
          <a:prstGeom prst="rect">
            <a:avLst/>
          </a:prstGeom>
        </p:spPr>
        <p:txBody>
          <a:bodyPr wrap="square">
            <a:spAutoFit/>
          </a:bodyPr>
          <a:lstStyle/>
          <a:p>
            <a:r>
              <a:rPr lang="es-EC" b="1" dirty="0"/>
              <a:t>RESULTADO DE </a:t>
            </a:r>
            <a:r>
              <a:rPr lang="es-EC" b="1" dirty="0" smtClean="0"/>
              <a:t>PRESICIÓN </a:t>
            </a:r>
            <a:r>
              <a:rPr lang="es-EC" b="1" dirty="0"/>
              <a:t>ALCANZADA EN EL POST PROCESAMIENTO DE LA RED GEODÉSICA UTILIZANDO GNSS SOLUTION</a:t>
            </a:r>
            <a:endParaRPr lang="es-EC" dirty="0"/>
          </a:p>
        </p:txBody>
      </p:sp>
      <p:pic>
        <p:nvPicPr>
          <p:cNvPr id="9" name="8 Imagen"/>
          <p:cNvPicPr/>
          <p:nvPr/>
        </p:nvPicPr>
        <p:blipFill rotWithShape="1">
          <a:blip r:embed="rId2"/>
          <a:srcRect l="40741" t="29150" r="27375" b="27935"/>
          <a:stretch/>
        </p:blipFill>
        <p:spPr bwMode="auto">
          <a:xfrm>
            <a:off x="2447764" y="1921148"/>
            <a:ext cx="4248472" cy="43924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15907340"/>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7624" y="1052737"/>
            <a:ext cx="6192688" cy="576063"/>
          </a:xfrm>
        </p:spPr>
        <p:txBody>
          <a:bodyPr>
            <a:normAutofit fontScale="90000"/>
          </a:bodyPr>
          <a:lstStyle/>
          <a:p>
            <a:r>
              <a:rPr lang="es-EC" b="1" dirty="0" smtClean="0"/>
              <a:t>COORDENADAS DE LA RED GEODÉSICA</a:t>
            </a:r>
            <a:endParaRPr lang="es-EC" b="1" dirty="0"/>
          </a:p>
        </p:txBody>
      </p:sp>
      <p:sp>
        <p:nvSpPr>
          <p:cNvPr id="3" name="2 Marcador de texto"/>
          <p:cNvSpPr>
            <a:spLocks noGrp="1"/>
          </p:cNvSpPr>
          <p:nvPr>
            <p:ph type="body" idx="1"/>
          </p:nvPr>
        </p:nvSpPr>
        <p:spPr/>
        <p:txBody>
          <a:bodyPr/>
          <a:lstStyle/>
          <a:p>
            <a:endParaRPr lang="es-EC"/>
          </a:p>
        </p:txBody>
      </p:sp>
      <p:graphicFrame>
        <p:nvGraphicFramePr>
          <p:cNvPr id="4" name="3 Tabla"/>
          <p:cNvGraphicFramePr>
            <a:graphicFrameLocks noGrp="1"/>
          </p:cNvGraphicFramePr>
          <p:nvPr/>
        </p:nvGraphicFramePr>
        <p:xfrm>
          <a:off x="1162324" y="2295208"/>
          <a:ext cx="6538365" cy="3566160"/>
        </p:xfrm>
        <a:graphic>
          <a:graphicData uri="http://schemas.openxmlformats.org/drawingml/2006/table">
            <a:tbl>
              <a:tblPr firstRow="1" firstCol="1" bandRow="1">
                <a:tableStyleId>{5C22544A-7EE6-4342-B048-85BDC9FD1C3A}</a:tableStyleId>
              </a:tblPr>
              <a:tblGrid>
                <a:gridCol w="484033"/>
                <a:gridCol w="983764"/>
                <a:gridCol w="1105426"/>
                <a:gridCol w="852944"/>
                <a:gridCol w="920970"/>
                <a:gridCol w="720816"/>
                <a:gridCol w="818931"/>
                <a:gridCol w="651481"/>
              </a:tblGrid>
              <a:tr h="809625">
                <a:tc>
                  <a:txBody>
                    <a:bodyPr/>
                    <a:lstStyle/>
                    <a:p>
                      <a:pPr algn="ctr">
                        <a:lnSpc>
                          <a:spcPct val="200000"/>
                        </a:lnSpc>
                        <a:spcAft>
                          <a:spcPts val="0"/>
                        </a:spcAft>
                      </a:pPr>
                      <a:r>
                        <a:rPr lang="es-EC" sz="900">
                          <a:effectLst/>
                        </a:rPr>
                        <a:t>N° Punto</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Latitud</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Longitud</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X</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Y</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Altura Elipsoidal</a:t>
                      </a:r>
                      <a:br>
                        <a:rPr lang="es-EC" sz="900">
                          <a:effectLst/>
                        </a:rPr>
                      </a:br>
                      <a:r>
                        <a:rPr lang="es-EC" sz="900">
                          <a:effectLst/>
                        </a:rPr>
                        <a:t>(Metros)</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Ondulación Geoidal</a:t>
                      </a:r>
                      <a:endParaRPr lang="es-EC" sz="1000">
                        <a:effectLst/>
                      </a:endParaRPr>
                    </a:p>
                    <a:p>
                      <a:pPr algn="ctr">
                        <a:lnSpc>
                          <a:spcPct val="200000"/>
                        </a:lnSpc>
                        <a:spcAft>
                          <a:spcPts val="0"/>
                        </a:spcAft>
                      </a:pPr>
                      <a:r>
                        <a:rPr lang="es-EC" sz="900">
                          <a:effectLst/>
                        </a:rPr>
                        <a:t>(Metros)</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Altura Nivelada</a:t>
                      </a:r>
                      <a:endParaRPr lang="es-EC" sz="1000">
                        <a:effectLst/>
                        <a:latin typeface="Times New Roman"/>
                        <a:ea typeface="Calibri"/>
                        <a:cs typeface="Times New Roman"/>
                      </a:endParaRPr>
                    </a:p>
                  </a:txBody>
                  <a:tcPr marL="55202" marR="55202" marT="0" marB="0" anchor="ctr"/>
                </a:tc>
              </a:tr>
              <a:tr h="539750">
                <a:tc>
                  <a:txBody>
                    <a:bodyPr/>
                    <a:lstStyle/>
                    <a:p>
                      <a:pPr algn="ctr">
                        <a:lnSpc>
                          <a:spcPct val="200000"/>
                        </a:lnSpc>
                        <a:spcAft>
                          <a:spcPts val="0"/>
                        </a:spcAft>
                      </a:pPr>
                      <a:r>
                        <a:rPr lang="es-EC" sz="900">
                          <a:effectLst/>
                        </a:rPr>
                        <a:t>1</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1°46’20.388’’S</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78°34’32.718’’W</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769721.0807</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9803924.9652</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2959,397</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27.99</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2931,407</a:t>
                      </a:r>
                      <a:endParaRPr lang="es-EC" sz="1000">
                        <a:effectLst/>
                      </a:endParaRPr>
                    </a:p>
                    <a:p>
                      <a:pPr algn="ctr">
                        <a:lnSpc>
                          <a:spcPct val="200000"/>
                        </a:lnSpc>
                        <a:spcAft>
                          <a:spcPts val="0"/>
                        </a:spcAft>
                      </a:pPr>
                      <a:r>
                        <a:rPr lang="es-EC" sz="900">
                          <a:effectLst/>
                        </a:rPr>
                        <a:t> </a:t>
                      </a:r>
                      <a:endParaRPr lang="es-EC" sz="1000">
                        <a:effectLst/>
                        <a:latin typeface="Times New Roman"/>
                        <a:ea typeface="Calibri"/>
                        <a:cs typeface="Times New Roman"/>
                      </a:endParaRPr>
                    </a:p>
                  </a:txBody>
                  <a:tcPr marL="55202" marR="55202" marT="0" marB="0" anchor="b"/>
                </a:tc>
              </a:tr>
              <a:tr h="539750">
                <a:tc>
                  <a:txBody>
                    <a:bodyPr/>
                    <a:lstStyle/>
                    <a:p>
                      <a:pPr algn="ctr">
                        <a:lnSpc>
                          <a:spcPct val="200000"/>
                        </a:lnSpc>
                        <a:spcAft>
                          <a:spcPts val="0"/>
                        </a:spcAft>
                      </a:pPr>
                      <a:r>
                        <a:rPr lang="es-EC" sz="900">
                          <a:effectLst/>
                        </a:rPr>
                        <a:t>2</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1°42’33.999’’S</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78°35’3.295’’W</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768784.4357</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9810883.3287</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3019,897</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27.73</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2992,167</a:t>
                      </a:r>
                      <a:endParaRPr lang="es-EC" sz="1000">
                        <a:effectLst/>
                      </a:endParaRPr>
                    </a:p>
                    <a:p>
                      <a:pPr algn="ctr">
                        <a:lnSpc>
                          <a:spcPct val="200000"/>
                        </a:lnSpc>
                        <a:spcAft>
                          <a:spcPts val="0"/>
                        </a:spcAft>
                      </a:pPr>
                      <a:r>
                        <a:rPr lang="es-EC" sz="900">
                          <a:effectLst/>
                        </a:rPr>
                        <a:t> </a:t>
                      </a:r>
                      <a:endParaRPr lang="es-EC" sz="1000">
                        <a:effectLst/>
                        <a:latin typeface="Times New Roman"/>
                        <a:ea typeface="Calibri"/>
                        <a:cs typeface="Times New Roman"/>
                      </a:endParaRPr>
                    </a:p>
                  </a:txBody>
                  <a:tcPr marL="55202" marR="55202" marT="0" marB="0" anchor="b"/>
                </a:tc>
              </a:tr>
              <a:tr h="539750">
                <a:tc>
                  <a:txBody>
                    <a:bodyPr/>
                    <a:lstStyle/>
                    <a:p>
                      <a:pPr algn="ctr">
                        <a:lnSpc>
                          <a:spcPct val="200000"/>
                        </a:lnSpc>
                        <a:spcAft>
                          <a:spcPts val="0"/>
                        </a:spcAft>
                      </a:pPr>
                      <a:r>
                        <a:rPr lang="es-EC" sz="900">
                          <a:effectLst/>
                        </a:rPr>
                        <a:t>3</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1°43’27.126’’S</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78°37’34.4’’W</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764109.5757</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9809256.5709</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2683,951</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27.63</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2656,321</a:t>
                      </a:r>
                      <a:endParaRPr lang="es-EC" sz="1000">
                        <a:effectLst/>
                      </a:endParaRPr>
                    </a:p>
                    <a:p>
                      <a:pPr algn="ctr">
                        <a:lnSpc>
                          <a:spcPct val="200000"/>
                        </a:lnSpc>
                        <a:spcAft>
                          <a:spcPts val="0"/>
                        </a:spcAft>
                      </a:pPr>
                      <a:r>
                        <a:rPr lang="es-EC" sz="900">
                          <a:effectLst/>
                        </a:rPr>
                        <a:t> </a:t>
                      </a:r>
                      <a:endParaRPr lang="es-EC" sz="1000">
                        <a:effectLst/>
                        <a:latin typeface="Times New Roman"/>
                        <a:ea typeface="Calibri"/>
                        <a:cs typeface="Times New Roman"/>
                      </a:endParaRPr>
                    </a:p>
                  </a:txBody>
                  <a:tcPr marL="55202" marR="55202" marT="0" marB="0" anchor="b"/>
                </a:tc>
              </a:tr>
              <a:tr h="539750">
                <a:tc>
                  <a:txBody>
                    <a:bodyPr/>
                    <a:lstStyle/>
                    <a:p>
                      <a:pPr algn="ctr">
                        <a:lnSpc>
                          <a:spcPct val="200000"/>
                        </a:lnSpc>
                        <a:spcAft>
                          <a:spcPts val="0"/>
                        </a:spcAft>
                      </a:pPr>
                      <a:r>
                        <a:rPr lang="es-EC" sz="900">
                          <a:effectLst/>
                        </a:rPr>
                        <a:t>4</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1°43’51.769’’S</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78°35’47.824’’W</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767404.3762</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9808495.1410</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2752,141</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27.77</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2724,371</a:t>
                      </a:r>
                      <a:endParaRPr lang="es-EC" sz="1000">
                        <a:effectLst/>
                      </a:endParaRPr>
                    </a:p>
                    <a:p>
                      <a:pPr algn="ctr">
                        <a:lnSpc>
                          <a:spcPct val="200000"/>
                        </a:lnSpc>
                        <a:spcAft>
                          <a:spcPts val="0"/>
                        </a:spcAft>
                      </a:pPr>
                      <a:r>
                        <a:rPr lang="es-EC" sz="900">
                          <a:effectLst/>
                        </a:rPr>
                        <a:t> </a:t>
                      </a:r>
                      <a:endParaRPr lang="es-EC" sz="1000">
                        <a:effectLst/>
                        <a:latin typeface="Times New Roman"/>
                        <a:ea typeface="Calibri"/>
                        <a:cs typeface="Times New Roman"/>
                      </a:endParaRPr>
                    </a:p>
                  </a:txBody>
                  <a:tcPr marL="55202" marR="55202" marT="0" marB="0" anchor="b"/>
                </a:tc>
              </a:tr>
              <a:tr h="539750">
                <a:tc>
                  <a:txBody>
                    <a:bodyPr/>
                    <a:lstStyle/>
                    <a:p>
                      <a:pPr algn="ctr">
                        <a:lnSpc>
                          <a:spcPct val="200000"/>
                        </a:lnSpc>
                        <a:spcAft>
                          <a:spcPts val="0"/>
                        </a:spcAft>
                      </a:pPr>
                      <a:r>
                        <a:rPr lang="es-EC" sz="900">
                          <a:effectLst/>
                        </a:rPr>
                        <a:t>5</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1°46’20.393’’S</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78°34’32.716’’W</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769721.1428</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9803924.8114</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2959,343</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a:effectLst/>
                        </a:rPr>
                        <a:t>27.99</a:t>
                      </a:r>
                      <a:endParaRPr lang="es-EC" sz="1000">
                        <a:effectLst/>
                        <a:latin typeface="Times New Roman"/>
                        <a:ea typeface="Calibri"/>
                        <a:cs typeface="Times New Roman"/>
                      </a:endParaRPr>
                    </a:p>
                  </a:txBody>
                  <a:tcPr marL="55202" marR="55202" marT="0" marB="0" anchor="ctr"/>
                </a:tc>
                <a:tc>
                  <a:txBody>
                    <a:bodyPr/>
                    <a:lstStyle/>
                    <a:p>
                      <a:pPr algn="ctr">
                        <a:lnSpc>
                          <a:spcPct val="200000"/>
                        </a:lnSpc>
                        <a:spcAft>
                          <a:spcPts val="0"/>
                        </a:spcAft>
                      </a:pPr>
                      <a:r>
                        <a:rPr lang="es-EC" sz="900" dirty="0">
                          <a:effectLst/>
                        </a:rPr>
                        <a:t>2931,353</a:t>
                      </a:r>
                      <a:endParaRPr lang="es-EC" sz="1000" dirty="0">
                        <a:effectLst/>
                      </a:endParaRPr>
                    </a:p>
                    <a:p>
                      <a:pPr algn="ctr">
                        <a:lnSpc>
                          <a:spcPct val="200000"/>
                        </a:lnSpc>
                        <a:spcAft>
                          <a:spcPts val="0"/>
                        </a:spcAft>
                      </a:pPr>
                      <a:r>
                        <a:rPr lang="es-EC" sz="900" dirty="0">
                          <a:effectLst/>
                        </a:rPr>
                        <a:t> </a:t>
                      </a:r>
                      <a:endParaRPr lang="es-EC" sz="1000" dirty="0">
                        <a:effectLst/>
                        <a:latin typeface="Times New Roman"/>
                        <a:ea typeface="Calibri"/>
                        <a:cs typeface="Times New Roman"/>
                      </a:endParaRPr>
                    </a:p>
                  </a:txBody>
                  <a:tcPr marL="55202" marR="55202" marT="0" marB="0" anchor="b"/>
                </a:tc>
              </a:tr>
            </a:tbl>
          </a:graphicData>
        </a:graphic>
      </p:graphicFrame>
    </p:spTree>
    <p:extLst>
      <p:ext uri="{BB962C8B-B14F-4D97-AF65-F5344CB8AC3E}">
        <p14:creationId xmlns:p14="http://schemas.microsoft.com/office/powerpoint/2010/main" val="1160519378"/>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dirty="0"/>
          </a:p>
        </p:txBody>
      </p:sp>
      <p:sp>
        <p:nvSpPr>
          <p:cNvPr id="3" name="2 Marcador de texto"/>
          <p:cNvSpPr>
            <a:spLocks noGrp="1"/>
          </p:cNvSpPr>
          <p:nvPr>
            <p:ph type="body" idx="1"/>
          </p:nvPr>
        </p:nvSpPr>
        <p:spPr>
          <a:xfrm>
            <a:off x="683568" y="620688"/>
            <a:ext cx="6637467" cy="817984"/>
          </a:xfrm>
        </p:spPr>
        <p:txBody>
          <a:bodyPr>
            <a:noAutofit/>
          </a:bodyPr>
          <a:lstStyle/>
          <a:p>
            <a:r>
              <a:rPr lang="es-EC" sz="3600" b="1" dirty="0" smtClean="0">
                <a:solidFill>
                  <a:schemeClr val="bg2">
                    <a:lumMod val="75000"/>
                  </a:schemeClr>
                </a:solidFill>
              </a:rPr>
              <a:t>NOMBRES DE LOS PUNTOS DE LA RED GEODÉSICA</a:t>
            </a:r>
            <a:endParaRPr lang="es-EC" sz="3600" b="1" dirty="0">
              <a:solidFill>
                <a:schemeClr val="bg2">
                  <a:lumMod val="75000"/>
                </a:schemeClr>
              </a:solidFill>
            </a:endParaRPr>
          </a:p>
        </p:txBody>
      </p:sp>
      <p:graphicFrame>
        <p:nvGraphicFramePr>
          <p:cNvPr id="4" name="3 Diagrama"/>
          <p:cNvGraphicFramePr/>
          <p:nvPr>
            <p:extLst>
              <p:ext uri="{D42A27DB-BD31-4B8C-83A1-F6EECF244321}">
                <p14:modId xmlns:p14="http://schemas.microsoft.com/office/powerpoint/2010/main" val="1529774525"/>
              </p:ext>
            </p:extLst>
          </p:nvPr>
        </p:nvGraphicFramePr>
        <p:xfrm>
          <a:off x="1331640" y="2420888"/>
          <a:ext cx="6239396"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0753350"/>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332656"/>
            <a:ext cx="7024744" cy="1143000"/>
          </a:xfrm>
        </p:spPr>
        <p:txBody>
          <a:bodyPr/>
          <a:lstStyle/>
          <a:p>
            <a:r>
              <a:rPr lang="es-EC" dirty="0" smtClean="0"/>
              <a:t>Definición del Problema</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60047214"/>
              </p:ext>
            </p:extLst>
          </p:nvPr>
        </p:nvGraphicFramePr>
        <p:xfrm>
          <a:off x="899592" y="1628800"/>
          <a:ext cx="7056784"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6802838"/>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764704"/>
            <a:ext cx="6637468" cy="1362075"/>
          </a:xfrm>
        </p:spPr>
        <p:txBody>
          <a:bodyPr>
            <a:normAutofit fontScale="90000"/>
          </a:bodyPr>
          <a:lstStyle/>
          <a:p>
            <a:r>
              <a:rPr lang="es-EC" sz="2700" b="1" dirty="0"/>
              <a:t>GENERACIÓN DE CARTOGRAFÍA BASE A ESCALA 1:1000</a:t>
            </a:r>
            <a:r>
              <a:rPr lang="es-EC" b="1" dirty="0"/>
              <a:t/>
            </a:r>
            <a:br>
              <a:rPr lang="es-EC" b="1" dirty="0"/>
            </a:br>
            <a:endParaRPr lang="es-EC" dirty="0"/>
          </a:p>
        </p:txBody>
      </p:sp>
      <p:sp>
        <p:nvSpPr>
          <p:cNvPr id="3" name="2 Marcador de texto"/>
          <p:cNvSpPr>
            <a:spLocks noGrp="1"/>
          </p:cNvSpPr>
          <p:nvPr>
            <p:ph type="body" idx="1"/>
          </p:nvPr>
        </p:nvSpPr>
        <p:spPr>
          <a:xfrm>
            <a:off x="899592" y="1628800"/>
            <a:ext cx="7272808" cy="1520413"/>
          </a:xfrm>
        </p:spPr>
        <p:txBody>
          <a:bodyPr>
            <a:normAutofit fontScale="47500" lnSpcReduction="20000"/>
          </a:bodyPr>
          <a:lstStyle/>
          <a:p>
            <a:r>
              <a:rPr lang="es-EC" sz="3300" b="1" u="sng" dirty="0">
                <a:solidFill>
                  <a:schemeClr val="tx1"/>
                </a:solidFill>
              </a:rPr>
              <a:t>LEVANTAMIENTO PLANIMÉTRICO (MANZANERO Y PREDIAL</a:t>
            </a:r>
            <a:r>
              <a:rPr lang="es-EC" sz="3300" b="1" u="sng" dirty="0" smtClean="0">
                <a:solidFill>
                  <a:schemeClr val="tx1"/>
                </a:solidFill>
              </a:rPr>
              <a:t>)</a:t>
            </a:r>
          </a:p>
          <a:p>
            <a:r>
              <a:rPr lang="es-EC" sz="2500" b="1" dirty="0">
                <a:solidFill>
                  <a:schemeClr val="tx1"/>
                </a:solidFill>
              </a:rPr>
              <a:t>Método.- </a:t>
            </a:r>
            <a:endParaRPr lang="es-EC" sz="2500" dirty="0">
              <a:solidFill>
                <a:schemeClr val="tx1"/>
              </a:solidFill>
            </a:endParaRPr>
          </a:p>
          <a:p>
            <a:pPr algn="just"/>
            <a:r>
              <a:rPr lang="es-ES" sz="2500" dirty="0">
                <a:solidFill>
                  <a:schemeClr val="tx1"/>
                </a:solidFill>
              </a:rPr>
              <a:t>En el caso del Cantón Chambo se empleó una Poligonal Cerrada a partir de </a:t>
            </a:r>
            <a:r>
              <a:rPr lang="es-ES" sz="2500" dirty="0" smtClean="0">
                <a:solidFill>
                  <a:schemeClr val="tx1"/>
                </a:solidFill>
              </a:rPr>
              <a:t>dos puntos </a:t>
            </a:r>
            <a:r>
              <a:rPr lang="es-ES" sz="2500" dirty="0">
                <a:solidFill>
                  <a:schemeClr val="tx1"/>
                </a:solidFill>
              </a:rPr>
              <a:t>de coordenadas conocidas </a:t>
            </a:r>
            <a:r>
              <a:rPr lang="es-ES" sz="2500" dirty="0" smtClean="0">
                <a:solidFill>
                  <a:schemeClr val="tx1"/>
                </a:solidFill>
              </a:rPr>
              <a:t>dados </a:t>
            </a:r>
            <a:r>
              <a:rPr lang="es-ES" sz="2500" dirty="0">
                <a:solidFill>
                  <a:schemeClr val="tx1"/>
                </a:solidFill>
              </a:rPr>
              <a:t>por la Red Geodésica; se plantaron veinte y cuatro (24) estaciones, para de esta manera alcanzar una buena visibilidad en la toma de puntos, así como también una buena precisión de cada uno de ellos</a:t>
            </a:r>
            <a:r>
              <a:rPr lang="es-ES" sz="2500" dirty="0" smtClean="0">
                <a:solidFill>
                  <a:schemeClr val="tx1"/>
                </a:solidFill>
              </a:rPr>
              <a:t>.</a:t>
            </a:r>
          </a:p>
          <a:p>
            <a:pPr algn="just"/>
            <a:r>
              <a:rPr lang="es-EC" sz="2500" b="1" dirty="0">
                <a:solidFill>
                  <a:schemeClr val="tx1"/>
                </a:solidFill>
              </a:rPr>
              <a:t>Equipo Utilizado.-</a:t>
            </a:r>
            <a:endParaRPr lang="es-EC" sz="2500" dirty="0">
              <a:solidFill>
                <a:schemeClr val="tx1"/>
              </a:solidFill>
            </a:endParaRPr>
          </a:p>
          <a:p>
            <a:r>
              <a:rPr lang="es-EC" sz="2500" i="1" dirty="0">
                <a:solidFill>
                  <a:schemeClr val="tx1"/>
                </a:solidFill>
              </a:rPr>
              <a:t>Estación Total</a:t>
            </a:r>
            <a:endParaRPr lang="es-EC" sz="2500" dirty="0">
              <a:solidFill>
                <a:schemeClr val="tx1"/>
              </a:solidFill>
            </a:endParaRPr>
          </a:p>
          <a:p>
            <a:pPr algn="just"/>
            <a:endParaRPr lang="es-EC" b="1" dirty="0">
              <a:solidFill>
                <a:schemeClr val="tx1"/>
              </a:solidFill>
            </a:endParaRPr>
          </a:p>
        </p:txBody>
      </p:sp>
      <p:pic>
        <p:nvPicPr>
          <p:cNvPr id="4" name="3 Imagen" descr="Trimble M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7950" y="2996952"/>
            <a:ext cx="942082" cy="1008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4 Tabla"/>
          <p:cNvGraphicFramePr>
            <a:graphicFrameLocks noGrp="1"/>
          </p:cNvGraphicFramePr>
          <p:nvPr>
            <p:extLst>
              <p:ext uri="{D42A27DB-BD31-4B8C-83A1-F6EECF244321}">
                <p14:modId xmlns:p14="http://schemas.microsoft.com/office/powerpoint/2010/main" val="3945441276"/>
              </p:ext>
            </p:extLst>
          </p:nvPr>
        </p:nvGraphicFramePr>
        <p:xfrm>
          <a:off x="2896009" y="4581128"/>
          <a:ext cx="2985964" cy="1427094"/>
        </p:xfrm>
        <a:graphic>
          <a:graphicData uri="http://schemas.openxmlformats.org/drawingml/2006/table">
            <a:tbl>
              <a:tblPr firstRow="1" firstCol="1" bandRow="1">
                <a:tableStyleId>{5C22544A-7EE6-4342-B048-85BDC9FD1C3A}</a:tableStyleId>
              </a:tblPr>
              <a:tblGrid>
                <a:gridCol w="1492982"/>
                <a:gridCol w="1492982"/>
              </a:tblGrid>
              <a:tr h="713547">
                <a:tc>
                  <a:txBody>
                    <a:bodyPr/>
                    <a:lstStyle/>
                    <a:p>
                      <a:pPr algn="ctr">
                        <a:lnSpc>
                          <a:spcPct val="200000"/>
                        </a:lnSpc>
                        <a:spcAft>
                          <a:spcPts val="0"/>
                        </a:spcAft>
                      </a:pPr>
                      <a:r>
                        <a:rPr lang="es-EC" sz="1100" dirty="0">
                          <a:effectLst/>
                        </a:rPr>
                        <a:t>Nombre</a:t>
                      </a:r>
                      <a:endParaRPr lang="es-EC" sz="1200" dirty="0">
                        <a:solidFill>
                          <a:srgbClr val="365F91"/>
                        </a:solidFill>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dirty="0">
                          <a:effectLst/>
                        </a:rPr>
                        <a:t>Trimble M3</a:t>
                      </a:r>
                      <a:endParaRPr lang="es-EC" sz="1200" dirty="0">
                        <a:effectLst/>
                      </a:endParaRPr>
                    </a:p>
                    <a:p>
                      <a:pPr algn="ctr">
                        <a:lnSpc>
                          <a:spcPct val="200000"/>
                        </a:lnSpc>
                        <a:spcAft>
                          <a:spcPts val="0"/>
                        </a:spcAft>
                      </a:pPr>
                      <a:r>
                        <a:rPr lang="es-EC" sz="1100" dirty="0">
                          <a:effectLst/>
                        </a:rPr>
                        <a:t> </a:t>
                      </a:r>
                      <a:endParaRPr lang="es-EC" sz="1200" dirty="0">
                        <a:solidFill>
                          <a:srgbClr val="365F91"/>
                        </a:solidFill>
                        <a:effectLst/>
                        <a:latin typeface="Times New Roman"/>
                        <a:ea typeface="Calibri"/>
                        <a:cs typeface="Times New Roman"/>
                      </a:endParaRPr>
                    </a:p>
                  </a:txBody>
                  <a:tcPr marL="68580" marR="68580" marT="0" marB="0"/>
                </a:tc>
              </a:tr>
              <a:tr h="713547">
                <a:tc>
                  <a:txBody>
                    <a:bodyPr/>
                    <a:lstStyle/>
                    <a:p>
                      <a:pPr algn="ctr">
                        <a:lnSpc>
                          <a:spcPct val="200000"/>
                        </a:lnSpc>
                        <a:spcAft>
                          <a:spcPts val="0"/>
                        </a:spcAft>
                      </a:pPr>
                      <a:r>
                        <a:rPr lang="es-EC" sz="1100" dirty="0">
                          <a:effectLst/>
                        </a:rPr>
                        <a:t>Precisión</a:t>
                      </a:r>
                      <a:endParaRPr lang="es-EC" sz="1200" dirty="0">
                        <a:solidFill>
                          <a:srgbClr val="365F91"/>
                        </a:solidFill>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dirty="0">
                          <a:effectLst/>
                        </a:rPr>
                        <a:t>3mm ±2ppm.</a:t>
                      </a:r>
                      <a:endParaRPr lang="es-EC" sz="1200" dirty="0">
                        <a:effectLst/>
                      </a:endParaRPr>
                    </a:p>
                    <a:p>
                      <a:pPr algn="ctr">
                        <a:lnSpc>
                          <a:spcPct val="200000"/>
                        </a:lnSpc>
                        <a:spcAft>
                          <a:spcPts val="0"/>
                        </a:spcAft>
                      </a:pPr>
                      <a:r>
                        <a:rPr lang="es-EC" sz="1100" dirty="0">
                          <a:effectLst/>
                        </a:rPr>
                        <a:t> </a:t>
                      </a:r>
                      <a:endParaRPr lang="es-EC" sz="1200" dirty="0">
                        <a:solidFill>
                          <a:srgbClr val="365F91"/>
                        </a:solidFill>
                        <a:effectLst/>
                        <a:latin typeface="Times New Roman"/>
                        <a:ea typeface="Calibri"/>
                        <a:cs typeface="Times New Roman"/>
                      </a:endParaRPr>
                    </a:p>
                  </a:txBody>
                  <a:tcPr marL="68580" marR="68580" marT="0" marB="0"/>
                </a:tc>
              </a:tr>
            </a:tbl>
          </a:graphicData>
        </a:graphic>
      </p:graphicFrame>
      <p:sp>
        <p:nvSpPr>
          <p:cNvPr id="6" name="Rectangle 1"/>
          <p:cNvSpPr>
            <a:spLocks noChangeArrowheads="1"/>
          </p:cNvSpPr>
          <p:nvPr/>
        </p:nvSpPr>
        <p:spPr bwMode="auto">
          <a:xfrm>
            <a:off x="6372200" y="5445224"/>
            <a:ext cx="223224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altLang="es-EC"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Precisión del Equipo Topográfico utilizado</a:t>
            </a:r>
            <a:endParaRPr kumimoji="0" lang="es-EC" alt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Fuente: Manual TRIMBLE M3</a:t>
            </a:r>
            <a:endParaRPr kumimoji="0" lang="es-EC" alt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50145045"/>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908720"/>
            <a:ext cx="7272808" cy="5400600"/>
          </a:xfrm>
        </p:spPr>
        <p:txBody>
          <a:bodyPr>
            <a:normAutofit fontScale="90000"/>
          </a:bodyPr>
          <a:lstStyle/>
          <a:p>
            <a:r>
              <a:rPr lang="es-EC" sz="3100" b="1" dirty="0" smtClean="0"/>
              <a:t/>
            </a:r>
            <a:br>
              <a:rPr lang="es-EC" sz="3100" b="1" dirty="0" smtClean="0"/>
            </a:br>
            <a:r>
              <a:rPr lang="es-EC" sz="3100" b="1" dirty="0"/>
              <a:t/>
            </a:r>
            <a:br>
              <a:rPr lang="es-EC" sz="3100" b="1" dirty="0"/>
            </a:br>
            <a:r>
              <a:rPr lang="es-EC" sz="3100" b="1" dirty="0" smtClean="0"/>
              <a:t>Precisión de la cartografía 1:1000</a:t>
            </a:r>
            <a:br>
              <a:rPr lang="es-EC" sz="3100" b="1" dirty="0" smtClean="0"/>
            </a:br>
            <a:r>
              <a:rPr lang="es-EC" sz="3100" b="1" dirty="0" smtClean="0"/>
              <a:t/>
            </a:r>
            <a:br>
              <a:rPr lang="es-EC" sz="3100" b="1" dirty="0" smtClean="0"/>
            </a:br>
            <a:r>
              <a:rPr lang="es-EC" sz="3100" b="1" dirty="0" smtClean="0"/>
              <a:t/>
            </a:r>
            <a:br>
              <a:rPr lang="es-EC" sz="3100" b="1" dirty="0" smtClean="0"/>
            </a:br>
            <a:r>
              <a:rPr lang="es-EC" sz="2200" dirty="0" smtClean="0">
                <a:solidFill>
                  <a:schemeClr val="tx1"/>
                </a:solidFill>
              </a:rPr>
              <a:t>La </a:t>
            </a:r>
            <a:r>
              <a:rPr lang="es-EC" sz="2200" dirty="0">
                <a:solidFill>
                  <a:schemeClr val="tx1"/>
                </a:solidFill>
              </a:rPr>
              <a:t>precisión planimétrica para escala 1:1000, de acuerdo a la norma IGM: </a:t>
            </a:r>
            <a:br>
              <a:rPr lang="es-EC" sz="2200" dirty="0">
                <a:solidFill>
                  <a:schemeClr val="tx1"/>
                </a:solidFill>
              </a:rPr>
            </a:br>
            <a:r>
              <a:rPr lang="es-EC" sz="2200" dirty="0" err="1">
                <a:solidFill>
                  <a:schemeClr val="tx1"/>
                </a:solidFill>
              </a:rPr>
              <a:t>ð</a:t>
            </a:r>
            <a:r>
              <a:rPr lang="es-EC" sz="2200" baseline="-25000" dirty="0" err="1">
                <a:solidFill>
                  <a:schemeClr val="tx1"/>
                </a:solidFill>
              </a:rPr>
              <a:t>p</a:t>
            </a:r>
            <a:r>
              <a:rPr lang="es-EC" sz="2200" baseline="-25000" dirty="0">
                <a:solidFill>
                  <a:schemeClr val="tx1"/>
                </a:solidFill>
              </a:rPr>
              <a:t>=</a:t>
            </a:r>
            <a:r>
              <a:rPr lang="es-EC" sz="2200" dirty="0">
                <a:solidFill>
                  <a:schemeClr val="tx1"/>
                </a:solidFill>
              </a:rPr>
              <a:t> </a:t>
            </a:r>
            <a:r>
              <a:rPr lang="es-EC" sz="2200" dirty="0" smtClean="0">
                <a:solidFill>
                  <a:schemeClr val="tx1"/>
                </a:solidFill>
              </a:rPr>
              <a:t>ð</a:t>
            </a:r>
            <a:r>
              <a:rPr lang="es-EC" sz="2200" baseline="-25000" dirty="0" smtClean="0">
                <a:solidFill>
                  <a:schemeClr val="tx1"/>
                </a:solidFill>
              </a:rPr>
              <a:t>µ*</a:t>
            </a:r>
            <a:r>
              <a:rPr lang="es-EC" sz="2200" dirty="0" err="1" smtClean="0">
                <a:solidFill>
                  <a:schemeClr val="tx1"/>
                </a:solidFill>
              </a:rPr>
              <a:t>εf</a:t>
            </a:r>
            <a:r>
              <a:rPr lang="es-EC" sz="2200" dirty="0" smtClean="0">
                <a:solidFill>
                  <a:schemeClr val="tx1"/>
                </a:solidFill>
              </a:rPr>
              <a:t/>
            </a:r>
            <a:br>
              <a:rPr lang="es-EC" sz="2200" dirty="0" smtClean="0">
                <a:solidFill>
                  <a:schemeClr val="tx1"/>
                </a:solidFill>
              </a:rPr>
            </a:br>
            <a:r>
              <a:rPr lang="es-EC" sz="2200" dirty="0">
                <a:solidFill>
                  <a:schemeClr val="tx1"/>
                </a:solidFill>
              </a:rPr>
              <a:t>		</a:t>
            </a:r>
            <a:br>
              <a:rPr lang="es-EC" sz="2200" dirty="0">
                <a:solidFill>
                  <a:schemeClr val="tx1"/>
                </a:solidFill>
              </a:rPr>
            </a:br>
            <a:r>
              <a:rPr lang="es-EC" sz="2200" dirty="0">
                <a:solidFill>
                  <a:schemeClr val="tx1"/>
                </a:solidFill>
              </a:rPr>
              <a:t>Dónde</a:t>
            </a:r>
            <a:r>
              <a:rPr lang="es-EC" sz="2200" dirty="0" smtClean="0">
                <a:solidFill>
                  <a:schemeClr val="tx1"/>
                </a:solidFill>
              </a:rPr>
              <a:t>:</a:t>
            </a:r>
            <a:br>
              <a:rPr lang="es-EC" sz="2200" dirty="0" smtClean="0">
                <a:solidFill>
                  <a:schemeClr val="tx1"/>
                </a:solidFill>
              </a:rPr>
            </a:br>
            <a:r>
              <a:rPr lang="es-EC" sz="3100" dirty="0">
                <a:solidFill>
                  <a:schemeClr val="tx1"/>
                </a:solidFill>
              </a:rPr>
              <a:t/>
            </a:r>
            <a:br>
              <a:rPr lang="es-EC" sz="3100" dirty="0">
                <a:solidFill>
                  <a:schemeClr val="tx1"/>
                </a:solidFill>
              </a:rPr>
            </a:br>
            <a:r>
              <a:rPr lang="es-EC" sz="2000" dirty="0" err="1">
                <a:solidFill>
                  <a:schemeClr val="tx1"/>
                </a:solidFill>
              </a:rPr>
              <a:t>ð</a:t>
            </a:r>
            <a:r>
              <a:rPr lang="es-EC" sz="2000" baseline="-25000" dirty="0" err="1">
                <a:solidFill>
                  <a:schemeClr val="tx1"/>
                </a:solidFill>
              </a:rPr>
              <a:t>p</a:t>
            </a:r>
            <a:r>
              <a:rPr lang="es-EC" sz="2000" baseline="-25000" dirty="0">
                <a:solidFill>
                  <a:schemeClr val="tx1"/>
                </a:solidFill>
              </a:rPr>
              <a:t>: </a:t>
            </a:r>
            <a:r>
              <a:rPr lang="es-EC" sz="2000" dirty="0">
                <a:solidFill>
                  <a:schemeClr val="tx1"/>
                </a:solidFill>
              </a:rPr>
              <a:t>Precisión Planimétrica</a:t>
            </a:r>
            <a:br>
              <a:rPr lang="es-EC" sz="2000" dirty="0">
                <a:solidFill>
                  <a:schemeClr val="tx1"/>
                </a:solidFill>
              </a:rPr>
            </a:br>
            <a:r>
              <a:rPr lang="es-EC" sz="2000" dirty="0">
                <a:solidFill>
                  <a:schemeClr val="tx1"/>
                </a:solidFill>
              </a:rPr>
              <a:t>ð</a:t>
            </a:r>
            <a:r>
              <a:rPr lang="es-EC" sz="2000" baseline="-25000" dirty="0">
                <a:solidFill>
                  <a:schemeClr val="tx1"/>
                </a:solidFill>
              </a:rPr>
              <a:t>µ: </a:t>
            </a:r>
            <a:r>
              <a:rPr lang="es-EC" sz="2000" dirty="0">
                <a:solidFill>
                  <a:schemeClr val="tx1"/>
                </a:solidFill>
              </a:rPr>
              <a:t>Unidad de Resolución (mm)</a:t>
            </a:r>
            <a:br>
              <a:rPr lang="es-EC" sz="2000" dirty="0">
                <a:solidFill>
                  <a:schemeClr val="tx1"/>
                </a:solidFill>
              </a:rPr>
            </a:br>
            <a:r>
              <a:rPr lang="es-EC" sz="2000" dirty="0" err="1">
                <a:solidFill>
                  <a:schemeClr val="tx1"/>
                </a:solidFill>
              </a:rPr>
              <a:t>εf</a:t>
            </a:r>
            <a:r>
              <a:rPr lang="es-EC" sz="2000" dirty="0">
                <a:solidFill>
                  <a:schemeClr val="tx1"/>
                </a:solidFill>
              </a:rPr>
              <a:t>: </a:t>
            </a:r>
            <a:r>
              <a:rPr lang="es-EC" sz="2000" dirty="0" smtClean="0">
                <a:solidFill>
                  <a:schemeClr val="tx1"/>
                </a:solidFill>
              </a:rPr>
              <a:t>Escala</a:t>
            </a:r>
            <a:br>
              <a:rPr lang="es-EC" sz="2000" dirty="0" smtClean="0">
                <a:solidFill>
                  <a:schemeClr val="tx1"/>
                </a:solidFill>
              </a:rPr>
            </a:br>
            <a:r>
              <a:rPr lang="es-EC" sz="2000" dirty="0">
                <a:solidFill>
                  <a:schemeClr val="tx1"/>
                </a:solidFill>
              </a:rPr>
              <a:t/>
            </a:r>
            <a:br>
              <a:rPr lang="es-EC" sz="2000" dirty="0">
                <a:solidFill>
                  <a:schemeClr val="tx1"/>
                </a:solidFill>
              </a:rPr>
            </a:br>
            <a:r>
              <a:rPr lang="es-EC" sz="2000" dirty="0">
                <a:solidFill>
                  <a:schemeClr val="tx1"/>
                </a:solidFill>
              </a:rPr>
              <a:t/>
            </a:r>
            <a:br>
              <a:rPr lang="es-EC" sz="2000" dirty="0">
                <a:solidFill>
                  <a:schemeClr val="tx1"/>
                </a:solidFill>
              </a:rPr>
            </a:br>
            <a:r>
              <a:rPr lang="es-EC" sz="2000" dirty="0">
                <a:solidFill>
                  <a:schemeClr val="tx1"/>
                </a:solidFill>
              </a:rPr>
              <a:t>0,3 mm (IGM) * 1000 = </a:t>
            </a:r>
            <a:r>
              <a:rPr lang="es-EC" sz="2000" dirty="0" smtClean="0">
                <a:solidFill>
                  <a:schemeClr val="tx1"/>
                </a:solidFill>
              </a:rPr>
              <a:t>300mm;  transformando a (cm), = </a:t>
            </a:r>
            <a:r>
              <a:rPr lang="es-EC" sz="2000" b="1" dirty="0" smtClean="0">
                <a:solidFill>
                  <a:schemeClr val="tx1"/>
                </a:solidFill>
              </a:rPr>
              <a:t>30 </a:t>
            </a:r>
            <a:r>
              <a:rPr lang="es-EC" sz="2000" b="1" dirty="0">
                <a:solidFill>
                  <a:schemeClr val="tx1"/>
                </a:solidFill>
              </a:rPr>
              <a:t>cm</a:t>
            </a:r>
            <a:br>
              <a:rPr lang="es-EC" sz="2000" b="1" dirty="0">
                <a:solidFill>
                  <a:schemeClr val="tx1"/>
                </a:solidFill>
              </a:rPr>
            </a:br>
            <a:r>
              <a:rPr lang="es-EC" sz="2000" dirty="0">
                <a:solidFill>
                  <a:schemeClr val="tx1"/>
                </a:solidFill>
              </a:rPr>
              <a:t>Precisión del Producto Cartográfico </a:t>
            </a:r>
            <a:r>
              <a:rPr lang="es-EC" sz="2000" b="1" dirty="0">
                <a:solidFill>
                  <a:schemeClr val="tx1"/>
                </a:solidFill>
              </a:rPr>
              <a:t>± 15 cm</a:t>
            </a:r>
            <a:r>
              <a:rPr lang="es-EC" sz="2000" dirty="0">
                <a:solidFill>
                  <a:schemeClr val="tx1"/>
                </a:solidFill>
              </a:rPr>
              <a:t/>
            </a:r>
            <a:br>
              <a:rPr lang="es-EC" sz="2000" dirty="0">
                <a:solidFill>
                  <a:schemeClr val="tx1"/>
                </a:solidFill>
              </a:rPr>
            </a:br>
            <a:endParaRPr lang="es-EC" dirty="0">
              <a:solidFill>
                <a:schemeClr val="tx1"/>
              </a:solidFill>
            </a:endParaRPr>
          </a:p>
        </p:txBody>
      </p:sp>
    </p:spTree>
    <p:extLst>
      <p:ext uri="{BB962C8B-B14F-4D97-AF65-F5344CB8AC3E}">
        <p14:creationId xmlns:p14="http://schemas.microsoft.com/office/powerpoint/2010/main" val="3419511395"/>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3265" y="908721"/>
            <a:ext cx="6637468" cy="648071"/>
          </a:xfrm>
        </p:spPr>
        <p:txBody>
          <a:bodyPr>
            <a:noAutofit/>
          </a:bodyPr>
          <a:lstStyle/>
          <a:p>
            <a:r>
              <a:rPr lang="es-EC" sz="2800" b="1" dirty="0" smtClean="0"/>
              <a:t>Estaciones para levantamiento planimétrico</a:t>
            </a:r>
            <a:endParaRPr lang="es-EC" sz="2800" b="1" dirty="0"/>
          </a:p>
        </p:txBody>
      </p:sp>
      <p:sp>
        <p:nvSpPr>
          <p:cNvPr id="3" name="2 Marcador de texto"/>
          <p:cNvSpPr>
            <a:spLocks noGrp="1"/>
          </p:cNvSpPr>
          <p:nvPr>
            <p:ph type="body" idx="1"/>
          </p:nvPr>
        </p:nvSpPr>
        <p:spPr/>
        <p:txBody>
          <a:bodyPr/>
          <a:lstStyle/>
          <a:p>
            <a:endParaRPr lang="es-EC" dirty="0"/>
          </a:p>
        </p:txBody>
      </p:sp>
      <p:pic>
        <p:nvPicPr>
          <p:cNvPr id="4" name="0 Imagen"/>
          <p:cNvPicPr/>
          <p:nvPr/>
        </p:nvPicPr>
        <p:blipFill>
          <a:blip r:embed="rId2" cstate="print">
            <a:extLst>
              <a:ext uri="{28A0092B-C50C-407E-A947-70E740481C1C}">
                <a14:useLocalDpi xmlns:a14="http://schemas.microsoft.com/office/drawing/2010/main" val="0"/>
              </a:ext>
            </a:extLst>
          </a:blip>
          <a:stretch>
            <a:fillRect/>
          </a:stretch>
        </p:blipFill>
        <p:spPr>
          <a:xfrm>
            <a:off x="1979712" y="1484784"/>
            <a:ext cx="5328592" cy="4248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1502987"/>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7624" y="620688"/>
            <a:ext cx="6637468" cy="648072"/>
          </a:xfrm>
        </p:spPr>
        <p:txBody>
          <a:bodyPr>
            <a:normAutofit/>
          </a:bodyPr>
          <a:lstStyle/>
          <a:p>
            <a:r>
              <a:rPr lang="es-ES" sz="2400" b="1" dirty="0"/>
              <a:t>Datos </a:t>
            </a:r>
            <a:r>
              <a:rPr lang="es-ES" sz="2400" b="1" dirty="0" smtClean="0"/>
              <a:t>De Estaciones En Campo.-</a:t>
            </a:r>
            <a:endParaRPr lang="es-EC" sz="2400" b="1" dirty="0"/>
          </a:p>
        </p:txBody>
      </p:sp>
      <p:sp>
        <p:nvSpPr>
          <p:cNvPr id="3" name="2 Marcador de texto"/>
          <p:cNvSpPr>
            <a:spLocks noGrp="1"/>
          </p:cNvSpPr>
          <p:nvPr>
            <p:ph type="body" idx="1"/>
          </p:nvPr>
        </p:nvSpPr>
        <p:spPr/>
        <p:txBody>
          <a:bodyPr/>
          <a:lstStyle/>
          <a:p>
            <a:endParaRPr lang="es-EC" dirty="0"/>
          </a:p>
        </p:txBody>
      </p:sp>
      <p:pic>
        <p:nvPicPr>
          <p:cNvPr id="5" name="4 Imagen"/>
          <p:cNvPicPr/>
          <p:nvPr/>
        </p:nvPicPr>
        <p:blipFill rotWithShape="1">
          <a:blip r:embed="rId2"/>
          <a:srcRect l="42512" t="21863" r="28893" b="12551"/>
          <a:stretch/>
        </p:blipFill>
        <p:spPr bwMode="auto">
          <a:xfrm>
            <a:off x="2123728" y="1412776"/>
            <a:ext cx="4104456" cy="4824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66042272"/>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980728"/>
            <a:ext cx="7128792" cy="504055"/>
          </a:xfrm>
        </p:spPr>
        <p:txBody>
          <a:bodyPr>
            <a:normAutofit fontScale="90000"/>
          </a:bodyPr>
          <a:lstStyle/>
          <a:p>
            <a:r>
              <a:rPr lang="es-EC" b="1" dirty="0" smtClean="0">
                <a:solidFill>
                  <a:schemeClr val="tx1"/>
                </a:solidFill>
              </a:rPr>
              <a:t> </a:t>
            </a:r>
            <a:r>
              <a:rPr lang="es-EC" b="1" dirty="0">
                <a:solidFill>
                  <a:schemeClr val="tx1"/>
                </a:solidFill>
              </a:rPr>
              <a:t>C</a:t>
            </a:r>
            <a:r>
              <a:rPr lang="es-EC" b="1" dirty="0" smtClean="0">
                <a:solidFill>
                  <a:schemeClr val="tx1"/>
                </a:solidFill>
              </a:rPr>
              <a:t>oordenadas corregidas de Estaciones.</a:t>
            </a:r>
            <a:endParaRPr lang="es-EC" b="1" dirty="0">
              <a:solidFill>
                <a:schemeClr val="tx1"/>
              </a:solidFill>
            </a:endParaRPr>
          </a:p>
        </p:txBody>
      </p:sp>
      <p:sp>
        <p:nvSpPr>
          <p:cNvPr id="3" name="2 Marcador de texto"/>
          <p:cNvSpPr>
            <a:spLocks noGrp="1"/>
          </p:cNvSpPr>
          <p:nvPr>
            <p:ph type="body" idx="1"/>
          </p:nvPr>
        </p:nvSpPr>
        <p:spPr/>
        <p:txBody>
          <a:bodyPr/>
          <a:lstStyle/>
          <a:p>
            <a:endParaRPr lang="es-EC"/>
          </a:p>
        </p:txBody>
      </p:sp>
      <p:pic>
        <p:nvPicPr>
          <p:cNvPr id="4" name="3 Imagen"/>
          <p:cNvPicPr/>
          <p:nvPr/>
        </p:nvPicPr>
        <p:blipFill rotWithShape="1">
          <a:blip r:embed="rId2"/>
          <a:srcRect l="53039" t="19874" r="31373" b="12883"/>
          <a:stretch/>
        </p:blipFill>
        <p:spPr bwMode="auto">
          <a:xfrm>
            <a:off x="3131840" y="1484784"/>
            <a:ext cx="2808312" cy="489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83272926"/>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94140" y="332656"/>
            <a:ext cx="7069516" cy="720080"/>
          </a:xfrm>
        </p:spPr>
        <p:txBody>
          <a:bodyPr>
            <a:normAutofit/>
          </a:bodyPr>
          <a:lstStyle/>
          <a:p>
            <a:pPr algn="ctr"/>
            <a:r>
              <a:rPr lang="es-EC" sz="2400" b="1" u="sng" dirty="0" smtClean="0"/>
              <a:t>CARTOGRAFÍA PREDIAL Y MANZANERA</a:t>
            </a:r>
            <a:endParaRPr lang="es-EC" sz="2400" b="1" u="sng" dirty="0"/>
          </a:p>
        </p:txBody>
      </p:sp>
      <p:sp>
        <p:nvSpPr>
          <p:cNvPr id="3" name="2 Marcador de texto"/>
          <p:cNvSpPr>
            <a:spLocks noGrp="1"/>
          </p:cNvSpPr>
          <p:nvPr>
            <p:ph type="body" idx="1"/>
          </p:nvPr>
        </p:nvSpPr>
        <p:spPr/>
        <p:txBody>
          <a:bodyPr/>
          <a:lstStyle/>
          <a:p>
            <a:endParaRPr lang="es-EC"/>
          </a:p>
        </p:txBody>
      </p:sp>
      <p:pic>
        <p:nvPicPr>
          <p:cNvPr id="5" name="4 Imagen" descr="C:\Users\Israel\Desktop\PLANO MANZANERO Y PREDIA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9687" y="1268760"/>
            <a:ext cx="6646689" cy="489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29902919"/>
      </p:ext>
    </p:extLst>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1052736"/>
            <a:ext cx="6637468" cy="648072"/>
          </a:xfrm>
        </p:spPr>
        <p:txBody>
          <a:bodyPr>
            <a:noAutofit/>
          </a:bodyPr>
          <a:lstStyle/>
          <a:p>
            <a:r>
              <a:rPr lang="es-EC" sz="2000" b="1" u="sng" dirty="0">
                <a:solidFill>
                  <a:schemeClr val="tx1"/>
                </a:solidFill>
              </a:rPr>
              <a:t>LEVANTAMIENTO GPS (SERVICIOS BÁSICOS</a:t>
            </a:r>
            <a:r>
              <a:rPr lang="es-EC" sz="2000" b="1" u="sng" dirty="0" smtClean="0">
                <a:solidFill>
                  <a:schemeClr val="tx1"/>
                </a:solidFill>
              </a:rPr>
              <a:t>) Y ACERAS </a:t>
            </a:r>
            <a:endParaRPr lang="es-EC" sz="2000" b="1" u="sng" dirty="0">
              <a:solidFill>
                <a:schemeClr val="tx1"/>
              </a:solidFill>
            </a:endParaRPr>
          </a:p>
        </p:txBody>
      </p:sp>
      <p:sp>
        <p:nvSpPr>
          <p:cNvPr id="3" name="2 Marcador de texto"/>
          <p:cNvSpPr>
            <a:spLocks noGrp="1"/>
          </p:cNvSpPr>
          <p:nvPr>
            <p:ph type="body" idx="1"/>
          </p:nvPr>
        </p:nvSpPr>
        <p:spPr>
          <a:xfrm>
            <a:off x="611560" y="1893661"/>
            <a:ext cx="7776864" cy="2376264"/>
          </a:xfrm>
        </p:spPr>
        <p:txBody>
          <a:bodyPr>
            <a:normAutofit fontScale="85000" lnSpcReduction="10000"/>
          </a:bodyPr>
          <a:lstStyle/>
          <a:p>
            <a:pPr algn="just"/>
            <a:r>
              <a:rPr lang="es-EC" b="1" dirty="0">
                <a:solidFill>
                  <a:schemeClr val="tx1"/>
                </a:solidFill>
              </a:rPr>
              <a:t>Método.- </a:t>
            </a:r>
            <a:endParaRPr lang="es-EC" dirty="0">
              <a:solidFill>
                <a:schemeClr val="tx1"/>
              </a:solidFill>
            </a:endParaRPr>
          </a:p>
          <a:p>
            <a:pPr algn="just"/>
            <a:r>
              <a:rPr lang="es-EC" dirty="0" smtClean="0">
                <a:solidFill>
                  <a:schemeClr val="tx1"/>
                </a:solidFill>
              </a:rPr>
              <a:t>En </a:t>
            </a:r>
            <a:r>
              <a:rPr lang="es-EC" dirty="0">
                <a:solidFill>
                  <a:schemeClr val="tx1"/>
                </a:solidFill>
              </a:rPr>
              <a:t>esta fase se </a:t>
            </a:r>
            <a:r>
              <a:rPr lang="es-EC" dirty="0" smtClean="0">
                <a:solidFill>
                  <a:schemeClr val="tx1"/>
                </a:solidFill>
              </a:rPr>
              <a:t>utilizó equipos </a:t>
            </a:r>
            <a:r>
              <a:rPr lang="es-EC" dirty="0" err="1" smtClean="0">
                <a:solidFill>
                  <a:schemeClr val="tx1"/>
                </a:solidFill>
              </a:rPr>
              <a:t>trimble</a:t>
            </a:r>
            <a:r>
              <a:rPr lang="es-EC" dirty="0" smtClean="0">
                <a:solidFill>
                  <a:schemeClr val="tx1"/>
                </a:solidFill>
              </a:rPr>
              <a:t> </a:t>
            </a:r>
            <a:r>
              <a:rPr lang="es-EC" dirty="0">
                <a:solidFill>
                  <a:schemeClr val="tx1"/>
                </a:solidFill>
              </a:rPr>
              <a:t>5800 GPS </a:t>
            </a:r>
            <a:r>
              <a:rPr lang="es-EC" dirty="0" smtClean="0">
                <a:solidFill>
                  <a:schemeClr val="tx1"/>
                </a:solidFill>
              </a:rPr>
              <a:t>doble frecuencia y se aplico </a:t>
            </a:r>
            <a:r>
              <a:rPr lang="es-EC" dirty="0">
                <a:solidFill>
                  <a:schemeClr val="tx1"/>
                </a:solidFill>
              </a:rPr>
              <a:t>el “Método Cinemático  y stop and </a:t>
            </a:r>
            <a:r>
              <a:rPr lang="es-EC" dirty="0" err="1">
                <a:solidFill>
                  <a:schemeClr val="tx1"/>
                </a:solidFill>
              </a:rPr>
              <a:t>go</a:t>
            </a:r>
            <a:r>
              <a:rPr lang="es-EC" dirty="0">
                <a:solidFill>
                  <a:schemeClr val="tx1"/>
                </a:solidFill>
              </a:rPr>
              <a:t>”  ya </a:t>
            </a:r>
            <a:r>
              <a:rPr lang="es-EC" dirty="0" smtClean="0">
                <a:solidFill>
                  <a:schemeClr val="tx1"/>
                </a:solidFill>
              </a:rPr>
              <a:t>que permiten realizar las observaciones de manera </a:t>
            </a:r>
            <a:r>
              <a:rPr lang="es-EC" dirty="0">
                <a:solidFill>
                  <a:schemeClr val="tx1"/>
                </a:solidFill>
              </a:rPr>
              <a:t>muy </a:t>
            </a:r>
            <a:r>
              <a:rPr lang="es-EC" dirty="0" smtClean="0">
                <a:solidFill>
                  <a:schemeClr val="tx1"/>
                </a:solidFill>
              </a:rPr>
              <a:t>rápida y precisa. </a:t>
            </a:r>
            <a:r>
              <a:rPr lang="es-EC" dirty="0">
                <a:solidFill>
                  <a:schemeClr val="tx1"/>
                </a:solidFill>
              </a:rPr>
              <a:t>Para esto se necesita 2 receptores, uno que este observando desde un punto </a:t>
            </a:r>
            <a:r>
              <a:rPr lang="es-EC" dirty="0" smtClean="0">
                <a:solidFill>
                  <a:schemeClr val="tx1"/>
                </a:solidFill>
              </a:rPr>
              <a:t> </a:t>
            </a:r>
            <a:r>
              <a:rPr lang="es-EC" dirty="0">
                <a:solidFill>
                  <a:schemeClr val="tx1"/>
                </a:solidFill>
              </a:rPr>
              <a:t>de </a:t>
            </a:r>
            <a:r>
              <a:rPr lang="es-EC" dirty="0" smtClean="0">
                <a:solidFill>
                  <a:schemeClr val="tx1"/>
                </a:solidFill>
              </a:rPr>
              <a:t>base </a:t>
            </a:r>
            <a:r>
              <a:rPr lang="es-EC" dirty="0">
                <a:solidFill>
                  <a:schemeClr val="tx1"/>
                </a:solidFill>
              </a:rPr>
              <a:t>conocida </a:t>
            </a:r>
            <a:r>
              <a:rPr lang="es-EC" dirty="0" smtClean="0">
                <a:solidFill>
                  <a:schemeClr val="tx1"/>
                </a:solidFill>
              </a:rPr>
              <a:t>(punto red </a:t>
            </a:r>
            <a:r>
              <a:rPr lang="es-EC" dirty="0">
                <a:solidFill>
                  <a:schemeClr val="tx1"/>
                </a:solidFill>
              </a:rPr>
              <a:t>geodésica</a:t>
            </a:r>
            <a:r>
              <a:rPr lang="es-EC" dirty="0" smtClean="0">
                <a:solidFill>
                  <a:schemeClr val="tx1"/>
                </a:solidFill>
              </a:rPr>
              <a:t>), </a:t>
            </a:r>
            <a:r>
              <a:rPr lang="es-EC" dirty="0">
                <a:solidFill>
                  <a:schemeClr val="tx1"/>
                </a:solidFill>
              </a:rPr>
              <a:t>y el otro que se mueva sobre los puntos cuyas coordenadas  se requieran conocer. Al usar este método se pueden alcanzar precisiones semejantes a las conseguidas por el método estático, que van de varios milímetros a algunos </a:t>
            </a:r>
            <a:r>
              <a:rPr lang="es-EC" dirty="0" smtClean="0">
                <a:solidFill>
                  <a:schemeClr val="tx1"/>
                </a:solidFill>
              </a:rPr>
              <a:t>centímetros.</a:t>
            </a:r>
            <a:endParaRPr lang="es-EC"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4149080"/>
            <a:ext cx="3672408"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Imagen"/>
          <p:cNvPicPr/>
          <p:nvPr/>
        </p:nvPicPr>
        <p:blipFill rotWithShape="1">
          <a:blip r:embed="rId3" cstate="print"/>
          <a:srcRect l="25909" t="45217" r="60403" b="5729"/>
          <a:stretch/>
        </p:blipFill>
        <p:spPr bwMode="auto">
          <a:xfrm>
            <a:off x="1115616" y="4437112"/>
            <a:ext cx="647700" cy="1419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902351779"/>
      </p:ext>
    </p:extLst>
  </p:cSld>
  <p:clrMapOvr>
    <a:masterClrMapping/>
  </p:clrMapOvr>
  <p:transition spd="slow">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764704"/>
            <a:ext cx="7344816" cy="1362075"/>
          </a:xfrm>
        </p:spPr>
        <p:txBody>
          <a:bodyPr>
            <a:normAutofit fontScale="90000"/>
          </a:bodyPr>
          <a:lstStyle/>
          <a:p>
            <a:r>
              <a:rPr lang="es-EC" b="1" dirty="0" smtClean="0"/>
              <a:t>Base utilizada para levantamiento de Servicios Básicos y Aceras.</a:t>
            </a:r>
            <a:endParaRPr lang="es-EC" b="1" dirty="0"/>
          </a:p>
        </p:txBody>
      </p:sp>
      <p:sp>
        <p:nvSpPr>
          <p:cNvPr id="3" name="2 Marcador de texto"/>
          <p:cNvSpPr>
            <a:spLocks noGrp="1"/>
          </p:cNvSpPr>
          <p:nvPr>
            <p:ph type="body" idx="1"/>
          </p:nvPr>
        </p:nvSpPr>
        <p:spPr>
          <a:xfrm>
            <a:off x="899592" y="2276872"/>
            <a:ext cx="7488832" cy="1952461"/>
          </a:xfrm>
        </p:spPr>
        <p:txBody>
          <a:bodyPr>
            <a:normAutofit/>
          </a:bodyPr>
          <a:lstStyle/>
          <a:p>
            <a:pPr algn="just"/>
            <a:r>
              <a:rPr lang="es-EC" dirty="0">
                <a:solidFill>
                  <a:schemeClr val="tx1"/>
                </a:solidFill>
              </a:rPr>
              <a:t>Para realizar el levantamiento de servicios básicos y de </a:t>
            </a:r>
            <a:r>
              <a:rPr lang="es-EC" dirty="0" smtClean="0">
                <a:solidFill>
                  <a:schemeClr val="tx1"/>
                </a:solidFill>
              </a:rPr>
              <a:t>aceras se </a:t>
            </a:r>
            <a:r>
              <a:rPr lang="es-EC" dirty="0">
                <a:solidFill>
                  <a:schemeClr val="tx1"/>
                </a:solidFill>
              </a:rPr>
              <a:t>utilizó una  misma base de la cual ya se posee su </a:t>
            </a:r>
            <a:r>
              <a:rPr lang="es-EC" dirty="0" smtClean="0">
                <a:solidFill>
                  <a:schemeClr val="tx1"/>
                </a:solidFill>
              </a:rPr>
              <a:t>ajuste (punto red geodésica), </a:t>
            </a:r>
            <a:r>
              <a:rPr lang="es-EC" dirty="0">
                <a:solidFill>
                  <a:schemeClr val="tx1"/>
                </a:solidFill>
              </a:rPr>
              <a:t>esta base está localizada en el parque central del cantón chambo con las siguientes coordenadas:</a:t>
            </a:r>
          </a:p>
          <a:p>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1726631737"/>
              </p:ext>
            </p:extLst>
          </p:nvPr>
        </p:nvGraphicFramePr>
        <p:xfrm>
          <a:off x="1331640" y="4005064"/>
          <a:ext cx="6408711" cy="1559357"/>
        </p:xfrm>
        <a:graphic>
          <a:graphicData uri="http://schemas.openxmlformats.org/drawingml/2006/table">
            <a:tbl>
              <a:tblPr firstRow="1" firstCol="1" bandRow="1">
                <a:tableStyleId>{5C22544A-7EE6-4342-B048-85BDC9FD1C3A}</a:tableStyleId>
              </a:tblPr>
              <a:tblGrid>
                <a:gridCol w="1831456"/>
                <a:gridCol w="1517452"/>
                <a:gridCol w="1517452"/>
                <a:gridCol w="1542351"/>
              </a:tblGrid>
              <a:tr h="407347">
                <a:tc>
                  <a:txBody>
                    <a:bodyPr/>
                    <a:lstStyle/>
                    <a:p>
                      <a:pPr algn="ctr">
                        <a:lnSpc>
                          <a:spcPct val="200000"/>
                        </a:lnSpc>
                        <a:spcAft>
                          <a:spcPts val="0"/>
                        </a:spcAft>
                      </a:pPr>
                      <a:r>
                        <a:rPr lang="es-EC" sz="1100" dirty="0">
                          <a:effectLst/>
                        </a:rPr>
                        <a:t>Nombre punto base</a:t>
                      </a:r>
                      <a:endParaRPr lang="es-EC" sz="1200" dirty="0">
                        <a:solidFill>
                          <a:srgbClr val="943634"/>
                        </a:solidFill>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a:effectLst/>
                        </a:rPr>
                        <a:t>latitud</a:t>
                      </a:r>
                      <a:endParaRPr lang="es-EC" sz="1200">
                        <a:solidFill>
                          <a:srgbClr val="943634"/>
                        </a:solidFill>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a:effectLst/>
                        </a:rPr>
                        <a:t>longitud</a:t>
                      </a:r>
                      <a:endParaRPr lang="es-EC" sz="1200">
                        <a:solidFill>
                          <a:srgbClr val="943634"/>
                        </a:solidFill>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dirty="0">
                          <a:effectLst/>
                        </a:rPr>
                        <a:t>Altura </a:t>
                      </a:r>
                      <a:r>
                        <a:rPr lang="es-EC" sz="1100" dirty="0" smtClean="0">
                          <a:effectLst/>
                        </a:rPr>
                        <a:t>elipsoidal y Altura nivelada</a:t>
                      </a:r>
                      <a:endParaRPr lang="es-EC" sz="1200" dirty="0">
                        <a:solidFill>
                          <a:srgbClr val="943634"/>
                        </a:solidFill>
                        <a:effectLst/>
                        <a:latin typeface="Times New Roman"/>
                        <a:ea typeface="Calibri"/>
                        <a:cs typeface="Times New Roman"/>
                      </a:endParaRPr>
                    </a:p>
                  </a:txBody>
                  <a:tcPr marL="68580" marR="68580" marT="0" marB="0"/>
                </a:tc>
              </a:tr>
              <a:tr h="888797">
                <a:tc>
                  <a:txBody>
                    <a:bodyPr/>
                    <a:lstStyle/>
                    <a:p>
                      <a:pPr algn="ctr">
                        <a:lnSpc>
                          <a:spcPct val="200000"/>
                        </a:lnSpc>
                        <a:spcAft>
                          <a:spcPts val="0"/>
                        </a:spcAft>
                      </a:pPr>
                      <a:r>
                        <a:rPr lang="es-EC" sz="1100" dirty="0">
                          <a:effectLst/>
                        </a:rPr>
                        <a:t>“ptoparqcha”</a:t>
                      </a:r>
                      <a:endParaRPr lang="es-EC" sz="1200" dirty="0">
                        <a:solidFill>
                          <a:srgbClr val="943634"/>
                        </a:solidFill>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dirty="0">
                          <a:effectLst/>
                        </a:rPr>
                        <a:t>1 43 51.76956 S</a:t>
                      </a:r>
                      <a:endParaRPr lang="es-EC" sz="1200" dirty="0">
                        <a:effectLst/>
                      </a:endParaRPr>
                    </a:p>
                    <a:p>
                      <a:pPr algn="ctr">
                        <a:lnSpc>
                          <a:spcPct val="200000"/>
                        </a:lnSpc>
                        <a:spcAft>
                          <a:spcPts val="0"/>
                        </a:spcAft>
                      </a:pPr>
                      <a:r>
                        <a:rPr lang="es-EC" sz="1100" dirty="0">
                          <a:effectLst/>
                        </a:rPr>
                        <a:t>9808495.1410</a:t>
                      </a:r>
                      <a:endParaRPr lang="es-EC" sz="1200" dirty="0">
                        <a:solidFill>
                          <a:srgbClr val="943634"/>
                        </a:solidFill>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dirty="0">
                          <a:effectLst/>
                        </a:rPr>
                        <a:t>78 35 47.82413 W</a:t>
                      </a:r>
                      <a:endParaRPr lang="es-EC" sz="1200" dirty="0">
                        <a:effectLst/>
                      </a:endParaRPr>
                    </a:p>
                    <a:p>
                      <a:pPr algn="ctr">
                        <a:lnSpc>
                          <a:spcPct val="200000"/>
                        </a:lnSpc>
                        <a:spcAft>
                          <a:spcPts val="0"/>
                        </a:spcAft>
                      </a:pPr>
                      <a:r>
                        <a:rPr lang="es-EC" sz="1100" dirty="0">
                          <a:effectLst/>
                        </a:rPr>
                        <a:t>767404.3762</a:t>
                      </a:r>
                      <a:endParaRPr lang="es-EC" sz="1200" dirty="0">
                        <a:solidFill>
                          <a:srgbClr val="943634"/>
                        </a:solidFill>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dirty="0">
                          <a:effectLst/>
                        </a:rPr>
                        <a:t>2752,141</a:t>
                      </a:r>
                      <a:endParaRPr lang="es-EC" sz="1200" dirty="0">
                        <a:effectLst/>
                      </a:endParaRPr>
                    </a:p>
                    <a:p>
                      <a:pPr algn="ctr">
                        <a:lnSpc>
                          <a:spcPct val="200000"/>
                        </a:lnSpc>
                        <a:spcAft>
                          <a:spcPts val="0"/>
                        </a:spcAft>
                      </a:pPr>
                      <a:r>
                        <a:rPr lang="es-EC" sz="1100" dirty="0">
                          <a:effectLst/>
                        </a:rPr>
                        <a:t>2724,371</a:t>
                      </a:r>
                      <a:endParaRPr lang="es-EC" sz="1200" dirty="0">
                        <a:solidFill>
                          <a:srgbClr val="943634"/>
                        </a:solidFill>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691231939"/>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620688"/>
            <a:ext cx="7488832" cy="1362075"/>
          </a:xfrm>
        </p:spPr>
        <p:txBody>
          <a:bodyPr>
            <a:normAutofit fontScale="90000"/>
          </a:bodyPr>
          <a:lstStyle/>
          <a:p>
            <a:r>
              <a:rPr lang="es-EC" b="1" dirty="0" smtClean="0"/>
              <a:t>PRECISIÓN DEL EQUIPO </a:t>
            </a:r>
            <a:r>
              <a:rPr lang="es-EC" b="1" dirty="0"/>
              <a:t>GPS </a:t>
            </a:r>
            <a:r>
              <a:rPr lang="es-EC" b="1" dirty="0" smtClean="0"/>
              <a:t>TRIMBLE 5800 DOBLE FRECUENCIA </a:t>
            </a:r>
            <a:endParaRPr lang="es-EC" b="1" dirty="0"/>
          </a:p>
        </p:txBody>
      </p:sp>
      <p:sp>
        <p:nvSpPr>
          <p:cNvPr id="3" name="2 Marcador de texto"/>
          <p:cNvSpPr>
            <a:spLocks noGrp="1"/>
          </p:cNvSpPr>
          <p:nvPr>
            <p:ph type="body" idx="1"/>
          </p:nvPr>
        </p:nvSpPr>
        <p:spPr/>
        <p:txBody>
          <a:bodyPr/>
          <a:lstStyle/>
          <a:p>
            <a:endParaRPr lang="es-EC"/>
          </a:p>
        </p:txBody>
      </p:sp>
      <p:graphicFrame>
        <p:nvGraphicFramePr>
          <p:cNvPr id="4" name="3 Tabla"/>
          <p:cNvGraphicFramePr>
            <a:graphicFrameLocks noGrp="1"/>
          </p:cNvGraphicFramePr>
          <p:nvPr>
            <p:extLst>
              <p:ext uri="{D42A27DB-BD31-4B8C-83A1-F6EECF244321}">
                <p14:modId xmlns:p14="http://schemas.microsoft.com/office/powerpoint/2010/main" val="715355010"/>
              </p:ext>
            </p:extLst>
          </p:nvPr>
        </p:nvGraphicFramePr>
        <p:xfrm>
          <a:off x="2078829" y="2852936"/>
          <a:ext cx="4869434" cy="1457763"/>
        </p:xfrm>
        <a:graphic>
          <a:graphicData uri="http://schemas.openxmlformats.org/drawingml/2006/table">
            <a:tbl>
              <a:tblPr firstRow="1" firstCol="1" bandRow="1">
                <a:tableStyleId>{5C22544A-7EE6-4342-B048-85BDC9FD1C3A}</a:tableStyleId>
              </a:tblPr>
              <a:tblGrid>
                <a:gridCol w="2434717"/>
                <a:gridCol w="2434717"/>
              </a:tblGrid>
              <a:tr h="728718">
                <a:tc>
                  <a:txBody>
                    <a:bodyPr/>
                    <a:lstStyle/>
                    <a:p>
                      <a:pPr algn="ctr">
                        <a:lnSpc>
                          <a:spcPct val="200000"/>
                        </a:lnSpc>
                        <a:spcAft>
                          <a:spcPts val="0"/>
                        </a:spcAft>
                      </a:pPr>
                      <a:r>
                        <a:rPr lang="es-EC" sz="1100" dirty="0">
                          <a:effectLst/>
                        </a:rPr>
                        <a:t>Horizontal</a:t>
                      </a:r>
                      <a:endParaRPr lang="es-EC" sz="1200" dirty="0">
                        <a:solidFill>
                          <a:srgbClr val="76923C"/>
                        </a:solidFill>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dirty="0">
                          <a:effectLst/>
                        </a:rPr>
                        <a:t>±10 mm + 1 ppm RMS</a:t>
                      </a:r>
                      <a:endParaRPr lang="es-EC" sz="1200" dirty="0">
                        <a:solidFill>
                          <a:srgbClr val="76923C"/>
                        </a:solidFill>
                        <a:effectLst/>
                        <a:latin typeface="Times New Roman"/>
                        <a:ea typeface="Calibri"/>
                        <a:cs typeface="Times New Roman"/>
                      </a:endParaRPr>
                    </a:p>
                  </a:txBody>
                  <a:tcPr marL="68580" marR="68580" marT="0" marB="0"/>
                </a:tc>
              </a:tr>
              <a:tr h="729045">
                <a:tc>
                  <a:txBody>
                    <a:bodyPr/>
                    <a:lstStyle/>
                    <a:p>
                      <a:pPr algn="ctr">
                        <a:lnSpc>
                          <a:spcPct val="200000"/>
                        </a:lnSpc>
                        <a:spcAft>
                          <a:spcPts val="0"/>
                        </a:spcAft>
                        <a:tabLst>
                          <a:tab pos="2085975" algn="l"/>
                        </a:tabLst>
                      </a:pPr>
                      <a:r>
                        <a:rPr lang="es-EC" sz="1100">
                          <a:effectLst/>
                        </a:rPr>
                        <a:t>Vertical</a:t>
                      </a:r>
                      <a:endParaRPr lang="es-EC" sz="1200">
                        <a:solidFill>
                          <a:srgbClr val="76923C"/>
                        </a:solidFill>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dirty="0">
                          <a:effectLst/>
                        </a:rPr>
                        <a:t>±20 mm + 1 ppm RMS</a:t>
                      </a:r>
                      <a:endParaRPr lang="es-EC" sz="1200" dirty="0">
                        <a:solidFill>
                          <a:srgbClr val="76923C"/>
                        </a:solidFill>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185202503"/>
      </p:ext>
    </p:extLst>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120685758"/>
              </p:ext>
            </p:extLst>
          </p:nvPr>
        </p:nvGraphicFramePr>
        <p:xfrm>
          <a:off x="1403648" y="548680"/>
          <a:ext cx="6504384" cy="4552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2051720" y="5301208"/>
            <a:ext cx="5454352" cy="923330"/>
          </a:xfrm>
          <a:prstGeom prst="rect">
            <a:avLst/>
          </a:prstGeom>
        </p:spPr>
        <p:txBody>
          <a:bodyPr wrap="square">
            <a:spAutoFit/>
          </a:bodyPr>
          <a:lstStyle/>
          <a:p>
            <a:pPr algn="just"/>
            <a:r>
              <a:rPr lang="es-EC" dirty="0"/>
              <a:t>Los resultados están dentro del rango de precisión aceptable para el levantamiento de servicios básicos y de accesibilidad.</a:t>
            </a:r>
          </a:p>
        </p:txBody>
      </p:sp>
    </p:spTree>
    <p:extLst>
      <p:ext uri="{BB962C8B-B14F-4D97-AF65-F5344CB8AC3E}">
        <p14:creationId xmlns:p14="http://schemas.microsoft.com/office/powerpoint/2010/main" val="2993447485"/>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764704"/>
            <a:ext cx="7024744" cy="1143000"/>
          </a:xfrm>
        </p:spPr>
        <p:txBody>
          <a:bodyPr>
            <a:normAutofit fontScale="90000"/>
          </a:bodyPr>
          <a:lstStyle/>
          <a:p>
            <a:r>
              <a:rPr lang="es-EC" dirty="0" smtClean="0"/>
              <a:t>Justificación e Importancia </a:t>
            </a:r>
            <a:r>
              <a:rPr lang="es-EC" dirty="0"/>
              <a:t>d</a:t>
            </a:r>
            <a:r>
              <a:rPr lang="es-EC" dirty="0" smtClean="0"/>
              <a:t>el Problema</a:t>
            </a:r>
            <a:endParaRPr lang="es-EC" dirty="0"/>
          </a:p>
        </p:txBody>
      </p:sp>
      <p:sp>
        <p:nvSpPr>
          <p:cNvPr id="3" name="2 Marcador de contenido"/>
          <p:cNvSpPr>
            <a:spLocks noGrp="1"/>
          </p:cNvSpPr>
          <p:nvPr>
            <p:ph idx="1"/>
          </p:nvPr>
        </p:nvSpPr>
        <p:spPr>
          <a:xfrm>
            <a:off x="899592" y="1988840"/>
            <a:ext cx="6921217" cy="3915797"/>
          </a:xfrm>
        </p:spPr>
        <p:txBody>
          <a:bodyPr>
            <a:normAutofit lnSpcReduction="10000"/>
          </a:bodyPr>
          <a:lstStyle/>
          <a:p>
            <a:pPr algn="just"/>
            <a:r>
              <a:rPr lang="es-ES" dirty="0"/>
              <a:t>Actualmente existe en los </a:t>
            </a:r>
            <a:r>
              <a:rPr lang="es-ES" dirty="0" err="1"/>
              <a:t>GADs</a:t>
            </a:r>
            <a:r>
              <a:rPr lang="es-ES" dirty="0"/>
              <a:t> del país, una falta de capacidad para gestionar su sistema catastral, a más de que en sus catastros se han evidenciado muchas falencias en las normativas, metodologías, calidad y aplicabilidad en sus catastros, habida cuenta de que </a:t>
            </a:r>
            <a:r>
              <a:rPr lang="es-EC" dirty="0"/>
              <a:t>el catastro es uno de los componentes básicos de la información territorial, y constituye el hilo conductor de todas las acciones relativas a la información territorial de un cantón. </a:t>
            </a:r>
            <a:endParaRPr lang="es-EC" dirty="0" smtClean="0"/>
          </a:p>
          <a:p>
            <a:pPr marL="68580" indent="0" algn="just">
              <a:buNone/>
            </a:pPr>
            <a:endParaRPr lang="es-EC" dirty="0"/>
          </a:p>
          <a:p>
            <a:pPr algn="just"/>
            <a:endParaRPr lang="es-EC" dirty="0"/>
          </a:p>
        </p:txBody>
      </p:sp>
    </p:spTree>
    <p:extLst>
      <p:ext uri="{BB962C8B-B14F-4D97-AF65-F5344CB8AC3E}">
        <p14:creationId xmlns:p14="http://schemas.microsoft.com/office/powerpoint/2010/main" val="898072487"/>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692697"/>
            <a:ext cx="6637468" cy="648072"/>
          </a:xfrm>
        </p:spPr>
        <p:txBody>
          <a:bodyPr>
            <a:noAutofit/>
          </a:bodyPr>
          <a:lstStyle/>
          <a:p>
            <a:pPr algn="ctr"/>
            <a:r>
              <a:rPr lang="es-EC" sz="2800" b="1" u="sng" dirty="0" smtClean="0"/>
              <a:t>PLANO GENERADO DEL LEVANTAMIENTO GPS</a:t>
            </a:r>
            <a:endParaRPr lang="es-EC" sz="2800" b="1" u="sng" dirty="0"/>
          </a:p>
        </p:txBody>
      </p:sp>
      <p:sp>
        <p:nvSpPr>
          <p:cNvPr id="3" name="2 Marcador de texto"/>
          <p:cNvSpPr>
            <a:spLocks noGrp="1"/>
          </p:cNvSpPr>
          <p:nvPr>
            <p:ph type="body" idx="1"/>
          </p:nvPr>
        </p:nvSpPr>
        <p:spPr/>
        <p:txBody>
          <a:bodyPr/>
          <a:lstStyle/>
          <a:p>
            <a:endParaRPr lang="es-EC"/>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96" t="10937" r="15685" b="5789"/>
          <a:stretch/>
        </p:blipFill>
        <p:spPr bwMode="auto">
          <a:xfrm>
            <a:off x="1020936" y="1412776"/>
            <a:ext cx="6692341" cy="4717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98444694"/>
      </p:ext>
    </p:extLst>
  </p:cSld>
  <p:clrMapOvr>
    <a:masterClrMapping/>
  </p:clrMapOvr>
  <p:transition spd="slow">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836712"/>
            <a:ext cx="6637468" cy="1362075"/>
          </a:xfrm>
        </p:spPr>
        <p:txBody>
          <a:bodyPr>
            <a:normAutofit fontScale="90000"/>
          </a:bodyPr>
          <a:lstStyle/>
          <a:p>
            <a:r>
              <a:rPr lang="es-ES" sz="2700" b="1" u="sng" dirty="0">
                <a:solidFill>
                  <a:schemeClr val="tx1"/>
                </a:solidFill>
              </a:rPr>
              <a:t>LEVANTAMIENTO CON CINTA (CONSTRUCCIONES)</a:t>
            </a:r>
            <a:r>
              <a:rPr lang="es-EC" b="1" dirty="0"/>
              <a:t/>
            </a:r>
            <a:br>
              <a:rPr lang="es-EC" b="1" dirty="0"/>
            </a:br>
            <a:endParaRPr lang="es-EC" dirty="0"/>
          </a:p>
        </p:txBody>
      </p:sp>
      <mc:AlternateContent xmlns:mc="http://schemas.openxmlformats.org/markup-compatibility/2006" xmlns:a14="http://schemas.microsoft.com/office/drawing/2010/main">
        <mc:Choice Requires="a14">
          <p:sp>
            <p:nvSpPr>
              <p:cNvPr id="3" name="2 Marcador de texto"/>
              <p:cNvSpPr>
                <a:spLocks noGrp="1"/>
              </p:cNvSpPr>
              <p:nvPr>
                <p:ph type="body" idx="1"/>
              </p:nvPr>
            </p:nvSpPr>
            <p:spPr>
              <a:xfrm>
                <a:off x="971600" y="1916832"/>
                <a:ext cx="7200800" cy="3960440"/>
              </a:xfrm>
            </p:spPr>
            <p:txBody>
              <a:bodyPr>
                <a:normAutofit fontScale="70000" lnSpcReduction="20000"/>
              </a:bodyPr>
              <a:lstStyle/>
              <a:p>
                <a:r>
                  <a:rPr lang="es-EC" b="1" dirty="0" smtClean="0">
                    <a:solidFill>
                      <a:schemeClr val="tx1"/>
                    </a:solidFill>
                  </a:rPr>
                  <a:t>Método.- </a:t>
                </a:r>
                <a:endParaRPr lang="es-EC" dirty="0">
                  <a:solidFill>
                    <a:schemeClr val="tx1"/>
                  </a:solidFill>
                </a:endParaRPr>
              </a:p>
              <a:p>
                <a:pPr algn="just"/>
                <a:r>
                  <a:rPr lang="es-ES" dirty="0" smtClean="0">
                    <a:solidFill>
                      <a:schemeClr val="tx1"/>
                    </a:solidFill>
                  </a:rPr>
                  <a:t>Para </a:t>
                </a:r>
                <a:r>
                  <a:rPr lang="es-ES" dirty="0">
                    <a:solidFill>
                      <a:schemeClr val="tx1"/>
                    </a:solidFill>
                  </a:rPr>
                  <a:t>realizar las mediciones de las construcciones se procedió a medir con cinta, este método es muy preciso, es  una técnica topográfica para medir  terrenos, construcciones etc., la cual consiste en la utilización de una cinta métrica</a:t>
                </a:r>
                <a:r>
                  <a:rPr lang="es-EC" dirty="0">
                    <a:solidFill>
                      <a:schemeClr val="tx1"/>
                    </a:solidFill>
                  </a:rPr>
                  <a:t>, para medir los lados de una construcción o de un terreno</a:t>
                </a:r>
                <a:r>
                  <a:rPr lang="es-EC" dirty="0" smtClean="0">
                    <a:solidFill>
                      <a:schemeClr val="tx1"/>
                    </a:solidFill>
                  </a:rPr>
                  <a:t>.</a:t>
                </a:r>
              </a:p>
              <a:p>
                <a:pPr algn="just"/>
                <a:r>
                  <a:rPr lang="es-EC" dirty="0">
                    <a:solidFill>
                      <a:schemeClr val="tx1"/>
                    </a:solidFill>
                  </a:rPr>
                  <a:t>Se mide con la cinta cada uno de los  borde de la construcción,  (varias veces el mismo borde, para sacar un promedio de la misma distancia que se desea conocer).Una vez realizado estas mediciones varias veces se procedió a sacar la media aritmética aplicando la siguiente fórmula</a:t>
                </a:r>
                <a:r>
                  <a:rPr lang="es-EC" dirty="0" smtClean="0">
                    <a:solidFill>
                      <a:schemeClr val="tx1"/>
                    </a:solidFill>
                  </a:rPr>
                  <a:t>:</a:t>
                </a:r>
              </a:p>
              <a:p>
                <a:pPr algn="just"/>
                <a:endParaRPr lang="es-EC" dirty="0">
                  <a:solidFill>
                    <a:schemeClr val="tx1"/>
                  </a:solidFill>
                </a:endParaRPr>
              </a:p>
              <a:p>
                <a:pPr algn="ctr"/>
                <a:r>
                  <a:rPr lang="es-EC" dirty="0" err="1">
                    <a:solidFill>
                      <a:schemeClr val="tx1"/>
                    </a:solidFill>
                  </a:rPr>
                  <a:t>Ma</a:t>
                </a:r>
                <a:r>
                  <a:rPr lang="es-EC" dirty="0">
                    <a:solidFill>
                      <a:schemeClr val="tx1"/>
                    </a:solidFill>
                  </a:rPr>
                  <a:t>=</a:t>
                </a:r>
                <a14:m>
                  <m:oMath xmlns:m="http://schemas.openxmlformats.org/officeDocument/2006/math">
                    <m:r>
                      <a:rPr lang="es-EC" i="1">
                        <a:solidFill>
                          <a:schemeClr val="tx1"/>
                        </a:solidFill>
                        <a:latin typeface="Cambria Math"/>
                      </a:rPr>
                      <m:t> </m:t>
                    </m:r>
                    <m:f>
                      <m:fPr>
                        <m:ctrlPr>
                          <a:rPr lang="es-EC" i="1">
                            <a:solidFill>
                              <a:schemeClr val="tx1"/>
                            </a:solidFill>
                            <a:latin typeface="Cambria Math"/>
                          </a:rPr>
                        </m:ctrlPr>
                      </m:fPr>
                      <m:num>
                        <m:r>
                          <m:rPr>
                            <m:sty m:val="p"/>
                          </m:rPr>
                          <a:rPr lang="es-EC">
                            <a:solidFill>
                              <a:schemeClr val="tx1"/>
                            </a:solidFill>
                            <a:latin typeface="Cambria Math"/>
                          </a:rPr>
                          <m:t>m</m:t>
                        </m:r>
                        <m:r>
                          <a:rPr lang="es-EC">
                            <a:solidFill>
                              <a:schemeClr val="tx1"/>
                            </a:solidFill>
                            <a:latin typeface="Cambria Math"/>
                          </a:rPr>
                          <m:t>1+</m:t>
                        </m:r>
                        <m:r>
                          <m:rPr>
                            <m:sty m:val="p"/>
                          </m:rPr>
                          <a:rPr lang="es-EC">
                            <a:solidFill>
                              <a:schemeClr val="tx1"/>
                            </a:solidFill>
                            <a:latin typeface="Cambria Math"/>
                          </a:rPr>
                          <m:t>m</m:t>
                        </m:r>
                        <m:r>
                          <a:rPr lang="es-EC">
                            <a:solidFill>
                              <a:schemeClr val="tx1"/>
                            </a:solidFill>
                            <a:latin typeface="Cambria Math"/>
                          </a:rPr>
                          <m:t>2+</m:t>
                        </m:r>
                        <m:r>
                          <m:rPr>
                            <m:sty m:val="p"/>
                          </m:rPr>
                          <a:rPr lang="es-EC">
                            <a:solidFill>
                              <a:schemeClr val="tx1"/>
                            </a:solidFill>
                            <a:latin typeface="Cambria Math"/>
                          </a:rPr>
                          <m:t>m</m:t>
                        </m:r>
                        <m:r>
                          <a:rPr lang="es-EC">
                            <a:solidFill>
                              <a:schemeClr val="tx1"/>
                            </a:solidFill>
                            <a:latin typeface="Cambria Math"/>
                          </a:rPr>
                          <m:t>3+</m:t>
                        </m:r>
                        <m:r>
                          <m:rPr>
                            <m:sty m:val="p"/>
                          </m:rPr>
                          <a:rPr lang="es-EC" b="0" i="0" smtClean="0">
                            <a:solidFill>
                              <a:schemeClr val="tx1"/>
                            </a:solidFill>
                            <a:latin typeface="Cambria Math"/>
                          </a:rPr>
                          <m:t>m</m:t>
                        </m:r>
                        <m:r>
                          <a:rPr lang="es-EC" b="0" i="0" smtClean="0">
                            <a:solidFill>
                              <a:schemeClr val="tx1"/>
                            </a:solidFill>
                            <a:latin typeface="Cambria Math"/>
                          </a:rPr>
                          <m:t>4</m:t>
                        </m:r>
                      </m:num>
                      <m:den>
                        <m:r>
                          <a:rPr lang="es-EC" i="1">
                            <a:solidFill>
                              <a:schemeClr val="tx1"/>
                            </a:solidFill>
                            <a:latin typeface="Cambria Math"/>
                          </a:rPr>
                          <m:t>𝑛</m:t>
                        </m:r>
                      </m:den>
                    </m:f>
                  </m:oMath>
                </a14:m>
                <a:r>
                  <a:rPr lang="es-EC" dirty="0"/>
                  <a:t>  </a:t>
                </a:r>
                <a:r>
                  <a:rPr lang="es-EC" dirty="0" smtClean="0">
                    <a:solidFill>
                      <a:schemeClr val="tx1"/>
                    </a:solidFill>
                  </a:rPr>
                  <a:t>; </a:t>
                </a:r>
                <a:r>
                  <a:rPr lang="es-EC" dirty="0" err="1" smtClean="0">
                    <a:solidFill>
                      <a:schemeClr val="tx1"/>
                    </a:solidFill>
                  </a:rPr>
                  <a:t>EC.Media</a:t>
                </a:r>
                <a:r>
                  <a:rPr lang="es-EC" dirty="0" smtClean="0">
                    <a:solidFill>
                      <a:schemeClr val="tx1"/>
                    </a:solidFill>
                  </a:rPr>
                  <a:t> Aritmética</a:t>
                </a:r>
              </a:p>
              <a:p>
                <a:pPr algn="ctr"/>
                <a:endParaRPr lang="es-EC" dirty="0" smtClean="0">
                  <a:solidFill>
                    <a:schemeClr val="tx1"/>
                  </a:solidFill>
                </a:endParaRPr>
              </a:p>
              <a:p>
                <a:pPr marL="342900" indent="-342900" algn="just">
                  <a:buFont typeface="Arial" panose="020B0604020202020204" pitchFamily="34" charset="0"/>
                  <a:buChar char="•"/>
                </a:pPr>
                <a:r>
                  <a:rPr lang="es-EC" dirty="0">
                    <a:solidFill>
                      <a:schemeClr val="tx1"/>
                    </a:solidFill>
                  </a:rPr>
                  <a:t>m1, m2, </a:t>
                </a:r>
                <a:r>
                  <a:rPr lang="es-EC" dirty="0" smtClean="0">
                    <a:solidFill>
                      <a:schemeClr val="tx1"/>
                    </a:solidFill>
                  </a:rPr>
                  <a:t>m3,m4=mediciones </a:t>
                </a:r>
                <a:r>
                  <a:rPr lang="es-EC" dirty="0">
                    <a:solidFill>
                      <a:schemeClr val="tx1"/>
                    </a:solidFill>
                  </a:rPr>
                  <a:t>realizadas a cada lado de la construcción.</a:t>
                </a:r>
              </a:p>
              <a:p>
                <a:pPr marL="342900" indent="-342900" algn="just">
                  <a:buFont typeface="Arial" panose="020B0604020202020204" pitchFamily="34" charset="0"/>
                  <a:buChar char="•"/>
                </a:pPr>
                <a:r>
                  <a:rPr lang="es-EC" dirty="0">
                    <a:solidFill>
                      <a:schemeClr val="tx1"/>
                    </a:solidFill>
                  </a:rPr>
                  <a:t>n= número de mediciones realizadas</a:t>
                </a:r>
                <a:r>
                  <a:rPr lang="es-EC" dirty="0" smtClean="0">
                    <a:solidFill>
                      <a:schemeClr val="tx1"/>
                    </a:solidFill>
                  </a:rPr>
                  <a:t>.</a:t>
                </a:r>
              </a:p>
              <a:p>
                <a:pPr algn="just"/>
                <a:endParaRPr lang="es-EC" dirty="0" smtClean="0"/>
              </a:p>
              <a:p>
                <a:pPr algn="just"/>
                <a:r>
                  <a:rPr lang="es-EC" dirty="0" smtClean="0">
                    <a:solidFill>
                      <a:schemeClr val="tx1"/>
                    </a:solidFill>
                  </a:rPr>
                  <a:t>Esto </a:t>
                </a:r>
                <a:r>
                  <a:rPr lang="es-EC" dirty="0">
                    <a:solidFill>
                      <a:schemeClr val="tx1"/>
                    </a:solidFill>
                  </a:rPr>
                  <a:t>se realizó con el objetivo de llegar a tener de cada lado de las construcciones un valor más exacto.</a:t>
                </a:r>
              </a:p>
              <a:p>
                <a:pPr marL="342900" indent="-342900">
                  <a:buFont typeface="Arial" panose="020B0604020202020204" pitchFamily="34" charset="0"/>
                  <a:buChar char="•"/>
                </a:pPr>
                <a:endParaRPr lang="es-EC" dirty="0">
                  <a:solidFill>
                    <a:schemeClr val="tx1"/>
                  </a:solidFill>
                </a:endParaRPr>
              </a:p>
              <a:p>
                <a:pPr marL="342900" indent="-342900" algn="ctr">
                  <a:buFont typeface="Arial" panose="020B0604020202020204" pitchFamily="34" charset="0"/>
                  <a:buChar char="•"/>
                </a:pPr>
                <a:endParaRPr lang="es-EC" dirty="0">
                  <a:solidFill>
                    <a:schemeClr val="tx1"/>
                  </a:solidFill>
                </a:endParaRPr>
              </a:p>
              <a:p>
                <a:endParaRPr lang="es-EC" dirty="0"/>
              </a:p>
            </p:txBody>
          </p:sp>
        </mc:Choice>
        <mc:Fallback xmlns="">
          <p:sp>
            <p:nvSpPr>
              <p:cNvPr id="3" name="2 Marcador de texto"/>
              <p:cNvSpPr>
                <a:spLocks noGrp="1" noRot="1" noChangeAspect="1" noMove="1" noResize="1" noEditPoints="1" noAdjustHandles="1" noChangeArrowheads="1" noChangeShapeType="1" noTextEdit="1"/>
              </p:cNvSpPr>
              <p:nvPr>
                <p:ph type="body" idx="1"/>
              </p:nvPr>
            </p:nvSpPr>
            <p:spPr>
              <a:xfrm>
                <a:off x="971600" y="1916832"/>
                <a:ext cx="7200800" cy="3960440"/>
              </a:xfrm>
              <a:blipFill rotWithShape="1">
                <a:blip r:embed="rId2"/>
                <a:stretch>
                  <a:fillRect l="-169" t="-1231" r="-254"/>
                </a:stretch>
              </a:blipFill>
            </p:spPr>
            <p:txBody>
              <a:bodyPr/>
              <a:lstStyle/>
              <a:p>
                <a:r>
                  <a:rPr lang="es-EC">
                    <a:noFill/>
                  </a:rPr>
                  <a:t> </a:t>
                </a:r>
              </a:p>
            </p:txBody>
          </p:sp>
        </mc:Fallback>
      </mc:AlternateContent>
    </p:spTree>
    <p:extLst>
      <p:ext uri="{BB962C8B-B14F-4D97-AF65-F5344CB8AC3E}">
        <p14:creationId xmlns:p14="http://schemas.microsoft.com/office/powerpoint/2010/main" val="71097300"/>
      </p:ext>
    </p:extLst>
  </p:cSld>
  <p:clrMapOvr>
    <a:masterClrMapping/>
  </p:clrMapOvr>
  <p:transition spd="slow">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692696"/>
            <a:ext cx="6637468" cy="576064"/>
          </a:xfrm>
        </p:spPr>
        <p:txBody>
          <a:bodyPr>
            <a:normAutofit/>
          </a:bodyPr>
          <a:lstStyle/>
          <a:p>
            <a:r>
              <a:rPr lang="es-EC" sz="2800" b="1" dirty="0"/>
              <a:t>Equipo Utilizado</a:t>
            </a:r>
            <a:endParaRPr lang="es-EC" sz="2800" dirty="0"/>
          </a:p>
        </p:txBody>
      </p:sp>
      <p:sp>
        <p:nvSpPr>
          <p:cNvPr id="3" name="2 Marcador de texto"/>
          <p:cNvSpPr>
            <a:spLocks noGrp="1"/>
          </p:cNvSpPr>
          <p:nvPr>
            <p:ph type="body" idx="1"/>
          </p:nvPr>
        </p:nvSpPr>
        <p:spPr/>
        <p:txBody>
          <a:bodyPr/>
          <a:lstStyle/>
          <a:p>
            <a:endParaRPr lang="es-EC"/>
          </a:p>
        </p:txBody>
      </p:sp>
      <p:sp>
        <p:nvSpPr>
          <p:cNvPr id="4" name="3 Rectángulo"/>
          <p:cNvSpPr/>
          <p:nvPr/>
        </p:nvSpPr>
        <p:spPr>
          <a:xfrm>
            <a:off x="971600" y="1490007"/>
            <a:ext cx="7200800" cy="923330"/>
          </a:xfrm>
          <a:prstGeom prst="rect">
            <a:avLst/>
          </a:prstGeom>
        </p:spPr>
        <p:txBody>
          <a:bodyPr wrap="square">
            <a:spAutoFit/>
          </a:bodyPr>
          <a:lstStyle/>
          <a:p>
            <a:pPr algn="just"/>
            <a:r>
              <a:rPr lang="es-EC" dirty="0"/>
              <a:t>Cinta métrica de fibra de vidrio marca </a:t>
            </a:r>
            <a:r>
              <a:rPr lang="es-EC" dirty="0" err="1"/>
              <a:t>truper</a:t>
            </a:r>
            <a:r>
              <a:rPr lang="es-EC" dirty="0"/>
              <a:t>. Longitud  de 50 m. Ancho de cinta 12.7 </a:t>
            </a:r>
            <a:r>
              <a:rPr lang="es-EC" dirty="0" err="1"/>
              <a:t>mm.</a:t>
            </a:r>
            <a:r>
              <a:rPr lang="es-EC" dirty="0"/>
              <a:t> Graduada por varios lados en centímetros –metros,  pulgadas y pies</a:t>
            </a:r>
          </a:p>
        </p:txBody>
      </p:sp>
      <p:pic>
        <p:nvPicPr>
          <p:cNvPr id="5" name="4 Imagen"/>
          <p:cNvPicPr/>
          <p:nvPr/>
        </p:nvPicPr>
        <p:blipFill rotWithShape="1">
          <a:blip r:embed="rId2" cstate="print"/>
          <a:srcRect l="26589" t="43072" r="58764" b="30874"/>
          <a:stretch/>
        </p:blipFill>
        <p:spPr bwMode="auto">
          <a:xfrm>
            <a:off x="3511232" y="2629535"/>
            <a:ext cx="2121535" cy="1598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52727919"/>
      </p:ext>
    </p:extLst>
  </p:cSld>
  <p:clrMapOvr>
    <a:masterClrMapping/>
  </p:clrMapOvr>
  <p:transition spd="slow">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Título"/>
              <p:cNvSpPr>
                <a:spLocks noGrp="1"/>
              </p:cNvSpPr>
              <p:nvPr>
                <p:ph type="title"/>
              </p:nvPr>
            </p:nvSpPr>
            <p:spPr>
              <a:xfrm>
                <a:off x="1691680" y="1844824"/>
                <a:ext cx="6637468" cy="1728192"/>
              </a:xfrm>
            </p:spPr>
            <p:txBody>
              <a:bodyPr>
                <a:noAutofit/>
              </a:bodyPr>
              <a:lstStyle/>
              <a:p>
                <a:r>
                  <a:rPr lang="es-EC" sz="1400" dirty="0">
                    <a:solidFill>
                      <a:schemeClr val="tx1"/>
                    </a:solidFill>
                  </a:rPr>
                  <a:t/>
                </a:r>
                <a:br>
                  <a:rPr lang="es-EC" sz="1400" dirty="0">
                    <a:solidFill>
                      <a:schemeClr val="tx1"/>
                    </a:solidFill>
                  </a:rPr>
                </a:br>
                <a:r>
                  <a:rPr lang="es-EC" sz="1400" dirty="0" smtClean="0">
                    <a:solidFill>
                      <a:schemeClr val="tx1"/>
                    </a:solidFill>
                  </a:rPr>
                  <a:t/>
                </a:r>
                <a:br>
                  <a:rPr lang="es-EC" sz="1400" dirty="0" smtClean="0">
                    <a:solidFill>
                      <a:schemeClr val="tx1"/>
                    </a:solidFill>
                  </a:rPr>
                </a:br>
                <a:r>
                  <a:rPr lang="es-EC" sz="1400" dirty="0">
                    <a:solidFill>
                      <a:schemeClr val="tx1"/>
                    </a:solidFill>
                  </a:rPr>
                  <a:t/>
                </a:r>
                <a:br>
                  <a:rPr lang="es-EC" sz="1400" dirty="0">
                    <a:solidFill>
                      <a:schemeClr val="tx1"/>
                    </a:solidFill>
                  </a:rPr>
                </a:br>
                <a:r>
                  <a:rPr lang="es-EC" sz="1600" dirty="0">
                    <a:solidFill>
                      <a:schemeClr val="tx1"/>
                    </a:solidFill>
                  </a:rPr>
                  <a:t>E</a:t>
                </a:r>
                <a:r>
                  <a:rPr lang="es-EC" sz="1600" baseline="-25000" dirty="0">
                    <a:solidFill>
                      <a:schemeClr val="tx1"/>
                    </a:solidFill>
                  </a:rPr>
                  <a:t>1 </a:t>
                </a:r>
                <a:r>
                  <a:rPr lang="es-EC" sz="1600" dirty="0">
                    <a:solidFill>
                      <a:schemeClr val="tx1"/>
                    </a:solidFill>
                  </a:rPr>
                  <a:t>=   </a:t>
                </a:r>
                <a14:m>
                  <m:oMath xmlns:m="http://schemas.openxmlformats.org/officeDocument/2006/math">
                    <m:f>
                      <m:fPr>
                        <m:ctrlPr>
                          <a:rPr lang="es-EC" sz="1600" i="1">
                            <a:solidFill>
                              <a:schemeClr val="tx1"/>
                            </a:solidFill>
                            <a:latin typeface="Cambria Math"/>
                          </a:rPr>
                        </m:ctrlPr>
                      </m:fPr>
                      <m:num>
                        <m:r>
                          <a:rPr lang="es-EC" sz="1600" i="1">
                            <a:solidFill>
                              <a:schemeClr val="tx1"/>
                            </a:solidFill>
                            <a:latin typeface="Cambria Math"/>
                          </a:rPr>
                          <m:t>1</m:t>
                        </m:r>
                      </m:num>
                      <m:den>
                        <m:r>
                          <a:rPr lang="es-EC" sz="1600">
                            <a:solidFill>
                              <a:schemeClr val="tx1"/>
                            </a:solidFill>
                            <a:latin typeface="Cambria Math"/>
                          </a:rPr>
                          <m:t>1177.825</m:t>
                        </m:r>
                      </m:den>
                    </m:f>
                  </m:oMath>
                </a14:m>
                <a:r>
                  <a:rPr lang="es-EC" sz="1600" dirty="0" smtClean="0">
                    <a:solidFill>
                      <a:schemeClr val="tx1"/>
                    </a:solidFill>
                  </a:rPr>
                  <a:t> Precisión alcanzada al medir con cinta métrica, </a:t>
                </a:r>
                <a:r>
                  <a:rPr lang="es-EC" sz="1600" dirty="0">
                    <a:solidFill>
                      <a:schemeClr val="tx1"/>
                    </a:solidFill>
                  </a:rPr>
                  <a:t>Se compara con la tolerancia T=</a:t>
                </a:r>
                <a14:m>
                  <m:oMath xmlns:m="http://schemas.openxmlformats.org/officeDocument/2006/math">
                    <m:f>
                      <m:fPr>
                        <m:ctrlPr>
                          <a:rPr lang="es-EC" sz="1600" i="1">
                            <a:solidFill>
                              <a:schemeClr val="tx1"/>
                            </a:solidFill>
                            <a:latin typeface="Cambria Math"/>
                          </a:rPr>
                        </m:ctrlPr>
                      </m:fPr>
                      <m:num>
                        <m:r>
                          <a:rPr lang="es-EC" sz="1600" i="1">
                            <a:solidFill>
                              <a:schemeClr val="tx1"/>
                            </a:solidFill>
                            <a:latin typeface="Cambria Math"/>
                          </a:rPr>
                          <m:t>1</m:t>
                        </m:r>
                      </m:num>
                      <m:den>
                        <m:r>
                          <a:rPr lang="es-EC" sz="1600" i="1">
                            <a:solidFill>
                              <a:schemeClr val="tx1"/>
                            </a:solidFill>
                            <a:latin typeface="Cambria Math"/>
                          </a:rPr>
                          <m:t>3000</m:t>
                        </m:r>
                      </m:den>
                    </m:f>
                  </m:oMath>
                </a14:m>
                <a:r>
                  <a:rPr lang="es-EC" sz="1600" dirty="0" smtClean="0">
                    <a:solidFill>
                      <a:schemeClr val="tx1"/>
                    </a:solidFill>
                  </a:rPr>
                  <a:t/>
                </a:r>
                <a:br>
                  <a:rPr lang="es-EC" sz="1600" dirty="0" smtClean="0">
                    <a:solidFill>
                      <a:schemeClr val="tx1"/>
                    </a:solidFill>
                  </a:rPr>
                </a:br>
                <a:r>
                  <a:rPr lang="es-EC" sz="1600" dirty="0">
                    <a:solidFill>
                      <a:schemeClr val="tx1"/>
                    </a:solidFill>
                  </a:rPr>
                  <a:t/>
                </a:r>
                <a:br>
                  <a:rPr lang="es-EC" sz="1600" dirty="0">
                    <a:solidFill>
                      <a:schemeClr val="tx1"/>
                    </a:solidFill>
                  </a:rPr>
                </a:br>
                <a:r>
                  <a:rPr lang="es-EC" sz="1400" dirty="0">
                    <a:solidFill>
                      <a:schemeClr val="tx1"/>
                    </a:solidFill>
                  </a:rPr>
                  <a:t>Terreno plano = 1/3000</a:t>
                </a:r>
                <a:br>
                  <a:rPr lang="es-EC" sz="1400" dirty="0">
                    <a:solidFill>
                      <a:schemeClr val="tx1"/>
                    </a:solidFill>
                  </a:rPr>
                </a:br>
                <a:r>
                  <a:rPr lang="es-EC" sz="1400" dirty="0">
                    <a:solidFill>
                      <a:schemeClr val="tx1"/>
                    </a:solidFill>
                  </a:rPr>
                  <a:t>Terreno accidentado= 1/1000</a:t>
                </a:r>
                <a:r>
                  <a:rPr lang="es-EC" sz="3200" dirty="0">
                    <a:solidFill>
                      <a:schemeClr val="tx1"/>
                    </a:solidFill>
                  </a:rPr>
                  <a:t/>
                </a:r>
                <a:br>
                  <a:rPr lang="es-EC" sz="3200" dirty="0">
                    <a:solidFill>
                      <a:schemeClr val="tx1"/>
                    </a:solidFill>
                  </a:rPr>
                </a:br>
                <a:endParaRPr lang="es-EC" sz="3200" dirty="0">
                  <a:solidFill>
                    <a:schemeClr val="tx1"/>
                  </a:solidFill>
                </a:endParaRPr>
              </a:p>
            </p:txBody>
          </p:sp>
        </mc:Choice>
        <mc:Fallback xmlns="">
          <p:sp>
            <p:nvSpPr>
              <p:cNvPr id="2" name="1 Título"/>
              <p:cNvSpPr>
                <a:spLocks noGrp="1" noRot="1" noChangeAspect="1" noMove="1" noResize="1" noEditPoints="1" noAdjustHandles="1" noChangeArrowheads="1" noChangeShapeType="1" noTextEdit="1"/>
              </p:cNvSpPr>
              <p:nvPr>
                <p:ph type="title"/>
              </p:nvPr>
            </p:nvSpPr>
            <p:spPr>
              <a:xfrm>
                <a:off x="1691680" y="1844824"/>
                <a:ext cx="6637468" cy="1728192"/>
              </a:xfrm>
              <a:blipFill rotWithShape="1">
                <a:blip r:embed="rId2"/>
                <a:stretch>
                  <a:fillRect l="-551" t="-10954"/>
                </a:stretch>
              </a:blipFill>
            </p:spPr>
            <p:txBody>
              <a:bodyPr/>
              <a:lstStyle/>
              <a:p>
                <a:r>
                  <a:rPr lang="es-EC">
                    <a:noFill/>
                  </a:rPr>
                  <a:t> </a:t>
                </a:r>
              </a:p>
            </p:txBody>
          </p:sp>
        </mc:Fallback>
      </mc:AlternateContent>
      <p:sp>
        <p:nvSpPr>
          <p:cNvPr id="3" name="2 Rectángulo"/>
          <p:cNvSpPr/>
          <p:nvPr/>
        </p:nvSpPr>
        <p:spPr>
          <a:xfrm>
            <a:off x="4644008" y="2456892"/>
            <a:ext cx="208823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Precisión alcanzada con cinta métrica</a:t>
            </a:r>
            <a:endParaRPr lang="es-EC" sz="1400" dirty="0">
              <a:solidFill>
                <a:schemeClr val="tx1"/>
              </a:solidFill>
            </a:endParaRPr>
          </a:p>
        </p:txBody>
      </p:sp>
    </p:spTree>
    <p:extLst>
      <p:ext uri="{BB962C8B-B14F-4D97-AF65-F5344CB8AC3E}">
        <p14:creationId xmlns:p14="http://schemas.microsoft.com/office/powerpoint/2010/main" val="1694500055"/>
      </p:ext>
    </p:extLst>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25274" y="449537"/>
            <a:ext cx="6637468" cy="720080"/>
          </a:xfrm>
        </p:spPr>
        <p:txBody>
          <a:bodyPr>
            <a:noAutofit/>
          </a:bodyPr>
          <a:lstStyle/>
          <a:p>
            <a:pPr algn="ctr"/>
            <a:r>
              <a:rPr lang="es-EC" sz="2800" b="1" u="sng" dirty="0" smtClean="0"/>
              <a:t>Medición con cinta Construcciones</a:t>
            </a:r>
            <a:endParaRPr lang="es-EC" sz="2800" b="1" u="sng" dirty="0"/>
          </a:p>
        </p:txBody>
      </p:sp>
      <p:sp>
        <p:nvSpPr>
          <p:cNvPr id="3" name="2 Marcador de texto"/>
          <p:cNvSpPr>
            <a:spLocks noGrp="1"/>
          </p:cNvSpPr>
          <p:nvPr>
            <p:ph type="body" idx="1"/>
          </p:nvPr>
        </p:nvSpPr>
        <p:spPr/>
        <p:txBody>
          <a:bodyPr/>
          <a:lstStyle/>
          <a:p>
            <a:endParaRPr lang="es-EC" dirty="0"/>
          </a:p>
        </p:txBody>
      </p:sp>
      <p:pic>
        <p:nvPicPr>
          <p:cNvPr id="5" name="4 Imagen" descr="C:\Users\Israel\Desktop\PLANO DE CONSTRUCCIONE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196752"/>
            <a:ext cx="7200800" cy="5328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22752857"/>
      </p:ext>
    </p:extLst>
  </p:cSld>
  <p:clrMapOvr>
    <a:masterClrMapping/>
  </p:clrMapOvr>
  <p:transition spd="slow">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0" y="1628800"/>
            <a:ext cx="6637468" cy="1362075"/>
          </a:xfrm>
        </p:spPr>
        <p:txBody>
          <a:bodyPr>
            <a:noAutofit/>
            <a:scene3d>
              <a:camera prst="orthographicFront"/>
              <a:lightRig rig="threePt" dir="t"/>
            </a:scene3d>
            <a:sp3d extrusionH="57150" contourW="12700">
              <a:extrusionClr>
                <a:schemeClr val="accent1"/>
              </a:extrusionClr>
              <a:contourClr>
                <a:schemeClr val="accent1"/>
              </a:contourClr>
            </a:sp3d>
          </a:bodyPr>
          <a:lstStyle/>
          <a:p>
            <a:pPr algn="ctr"/>
            <a:r>
              <a:rPr lang="es-EC" sz="5300" dirty="0" smtClean="0"/>
              <a:t>Capítulo 3</a:t>
            </a:r>
            <a:endParaRPr lang="es-EC" sz="5300" dirty="0"/>
          </a:p>
        </p:txBody>
      </p:sp>
      <p:sp>
        <p:nvSpPr>
          <p:cNvPr id="3" name="2 Marcador de texto"/>
          <p:cNvSpPr>
            <a:spLocks noGrp="1"/>
          </p:cNvSpPr>
          <p:nvPr>
            <p:ph type="body" idx="1"/>
          </p:nvPr>
        </p:nvSpPr>
        <p:spPr>
          <a:xfrm>
            <a:off x="1547664" y="3212976"/>
            <a:ext cx="6637467" cy="1520413"/>
          </a:xfrm>
        </p:spPr>
        <p:txBody>
          <a:bodyPr>
            <a:normAutofit/>
          </a:bodyPr>
          <a:lstStyle/>
          <a:p>
            <a:pPr algn="ctr"/>
            <a:r>
              <a:rPr lang="es-EC" sz="4000" b="1" dirty="0" smtClean="0">
                <a:solidFill>
                  <a:schemeClr val="bg2">
                    <a:lumMod val="75000"/>
                  </a:schemeClr>
                </a:solidFill>
              </a:rPr>
              <a:t>CENSO</a:t>
            </a:r>
            <a:r>
              <a:rPr lang="es-EC" sz="2800" b="1" dirty="0" smtClean="0">
                <a:solidFill>
                  <a:schemeClr val="bg2">
                    <a:lumMod val="75000"/>
                  </a:schemeClr>
                </a:solidFill>
              </a:rPr>
              <a:t> </a:t>
            </a:r>
            <a:r>
              <a:rPr lang="es-EC" sz="4000" b="1" dirty="0" smtClean="0">
                <a:solidFill>
                  <a:schemeClr val="bg2">
                    <a:lumMod val="75000"/>
                  </a:schemeClr>
                </a:solidFill>
              </a:rPr>
              <a:t>CATASTRAL</a:t>
            </a:r>
            <a:endParaRPr lang="es-EC" sz="2800" b="1" dirty="0">
              <a:solidFill>
                <a:schemeClr val="bg2">
                  <a:lumMod val="75000"/>
                </a:schemeClr>
              </a:solidFill>
            </a:endParaRPr>
          </a:p>
        </p:txBody>
      </p:sp>
    </p:spTree>
    <p:extLst>
      <p:ext uri="{BB962C8B-B14F-4D97-AF65-F5344CB8AC3E}">
        <p14:creationId xmlns:p14="http://schemas.microsoft.com/office/powerpoint/2010/main" val="2178756264"/>
      </p:ext>
    </p:extLst>
  </p:cSld>
  <p:clrMapOvr>
    <a:masterClrMapping/>
  </p:clrMapOvr>
  <p:transition spd="slow">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548681"/>
            <a:ext cx="6637468" cy="1008112"/>
          </a:xfrm>
        </p:spPr>
        <p:txBody>
          <a:bodyPr>
            <a:normAutofit/>
          </a:bodyPr>
          <a:lstStyle/>
          <a:p>
            <a:r>
              <a:rPr lang="es-ES" sz="2000" b="1" dirty="0"/>
              <a:t>REALIZACIÓN DE LA FICHA CATASTRAL</a:t>
            </a:r>
            <a:r>
              <a:rPr lang="es-EC" b="1" dirty="0"/>
              <a:t/>
            </a:r>
            <a:br>
              <a:rPr lang="es-EC" b="1" dirty="0"/>
            </a:br>
            <a:endParaRPr lang="es-EC" dirty="0"/>
          </a:p>
        </p:txBody>
      </p:sp>
      <p:sp>
        <p:nvSpPr>
          <p:cNvPr id="3" name="2 Marcador de texto"/>
          <p:cNvSpPr>
            <a:spLocks noGrp="1"/>
          </p:cNvSpPr>
          <p:nvPr>
            <p:ph type="body" idx="1"/>
          </p:nvPr>
        </p:nvSpPr>
        <p:spPr>
          <a:xfrm>
            <a:off x="755576" y="1340768"/>
            <a:ext cx="7776864" cy="4536504"/>
          </a:xfrm>
        </p:spPr>
        <p:txBody>
          <a:bodyPr>
            <a:normAutofit/>
          </a:bodyPr>
          <a:lstStyle/>
          <a:p>
            <a:pPr algn="just"/>
            <a:r>
              <a:rPr lang="es-EC" dirty="0">
                <a:solidFill>
                  <a:schemeClr val="tx1"/>
                </a:solidFill>
              </a:rPr>
              <a:t>El</a:t>
            </a:r>
            <a:r>
              <a:rPr lang="es-EC" dirty="0"/>
              <a:t> </a:t>
            </a:r>
            <a:r>
              <a:rPr lang="es-EC" dirty="0">
                <a:solidFill>
                  <a:schemeClr val="tx1"/>
                </a:solidFill>
              </a:rPr>
              <a:t>presente  capitulo tiene el objetivo de dar a conocer los lineamientos y conceptos que fueron utilizados para la toma de información en el </a:t>
            </a:r>
            <a:r>
              <a:rPr lang="es-EC" dirty="0" smtClean="0">
                <a:solidFill>
                  <a:schemeClr val="tx1"/>
                </a:solidFill>
              </a:rPr>
              <a:t>campo a partir de un censo catastral.</a:t>
            </a:r>
          </a:p>
          <a:p>
            <a:pPr algn="just"/>
            <a:r>
              <a:rPr lang="es-EC" dirty="0" smtClean="0">
                <a:solidFill>
                  <a:schemeClr val="tx1"/>
                </a:solidFill>
              </a:rPr>
              <a:t>Para </a:t>
            </a:r>
            <a:r>
              <a:rPr lang="es-EC" dirty="0">
                <a:solidFill>
                  <a:schemeClr val="tx1"/>
                </a:solidFill>
              </a:rPr>
              <a:t>realizar este censo catastral se utilizó un instrumento de consulta y de respaldo denominado  ficha catastral, </a:t>
            </a:r>
            <a:r>
              <a:rPr lang="es-EC" dirty="0" smtClean="0">
                <a:solidFill>
                  <a:schemeClr val="tx1"/>
                </a:solidFill>
              </a:rPr>
              <a:t>la misma que  debe ser  llenada in situ </a:t>
            </a:r>
            <a:r>
              <a:rPr lang="es-EC" dirty="0">
                <a:solidFill>
                  <a:schemeClr val="tx1"/>
                </a:solidFill>
              </a:rPr>
              <a:t>y permite la recopilación y la actualización de la información que luego será ingresada a la base gráfica y alfanumérica </a:t>
            </a:r>
          </a:p>
          <a:p>
            <a:pPr algn="just"/>
            <a:r>
              <a:rPr lang="es-EC" dirty="0">
                <a:solidFill>
                  <a:schemeClr val="tx1"/>
                </a:solidFill>
              </a:rPr>
              <a:t>Cabe recalcar que el Municipio de Chambo posee una ficha catastral </a:t>
            </a:r>
            <a:r>
              <a:rPr lang="es-EC" dirty="0" smtClean="0">
                <a:solidFill>
                  <a:schemeClr val="tx1"/>
                </a:solidFill>
              </a:rPr>
              <a:t> </a:t>
            </a:r>
            <a:r>
              <a:rPr lang="es-EC" dirty="0">
                <a:solidFill>
                  <a:schemeClr val="tx1"/>
                </a:solidFill>
              </a:rPr>
              <a:t>a la que se añadió algunos ítems que se consideró necesarios e importantes para la valoración del suelo, estos ítems se basaron en información de la ficha de relevamiento del Instituto Geográfico Militar (IGM). </a:t>
            </a:r>
          </a:p>
          <a:p>
            <a:endParaRPr lang="es-EC" dirty="0"/>
          </a:p>
        </p:txBody>
      </p:sp>
    </p:spTree>
    <p:extLst>
      <p:ext uri="{BB962C8B-B14F-4D97-AF65-F5344CB8AC3E}">
        <p14:creationId xmlns:p14="http://schemas.microsoft.com/office/powerpoint/2010/main" val="1879334758"/>
      </p:ext>
    </p:extLst>
  </p:cSld>
  <p:clrMapOvr>
    <a:masterClrMapping/>
  </p:clrMapOvr>
  <p:transition spd="slow">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332656"/>
            <a:ext cx="6637468" cy="528171"/>
          </a:xfrm>
        </p:spPr>
        <p:txBody>
          <a:bodyPr>
            <a:noAutofit/>
          </a:bodyPr>
          <a:lstStyle/>
          <a:p>
            <a:r>
              <a:rPr lang="es-EC" sz="2000" b="1" dirty="0" smtClean="0"/>
              <a:t>Ficha catastral del Cantón Chambo</a:t>
            </a:r>
            <a:endParaRPr lang="es-EC" sz="2000" b="1" dirty="0"/>
          </a:p>
        </p:txBody>
      </p:sp>
      <p:sp>
        <p:nvSpPr>
          <p:cNvPr id="3" name="2 Marcador de texto"/>
          <p:cNvSpPr>
            <a:spLocks noGrp="1"/>
          </p:cNvSpPr>
          <p:nvPr>
            <p:ph type="body" idx="1"/>
          </p:nvPr>
        </p:nvSpPr>
        <p:spPr>
          <a:xfrm>
            <a:off x="1619672" y="6021288"/>
            <a:ext cx="6276440" cy="360040"/>
          </a:xfrm>
        </p:spPr>
        <p:txBody>
          <a:bodyPr>
            <a:noAutofit/>
          </a:bodyPr>
          <a:lstStyle/>
          <a:p>
            <a:pPr algn="ctr"/>
            <a:r>
              <a:rPr lang="es-EC" sz="900" b="1" dirty="0">
                <a:solidFill>
                  <a:schemeClr val="tx1"/>
                </a:solidFill>
              </a:rPr>
              <a:t>Ficha Catastral de Cantón </a:t>
            </a:r>
            <a:r>
              <a:rPr lang="es-EC" sz="900" b="1" dirty="0" smtClean="0">
                <a:solidFill>
                  <a:schemeClr val="tx1"/>
                </a:solidFill>
              </a:rPr>
              <a:t>Chambo</a:t>
            </a:r>
          </a:p>
          <a:p>
            <a:pPr algn="ctr"/>
            <a:r>
              <a:rPr lang="es-EC" sz="900" b="1" dirty="0">
                <a:solidFill>
                  <a:schemeClr val="tx1"/>
                </a:solidFill>
              </a:rPr>
              <a:t>Fuente: GAD del Cantón Chambo </a:t>
            </a:r>
          </a:p>
        </p:txBody>
      </p:sp>
      <p:pic>
        <p:nvPicPr>
          <p:cNvPr id="4" name="3 Imagen" descr="C:\Users\servidor\Pictures\img02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932632"/>
            <a:ext cx="4104456" cy="4944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8049885"/>
      </p:ext>
    </p:extLst>
  </p:cSld>
  <p:clrMapOvr>
    <a:masterClrMapping/>
  </p:clrMapOvr>
  <p:transition spd="slow">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76673"/>
            <a:ext cx="6637468" cy="432048"/>
          </a:xfrm>
        </p:spPr>
        <p:txBody>
          <a:bodyPr>
            <a:noAutofit/>
          </a:bodyPr>
          <a:lstStyle/>
          <a:p>
            <a:r>
              <a:rPr lang="es-EC" sz="2400" b="1" dirty="0" smtClean="0"/>
              <a:t>Ficha Catastral Actualizada</a:t>
            </a:r>
            <a:endParaRPr lang="es-EC" sz="2400" b="1" dirty="0"/>
          </a:p>
        </p:txBody>
      </p:sp>
      <p:sp>
        <p:nvSpPr>
          <p:cNvPr id="3" name="2 Marcador de texto"/>
          <p:cNvSpPr>
            <a:spLocks noGrp="1"/>
          </p:cNvSpPr>
          <p:nvPr>
            <p:ph type="body" idx="1"/>
          </p:nvPr>
        </p:nvSpPr>
        <p:spPr/>
        <p:txBody>
          <a:bodyPr/>
          <a:lstStyle/>
          <a:p>
            <a:endParaRPr lang="es-EC" dirty="0"/>
          </a:p>
        </p:txBody>
      </p:sp>
      <p:pic>
        <p:nvPicPr>
          <p:cNvPr id="4" name="0 Imagen"/>
          <p:cNvPicPr/>
          <p:nvPr/>
        </p:nvPicPr>
        <p:blipFill>
          <a:blip r:embed="rId2" cstate="print">
            <a:extLst>
              <a:ext uri="{28A0092B-C50C-407E-A947-70E740481C1C}">
                <a14:useLocalDpi xmlns:a14="http://schemas.microsoft.com/office/drawing/2010/main" val="0"/>
              </a:ext>
            </a:extLst>
          </a:blip>
          <a:stretch>
            <a:fillRect/>
          </a:stretch>
        </p:blipFill>
        <p:spPr>
          <a:xfrm>
            <a:off x="242641" y="980728"/>
            <a:ext cx="8424936" cy="4824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51211034"/>
      </p:ext>
    </p:extLst>
  </p:cSld>
  <p:clrMapOvr>
    <a:masterClrMapping/>
  </p:clrMapOvr>
  <p:transition spd="slow">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548680"/>
            <a:ext cx="6637468" cy="648072"/>
          </a:xfrm>
        </p:spPr>
        <p:txBody>
          <a:bodyPr>
            <a:noAutofit/>
          </a:bodyPr>
          <a:lstStyle/>
          <a:p>
            <a:r>
              <a:rPr lang="es-EC" sz="1800" b="1" dirty="0" smtClean="0"/>
              <a:t>Descripción general de las </a:t>
            </a:r>
            <a:r>
              <a:rPr lang="es-EC" sz="1800" b="1" dirty="0"/>
              <a:t>v</a:t>
            </a:r>
            <a:r>
              <a:rPr lang="es-EC" sz="1800" b="1" dirty="0" smtClean="0"/>
              <a:t>ariables aumentadas dentro de la Ficha Catastral del Cantón Chambo</a:t>
            </a:r>
            <a:endParaRPr lang="es-EC" sz="1800" b="1" dirty="0"/>
          </a:p>
        </p:txBody>
      </p:sp>
      <p:sp>
        <p:nvSpPr>
          <p:cNvPr id="3" name="2 Marcador de texto"/>
          <p:cNvSpPr>
            <a:spLocks noGrp="1"/>
          </p:cNvSpPr>
          <p:nvPr>
            <p:ph type="body" idx="1"/>
          </p:nvPr>
        </p:nvSpPr>
        <p:spPr/>
        <p:txBody>
          <a:bodyPr/>
          <a:lstStyle/>
          <a:p>
            <a:endParaRPr lang="es-EC"/>
          </a:p>
        </p:txBody>
      </p:sp>
      <p:graphicFrame>
        <p:nvGraphicFramePr>
          <p:cNvPr id="5" name="4 Diagrama"/>
          <p:cNvGraphicFramePr/>
          <p:nvPr>
            <p:extLst>
              <p:ext uri="{D42A27DB-BD31-4B8C-83A1-F6EECF244321}">
                <p14:modId xmlns:p14="http://schemas.microsoft.com/office/powerpoint/2010/main" val="2218932429"/>
              </p:ext>
            </p:extLst>
          </p:nvPr>
        </p:nvGraphicFramePr>
        <p:xfrm>
          <a:off x="755576" y="1268760"/>
          <a:ext cx="7704856"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4096026"/>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1268760"/>
            <a:ext cx="7488832" cy="4536504"/>
          </a:xfrm>
        </p:spPr>
        <p:txBody>
          <a:bodyPr>
            <a:normAutofit fontScale="92500" lnSpcReduction="20000"/>
          </a:bodyPr>
          <a:lstStyle/>
          <a:p>
            <a:pPr algn="just"/>
            <a:r>
              <a:rPr lang="es-EC" dirty="0"/>
              <a:t>De lo anterior se desprende la importancia de que el cantón Chambo disponga de un sistema catastral técnicamente levantado y actualizado a fin de proporcionar una mayor seguridad jurídica a las personas así como también una mejor repartición de los bienes y servicios otorgados en el cantón para cada uno de sus habitantes. </a:t>
            </a:r>
          </a:p>
          <a:p>
            <a:pPr marL="68580" indent="0" algn="just">
              <a:buNone/>
            </a:pPr>
            <a:endParaRPr lang="es-EC" dirty="0"/>
          </a:p>
          <a:p>
            <a:pPr algn="just"/>
            <a:r>
              <a:rPr lang="es-EC" dirty="0"/>
              <a:t>Adicionalmente el presupuesto municipal se financia con los impuestos prediales, y estos impuestos son inversiones para la obra pública, es por esto que con la actualización del catastro se van a generar mayores niveles de  ingresos que podrán emplearse en  mejoras para la obra pública del Cantón Chambo. </a:t>
            </a:r>
          </a:p>
          <a:p>
            <a:endParaRPr lang="es-EC" dirty="0"/>
          </a:p>
        </p:txBody>
      </p:sp>
    </p:spTree>
    <p:extLst>
      <p:ext uri="{BB962C8B-B14F-4D97-AF65-F5344CB8AC3E}">
        <p14:creationId xmlns:p14="http://schemas.microsoft.com/office/powerpoint/2010/main" val="2089115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908720"/>
            <a:ext cx="7024744" cy="1143000"/>
          </a:xfrm>
        </p:spPr>
        <p:txBody>
          <a:bodyPr>
            <a:normAutofit/>
          </a:bodyPr>
          <a:lstStyle/>
          <a:p>
            <a:r>
              <a:rPr lang="es-EC" sz="3600" b="1" dirty="0" smtClean="0"/>
              <a:t>DATOS ADMINISTRATIVOS</a:t>
            </a:r>
            <a:endParaRPr lang="es-EC" sz="3600" b="1" dirty="0"/>
          </a:p>
        </p:txBody>
      </p:sp>
      <p:pic>
        <p:nvPicPr>
          <p:cNvPr id="4" name="3 Marcador de contenido"/>
          <p:cNvPicPr>
            <a:picLocks noGrp="1"/>
          </p:cNvPicPr>
          <p:nvPr>
            <p:ph idx="1"/>
          </p:nvPr>
        </p:nvPicPr>
        <p:blipFill rotWithShape="1">
          <a:blip r:embed="rId2" cstate="print">
            <a:extLst>
              <a:ext uri="{28A0092B-C50C-407E-A947-70E740481C1C}">
                <a14:useLocalDpi xmlns:a14="http://schemas.microsoft.com/office/drawing/2010/main" val="0"/>
              </a:ext>
            </a:extLst>
          </a:blip>
          <a:srcRect l="701" t="27499" b="2500"/>
          <a:stretch/>
        </p:blipFill>
        <p:spPr bwMode="auto">
          <a:xfrm>
            <a:off x="683568" y="2276872"/>
            <a:ext cx="7848872" cy="2376264"/>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208473420"/>
      </p:ext>
    </p:extLst>
  </p:cSld>
  <p:clrMapOvr>
    <a:masterClrMapping/>
  </p:clrMapOvr>
  <p:transition spd="slow">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692696"/>
            <a:ext cx="7024744" cy="1143000"/>
          </a:xfrm>
        </p:spPr>
        <p:txBody>
          <a:bodyPr>
            <a:normAutofit fontScale="90000"/>
          </a:bodyPr>
          <a:lstStyle/>
          <a:p>
            <a:r>
              <a:rPr lang="es-EC" b="1" dirty="0" smtClean="0"/>
              <a:t>DATOS VALUATORIOS</a:t>
            </a:r>
            <a:r>
              <a:rPr lang="es-EC" b="1" dirty="0"/>
              <a:t/>
            </a:r>
            <a:br>
              <a:rPr lang="es-EC" b="1" dirty="0"/>
            </a:br>
            <a:endParaRPr lang="es-EC"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8439" t="19909" r="13760" b="8779"/>
          <a:stretch/>
        </p:blipFill>
        <p:spPr bwMode="auto">
          <a:xfrm>
            <a:off x="1475656" y="1628800"/>
            <a:ext cx="6032332" cy="4184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23172771"/>
      </p:ext>
    </p:extLst>
  </p:cSld>
  <p:clrMapOvr>
    <a:masterClrMapping/>
  </p:clrMapOvr>
  <p:transition spd="slow">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9315" t="19186" r="8672" b="10227"/>
          <a:stretch/>
        </p:blipFill>
        <p:spPr bwMode="auto">
          <a:xfrm>
            <a:off x="1403648" y="332940"/>
            <a:ext cx="5904656" cy="6192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03595552"/>
      </p:ext>
    </p:extLst>
  </p:cSld>
  <p:clrMapOvr>
    <a:masterClrMapping/>
  </p:clrMapOvr>
  <p:transition spd="slow">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305331586"/>
              </p:ext>
            </p:extLst>
          </p:nvPr>
        </p:nvGraphicFramePr>
        <p:xfrm>
          <a:off x="899592" y="1196752"/>
          <a:ext cx="7128792"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0631479"/>
      </p:ext>
    </p:extLst>
  </p:cSld>
  <p:clrMapOvr>
    <a:masterClrMapping/>
  </p:clrMapOvr>
  <p:transition spd="slow">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extLst>
              <p:ext uri="{D42A27DB-BD31-4B8C-83A1-F6EECF244321}">
                <p14:modId xmlns:p14="http://schemas.microsoft.com/office/powerpoint/2010/main" val="1746790447"/>
              </p:ext>
            </p:extLst>
          </p:nvPr>
        </p:nvGraphicFramePr>
        <p:xfrm>
          <a:off x="611560" y="476672"/>
          <a:ext cx="7416824"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087" t="18923" r="38116" b="31423"/>
          <a:stretch/>
        </p:blipFill>
        <p:spPr bwMode="auto">
          <a:xfrm>
            <a:off x="3580904" y="620688"/>
            <a:ext cx="1387003" cy="1180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099" t="17607" r="38897" b="26316"/>
          <a:stretch/>
        </p:blipFill>
        <p:spPr bwMode="auto">
          <a:xfrm>
            <a:off x="6300191" y="2420888"/>
            <a:ext cx="1388219" cy="1020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7648" t="7465" r="22279" b="13368"/>
          <a:stretch/>
        </p:blipFill>
        <p:spPr bwMode="auto">
          <a:xfrm>
            <a:off x="3816730" y="4725144"/>
            <a:ext cx="1151177" cy="1023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008" t="15520" r="45252" b="32281"/>
          <a:stretch/>
        </p:blipFill>
        <p:spPr bwMode="auto">
          <a:xfrm>
            <a:off x="1043608" y="2420888"/>
            <a:ext cx="154339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9674873"/>
      </p:ext>
    </p:extLst>
  </p:cSld>
  <p:clrMapOvr>
    <a:masterClrMapping/>
  </p:clrMapOvr>
  <p:transition spd="slow">
    <p:randomBar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5 Marcador de contenido"/>
          <p:cNvGraphicFramePr>
            <a:graphicFrameLocks noGrp="1"/>
          </p:cNvGraphicFramePr>
          <p:nvPr>
            <p:ph idx="1"/>
            <p:extLst>
              <p:ext uri="{D42A27DB-BD31-4B8C-83A1-F6EECF244321}">
                <p14:modId xmlns:p14="http://schemas.microsoft.com/office/powerpoint/2010/main" val="1967737013"/>
              </p:ext>
            </p:extLst>
          </p:nvPr>
        </p:nvGraphicFramePr>
        <p:xfrm>
          <a:off x="920192" y="656692"/>
          <a:ext cx="7344816"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296" t="25368" r="37980" b="23377"/>
          <a:stretch/>
        </p:blipFill>
        <p:spPr bwMode="auto">
          <a:xfrm>
            <a:off x="1259632" y="2492896"/>
            <a:ext cx="1757385"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149" t="25664" r="51489" b="31628"/>
          <a:stretch/>
        </p:blipFill>
        <p:spPr bwMode="auto">
          <a:xfrm>
            <a:off x="3810719" y="764704"/>
            <a:ext cx="1769393" cy="1002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70" t="9897" r="43042" b="30555"/>
          <a:stretch/>
        </p:blipFill>
        <p:spPr bwMode="auto">
          <a:xfrm>
            <a:off x="6372200" y="2266950"/>
            <a:ext cx="1733924" cy="1061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295" t="7987" r="41606" b="13541"/>
          <a:stretch/>
        </p:blipFill>
        <p:spPr bwMode="auto">
          <a:xfrm>
            <a:off x="4057036" y="4509120"/>
            <a:ext cx="1415945" cy="1176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189033"/>
      </p:ext>
    </p:extLst>
  </p:cSld>
  <p:clrMapOvr>
    <a:masterClrMapping/>
  </p:clrMapOvr>
  <p:transition spd="slow">
    <p:randomBar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260648"/>
            <a:ext cx="7024744" cy="1143000"/>
          </a:xfrm>
        </p:spPr>
        <p:txBody>
          <a:bodyPr>
            <a:normAutofit/>
          </a:bodyPr>
          <a:lstStyle/>
          <a:p>
            <a:r>
              <a:rPr lang="es-EC" sz="3600" b="1" dirty="0" smtClean="0"/>
              <a:t>DATOS CARTOGRÁFICOS</a:t>
            </a:r>
            <a:endParaRPr lang="es-EC" sz="3600" b="1" dirty="0"/>
          </a:p>
        </p:txBody>
      </p:sp>
      <p:pic>
        <p:nvPicPr>
          <p:cNvPr id="5" name="0 Imagen"/>
          <p:cNvPicPr>
            <a:picLocks noGrp="1"/>
          </p:cNvPicPr>
          <p:nvPr>
            <p:ph idx="1"/>
          </p:nvPr>
        </p:nvPicPr>
        <p:blipFill rotWithShape="1">
          <a:blip r:embed="rId2" cstate="print">
            <a:extLst>
              <a:ext uri="{28A0092B-C50C-407E-A947-70E740481C1C}">
                <a14:useLocalDpi xmlns:a14="http://schemas.microsoft.com/office/drawing/2010/main" val="0"/>
              </a:ext>
            </a:extLst>
          </a:blip>
          <a:srcRect l="1859" r="1115"/>
          <a:stretch/>
        </p:blipFill>
        <p:spPr bwMode="auto">
          <a:xfrm>
            <a:off x="1475656" y="1412776"/>
            <a:ext cx="6048672" cy="5184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9254040"/>
      </p:ext>
    </p:extLst>
  </p:cSld>
  <p:clrMapOvr>
    <a:masterClrMapping/>
  </p:clrMapOvr>
  <p:transition spd="slow">
    <p:randomBar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200" b="1" u="sng" dirty="0" smtClean="0">
                <a:solidFill>
                  <a:schemeClr val="tx1"/>
                </a:solidFill>
              </a:rPr>
              <a:t>Levantamiento de Campo</a:t>
            </a:r>
            <a:endParaRPr lang="es-EC" sz="3200" b="1" u="sng" dirty="0">
              <a:solidFill>
                <a:schemeClr val="tx1"/>
              </a:solidFill>
            </a:endParaRPr>
          </a:p>
        </p:txBody>
      </p:sp>
      <p:pic>
        <p:nvPicPr>
          <p:cNvPr id="4" name="3 Marcador de contenido"/>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852936"/>
            <a:ext cx="7056784" cy="187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90784077"/>
      </p:ext>
    </p:extLst>
  </p:cSld>
  <p:clrMapOvr>
    <a:masterClrMapping/>
  </p:clrMapOvr>
  <p:transition spd="slow">
    <p:randomBar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2132856"/>
            <a:ext cx="7128910" cy="1753264"/>
          </a:xfrm>
        </p:spPr>
        <p:txBody>
          <a:bodyPr>
            <a:normAutofit/>
          </a:bodyPr>
          <a:lstStyle/>
          <a:p>
            <a:pPr algn="ctr"/>
            <a:r>
              <a:rPr lang="es-EC"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Desarrollo y Resultados</a:t>
            </a:r>
          </a:p>
        </p:txBody>
      </p:sp>
    </p:spTree>
    <p:extLst>
      <p:ext uri="{BB962C8B-B14F-4D97-AF65-F5344CB8AC3E}">
        <p14:creationId xmlns:p14="http://schemas.microsoft.com/office/powerpoint/2010/main" val="383646086"/>
      </p:ext>
    </p:extLst>
  </p:cSld>
  <p:clrMapOvr>
    <a:masterClrMapping/>
  </p:clrMapOvr>
  <p:transition spd="slow">
    <p:randomBar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Tamaño de Muestra</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normAutofit/>
              </a:bodyPr>
              <a:lstStyle/>
              <a:p>
                <a:pPr marL="68580" indent="0">
                  <a:buNone/>
                </a:pPr>
                <a14:m>
                  <m:oMathPara xmlns:m="http://schemas.openxmlformats.org/officeDocument/2006/math">
                    <m:oMathParaPr>
                      <m:jc m:val="centerGroup"/>
                    </m:oMathParaPr>
                    <m:oMath xmlns:m="http://schemas.openxmlformats.org/officeDocument/2006/math">
                      <m:r>
                        <a:rPr lang="en-US" b="1" i="1">
                          <a:latin typeface="Cambria Math"/>
                        </a:rPr>
                        <m:t>𝒏</m:t>
                      </m:r>
                      <m:r>
                        <a:rPr lang="en-US" i="1">
                          <a:latin typeface="Cambria Math"/>
                        </a:rPr>
                        <m:t>=</m:t>
                      </m:r>
                      <m:f>
                        <m:fPr>
                          <m:ctrlPr>
                            <a:rPr lang="es-EC" i="1">
                              <a:latin typeface="Cambria Math"/>
                            </a:rPr>
                          </m:ctrlPr>
                        </m:fPr>
                        <m:num>
                          <m:r>
                            <a:rPr lang="es-EC" i="1">
                              <a:latin typeface="Cambria Math"/>
                            </a:rPr>
                            <m:t>𝑁</m:t>
                          </m:r>
                          <m:r>
                            <a:rPr lang="es-EC" i="1">
                              <a:latin typeface="Cambria Math"/>
                            </a:rPr>
                            <m:t>∗</m:t>
                          </m:r>
                          <m:sSup>
                            <m:sSupPr>
                              <m:ctrlPr>
                                <a:rPr lang="es-EC" i="1">
                                  <a:latin typeface="Cambria Math"/>
                                </a:rPr>
                              </m:ctrlPr>
                            </m:sSupPr>
                            <m:e>
                              <m:r>
                                <a:rPr lang="es-EC" i="1">
                                  <a:latin typeface="Cambria Math"/>
                                </a:rPr>
                                <m:t>𝑍𝑎</m:t>
                              </m:r>
                            </m:e>
                            <m:sup>
                              <m:r>
                                <a:rPr lang="es-EC" i="1">
                                  <a:latin typeface="Cambria Math"/>
                                </a:rPr>
                                <m:t>2</m:t>
                              </m:r>
                            </m:sup>
                          </m:sSup>
                          <m:r>
                            <a:rPr lang="es-EC" i="1">
                              <a:latin typeface="Cambria Math"/>
                            </a:rPr>
                            <m:t>𝑝</m:t>
                          </m:r>
                          <m:r>
                            <a:rPr lang="es-EC" i="1">
                              <a:latin typeface="Cambria Math"/>
                            </a:rPr>
                            <m:t>∗</m:t>
                          </m:r>
                          <m:r>
                            <a:rPr lang="es-EC" i="1">
                              <a:latin typeface="Cambria Math"/>
                            </a:rPr>
                            <m:t>𝑞</m:t>
                          </m:r>
                        </m:num>
                        <m:den>
                          <m:sSup>
                            <m:sSupPr>
                              <m:ctrlPr>
                                <a:rPr lang="es-EC" i="1">
                                  <a:latin typeface="Cambria Math"/>
                                </a:rPr>
                              </m:ctrlPr>
                            </m:sSupPr>
                            <m:e>
                              <m:r>
                                <a:rPr lang="es-EC" i="1">
                                  <a:latin typeface="Cambria Math"/>
                                </a:rPr>
                                <m:t>𝑑</m:t>
                              </m:r>
                            </m:e>
                            <m:sup>
                              <m:r>
                                <a:rPr lang="es-EC" i="1">
                                  <a:latin typeface="Cambria Math"/>
                                </a:rPr>
                                <m:t>2 </m:t>
                              </m:r>
                            </m:sup>
                          </m:sSup>
                          <m:r>
                            <a:rPr lang="es-EC" i="1">
                              <a:latin typeface="Cambria Math"/>
                            </a:rPr>
                            <m:t>∗</m:t>
                          </m:r>
                          <m:d>
                            <m:dPr>
                              <m:ctrlPr>
                                <a:rPr lang="es-EC" i="1">
                                  <a:latin typeface="Cambria Math"/>
                                </a:rPr>
                              </m:ctrlPr>
                            </m:dPr>
                            <m:e>
                              <m:r>
                                <a:rPr lang="es-EC" i="1">
                                  <a:latin typeface="Cambria Math"/>
                                </a:rPr>
                                <m:t>𝑁</m:t>
                              </m:r>
                              <m:r>
                                <a:rPr lang="es-EC" i="1">
                                  <a:latin typeface="Cambria Math"/>
                                </a:rPr>
                                <m:t>−1</m:t>
                              </m:r>
                            </m:e>
                          </m:d>
                          <m:r>
                            <a:rPr lang="es-EC" i="1">
                              <a:latin typeface="Cambria Math"/>
                            </a:rPr>
                            <m:t>+</m:t>
                          </m:r>
                          <m:sSup>
                            <m:sSupPr>
                              <m:ctrlPr>
                                <a:rPr lang="es-EC" i="1">
                                  <a:latin typeface="Cambria Math"/>
                                </a:rPr>
                              </m:ctrlPr>
                            </m:sSupPr>
                            <m:e>
                              <m:r>
                                <a:rPr lang="es-EC" i="1">
                                  <a:latin typeface="Cambria Math"/>
                                </a:rPr>
                                <m:t>𝑍𝑎</m:t>
                              </m:r>
                            </m:e>
                            <m:sup>
                              <m:r>
                                <a:rPr lang="es-EC" i="1">
                                  <a:latin typeface="Cambria Math"/>
                                </a:rPr>
                                <m:t>2 </m:t>
                              </m:r>
                            </m:sup>
                          </m:sSup>
                          <m:r>
                            <a:rPr lang="es-EC" i="1">
                              <a:latin typeface="Cambria Math"/>
                            </a:rPr>
                            <m:t>∗</m:t>
                          </m:r>
                          <m:r>
                            <a:rPr lang="es-EC" i="1">
                              <a:latin typeface="Cambria Math"/>
                            </a:rPr>
                            <m:t>𝑝</m:t>
                          </m:r>
                          <m:r>
                            <a:rPr lang="es-EC" i="1">
                              <a:latin typeface="Cambria Math"/>
                            </a:rPr>
                            <m:t>∗</m:t>
                          </m:r>
                          <m:r>
                            <a:rPr lang="es-EC" i="1">
                              <a:latin typeface="Cambria Math"/>
                            </a:rPr>
                            <m:t>𝑞</m:t>
                          </m:r>
                        </m:den>
                      </m:f>
                    </m:oMath>
                  </m:oMathPara>
                </a14:m>
                <a:endParaRPr lang="es-EC" dirty="0"/>
              </a:p>
              <a:p>
                <a:pPr marL="68580" indent="0">
                  <a:buNone/>
                </a:pPr>
                <a:r>
                  <a:rPr lang="es-EC" sz="1900" dirty="0"/>
                  <a:t>Dónde:</a:t>
                </a:r>
              </a:p>
              <a:p>
                <a:r>
                  <a:rPr lang="es-EC" sz="1900" dirty="0"/>
                  <a:t>N: Total de la población</a:t>
                </a:r>
              </a:p>
              <a:p>
                <a:r>
                  <a:rPr lang="es-EC" sz="1900" dirty="0" err="1"/>
                  <a:t>Za</a:t>
                </a:r>
                <a:r>
                  <a:rPr lang="es-EC" sz="1900" dirty="0"/>
                  <a:t>: 1.96 al cuadrado (si la seguridad es del 95%)</a:t>
                </a:r>
              </a:p>
              <a:p>
                <a:r>
                  <a:rPr lang="es-EC" sz="1900" dirty="0"/>
                  <a:t>p: proporción esperada (en este caso 5%: 0.05)</a:t>
                </a:r>
              </a:p>
              <a:p>
                <a:r>
                  <a:rPr lang="es-EC" sz="1900" dirty="0"/>
                  <a:t>q: 1-p (en este caso 1-0.05=0.95)</a:t>
                </a:r>
              </a:p>
              <a:p>
                <a:r>
                  <a:rPr lang="es-EC" sz="1900" dirty="0"/>
                  <a:t>d: precisión ( en su investigación use un 5%)</a:t>
                </a:r>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842167590"/>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764704"/>
            <a:ext cx="7024744" cy="1143000"/>
          </a:xfrm>
        </p:spPr>
        <p:txBody>
          <a:bodyPr>
            <a:normAutofit fontScale="90000"/>
          </a:bodyPr>
          <a:lstStyle/>
          <a:p>
            <a:r>
              <a:rPr lang="es-EC" dirty="0" smtClean="0"/>
              <a:t>Descripción del Área de Estudio</a:t>
            </a:r>
            <a:endParaRPr lang="es-EC" dirty="0"/>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1988840"/>
            <a:ext cx="6768751" cy="43003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64116928"/>
      </p:ext>
    </p:extLst>
  </p:cSld>
  <p:clrMapOvr>
    <a:masterClrMapping/>
  </p:clrMapOvr>
  <p:transition spd="slow">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971289995"/>
              </p:ext>
            </p:extLst>
          </p:nvPr>
        </p:nvGraphicFramePr>
        <p:xfrm>
          <a:off x="1475656" y="1124744"/>
          <a:ext cx="6192688" cy="3456384"/>
        </p:xfrm>
        <a:graphic>
          <a:graphicData uri="http://schemas.openxmlformats.org/drawingml/2006/table">
            <a:tbl>
              <a:tblPr firstRow="1" firstCol="1" bandRow="1">
                <a:tableStyleId>{5C22544A-7EE6-4342-B048-85BDC9FD1C3A}</a:tableStyleId>
              </a:tblPr>
              <a:tblGrid>
                <a:gridCol w="580711"/>
                <a:gridCol w="4845532"/>
                <a:gridCol w="766445"/>
              </a:tblGrid>
              <a:tr h="558991">
                <a:tc>
                  <a:txBody>
                    <a:bodyPr/>
                    <a:lstStyle/>
                    <a:p>
                      <a:pPr algn="ctr">
                        <a:lnSpc>
                          <a:spcPct val="200000"/>
                        </a:lnSpc>
                        <a:spcAft>
                          <a:spcPts val="0"/>
                        </a:spcAft>
                      </a:pPr>
                      <a:r>
                        <a:rPr lang="es-EC" sz="1100" dirty="0">
                          <a:effectLst/>
                        </a:rPr>
                        <a:t>N</a:t>
                      </a:r>
                      <a:endParaRPr lang="es-EC" sz="12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a:effectLst/>
                        </a:rPr>
                        <a:t>Total de la población</a:t>
                      </a:r>
                      <a:endParaRPr lang="es-EC" sz="120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a:effectLst/>
                        </a:rPr>
                        <a:t>402</a:t>
                      </a:r>
                      <a:endParaRPr lang="es-EC" sz="1200">
                        <a:effectLst/>
                        <a:latin typeface="Times New Roman"/>
                        <a:ea typeface="Calibri"/>
                        <a:cs typeface="Times New Roman"/>
                      </a:endParaRPr>
                    </a:p>
                  </a:txBody>
                  <a:tcPr marL="68580" marR="68580" marT="0" marB="0"/>
                </a:tc>
              </a:tr>
              <a:tr h="559241">
                <a:tc>
                  <a:txBody>
                    <a:bodyPr/>
                    <a:lstStyle/>
                    <a:p>
                      <a:pPr algn="ctr">
                        <a:lnSpc>
                          <a:spcPct val="200000"/>
                        </a:lnSpc>
                        <a:spcAft>
                          <a:spcPts val="0"/>
                        </a:spcAft>
                      </a:pPr>
                      <a:r>
                        <a:rPr lang="es-EC" sz="1100">
                          <a:effectLst/>
                        </a:rPr>
                        <a:t>Za</a:t>
                      </a:r>
                      <a:endParaRPr lang="es-EC" sz="120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a:effectLst/>
                        </a:rPr>
                        <a:t>1.96  al cuadrado si la seguridad es del 95%</a:t>
                      </a:r>
                      <a:endParaRPr lang="es-EC" sz="120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a:effectLst/>
                        </a:rPr>
                        <a:t>3,8416</a:t>
                      </a:r>
                      <a:endParaRPr lang="es-EC" sz="1200">
                        <a:effectLst/>
                        <a:latin typeface="Times New Roman"/>
                        <a:ea typeface="Calibri"/>
                        <a:cs typeface="Times New Roman"/>
                      </a:endParaRPr>
                    </a:p>
                  </a:txBody>
                  <a:tcPr marL="68580" marR="68580" marT="0" marB="0"/>
                </a:tc>
              </a:tr>
              <a:tr h="1219670">
                <a:tc>
                  <a:txBody>
                    <a:bodyPr/>
                    <a:lstStyle/>
                    <a:p>
                      <a:pPr algn="ctr">
                        <a:lnSpc>
                          <a:spcPct val="200000"/>
                        </a:lnSpc>
                        <a:spcAft>
                          <a:spcPts val="0"/>
                        </a:spcAft>
                      </a:pPr>
                      <a:r>
                        <a:rPr lang="es-EC" sz="1100">
                          <a:effectLst/>
                        </a:rPr>
                        <a:t>p</a:t>
                      </a:r>
                      <a:endParaRPr lang="es-EC" sz="120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a:effectLst/>
                        </a:rPr>
                        <a:t>Proporción esperada si es al 5%=0,05 o al 50%=0,5 que maximiza el tamaño de muestra.</a:t>
                      </a:r>
                      <a:endParaRPr lang="es-EC" sz="120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a:effectLst/>
                        </a:rPr>
                        <a:t>0,05</a:t>
                      </a:r>
                      <a:endParaRPr lang="es-EC" sz="1200">
                        <a:effectLst/>
                        <a:latin typeface="Times New Roman"/>
                        <a:ea typeface="Calibri"/>
                        <a:cs typeface="Times New Roman"/>
                      </a:endParaRPr>
                    </a:p>
                  </a:txBody>
                  <a:tcPr marL="68580" marR="68580" marT="0" marB="0"/>
                </a:tc>
              </a:tr>
              <a:tr h="559241">
                <a:tc>
                  <a:txBody>
                    <a:bodyPr/>
                    <a:lstStyle/>
                    <a:p>
                      <a:pPr algn="ctr">
                        <a:lnSpc>
                          <a:spcPct val="200000"/>
                        </a:lnSpc>
                        <a:spcAft>
                          <a:spcPts val="0"/>
                        </a:spcAft>
                      </a:pPr>
                      <a:r>
                        <a:rPr lang="es-EC" sz="1100">
                          <a:effectLst/>
                        </a:rPr>
                        <a:t>q</a:t>
                      </a:r>
                      <a:endParaRPr lang="es-EC" sz="120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a:effectLst/>
                        </a:rPr>
                        <a:t>1-p</a:t>
                      </a:r>
                      <a:endParaRPr lang="es-EC" sz="120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a:effectLst/>
                        </a:rPr>
                        <a:t>0,95</a:t>
                      </a:r>
                      <a:endParaRPr lang="es-EC" sz="1200">
                        <a:effectLst/>
                        <a:latin typeface="Times New Roman"/>
                        <a:ea typeface="Calibri"/>
                        <a:cs typeface="Times New Roman"/>
                      </a:endParaRPr>
                    </a:p>
                  </a:txBody>
                  <a:tcPr marL="68580" marR="68580" marT="0" marB="0"/>
                </a:tc>
              </a:tr>
              <a:tr h="559241">
                <a:tc>
                  <a:txBody>
                    <a:bodyPr/>
                    <a:lstStyle/>
                    <a:p>
                      <a:pPr algn="ctr">
                        <a:lnSpc>
                          <a:spcPct val="200000"/>
                        </a:lnSpc>
                        <a:spcAft>
                          <a:spcPts val="0"/>
                        </a:spcAft>
                      </a:pPr>
                      <a:r>
                        <a:rPr lang="es-EC" sz="1100">
                          <a:effectLst/>
                        </a:rPr>
                        <a:t>d</a:t>
                      </a:r>
                      <a:endParaRPr lang="es-EC" sz="120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a:effectLst/>
                        </a:rPr>
                        <a:t>Precisión  en su investigación use el 5%</a:t>
                      </a:r>
                      <a:endParaRPr lang="es-EC" sz="120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100" dirty="0">
                          <a:effectLst/>
                        </a:rPr>
                        <a:t>0,05</a:t>
                      </a:r>
                      <a:endParaRPr lang="es-EC" sz="1200" dirty="0">
                        <a:effectLst/>
                        <a:latin typeface="Times New Roman"/>
                        <a:ea typeface="Calibri"/>
                        <a:cs typeface="Times New Roman"/>
                      </a:endParaRPr>
                    </a:p>
                  </a:txBody>
                  <a:tcPr marL="68580" marR="68580" marT="0" marB="0"/>
                </a:tc>
              </a:tr>
            </a:tbl>
          </a:graphicData>
        </a:graphic>
      </p:graphicFrame>
      <p:sp>
        <p:nvSpPr>
          <p:cNvPr id="5" name="4 Rectángulo redondeado"/>
          <p:cNvSpPr/>
          <p:nvPr/>
        </p:nvSpPr>
        <p:spPr>
          <a:xfrm>
            <a:off x="2411760" y="4869160"/>
            <a:ext cx="4536504" cy="79208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dirty="0"/>
              <a:t>El resultado de la muestra es: </a:t>
            </a:r>
            <a:r>
              <a:rPr lang="es-EC" i="1" dirty="0"/>
              <a:t>61,9045044</a:t>
            </a:r>
            <a:endParaRPr lang="es-EC" dirty="0"/>
          </a:p>
          <a:p>
            <a:pPr algn="ctr"/>
            <a:endParaRPr lang="es-EC" dirty="0"/>
          </a:p>
        </p:txBody>
      </p:sp>
    </p:spTree>
    <p:extLst>
      <p:ext uri="{BB962C8B-B14F-4D97-AF65-F5344CB8AC3E}">
        <p14:creationId xmlns:p14="http://schemas.microsoft.com/office/powerpoint/2010/main" val="3301053929"/>
      </p:ext>
    </p:extLst>
  </p:cSld>
  <p:clrMapOvr>
    <a:masterClrMapping/>
  </p:clrMapOvr>
  <p:transition spd="slow">
    <p:randomBar dir="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115616" y="814735"/>
            <a:ext cx="2601994"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altLang="es-EC" sz="1100" b="1" i="0" u="none" strike="noStrike" cap="none" normalizeH="0" baseline="0" dirty="0" smtClean="0" bmk="_Toc397965397">
                <a:ln>
                  <a:noFill/>
                </a:ln>
                <a:solidFill>
                  <a:schemeClr val="tx1"/>
                </a:solidFill>
                <a:effectLst/>
                <a:latin typeface="+mj-lt"/>
                <a:ea typeface="Calibri" pitchFamily="34" charset="0"/>
                <a:cs typeface="Times New Roman" pitchFamily="18" charset="0"/>
              </a:rPr>
              <a:t>Tabla:</a:t>
            </a:r>
            <a:r>
              <a:rPr kumimoji="0" lang="es-EC" altLang="es-EC" sz="1100" b="1" i="0" u="none" strike="noStrike" cap="none" normalizeH="0" dirty="0" smtClean="0" bmk="_Toc397965397">
                <a:ln>
                  <a:noFill/>
                </a:ln>
                <a:solidFill>
                  <a:schemeClr val="tx1"/>
                </a:solidFill>
                <a:effectLst/>
                <a:latin typeface="+mj-lt"/>
                <a:ea typeface="Calibri" pitchFamily="34" charset="0"/>
                <a:cs typeface="Times New Roman" pitchFamily="18" charset="0"/>
              </a:rPr>
              <a:t> </a:t>
            </a:r>
            <a:r>
              <a:rPr kumimoji="0" lang="es-EC" altLang="es-EC" sz="1100" b="0" i="0" u="none" strike="noStrike" cap="none" normalizeH="0" baseline="0" dirty="0" smtClean="0" bmk="_Toc397965397">
                <a:ln>
                  <a:noFill/>
                </a:ln>
                <a:solidFill>
                  <a:schemeClr val="tx1"/>
                </a:solidFill>
                <a:effectLst/>
                <a:latin typeface="+mj-lt"/>
                <a:ea typeface="Calibri" pitchFamily="34" charset="0"/>
                <a:cs typeface="Times New Roman" pitchFamily="18" charset="0"/>
              </a:rPr>
              <a:t>Fichas Catastrales Censadas</a:t>
            </a:r>
            <a:endParaRPr kumimoji="0" lang="es-EC" altLang="es-EC" sz="8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1695" t="30391" r="51394" b="16742"/>
          <a:stretch/>
        </p:blipFill>
        <p:spPr bwMode="auto">
          <a:xfrm>
            <a:off x="1148160" y="1350392"/>
            <a:ext cx="2795985" cy="4914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7950" t="25307" r="30576" b="9548"/>
          <a:stretch/>
        </p:blipFill>
        <p:spPr bwMode="auto">
          <a:xfrm>
            <a:off x="4850482" y="1299592"/>
            <a:ext cx="2874466" cy="4902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97217381"/>
      </p:ext>
    </p:extLst>
  </p:cSld>
  <p:clrMapOvr>
    <a:masterClrMapping/>
  </p:clrMapOvr>
  <p:transition spd="slow">
    <p:randomBar dir="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115616" y="2132856"/>
            <a:ext cx="6984776" cy="1702160"/>
          </a:xfrm>
        </p:spPr>
        <p:txBody>
          <a:bodyPr>
            <a:normAutofit/>
          </a:bodyPr>
          <a:lstStyle/>
          <a:p>
            <a:r>
              <a:rPr lang="es-EC" sz="5300" b="1" dirty="0" smtClean="0"/>
              <a:t>AVALÚO CATASTRAL</a:t>
            </a:r>
            <a:endParaRPr lang="es-EC" sz="5300" b="1" dirty="0"/>
          </a:p>
        </p:txBody>
      </p:sp>
      <p:sp>
        <p:nvSpPr>
          <p:cNvPr id="3" name="2 Subtítulo"/>
          <p:cNvSpPr>
            <a:spLocks noGrp="1"/>
          </p:cNvSpPr>
          <p:nvPr>
            <p:ph type="subTitle" idx="1"/>
          </p:nvPr>
        </p:nvSpPr>
        <p:spPr/>
        <p:txBody>
          <a:bodyPr/>
          <a:lstStyle/>
          <a:p>
            <a:endParaRPr lang="es-EC"/>
          </a:p>
        </p:txBody>
      </p:sp>
    </p:spTree>
    <p:extLst>
      <p:ext uri="{BB962C8B-B14F-4D97-AF65-F5344CB8AC3E}">
        <p14:creationId xmlns:p14="http://schemas.microsoft.com/office/powerpoint/2010/main" val="34897224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71472" y="714356"/>
            <a:ext cx="8115328" cy="5411807"/>
          </a:xfrm>
        </p:spPr>
        <p:txBody>
          <a:bodyPr/>
          <a:lstStyle/>
          <a:p>
            <a:pPr algn="just"/>
            <a:endParaRPr lang="es-EC" dirty="0"/>
          </a:p>
        </p:txBody>
      </p:sp>
      <p:graphicFrame>
        <p:nvGraphicFramePr>
          <p:cNvPr id="4" name="3 Diagrama"/>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003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195736" y="2348880"/>
            <a:ext cx="5112568" cy="1702160"/>
          </a:xfrm>
        </p:spPr>
        <p:txBody>
          <a:bodyPr>
            <a:normAutofit/>
          </a:bodyPr>
          <a:lstStyle/>
          <a:p>
            <a:r>
              <a:rPr lang="es-MX" sz="4800" b="1" dirty="0">
                <a:solidFill>
                  <a:schemeClr val="tx1"/>
                </a:solidFill>
              </a:rPr>
              <a:t>Avalúo del Lote</a:t>
            </a:r>
            <a:endParaRPr lang="es-EC" sz="4800" b="1" dirty="0">
              <a:solidFill>
                <a:schemeClr val="tx1"/>
              </a:solidFill>
            </a:endParaRPr>
          </a:p>
        </p:txBody>
      </p:sp>
      <p:sp>
        <p:nvSpPr>
          <p:cNvPr id="3" name="2 Subtítulo"/>
          <p:cNvSpPr>
            <a:spLocks noGrp="1"/>
          </p:cNvSpPr>
          <p:nvPr>
            <p:ph type="subTitle" idx="1"/>
          </p:nvPr>
        </p:nvSpPr>
        <p:spPr/>
        <p:txBody>
          <a:bodyPr/>
          <a:lstStyle/>
          <a:p>
            <a:endParaRPr lang="es-EC"/>
          </a:p>
        </p:txBody>
      </p:sp>
    </p:spTree>
    <p:extLst>
      <p:ext uri="{BB962C8B-B14F-4D97-AF65-F5344CB8AC3E}">
        <p14:creationId xmlns:p14="http://schemas.microsoft.com/office/powerpoint/2010/main" val="3530396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just"/>
            <a:r>
              <a:rPr lang="es-MX" sz="2000" dirty="0" smtClean="0"/>
              <a:t>Se propone utilizar el método que consiste en realizar esta valoración por precio de ejes viales. </a:t>
            </a:r>
            <a:r>
              <a:rPr lang="es-EC" sz="2000" dirty="0" smtClean="0"/>
              <a:t/>
            </a:r>
            <a:br>
              <a:rPr lang="es-EC" sz="2000" dirty="0" smtClean="0"/>
            </a:br>
            <a:endParaRPr lang="es-EC" sz="2000" dirty="0"/>
          </a:p>
        </p:txBody>
      </p:sp>
      <p:sp>
        <p:nvSpPr>
          <p:cNvPr id="3" name="2 Marcador de contenido"/>
          <p:cNvSpPr>
            <a:spLocks noGrp="1"/>
          </p:cNvSpPr>
          <p:nvPr>
            <p:ph idx="1"/>
          </p:nvPr>
        </p:nvSpPr>
        <p:spPr/>
        <p:txBody>
          <a:bodyPr>
            <a:normAutofit lnSpcReduction="10000"/>
          </a:bodyPr>
          <a:lstStyle/>
          <a:p>
            <a:endParaRPr lang="es-EC" dirty="0"/>
          </a:p>
          <a:p>
            <a:pPr>
              <a:buNone/>
            </a:pPr>
            <a:r>
              <a:rPr lang="es-EC" b="1" dirty="0"/>
              <a:t>	</a:t>
            </a:r>
            <a:r>
              <a:rPr lang="es-EC" sz="1800" b="1" dirty="0" smtClean="0"/>
              <a:t>                </a:t>
            </a:r>
            <a:r>
              <a:rPr lang="es-EC" sz="1800" b="1" dirty="0" err="1" smtClean="0"/>
              <a:t>Ec</a:t>
            </a:r>
            <a:r>
              <a:rPr lang="es-EC" sz="1800" b="1" dirty="0" smtClean="0"/>
              <a:t> </a:t>
            </a:r>
            <a:r>
              <a:rPr lang="es-EC" sz="1800" b="1" dirty="0"/>
              <a:t>1.</a:t>
            </a:r>
            <a:r>
              <a:rPr lang="es-EC" sz="1800" dirty="0"/>
              <a:t> Fórmula para el avalúo del terreno	</a:t>
            </a:r>
          </a:p>
          <a:p>
            <a:pPr>
              <a:buNone/>
            </a:pPr>
            <a:endParaRPr lang="es-EC" sz="2400" dirty="0" smtClean="0"/>
          </a:p>
          <a:p>
            <a:pPr>
              <a:buNone/>
            </a:pPr>
            <a:r>
              <a:rPr lang="es-EC" sz="2400" dirty="0" smtClean="0"/>
              <a:t>Dónde</a:t>
            </a:r>
            <a:r>
              <a:rPr lang="es-EC" sz="2400" dirty="0"/>
              <a:t>:</a:t>
            </a:r>
          </a:p>
          <a:p>
            <a:pPr>
              <a:buNone/>
            </a:pPr>
            <a:r>
              <a:rPr lang="es-EC" sz="2400" dirty="0"/>
              <a:t>AT: Avalúo del Terreno</a:t>
            </a:r>
          </a:p>
          <a:p>
            <a:pPr>
              <a:buNone/>
            </a:pPr>
            <a:r>
              <a:rPr lang="es-EC" sz="2400" dirty="0"/>
              <a:t>Pe: Precio del Eje Vial</a:t>
            </a:r>
          </a:p>
          <a:p>
            <a:pPr>
              <a:buNone/>
            </a:pPr>
            <a:r>
              <a:rPr lang="es-EC" sz="2400" dirty="0"/>
              <a:t>a: Área del Predio</a:t>
            </a:r>
          </a:p>
          <a:p>
            <a:pPr>
              <a:buNone/>
            </a:pPr>
            <a:r>
              <a:rPr lang="es-EC" sz="2400" dirty="0"/>
              <a:t>F.H.: Factor de Homogenización</a:t>
            </a:r>
          </a:p>
          <a:p>
            <a:endParaRPr lang="es-EC" dirty="0"/>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02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419872" y="2104718"/>
            <a:ext cx="2550337" cy="428628"/>
          </a:xfrm>
          <a:prstGeom prst="rect">
            <a:avLst/>
          </a:prstGeom>
          <a:noFill/>
        </p:spPr>
      </p:pic>
      <p:sp>
        <p:nvSpPr>
          <p:cNvPr id="1027" name="Rectangle 3"/>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284946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764704"/>
            <a:ext cx="7024744" cy="1143000"/>
          </a:xfrm>
        </p:spPr>
        <p:txBody>
          <a:bodyPr/>
          <a:lstStyle/>
          <a:p>
            <a:endParaRPr lang="es-EC" dirty="0"/>
          </a:p>
        </p:txBody>
      </p:sp>
      <p:graphicFrame>
        <p:nvGraphicFramePr>
          <p:cNvPr id="4" name="3 Marcador de contenido"/>
          <p:cNvGraphicFramePr>
            <a:graphicFrameLocks noGrp="1"/>
          </p:cNvGraphicFramePr>
          <p:nvPr>
            <p:ph idx="1"/>
          </p:nvPr>
        </p:nvGraphicFramePr>
        <p:xfrm>
          <a:off x="457200" y="1609725"/>
          <a:ext cx="7239000" cy="484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46246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483768" y="1844824"/>
            <a:ext cx="4824536" cy="1702160"/>
          </a:xfrm>
        </p:spPr>
        <p:txBody>
          <a:bodyPr>
            <a:noAutofit/>
          </a:bodyPr>
          <a:lstStyle/>
          <a:p>
            <a:r>
              <a:rPr lang="es-EC" sz="6000" b="1" dirty="0" smtClean="0">
                <a:solidFill>
                  <a:schemeClr val="tx1"/>
                </a:solidFill>
              </a:rPr>
              <a:t>RESULTADOS</a:t>
            </a:r>
            <a:endParaRPr lang="es-EC" sz="6000" b="1" dirty="0">
              <a:solidFill>
                <a:schemeClr val="tx1"/>
              </a:solidFill>
            </a:endParaRPr>
          </a:p>
        </p:txBody>
      </p:sp>
      <p:sp>
        <p:nvSpPr>
          <p:cNvPr id="3" name="2 Subtítulo"/>
          <p:cNvSpPr>
            <a:spLocks noGrp="1"/>
          </p:cNvSpPr>
          <p:nvPr>
            <p:ph type="subTitle" idx="1"/>
          </p:nvPr>
        </p:nvSpPr>
        <p:spPr/>
        <p:txBody>
          <a:bodyPr/>
          <a:lstStyle/>
          <a:p>
            <a:endParaRPr lang="es-EC" dirty="0"/>
          </a:p>
        </p:txBody>
      </p:sp>
    </p:spTree>
    <p:extLst>
      <p:ext uri="{BB962C8B-B14F-4D97-AF65-F5344CB8AC3E}">
        <p14:creationId xmlns:p14="http://schemas.microsoft.com/office/powerpoint/2010/main" val="31871277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dirty="0"/>
          </a:p>
        </p:txBody>
      </p:sp>
      <p:pic>
        <p:nvPicPr>
          <p:cNvPr id="4" name="3 Marcador de contenido" descr="C:\Users\Israel\Desktop\mapas\PLANO SERVICIOS COMPLEMENTARIOS BIEN NF.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764704"/>
            <a:ext cx="7272808" cy="5472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78300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3 Imagen" descr="C:\Users\Israel\Desktop\MAPA_SERVICIOS_BASICOS_ZONA_1 BIEN FINA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620688"/>
            <a:ext cx="7416824" cy="5472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84759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0"/>
            <a:ext cx="7024744" cy="1143000"/>
          </a:xfrm>
        </p:spPr>
        <p:txBody>
          <a:bodyPr/>
          <a:lstStyle/>
          <a:p>
            <a:r>
              <a:rPr lang="es-EC" dirty="0" smtClean="0"/>
              <a:t>Área de Influencia</a:t>
            </a:r>
            <a:endParaRPr lang="es-EC" dirty="0"/>
          </a:p>
        </p:txBody>
      </p:sp>
      <p:pic>
        <p:nvPicPr>
          <p:cNvPr id="4" name="0 Imagen"/>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9752" y="1268760"/>
            <a:ext cx="4608512" cy="4464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CuadroTexto"/>
          <p:cNvSpPr txBox="1"/>
          <p:nvPr/>
        </p:nvSpPr>
        <p:spPr>
          <a:xfrm>
            <a:off x="2627784" y="5877272"/>
            <a:ext cx="4248472" cy="700192"/>
          </a:xfrm>
          <a:prstGeom prst="rect">
            <a:avLst/>
          </a:prstGeom>
          <a:noFill/>
        </p:spPr>
        <p:txBody>
          <a:bodyPr wrap="square" rtlCol="0">
            <a:spAutoFit/>
          </a:bodyPr>
          <a:lstStyle/>
          <a:p>
            <a:pPr algn="ctr"/>
            <a:r>
              <a:rPr lang="es-EC" sz="1050" b="1" dirty="0"/>
              <a:t>Mapa de Ubicación del Área de Influencia</a:t>
            </a:r>
          </a:p>
          <a:p>
            <a:pPr algn="ctr"/>
            <a:r>
              <a:rPr lang="es-EC" sz="1050" dirty="0"/>
              <a:t>Fuente: GAD Chambo</a:t>
            </a:r>
          </a:p>
          <a:p>
            <a:pPr algn="ctr"/>
            <a:r>
              <a:rPr lang="es-EC" sz="1050" dirty="0"/>
              <a:t>Realizado por: Montero P., Salazar A., 2013</a:t>
            </a:r>
          </a:p>
          <a:p>
            <a:pPr algn="ctr"/>
            <a:endParaRPr lang="es-EC" sz="800" dirty="0"/>
          </a:p>
        </p:txBody>
      </p:sp>
    </p:spTree>
    <p:extLst>
      <p:ext uri="{BB962C8B-B14F-4D97-AF65-F5344CB8AC3E}">
        <p14:creationId xmlns:p14="http://schemas.microsoft.com/office/powerpoint/2010/main" val="3852570991"/>
      </p:ext>
    </p:extLst>
  </p:cSld>
  <p:clrMapOvr>
    <a:masterClrMapping/>
  </p:clrMapOvr>
  <p:transition spd="slow">
    <p:randomBar dir="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 name="3 Marcador de contenido" descr="C:\Users\Israel\Desktop\PLANO SERVICIOS BASICOS Y COMPLEMENTARIOS.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692696"/>
            <a:ext cx="7848872" cy="5616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54441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 name="3 Marcador de contenido" descr="C:\Users\Israel\Desktop\mapas\PLANO CAPA DE RODADURA BIEN.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836712"/>
            <a:ext cx="7416824" cy="5328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68964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7624" y="692696"/>
            <a:ext cx="7024744" cy="1143000"/>
          </a:xfrm>
        </p:spPr>
        <p:txBody>
          <a:bodyPr>
            <a:noAutofit/>
          </a:bodyPr>
          <a:lstStyle/>
          <a:p>
            <a:pPr algn="l"/>
            <a:r>
              <a:rPr lang="es-EC" sz="2400" dirty="0"/>
              <a:t>Dando como resultado el plano de precios de Ejes </a:t>
            </a:r>
            <a:r>
              <a:rPr lang="es-EC" sz="2400" dirty="0" smtClean="0"/>
              <a:t>Viales.</a:t>
            </a:r>
            <a:r>
              <a:rPr lang="es-EC" sz="3200" dirty="0"/>
              <a:t/>
            </a:r>
            <a:br>
              <a:rPr lang="es-EC" sz="3200" dirty="0"/>
            </a:br>
            <a:endParaRPr lang="es-EC" sz="3200" dirty="0"/>
          </a:p>
        </p:txBody>
      </p:sp>
      <p:pic>
        <p:nvPicPr>
          <p:cNvPr id="4" name="3 Marcador de contenido" descr="C:\Users\Israel\Desktop\mapas\PLANO ALE\PLANO PRECIOS DE EJES VIALES jpg.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42910" y="1412776"/>
            <a:ext cx="7385474" cy="5088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469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 name="3 Marcador de contenido"/>
          <p:cNvPicPr>
            <a:picLocks noGrp="1"/>
          </p:cNvPicPr>
          <p:nvPr>
            <p:ph idx="1"/>
          </p:nvPr>
        </p:nvPicPr>
        <p:blipFill rotWithShape="1">
          <a:blip r:embed="rId2" cstate="print"/>
          <a:srcRect r="2339" b="5163"/>
          <a:stretch/>
        </p:blipFill>
        <p:spPr bwMode="auto">
          <a:xfrm>
            <a:off x="1043608" y="692696"/>
            <a:ext cx="7128792" cy="6041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660918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483768" y="2204864"/>
            <a:ext cx="4680520" cy="1702160"/>
          </a:xfrm>
        </p:spPr>
        <p:txBody>
          <a:bodyPr>
            <a:normAutofit/>
          </a:bodyPr>
          <a:lstStyle/>
          <a:p>
            <a:pPr algn="ctr"/>
            <a:r>
              <a:rPr lang="es-EC" sz="4400" b="1" dirty="0" smtClean="0">
                <a:solidFill>
                  <a:schemeClr val="tx1"/>
                </a:solidFill>
              </a:rPr>
              <a:t>Avalúo de la Construcción</a:t>
            </a:r>
            <a:endParaRPr lang="es-EC" sz="4400" b="1" dirty="0">
              <a:solidFill>
                <a:schemeClr val="tx1"/>
              </a:solidFill>
            </a:endParaRPr>
          </a:p>
        </p:txBody>
      </p:sp>
      <p:sp>
        <p:nvSpPr>
          <p:cNvPr id="3" name="2 Subtítulo"/>
          <p:cNvSpPr>
            <a:spLocks noGrp="1"/>
          </p:cNvSpPr>
          <p:nvPr>
            <p:ph type="subTitle" idx="1"/>
          </p:nvPr>
        </p:nvSpPr>
        <p:spPr/>
        <p:txBody>
          <a:bodyPr/>
          <a:lstStyle/>
          <a:p>
            <a:endParaRPr lang="es-EC" dirty="0"/>
          </a:p>
        </p:txBody>
      </p:sp>
    </p:spTree>
    <p:extLst>
      <p:ext uri="{BB962C8B-B14F-4D97-AF65-F5344CB8AC3E}">
        <p14:creationId xmlns:p14="http://schemas.microsoft.com/office/powerpoint/2010/main" val="21593126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400" dirty="0" smtClean="0"/>
              <a:t>En el Cantón Chambo se propone utilizar el Método de Costo de  Reposición</a:t>
            </a:r>
            <a:endParaRPr lang="es-EC" sz="2400" dirty="0"/>
          </a:p>
        </p:txBody>
      </p:sp>
      <p:sp>
        <p:nvSpPr>
          <p:cNvPr id="3" name="2 Marcador de contenido"/>
          <p:cNvSpPr>
            <a:spLocks noGrp="1"/>
          </p:cNvSpPr>
          <p:nvPr>
            <p:ph idx="1"/>
          </p:nvPr>
        </p:nvSpPr>
        <p:spPr>
          <a:xfrm>
            <a:off x="457200" y="1725952"/>
            <a:ext cx="7239000" cy="4846320"/>
          </a:xfrm>
        </p:spPr>
        <p:txBody>
          <a:bodyPr>
            <a:normAutofit/>
          </a:bodyPr>
          <a:lstStyle/>
          <a:p>
            <a:endParaRPr lang="es-EC" dirty="0"/>
          </a:p>
          <a:p>
            <a:endParaRPr lang="es-EC" dirty="0"/>
          </a:p>
          <a:p>
            <a:pPr>
              <a:buNone/>
            </a:pPr>
            <a:endParaRPr lang="es-EC" sz="2000" dirty="0" smtClean="0"/>
          </a:p>
          <a:p>
            <a:pPr>
              <a:buNone/>
            </a:pPr>
            <a:endParaRPr lang="es-EC" sz="2000" dirty="0" smtClean="0"/>
          </a:p>
          <a:p>
            <a:pPr>
              <a:buNone/>
            </a:pPr>
            <a:r>
              <a:rPr lang="es-EC" sz="2000" dirty="0" smtClean="0"/>
              <a:t>Dónde</a:t>
            </a:r>
            <a:r>
              <a:rPr lang="es-EC" sz="2000" dirty="0"/>
              <a:t>:</a:t>
            </a:r>
          </a:p>
          <a:p>
            <a:pPr>
              <a:buNone/>
            </a:pPr>
            <a:r>
              <a:rPr lang="es-EC" sz="2000" dirty="0"/>
              <a:t>Ac: Avalúo de la </a:t>
            </a:r>
            <a:r>
              <a:rPr lang="es-EC" sz="2000" dirty="0" smtClean="0"/>
              <a:t>Construcción</a:t>
            </a:r>
          </a:p>
          <a:p>
            <a:pPr>
              <a:buNone/>
            </a:pPr>
            <a:r>
              <a:rPr lang="es-EC" sz="2000" dirty="0" smtClean="0"/>
              <a:t>Vm</a:t>
            </a:r>
            <a:r>
              <a:rPr lang="es-EC" sz="2000" baseline="30000" dirty="0" smtClean="0"/>
              <a:t>2</a:t>
            </a:r>
            <a:r>
              <a:rPr lang="es-EC" sz="2000" dirty="0" smtClean="0"/>
              <a:t>t : </a:t>
            </a:r>
            <a:r>
              <a:rPr lang="es-EC" sz="2000" dirty="0"/>
              <a:t>Valor Unitario del metro cuadrado de </a:t>
            </a:r>
            <a:r>
              <a:rPr lang="es-EC" sz="2000" dirty="0" smtClean="0"/>
              <a:t>construcción </a:t>
            </a:r>
            <a:r>
              <a:rPr lang="es-EC" sz="2000" dirty="0"/>
              <a:t>según tipología constructiva</a:t>
            </a:r>
          </a:p>
          <a:p>
            <a:pPr>
              <a:buNone/>
            </a:pPr>
            <a:r>
              <a:rPr lang="es-EC" sz="2000" dirty="0"/>
              <a:t>a: Área de la construcción (m</a:t>
            </a:r>
            <a:r>
              <a:rPr lang="es-EC" sz="2000" baseline="30000" dirty="0"/>
              <a:t>2</a:t>
            </a:r>
            <a:r>
              <a:rPr lang="es-EC" sz="2000" dirty="0"/>
              <a:t>)</a:t>
            </a:r>
          </a:p>
          <a:p>
            <a:pPr>
              <a:buNone/>
            </a:pPr>
            <a:r>
              <a:rPr lang="es-EC" sz="2000" dirty="0"/>
              <a:t>D</a:t>
            </a:r>
            <a:r>
              <a:rPr lang="es-EC" sz="2000" baseline="-25000" dirty="0"/>
              <a:t>e</a:t>
            </a:r>
            <a:r>
              <a:rPr lang="es-EC" sz="2000" dirty="0"/>
              <a:t>: Depreciación por Edad vs. Estado de Conservación</a:t>
            </a:r>
          </a:p>
          <a:p>
            <a:endParaRPr lang="es-EC" dirty="0"/>
          </a:p>
        </p:txBody>
      </p:sp>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04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267744" y="2420888"/>
            <a:ext cx="4000528" cy="500066"/>
          </a:xfrm>
          <a:prstGeom prst="rect">
            <a:avLst/>
          </a:prstGeom>
          <a:noFill/>
        </p:spPr>
      </p:pic>
      <p:sp>
        <p:nvSpPr>
          <p:cNvPr id="2051" name="Rectangle 3"/>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05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05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11091818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692696"/>
            <a:ext cx="7024744" cy="1143000"/>
          </a:xfrm>
        </p:spPr>
        <p:txBody>
          <a:bodyPr>
            <a:noAutofit/>
          </a:bodyPr>
          <a:lstStyle/>
          <a:p>
            <a:r>
              <a:rPr lang="es-EC" sz="2400" dirty="0" smtClean="0"/>
              <a:t>Valor Unitario del metro cuadrado de construcción según tipología constructiva</a:t>
            </a:r>
            <a:endParaRPr lang="es-EC" sz="2400" dirty="0"/>
          </a:p>
        </p:txBody>
      </p:sp>
      <p:pic>
        <p:nvPicPr>
          <p:cNvPr id="23554" name="Picture 2"/>
          <p:cNvPicPr>
            <a:picLocks noGrp="1" noChangeAspect="1" noChangeArrowheads="1"/>
          </p:cNvPicPr>
          <p:nvPr>
            <p:ph idx="1"/>
          </p:nvPr>
        </p:nvPicPr>
        <p:blipFill>
          <a:blip r:embed="rId2" cstate="print"/>
          <a:srcRect l="24276" t="28754" r="24408" b="6508"/>
          <a:stretch>
            <a:fillRect/>
          </a:stretch>
        </p:blipFill>
        <p:spPr bwMode="auto">
          <a:xfrm>
            <a:off x="1979712" y="1957957"/>
            <a:ext cx="5544616" cy="4371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79003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400" dirty="0" smtClean="0"/>
              <a:t>Área de la construcción</a:t>
            </a:r>
            <a:endParaRPr lang="es-EC" sz="24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255657512"/>
              </p:ext>
            </p:extLst>
          </p:nvPr>
        </p:nvGraphicFramePr>
        <p:xfrm>
          <a:off x="899592" y="1052736"/>
          <a:ext cx="7239000" cy="48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81173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59628" y="748953"/>
            <a:ext cx="7024744" cy="879847"/>
          </a:xfrm>
        </p:spPr>
        <p:txBody>
          <a:bodyPr>
            <a:normAutofit/>
          </a:bodyPr>
          <a:lstStyle/>
          <a:p>
            <a:r>
              <a:rPr lang="es-EC" sz="2400" dirty="0" smtClean="0"/>
              <a:t>Depreciación por Edad vs. Estado de Conservación</a:t>
            </a:r>
            <a:endParaRPr lang="es-EC" sz="2400" dirty="0"/>
          </a:p>
        </p:txBody>
      </p:sp>
      <p:pic>
        <p:nvPicPr>
          <p:cNvPr id="24578" name="Picture 2"/>
          <p:cNvPicPr>
            <a:picLocks noGrp="1" noChangeAspect="1" noChangeArrowheads="1"/>
          </p:cNvPicPr>
          <p:nvPr>
            <p:ph idx="1"/>
          </p:nvPr>
        </p:nvPicPr>
        <p:blipFill>
          <a:blip r:embed="rId2" cstate="print"/>
          <a:srcRect l="32243" t="49877" r="33537" b="34339"/>
          <a:stretch>
            <a:fillRect/>
          </a:stretch>
        </p:blipFill>
        <p:spPr bwMode="auto">
          <a:xfrm>
            <a:off x="2489979" y="1700808"/>
            <a:ext cx="3964809" cy="1143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5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457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05002" y="3140968"/>
            <a:ext cx="1733995" cy="642942"/>
          </a:xfrm>
          <a:prstGeom prst="rect">
            <a:avLst/>
          </a:prstGeom>
          <a:noFill/>
        </p:spPr>
      </p:pic>
      <p:sp>
        <p:nvSpPr>
          <p:cNvPr id="24581" name="Rectangle 5"/>
          <p:cNvSpPr>
            <a:spLocks noChangeArrowheads="1"/>
          </p:cNvSpPr>
          <p:nvPr/>
        </p:nvSpPr>
        <p:spPr bwMode="auto">
          <a:xfrm>
            <a:off x="0" y="771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4582" name="Picture 6"/>
          <p:cNvPicPr>
            <a:picLocks noChangeAspect="1" noChangeArrowheads="1"/>
          </p:cNvPicPr>
          <p:nvPr/>
        </p:nvPicPr>
        <p:blipFill>
          <a:blip r:embed="rId4" cstate="print"/>
          <a:srcRect l="24219" t="22812" r="47070" b="41562"/>
          <a:stretch>
            <a:fillRect/>
          </a:stretch>
        </p:blipFill>
        <p:spPr bwMode="auto">
          <a:xfrm>
            <a:off x="2928925" y="3933056"/>
            <a:ext cx="3286148" cy="2548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51847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483768" y="1844824"/>
            <a:ext cx="4824536" cy="1702160"/>
          </a:xfrm>
        </p:spPr>
        <p:txBody>
          <a:bodyPr>
            <a:noAutofit/>
          </a:bodyPr>
          <a:lstStyle/>
          <a:p>
            <a:r>
              <a:rPr lang="es-EC" sz="6000" b="1" dirty="0" smtClean="0">
                <a:solidFill>
                  <a:schemeClr val="tx1"/>
                </a:solidFill>
              </a:rPr>
              <a:t>RESULTADOS</a:t>
            </a:r>
            <a:endParaRPr lang="es-EC" sz="6000" b="1" dirty="0">
              <a:solidFill>
                <a:schemeClr val="tx1"/>
              </a:solidFill>
            </a:endParaRPr>
          </a:p>
        </p:txBody>
      </p:sp>
      <p:sp>
        <p:nvSpPr>
          <p:cNvPr id="3" name="2 Subtítulo"/>
          <p:cNvSpPr>
            <a:spLocks noGrp="1"/>
          </p:cNvSpPr>
          <p:nvPr>
            <p:ph type="subTitle" idx="1"/>
          </p:nvPr>
        </p:nvSpPr>
        <p:spPr/>
        <p:txBody>
          <a:bodyPr/>
          <a:lstStyle/>
          <a:p>
            <a:endParaRPr lang="es-EC" dirty="0"/>
          </a:p>
        </p:txBody>
      </p:sp>
    </p:spTree>
    <p:extLst>
      <p:ext uri="{BB962C8B-B14F-4D97-AF65-F5344CB8AC3E}">
        <p14:creationId xmlns:p14="http://schemas.microsoft.com/office/powerpoint/2010/main" val="3990324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548680"/>
            <a:ext cx="7024744" cy="1143000"/>
          </a:xfrm>
        </p:spPr>
        <p:txBody>
          <a:bodyPr/>
          <a:lstStyle/>
          <a:p>
            <a:r>
              <a:rPr lang="es-EC" dirty="0" smtClean="0"/>
              <a:t>Objetivo General</a:t>
            </a:r>
            <a:endParaRPr lang="es-EC" dirty="0"/>
          </a:p>
        </p:txBody>
      </p:sp>
      <p:sp>
        <p:nvSpPr>
          <p:cNvPr id="3" name="2 Marcador de contenido"/>
          <p:cNvSpPr>
            <a:spLocks noGrp="1"/>
          </p:cNvSpPr>
          <p:nvPr>
            <p:ph idx="1"/>
          </p:nvPr>
        </p:nvSpPr>
        <p:spPr/>
        <p:txBody>
          <a:bodyPr/>
          <a:lstStyle/>
          <a:p>
            <a:pPr algn="just"/>
            <a:endParaRPr lang="es-EC" dirty="0"/>
          </a:p>
        </p:txBody>
      </p:sp>
      <p:graphicFrame>
        <p:nvGraphicFramePr>
          <p:cNvPr id="4" name="3 Diagrama"/>
          <p:cNvGraphicFramePr/>
          <p:nvPr>
            <p:extLst>
              <p:ext uri="{D42A27DB-BD31-4B8C-83A1-F6EECF244321}">
                <p14:modId xmlns:p14="http://schemas.microsoft.com/office/powerpoint/2010/main" val="4004844245"/>
              </p:ext>
            </p:extLst>
          </p:nvPr>
        </p:nvGraphicFramePr>
        <p:xfrm>
          <a:off x="683568" y="2276872"/>
          <a:ext cx="7752184" cy="3775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0713829"/>
      </p:ext>
    </p:extLst>
  </p:cSld>
  <p:clrMapOvr>
    <a:masterClrMapping/>
  </p:clrMapOvr>
  <p:transition spd="slow">
    <p:randomBar dir="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 name="0 Imagen"/>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548680"/>
            <a:ext cx="7416824" cy="5760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91979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476672"/>
            <a:ext cx="7552049" cy="5835675"/>
          </a:xfrm>
        </p:spPr>
      </p:pic>
    </p:spTree>
    <p:extLst>
      <p:ext uri="{BB962C8B-B14F-4D97-AF65-F5344CB8AC3E}">
        <p14:creationId xmlns:p14="http://schemas.microsoft.com/office/powerpoint/2010/main" val="20147282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835696" y="2636912"/>
            <a:ext cx="5617611" cy="1702160"/>
          </a:xfrm>
        </p:spPr>
        <p:txBody>
          <a:bodyPr>
            <a:normAutofit fontScale="90000"/>
          </a:bodyPr>
          <a:lstStyle/>
          <a:p>
            <a:pPr algn="ctr"/>
            <a:r>
              <a:rPr lang="es-ES" b="1" dirty="0" smtClean="0"/>
              <a:t> </a:t>
            </a:r>
            <a:r>
              <a:rPr lang="es-EC" dirty="0" smtClean="0"/>
              <a:t/>
            </a:r>
            <a:br>
              <a:rPr lang="es-EC" dirty="0" smtClean="0"/>
            </a:br>
            <a:r>
              <a:rPr lang="es-ES" sz="4400" b="1" dirty="0" smtClean="0">
                <a:solidFill>
                  <a:schemeClr val="tx1"/>
                </a:solidFill>
              </a:rPr>
              <a:t>Avalúo de las Mejoras Adheridas al Predio</a:t>
            </a:r>
            <a:endParaRPr lang="es-EC" sz="4400" dirty="0">
              <a:solidFill>
                <a:schemeClr val="tx1"/>
              </a:solidFill>
            </a:endParaRPr>
          </a:p>
        </p:txBody>
      </p:sp>
      <p:sp>
        <p:nvSpPr>
          <p:cNvPr id="3" name="2 Subtítulo"/>
          <p:cNvSpPr>
            <a:spLocks noGrp="1"/>
          </p:cNvSpPr>
          <p:nvPr>
            <p:ph type="subTitle" idx="1"/>
          </p:nvPr>
        </p:nvSpPr>
        <p:spPr/>
        <p:txBody>
          <a:bodyPr/>
          <a:lstStyle/>
          <a:p>
            <a:endParaRPr lang="es-EC"/>
          </a:p>
        </p:txBody>
      </p:sp>
    </p:spTree>
    <p:extLst>
      <p:ext uri="{BB962C8B-B14F-4D97-AF65-F5344CB8AC3E}">
        <p14:creationId xmlns:p14="http://schemas.microsoft.com/office/powerpoint/2010/main" val="4327604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l"/>
            <a:r>
              <a:rPr lang="es-ES" sz="2400" dirty="0" smtClean="0"/>
              <a:t>Para la determinación de los avalúos de las mejoras se utilizará el siguiente método:</a:t>
            </a:r>
            <a:r>
              <a:rPr lang="es-EC" sz="2400" dirty="0" smtClean="0"/>
              <a:t/>
            </a:r>
            <a:br>
              <a:rPr lang="es-EC" sz="2400" dirty="0" smtClean="0"/>
            </a:br>
            <a:endParaRPr lang="es-EC" sz="2400" dirty="0"/>
          </a:p>
        </p:txBody>
      </p:sp>
      <p:sp>
        <p:nvSpPr>
          <p:cNvPr id="3" name="2 Marcador de contenido"/>
          <p:cNvSpPr>
            <a:spLocks noGrp="1"/>
          </p:cNvSpPr>
          <p:nvPr>
            <p:ph idx="1"/>
          </p:nvPr>
        </p:nvSpPr>
        <p:spPr/>
        <p:txBody>
          <a:bodyPr>
            <a:normAutofit lnSpcReduction="10000"/>
          </a:bodyPr>
          <a:lstStyle/>
          <a:p>
            <a:endParaRPr lang="es-EC" sz="2000" dirty="0" smtClean="0"/>
          </a:p>
          <a:p>
            <a:endParaRPr lang="es-EC" sz="2000" dirty="0" smtClean="0"/>
          </a:p>
          <a:p>
            <a:endParaRPr lang="es-EC" sz="2000" dirty="0" smtClean="0"/>
          </a:p>
          <a:p>
            <a:endParaRPr lang="es-EC" sz="2000" dirty="0" smtClean="0"/>
          </a:p>
          <a:p>
            <a:pPr>
              <a:buNone/>
            </a:pPr>
            <a:r>
              <a:rPr lang="es-EC" sz="2000" dirty="0" smtClean="0"/>
              <a:t>Dónde:</a:t>
            </a:r>
          </a:p>
          <a:p>
            <a:pPr>
              <a:buNone/>
            </a:pPr>
            <a:r>
              <a:rPr lang="es-EC" sz="2000" dirty="0" smtClean="0"/>
              <a:t>Am: Avalúo de Mejoras Adheridas al Predio.</a:t>
            </a:r>
          </a:p>
          <a:p>
            <a:pPr>
              <a:buNone/>
            </a:pPr>
            <a:r>
              <a:rPr lang="es-EC" sz="2000" dirty="0" err="1" smtClean="0"/>
              <a:t>ap</a:t>
            </a:r>
            <a:r>
              <a:rPr lang="es-EC" sz="2000" dirty="0" smtClean="0"/>
              <a:t>: Área o Perímetro de la Mejora Adherida al Predio</a:t>
            </a:r>
          </a:p>
          <a:p>
            <a:pPr>
              <a:buNone/>
            </a:pPr>
            <a:r>
              <a:rPr lang="es-ES_tradnl" sz="2000" dirty="0" smtClean="0"/>
              <a:t>Vm</a:t>
            </a:r>
            <a:r>
              <a:rPr lang="es-ES_tradnl" sz="2000" baseline="30000" dirty="0" smtClean="0"/>
              <a:t>2</a:t>
            </a:r>
            <a:r>
              <a:rPr lang="es-ES_tradnl" sz="2000" dirty="0" smtClean="0"/>
              <a:t>a: Valores Unitarios por metro o metro cuadrado de las </a:t>
            </a:r>
            <a:r>
              <a:rPr lang="es-EC" sz="2000" dirty="0" smtClean="0"/>
              <a:t>Mejoras Adheridas al Predio.</a:t>
            </a:r>
          </a:p>
          <a:p>
            <a:endParaRPr lang="es-EC" sz="2000" dirty="0"/>
          </a:p>
        </p:txBody>
      </p:sp>
      <p:sp>
        <p:nvSpPr>
          <p:cNvPr id="266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662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09320" y="2564904"/>
            <a:ext cx="2725360" cy="500066"/>
          </a:xfrm>
          <a:prstGeom prst="rect">
            <a:avLst/>
          </a:prstGeom>
          <a:noFill/>
        </p:spPr>
      </p:pic>
      <p:sp>
        <p:nvSpPr>
          <p:cNvPr id="26627" name="Rectangle 3"/>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978088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627784" y="2348880"/>
            <a:ext cx="4536504" cy="1702160"/>
          </a:xfrm>
        </p:spPr>
        <p:txBody>
          <a:bodyPr>
            <a:normAutofit/>
          </a:bodyPr>
          <a:lstStyle/>
          <a:p>
            <a:r>
              <a:rPr lang="es-EC" sz="5400" b="1" dirty="0" smtClean="0">
                <a:solidFill>
                  <a:schemeClr val="tx1"/>
                </a:solidFill>
              </a:rPr>
              <a:t>RESULTADOS</a:t>
            </a:r>
            <a:endParaRPr lang="es-EC" sz="5400" b="1" dirty="0">
              <a:solidFill>
                <a:schemeClr val="tx1"/>
              </a:solidFill>
            </a:endParaRPr>
          </a:p>
        </p:txBody>
      </p:sp>
      <p:sp>
        <p:nvSpPr>
          <p:cNvPr id="3" name="2 Subtítulo"/>
          <p:cNvSpPr>
            <a:spLocks noGrp="1"/>
          </p:cNvSpPr>
          <p:nvPr>
            <p:ph type="subTitle" idx="1"/>
          </p:nvPr>
        </p:nvSpPr>
        <p:spPr/>
        <p:txBody>
          <a:bodyPr/>
          <a:lstStyle/>
          <a:p>
            <a:endParaRPr lang="es-EC"/>
          </a:p>
        </p:txBody>
      </p:sp>
    </p:spTree>
    <p:extLst>
      <p:ext uri="{BB962C8B-B14F-4D97-AF65-F5344CB8AC3E}">
        <p14:creationId xmlns:p14="http://schemas.microsoft.com/office/powerpoint/2010/main" val="38692095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 name="0 Imagen"/>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4414" y="714356"/>
            <a:ext cx="6429419" cy="5429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79679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403648" y="2492896"/>
            <a:ext cx="5544616" cy="1800200"/>
          </a:xfrm>
        </p:spPr>
        <p:txBody>
          <a:bodyPr>
            <a:noAutofit/>
          </a:bodyPr>
          <a:lstStyle/>
          <a:p>
            <a:pPr algn="ctr"/>
            <a:r>
              <a:rPr lang="es-ES" sz="4400" b="1" dirty="0" smtClean="0">
                <a:solidFill>
                  <a:schemeClr val="tx1"/>
                </a:solidFill>
              </a:rPr>
              <a:t> </a:t>
            </a:r>
            <a:r>
              <a:rPr lang="es-EC" sz="4400" dirty="0" smtClean="0">
                <a:solidFill>
                  <a:schemeClr val="tx1"/>
                </a:solidFill>
              </a:rPr>
              <a:t/>
            </a:r>
            <a:br>
              <a:rPr lang="es-EC" sz="4400" dirty="0" smtClean="0">
                <a:solidFill>
                  <a:schemeClr val="tx1"/>
                </a:solidFill>
              </a:rPr>
            </a:br>
            <a:r>
              <a:rPr lang="es-ES" sz="5400" b="1" dirty="0" smtClean="0">
                <a:solidFill>
                  <a:schemeClr val="tx1"/>
                </a:solidFill>
              </a:rPr>
              <a:t>Avalúo del Inmueble</a:t>
            </a:r>
            <a:endParaRPr lang="es-EC" sz="5400" dirty="0">
              <a:solidFill>
                <a:schemeClr val="tx1"/>
              </a:solidFill>
            </a:endParaRPr>
          </a:p>
        </p:txBody>
      </p:sp>
      <p:sp>
        <p:nvSpPr>
          <p:cNvPr id="3" name="2 Subtítulo"/>
          <p:cNvSpPr>
            <a:spLocks noGrp="1"/>
          </p:cNvSpPr>
          <p:nvPr>
            <p:ph type="subTitle" idx="1"/>
          </p:nvPr>
        </p:nvSpPr>
        <p:spPr/>
        <p:txBody>
          <a:bodyPr/>
          <a:lstStyle/>
          <a:p>
            <a:endParaRPr lang="es-EC" dirty="0"/>
          </a:p>
        </p:txBody>
      </p:sp>
    </p:spTree>
    <p:extLst>
      <p:ext uri="{BB962C8B-B14F-4D97-AF65-F5344CB8AC3E}">
        <p14:creationId xmlns:p14="http://schemas.microsoft.com/office/powerpoint/2010/main" val="15916759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l"/>
            <a:r>
              <a:rPr lang="es-ES_tradnl" sz="2000" dirty="0" smtClean="0"/>
              <a:t>Para determinar el Avalúo del Inmueble en la Zona 1 del Cantón Chambo, se propone utilizar la suma del avalúo del lote o terreno, avalúo de la construcción y el avalúo de la mejora adherida:</a:t>
            </a:r>
            <a:endParaRPr lang="es-EC" sz="2000" dirty="0"/>
          </a:p>
        </p:txBody>
      </p:sp>
      <p:sp>
        <p:nvSpPr>
          <p:cNvPr id="3" name="2 Marcador de contenido"/>
          <p:cNvSpPr>
            <a:spLocks noGrp="1"/>
          </p:cNvSpPr>
          <p:nvPr>
            <p:ph idx="1"/>
          </p:nvPr>
        </p:nvSpPr>
        <p:spPr/>
        <p:txBody>
          <a:bodyPr/>
          <a:lstStyle/>
          <a:p>
            <a:endParaRPr lang="es-EC" dirty="0" smtClean="0"/>
          </a:p>
          <a:p>
            <a:endParaRPr lang="es-EC" dirty="0" smtClean="0"/>
          </a:p>
          <a:p>
            <a:pPr>
              <a:buNone/>
            </a:pPr>
            <a:endParaRPr lang="es-EC" sz="2000" dirty="0" smtClean="0"/>
          </a:p>
          <a:p>
            <a:pPr>
              <a:buNone/>
            </a:pPr>
            <a:endParaRPr lang="es-EC" sz="2000" dirty="0" smtClean="0"/>
          </a:p>
          <a:p>
            <a:pPr>
              <a:buNone/>
            </a:pPr>
            <a:r>
              <a:rPr lang="es-EC" sz="2000" dirty="0" smtClean="0"/>
              <a:t>Dónde:</a:t>
            </a:r>
          </a:p>
          <a:p>
            <a:pPr>
              <a:buNone/>
            </a:pPr>
            <a:r>
              <a:rPr lang="es-EC" sz="2000" dirty="0" err="1" smtClean="0"/>
              <a:t>Ai</a:t>
            </a:r>
            <a:r>
              <a:rPr lang="es-EC" sz="2000" dirty="0" smtClean="0"/>
              <a:t>: Avalúo del Inmueble </a:t>
            </a:r>
          </a:p>
          <a:p>
            <a:pPr>
              <a:buNone/>
            </a:pPr>
            <a:r>
              <a:rPr lang="es-EC" sz="2000" dirty="0" smtClean="0"/>
              <a:t>At: Avalúo del Terreno o Predio</a:t>
            </a:r>
          </a:p>
          <a:p>
            <a:pPr>
              <a:buNone/>
            </a:pPr>
            <a:r>
              <a:rPr lang="es-EC" sz="2000" dirty="0" smtClean="0"/>
              <a:t>Ac: Avalúo de la Construcción</a:t>
            </a:r>
          </a:p>
          <a:p>
            <a:pPr>
              <a:buNone/>
            </a:pPr>
            <a:r>
              <a:rPr lang="es-EC" sz="2000" dirty="0" smtClean="0"/>
              <a:t>Am: Avalúo de las Mejoras Adheridas al Predio</a:t>
            </a:r>
          </a:p>
          <a:p>
            <a:endParaRPr lang="es-EC" dirty="0"/>
          </a:p>
        </p:txBody>
      </p:sp>
      <p:sp>
        <p:nvSpPr>
          <p:cNvPr id="3277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276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828913" y="2520936"/>
            <a:ext cx="3486174" cy="571504"/>
          </a:xfrm>
          <a:prstGeom prst="rect">
            <a:avLst/>
          </a:prstGeom>
          <a:noFill/>
        </p:spPr>
      </p:pic>
      <p:sp>
        <p:nvSpPr>
          <p:cNvPr id="32771" name="Rectangle 3"/>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333301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483768" y="2348880"/>
            <a:ext cx="4320480" cy="1702160"/>
          </a:xfrm>
        </p:spPr>
        <p:txBody>
          <a:bodyPr>
            <a:normAutofit/>
          </a:bodyPr>
          <a:lstStyle/>
          <a:p>
            <a:r>
              <a:rPr lang="es-EC" sz="5400" b="1" dirty="0" smtClean="0">
                <a:solidFill>
                  <a:schemeClr val="tx1"/>
                </a:solidFill>
              </a:rPr>
              <a:t>RESULTADO</a:t>
            </a:r>
            <a:endParaRPr lang="es-EC" sz="5400" b="1" dirty="0">
              <a:solidFill>
                <a:schemeClr val="tx1"/>
              </a:solidFill>
            </a:endParaRPr>
          </a:p>
        </p:txBody>
      </p:sp>
      <p:sp>
        <p:nvSpPr>
          <p:cNvPr id="3" name="2 Subtítulo"/>
          <p:cNvSpPr>
            <a:spLocks noGrp="1"/>
          </p:cNvSpPr>
          <p:nvPr>
            <p:ph type="subTitle" idx="1"/>
          </p:nvPr>
        </p:nvSpPr>
        <p:spPr/>
        <p:txBody>
          <a:bodyPr/>
          <a:lstStyle/>
          <a:p>
            <a:endParaRPr lang="es-EC"/>
          </a:p>
        </p:txBody>
      </p:sp>
    </p:spTree>
    <p:extLst>
      <p:ext uri="{BB962C8B-B14F-4D97-AF65-F5344CB8AC3E}">
        <p14:creationId xmlns:p14="http://schemas.microsoft.com/office/powerpoint/2010/main" val="42571152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 name="0 Imagen"/>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764704"/>
            <a:ext cx="7272808" cy="55218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57898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548680"/>
            <a:ext cx="7024744" cy="1143000"/>
          </a:xfrm>
        </p:spPr>
        <p:txBody>
          <a:bodyPr/>
          <a:lstStyle/>
          <a:p>
            <a:r>
              <a:rPr lang="es-EC" dirty="0" smtClean="0"/>
              <a:t>Objetivos Específicos</a:t>
            </a:r>
            <a:endParaRPr lang="es-EC" dirty="0"/>
          </a:p>
        </p:txBody>
      </p:sp>
      <p:sp>
        <p:nvSpPr>
          <p:cNvPr id="3" name="2 Marcador de contenido"/>
          <p:cNvSpPr>
            <a:spLocks noGrp="1"/>
          </p:cNvSpPr>
          <p:nvPr>
            <p:ph idx="1"/>
          </p:nvPr>
        </p:nvSpPr>
        <p:spPr>
          <a:xfrm>
            <a:off x="1043608" y="2060848"/>
            <a:ext cx="6777201" cy="3771781"/>
          </a:xfrm>
        </p:spPr>
        <p:txBody>
          <a:bodyPr>
            <a:normAutofit/>
          </a:bodyPr>
          <a:lstStyle/>
          <a:p>
            <a:pPr algn="just"/>
            <a:endParaRPr lang="es-EC" dirty="0"/>
          </a:p>
        </p:txBody>
      </p:sp>
      <p:graphicFrame>
        <p:nvGraphicFramePr>
          <p:cNvPr id="5" name="4 Diagrama"/>
          <p:cNvGraphicFramePr/>
          <p:nvPr>
            <p:extLst>
              <p:ext uri="{D42A27DB-BD31-4B8C-83A1-F6EECF244321}">
                <p14:modId xmlns:p14="http://schemas.microsoft.com/office/powerpoint/2010/main" val="4014125400"/>
              </p:ext>
            </p:extLst>
          </p:nvPr>
        </p:nvGraphicFramePr>
        <p:xfrm>
          <a:off x="1043608" y="1772816"/>
          <a:ext cx="6840760" cy="4352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5632514"/>
      </p:ext>
    </p:extLst>
  </p:cSld>
  <p:clrMapOvr>
    <a:masterClrMapping/>
  </p:clrMapOvr>
  <p:transition spd="slow">
    <p:randomBar dir="ver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971600" y="2348880"/>
            <a:ext cx="6984776" cy="1702160"/>
          </a:xfrm>
        </p:spPr>
        <p:txBody>
          <a:bodyPr>
            <a:normAutofit fontScale="90000"/>
          </a:bodyPr>
          <a:lstStyle/>
          <a:p>
            <a:pPr algn="ctr"/>
            <a:r>
              <a:rPr lang="es-EC" sz="5400" b="1" dirty="0">
                <a:solidFill>
                  <a:schemeClr val="tx1"/>
                </a:solidFill>
              </a:rPr>
              <a:t>DISEÑO DEL SISTEMA DE GESTIÓN CATASTRAL</a:t>
            </a:r>
          </a:p>
        </p:txBody>
      </p:sp>
      <p:sp>
        <p:nvSpPr>
          <p:cNvPr id="3" name="2 Subtítulo"/>
          <p:cNvSpPr>
            <a:spLocks noGrp="1"/>
          </p:cNvSpPr>
          <p:nvPr>
            <p:ph type="subTitle" idx="1"/>
          </p:nvPr>
        </p:nvSpPr>
        <p:spPr/>
        <p:txBody>
          <a:bodyPr/>
          <a:lstStyle/>
          <a:p>
            <a:endParaRPr lang="es-EC"/>
          </a:p>
        </p:txBody>
      </p:sp>
    </p:spTree>
    <p:extLst>
      <p:ext uri="{BB962C8B-B14F-4D97-AF65-F5344CB8AC3E}">
        <p14:creationId xmlns:p14="http://schemas.microsoft.com/office/powerpoint/2010/main" val="34205982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692696"/>
            <a:ext cx="7024744" cy="1143000"/>
          </a:xfrm>
        </p:spPr>
        <p:txBody>
          <a:bodyPr>
            <a:normAutofit fontScale="90000"/>
          </a:bodyPr>
          <a:lstStyle/>
          <a:p>
            <a:r>
              <a:rPr lang="es-EC" dirty="0"/>
              <a:t>PROCESOS DEL SISTEMA DE GESTIÓN CATASTRAL</a:t>
            </a:r>
          </a:p>
        </p:txBody>
      </p:sp>
      <p:pic>
        <p:nvPicPr>
          <p:cNvPr id="4" name="3 Marcador de contenido"/>
          <p:cNvPicPr>
            <a:picLocks noGrp="1"/>
          </p:cNvPicPr>
          <p:nvPr>
            <p:ph idx="1"/>
          </p:nvPr>
        </p:nvPicPr>
        <p:blipFill>
          <a:blip r:embed="rId2" cstate="print"/>
          <a:srcRect/>
          <a:stretch>
            <a:fillRect/>
          </a:stretch>
        </p:blipFill>
        <p:spPr bwMode="auto">
          <a:xfrm>
            <a:off x="1115616" y="2132856"/>
            <a:ext cx="6768752" cy="3455644"/>
          </a:xfrm>
          <a:prstGeom prst="rect">
            <a:avLst/>
          </a:prstGeom>
          <a:noFill/>
          <a:ln w="9525">
            <a:noFill/>
            <a:miter lim="800000"/>
            <a:headEnd/>
            <a:tailEnd/>
          </a:ln>
        </p:spPr>
      </p:pic>
    </p:spTree>
    <p:extLst>
      <p:ext uri="{BB962C8B-B14F-4D97-AF65-F5344CB8AC3E}">
        <p14:creationId xmlns:p14="http://schemas.microsoft.com/office/powerpoint/2010/main" val="2778088683"/>
      </p:ext>
    </p:extLst>
  </p:cSld>
  <p:clrMapOvr>
    <a:masterClrMapping/>
  </p:clrMapOvr>
  <p:transition spd="slow">
    <p:randomBar dir="ver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332656"/>
            <a:ext cx="7024744" cy="1143000"/>
          </a:xfrm>
        </p:spPr>
        <p:txBody>
          <a:bodyPr/>
          <a:lstStyle/>
          <a:p>
            <a:r>
              <a:rPr lang="es-EC" dirty="0" smtClean="0"/>
              <a:t>Diseño del Modelo Lógico</a:t>
            </a:r>
            <a:endParaRPr lang="es-EC" dirty="0"/>
          </a:p>
        </p:txBody>
      </p:sp>
      <p:pic>
        <p:nvPicPr>
          <p:cNvPr id="4" name="3 Marcador de contenido"/>
          <p:cNvPicPr>
            <a:picLocks noGrp="1"/>
          </p:cNvPicPr>
          <p:nvPr>
            <p:ph idx="1"/>
          </p:nvPr>
        </p:nvPicPr>
        <p:blipFill>
          <a:blip r:embed="rId2" cstate="print"/>
          <a:srcRect/>
          <a:stretch>
            <a:fillRect/>
          </a:stretch>
        </p:blipFill>
        <p:spPr bwMode="auto">
          <a:xfrm>
            <a:off x="899592" y="1556792"/>
            <a:ext cx="7200800" cy="4752528"/>
          </a:xfrm>
          <a:prstGeom prst="rect">
            <a:avLst/>
          </a:prstGeom>
          <a:noFill/>
          <a:ln w="9525">
            <a:noFill/>
            <a:miter lim="800000"/>
            <a:headEnd/>
            <a:tailEnd/>
          </a:ln>
        </p:spPr>
      </p:pic>
    </p:spTree>
    <p:extLst>
      <p:ext uri="{BB962C8B-B14F-4D97-AF65-F5344CB8AC3E}">
        <p14:creationId xmlns:p14="http://schemas.microsoft.com/office/powerpoint/2010/main" val="2939034368"/>
      </p:ext>
    </p:extLst>
  </p:cSld>
  <p:clrMapOvr>
    <a:masterClrMapping/>
  </p:clrMapOvr>
  <p:transition spd="slow">
    <p:randomBar dir="ver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548680"/>
            <a:ext cx="7024744" cy="1143000"/>
          </a:xfrm>
        </p:spPr>
        <p:txBody>
          <a:bodyPr/>
          <a:lstStyle/>
          <a:p>
            <a:r>
              <a:rPr lang="es-EC" dirty="0" smtClean="0"/>
              <a:t>Diseño de la Geodatabase</a:t>
            </a:r>
            <a:endParaRPr lang="es-EC"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618" t="35403" r="74261" b="32706"/>
          <a:stretch/>
        </p:blipFill>
        <p:spPr bwMode="auto">
          <a:xfrm>
            <a:off x="2771800" y="1916832"/>
            <a:ext cx="3596058" cy="3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7860694"/>
      </p:ext>
    </p:extLst>
  </p:cSld>
  <p:clrMapOvr>
    <a:masterClrMapping/>
  </p:clrMapOvr>
  <p:transition spd="slow">
    <p:randomBar dir="ver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 name="3 Marcador de contenido"/>
          <p:cNvPicPr>
            <a:picLocks noGrp="1"/>
          </p:cNvPicPr>
          <p:nvPr>
            <p:ph idx="1"/>
          </p:nvPr>
        </p:nvPicPr>
        <p:blipFill>
          <a:blip r:embed="rId2" cstate="print"/>
          <a:srcRect/>
          <a:stretch>
            <a:fillRect/>
          </a:stretch>
        </p:blipFill>
        <p:spPr bwMode="auto">
          <a:xfrm>
            <a:off x="1043608" y="908720"/>
            <a:ext cx="7200800" cy="5040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99510697"/>
      </p:ext>
    </p:extLst>
  </p:cSld>
  <p:clrMapOvr>
    <a:masterClrMapping/>
  </p:clrMapOvr>
  <p:transition spd="slow">
    <p:randomBar dir="ver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35272"/>
            <a:ext cx="7024744" cy="1143000"/>
          </a:xfrm>
        </p:spPr>
        <p:txBody>
          <a:bodyPr>
            <a:normAutofit/>
          </a:bodyPr>
          <a:lstStyle/>
          <a:p>
            <a:r>
              <a:rPr lang="es-EC" b="1" u="sng" dirty="0" smtClean="0">
                <a:solidFill>
                  <a:schemeClr val="tx1"/>
                </a:solidFill>
              </a:rPr>
              <a:t>Impuesto Predial</a:t>
            </a:r>
            <a:endParaRPr lang="es-EC" b="1" u="sng" dirty="0">
              <a:solidFill>
                <a:schemeClr val="tx1"/>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860764038"/>
              </p:ext>
            </p:extLst>
          </p:nvPr>
        </p:nvGraphicFramePr>
        <p:xfrm>
          <a:off x="3235470" y="2295208"/>
          <a:ext cx="3208737" cy="3726086"/>
        </p:xfrm>
        <a:graphic>
          <a:graphicData uri="http://schemas.openxmlformats.org/drawingml/2006/table">
            <a:tbl>
              <a:tblPr firstRow="1" firstCol="1" bandRow="1">
                <a:tableStyleId>{5C22544A-7EE6-4342-B048-85BDC9FD1C3A}</a:tableStyleId>
              </a:tblPr>
              <a:tblGrid>
                <a:gridCol w="822753"/>
                <a:gridCol w="822753"/>
                <a:gridCol w="1563231"/>
              </a:tblGrid>
              <a:tr h="286622">
                <a:tc gridSpan="2">
                  <a:txBody>
                    <a:bodyPr/>
                    <a:lstStyle/>
                    <a:p>
                      <a:pPr algn="ctr">
                        <a:lnSpc>
                          <a:spcPct val="200000"/>
                        </a:lnSpc>
                        <a:spcAft>
                          <a:spcPts val="0"/>
                        </a:spcAft>
                      </a:pPr>
                      <a:r>
                        <a:rPr lang="es-EC" sz="900">
                          <a:effectLst/>
                        </a:rPr>
                        <a:t>AVALUOS</a:t>
                      </a:r>
                      <a:endParaRPr lang="es-EC" sz="1000">
                        <a:effectLst/>
                        <a:latin typeface="Times New Roman"/>
                        <a:ea typeface="Calibri"/>
                        <a:cs typeface="Times New Roman"/>
                      </a:endParaRPr>
                    </a:p>
                  </a:txBody>
                  <a:tcPr marL="35779" marR="35779" marT="0" marB="0" anchor="b"/>
                </a:tc>
                <a:tc hMerge="1">
                  <a:txBody>
                    <a:bodyPr/>
                    <a:lstStyle/>
                    <a:p>
                      <a:endParaRPr lang="es-EC"/>
                    </a:p>
                  </a:txBody>
                  <a:tcPr/>
                </a:tc>
                <a:tc rowSpan="2">
                  <a:txBody>
                    <a:bodyPr/>
                    <a:lstStyle/>
                    <a:p>
                      <a:pPr algn="ctr">
                        <a:lnSpc>
                          <a:spcPct val="200000"/>
                        </a:lnSpc>
                        <a:spcAft>
                          <a:spcPts val="0"/>
                        </a:spcAft>
                      </a:pPr>
                      <a:r>
                        <a:rPr lang="es-EC" sz="900">
                          <a:effectLst/>
                        </a:rPr>
                        <a:t>Factor del Impuesto Predial</a:t>
                      </a:r>
                      <a:endParaRPr lang="es-EC" sz="1000">
                        <a:effectLst/>
                        <a:latin typeface="Times New Roman"/>
                        <a:ea typeface="Calibri"/>
                        <a:cs typeface="Times New Roman"/>
                      </a:endParaRPr>
                    </a:p>
                  </a:txBody>
                  <a:tcPr marL="35779" marR="35779" marT="0" marB="0" anchor="b"/>
                </a:tc>
              </a:tr>
              <a:tr h="286622">
                <a:tc>
                  <a:txBody>
                    <a:bodyPr/>
                    <a:lstStyle/>
                    <a:p>
                      <a:pPr algn="ctr">
                        <a:lnSpc>
                          <a:spcPct val="200000"/>
                        </a:lnSpc>
                        <a:spcAft>
                          <a:spcPts val="0"/>
                        </a:spcAft>
                      </a:pPr>
                      <a:r>
                        <a:rPr lang="es-EC" sz="900">
                          <a:effectLst/>
                        </a:rPr>
                        <a:t>Desde </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Hasta</a:t>
                      </a:r>
                      <a:endParaRPr lang="es-EC" sz="1000">
                        <a:effectLst/>
                        <a:latin typeface="Times New Roman"/>
                        <a:ea typeface="Calibri"/>
                        <a:cs typeface="Times New Roman"/>
                      </a:endParaRPr>
                    </a:p>
                  </a:txBody>
                  <a:tcPr marL="35779" marR="35779" marT="0" marB="0" anchor="b"/>
                </a:tc>
                <a:tc vMerge="1">
                  <a:txBody>
                    <a:bodyPr/>
                    <a:lstStyle/>
                    <a:p>
                      <a:endParaRPr lang="es-EC"/>
                    </a:p>
                  </a:txBody>
                  <a:tcPr/>
                </a:tc>
              </a:tr>
              <a:tr h="286622">
                <a:tc>
                  <a:txBody>
                    <a:bodyPr/>
                    <a:lstStyle/>
                    <a:p>
                      <a:pPr algn="ctr">
                        <a:lnSpc>
                          <a:spcPct val="200000"/>
                        </a:lnSpc>
                        <a:spcAft>
                          <a:spcPts val="0"/>
                        </a:spcAft>
                      </a:pPr>
                      <a:r>
                        <a:rPr lang="es-EC" sz="900">
                          <a:effectLst/>
                        </a:rPr>
                        <a:t>6600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20000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 0</a:t>
                      </a:r>
                      <a:endParaRPr lang="es-EC" sz="1000">
                        <a:effectLst/>
                        <a:latin typeface="Times New Roman"/>
                        <a:ea typeface="Calibri"/>
                        <a:cs typeface="Times New Roman"/>
                      </a:endParaRPr>
                    </a:p>
                  </a:txBody>
                  <a:tcPr marL="35779" marR="35779" marT="0" marB="0" anchor="b"/>
                </a:tc>
              </a:tr>
              <a:tr h="286622">
                <a:tc>
                  <a:txBody>
                    <a:bodyPr/>
                    <a:lstStyle/>
                    <a:p>
                      <a:pPr algn="ctr">
                        <a:lnSpc>
                          <a:spcPct val="200000"/>
                        </a:lnSpc>
                        <a:spcAft>
                          <a:spcPts val="0"/>
                        </a:spcAft>
                      </a:pPr>
                      <a:r>
                        <a:rPr lang="es-EC" sz="900">
                          <a:effectLst/>
                        </a:rPr>
                        <a:t>20000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40000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0.00025</a:t>
                      </a:r>
                      <a:endParaRPr lang="es-EC" sz="1000">
                        <a:effectLst/>
                        <a:latin typeface="Times New Roman"/>
                        <a:ea typeface="Calibri"/>
                        <a:cs typeface="Times New Roman"/>
                      </a:endParaRPr>
                    </a:p>
                  </a:txBody>
                  <a:tcPr marL="35779" marR="35779" marT="0" marB="0" anchor="b"/>
                </a:tc>
              </a:tr>
              <a:tr h="286622">
                <a:tc>
                  <a:txBody>
                    <a:bodyPr/>
                    <a:lstStyle/>
                    <a:p>
                      <a:pPr algn="ctr">
                        <a:lnSpc>
                          <a:spcPct val="200000"/>
                        </a:lnSpc>
                        <a:spcAft>
                          <a:spcPts val="0"/>
                        </a:spcAft>
                      </a:pPr>
                      <a:r>
                        <a:rPr lang="es-EC" sz="900">
                          <a:effectLst/>
                        </a:rPr>
                        <a:t>40000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60000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0. 0003</a:t>
                      </a:r>
                      <a:endParaRPr lang="es-EC" sz="1000">
                        <a:effectLst/>
                        <a:latin typeface="Times New Roman"/>
                        <a:ea typeface="Calibri"/>
                        <a:cs typeface="Times New Roman"/>
                      </a:endParaRPr>
                    </a:p>
                  </a:txBody>
                  <a:tcPr marL="35779" marR="35779" marT="0" marB="0" anchor="b"/>
                </a:tc>
              </a:tr>
              <a:tr h="286622">
                <a:tc>
                  <a:txBody>
                    <a:bodyPr/>
                    <a:lstStyle/>
                    <a:p>
                      <a:pPr algn="ctr">
                        <a:lnSpc>
                          <a:spcPct val="200000"/>
                        </a:lnSpc>
                        <a:spcAft>
                          <a:spcPts val="0"/>
                        </a:spcAft>
                      </a:pPr>
                      <a:r>
                        <a:rPr lang="es-EC" sz="900">
                          <a:effectLst/>
                        </a:rPr>
                        <a:t>60000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80000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0. 00035</a:t>
                      </a:r>
                      <a:endParaRPr lang="es-EC" sz="1000">
                        <a:effectLst/>
                        <a:latin typeface="Times New Roman"/>
                        <a:ea typeface="Calibri"/>
                        <a:cs typeface="Times New Roman"/>
                      </a:endParaRPr>
                    </a:p>
                  </a:txBody>
                  <a:tcPr marL="35779" marR="35779" marT="0" marB="0" anchor="b"/>
                </a:tc>
              </a:tr>
              <a:tr h="286622">
                <a:tc>
                  <a:txBody>
                    <a:bodyPr/>
                    <a:lstStyle/>
                    <a:p>
                      <a:pPr algn="ctr">
                        <a:lnSpc>
                          <a:spcPct val="200000"/>
                        </a:lnSpc>
                        <a:spcAft>
                          <a:spcPts val="0"/>
                        </a:spcAft>
                      </a:pPr>
                      <a:r>
                        <a:rPr lang="es-EC" sz="900">
                          <a:effectLst/>
                        </a:rPr>
                        <a:t>80000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100000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0. 0004</a:t>
                      </a:r>
                      <a:endParaRPr lang="es-EC" sz="1000">
                        <a:effectLst/>
                        <a:latin typeface="Times New Roman"/>
                        <a:ea typeface="Calibri"/>
                        <a:cs typeface="Times New Roman"/>
                      </a:endParaRPr>
                    </a:p>
                  </a:txBody>
                  <a:tcPr marL="35779" marR="35779" marT="0" marB="0" anchor="b"/>
                </a:tc>
              </a:tr>
              <a:tr h="286622">
                <a:tc>
                  <a:txBody>
                    <a:bodyPr/>
                    <a:lstStyle/>
                    <a:p>
                      <a:pPr algn="ctr">
                        <a:lnSpc>
                          <a:spcPct val="200000"/>
                        </a:lnSpc>
                        <a:spcAft>
                          <a:spcPts val="0"/>
                        </a:spcAft>
                      </a:pPr>
                      <a:r>
                        <a:rPr lang="es-EC" sz="900">
                          <a:effectLst/>
                        </a:rPr>
                        <a:t>100000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150000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0. 0005</a:t>
                      </a:r>
                      <a:endParaRPr lang="es-EC" sz="1000">
                        <a:effectLst/>
                        <a:latin typeface="Times New Roman"/>
                        <a:ea typeface="Calibri"/>
                        <a:cs typeface="Times New Roman"/>
                      </a:endParaRPr>
                    </a:p>
                  </a:txBody>
                  <a:tcPr marL="35779" marR="35779" marT="0" marB="0" anchor="b"/>
                </a:tc>
              </a:tr>
              <a:tr h="286622">
                <a:tc>
                  <a:txBody>
                    <a:bodyPr/>
                    <a:lstStyle/>
                    <a:p>
                      <a:pPr algn="ctr">
                        <a:lnSpc>
                          <a:spcPct val="200000"/>
                        </a:lnSpc>
                        <a:spcAft>
                          <a:spcPts val="0"/>
                        </a:spcAft>
                      </a:pPr>
                      <a:r>
                        <a:rPr lang="es-EC" sz="900">
                          <a:effectLst/>
                        </a:rPr>
                        <a:t>150000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200000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0. 0007</a:t>
                      </a:r>
                      <a:endParaRPr lang="es-EC" sz="1000">
                        <a:effectLst/>
                        <a:latin typeface="Times New Roman"/>
                        <a:ea typeface="Calibri"/>
                        <a:cs typeface="Times New Roman"/>
                      </a:endParaRPr>
                    </a:p>
                  </a:txBody>
                  <a:tcPr marL="35779" marR="35779" marT="0" marB="0" anchor="b"/>
                </a:tc>
              </a:tr>
              <a:tr h="286622">
                <a:tc>
                  <a:txBody>
                    <a:bodyPr/>
                    <a:lstStyle/>
                    <a:p>
                      <a:pPr algn="ctr">
                        <a:lnSpc>
                          <a:spcPct val="200000"/>
                        </a:lnSpc>
                        <a:spcAft>
                          <a:spcPts val="0"/>
                        </a:spcAft>
                      </a:pPr>
                      <a:r>
                        <a:rPr lang="es-EC" sz="900">
                          <a:effectLst/>
                        </a:rPr>
                        <a:t>200000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250000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0. 0009</a:t>
                      </a:r>
                      <a:endParaRPr lang="es-EC" sz="1000">
                        <a:effectLst/>
                        <a:latin typeface="Times New Roman"/>
                        <a:ea typeface="Calibri"/>
                        <a:cs typeface="Times New Roman"/>
                      </a:endParaRPr>
                    </a:p>
                  </a:txBody>
                  <a:tcPr marL="35779" marR="35779" marT="0" marB="0" anchor="b"/>
                </a:tc>
              </a:tr>
              <a:tr h="286622">
                <a:tc>
                  <a:txBody>
                    <a:bodyPr/>
                    <a:lstStyle/>
                    <a:p>
                      <a:pPr algn="ctr">
                        <a:lnSpc>
                          <a:spcPct val="200000"/>
                        </a:lnSpc>
                        <a:spcAft>
                          <a:spcPts val="0"/>
                        </a:spcAft>
                      </a:pPr>
                      <a:r>
                        <a:rPr lang="es-EC" sz="900">
                          <a:effectLst/>
                        </a:rPr>
                        <a:t>250000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300000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0,0011</a:t>
                      </a:r>
                      <a:endParaRPr lang="es-EC" sz="1000">
                        <a:effectLst/>
                        <a:latin typeface="Times New Roman"/>
                        <a:ea typeface="Calibri"/>
                        <a:cs typeface="Times New Roman"/>
                      </a:endParaRPr>
                    </a:p>
                  </a:txBody>
                  <a:tcPr marL="35779" marR="35779" marT="0" marB="0" anchor="b"/>
                </a:tc>
              </a:tr>
              <a:tr h="286622">
                <a:tc>
                  <a:txBody>
                    <a:bodyPr/>
                    <a:lstStyle/>
                    <a:p>
                      <a:pPr algn="ctr">
                        <a:lnSpc>
                          <a:spcPct val="200000"/>
                        </a:lnSpc>
                        <a:spcAft>
                          <a:spcPts val="0"/>
                        </a:spcAft>
                      </a:pPr>
                      <a:r>
                        <a:rPr lang="es-EC" sz="900">
                          <a:effectLst/>
                        </a:rPr>
                        <a:t>300000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350000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0,0013</a:t>
                      </a:r>
                      <a:endParaRPr lang="es-EC" sz="1000">
                        <a:effectLst/>
                        <a:latin typeface="Times New Roman"/>
                        <a:ea typeface="Calibri"/>
                        <a:cs typeface="Times New Roman"/>
                      </a:endParaRPr>
                    </a:p>
                  </a:txBody>
                  <a:tcPr marL="35779" marR="35779" marT="0" marB="0" anchor="b"/>
                </a:tc>
              </a:tr>
              <a:tr h="286622">
                <a:tc>
                  <a:txBody>
                    <a:bodyPr/>
                    <a:lstStyle/>
                    <a:p>
                      <a:pPr algn="ctr">
                        <a:lnSpc>
                          <a:spcPct val="200000"/>
                        </a:lnSpc>
                        <a:spcAft>
                          <a:spcPts val="0"/>
                        </a:spcAft>
                      </a:pPr>
                      <a:r>
                        <a:rPr lang="es-EC" sz="900">
                          <a:effectLst/>
                        </a:rPr>
                        <a:t>350000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a:effectLst/>
                        </a:rPr>
                        <a:t>450000</a:t>
                      </a:r>
                      <a:endParaRPr lang="es-EC" sz="1000">
                        <a:effectLst/>
                        <a:latin typeface="Times New Roman"/>
                        <a:ea typeface="Calibri"/>
                        <a:cs typeface="Times New Roman"/>
                      </a:endParaRPr>
                    </a:p>
                  </a:txBody>
                  <a:tcPr marL="35779" marR="35779" marT="0" marB="0" anchor="b"/>
                </a:tc>
                <a:tc>
                  <a:txBody>
                    <a:bodyPr/>
                    <a:lstStyle/>
                    <a:p>
                      <a:pPr algn="ctr">
                        <a:lnSpc>
                          <a:spcPct val="200000"/>
                        </a:lnSpc>
                        <a:spcAft>
                          <a:spcPts val="0"/>
                        </a:spcAft>
                      </a:pPr>
                      <a:r>
                        <a:rPr lang="es-EC" sz="900" dirty="0">
                          <a:effectLst/>
                        </a:rPr>
                        <a:t>0,0015</a:t>
                      </a:r>
                      <a:endParaRPr lang="es-EC" sz="1000" dirty="0">
                        <a:effectLst/>
                        <a:latin typeface="Times New Roman"/>
                        <a:ea typeface="Calibri"/>
                        <a:cs typeface="Times New Roman"/>
                      </a:endParaRPr>
                    </a:p>
                  </a:txBody>
                  <a:tcPr marL="35779" marR="35779" marT="0" marB="0" anchor="b"/>
                </a:tc>
              </a:tr>
            </a:tbl>
          </a:graphicData>
        </a:graphic>
      </p:graphicFrame>
      <p:sp>
        <p:nvSpPr>
          <p:cNvPr id="3" name="2 Rectángulo"/>
          <p:cNvSpPr/>
          <p:nvPr/>
        </p:nvSpPr>
        <p:spPr>
          <a:xfrm>
            <a:off x="971600" y="1412776"/>
            <a:ext cx="7200800" cy="646331"/>
          </a:xfrm>
          <a:prstGeom prst="rect">
            <a:avLst/>
          </a:prstGeom>
        </p:spPr>
        <p:txBody>
          <a:bodyPr wrap="square">
            <a:spAutoFit/>
          </a:bodyPr>
          <a:lstStyle/>
          <a:p>
            <a:r>
              <a:rPr lang="es-ES" dirty="0"/>
              <a:t>Para este  cálculo, se utilizó la tabla de tarifa del impuesto predial urbano del Distrito Metropolitano de Quito.</a:t>
            </a:r>
            <a:endParaRPr lang="es-EC" dirty="0"/>
          </a:p>
        </p:txBody>
      </p:sp>
    </p:spTree>
    <p:extLst>
      <p:ext uri="{BB962C8B-B14F-4D97-AF65-F5344CB8AC3E}">
        <p14:creationId xmlns:p14="http://schemas.microsoft.com/office/powerpoint/2010/main" val="75740646"/>
      </p:ext>
    </p:extLst>
  </p:cSld>
  <p:clrMapOvr>
    <a:masterClrMapping/>
  </p:clrMapOvr>
  <p:transition spd="slow">
    <p:randomBar dir="ver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1052736"/>
            <a:ext cx="7344816" cy="4779893"/>
          </a:xfrm>
        </p:spPr>
        <p:txBody>
          <a:bodyPr>
            <a:normAutofit/>
          </a:bodyPr>
          <a:lstStyle/>
          <a:p>
            <a:pPr algn="just"/>
            <a:r>
              <a:rPr lang="es-EC" dirty="0"/>
              <a:t>Para el cálculo del impuesto predial  de cada inmueble se tomó en consideración </a:t>
            </a:r>
            <a:r>
              <a:rPr lang="es-EC" dirty="0" smtClean="0"/>
              <a:t>la misma clasificación de  </a:t>
            </a:r>
            <a:r>
              <a:rPr lang="es-EC" dirty="0"/>
              <a:t>rangos de precios los </a:t>
            </a:r>
            <a:r>
              <a:rPr lang="es-EC" dirty="0" smtClean="0"/>
              <a:t>cuales están dados por la tabla de la ordenanza mencionada anteriormente </a:t>
            </a:r>
          </a:p>
          <a:p>
            <a:pPr algn="just"/>
            <a:r>
              <a:rPr lang="es-EC" dirty="0" smtClean="0"/>
              <a:t>Para </a:t>
            </a:r>
            <a:r>
              <a:rPr lang="es-EC" dirty="0"/>
              <a:t>obtener este impuesto predial se multiplico el valor del inmueble por el factor (porcentaje municipal/1000), teniendo como resultado el siguiente mapa:</a:t>
            </a:r>
          </a:p>
        </p:txBody>
      </p:sp>
    </p:spTree>
    <p:extLst>
      <p:ext uri="{BB962C8B-B14F-4D97-AF65-F5344CB8AC3E}">
        <p14:creationId xmlns:p14="http://schemas.microsoft.com/office/powerpoint/2010/main" val="1158523499"/>
      </p:ext>
    </p:extLst>
  </p:cSld>
  <p:clrMapOvr>
    <a:masterClrMapping/>
  </p:clrMapOvr>
  <p:transition spd="slow">
    <p:randomBar dir="ver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971600" y="2348880"/>
            <a:ext cx="6984776" cy="1702160"/>
          </a:xfrm>
        </p:spPr>
        <p:txBody>
          <a:bodyPr>
            <a:normAutofit/>
          </a:bodyPr>
          <a:lstStyle/>
          <a:p>
            <a:pPr algn="ctr"/>
            <a:r>
              <a:rPr lang="es-EC" sz="5400" b="1" dirty="0" smtClean="0">
                <a:solidFill>
                  <a:schemeClr val="tx1"/>
                </a:solidFill>
              </a:rPr>
              <a:t>RESULTADO</a:t>
            </a:r>
            <a:endParaRPr lang="es-EC" sz="5400" b="1" dirty="0">
              <a:solidFill>
                <a:schemeClr val="tx1"/>
              </a:solidFill>
            </a:endParaRPr>
          </a:p>
        </p:txBody>
      </p:sp>
      <p:sp>
        <p:nvSpPr>
          <p:cNvPr id="3" name="2 Subtítulo"/>
          <p:cNvSpPr>
            <a:spLocks noGrp="1"/>
          </p:cNvSpPr>
          <p:nvPr>
            <p:ph type="subTitle" idx="1"/>
          </p:nvPr>
        </p:nvSpPr>
        <p:spPr/>
        <p:txBody>
          <a:bodyPr/>
          <a:lstStyle/>
          <a:p>
            <a:endParaRPr lang="es-EC"/>
          </a:p>
        </p:txBody>
      </p:sp>
    </p:spTree>
    <p:extLst>
      <p:ext uri="{BB962C8B-B14F-4D97-AF65-F5344CB8AC3E}">
        <p14:creationId xmlns:p14="http://schemas.microsoft.com/office/powerpoint/2010/main" val="24571851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764704"/>
            <a:ext cx="7024744" cy="1143000"/>
          </a:xfrm>
        </p:spPr>
        <p:txBody>
          <a:bodyPr>
            <a:normAutofit fontScale="90000"/>
          </a:bodyPr>
          <a:lstStyle/>
          <a:p>
            <a:pPr algn="ctr"/>
            <a:r>
              <a:rPr lang="es-EC" dirty="0"/>
              <a:t/>
            </a:r>
            <a:br>
              <a:rPr lang="es-EC" dirty="0"/>
            </a:br>
            <a:endParaRPr lang="es-EC" dirty="0"/>
          </a:p>
        </p:txBody>
      </p:sp>
      <p:pic>
        <p:nvPicPr>
          <p:cNvPr id="5" name="4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476672"/>
            <a:ext cx="7361758" cy="5688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3814409"/>
      </p:ext>
    </p:extLst>
  </p:cSld>
  <p:clrMapOvr>
    <a:masterClrMapping/>
  </p:clrMapOvr>
  <p:transition spd="slow">
    <p:randomBar dir="ver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3528" y="2348880"/>
            <a:ext cx="8712968" cy="1944216"/>
          </a:xfrm>
        </p:spPr>
        <p:txBody>
          <a:bodyPr>
            <a:noAutofit/>
          </a:bodyPr>
          <a:lstStyle/>
          <a:p>
            <a:r>
              <a:rPr lang="es-EC" sz="72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Conclusiones y Recomendaciones</a:t>
            </a:r>
          </a:p>
        </p:txBody>
      </p:sp>
      <p:sp>
        <p:nvSpPr>
          <p:cNvPr id="3" name="2 Subtítulo"/>
          <p:cNvSpPr>
            <a:spLocks noGrp="1"/>
          </p:cNvSpPr>
          <p:nvPr>
            <p:ph type="subTitle" idx="1"/>
          </p:nvPr>
        </p:nvSpPr>
        <p:spPr/>
        <p:txBody>
          <a:bodyPr/>
          <a:lstStyle/>
          <a:p>
            <a:endParaRPr lang="es-EC"/>
          </a:p>
        </p:txBody>
      </p:sp>
    </p:spTree>
    <p:extLst>
      <p:ext uri="{BB962C8B-B14F-4D97-AF65-F5344CB8AC3E}">
        <p14:creationId xmlns:p14="http://schemas.microsoft.com/office/powerpoint/2010/main" val="24571851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2122</TotalTime>
  <Words>3743</Words>
  <Application>Microsoft Office PowerPoint</Application>
  <PresentationFormat>Presentación en pantalla (4:3)</PresentationFormat>
  <Paragraphs>448</Paragraphs>
  <Slides>103</Slides>
  <Notes>1</Notes>
  <HiddenSlides>0</HiddenSlides>
  <MMClips>0</MMClips>
  <ScaleCrop>false</ScaleCrop>
  <HeadingPairs>
    <vt:vector size="4" baseType="variant">
      <vt:variant>
        <vt:lpstr>Tema</vt:lpstr>
      </vt:variant>
      <vt:variant>
        <vt:i4>1</vt:i4>
      </vt:variant>
      <vt:variant>
        <vt:lpstr>Títulos de diapositiva</vt:lpstr>
      </vt:variant>
      <vt:variant>
        <vt:i4>103</vt:i4>
      </vt:variant>
    </vt:vector>
  </HeadingPairs>
  <TitlesOfParts>
    <vt:vector size="104" baseType="lpstr">
      <vt:lpstr>Austin</vt:lpstr>
      <vt:lpstr>CARRERA DE INGENIERÍA GEOGRÁFICA Y DEL MEDIO AMBIENTE </vt:lpstr>
      <vt:lpstr>CAPITULO I</vt:lpstr>
      <vt:lpstr>Definición del Problema</vt:lpstr>
      <vt:lpstr>Justificación e Importancia del Problema</vt:lpstr>
      <vt:lpstr>Presentación de PowerPoint</vt:lpstr>
      <vt:lpstr>Descripción del Área de Estudio</vt:lpstr>
      <vt:lpstr>Área de Influencia</vt:lpstr>
      <vt:lpstr>Objetivo General</vt:lpstr>
      <vt:lpstr>Objetivos Específicos</vt:lpstr>
      <vt:lpstr>METAS </vt:lpstr>
      <vt:lpstr>Requerimientos Legales</vt:lpstr>
      <vt:lpstr>Presentación de PowerPoint</vt:lpstr>
      <vt:lpstr>CAPITULO II</vt:lpstr>
      <vt:lpstr>Generación y recopilación de la información</vt:lpstr>
      <vt:lpstr>La información proporcionada por el Gobierno Autónomo Descentralizado del Cantón Chambo es la siguiente: </vt:lpstr>
      <vt:lpstr>Presentación de PowerPoint</vt:lpstr>
      <vt:lpstr>Presentación de PowerPoint</vt:lpstr>
      <vt:lpstr>Presentación de PowerPoint</vt:lpstr>
      <vt:lpstr>Validación de la Información</vt:lpstr>
      <vt:lpstr>ESTABLECIMIENTO DE LA RED GPS O GEODESICA PARA EL CANTÓN CHAMBO</vt:lpstr>
      <vt:lpstr>PLANIFICACIÓN DE LA RED GPS O GEODESICA PARA EL CANTÓN  CHAMBO </vt:lpstr>
      <vt:lpstr>Variables requeridas para realizar RED GEODÉSICA</vt:lpstr>
      <vt:lpstr>En conjunto con el software ARCGIS 9.3, dio como resultado la correcta ubicación de 3 puntos GPS, adicional a estos se colocaron dos puntos más, los cuales ayudarán más adelante en el levantamiento planimétrico y GPS</vt:lpstr>
      <vt:lpstr>Presentación de PowerPoint</vt:lpstr>
      <vt:lpstr>FORMATO DE MONOGRAFÍAS PARA LOS PUNTOS DE LA RED GEDÉSICA   </vt:lpstr>
      <vt:lpstr>EQUIPOS Y SOFTWARE UTILIZADOS</vt:lpstr>
      <vt:lpstr>. </vt:lpstr>
      <vt:lpstr>COORDENADAS DE LA RED GEODÉSICA</vt:lpstr>
      <vt:lpstr>Presentación de PowerPoint</vt:lpstr>
      <vt:lpstr>GENERACIÓN DE CARTOGRAFÍA BASE A ESCALA 1:1000 </vt:lpstr>
      <vt:lpstr>  Precisión de la cartografía 1:1000   La precisión planimétrica para escala 1:1000, de acuerdo a la norma IGM:  ðp= ðµ*εf    Dónde:  ðp: Precisión Planimétrica ðµ: Unidad de Resolución (mm) εf: Escala   0,3 mm (IGM) * 1000 = 300mm;  transformando a (cm), = 30 cm Precisión del Producto Cartográfico ± 15 cm </vt:lpstr>
      <vt:lpstr>Estaciones para levantamiento planimétrico</vt:lpstr>
      <vt:lpstr>Datos De Estaciones En Campo.-</vt:lpstr>
      <vt:lpstr> Coordenadas corregidas de Estaciones.</vt:lpstr>
      <vt:lpstr>CARTOGRAFÍA PREDIAL Y MANZANERA</vt:lpstr>
      <vt:lpstr>LEVANTAMIENTO GPS (SERVICIOS BÁSICOS) Y ACERAS </vt:lpstr>
      <vt:lpstr>Base utilizada para levantamiento de Servicios Básicos y Aceras.</vt:lpstr>
      <vt:lpstr>PRECISIÓN DEL EQUIPO GPS TRIMBLE 5800 DOBLE FRECUENCIA </vt:lpstr>
      <vt:lpstr>Presentación de PowerPoint</vt:lpstr>
      <vt:lpstr>PLANO GENERADO DEL LEVANTAMIENTO GPS</vt:lpstr>
      <vt:lpstr>LEVANTAMIENTO CON CINTA (CONSTRUCCIONES) </vt:lpstr>
      <vt:lpstr>Equipo Utilizado</vt:lpstr>
      <vt:lpstr>   E1 =   1/1177.825 Precisión alcanzada al medir con cinta métrica, Se compara con la tolerancia T=1/3000  Terreno plano = 1/3000 Terreno accidentado= 1/1000 </vt:lpstr>
      <vt:lpstr>Medición con cinta Construcciones</vt:lpstr>
      <vt:lpstr>Capítulo 3</vt:lpstr>
      <vt:lpstr>REALIZACIÓN DE LA FICHA CATASTRAL </vt:lpstr>
      <vt:lpstr>Ficha catastral del Cantón Chambo</vt:lpstr>
      <vt:lpstr>Ficha Catastral Actualizada</vt:lpstr>
      <vt:lpstr>Descripción general de las variables aumentadas dentro de la Ficha Catastral del Cantón Chambo</vt:lpstr>
      <vt:lpstr>DATOS ADMINISTRATIVOS</vt:lpstr>
      <vt:lpstr>DATOS VALUATORIOS </vt:lpstr>
      <vt:lpstr>Presentación de PowerPoint</vt:lpstr>
      <vt:lpstr>Presentación de PowerPoint</vt:lpstr>
      <vt:lpstr>Presentación de PowerPoint</vt:lpstr>
      <vt:lpstr>Presentación de PowerPoint</vt:lpstr>
      <vt:lpstr>DATOS CARTOGRÁFICOS</vt:lpstr>
      <vt:lpstr>Levantamiento de Campo</vt:lpstr>
      <vt:lpstr>Desarrollo y Resultados</vt:lpstr>
      <vt:lpstr>Tamaño de Muestra</vt:lpstr>
      <vt:lpstr>Presentación de PowerPoint</vt:lpstr>
      <vt:lpstr>Presentación de PowerPoint</vt:lpstr>
      <vt:lpstr>AVALÚO CATASTRAL</vt:lpstr>
      <vt:lpstr>Presentación de PowerPoint</vt:lpstr>
      <vt:lpstr>Avalúo del Lote</vt:lpstr>
      <vt:lpstr>Se propone utilizar el método que consiste en realizar esta valoración por precio de ejes viales.  </vt:lpstr>
      <vt:lpstr>Presentación de PowerPoint</vt:lpstr>
      <vt:lpstr>RESULTADOS</vt:lpstr>
      <vt:lpstr>Presentación de PowerPoint</vt:lpstr>
      <vt:lpstr>Presentación de PowerPoint</vt:lpstr>
      <vt:lpstr>Presentación de PowerPoint</vt:lpstr>
      <vt:lpstr>Presentación de PowerPoint</vt:lpstr>
      <vt:lpstr>Dando como resultado el plano de precios de Ejes Viales. </vt:lpstr>
      <vt:lpstr>Presentación de PowerPoint</vt:lpstr>
      <vt:lpstr>Avalúo de la Construcción</vt:lpstr>
      <vt:lpstr>En el Cantón Chambo se propone utilizar el Método de Costo de  Reposición</vt:lpstr>
      <vt:lpstr>Valor Unitario del metro cuadrado de construcción según tipología constructiva</vt:lpstr>
      <vt:lpstr>Área de la construcción</vt:lpstr>
      <vt:lpstr>Depreciación por Edad vs. Estado de Conservación</vt:lpstr>
      <vt:lpstr>RESULTADOS</vt:lpstr>
      <vt:lpstr>Presentación de PowerPoint</vt:lpstr>
      <vt:lpstr>Presentación de PowerPoint</vt:lpstr>
      <vt:lpstr>  Avalúo de las Mejoras Adheridas al Predio</vt:lpstr>
      <vt:lpstr>Para la determinación de los avalúos de las mejoras se utilizará el siguiente método: </vt:lpstr>
      <vt:lpstr>RESULTADOS</vt:lpstr>
      <vt:lpstr>Presentación de PowerPoint</vt:lpstr>
      <vt:lpstr>  Avalúo del Inmueble</vt:lpstr>
      <vt:lpstr>Para determinar el Avalúo del Inmueble en la Zona 1 del Cantón Chambo, se propone utilizar la suma del avalúo del lote o terreno, avalúo de la construcción y el avalúo de la mejora adherida:</vt:lpstr>
      <vt:lpstr>RESULTADO</vt:lpstr>
      <vt:lpstr>Presentación de PowerPoint</vt:lpstr>
      <vt:lpstr>DISEÑO DEL SISTEMA DE GESTIÓN CATASTRAL</vt:lpstr>
      <vt:lpstr>PROCESOS DEL SISTEMA DE GESTIÓN CATASTRAL</vt:lpstr>
      <vt:lpstr>Diseño del Modelo Lógico</vt:lpstr>
      <vt:lpstr>Diseño de la Geodatabase</vt:lpstr>
      <vt:lpstr>Presentación de PowerPoint</vt:lpstr>
      <vt:lpstr>Impuesto Predial</vt:lpstr>
      <vt:lpstr>Presentación de PowerPoint</vt:lpstr>
      <vt:lpstr>RESULTADO</vt:lpstr>
      <vt:lpstr> </vt:lpstr>
      <vt:lpstr>Conclusiones y Recomendaciones</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CARRERA DE INGENIERÍA GEOGRÁFICA Y DEL MEDIO AMBIENTE</dc:title>
  <dc:creator>PAO</dc:creator>
  <cp:lastModifiedBy>Ursula Alejandra Salazar Vargas</cp:lastModifiedBy>
  <cp:revision>212</cp:revision>
  <dcterms:created xsi:type="dcterms:W3CDTF">2014-09-14T21:49:46Z</dcterms:created>
  <dcterms:modified xsi:type="dcterms:W3CDTF">2014-10-22T15:34:00Z</dcterms:modified>
</cp:coreProperties>
</file>