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heme/themeOverride1.xml" ContentType="application/vnd.openxmlformats-officedocument.themeOverride+xml"/>
  <Override PartName="/ppt/charts/chart11.xml" ContentType="application/vnd.openxmlformats-officedocument.drawingml.chart+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notesSlides/notesSlide30.xml" ContentType="application/vnd.openxmlformats-officedocument.presentationml.notesSlide+xml"/>
  <Override PartName="/ppt/diagrams/data37.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1.xml" ContentType="application/vnd.openxmlformats-officedocument.presentationml.notesSlide+xml"/>
  <Override PartName="/ppt/diagrams/data38.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9.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2.xml" ContentType="application/vnd.openxmlformats-officedocument.presentationml.notesSlide+xml"/>
  <Override PartName="/ppt/diagrams/data40.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2.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1.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52.xml" ContentType="application/vnd.openxmlformats-officedocument.presentationml.notesSlide+xml"/>
  <Override PartName="/ppt/diagrams/data42.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60" r:id="rId2"/>
    <p:sldId id="278" r:id="rId3"/>
    <p:sldId id="259" r:id="rId4"/>
    <p:sldId id="257" r:id="rId5"/>
    <p:sldId id="261" r:id="rId6"/>
    <p:sldId id="262" r:id="rId7"/>
    <p:sldId id="279" r:id="rId8"/>
    <p:sldId id="280" r:id="rId9"/>
    <p:sldId id="281" r:id="rId10"/>
    <p:sldId id="282" r:id="rId11"/>
    <p:sldId id="283" r:id="rId12"/>
    <p:sldId id="284" r:id="rId13"/>
    <p:sldId id="285" r:id="rId14"/>
    <p:sldId id="286" r:id="rId15"/>
    <p:sldId id="287" r:id="rId16"/>
    <p:sldId id="264" r:id="rId17"/>
    <p:sldId id="266" r:id="rId18"/>
    <p:sldId id="267" r:id="rId19"/>
    <p:sldId id="265" r:id="rId20"/>
    <p:sldId id="268" r:id="rId21"/>
    <p:sldId id="269" r:id="rId22"/>
    <p:sldId id="270" r:id="rId23"/>
    <p:sldId id="271" r:id="rId24"/>
    <p:sldId id="272" r:id="rId25"/>
    <p:sldId id="273" r:id="rId26"/>
    <p:sldId id="274" r:id="rId27"/>
    <p:sldId id="275" r:id="rId28"/>
    <p:sldId id="276" r:id="rId29"/>
    <p:sldId id="277" r:id="rId30"/>
    <p:sldId id="313" r:id="rId31"/>
    <p:sldId id="311"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88" d="100"/>
          <a:sy n="88" d="100"/>
        </p:scale>
        <p:origin x="-108" y="-192"/>
      </p:cViewPr>
      <p:guideLst>
        <p:guide orient="horz" pos="2160"/>
        <p:guide pos="3840"/>
      </p:guideLst>
    </p:cSldViewPr>
  </p:slideViewPr>
  <p:notesTextViewPr>
    <p:cViewPr>
      <p:scale>
        <a:sx n="1" d="1"/>
        <a:sy n="1" d="1"/>
      </p:scale>
      <p:origin x="0" y="0"/>
    </p:cViewPr>
  </p:notesTextViewPr>
  <p:sorterViewPr>
    <p:cViewPr>
      <p:scale>
        <a:sx n="100" d="100"/>
        <a:sy n="100" d="100"/>
      </p:scale>
      <p:origin x="0" y="6306"/>
    </p:cViewPr>
  </p:sorterViewPr>
  <p:notesViewPr>
    <p:cSldViewPr snapToGrid="0">
      <p:cViewPr>
        <p:scale>
          <a:sx n="100" d="100"/>
          <a:sy n="100" d="100"/>
        </p:scale>
        <p:origin x="-210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C:\Users\Mimi\Documents\TESIS\INFO\M%20ALEMANIA.xlsx" TargetMode="External"/><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1" Type="http://schemas.openxmlformats.org/officeDocument/2006/relationships/oleObject" Target="file:///F:\TESIS%20CACAO%20FINO%20DE%20AROMA\TESIS\INFO\M%20Y%20X%20PRINCIPALES%20DESTINO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ESTUDIOFINANCIERO%2009-11-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BASE%20DE%20DATOS%20CACAO%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imi\Documents\TESIS\INFO\precios%20cacao.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Mimi\Downloads\BASE%20DE%20DATOS%20CACAO%20(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TESIS%20CACAO%20FINO%20DE%20AROMA\TESIS\INFO\BASE%20DE%20DATOS%20CACAO.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Mimi\Documents\TESIS\INFO\BASE%20DE%20DATOS%20CACAO%20EXP.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Libro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Mimi\Documents\TESIS\INFO\BASE%20DE%20DATOS%20CACA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Hoja2!$B$1</c:f>
              <c:strCache>
                <c:ptCount val="1"/>
                <c:pt idx="0">
                  <c:v>Part, 2013</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EC"/>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s-EC"/>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EC"/>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EC"/>
                </a:p>
              </c:txPr>
              <c:dLblPos val="outEnd"/>
              <c:showLegendKey val="0"/>
              <c:showVal val="0"/>
              <c:showCatName val="1"/>
              <c:showSerName val="0"/>
              <c:showPercent val="1"/>
              <c:showBubbleSize val="0"/>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s-EC"/>
                </a:p>
              </c:txPr>
              <c:dLblPos val="outEnd"/>
              <c:showLegendKey val="0"/>
              <c:showVal val="0"/>
              <c:showCatName val="1"/>
              <c:showSerName val="0"/>
              <c:showPercent val="1"/>
              <c:showBubbleSize val="0"/>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s-EC"/>
                </a:p>
              </c:txPr>
              <c:dLblPos val="outEnd"/>
              <c:showLegendKey val="0"/>
              <c:showVal val="0"/>
              <c:showCatName val="1"/>
              <c:showSerName val="0"/>
              <c:showPercent val="1"/>
              <c:showBubbleSize val="0"/>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s-EC"/>
                </a:p>
              </c:txPr>
              <c:dLblPos val="outEnd"/>
              <c:showLegendKey val="0"/>
              <c:showVal val="0"/>
              <c:showCatName val="1"/>
              <c:showSerName val="0"/>
              <c:showPercent val="1"/>
              <c:showBubbleSize val="0"/>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s-EC"/>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Hoja2!$A$2:$A$10</c:f>
              <c:strCache>
                <c:ptCount val="9"/>
                <c:pt idx="0">
                  <c:v>Estados Unidos de América</c:v>
                </c:pt>
                <c:pt idx="1">
                  <c:v>Países Bajos</c:v>
                </c:pt>
                <c:pt idx="2">
                  <c:v>Alemania</c:v>
                </c:pt>
                <c:pt idx="3">
                  <c:v>Francia</c:v>
                </c:pt>
                <c:pt idx="4">
                  <c:v>Reino Unido</c:v>
                </c:pt>
                <c:pt idx="5">
                  <c:v>Bélgica</c:v>
                </c:pt>
                <c:pt idx="6">
                  <c:v>Malasia</c:v>
                </c:pt>
                <c:pt idx="7">
                  <c:v>Rusia</c:v>
                </c:pt>
                <c:pt idx="8">
                  <c:v>Otros Países</c:v>
                </c:pt>
              </c:strCache>
            </c:strRef>
          </c:cat>
          <c:val>
            <c:numRef>
              <c:f>Hoja2!$B$2:$B$10</c:f>
              <c:numCache>
                <c:formatCode>0.00%</c:formatCode>
                <c:ptCount val="9"/>
                <c:pt idx="0">
                  <c:v>0.128</c:v>
                </c:pt>
                <c:pt idx="1">
                  <c:v>0.114</c:v>
                </c:pt>
                <c:pt idx="2">
                  <c:v>0.10100000000000001</c:v>
                </c:pt>
                <c:pt idx="3">
                  <c:v>7.2999999999999995E-2</c:v>
                </c:pt>
                <c:pt idx="4">
                  <c:v>4.5999999999999999E-2</c:v>
                </c:pt>
                <c:pt idx="5">
                  <c:v>4.7E-2</c:v>
                </c:pt>
                <c:pt idx="6">
                  <c:v>3.7999999999999999E-2</c:v>
                </c:pt>
                <c:pt idx="7">
                  <c:v>3.2000000000000001E-2</c:v>
                </c:pt>
                <c:pt idx="8" formatCode="0,000%">
                  <c:v>0.42099999999999993</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v>EXTRA EU</c:v>
          </c:tx>
          <c:spPr>
            <a:pattFill prst="ltDnDiag">
              <a:fgClr>
                <a:schemeClr val="accent6"/>
              </a:fgClr>
              <a:bgClr>
                <a:schemeClr val="accent6">
                  <a:lumMod val="20000"/>
                  <a:lumOff val="80000"/>
                </a:schemeClr>
              </a:bgClr>
            </a:pattFill>
            <a:ln>
              <a:solidFill>
                <a:schemeClr val="accent6"/>
              </a:solidFill>
            </a:ln>
            <a:effectLst/>
            <a:sp3d>
              <a:contourClr>
                <a:schemeClr val="accent6"/>
              </a:contourClr>
            </a:sp3d>
          </c:spPr>
          <c:invertIfNegative val="0"/>
          <c:cat>
            <c:strRef>
              <c:f>Sheet1!$J$4:$P$4</c:f>
              <c:strCache>
                <c:ptCount val="7"/>
                <c:pt idx="0">
                  <c:v>2007</c:v>
                </c:pt>
                <c:pt idx="1">
                  <c:v>2008</c:v>
                </c:pt>
                <c:pt idx="2">
                  <c:v>2009</c:v>
                </c:pt>
                <c:pt idx="3">
                  <c:v>2010</c:v>
                </c:pt>
                <c:pt idx="4">
                  <c:v>2011</c:v>
                </c:pt>
                <c:pt idx="5">
                  <c:v>2012</c:v>
                </c:pt>
                <c:pt idx="6">
                  <c:v>2013</c:v>
                </c:pt>
              </c:strCache>
            </c:strRef>
          </c:cat>
          <c:val>
            <c:numRef>
              <c:f>Sheet1!$J$65:$P$65</c:f>
              <c:numCache>
                <c:formatCode>General</c:formatCode>
                <c:ptCount val="7"/>
                <c:pt idx="0">
                  <c:v>231584</c:v>
                </c:pt>
                <c:pt idx="1">
                  <c:v>226810</c:v>
                </c:pt>
                <c:pt idx="2">
                  <c:v>254979</c:v>
                </c:pt>
                <c:pt idx="3">
                  <c:v>195958</c:v>
                </c:pt>
                <c:pt idx="4">
                  <c:v>256916</c:v>
                </c:pt>
                <c:pt idx="5">
                  <c:v>224740</c:v>
                </c:pt>
                <c:pt idx="6">
                  <c:v>131695</c:v>
                </c:pt>
              </c:numCache>
            </c:numRef>
          </c:val>
        </c:ser>
        <c:ser>
          <c:idx val="1"/>
          <c:order val="1"/>
          <c:tx>
            <c:v>INTRA EU</c:v>
          </c:tx>
          <c:spPr>
            <a:pattFill prst="ltDnDiag">
              <a:fgClr>
                <a:schemeClr val="accent5"/>
              </a:fgClr>
              <a:bgClr>
                <a:schemeClr val="accent5">
                  <a:lumMod val="20000"/>
                  <a:lumOff val="80000"/>
                </a:schemeClr>
              </a:bgClr>
            </a:pattFill>
            <a:ln>
              <a:solidFill>
                <a:schemeClr val="accent5"/>
              </a:solidFill>
            </a:ln>
            <a:effectLst/>
            <a:sp3d>
              <a:contourClr>
                <a:schemeClr val="accent5"/>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Sheet1!$J$4:$P$4</c:f>
              <c:strCache>
                <c:ptCount val="7"/>
                <c:pt idx="0">
                  <c:v>2007</c:v>
                </c:pt>
                <c:pt idx="1">
                  <c:v>2008</c:v>
                </c:pt>
                <c:pt idx="2">
                  <c:v>2009</c:v>
                </c:pt>
                <c:pt idx="3">
                  <c:v>2010</c:v>
                </c:pt>
                <c:pt idx="4">
                  <c:v>2011</c:v>
                </c:pt>
                <c:pt idx="5">
                  <c:v>2012</c:v>
                </c:pt>
                <c:pt idx="6">
                  <c:v>2013</c:v>
                </c:pt>
              </c:strCache>
            </c:strRef>
          </c:cat>
          <c:val>
            <c:numRef>
              <c:f>Sheet1!$J$89:$P$89</c:f>
              <c:numCache>
                <c:formatCode>General</c:formatCode>
                <c:ptCount val="7"/>
                <c:pt idx="0">
                  <c:v>122697</c:v>
                </c:pt>
                <c:pt idx="1">
                  <c:v>107297</c:v>
                </c:pt>
                <c:pt idx="2">
                  <c:v>114523</c:v>
                </c:pt>
                <c:pt idx="3">
                  <c:v>150389</c:v>
                </c:pt>
                <c:pt idx="4">
                  <c:v>189966</c:v>
                </c:pt>
                <c:pt idx="5">
                  <c:v>144699</c:v>
                </c:pt>
                <c:pt idx="6">
                  <c:v>161048</c:v>
                </c:pt>
              </c:numCache>
            </c:numRef>
          </c:val>
        </c:ser>
        <c:dLbls>
          <c:showLegendKey val="0"/>
          <c:showVal val="0"/>
          <c:showCatName val="0"/>
          <c:showSerName val="0"/>
          <c:showPercent val="0"/>
          <c:showBubbleSize val="0"/>
        </c:dLbls>
        <c:gapWidth val="150"/>
        <c:shape val="box"/>
        <c:axId val="79721984"/>
        <c:axId val="79723904"/>
        <c:axId val="0"/>
      </c:bar3DChart>
      <c:catAx>
        <c:axId val="79721984"/>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a:t>AÑO</a:t>
                </a:r>
              </a:p>
            </c:rich>
          </c:tx>
          <c:layout/>
          <c:overlay val="0"/>
          <c:spPr>
            <a:noFill/>
            <a:ln>
              <a:noFill/>
            </a:ln>
            <a:effectLst/>
          </c:sp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723904"/>
        <c:crosses val="autoZero"/>
        <c:auto val="1"/>
        <c:lblAlgn val="ctr"/>
        <c:lblOffset val="100"/>
        <c:noMultiLvlLbl val="0"/>
      </c:catAx>
      <c:valAx>
        <c:axId val="79723904"/>
        <c:scaling>
          <c:orientation val="minMax"/>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a:t>TONELADAS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7219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ysClr val="window" lastClr="FFFFFF">
        <a:alpha val="12000"/>
      </a:sysClr>
    </a:solidFill>
    <a:ln w="9525" cap="flat" cmpd="sng" algn="ctr">
      <a:noFill/>
      <a:round/>
    </a:ln>
    <a:effectLst/>
  </c:spPr>
  <c:txPr>
    <a:bodyPr/>
    <a:lstStyle/>
    <a:p>
      <a:pPr>
        <a:defRPr/>
      </a:pPr>
      <a:endParaRPr lang="es-EC"/>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v>M REALES</c:v>
          </c:tx>
          <c:spPr>
            <a:ln w="28575" cap="rnd">
              <a:solidFill>
                <a:schemeClr val="accent6"/>
              </a:solidFill>
              <a:round/>
            </a:ln>
            <a:effectLst/>
          </c:spPr>
          <c:marker>
            <c:symbol val="circle"/>
            <c:size val="5"/>
            <c:spPr>
              <a:solidFill>
                <a:schemeClr val="accent6"/>
              </a:solidFill>
              <a:ln w="9525">
                <a:noFill/>
              </a:ln>
              <a:effectLst/>
            </c:spPr>
          </c:marker>
          <c:dLbls>
            <c:dLbl>
              <c:idx val="2"/>
              <c:layout>
                <c:manualLayout>
                  <c:x val="2.7777777777777779E-3"/>
                  <c:y val="-2.777777777777777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ALEMANIA!$B$181:$B$186</c:f>
              <c:numCache>
                <c:formatCode>General</c:formatCode>
                <c:ptCount val="6"/>
                <c:pt idx="0">
                  <c:v>2011</c:v>
                </c:pt>
                <c:pt idx="1">
                  <c:v>2012</c:v>
                </c:pt>
                <c:pt idx="2">
                  <c:v>2013</c:v>
                </c:pt>
                <c:pt idx="3">
                  <c:v>2014</c:v>
                </c:pt>
                <c:pt idx="4">
                  <c:v>2015</c:v>
                </c:pt>
                <c:pt idx="5">
                  <c:v>2016</c:v>
                </c:pt>
              </c:numCache>
            </c:numRef>
          </c:cat>
          <c:val>
            <c:numRef>
              <c:f>ALEMANIA!$C$181:$C$186</c:f>
              <c:numCache>
                <c:formatCode>0</c:formatCode>
                <c:ptCount val="6"/>
                <c:pt idx="0">
                  <c:v>12594.39</c:v>
                </c:pt>
                <c:pt idx="1">
                  <c:v>13626.79</c:v>
                </c:pt>
                <c:pt idx="2">
                  <c:v>9144.75</c:v>
                </c:pt>
              </c:numCache>
            </c:numRef>
          </c:val>
          <c:smooth val="0"/>
        </c:ser>
        <c:ser>
          <c:idx val="1"/>
          <c:order val="1"/>
          <c:tx>
            <c:v>M PREVISTAS</c:v>
          </c:tx>
          <c:spPr>
            <a:ln w="28575" cap="rnd">
              <a:solidFill>
                <a:schemeClr val="accent4"/>
              </a:solidFill>
              <a:prstDash val="sysDash"/>
              <a:round/>
            </a:ln>
            <a:effectLst/>
          </c:spPr>
          <c:marker>
            <c:symbol val="circle"/>
            <c:size val="5"/>
            <c:spPr>
              <a:solidFill>
                <a:schemeClr val="accent4"/>
              </a:solidFill>
              <a:ln w="9525">
                <a:noFill/>
              </a:ln>
              <a:effectLst/>
            </c:spPr>
          </c:marker>
          <c:dLbls>
            <c:dLbl>
              <c:idx val="2"/>
              <c:delete val="1"/>
              <c:extLst>
                <c:ext xmlns:c15="http://schemas.microsoft.com/office/drawing/2012/chart" uri="{CE6537A1-D6FC-4f65-9D91-7224C49458BB}"/>
              </c:extLst>
            </c:dLbl>
            <c:dLbl>
              <c:idx val="3"/>
              <c:layout>
                <c:manualLayout>
                  <c:x val="1.9444444444444445E-2"/>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888888888888888E-2"/>
                  <c:y val="-2.314814814814823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3333333333333332E-3"/>
                  <c:y val="-3.70370370370371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ALEMANIA!$B$181:$B$186</c:f>
              <c:numCache>
                <c:formatCode>General</c:formatCode>
                <c:ptCount val="6"/>
                <c:pt idx="0">
                  <c:v>2011</c:v>
                </c:pt>
                <c:pt idx="1">
                  <c:v>2012</c:v>
                </c:pt>
                <c:pt idx="2">
                  <c:v>2013</c:v>
                </c:pt>
                <c:pt idx="3">
                  <c:v>2014</c:v>
                </c:pt>
                <c:pt idx="4">
                  <c:v>2015</c:v>
                </c:pt>
                <c:pt idx="5">
                  <c:v>2016</c:v>
                </c:pt>
              </c:numCache>
            </c:numRef>
          </c:cat>
          <c:val>
            <c:numRef>
              <c:f>ALEMANIA!$D$181:$D$186</c:f>
              <c:numCache>
                <c:formatCode>General</c:formatCode>
                <c:ptCount val="6"/>
                <c:pt idx="2" formatCode="0">
                  <c:v>9145</c:v>
                </c:pt>
                <c:pt idx="3" formatCode="0">
                  <c:v>8338.7999999999993</c:v>
                </c:pt>
                <c:pt idx="4" formatCode="0">
                  <c:v>6614</c:v>
                </c:pt>
                <c:pt idx="5" formatCode="0">
                  <c:v>4889.2000000000007</c:v>
                </c:pt>
              </c:numCache>
            </c:numRef>
          </c:val>
          <c:smooth val="0"/>
        </c:ser>
        <c:dLbls>
          <c:showLegendKey val="0"/>
          <c:showVal val="0"/>
          <c:showCatName val="0"/>
          <c:showSerName val="0"/>
          <c:showPercent val="0"/>
          <c:showBubbleSize val="0"/>
        </c:dLbls>
        <c:marker val="1"/>
        <c:smooth val="0"/>
        <c:axId val="79778944"/>
        <c:axId val="79780480"/>
      </c:lineChart>
      <c:catAx>
        <c:axId val="7977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780480"/>
        <c:crosses val="autoZero"/>
        <c:auto val="1"/>
        <c:lblAlgn val="ctr"/>
        <c:lblOffset val="100"/>
        <c:noMultiLvlLbl val="0"/>
      </c:catAx>
      <c:valAx>
        <c:axId val="79780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TONELADAS</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778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'PUNTO DE EQUILIBRIO'!$A$4</c:f>
              <c:strCache>
                <c:ptCount val="1"/>
                <c:pt idx="0">
                  <c:v>Ingresos</c:v>
                </c:pt>
              </c:strCache>
            </c:strRef>
          </c:tx>
          <c:marker>
            <c:symbol val="none"/>
          </c:marker>
          <c:xVal>
            <c:numRef>
              <c:f>'PUNTO DE EQUILIBRIO'!$B$3:$B$4</c:f>
              <c:numCache>
                <c:formatCode>_-* #.##000\ _€_-;\-* #.##000\ _€_-;_-* "-"??\ _€_-;_-@_-</c:formatCode>
                <c:ptCount val="2"/>
                <c:pt idx="0" formatCode="General">
                  <c:v>0</c:v>
                </c:pt>
                <c:pt idx="1">
                  <c:v>650407.31999999995</c:v>
                </c:pt>
              </c:numCache>
            </c:numRef>
          </c:xVal>
          <c:yVal>
            <c:numRef>
              <c:f>'PUNTO DE EQUILIBRIO'!$B$3:$B$4</c:f>
              <c:numCache>
                <c:formatCode>_-* #.##000\ _€_-;\-* #.##000\ _€_-;_-* "-"??\ _€_-;_-@_-</c:formatCode>
                <c:ptCount val="2"/>
                <c:pt idx="0" formatCode="General">
                  <c:v>0</c:v>
                </c:pt>
                <c:pt idx="1">
                  <c:v>650407.31999999995</c:v>
                </c:pt>
              </c:numCache>
            </c:numRef>
          </c:yVal>
          <c:smooth val="1"/>
        </c:ser>
        <c:ser>
          <c:idx val="1"/>
          <c:order val="1"/>
          <c:tx>
            <c:strRef>
              <c:f>'PUNTO DE EQUILIBRIO'!$A$5</c:f>
              <c:strCache>
                <c:ptCount val="1"/>
                <c:pt idx="0">
                  <c:v>Costos Totales</c:v>
                </c:pt>
              </c:strCache>
            </c:strRef>
          </c:tx>
          <c:spPr>
            <a:ln>
              <a:prstDash val="dash"/>
            </a:ln>
          </c:spPr>
          <c:marker>
            <c:symbol val="none"/>
          </c:marker>
          <c:xVal>
            <c:numRef>
              <c:f>'PUNTO DE EQUILIBRIO'!$B$3:$B$4</c:f>
              <c:numCache>
                <c:formatCode>_-* #.##000\ _€_-;\-* #.##000\ _€_-;_-* "-"??\ _€_-;_-@_-</c:formatCode>
                <c:ptCount val="2"/>
                <c:pt idx="0" formatCode="General">
                  <c:v>0</c:v>
                </c:pt>
                <c:pt idx="1">
                  <c:v>650407.31999999995</c:v>
                </c:pt>
              </c:numCache>
            </c:numRef>
          </c:xVal>
          <c:yVal>
            <c:numRef>
              <c:f>('PUNTO DE EQUILIBRIO'!$B$5,'PUNTO DE EQUILIBRIO'!$B$5)</c:f>
              <c:numCache>
                <c:formatCode>_-* #.##000\ _€_-;\-* #.##000\ _€_-;_-* "-"??\ _€_-;_-@_-</c:formatCode>
                <c:ptCount val="2"/>
                <c:pt idx="0">
                  <c:v>584482.62176000001</c:v>
                </c:pt>
                <c:pt idx="1">
                  <c:v>584482.62176000001</c:v>
                </c:pt>
              </c:numCache>
            </c:numRef>
          </c:yVal>
          <c:smooth val="1"/>
        </c:ser>
        <c:ser>
          <c:idx val="2"/>
          <c:order val="2"/>
          <c:tx>
            <c:strRef>
              <c:f>'PUNTO DE EQUILIBRIO'!$A$6</c:f>
              <c:strCache>
                <c:ptCount val="1"/>
                <c:pt idx="0">
                  <c:v>Costos Variables</c:v>
                </c:pt>
              </c:strCache>
            </c:strRef>
          </c:tx>
          <c:marker>
            <c:symbol val="none"/>
          </c:marker>
          <c:xVal>
            <c:numRef>
              <c:f>'PUNTO DE EQUILIBRIO'!$B$3:$B$4</c:f>
              <c:numCache>
                <c:formatCode>_-* #.##000\ _€_-;\-* #.##000\ _€_-;_-* "-"??\ _€_-;_-@_-</c:formatCode>
                <c:ptCount val="2"/>
                <c:pt idx="0" formatCode="General">
                  <c:v>0</c:v>
                </c:pt>
                <c:pt idx="1">
                  <c:v>650407.31999999995</c:v>
                </c:pt>
              </c:numCache>
            </c:numRef>
          </c:xVal>
          <c:yVal>
            <c:numRef>
              <c:f>('PUNTO DE EQUILIBRIO'!$B$7,'PUNTO DE EQUILIBRIO'!$B$5)</c:f>
              <c:numCache>
                <c:formatCode>_-* #.##000\ _€_-;\-* #.##000\ _€_-;_-* "-"??\ _€_-;_-@_-</c:formatCode>
                <c:ptCount val="2"/>
                <c:pt idx="0">
                  <c:v>30183.599999999999</c:v>
                </c:pt>
                <c:pt idx="1">
                  <c:v>584482.62176000001</c:v>
                </c:pt>
              </c:numCache>
            </c:numRef>
          </c:yVal>
          <c:smooth val="1"/>
        </c:ser>
        <c:ser>
          <c:idx val="3"/>
          <c:order val="3"/>
          <c:tx>
            <c:strRef>
              <c:f>'PUNTO DE EQUILIBRIO'!$A$7</c:f>
              <c:strCache>
                <c:ptCount val="1"/>
                <c:pt idx="0">
                  <c:v>Costos Fijos</c:v>
                </c:pt>
              </c:strCache>
            </c:strRef>
          </c:tx>
          <c:spPr>
            <a:ln>
              <a:prstDash val="dash"/>
            </a:ln>
          </c:spPr>
          <c:marker>
            <c:symbol val="none"/>
          </c:marker>
          <c:xVal>
            <c:numRef>
              <c:f>'PUNTO DE EQUILIBRIO'!$B$3:$B$4</c:f>
              <c:numCache>
                <c:formatCode>_-* #.##000\ _€_-;\-* #.##000\ _€_-;_-* "-"??\ _€_-;_-@_-</c:formatCode>
                <c:ptCount val="2"/>
                <c:pt idx="0" formatCode="General">
                  <c:v>0</c:v>
                </c:pt>
                <c:pt idx="1">
                  <c:v>650407.31999999995</c:v>
                </c:pt>
              </c:numCache>
            </c:numRef>
          </c:xVal>
          <c:yVal>
            <c:numRef>
              <c:f>('PUNTO DE EQUILIBRIO'!$B$7,'PUNTO DE EQUILIBRIO'!$B$7)</c:f>
              <c:numCache>
                <c:formatCode>_-* #.##000\ _€_-;\-* #.##000\ _€_-;_-* "-"??\ _€_-;_-@_-</c:formatCode>
                <c:ptCount val="2"/>
                <c:pt idx="0">
                  <c:v>30183.599999999999</c:v>
                </c:pt>
                <c:pt idx="1">
                  <c:v>30183.599999999999</c:v>
                </c:pt>
              </c:numCache>
            </c:numRef>
          </c:yVal>
          <c:smooth val="1"/>
        </c:ser>
        <c:ser>
          <c:idx val="4"/>
          <c:order val="4"/>
          <c:tx>
            <c:strRef>
              <c:f>'PUNTO DE EQUILIBRIO'!$A$29</c:f>
              <c:strCache>
                <c:ptCount val="1"/>
                <c:pt idx="0">
                  <c:v>punto de equilibrio=</c:v>
                </c:pt>
              </c:strCache>
            </c:strRef>
          </c:tx>
          <c:marker>
            <c:symbol val="circle"/>
            <c:size val="6"/>
            <c:spPr>
              <a:solidFill>
                <a:schemeClr val="accent6">
                  <a:lumMod val="75000"/>
                </a:schemeClr>
              </a:solidFill>
            </c:spPr>
          </c:marker>
          <c:xVal>
            <c:numRef>
              <c:f>'PUNTO DE EQUILIBRIO'!$B$29</c:f>
              <c:numCache>
                <c:formatCode>_-* #.##000\ _€_-;\-* #.##000\ _€_-;_-* "-"??\ _€_-;_-@_-</c:formatCode>
                <c:ptCount val="1"/>
                <c:pt idx="0">
                  <c:v>204265.75793620062</c:v>
                </c:pt>
              </c:numCache>
            </c:numRef>
          </c:xVal>
          <c:yVal>
            <c:numRef>
              <c:f>'PUNTO DE EQUILIBRIO'!$B$29</c:f>
              <c:numCache>
                <c:formatCode>_-* #.##000\ _€_-;\-* #.##000\ _€_-;_-* "-"??\ _€_-;_-@_-</c:formatCode>
                <c:ptCount val="1"/>
                <c:pt idx="0">
                  <c:v>204265.75793620062</c:v>
                </c:pt>
              </c:numCache>
            </c:numRef>
          </c:yVal>
          <c:smooth val="1"/>
        </c:ser>
        <c:dLbls>
          <c:showLegendKey val="0"/>
          <c:showVal val="0"/>
          <c:showCatName val="0"/>
          <c:showSerName val="0"/>
          <c:showPercent val="0"/>
          <c:showBubbleSize val="0"/>
        </c:dLbls>
        <c:axId val="79832960"/>
        <c:axId val="79843328"/>
      </c:scatterChart>
      <c:valAx>
        <c:axId val="79832960"/>
        <c:scaling>
          <c:orientation val="minMax"/>
        </c:scaling>
        <c:delete val="1"/>
        <c:axPos val="b"/>
        <c:numFmt formatCode="General" sourceLinked="1"/>
        <c:majorTickMark val="none"/>
        <c:minorTickMark val="none"/>
        <c:tickLblPos val="nextTo"/>
        <c:crossAx val="79843328"/>
        <c:crosses val="autoZero"/>
        <c:crossBetween val="midCat"/>
      </c:valAx>
      <c:valAx>
        <c:axId val="79843328"/>
        <c:scaling>
          <c:orientation val="minMax"/>
        </c:scaling>
        <c:delete val="0"/>
        <c:axPos val="l"/>
        <c:majorGridlines/>
        <c:numFmt formatCode="General" sourceLinked="1"/>
        <c:majorTickMark val="none"/>
        <c:minorTickMark val="none"/>
        <c:tickLblPos val="nextTo"/>
        <c:txPr>
          <a:bodyPr/>
          <a:lstStyle/>
          <a:p>
            <a:pPr>
              <a:defRPr lang="es-ES"/>
            </a:pPr>
            <a:endParaRPr lang="es-EC"/>
          </a:p>
        </c:txPr>
        <c:crossAx val="79832960"/>
        <c:crosses val="autoZero"/>
        <c:crossBetween val="midCat"/>
      </c:valAx>
    </c:plotArea>
    <c:legend>
      <c:legendPos val="r"/>
      <c:legendEntry>
        <c:idx val="4"/>
        <c:delete val="1"/>
      </c:legendEntry>
      <c:overlay val="0"/>
      <c:txPr>
        <a:bodyPr/>
        <a:lstStyle/>
        <a:p>
          <a:pPr>
            <a:defRPr lang="es-ES"/>
          </a:pPr>
          <a:endParaRPr lang="es-EC"/>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pivotSource>
    <c:name>[BASE DE DATOS CACAO (1).xlsx]Hoja16!Tabla dinámica12</c:name>
    <c:fmtId val="-1"/>
  </c:pivotSource>
  <c:chart>
    <c:autoTitleDeleted val="1"/>
    <c:pivotFmts>
      <c:pivotFmt>
        <c:idx val="0"/>
        <c:marker>
          <c:symbol val="none"/>
        </c:marker>
      </c:pivotFmt>
      <c:pivotFmt>
        <c:idx val="1"/>
        <c:marker>
          <c:symbol val="none"/>
        </c:marker>
        <c:dLbl>
          <c:idx val="0"/>
          <c:spPr>
            <a:noFill/>
            <a:ln>
              <a:noFill/>
            </a:ln>
            <a:effectLst/>
          </c:spPr>
          <c:txPr>
            <a:bodyPr rot="0" spcFirstLastPara="1" vertOverflow="ellipsis" vert="horz" wrap="square" anchor="ctr" anchorCtr="1"/>
            <a:lstStyle/>
            <a:p>
              <a:pPr>
                <a:defRPr sz="900" b="0" i="0" u="none" strike="noStrike" kern="1200" spc="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1"/>
          <c:showBubbleSize val="0"/>
          <c:extLst>
            <c:ext xmlns:c15="http://schemas.microsoft.com/office/drawing/2012/chart" uri="{CE6537A1-D6FC-4f65-9D91-7224C49458BB}"/>
          </c:extLst>
        </c:dLbl>
      </c:pivotFmt>
      <c:pivotFmt>
        <c:idx val="2"/>
        <c:marker>
          <c:symbol val="none"/>
        </c:marker>
        <c:dLbl>
          <c:idx val="0"/>
          <c:spPr>
            <a:noFill/>
            <a:ln>
              <a:noFill/>
            </a:ln>
            <a:effectLst/>
          </c:spPr>
          <c:txPr>
            <a:bodyPr rot="0" spcFirstLastPara="1" vertOverflow="ellipsis" vert="horz" wrap="square" anchor="ctr" anchorCtr="1"/>
            <a:lstStyle/>
            <a:p>
              <a:pPr>
                <a:defRPr sz="900" b="0" i="0" u="none" strike="noStrike" kern="1200" spc="0" baseline="0">
                  <a:solidFill>
                    <a:schemeClr val="tx1">
                      <a:lumMod val="75000"/>
                      <a:lumOff val="25000"/>
                    </a:schemeClr>
                  </a:solidFill>
                  <a:latin typeface="+mn-lt"/>
                  <a:ea typeface="+mn-ea"/>
                  <a:cs typeface="+mn-cs"/>
                </a:defRPr>
              </a:pPr>
              <a:endParaRPr lang="es-EC"/>
            </a:p>
          </c:txPr>
          <c:showLegendKey val="0"/>
          <c:showVal val="0"/>
          <c:showCatName val="0"/>
          <c:showSerName val="0"/>
          <c:showPercent val="1"/>
          <c:showBubbleSize val="0"/>
          <c:extLst>
            <c:ext xmlns:c15="http://schemas.microsoft.com/office/drawing/2012/chart" uri="{CE6537A1-D6FC-4f65-9D91-7224C49458BB}"/>
          </c:extLst>
        </c:dLbl>
      </c:pivotFmt>
    </c:pivotFmts>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86965642864999"/>
          <c:y val="8.8603626381564687E-2"/>
          <c:w val="0.58601555153199436"/>
          <c:h val="0.80444444444444441"/>
        </c:manualLayout>
      </c:layout>
      <c:pie3DChart>
        <c:varyColors val="1"/>
        <c:ser>
          <c:idx val="0"/>
          <c:order val="0"/>
          <c:tx>
            <c:strRef>
              <c:f>Hoja16!$H$36</c:f>
              <c:strCache>
                <c:ptCount val="1"/>
                <c:pt idx="0">
                  <c:v>Total</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EC"/>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s-EC"/>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EC"/>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EC"/>
                </a:p>
              </c:txPr>
              <c:dLblPos val="outEnd"/>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Hoja16!$G$37:$G$42</c:f>
              <c:strCache>
                <c:ptCount val="5"/>
                <c:pt idx="0">
                  <c:v>Cacao, en grano</c:v>
                </c:pt>
                <c:pt idx="1">
                  <c:v>Cacao, en polvo y torta de cacao</c:v>
                </c:pt>
                <c:pt idx="2">
                  <c:v>Cacao, manteca</c:v>
                </c:pt>
                <c:pt idx="3">
                  <c:v>Cacao, pasta</c:v>
                </c:pt>
                <c:pt idx="4">
                  <c:v>Chocolate, productos nep</c:v>
                </c:pt>
              </c:strCache>
            </c:strRef>
          </c:cat>
          <c:val>
            <c:numRef>
              <c:f>Hoja16!$H$37:$H$42</c:f>
              <c:numCache>
                <c:formatCode>General</c:formatCode>
                <c:ptCount val="5"/>
                <c:pt idx="0">
                  <c:v>3196979.72</c:v>
                </c:pt>
                <c:pt idx="1">
                  <c:v>923503.94400000002</c:v>
                </c:pt>
                <c:pt idx="2">
                  <c:v>714055.84800000011</c:v>
                </c:pt>
                <c:pt idx="3">
                  <c:v>563957.76800000004</c:v>
                </c:pt>
                <c:pt idx="4">
                  <c:v>4566567.1039999994</c:v>
                </c:pt>
              </c:numCache>
            </c:numRef>
          </c:val>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cene3d>
              <a:camera prst="orthographicFront"/>
              <a:lightRig rig="threePt" dir="t"/>
            </a:scene3d>
            <a:sp3d prstMaterial="plastic">
              <a:bevelT/>
              <a:bevelB w="152400" h="50800" prst="softRound"/>
            </a:sp3d>
          </c:spPr>
          <c:dPt>
            <c:idx val="0"/>
            <c:bubble3D val="0"/>
            <c:spPr>
              <a:solidFill>
                <a:schemeClr val="accent1"/>
              </a:solidFill>
              <a:ln>
                <a:noFill/>
              </a:ln>
              <a:effectLst>
                <a:outerShdw blurRad="63500" sx="102000" sy="102000" algn="ctr" rotWithShape="0">
                  <a:prstClr val="black">
                    <a:alpha val="20000"/>
                  </a:prstClr>
                </a:outerShdw>
              </a:effectLst>
              <a:scene3d>
                <a:camera prst="orthographicFront"/>
                <a:lightRig rig="threePt" dir="t"/>
              </a:scene3d>
              <a:sp3d prstMaterial="plastic">
                <a:bevelT/>
                <a:bevelB w="152400" h="50800" prst="softRound"/>
              </a:sp3d>
            </c:spPr>
          </c:dPt>
          <c:dPt>
            <c:idx val="1"/>
            <c:bubble3D val="0"/>
            <c:spPr>
              <a:solidFill>
                <a:schemeClr val="accent2"/>
              </a:solidFill>
              <a:ln>
                <a:noFill/>
              </a:ln>
              <a:effectLst>
                <a:outerShdw blurRad="63500" sx="102000" sy="102000" algn="ctr" rotWithShape="0">
                  <a:prstClr val="black">
                    <a:alpha val="20000"/>
                  </a:prstClr>
                </a:outerShdw>
              </a:effectLst>
              <a:scene3d>
                <a:camera prst="orthographicFront"/>
                <a:lightRig rig="threePt" dir="t"/>
              </a:scene3d>
              <a:sp3d prstMaterial="plastic">
                <a:bevelT/>
                <a:bevelB w="152400" h="50800" prst="softRound"/>
              </a:sp3d>
            </c:spPr>
          </c:dPt>
          <c:dPt>
            <c:idx val="2"/>
            <c:bubble3D val="0"/>
            <c:spPr>
              <a:solidFill>
                <a:schemeClr val="accent3"/>
              </a:solidFill>
              <a:ln>
                <a:noFill/>
              </a:ln>
              <a:effectLst>
                <a:outerShdw blurRad="63500" sx="102000" sy="102000" algn="ctr" rotWithShape="0">
                  <a:prstClr val="black">
                    <a:alpha val="20000"/>
                  </a:prstClr>
                </a:outerShdw>
              </a:effectLst>
              <a:scene3d>
                <a:camera prst="orthographicFront"/>
                <a:lightRig rig="threePt" dir="t"/>
              </a:scene3d>
              <a:sp3d prstMaterial="plastic">
                <a:bevelT/>
                <a:bevelB w="152400" h="50800" prst="softRound"/>
              </a:sp3d>
            </c:spPr>
          </c:dPt>
          <c:dPt>
            <c:idx val="3"/>
            <c:bubble3D val="0"/>
            <c:spPr>
              <a:solidFill>
                <a:schemeClr val="accent4"/>
              </a:solidFill>
              <a:ln>
                <a:noFill/>
              </a:ln>
              <a:effectLst>
                <a:outerShdw blurRad="63500" sx="102000" sy="102000" algn="ctr" rotWithShape="0">
                  <a:prstClr val="black">
                    <a:alpha val="20000"/>
                  </a:prstClr>
                </a:outerShdw>
              </a:effectLst>
              <a:scene3d>
                <a:camera prst="orthographicFront"/>
                <a:lightRig rig="threePt" dir="t"/>
              </a:scene3d>
              <a:sp3d prstMaterial="plastic">
                <a:bevelT/>
                <a:bevelB w="152400" h="50800" prst="softRound"/>
              </a:sp3d>
            </c:spPr>
          </c:dPt>
          <c:dPt>
            <c:idx val="4"/>
            <c:bubble3D val="0"/>
            <c:spPr>
              <a:solidFill>
                <a:schemeClr val="accent5"/>
              </a:solidFill>
              <a:ln>
                <a:noFill/>
              </a:ln>
              <a:effectLst>
                <a:outerShdw blurRad="63500" sx="102000" sy="102000" algn="ctr" rotWithShape="0">
                  <a:prstClr val="black">
                    <a:alpha val="20000"/>
                  </a:prstClr>
                </a:outerShdw>
              </a:effectLst>
              <a:scene3d>
                <a:camera prst="orthographicFront"/>
                <a:lightRig rig="threePt" dir="t"/>
              </a:scene3d>
              <a:sp3d prstMaterial="plastic">
                <a:bevelT/>
                <a:bevelB w="152400" h="50800" prst="softRound"/>
              </a:sp3d>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EC"/>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s-EC"/>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EC"/>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EC"/>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Hoja3!$A$1:$A$5</c:f>
              <c:strCache>
                <c:ptCount val="5"/>
                <c:pt idx="0">
                  <c:v>Países Bajos</c:v>
                </c:pt>
                <c:pt idx="1">
                  <c:v>Estados Unidos</c:v>
                </c:pt>
                <c:pt idx="2">
                  <c:v>Alemania</c:v>
                </c:pt>
                <c:pt idx="3">
                  <c:v>Malasia</c:v>
                </c:pt>
                <c:pt idx="4">
                  <c:v>Bélgica</c:v>
                </c:pt>
              </c:strCache>
            </c:strRef>
          </c:cat>
          <c:val>
            <c:numRef>
              <c:f>Hoja3!$B$1:$B$5</c:f>
              <c:numCache>
                <c:formatCode>0.00%</c:formatCode>
                <c:ptCount val="5"/>
                <c:pt idx="0">
                  <c:v>0.23799999999999999</c:v>
                </c:pt>
                <c:pt idx="1">
                  <c:v>0.14069999999999999</c:v>
                </c:pt>
                <c:pt idx="2">
                  <c:v>0.1356</c:v>
                </c:pt>
                <c:pt idx="3">
                  <c:v>9.9199999999999997E-2</c:v>
                </c:pt>
                <c:pt idx="4">
                  <c:v>6.1100000000000002E-2</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70871597170447"/>
          <c:y val="5.6267497812773404E-2"/>
          <c:w val="0.80841907463645568"/>
          <c:h val="0.6913021176694949"/>
        </c:manualLayout>
      </c:layout>
      <c:lineChart>
        <c:grouping val="standard"/>
        <c:varyColors val="0"/>
        <c:ser>
          <c:idx val="0"/>
          <c:order val="0"/>
          <c:tx>
            <c:v>PRECIO USD</c:v>
          </c:tx>
          <c:spPr>
            <a:ln w="22225" cap="rnd">
              <a:solidFill>
                <a:schemeClr val="accent1"/>
              </a:solidFill>
            </a:ln>
            <a:effectLst>
              <a:glow rad="139700">
                <a:schemeClr val="accent1">
                  <a:satMod val="175000"/>
                  <a:alpha val="14000"/>
                </a:schemeClr>
              </a:glow>
            </a:effectLst>
          </c:spPr>
          <c:marker>
            <c:symbol val="none"/>
          </c:marker>
          <c:dLbls>
            <c:dLbl>
              <c:idx val="0"/>
              <c:layout>
                <c:manualLayout>
                  <c:x val="0"/>
                  <c:y val="4.629629629629625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3.7037037037037035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7777777777778798E-3"/>
                  <c:y val="4.166666666666662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(Hoja1!$B$13,Hoja1!$B$26,Hoja1!$B$39,Hoja1!$B$52,Hoja1!$B$65)</c:f>
              <c:strCache>
                <c:ptCount val="5"/>
                <c:pt idx="0">
                  <c:v>TOTAL 2009</c:v>
                </c:pt>
                <c:pt idx="1">
                  <c:v>TOTAL 2010</c:v>
                </c:pt>
                <c:pt idx="2">
                  <c:v>TOTAL 2011</c:v>
                </c:pt>
                <c:pt idx="3">
                  <c:v>TOTAL 2012</c:v>
                </c:pt>
                <c:pt idx="4">
                  <c:v>TOTAL 2013</c:v>
                </c:pt>
              </c:strCache>
            </c:strRef>
          </c:cat>
          <c:val>
            <c:numRef>
              <c:f>(Hoja1!$C$13,Hoja1!$C$26,Hoja1!$C$39,Hoja1!$C$52,Hoja1!$C$65)</c:f>
              <c:numCache>
                <c:formatCode>#,##0.00</c:formatCode>
                <c:ptCount val="5"/>
                <c:pt idx="0">
                  <c:v>2947.0910000000003</c:v>
                </c:pt>
                <c:pt idx="1">
                  <c:v>3130.5983333333329</c:v>
                </c:pt>
                <c:pt idx="2">
                  <c:v>2978.4941666666668</c:v>
                </c:pt>
                <c:pt idx="3">
                  <c:v>2377.0700000000002</c:v>
                </c:pt>
                <c:pt idx="4">
                  <c:v>2439.0941666666663</c:v>
                </c:pt>
              </c:numCache>
            </c:numRef>
          </c:val>
          <c:smooth val="0"/>
        </c:ser>
        <c:dLbls>
          <c:showLegendKey val="0"/>
          <c:showVal val="0"/>
          <c:showCatName val="0"/>
          <c:showSerName val="0"/>
          <c:showPercent val="0"/>
          <c:showBubbleSize val="0"/>
        </c:dLbls>
        <c:marker val="1"/>
        <c:smooth val="0"/>
        <c:axId val="78079872"/>
        <c:axId val="78081408"/>
      </c:lineChart>
      <c:catAx>
        <c:axId val="7807987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C"/>
          </a:p>
        </c:txPr>
        <c:crossAx val="78081408"/>
        <c:crosses val="autoZero"/>
        <c:auto val="1"/>
        <c:lblAlgn val="ctr"/>
        <c:lblOffset val="100"/>
        <c:noMultiLvlLbl val="0"/>
      </c:catAx>
      <c:valAx>
        <c:axId val="78081408"/>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crossAx val="78079872"/>
        <c:crosses val="autoZero"/>
        <c:crossBetween val="between"/>
      </c:valAx>
      <c:spPr>
        <a:noFill/>
        <a:ln>
          <a:noFill/>
        </a:ln>
        <a:effectLst/>
      </c:spPr>
    </c:plotArea>
    <c:legend>
      <c:legendPos val="t"/>
      <c:layout>
        <c:manualLayout>
          <c:xMode val="edge"/>
          <c:yMode val="edge"/>
          <c:x val="0.40187353021662431"/>
          <c:y val="0.87170352298265719"/>
          <c:w val="0.26193078640648482"/>
          <c:h val="0.103147815994068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'[BASE DE DATOS CACAO (2).xlsx]Hoja3'!$A$2</c:f>
              <c:strCache>
                <c:ptCount val="1"/>
                <c:pt idx="0">
                  <c:v>EXPORTACIONES</c:v>
                </c:pt>
              </c:strCache>
            </c:strRef>
          </c:tx>
          <c:spPr>
            <a:ln w="38100" cap="rnd" cmpd="sng" algn="ctr">
              <a:solidFill>
                <a:schemeClr val="accent2"/>
              </a:solidFill>
              <a:prstDash val="solid"/>
              <a:round/>
            </a:ln>
            <a:effectLst>
              <a:outerShdw blurRad="57150" dist="19050" dir="5400000" algn="ctr" rotWithShape="0">
                <a:srgbClr val="000000">
                  <a:alpha val="63000"/>
                </a:srgbClr>
              </a:outerShdw>
            </a:effectLst>
          </c:spPr>
          <c:marker>
            <c:symbol val="none"/>
          </c:marker>
          <c:dLbls>
            <c:dLbl>
              <c:idx val="1"/>
              <c:layout>
                <c:manualLayout>
                  <c:x val="-1.6233766233766232E-2"/>
                  <c:y val="-8.250825082508252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467532467533658E-3"/>
                  <c:y val="1.650165016501653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250825082508249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935064935064939E-3"/>
                  <c:y val="4.125412541254121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1904624381525188E-16"/>
                  <c:y val="-4.950495049504950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rnd" cmpd="sng" algn="ctr">
                      <a:solidFill>
                        <a:schemeClr val="tx1"/>
                      </a:solidFill>
                      <a:prstDash val="solid"/>
                      <a:round/>
                    </a:ln>
                    <a:effectLst/>
                  </c:spPr>
                </c15:leaderLines>
              </c:ext>
            </c:extLst>
          </c:dLbls>
          <c:cat>
            <c:numRef>
              <c:f>'[BASE DE DATOS CACAO (2).xlsx]Hoja3'!$A$4:$A$9</c:f>
              <c:numCache>
                <c:formatCode>General</c:formatCode>
                <c:ptCount val="6"/>
                <c:pt idx="0">
                  <c:v>2008</c:v>
                </c:pt>
                <c:pt idx="1">
                  <c:v>2009</c:v>
                </c:pt>
                <c:pt idx="2">
                  <c:v>2010</c:v>
                </c:pt>
                <c:pt idx="3">
                  <c:v>2011</c:v>
                </c:pt>
                <c:pt idx="4">
                  <c:v>2012</c:v>
                </c:pt>
                <c:pt idx="5">
                  <c:v>2013</c:v>
                </c:pt>
              </c:numCache>
            </c:numRef>
          </c:cat>
          <c:val>
            <c:numRef>
              <c:f>'[BASE DE DATOS CACAO (2).xlsx]Hoja3'!$B$4:$B$9</c:f>
              <c:numCache>
                <c:formatCode>General</c:formatCode>
                <c:ptCount val="6"/>
                <c:pt idx="0">
                  <c:v>86372.42</c:v>
                </c:pt>
                <c:pt idx="1">
                  <c:v>126969.54</c:v>
                </c:pt>
                <c:pt idx="2">
                  <c:v>116317.81999999996</c:v>
                </c:pt>
                <c:pt idx="3">
                  <c:v>158543.94999999998</c:v>
                </c:pt>
                <c:pt idx="4">
                  <c:v>146904.02999999991</c:v>
                </c:pt>
                <c:pt idx="5">
                  <c:v>178273.36</c:v>
                </c:pt>
              </c:numCache>
            </c:numRef>
          </c:val>
          <c:smooth val="0"/>
        </c:ser>
        <c:ser>
          <c:idx val="1"/>
          <c:order val="1"/>
          <c:tx>
            <c:strRef>
              <c:f>'[BASE DE DATOS CACAO (2).xlsx]Hoja3'!$A$12</c:f>
              <c:strCache>
                <c:ptCount val="1"/>
                <c:pt idx="0">
                  <c:v>IMPORTACIONES</c:v>
                </c:pt>
              </c:strCache>
            </c:strRef>
          </c:tx>
          <c:spPr>
            <a:ln w="38100" cap="rnd" cmpd="sng" algn="ctr">
              <a:solidFill>
                <a:schemeClr val="accent4"/>
              </a:solidFill>
              <a:prstDash val="solid"/>
              <a:round/>
            </a:ln>
            <a:effectLst>
              <a:outerShdw blurRad="57150" dist="19050" dir="5400000" algn="ctr" rotWithShape="0">
                <a:srgbClr val="000000">
                  <a:alpha val="63000"/>
                </a:srgbClr>
              </a:outerShdw>
            </a:effectLst>
          </c:spPr>
          <c:marker>
            <c:symbol val="none"/>
          </c:marker>
          <c:cat>
            <c:numRef>
              <c:f>'[BASE DE DATOS CACAO (2).xlsx]Hoja3'!$A$4:$A$9</c:f>
              <c:numCache>
                <c:formatCode>General</c:formatCode>
                <c:ptCount val="6"/>
                <c:pt idx="0">
                  <c:v>2008</c:v>
                </c:pt>
                <c:pt idx="1">
                  <c:v>2009</c:v>
                </c:pt>
                <c:pt idx="2">
                  <c:v>2010</c:v>
                </c:pt>
                <c:pt idx="3">
                  <c:v>2011</c:v>
                </c:pt>
                <c:pt idx="4">
                  <c:v>2012</c:v>
                </c:pt>
                <c:pt idx="5">
                  <c:v>2013</c:v>
                </c:pt>
              </c:numCache>
            </c:numRef>
          </c:cat>
          <c:val>
            <c:numRef>
              <c:f>'[BASE DE DATOS CACAO (2).xlsx]Hoja3'!$B$14:$B$16</c:f>
              <c:numCache>
                <c:formatCode>General</c:formatCode>
                <c:ptCount val="3"/>
                <c:pt idx="0">
                  <c:v>0.34</c:v>
                </c:pt>
                <c:pt idx="1">
                  <c:v>2.67</c:v>
                </c:pt>
                <c:pt idx="2">
                  <c:v>25.52</c:v>
                </c:pt>
              </c:numCache>
            </c:numRef>
          </c:val>
          <c:smooth val="0"/>
        </c:ser>
        <c:dLbls>
          <c:showLegendKey val="0"/>
          <c:showVal val="0"/>
          <c:showCatName val="0"/>
          <c:showSerName val="0"/>
          <c:showPercent val="0"/>
          <c:showBubbleSize val="0"/>
        </c:dLbls>
        <c:marker val="1"/>
        <c:smooth val="0"/>
        <c:axId val="76878976"/>
        <c:axId val="76880512"/>
      </c:lineChart>
      <c:catAx>
        <c:axId val="768789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6880512"/>
        <c:crosses val="autoZero"/>
        <c:auto val="1"/>
        <c:lblAlgn val="ctr"/>
        <c:lblOffset val="100"/>
        <c:noMultiLvlLbl val="0"/>
      </c:catAx>
      <c:valAx>
        <c:axId val="76880512"/>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TONELADAS</a:t>
                </a:r>
              </a:p>
            </c:rich>
          </c:tx>
          <c:layout/>
          <c:overlay val="0"/>
          <c:spPr>
            <a:noFill/>
            <a:ln>
              <a:noFill/>
            </a:ln>
            <a:effectLst/>
          </c:spPr>
        </c:title>
        <c:numFmt formatCode="General" sourceLinked="1"/>
        <c:majorTickMark val="none"/>
        <c:minorTickMark val="none"/>
        <c:tickLblPos val="nextTo"/>
        <c:spPr>
          <a:noFill/>
          <a:ln w="12700" cap="rnd"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6878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noFill/>
      <a:prstDash val="solid"/>
      <a:round/>
    </a:ln>
    <a:effectLst/>
  </c:spPr>
  <c:txPr>
    <a:bodyPr/>
    <a:lstStyle/>
    <a:p>
      <a:pPr>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1591901894296"/>
          <c:y val="0.23341075397017721"/>
          <c:w val="0.42235009549403774"/>
          <c:h val="0.67184173806201586"/>
        </c:manualLayout>
      </c:layout>
      <c:pieChart>
        <c:varyColors val="1"/>
        <c:ser>
          <c:idx val="0"/>
          <c:order val="0"/>
          <c:tx>
            <c:strRef>
              <c:f>'1801'!$A$4:$A$30</c:f>
              <c:strCache>
                <c:ptCount val="1"/>
                <c:pt idx="0">
                  <c:v>ESTADOS UNIDOS HOLANDA(PAISES BAJOS) MEXICO ALEMANIA BELGICA MALASIA ITALIA COLOMBIA JAPON ESPANA CHINA CANADA INDONESIA REINO UNIDO FRANCIA COREA (SUR), REPUBLICA DE ARGELIA ARGENTINA INDIA SUIZA SINGAPUR PERU PANAMA ESTONIA HONDURAS TURQUIA OTROS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9"/>
            <c:bubble3D val="0"/>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0"/>
            <c:bubble3D val="0"/>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1"/>
            <c:bubble3D val="0"/>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2"/>
            <c:bubble3D val="0"/>
            <c:spPr>
              <a:gradFill rotWithShape="1">
                <a:gsLst>
                  <a:gs pos="0">
                    <a:schemeClr val="accent1">
                      <a:lumMod val="80000"/>
                      <a:lumOff val="20000"/>
                      <a:shade val="51000"/>
                      <a:satMod val="130000"/>
                    </a:schemeClr>
                  </a:gs>
                  <a:gs pos="80000">
                    <a:schemeClr val="accent1">
                      <a:lumMod val="80000"/>
                      <a:lumOff val="20000"/>
                      <a:shade val="93000"/>
                      <a:satMod val="130000"/>
                    </a:schemeClr>
                  </a:gs>
                  <a:gs pos="100000">
                    <a:schemeClr val="accent1">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3"/>
            <c:bubble3D val="0"/>
            <c:spPr>
              <a:gradFill rotWithShape="1">
                <a:gsLst>
                  <a:gs pos="0">
                    <a:schemeClr val="accent2">
                      <a:lumMod val="80000"/>
                      <a:lumOff val="20000"/>
                      <a:shade val="51000"/>
                      <a:satMod val="130000"/>
                    </a:schemeClr>
                  </a:gs>
                  <a:gs pos="80000">
                    <a:schemeClr val="accent2">
                      <a:lumMod val="80000"/>
                      <a:lumOff val="20000"/>
                      <a:shade val="93000"/>
                      <a:satMod val="130000"/>
                    </a:schemeClr>
                  </a:gs>
                  <a:gs pos="100000">
                    <a:schemeClr val="accent2">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4"/>
            <c:bubble3D val="0"/>
            <c:spPr>
              <a:gradFill rotWithShape="1">
                <a:gsLst>
                  <a:gs pos="0">
                    <a:schemeClr val="accent3">
                      <a:lumMod val="80000"/>
                      <a:lumOff val="20000"/>
                      <a:shade val="51000"/>
                      <a:satMod val="130000"/>
                    </a:schemeClr>
                  </a:gs>
                  <a:gs pos="80000">
                    <a:schemeClr val="accent3">
                      <a:lumMod val="80000"/>
                      <a:lumOff val="20000"/>
                      <a:shade val="93000"/>
                      <a:satMod val="130000"/>
                    </a:schemeClr>
                  </a:gs>
                  <a:gs pos="100000">
                    <a:schemeClr val="accent3">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5"/>
            <c:bubble3D val="0"/>
            <c:spPr>
              <a:gradFill rotWithShape="1">
                <a:gsLst>
                  <a:gs pos="0">
                    <a:schemeClr val="accent4">
                      <a:lumMod val="80000"/>
                      <a:lumOff val="20000"/>
                      <a:shade val="51000"/>
                      <a:satMod val="130000"/>
                    </a:schemeClr>
                  </a:gs>
                  <a:gs pos="80000">
                    <a:schemeClr val="accent4">
                      <a:lumMod val="80000"/>
                      <a:lumOff val="20000"/>
                      <a:shade val="93000"/>
                      <a:satMod val="130000"/>
                    </a:schemeClr>
                  </a:gs>
                  <a:gs pos="100000">
                    <a:schemeClr val="accent4">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6"/>
            <c:bubble3D val="0"/>
            <c:spPr>
              <a:gradFill rotWithShape="1">
                <a:gsLst>
                  <a:gs pos="0">
                    <a:schemeClr val="accent5">
                      <a:lumMod val="80000"/>
                      <a:lumOff val="20000"/>
                      <a:shade val="51000"/>
                      <a:satMod val="130000"/>
                    </a:schemeClr>
                  </a:gs>
                  <a:gs pos="80000">
                    <a:schemeClr val="accent5">
                      <a:lumMod val="80000"/>
                      <a:lumOff val="20000"/>
                      <a:shade val="93000"/>
                      <a:satMod val="130000"/>
                    </a:schemeClr>
                  </a:gs>
                  <a:gs pos="100000">
                    <a:schemeClr val="accent5">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7"/>
            <c:bubble3D val="0"/>
            <c:spPr>
              <a:gradFill rotWithShape="1">
                <a:gsLst>
                  <a:gs pos="0">
                    <a:schemeClr val="accent6">
                      <a:lumMod val="80000"/>
                      <a:lumOff val="20000"/>
                      <a:shade val="51000"/>
                      <a:satMod val="130000"/>
                    </a:schemeClr>
                  </a:gs>
                  <a:gs pos="80000">
                    <a:schemeClr val="accent6">
                      <a:lumMod val="80000"/>
                      <a:lumOff val="20000"/>
                      <a:shade val="93000"/>
                      <a:satMod val="130000"/>
                    </a:schemeClr>
                  </a:gs>
                  <a:gs pos="100000">
                    <a:schemeClr val="accent6">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8"/>
            <c:bubble3D val="0"/>
            <c:spPr>
              <a:gradFill rotWithShape="1">
                <a:gsLst>
                  <a:gs pos="0">
                    <a:schemeClr val="accent1">
                      <a:lumMod val="80000"/>
                      <a:shade val="51000"/>
                      <a:satMod val="130000"/>
                    </a:schemeClr>
                  </a:gs>
                  <a:gs pos="80000">
                    <a:schemeClr val="accent1">
                      <a:lumMod val="80000"/>
                      <a:shade val="93000"/>
                      <a:satMod val="130000"/>
                    </a:schemeClr>
                  </a:gs>
                  <a:gs pos="100000">
                    <a:schemeClr val="accent1">
                      <a:lumMod val="8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9"/>
            <c:bubble3D val="0"/>
            <c:spPr>
              <a:gradFill rotWithShape="1">
                <a:gsLst>
                  <a:gs pos="0">
                    <a:schemeClr val="accent2">
                      <a:lumMod val="80000"/>
                      <a:shade val="51000"/>
                      <a:satMod val="130000"/>
                    </a:schemeClr>
                  </a:gs>
                  <a:gs pos="80000">
                    <a:schemeClr val="accent2">
                      <a:lumMod val="80000"/>
                      <a:shade val="93000"/>
                      <a:satMod val="130000"/>
                    </a:schemeClr>
                  </a:gs>
                  <a:gs pos="100000">
                    <a:schemeClr val="accent2">
                      <a:lumMod val="8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0"/>
            <c:bubble3D val="0"/>
            <c:spPr>
              <a:gradFill rotWithShape="1">
                <a:gsLst>
                  <a:gs pos="0">
                    <a:schemeClr val="accent3">
                      <a:lumMod val="80000"/>
                      <a:shade val="51000"/>
                      <a:satMod val="130000"/>
                    </a:schemeClr>
                  </a:gs>
                  <a:gs pos="80000">
                    <a:schemeClr val="accent3">
                      <a:lumMod val="80000"/>
                      <a:shade val="93000"/>
                      <a:satMod val="130000"/>
                    </a:schemeClr>
                  </a:gs>
                  <a:gs pos="100000">
                    <a:schemeClr val="accent3">
                      <a:lumMod val="8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1"/>
            <c:bubble3D val="0"/>
            <c:spPr>
              <a:gradFill rotWithShape="1">
                <a:gsLst>
                  <a:gs pos="0">
                    <a:schemeClr val="accent4">
                      <a:lumMod val="80000"/>
                      <a:shade val="51000"/>
                      <a:satMod val="130000"/>
                    </a:schemeClr>
                  </a:gs>
                  <a:gs pos="80000">
                    <a:schemeClr val="accent4">
                      <a:lumMod val="80000"/>
                      <a:shade val="93000"/>
                      <a:satMod val="130000"/>
                    </a:schemeClr>
                  </a:gs>
                  <a:gs pos="100000">
                    <a:schemeClr val="accent4">
                      <a:lumMod val="8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2"/>
            <c:bubble3D val="0"/>
            <c:spPr>
              <a:gradFill rotWithShape="1">
                <a:gsLst>
                  <a:gs pos="0">
                    <a:schemeClr val="accent5">
                      <a:lumMod val="80000"/>
                      <a:shade val="51000"/>
                      <a:satMod val="130000"/>
                    </a:schemeClr>
                  </a:gs>
                  <a:gs pos="80000">
                    <a:schemeClr val="accent5">
                      <a:lumMod val="80000"/>
                      <a:shade val="93000"/>
                      <a:satMod val="130000"/>
                    </a:schemeClr>
                  </a:gs>
                  <a:gs pos="100000">
                    <a:schemeClr val="accent5">
                      <a:lumMod val="8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3"/>
            <c:bubble3D val="0"/>
            <c:spPr>
              <a:gradFill rotWithShape="1">
                <a:gsLst>
                  <a:gs pos="0">
                    <a:schemeClr val="accent6">
                      <a:lumMod val="80000"/>
                      <a:shade val="51000"/>
                      <a:satMod val="130000"/>
                    </a:schemeClr>
                  </a:gs>
                  <a:gs pos="80000">
                    <a:schemeClr val="accent6">
                      <a:lumMod val="80000"/>
                      <a:shade val="93000"/>
                      <a:satMod val="130000"/>
                    </a:schemeClr>
                  </a:gs>
                  <a:gs pos="100000">
                    <a:schemeClr val="accent6">
                      <a:lumMod val="8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4"/>
            <c:bubble3D val="0"/>
            <c:spPr>
              <a:gradFill rotWithShape="1">
                <a:gsLst>
                  <a:gs pos="0">
                    <a:schemeClr val="accent1">
                      <a:lumMod val="60000"/>
                      <a:lumOff val="40000"/>
                      <a:shade val="51000"/>
                      <a:satMod val="130000"/>
                    </a:schemeClr>
                  </a:gs>
                  <a:gs pos="80000">
                    <a:schemeClr val="accent1">
                      <a:lumMod val="60000"/>
                      <a:lumOff val="40000"/>
                      <a:shade val="93000"/>
                      <a:satMod val="130000"/>
                    </a:schemeClr>
                  </a:gs>
                  <a:gs pos="100000">
                    <a:schemeClr val="accent1">
                      <a:lumMod val="60000"/>
                      <a:lum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5"/>
            <c:bubble3D val="0"/>
            <c:spPr>
              <a:gradFill rotWithShape="1">
                <a:gsLst>
                  <a:gs pos="0">
                    <a:schemeClr val="accent2">
                      <a:lumMod val="60000"/>
                      <a:lumOff val="40000"/>
                      <a:shade val="51000"/>
                      <a:satMod val="130000"/>
                    </a:schemeClr>
                  </a:gs>
                  <a:gs pos="80000">
                    <a:schemeClr val="accent2">
                      <a:lumMod val="60000"/>
                      <a:lumOff val="40000"/>
                      <a:shade val="93000"/>
                      <a:satMod val="130000"/>
                    </a:schemeClr>
                  </a:gs>
                  <a:gs pos="100000">
                    <a:schemeClr val="accent2">
                      <a:lumMod val="60000"/>
                      <a:lum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6"/>
            <c:bubble3D val="0"/>
            <c:spPr>
              <a:gradFill rotWithShape="1">
                <a:gsLst>
                  <a:gs pos="0">
                    <a:schemeClr val="accent3">
                      <a:lumMod val="60000"/>
                      <a:lumOff val="40000"/>
                      <a:shade val="51000"/>
                      <a:satMod val="130000"/>
                    </a:schemeClr>
                  </a:gs>
                  <a:gs pos="80000">
                    <a:schemeClr val="accent3">
                      <a:lumMod val="60000"/>
                      <a:lumOff val="40000"/>
                      <a:shade val="93000"/>
                      <a:satMod val="130000"/>
                    </a:schemeClr>
                  </a:gs>
                  <a:gs pos="100000">
                    <a:schemeClr val="accent3">
                      <a:lumMod val="60000"/>
                      <a:lum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dLbl>
              <c:idx val="0"/>
              <c:layout>
                <c:manualLayout>
                  <c:x val="-0.18926690744206406"/>
                  <c:y val="6.5936587573527272E-2"/>
                </c:manualLayout>
              </c:layout>
              <c:showLegendKey val="0"/>
              <c:showVal val="1"/>
              <c:showCatName val="0"/>
              <c:showSerName val="0"/>
              <c:showPercent val="0"/>
              <c:showBubbleSize val="0"/>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delete val="1"/>
              <c:extLst>
                <c:ext xmlns:c15="http://schemas.microsoft.com/office/drawing/2012/chart" uri="{CE6537A1-D6FC-4f65-9D91-7224C49458BB}"/>
              </c:extLst>
            </c:dLbl>
            <c:dLbl>
              <c:idx val="17"/>
              <c:delete val="1"/>
              <c:extLst>
                <c:ext xmlns:c15="http://schemas.microsoft.com/office/drawing/2012/chart" uri="{CE6537A1-D6FC-4f65-9D91-7224C49458BB}"/>
              </c:extLst>
            </c:dLbl>
            <c:dLbl>
              <c:idx val="18"/>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delete val="1"/>
              <c:extLst>
                <c:ext xmlns:c15="http://schemas.microsoft.com/office/drawing/2012/chart" uri="{CE6537A1-D6FC-4f65-9D91-7224C49458BB}"/>
              </c:extLst>
            </c:dLbl>
            <c:dLbl>
              <c:idx val="22"/>
              <c:delete val="1"/>
              <c:extLst>
                <c:ext xmlns:c15="http://schemas.microsoft.com/office/drawing/2012/chart" uri="{CE6537A1-D6FC-4f65-9D91-7224C49458BB}"/>
              </c:extLst>
            </c:dLbl>
            <c:dLbl>
              <c:idx val="23"/>
              <c:delete val="1"/>
              <c:extLst>
                <c:ext xmlns:c15="http://schemas.microsoft.com/office/drawing/2012/chart" uri="{CE6537A1-D6FC-4f65-9D91-7224C49458BB}"/>
              </c:extLst>
            </c:dLbl>
            <c:dLbl>
              <c:idx val="24"/>
              <c:delete val="1"/>
              <c:extLst>
                <c:ext xmlns:c15="http://schemas.microsoft.com/office/drawing/2012/chart" uri="{CE6537A1-D6FC-4f65-9D91-7224C49458BB}"/>
              </c:extLst>
            </c:dLbl>
            <c:dLbl>
              <c:idx val="25"/>
              <c:delete val="1"/>
              <c:extLst>
                <c:ext xmlns:c15="http://schemas.microsoft.com/office/drawing/2012/chart" uri="{CE6537A1-D6FC-4f65-9D91-7224C49458BB}"/>
              </c:extLst>
            </c:dLbl>
            <c:dLbl>
              <c:idx val="26"/>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'1801'!$A$4:$A$30</c:f>
              <c:strCache>
                <c:ptCount val="27"/>
                <c:pt idx="0">
                  <c:v>ESTADOS UNIDOS</c:v>
                </c:pt>
                <c:pt idx="1">
                  <c:v>HOLANDA(PAISES BAJOS)</c:v>
                </c:pt>
                <c:pt idx="2">
                  <c:v>MEXICO</c:v>
                </c:pt>
                <c:pt idx="3">
                  <c:v>ALEMANIA</c:v>
                </c:pt>
                <c:pt idx="4">
                  <c:v>BELGICA</c:v>
                </c:pt>
                <c:pt idx="5">
                  <c:v>MALASIA</c:v>
                </c:pt>
                <c:pt idx="6">
                  <c:v>ITALIA</c:v>
                </c:pt>
                <c:pt idx="7">
                  <c:v>COLOMBIA</c:v>
                </c:pt>
                <c:pt idx="8">
                  <c:v>JAPON</c:v>
                </c:pt>
                <c:pt idx="9">
                  <c:v>ESPANA</c:v>
                </c:pt>
                <c:pt idx="10">
                  <c:v>CHINA</c:v>
                </c:pt>
                <c:pt idx="11">
                  <c:v>CANADA</c:v>
                </c:pt>
                <c:pt idx="12">
                  <c:v>INDONESIA</c:v>
                </c:pt>
                <c:pt idx="13">
                  <c:v>REINO UNIDO</c:v>
                </c:pt>
                <c:pt idx="14">
                  <c:v>FRANCIA</c:v>
                </c:pt>
                <c:pt idx="15">
                  <c:v>COREA (SUR), REPUBLICA DE</c:v>
                </c:pt>
                <c:pt idx="16">
                  <c:v>ARGELIA</c:v>
                </c:pt>
                <c:pt idx="17">
                  <c:v>ARGENTINA</c:v>
                </c:pt>
                <c:pt idx="18">
                  <c:v>INDIA</c:v>
                </c:pt>
                <c:pt idx="19">
                  <c:v>SUIZA</c:v>
                </c:pt>
                <c:pt idx="20">
                  <c:v>SINGAPUR</c:v>
                </c:pt>
                <c:pt idx="21">
                  <c:v>PERU</c:v>
                </c:pt>
                <c:pt idx="22">
                  <c:v>PANAMA</c:v>
                </c:pt>
                <c:pt idx="23">
                  <c:v>ESTONIA</c:v>
                </c:pt>
                <c:pt idx="24">
                  <c:v>HONDURAS</c:v>
                </c:pt>
                <c:pt idx="25">
                  <c:v>TURQUIA</c:v>
                </c:pt>
                <c:pt idx="26">
                  <c:v>OTROS</c:v>
                </c:pt>
              </c:strCache>
            </c:strRef>
          </c:cat>
          <c:val>
            <c:numRef>
              <c:f>'1801'!$L$4:$L$30</c:f>
              <c:numCache>
                <c:formatCode>0.00%</c:formatCode>
                <c:ptCount val="27"/>
                <c:pt idx="0">
                  <c:v>0.39280000000000037</c:v>
                </c:pt>
                <c:pt idx="1">
                  <c:v>0.14640000000000011</c:v>
                </c:pt>
                <c:pt idx="2">
                  <c:v>0.1129</c:v>
                </c:pt>
                <c:pt idx="3">
                  <c:v>0.10150000000000002</c:v>
                </c:pt>
                <c:pt idx="4">
                  <c:v>5.3900000000000003E-2</c:v>
                </c:pt>
                <c:pt idx="5">
                  <c:v>4.3500000000000004E-2</c:v>
                </c:pt>
                <c:pt idx="6">
                  <c:v>3.1199999999999999E-2</c:v>
                </c:pt>
                <c:pt idx="7">
                  <c:v>2.4400000000000002E-2</c:v>
                </c:pt>
                <c:pt idx="8">
                  <c:v>2.3800000000000002E-2</c:v>
                </c:pt>
                <c:pt idx="9">
                  <c:v>1.9699999999999999E-2</c:v>
                </c:pt>
                <c:pt idx="10">
                  <c:v>1.3899999999999999E-2</c:v>
                </c:pt>
                <c:pt idx="11">
                  <c:v>1.3700000000000011E-2</c:v>
                </c:pt>
                <c:pt idx="12">
                  <c:v>8.0000000000000088E-3</c:v>
                </c:pt>
                <c:pt idx="13">
                  <c:v>2.2000000000000019E-3</c:v>
                </c:pt>
                <c:pt idx="14">
                  <c:v>2.2000000000000019E-3</c:v>
                </c:pt>
                <c:pt idx="15">
                  <c:v>1.700000000000001E-3</c:v>
                </c:pt>
                <c:pt idx="16">
                  <c:v>1.4000000000000009E-3</c:v>
                </c:pt>
                <c:pt idx="17">
                  <c:v>1.2999999999999991E-3</c:v>
                </c:pt>
                <c:pt idx="18">
                  <c:v>1.1999999999999999E-3</c:v>
                </c:pt>
                <c:pt idx="19">
                  <c:v>1.1999999999999999E-3</c:v>
                </c:pt>
                <c:pt idx="20">
                  <c:v>1.0000000000000009E-3</c:v>
                </c:pt>
                <c:pt idx="21">
                  <c:v>9.0000000000000095E-4</c:v>
                </c:pt>
                <c:pt idx="22">
                  <c:v>3.0000000000000024E-4</c:v>
                </c:pt>
                <c:pt idx="23">
                  <c:v>0</c:v>
                </c:pt>
                <c:pt idx="24">
                  <c:v>1.0000000000000009E-4</c:v>
                </c:pt>
                <c:pt idx="25">
                  <c:v>1.0000000000000009E-4</c:v>
                </c:pt>
                <c:pt idx="26">
                  <c:v>5.0000000000000034E-4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1293726676024141"/>
          <c:y val="0.11269858390988799"/>
          <c:w val="0.33552112740548473"/>
          <c:h val="0.826813958342380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zero"/>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'CACAO FINO'!$B$14</c:f>
              <c:strCache>
                <c:ptCount val="1"/>
                <c:pt idx="0">
                  <c:v>t CACAO FINO</c:v>
                </c:pt>
              </c:strCache>
            </c:strRef>
          </c:tx>
          <c:spPr>
            <a:ln w="38100" cap="flat" cmpd="dbl" algn="ctr">
              <a:solidFill>
                <a:schemeClr val="accent4"/>
              </a:solidFill>
              <a:miter lim="800000"/>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'CACAO FINO'!$A$15:$A$19</c:f>
              <c:numCache>
                <c:formatCode>General</c:formatCode>
                <c:ptCount val="5"/>
                <c:pt idx="0">
                  <c:v>2009</c:v>
                </c:pt>
                <c:pt idx="1">
                  <c:v>2010</c:v>
                </c:pt>
                <c:pt idx="2">
                  <c:v>2011</c:v>
                </c:pt>
                <c:pt idx="3">
                  <c:v>2012</c:v>
                </c:pt>
                <c:pt idx="4">
                  <c:v>2013</c:v>
                </c:pt>
              </c:numCache>
            </c:numRef>
          </c:cat>
          <c:val>
            <c:numRef>
              <c:f>'CACAO FINO'!$B$15:$B$19</c:f>
              <c:numCache>
                <c:formatCode>General</c:formatCode>
                <c:ptCount val="5"/>
                <c:pt idx="0">
                  <c:v>95227.154999999999</c:v>
                </c:pt>
                <c:pt idx="1">
                  <c:v>87238.365000000034</c:v>
                </c:pt>
                <c:pt idx="2">
                  <c:v>118907.96249999997</c:v>
                </c:pt>
                <c:pt idx="3">
                  <c:v>110178.02250000004</c:v>
                </c:pt>
                <c:pt idx="4">
                  <c:v>133705.02000000008</c:v>
                </c:pt>
              </c:numCache>
            </c:numRef>
          </c:val>
          <c:smooth val="0"/>
        </c:ser>
        <c:dLbls>
          <c:showLegendKey val="0"/>
          <c:showVal val="0"/>
          <c:showCatName val="0"/>
          <c:showSerName val="0"/>
          <c:showPercent val="0"/>
          <c:showBubbleSize val="0"/>
        </c:dLbls>
        <c:marker val="1"/>
        <c:smooth val="0"/>
        <c:axId val="79498240"/>
        <c:axId val="79504128"/>
      </c:lineChart>
      <c:catAx>
        <c:axId val="79498240"/>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79504128"/>
        <c:crosses val="autoZero"/>
        <c:auto val="1"/>
        <c:lblAlgn val="ctr"/>
        <c:lblOffset val="100"/>
        <c:noMultiLvlLbl val="0"/>
      </c:catAx>
      <c:valAx>
        <c:axId val="79504128"/>
        <c:scaling>
          <c:orientation val="minMax"/>
        </c:scaling>
        <c:delete val="0"/>
        <c:axPos val="l"/>
        <c:majorGridlines>
          <c:spPr>
            <a:ln w="9525" cap="flat" cmpd="sng" algn="ctr">
              <a:solidFill>
                <a:schemeClr val="tx1">
                  <a:lumMod val="15000"/>
                  <a:lumOff val="85000"/>
                  <a:alpha val="32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mn-lt"/>
                    <a:ea typeface="+mn-ea"/>
                    <a:cs typeface="+mn-cs"/>
                  </a:defRPr>
                </a:pPr>
                <a:r>
                  <a:rPr lang="en-US">
                    <a:solidFill>
                      <a:sysClr val="windowText" lastClr="000000"/>
                    </a:solidFill>
                  </a:rPr>
                  <a:t>TONELADAS</a:t>
                </a:r>
              </a:p>
            </c:rich>
          </c:tx>
          <c:layout/>
          <c:overlay val="0"/>
          <c:spPr>
            <a:noFill/>
            <a:ln>
              <a:noFill/>
            </a:ln>
            <a:effectLst/>
          </c:sp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79498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Hoja1!$B$1:$B$2</c:f>
              <c:strCache>
                <c:ptCount val="1"/>
                <c:pt idx="0">
                  <c:v>CCN51 t</c:v>
                </c:pt>
              </c:strCache>
            </c:strRef>
          </c:tx>
          <c:invertIfNegative val="0"/>
          <c:dLbls>
            <c:delete val="1"/>
          </c:dLbls>
          <c:cat>
            <c:strRef>
              <c:f>Hoja1!$A$3:$A$13</c:f>
              <c:strCache>
                <c:ptCount val="11"/>
                <c:pt idx="0">
                  <c:v>EE.UU.</c:v>
                </c:pt>
                <c:pt idx="1">
                  <c:v>Holanda</c:v>
                </c:pt>
                <c:pt idx="2">
                  <c:v>Alemania</c:v>
                </c:pt>
                <c:pt idx="3">
                  <c:v>México</c:v>
                </c:pt>
                <c:pt idx="4">
                  <c:v>Bélgica</c:v>
                </c:pt>
                <c:pt idx="5">
                  <c:v>Otros</c:v>
                </c:pt>
                <c:pt idx="6">
                  <c:v>Colombia</c:v>
                </c:pt>
                <c:pt idx="7">
                  <c:v>Italia</c:v>
                </c:pt>
                <c:pt idx="8">
                  <c:v>España</c:v>
                </c:pt>
                <c:pt idx="9">
                  <c:v>Japón</c:v>
                </c:pt>
                <c:pt idx="10">
                  <c:v>China</c:v>
                </c:pt>
              </c:strCache>
            </c:strRef>
          </c:cat>
          <c:val>
            <c:numRef>
              <c:f>Hoja1!$B$3:$B$13</c:f>
              <c:numCache>
                <c:formatCode>General</c:formatCode>
                <c:ptCount val="11"/>
                <c:pt idx="0">
                  <c:v>26.92</c:v>
                </c:pt>
                <c:pt idx="1">
                  <c:v>0</c:v>
                </c:pt>
                <c:pt idx="2">
                  <c:v>2.0299999999999998</c:v>
                </c:pt>
                <c:pt idx="3">
                  <c:v>5.13</c:v>
                </c:pt>
                <c:pt idx="4">
                  <c:v>0.03</c:v>
                </c:pt>
                <c:pt idx="5">
                  <c:v>1.4</c:v>
                </c:pt>
                <c:pt idx="6">
                  <c:v>0</c:v>
                </c:pt>
                <c:pt idx="7">
                  <c:v>0.03</c:v>
                </c:pt>
                <c:pt idx="8">
                  <c:v>0.05</c:v>
                </c:pt>
                <c:pt idx="9">
                  <c:v>0.04</c:v>
                </c:pt>
                <c:pt idx="10">
                  <c:v>1.55</c:v>
                </c:pt>
              </c:numCache>
            </c:numRef>
          </c:val>
        </c:ser>
        <c:ser>
          <c:idx val="2"/>
          <c:order val="2"/>
          <c:tx>
            <c:strRef>
              <c:f>Hoja1!$D$1:$D$2</c:f>
              <c:strCache>
                <c:ptCount val="1"/>
                <c:pt idx="0">
                  <c:v>Fino de Aroma t</c:v>
                </c:pt>
              </c:strCache>
            </c:strRef>
          </c:tx>
          <c:invertIfNegative val="0"/>
          <c:dLbls>
            <c:delete val="1"/>
          </c:dLbls>
          <c:cat>
            <c:strRef>
              <c:f>Hoja1!$A$3:$A$13</c:f>
              <c:strCache>
                <c:ptCount val="11"/>
                <c:pt idx="0">
                  <c:v>EE.UU.</c:v>
                </c:pt>
                <c:pt idx="1">
                  <c:v>Holanda</c:v>
                </c:pt>
                <c:pt idx="2">
                  <c:v>Alemania</c:v>
                </c:pt>
                <c:pt idx="3">
                  <c:v>México</c:v>
                </c:pt>
                <c:pt idx="4">
                  <c:v>Bélgica</c:v>
                </c:pt>
                <c:pt idx="5">
                  <c:v>Otros</c:v>
                </c:pt>
                <c:pt idx="6">
                  <c:v>Colombia</c:v>
                </c:pt>
                <c:pt idx="7">
                  <c:v>Italia</c:v>
                </c:pt>
                <c:pt idx="8">
                  <c:v>España</c:v>
                </c:pt>
                <c:pt idx="9">
                  <c:v>Japón</c:v>
                </c:pt>
                <c:pt idx="10">
                  <c:v>China</c:v>
                </c:pt>
              </c:strCache>
            </c:strRef>
          </c:cat>
          <c:val>
            <c:numRef>
              <c:f>Hoja1!$D$3:$D$13</c:f>
              <c:numCache>
                <c:formatCode>General</c:formatCode>
                <c:ptCount val="11"/>
                <c:pt idx="0">
                  <c:v>49.85</c:v>
                </c:pt>
                <c:pt idx="1">
                  <c:v>17.649999999999999</c:v>
                </c:pt>
                <c:pt idx="2">
                  <c:v>16.98</c:v>
                </c:pt>
                <c:pt idx="3">
                  <c:v>13</c:v>
                </c:pt>
                <c:pt idx="4">
                  <c:v>7.24</c:v>
                </c:pt>
                <c:pt idx="5">
                  <c:v>6.86</c:v>
                </c:pt>
                <c:pt idx="6">
                  <c:v>4.18</c:v>
                </c:pt>
                <c:pt idx="7">
                  <c:v>3.49</c:v>
                </c:pt>
                <c:pt idx="8">
                  <c:v>3.31</c:v>
                </c:pt>
                <c:pt idx="9">
                  <c:v>3.18</c:v>
                </c:pt>
                <c:pt idx="10">
                  <c:v>0.55000000000000004</c:v>
                </c:pt>
              </c:numCache>
            </c:numRef>
          </c:val>
        </c:ser>
        <c:ser>
          <c:idx val="1"/>
          <c:order val="1"/>
          <c:tx>
            <c:strRef>
              <c:f>Hoja1!$C$1:$C$2</c:f>
              <c:strCache>
                <c:ptCount val="1"/>
                <c:pt idx="0">
                  <c:v>CCN51 FOB</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Hoja1!$A$3:$A$13</c:f>
              <c:strCache>
                <c:ptCount val="11"/>
                <c:pt idx="0">
                  <c:v>EE.UU.</c:v>
                </c:pt>
                <c:pt idx="1">
                  <c:v>Holanda</c:v>
                </c:pt>
                <c:pt idx="2">
                  <c:v>Alemania</c:v>
                </c:pt>
                <c:pt idx="3">
                  <c:v>México</c:v>
                </c:pt>
                <c:pt idx="4">
                  <c:v>Bélgica</c:v>
                </c:pt>
                <c:pt idx="5">
                  <c:v>Otros</c:v>
                </c:pt>
                <c:pt idx="6">
                  <c:v>Colombia</c:v>
                </c:pt>
                <c:pt idx="7">
                  <c:v>Italia</c:v>
                </c:pt>
                <c:pt idx="8">
                  <c:v>España</c:v>
                </c:pt>
                <c:pt idx="9">
                  <c:v>Japón</c:v>
                </c:pt>
                <c:pt idx="10">
                  <c:v>China</c:v>
                </c:pt>
              </c:strCache>
            </c:strRef>
          </c:cat>
          <c:val>
            <c:numRef>
              <c:f>Hoja1!$C$3:$C$13</c:f>
            </c:numRef>
          </c:val>
        </c:ser>
        <c:ser>
          <c:idx val="3"/>
          <c:order val="3"/>
          <c:tx>
            <c:strRef>
              <c:f>Hoja1!$E$1:$E$2</c:f>
              <c:strCache>
                <c:ptCount val="1"/>
                <c:pt idx="0">
                  <c:v>Fino de Aroma FOB</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Hoja1!$A$3:$A$13</c:f>
              <c:strCache>
                <c:ptCount val="11"/>
                <c:pt idx="0">
                  <c:v>EE.UU.</c:v>
                </c:pt>
                <c:pt idx="1">
                  <c:v>Holanda</c:v>
                </c:pt>
                <c:pt idx="2">
                  <c:v>Alemania</c:v>
                </c:pt>
                <c:pt idx="3">
                  <c:v>México</c:v>
                </c:pt>
                <c:pt idx="4">
                  <c:v>Bélgica</c:v>
                </c:pt>
                <c:pt idx="5">
                  <c:v>Otros</c:v>
                </c:pt>
                <c:pt idx="6">
                  <c:v>Colombia</c:v>
                </c:pt>
                <c:pt idx="7">
                  <c:v>Italia</c:v>
                </c:pt>
                <c:pt idx="8">
                  <c:v>España</c:v>
                </c:pt>
                <c:pt idx="9">
                  <c:v>Japón</c:v>
                </c:pt>
                <c:pt idx="10">
                  <c:v>China</c:v>
                </c:pt>
              </c:strCache>
            </c:strRef>
          </c:cat>
          <c:val>
            <c:numRef>
              <c:f>Hoja1!$E$3:$E$13</c:f>
            </c:numRef>
          </c:val>
        </c:ser>
        <c:dLbls>
          <c:showLegendKey val="0"/>
          <c:showVal val="1"/>
          <c:showCatName val="0"/>
          <c:showSerName val="0"/>
          <c:showPercent val="0"/>
          <c:showBubbleSize val="0"/>
        </c:dLbls>
        <c:gapWidth val="95"/>
        <c:gapDepth val="95"/>
        <c:shape val="box"/>
        <c:axId val="79540224"/>
        <c:axId val="79541760"/>
        <c:axId val="0"/>
      </c:bar3DChart>
      <c:catAx>
        <c:axId val="79540224"/>
        <c:scaling>
          <c:orientation val="minMax"/>
        </c:scaling>
        <c:delete val="0"/>
        <c:axPos val="b"/>
        <c:numFmt formatCode="General" sourceLinked="0"/>
        <c:majorTickMark val="none"/>
        <c:minorTickMark val="none"/>
        <c:tickLblPos val="nextTo"/>
        <c:crossAx val="79541760"/>
        <c:crosses val="autoZero"/>
        <c:auto val="1"/>
        <c:lblAlgn val="ctr"/>
        <c:lblOffset val="100"/>
        <c:noMultiLvlLbl val="0"/>
      </c:catAx>
      <c:valAx>
        <c:axId val="79541760"/>
        <c:scaling>
          <c:orientation val="minMax"/>
        </c:scaling>
        <c:delete val="1"/>
        <c:axPos val="l"/>
        <c:numFmt formatCode="General" sourceLinked="1"/>
        <c:majorTickMark val="out"/>
        <c:minorTickMark val="none"/>
        <c:tickLblPos val="nextTo"/>
        <c:crossAx val="79540224"/>
        <c:crosses val="autoZero"/>
        <c:crossBetween val="between"/>
      </c:valAx>
    </c:plotArea>
    <c:legend>
      <c:legendPos val="t"/>
      <c:layout/>
      <c:overlay val="0"/>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0"/>
          <c:order val="0"/>
          <c:tx>
            <c:strRef>
              <c:f>'1801'!$A$126</c:f>
              <c:strCache>
                <c:ptCount val="1"/>
                <c:pt idx="0">
                  <c:v>ALEMANIA</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Lbl>
              <c:idx val="2"/>
              <c:layout>
                <c:manualLayout>
                  <c:x val="-2.2222222222222195E-2"/>
                  <c:y val="-2.314814814814814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3333333333334425E-3"/>
                  <c:y val="2.3148148148148147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888888888888904E-2"/>
                  <c:y val="-4.629629629629633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'1801'!$B$127:$H$127</c:f>
              <c:numCache>
                <c:formatCode>General</c:formatCode>
                <c:ptCount val="7"/>
                <c:pt idx="0">
                  <c:v>2007</c:v>
                </c:pt>
                <c:pt idx="1">
                  <c:v>2008</c:v>
                </c:pt>
                <c:pt idx="2">
                  <c:v>2009</c:v>
                </c:pt>
                <c:pt idx="3">
                  <c:v>2010</c:v>
                </c:pt>
                <c:pt idx="4">
                  <c:v>2011</c:v>
                </c:pt>
                <c:pt idx="5">
                  <c:v>2012</c:v>
                </c:pt>
                <c:pt idx="6">
                  <c:v>2013</c:v>
                </c:pt>
              </c:numCache>
            </c:numRef>
          </c:cat>
          <c:val>
            <c:numRef>
              <c:f>'1801'!$B$131:$H$131</c:f>
              <c:numCache>
                <c:formatCode>General</c:formatCode>
                <c:ptCount val="7"/>
                <c:pt idx="0">
                  <c:v>0.23</c:v>
                </c:pt>
                <c:pt idx="1">
                  <c:v>7413.94</c:v>
                </c:pt>
                <c:pt idx="2">
                  <c:v>13816.46</c:v>
                </c:pt>
                <c:pt idx="3">
                  <c:v>11453.43</c:v>
                </c:pt>
                <c:pt idx="4">
                  <c:v>20078.580000000005</c:v>
                </c:pt>
                <c:pt idx="5">
                  <c:v>13484.869999999988</c:v>
                </c:pt>
                <c:pt idx="6">
                  <c:v>16382.580000000002</c:v>
                </c:pt>
              </c:numCache>
            </c:numRef>
          </c:val>
          <c:smooth val="0"/>
        </c:ser>
        <c:dLbls>
          <c:showLegendKey val="0"/>
          <c:showVal val="0"/>
          <c:showCatName val="0"/>
          <c:showSerName val="0"/>
          <c:showPercent val="0"/>
          <c:showBubbleSize val="0"/>
        </c:dLbls>
        <c:marker val="1"/>
        <c:smooth val="0"/>
        <c:axId val="79677696"/>
        <c:axId val="79687680"/>
      </c:lineChart>
      <c:catAx>
        <c:axId val="796776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687680"/>
        <c:crosses val="autoZero"/>
        <c:auto val="1"/>
        <c:lblAlgn val="ctr"/>
        <c:lblOffset val="100"/>
        <c:noMultiLvlLbl val="0"/>
      </c:catAx>
      <c:valAx>
        <c:axId val="79687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TONELADAS</a:t>
                </a:r>
              </a:p>
            </c:rich>
          </c:tx>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96776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30.jpg"/></Relationships>
</file>

<file path=ppt/diagrams/_rels/data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ata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_rels/data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ata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png"/></Relationships>
</file>

<file path=ppt/diagrams/_rels/data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diagrams/_rels/data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ata6.xml.rels><?xml version="1.0" encoding="UTF-8" standalone="yes"?>
<Relationships xmlns="http://schemas.openxmlformats.org/package/2006/relationships"><Relationship Id="rId1" Type="http://schemas.openxmlformats.org/officeDocument/2006/relationships/image" Target="../media/image13.png"/></Relationships>
</file>

<file path=ppt/diagrams/_rels/data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ata8.xml.rels><?xml version="1.0" encoding="UTF-8" standalone="yes"?>
<Relationships xmlns="http://schemas.openxmlformats.org/package/2006/relationships"><Relationship Id="rId1" Type="http://schemas.openxmlformats.org/officeDocument/2006/relationships/image" Target="../media/image25.png"/></Relationships>
</file>

<file path=ppt/diagrams/_rels/data9.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30.jpg"/></Relationships>
</file>

<file path=ppt/diagrams/_rels/drawing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rawing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rawing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8.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2.png"/></Relationships>
</file>

<file path=ppt/diagrams/_rels/drawing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47FAEE-DC62-4815-B075-A7B2AD393F08}"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s-ES"/>
        </a:p>
      </dgm:t>
    </dgm:pt>
    <dgm:pt modelId="{4EC0F9E5-75A0-4DB1-BEDA-3B9241E1FD28}">
      <dgm:prSet phldrT="[Texto]"/>
      <dgm:spPr>
        <a:blipFill rotWithShape="0">
          <a:blip xmlns:r="http://schemas.openxmlformats.org/officeDocument/2006/relationships" r:embed="rId1"/>
          <a:stretch>
            <a:fillRect/>
          </a:stretch>
        </a:blipFill>
      </dgm:spPr>
      <dgm:t>
        <a:bodyPr/>
        <a:lstStyle/>
        <a:p>
          <a:endParaRPr lang="es-ES" dirty="0"/>
        </a:p>
      </dgm:t>
    </dgm:pt>
    <dgm:pt modelId="{54464A5F-80B5-40A6-B34B-150E7FEDB29F}" type="parTrans" cxnId="{871D0A76-9B7E-45FF-894B-98279DDCB3C6}">
      <dgm:prSet/>
      <dgm:spPr/>
      <dgm:t>
        <a:bodyPr/>
        <a:lstStyle/>
        <a:p>
          <a:endParaRPr lang="es-ES"/>
        </a:p>
      </dgm:t>
    </dgm:pt>
    <dgm:pt modelId="{A2548A6B-F967-4CD2-BE57-3F218B5BC1AE}" type="sibTrans" cxnId="{871D0A76-9B7E-45FF-894B-98279DDCB3C6}">
      <dgm:prSet/>
      <dgm:spPr/>
      <dgm:t>
        <a:bodyPr/>
        <a:lstStyle/>
        <a:p>
          <a:endParaRPr lang="es-ES"/>
        </a:p>
      </dgm:t>
    </dgm:pt>
    <dgm:pt modelId="{4584CC31-B352-42B1-9BF0-6F4875DA197F}">
      <dgm:prSet phldrT="[Texto]"/>
      <dgm:spPr/>
      <dgm:t>
        <a:bodyPr/>
        <a:lstStyle/>
        <a:p>
          <a:r>
            <a:rPr lang="es-ES_tradnl" dirty="0" smtClean="0"/>
            <a:t>MODELO DE DESARROLLO DE MODERNIZACIÒN</a:t>
          </a:r>
          <a:endParaRPr lang="es-ES" dirty="0"/>
        </a:p>
      </dgm:t>
    </dgm:pt>
    <dgm:pt modelId="{1ED9102F-F817-404B-8709-F1CF64A683ED}" type="parTrans" cxnId="{75C6DC61-7810-4391-88B8-E85BD4B94362}">
      <dgm:prSet/>
      <dgm:spPr/>
      <dgm:t>
        <a:bodyPr/>
        <a:lstStyle/>
        <a:p>
          <a:endParaRPr lang="es-ES"/>
        </a:p>
      </dgm:t>
    </dgm:pt>
    <dgm:pt modelId="{98BB1BFB-3B19-4BE7-BEEF-643448C864B7}" type="sibTrans" cxnId="{75C6DC61-7810-4391-88B8-E85BD4B94362}">
      <dgm:prSet/>
      <dgm:spPr/>
      <dgm:t>
        <a:bodyPr/>
        <a:lstStyle/>
        <a:p>
          <a:endParaRPr lang="es-ES"/>
        </a:p>
      </dgm:t>
    </dgm:pt>
    <dgm:pt modelId="{4F73BD52-86CD-4D12-9C03-DF81F3467106}">
      <dgm:prSet phldrT="[Texto]"/>
      <dgm:spPr/>
      <dgm:t>
        <a:bodyPr/>
        <a:lstStyle/>
        <a:p>
          <a:r>
            <a:rPr lang="es-ES_tradnl" dirty="0" smtClean="0">
              <a:solidFill>
                <a:schemeClr val="tx1"/>
              </a:solidFill>
            </a:rPr>
            <a:t>ASOCIATIVIDAD </a:t>
          </a:r>
          <a:endParaRPr lang="es-ES" dirty="0">
            <a:solidFill>
              <a:schemeClr val="tx1"/>
            </a:solidFill>
          </a:endParaRPr>
        </a:p>
      </dgm:t>
    </dgm:pt>
    <dgm:pt modelId="{25A94F98-69BD-499B-92AA-5982D509B2DC}" type="parTrans" cxnId="{6BF3DB79-4EE0-4038-B1C8-54F30F646CB6}">
      <dgm:prSet/>
      <dgm:spPr/>
      <dgm:t>
        <a:bodyPr/>
        <a:lstStyle/>
        <a:p>
          <a:endParaRPr lang="es-ES"/>
        </a:p>
      </dgm:t>
    </dgm:pt>
    <dgm:pt modelId="{A16B945D-BEA6-446B-80A1-1FDB5E9A1CA3}" type="sibTrans" cxnId="{6BF3DB79-4EE0-4038-B1C8-54F30F646CB6}">
      <dgm:prSet/>
      <dgm:spPr/>
      <dgm:t>
        <a:bodyPr/>
        <a:lstStyle/>
        <a:p>
          <a:endParaRPr lang="es-ES"/>
        </a:p>
      </dgm:t>
    </dgm:pt>
    <dgm:pt modelId="{87A996C8-79AC-4D0D-AF74-0F816990DF44}">
      <dgm:prSet phldrT="[Texto]"/>
      <dgm:spPr/>
      <dgm:t>
        <a:bodyPr/>
        <a:lstStyle/>
        <a:p>
          <a:r>
            <a:rPr lang="es-ES_tradnl" dirty="0" smtClean="0"/>
            <a:t>DESARROLLO AGROPECUARIO</a:t>
          </a:r>
          <a:endParaRPr lang="es-ES" dirty="0"/>
        </a:p>
      </dgm:t>
    </dgm:pt>
    <dgm:pt modelId="{9AD8B813-34B2-4F6F-82DC-466900B20CE1}" type="parTrans" cxnId="{AF8DD11D-3EFA-4D55-BD0A-1413C7B9E381}">
      <dgm:prSet/>
      <dgm:spPr/>
      <dgm:t>
        <a:bodyPr/>
        <a:lstStyle/>
        <a:p>
          <a:endParaRPr lang="es-ES"/>
        </a:p>
      </dgm:t>
    </dgm:pt>
    <dgm:pt modelId="{D01FBA86-9143-4A0A-A6F8-7E8D3A6D052A}" type="sibTrans" cxnId="{AF8DD11D-3EFA-4D55-BD0A-1413C7B9E381}">
      <dgm:prSet/>
      <dgm:spPr/>
      <dgm:t>
        <a:bodyPr/>
        <a:lstStyle/>
        <a:p>
          <a:endParaRPr lang="es-ES"/>
        </a:p>
      </dgm:t>
    </dgm:pt>
    <dgm:pt modelId="{95671A7B-41ED-41AD-B106-15716F7D30AE}">
      <dgm:prSet phldrT="[Texto]"/>
      <dgm:spPr/>
      <dgm:t>
        <a:bodyPr/>
        <a:lstStyle/>
        <a:p>
          <a:r>
            <a:rPr lang="es-ES_tradnl" dirty="0" smtClean="0"/>
            <a:t>COMERCIO INTERNACIONAL</a:t>
          </a:r>
          <a:endParaRPr lang="es-ES" dirty="0"/>
        </a:p>
      </dgm:t>
    </dgm:pt>
    <dgm:pt modelId="{650FEED1-4EAB-4F1B-A22F-C27966D1F12E}" type="parTrans" cxnId="{569D9E8E-4FA1-4CD3-B8F2-245864CF44D7}">
      <dgm:prSet/>
      <dgm:spPr/>
      <dgm:t>
        <a:bodyPr/>
        <a:lstStyle/>
        <a:p>
          <a:endParaRPr lang="es-ES"/>
        </a:p>
      </dgm:t>
    </dgm:pt>
    <dgm:pt modelId="{01C73D50-12D0-4B7D-8640-5D697F23B117}" type="sibTrans" cxnId="{569D9E8E-4FA1-4CD3-B8F2-245864CF44D7}">
      <dgm:prSet/>
      <dgm:spPr/>
      <dgm:t>
        <a:bodyPr/>
        <a:lstStyle/>
        <a:p>
          <a:endParaRPr lang="es-ES"/>
        </a:p>
      </dgm:t>
    </dgm:pt>
    <dgm:pt modelId="{0E68E314-2039-4407-AD0A-35A2AC86A2A3}">
      <dgm:prSet phldrT="[Texto]"/>
      <dgm:spPr/>
      <dgm:t>
        <a:bodyPr/>
        <a:lstStyle/>
        <a:p>
          <a:r>
            <a:rPr lang="es-ES_tradnl" dirty="0" smtClean="0"/>
            <a:t>DESARROLLO SOSTENIBLE </a:t>
          </a:r>
          <a:endParaRPr lang="es-ES" dirty="0"/>
        </a:p>
      </dgm:t>
    </dgm:pt>
    <dgm:pt modelId="{2AE3B470-FF0F-4FA8-8B92-F48895E079A6}" type="parTrans" cxnId="{975DCA0C-111C-49F0-B1F9-FB628526AB18}">
      <dgm:prSet/>
      <dgm:spPr/>
      <dgm:t>
        <a:bodyPr/>
        <a:lstStyle/>
        <a:p>
          <a:endParaRPr lang="es-ES"/>
        </a:p>
      </dgm:t>
    </dgm:pt>
    <dgm:pt modelId="{0419F03B-7B2B-4632-8F80-3DF44FFD1B5F}" type="sibTrans" cxnId="{975DCA0C-111C-49F0-B1F9-FB628526AB18}">
      <dgm:prSet/>
      <dgm:spPr/>
      <dgm:t>
        <a:bodyPr/>
        <a:lstStyle/>
        <a:p>
          <a:endParaRPr lang="es-ES"/>
        </a:p>
      </dgm:t>
    </dgm:pt>
    <dgm:pt modelId="{D15579FF-F370-4919-89E5-642FAEEE624D}" type="pres">
      <dgm:prSet presAssocID="{BE47FAEE-DC62-4815-B075-A7B2AD393F08}" presName="Name0" presStyleCnt="0">
        <dgm:presLayoutVars>
          <dgm:chMax val="1"/>
          <dgm:dir/>
          <dgm:animLvl val="ctr"/>
          <dgm:resizeHandles val="exact"/>
        </dgm:presLayoutVars>
      </dgm:prSet>
      <dgm:spPr/>
      <dgm:t>
        <a:bodyPr/>
        <a:lstStyle/>
        <a:p>
          <a:endParaRPr lang="es-EC"/>
        </a:p>
      </dgm:t>
    </dgm:pt>
    <dgm:pt modelId="{19589246-BDEC-4E8A-992B-B6A50A8A5CC4}" type="pres">
      <dgm:prSet presAssocID="{4EC0F9E5-75A0-4DB1-BEDA-3B9241E1FD28}" presName="centerShape" presStyleLbl="node0" presStyleIdx="0" presStyleCnt="1" custScaleX="79311" custScaleY="79311" custLinFactNeighborY="-10591"/>
      <dgm:spPr/>
      <dgm:t>
        <a:bodyPr/>
        <a:lstStyle/>
        <a:p>
          <a:endParaRPr lang="es-EC"/>
        </a:p>
      </dgm:t>
    </dgm:pt>
    <dgm:pt modelId="{70D93EC1-AED5-4FAA-9F59-D28AE5248E93}" type="pres">
      <dgm:prSet presAssocID="{4584CC31-B352-42B1-9BF0-6F4875DA197F}" presName="node" presStyleLbl="node1" presStyleIdx="0" presStyleCnt="5">
        <dgm:presLayoutVars>
          <dgm:bulletEnabled val="1"/>
        </dgm:presLayoutVars>
      </dgm:prSet>
      <dgm:spPr/>
      <dgm:t>
        <a:bodyPr/>
        <a:lstStyle/>
        <a:p>
          <a:endParaRPr lang="es-ES"/>
        </a:p>
      </dgm:t>
    </dgm:pt>
    <dgm:pt modelId="{E4070887-6C78-4558-B6FF-AD8E06C00E29}" type="pres">
      <dgm:prSet presAssocID="{4584CC31-B352-42B1-9BF0-6F4875DA197F}" presName="dummy" presStyleCnt="0"/>
      <dgm:spPr/>
    </dgm:pt>
    <dgm:pt modelId="{4928231E-12BB-4650-A5F7-2F25A153A6A6}" type="pres">
      <dgm:prSet presAssocID="{98BB1BFB-3B19-4BE7-BEEF-643448C864B7}" presName="sibTrans" presStyleLbl="sibTrans2D1" presStyleIdx="0" presStyleCnt="5"/>
      <dgm:spPr/>
      <dgm:t>
        <a:bodyPr/>
        <a:lstStyle/>
        <a:p>
          <a:endParaRPr lang="es-EC"/>
        </a:p>
      </dgm:t>
    </dgm:pt>
    <dgm:pt modelId="{7FEB1D7D-2097-4BE9-9E54-F5184FC570D8}" type="pres">
      <dgm:prSet presAssocID="{4F73BD52-86CD-4D12-9C03-DF81F3467106}" presName="node" presStyleLbl="node1" presStyleIdx="1" presStyleCnt="5">
        <dgm:presLayoutVars>
          <dgm:bulletEnabled val="1"/>
        </dgm:presLayoutVars>
      </dgm:prSet>
      <dgm:spPr/>
      <dgm:t>
        <a:bodyPr/>
        <a:lstStyle/>
        <a:p>
          <a:endParaRPr lang="es-ES"/>
        </a:p>
      </dgm:t>
    </dgm:pt>
    <dgm:pt modelId="{9EB7939A-6210-44D5-B264-F5697B5B3113}" type="pres">
      <dgm:prSet presAssocID="{4F73BD52-86CD-4D12-9C03-DF81F3467106}" presName="dummy" presStyleCnt="0"/>
      <dgm:spPr/>
    </dgm:pt>
    <dgm:pt modelId="{F00E3391-45E2-47E4-A6C9-88935DF8FD77}" type="pres">
      <dgm:prSet presAssocID="{A16B945D-BEA6-446B-80A1-1FDB5E9A1CA3}" presName="sibTrans" presStyleLbl="sibTrans2D1" presStyleIdx="1" presStyleCnt="5"/>
      <dgm:spPr/>
      <dgm:t>
        <a:bodyPr/>
        <a:lstStyle/>
        <a:p>
          <a:endParaRPr lang="es-EC"/>
        </a:p>
      </dgm:t>
    </dgm:pt>
    <dgm:pt modelId="{456813FE-430B-4E68-A99A-138E5F23784B}" type="pres">
      <dgm:prSet presAssocID="{87A996C8-79AC-4D0D-AF74-0F816990DF44}" presName="node" presStyleLbl="node1" presStyleIdx="2" presStyleCnt="5">
        <dgm:presLayoutVars>
          <dgm:bulletEnabled val="1"/>
        </dgm:presLayoutVars>
      </dgm:prSet>
      <dgm:spPr/>
      <dgm:t>
        <a:bodyPr/>
        <a:lstStyle/>
        <a:p>
          <a:endParaRPr lang="es-ES"/>
        </a:p>
      </dgm:t>
    </dgm:pt>
    <dgm:pt modelId="{C62D9D37-97E5-43DF-A7CC-FD6E23281746}" type="pres">
      <dgm:prSet presAssocID="{87A996C8-79AC-4D0D-AF74-0F816990DF44}" presName="dummy" presStyleCnt="0"/>
      <dgm:spPr/>
    </dgm:pt>
    <dgm:pt modelId="{5FDA1AD7-FE14-4CC1-91F1-79997EAF112C}" type="pres">
      <dgm:prSet presAssocID="{D01FBA86-9143-4A0A-A6F8-7E8D3A6D052A}" presName="sibTrans" presStyleLbl="sibTrans2D1" presStyleIdx="2" presStyleCnt="5"/>
      <dgm:spPr/>
      <dgm:t>
        <a:bodyPr/>
        <a:lstStyle/>
        <a:p>
          <a:endParaRPr lang="es-EC"/>
        </a:p>
      </dgm:t>
    </dgm:pt>
    <dgm:pt modelId="{93920B0D-6F78-45AE-B5B1-68DB38642BD4}" type="pres">
      <dgm:prSet presAssocID="{95671A7B-41ED-41AD-B106-15716F7D30AE}" presName="node" presStyleLbl="node1" presStyleIdx="3" presStyleCnt="5">
        <dgm:presLayoutVars>
          <dgm:bulletEnabled val="1"/>
        </dgm:presLayoutVars>
      </dgm:prSet>
      <dgm:spPr/>
      <dgm:t>
        <a:bodyPr/>
        <a:lstStyle/>
        <a:p>
          <a:endParaRPr lang="es-ES"/>
        </a:p>
      </dgm:t>
    </dgm:pt>
    <dgm:pt modelId="{6AF347A6-6F51-4291-A574-D9BA12E32886}" type="pres">
      <dgm:prSet presAssocID="{95671A7B-41ED-41AD-B106-15716F7D30AE}" presName="dummy" presStyleCnt="0"/>
      <dgm:spPr/>
    </dgm:pt>
    <dgm:pt modelId="{9E5CC2CD-0830-426C-9241-A28C2B220F4F}" type="pres">
      <dgm:prSet presAssocID="{01C73D50-12D0-4B7D-8640-5D697F23B117}" presName="sibTrans" presStyleLbl="sibTrans2D1" presStyleIdx="3" presStyleCnt="5"/>
      <dgm:spPr/>
      <dgm:t>
        <a:bodyPr/>
        <a:lstStyle/>
        <a:p>
          <a:endParaRPr lang="es-EC"/>
        </a:p>
      </dgm:t>
    </dgm:pt>
    <dgm:pt modelId="{28ED20E1-AB67-452B-8E10-ABF46D070C79}" type="pres">
      <dgm:prSet presAssocID="{0E68E314-2039-4407-AD0A-35A2AC86A2A3}" presName="node" presStyleLbl="node1" presStyleIdx="4" presStyleCnt="5">
        <dgm:presLayoutVars>
          <dgm:bulletEnabled val="1"/>
        </dgm:presLayoutVars>
      </dgm:prSet>
      <dgm:spPr/>
      <dgm:t>
        <a:bodyPr/>
        <a:lstStyle/>
        <a:p>
          <a:endParaRPr lang="es-ES"/>
        </a:p>
      </dgm:t>
    </dgm:pt>
    <dgm:pt modelId="{99462E6F-E5ED-4B60-8F90-077F894649E6}" type="pres">
      <dgm:prSet presAssocID="{0E68E314-2039-4407-AD0A-35A2AC86A2A3}" presName="dummy" presStyleCnt="0"/>
      <dgm:spPr/>
    </dgm:pt>
    <dgm:pt modelId="{618FC394-113B-4676-8510-C0ED5672FCCA}" type="pres">
      <dgm:prSet presAssocID="{0419F03B-7B2B-4632-8F80-3DF44FFD1B5F}" presName="sibTrans" presStyleLbl="sibTrans2D1" presStyleIdx="4" presStyleCnt="5"/>
      <dgm:spPr/>
      <dgm:t>
        <a:bodyPr/>
        <a:lstStyle/>
        <a:p>
          <a:endParaRPr lang="es-EC"/>
        </a:p>
      </dgm:t>
    </dgm:pt>
  </dgm:ptLst>
  <dgm:cxnLst>
    <dgm:cxn modelId="{C0FCCC79-28E5-45B2-9292-7FD661C138A5}" type="presOf" srcId="{D01FBA86-9143-4A0A-A6F8-7E8D3A6D052A}" destId="{5FDA1AD7-FE14-4CC1-91F1-79997EAF112C}" srcOrd="0" destOrd="0" presId="urn:microsoft.com/office/officeart/2005/8/layout/radial6"/>
    <dgm:cxn modelId="{D9EA47D6-3118-48F6-925C-10F32ECC10B4}" type="presOf" srcId="{01C73D50-12D0-4B7D-8640-5D697F23B117}" destId="{9E5CC2CD-0830-426C-9241-A28C2B220F4F}" srcOrd="0" destOrd="0" presId="urn:microsoft.com/office/officeart/2005/8/layout/radial6"/>
    <dgm:cxn modelId="{815EC545-40AC-4A12-BB2A-E50E3133F39D}" type="presOf" srcId="{4F73BD52-86CD-4D12-9C03-DF81F3467106}" destId="{7FEB1D7D-2097-4BE9-9E54-F5184FC570D8}" srcOrd="0" destOrd="0" presId="urn:microsoft.com/office/officeart/2005/8/layout/radial6"/>
    <dgm:cxn modelId="{0B905BB5-99B4-4A4B-8F62-5361B360040F}" type="presOf" srcId="{95671A7B-41ED-41AD-B106-15716F7D30AE}" destId="{93920B0D-6F78-45AE-B5B1-68DB38642BD4}" srcOrd="0" destOrd="0" presId="urn:microsoft.com/office/officeart/2005/8/layout/radial6"/>
    <dgm:cxn modelId="{6BF3DB79-4EE0-4038-B1C8-54F30F646CB6}" srcId="{4EC0F9E5-75A0-4DB1-BEDA-3B9241E1FD28}" destId="{4F73BD52-86CD-4D12-9C03-DF81F3467106}" srcOrd="1" destOrd="0" parTransId="{25A94F98-69BD-499B-92AA-5982D509B2DC}" sibTransId="{A16B945D-BEA6-446B-80A1-1FDB5E9A1CA3}"/>
    <dgm:cxn modelId="{906B932C-4E46-4943-84A4-9BE2CCFD3CC9}" type="presOf" srcId="{A16B945D-BEA6-446B-80A1-1FDB5E9A1CA3}" destId="{F00E3391-45E2-47E4-A6C9-88935DF8FD77}" srcOrd="0" destOrd="0" presId="urn:microsoft.com/office/officeart/2005/8/layout/radial6"/>
    <dgm:cxn modelId="{975DCA0C-111C-49F0-B1F9-FB628526AB18}" srcId="{4EC0F9E5-75A0-4DB1-BEDA-3B9241E1FD28}" destId="{0E68E314-2039-4407-AD0A-35A2AC86A2A3}" srcOrd="4" destOrd="0" parTransId="{2AE3B470-FF0F-4FA8-8B92-F48895E079A6}" sibTransId="{0419F03B-7B2B-4632-8F80-3DF44FFD1B5F}"/>
    <dgm:cxn modelId="{E56596C9-8A7E-4DE8-B996-8A05A99DE272}" type="presOf" srcId="{4EC0F9E5-75A0-4DB1-BEDA-3B9241E1FD28}" destId="{19589246-BDEC-4E8A-992B-B6A50A8A5CC4}" srcOrd="0" destOrd="0" presId="urn:microsoft.com/office/officeart/2005/8/layout/radial6"/>
    <dgm:cxn modelId="{AF8DD11D-3EFA-4D55-BD0A-1413C7B9E381}" srcId="{4EC0F9E5-75A0-4DB1-BEDA-3B9241E1FD28}" destId="{87A996C8-79AC-4D0D-AF74-0F816990DF44}" srcOrd="2" destOrd="0" parTransId="{9AD8B813-34B2-4F6F-82DC-466900B20CE1}" sibTransId="{D01FBA86-9143-4A0A-A6F8-7E8D3A6D052A}"/>
    <dgm:cxn modelId="{569D9E8E-4FA1-4CD3-B8F2-245864CF44D7}" srcId="{4EC0F9E5-75A0-4DB1-BEDA-3B9241E1FD28}" destId="{95671A7B-41ED-41AD-B106-15716F7D30AE}" srcOrd="3" destOrd="0" parTransId="{650FEED1-4EAB-4F1B-A22F-C27966D1F12E}" sibTransId="{01C73D50-12D0-4B7D-8640-5D697F23B117}"/>
    <dgm:cxn modelId="{690C4ABE-2278-4979-BA04-A4B37A466655}" type="presOf" srcId="{BE47FAEE-DC62-4815-B075-A7B2AD393F08}" destId="{D15579FF-F370-4919-89E5-642FAEEE624D}" srcOrd="0" destOrd="0" presId="urn:microsoft.com/office/officeart/2005/8/layout/radial6"/>
    <dgm:cxn modelId="{AA661A7E-3DEA-4D47-904B-54A16F33B11B}" type="presOf" srcId="{87A996C8-79AC-4D0D-AF74-0F816990DF44}" destId="{456813FE-430B-4E68-A99A-138E5F23784B}" srcOrd="0" destOrd="0" presId="urn:microsoft.com/office/officeart/2005/8/layout/radial6"/>
    <dgm:cxn modelId="{E3A84F7E-97C9-4285-9DC8-581B9BB89F1E}" type="presOf" srcId="{98BB1BFB-3B19-4BE7-BEEF-643448C864B7}" destId="{4928231E-12BB-4650-A5F7-2F25A153A6A6}" srcOrd="0" destOrd="0" presId="urn:microsoft.com/office/officeart/2005/8/layout/radial6"/>
    <dgm:cxn modelId="{75C6DC61-7810-4391-88B8-E85BD4B94362}" srcId="{4EC0F9E5-75A0-4DB1-BEDA-3B9241E1FD28}" destId="{4584CC31-B352-42B1-9BF0-6F4875DA197F}" srcOrd="0" destOrd="0" parTransId="{1ED9102F-F817-404B-8709-F1CF64A683ED}" sibTransId="{98BB1BFB-3B19-4BE7-BEEF-643448C864B7}"/>
    <dgm:cxn modelId="{CB839BC3-8A45-4423-A4E0-F18C10AF9243}" type="presOf" srcId="{0E68E314-2039-4407-AD0A-35A2AC86A2A3}" destId="{28ED20E1-AB67-452B-8E10-ABF46D070C79}" srcOrd="0" destOrd="0" presId="urn:microsoft.com/office/officeart/2005/8/layout/radial6"/>
    <dgm:cxn modelId="{8E9C5D00-A2C1-4946-BACF-FB7AA25CBC60}" type="presOf" srcId="{0419F03B-7B2B-4632-8F80-3DF44FFD1B5F}" destId="{618FC394-113B-4676-8510-C0ED5672FCCA}" srcOrd="0" destOrd="0" presId="urn:microsoft.com/office/officeart/2005/8/layout/radial6"/>
    <dgm:cxn modelId="{871D0A76-9B7E-45FF-894B-98279DDCB3C6}" srcId="{BE47FAEE-DC62-4815-B075-A7B2AD393F08}" destId="{4EC0F9E5-75A0-4DB1-BEDA-3B9241E1FD28}" srcOrd="0" destOrd="0" parTransId="{54464A5F-80B5-40A6-B34B-150E7FEDB29F}" sibTransId="{A2548A6B-F967-4CD2-BE57-3F218B5BC1AE}"/>
    <dgm:cxn modelId="{B7CA4FFE-B8FD-4906-ABEC-12C229D3F0DD}" type="presOf" srcId="{4584CC31-B352-42B1-9BF0-6F4875DA197F}" destId="{70D93EC1-AED5-4FAA-9F59-D28AE5248E93}" srcOrd="0" destOrd="0" presId="urn:microsoft.com/office/officeart/2005/8/layout/radial6"/>
    <dgm:cxn modelId="{3FFC31E7-4602-46DD-B4B4-48D82F2E0E8A}" type="presParOf" srcId="{D15579FF-F370-4919-89E5-642FAEEE624D}" destId="{19589246-BDEC-4E8A-992B-B6A50A8A5CC4}" srcOrd="0" destOrd="0" presId="urn:microsoft.com/office/officeart/2005/8/layout/radial6"/>
    <dgm:cxn modelId="{BCBDD62D-E704-42D4-89B2-C36637633683}" type="presParOf" srcId="{D15579FF-F370-4919-89E5-642FAEEE624D}" destId="{70D93EC1-AED5-4FAA-9F59-D28AE5248E93}" srcOrd="1" destOrd="0" presId="urn:microsoft.com/office/officeart/2005/8/layout/radial6"/>
    <dgm:cxn modelId="{96C67980-258A-4494-B257-11FE9EF37F9A}" type="presParOf" srcId="{D15579FF-F370-4919-89E5-642FAEEE624D}" destId="{E4070887-6C78-4558-B6FF-AD8E06C00E29}" srcOrd="2" destOrd="0" presId="urn:microsoft.com/office/officeart/2005/8/layout/radial6"/>
    <dgm:cxn modelId="{6305F194-338E-476F-AAE4-0DC47C9503E9}" type="presParOf" srcId="{D15579FF-F370-4919-89E5-642FAEEE624D}" destId="{4928231E-12BB-4650-A5F7-2F25A153A6A6}" srcOrd="3" destOrd="0" presId="urn:microsoft.com/office/officeart/2005/8/layout/radial6"/>
    <dgm:cxn modelId="{C7921032-F7D2-4C30-A4BE-152B3F7348A1}" type="presParOf" srcId="{D15579FF-F370-4919-89E5-642FAEEE624D}" destId="{7FEB1D7D-2097-4BE9-9E54-F5184FC570D8}" srcOrd="4" destOrd="0" presId="urn:microsoft.com/office/officeart/2005/8/layout/radial6"/>
    <dgm:cxn modelId="{B1616DCF-92AC-45C1-A93C-E6AAAC87FB9F}" type="presParOf" srcId="{D15579FF-F370-4919-89E5-642FAEEE624D}" destId="{9EB7939A-6210-44D5-B264-F5697B5B3113}" srcOrd="5" destOrd="0" presId="urn:microsoft.com/office/officeart/2005/8/layout/radial6"/>
    <dgm:cxn modelId="{C3D45578-64B5-4F63-9706-56AE7CD1EB8A}" type="presParOf" srcId="{D15579FF-F370-4919-89E5-642FAEEE624D}" destId="{F00E3391-45E2-47E4-A6C9-88935DF8FD77}" srcOrd="6" destOrd="0" presId="urn:microsoft.com/office/officeart/2005/8/layout/radial6"/>
    <dgm:cxn modelId="{6A2D0E8B-1B09-437A-B26F-D4839D33C327}" type="presParOf" srcId="{D15579FF-F370-4919-89E5-642FAEEE624D}" destId="{456813FE-430B-4E68-A99A-138E5F23784B}" srcOrd="7" destOrd="0" presId="urn:microsoft.com/office/officeart/2005/8/layout/radial6"/>
    <dgm:cxn modelId="{5129D65F-2B00-4EA6-800D-3DC3C1A9CBD9}" type="presParOf" srcId="{D15579FF-F370-4919-89E5-642FAEEE624D}" destId="{C62D9D37-97E5-43DF-A7CC-FD6E23281746}" srcOrd="8" destOrd="0" presId="urn:microsoft.com/office/officeart/2005/8/layout/radial6"/>
    <dgm:cxn modelId="{710E420C-E16C-4786-8889-FEC954119AC3}" type="presParOf" srcId="{D15579FF-F370-4919-89E5-642FAEEE624D}" destId="{5FDA1AD7-FE14-4CC1-91F1-79997EAF112C}" srcOrd="9" destOrd="0" presId="urn:microsoft.com/office/officeart/2005/8/layout/radial6"/>
    <dgm:cxn modelId="{77F31324-7051-430F-8A64-0D140D033585}" type="presParOf" srcId="{D15579FF-F370-4919-89E5-642FAEEE624D}" destId="{93920B0D-6F78-45AE-B5B1-68DB38642BD4}" srcOrd="10" destOrd="0" presId="urn:microsoft.com/office/officeart/2005/8/layout/radial6"/>
    <dgm:cxn modelId="{AB6D06DD-117A-49E9-8C74-93508A62ADCE}" type="presParOf" srcId="{D15579FF-F370-4919-89E5-642FAEEE624D}" destId="{6AF347A6-6F51-4291-A574-D9BA12E32886}" srcOrd="11" destOrd="0" presId="urn:microsoft.com/office/officeart/2005/8/layout/radial6"/>
    <dgm:cxn modelId="{12C456A2-64A9-40B7-8261-9C6EBEC2658C}" type="presParOf" srcId="{D15579FF-F370-4919-89E5-642FAEEE624D}" destId="{9E5CC2CD-0830-426C-9241-A28C2B220F4F}" srcOrd="12" destOrd="0" presId="urn:microsoft.com/office/officeart/2005/8/layout/radial6"/>
    <dgm:cxn modelId="{4CB55EFD-617C-4561-8B57-F7433E434D2B}" type="presParOf" srcId="{D15579FF-F370-4919-89E5-642FAEEE624D}" destId="{28ED20E1-AB67-452B-8E10-ABF46D070C79}" srcOrd="13" destOrd="0" presId="urn:microsoft.com/office/officeart/2005/8/layout/radial6"/>
    <dgm:cxn modelId="{9B95D30F-252D-42AE-AFF2-02C66E2F4D66}" type="presParOf" srcId="{D15579FF-F370-4919-89E5-642FAEEE624D}" destId="{99462E6F-E5ED-4B60-8F90-077F894649E6}" srcOrd="14" destOrd="0" presId="urn:microsoft.com/office/officeart/2005/8/layout/radial6"/>
    <dgm:cxn modelId="{C11E92CF-8071-4F5B-A93C-90BC4F696F9F}" type="presParOf" srcId="{D15579FF-F370-4919-89E5-642FAEEE624D}" destId="{618FC394-113B-4676-8510-C0ED5672FCCA}"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51C182-5A33-4E54-945C-E8825067CAAA}"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s-EC"/>
        </a:p>
      </dgm:t>
    </dgm:pt>
    <dgm:pt modelId="{93E23598-5158-43FB-9B73-A4040B46B38C}">
      <dgm:prSet phldrT="[Texto]" custT="1"/>
      <dgm:spPr>
        <a:solidFill>
          <a:schemeClr val="accent1"/>
        </a:solidFill>
      </dgm:spPr>
      <dgm:t>
        <a:bodyPr/>
        <a:lstStyle/>
        <a:p>
          <a:r>
            <a:rPr lang="es-EC" sz="2400" dirty="0" smtClean="0">
              <a:solidFill>
                <a:schemeClr val="tx1"/>
              </a:solidFill>
            </a:rPr>
            <a:t>SGP +         </a:t>
          </a:r>
          <a:endParaRPr lang="es-EC" sz="2400" dirty="0">
            <a:solidFill>
              <a:schemeClr val="tx1"/>
            </a:solidFill>
          </a:endParaRPr>
        </a:p>
      </dgm:t>
    </dgm:pt>
    <dgm:pt modelId="{F24A15DB-6C94-44B5-805E-33271394DEC1}" type="parTrans" cxnId="{36C2778F-64F5-4EE1-B3F0-4BB4533C86AD}">
      <dgm:prSet/>
      <dgm:spPr/>
      <dgm:t>
        <a:bodyPr/>
        <a:lstStyle/>
        <a:p>
          <a:endParaRPr lang="es-EC"/>
        </a:p>
      </dgm:t>
    </dgm:pt>
    <dgm:pt modelId="{545FF744-CD12-4F10-BBF4-216BFCC14D83}" type="sibTrans" cxnId="{36C2778F-64F5-4EE1-B3F0-4BB4533C86AD}">
      <dgm:prSet/>
      <dgm:spPr/>
      <dgm:t>
        <a:bodyPr/>
        <a:lstStyle/>
        <a:p>
          <a:endParaRPr lang="es-EC"/>
        </a:p>
      </dgm:t>
    </dgm:pt>
    <dgm:pt modelId="{7449E6C5-3935-4FFB-A69E-80667015260A}">
      <dgm:prSet phldrT="[Texto]"/>
      <dgm:spPr/>
      <dgm:t>
        <a:bodyPr/>
        <a:lstStyle/>
        <a:p>
          <a:r>
            <a:rPr lang="es-EC" dirty="0" smtClean="0"/>
            <a:t>Países en desarrollo</a:t>
          </a:r>
          <a:endParaRPr lang="es-EC" dirty="0"/>
        </a:p>
      </dgm:t>
    </dgm:pt>
    <dgm:pt modelId="{7CEE9B3C-4418-45C4-9010-330FE7226237}" type="parTrans" cxnId="{C8C3F3BC-DD10-4EB1-97B7-E3627915E2B2}">
      <dgm:prSet/>
      <dgm:spPr/>
      <dgm:t>
        <a:bodyPr/>
        <a:lstStyle/>
        <a:p>
          <a:endParaRPr lang="es-EC"/>
        </a:p>
      </dgm:t>
    </dgm:pt>
    <dgm:pt modelId="{6E96422F-2D7E-4A83-A099-C24F50A2EDDA}" type="sibTrans" cxnId="{C8C3F3BC-DD10-4EB1-97B7-E3627915E2B2}">
      <dgm:prSet/>
      <dgm:spPr/>
      <dgm:t>
        <a:bodyPr/>
        <a:lstStyle/>
        <a:p>
          <a:endParaRPr lang="es-EC"/>
        </a:p>
      </dgm:t>
    </dgm:pt>
    <dgm:pt modelId="{EF5BA0A5-E105-4E58-A0E2-BB6C281ABA5A}">
      <dgm:prSet phldrT="[Texto]"/>
      <dgm:spPr/>
      <dgm:t>
        <a:bodyPr/>
        <a:lstStyle/>
        <a:p>
          <a:r>
            <a:rPr lang="es-EC" dirty="0" smtClean="0"/>
            <a:t>Incentivar el desarrollo sostenible</a:t>
          </a:r>
          <a:endParaRPr lang="es-EC" dirty="0"/>
        </a:p>
      </dgm:t>
    </dgm:pt>
    <dgm:pt modelId="{2626368B-CC9B-4A25-9419-0DA66E679E2C}" type="parTrans" cxnId="{97A78601-0134-4C37-B6A7-5209277F898A}">
      <dgm:prSet/>
      <dgm:spPr/>
      <dgm:t>
        <a:bodyPr/>
        <a:lstStyle/>
        <a:p>
          <a:endParaRPr lang="es-EC"/>
        </a:p>
      </dgm:t>
    </dgm:pt>
    <dgm:pt modelId="{86695007-6E20-47BC-921A-E58EE72520DC}" type="sibTrans" cxnId="{97A78601-0134-4C37-B6A7-5209277F898A}">
      <dgm:prSet/>
      <dgm:spPr/>
      <dgm:t>
        <a:bodyPr/>
        <a:lstStyle/>
        <a:p>
          <a:endParaRPr lang="es-EC"/>
        </a:p>
      </dgm:t>
    </dgm:pt>
    <dgm:pt modelId="{B5236C95-FABD-44A2-B030-2E5D93771BF7}">
      <dgm:prSet phldrT="[Texto]"/>
      <dgm:spPr/>
      <dgm:t>
        <a:bodyPr/>
        <a:lstStyle/>
        <a:p>
          <a:r>
            <a:rPr lang="es-EC" dirty="0" smtClean="0"/>
            <a:t>Proteger ambiente y derechos humanos</a:t>
          </a:r>
          <a:endParaRPr lang="es-EC" dirty="0"/>
        </a:p>
      </dgm:t>
    </dgm:pt>
    <dgm:pt modelId="{5CA2531B-437F-45FE-B793-69788B6A2B9E}" type="parTrans" cxnId="{9F899F83-86A0-4D08-9047-880C798CE7B1}">
      <dgm:prSet/>
      <dgm:spPr/>
      <dgm:t>
        <a:bodyPr/>
        <a:lstStyle/>
        <a:p>
          <a:endParaRPr lang="es-EC"/>
        </a:p>
      </dgm:t>
    </dgm:pt>
    <dgm:pt modelId="{2D141D27-37C2-439F-880F-91BAB9B91A8D}" type="sibTrans" cxnId="{9F899F83-86A0-4D08-9047-880C798CE7B1}">
      <dgm:prSet/>
      <dgm:spPr/>
      <dgm:t>
        <a:bodyPr/>
        <a:lstStyle/>
        <a:p>
          <a:endParaRPr lang="es-EC"/>
        </a:p>
      </dgm:t>
    </dgm:pt>
    <dgm:pt modelId="{67953FA6-4F02-4168-BA5A-16EA236D7674}">
      <dgm:prSet phldrT="[Texto]"/>
      <dgm:spPr/>
      <dgm:t>
        <a:bodyPr/>
        <a:lstStyle/>
        <a:p>
          <a:r>
            <a:rPr lang="es-EC" dirty="0" smtClean="0"/>
            <a:t>Lucha contra las drogas ilícitas</a:t>
          </a:r>
          <a:endParaRPr lang="es-EC" dirty="0"/>
        </a:p>
      </dgm:t>
    </dgm:pt>
    <dgm:pt modelId="{EA9A0A6A-1A30-4ECB-B31F-43F4FC8C7000}" type="parTrans" cxnId="{DE55753F-F770-4392-950A-D0453C04F930}">
      <dgm:prSet/>
      <dgm:spPr/>
      <dgm:t>
        <a:bodyPr/>
        <a:lstStyle/>
        <a:p>
          <a:endParaRPr lang="es-EC"/>
        </a:p>
      </dgm:t>
    </dgm:pt>
    <dgm:pt modelId="{5D57AE82-6246-4C25-878E-767AB1F9796E}" type="sibTrans" cxnId="{DE55753F-F770-4392-950A-D0453C04F930}">
      <dgm:prSet/>
      <dgm:spPr/>
      <dgm:t>
        <a:bodyPr/>
        <a:lstStyle/>
        <a:p>
          <a:endParaRPr lang="es-EC"/>
        </a:p>
      </dgm:t>
    </dgm:pt>
    <dgm:pt modelId="{4B17AD79-05C2-44AA-8B47-22BECC402388}" type="pres">
      <dgm:prSet presAssocID="{4851C182-5A33-4E54-945C-E8825067CAAA}" presName="cycle" presStyleCnt="0">
        <dgm:presLayoutVars>
          <dgm:chMax val="1"/>
          <dgm:dir/>
          <dgm:animLvl val="ctr"/>
          <dgm:resizeHandles val="exact"/>
        </dgm:presLayoutVars>
      </dgm:prSet>
      <dgm:spPr/>
      <dgm:t>
        <a:bodyPr/>
        <a:lstStyle/>
        <a:p>
          <a:endParaRPr lang="es-EC"/>
        </a:p>
      </dgm:t>
    </dgm:pt>
    <dgm:pt modelId="{84143CE1-1351-4ACF-8DD5-CA6CE6397CDC}" type="pres">
      <dgm:prSet presAssocID="{93E23598-5158-43FB-9B73-A4040B46B38C}" presName="centerShape" presStyleLbl="node0" presStyleIdx="0" presStyleCnt="1"/>
      <dgm:spPr/>
      <dgm:t>
        <a:bodyPr/>
        <a:lstStyle/>
        <a:p>
          <a:endParaRPr lang="es-EC"/>
        </a:p>
      </dgm:t>
    </dgm:pt>
    <dgm:pt modelId="{FB5C0CF2-81DD-45C7-9817-7450E73861C1}" type="pres">
      <dgm:prSet presAssocID="{7CEE9B3C-4418-45C4-9010-330FE7226237}" presName="Name9" presStyleLbl="parChTrans1D2" presStyleIdx="0" presStyleCnt="4"/>
      <dgm:spPr/>
      <dgm:t>
        <a:bodyPr/>
        <a:lstStyle/>
        <a:p>
          <a:endParaRPr lang="es-EC"/>
        </a:p>
      </dgm:t>
    </dgm:pt>
    <dgm:pt modelId="{FC5DA7C7-1083-422A-BC4C-68B355EB39C8}" type="pres">
      <dgm:prSet presAssocID="{7CEE9B3C-4418-45C4-9010-330FE7226237}" presName="connTx" presStyleLbl="parChTrans1D2" presStyleIdx="0" presStyleCnt="4"/>
      <dgm:spPr/>
      <dgm:t>
        <a:bodyPr/>
        <a:lstStyle/>
        <a:p>
          <a:endParaRPr lang="es-EC"/>
        </a:p>
      </dgm:t>
    </dgm:pt>
    <dgm:pt modelId="{E9FE39EC-88AE-43AB-BDCD-E2AE89F17861}" type="pres">
      <dgm:prSet presAssocID="{7449E6C5-3935-4FFB-A69E-80667015260A}" presName="node" presStyleLbl="node1" presStyleIdx="0" presStyleCnt="4">
        <dgm:presLayoutVars>
          <dgm:bulletEnabled val="1"/>
        </dgm:presLayoutVars>
      </dgm:prSet>
      <dgm:spPr/>
      <dgm:t>
        <a:bodyPr/>
        <a:lstStyle/>
        <a:p>
          <a:endParaRPr lang="es-EC"/>
        </a:p>
      </dgm:t>
    </dgm:pt>
    <dgm:pt modelId="{22B5F40A-1D2C-4951-AEE1-1B779CA47B43}" type="pres">
      <dgm:prSet presAssocID="{2626368B-CC9B-4A25-9419-0DA66E679E2C}" presName="Name9" presStyleLbl="parChTrans1D2" presStyleIdx="1" presStyleCnt="4"/>
      <dgm:spPr/>
      <dgm:t>
        <a:bodyPr/>
        <a:lstStyle/>
        <a:p>
          <a:endParaRPr lang="es-EC"/>
        </a:p>
      </dgm:t>
    </dgm:pt>
    <dgm:pt modelId="{5114019F-0918-462D-8328-8BD068C9267D}" type="pres">
      <dgm:prSet presAssocID="{2626368B-CC9B-4A25-9419-0DA66E679E2C}" presName="connTx" presStyleLbl="parChTrans1D2" presStyleIdx="1" presStyleCnt="4"/>
      <dgm:spPr/>
      <dgm:t>
        <a:bodyPr/>
        <a:lstStyle/>
        <a:p>
          <a:endParaRPr lang="es-EC"/>
        </a:p>
      </dgm:t>
    </dgm:pt>
    <dgm:pt modelId="{7AF8E102-0622-408D-AB98-F57E65F4D2A9}" type="pres">
      <dgm:prSet presAssocID="{EF5BA0A5-E105-4E58-A0E2-BB6C281ABA5A}" presName="node" presStyleLbl="node1" presStyleIdx="1" presStyleCnt="4">
        <dgm:presLayoutVars>
          <dgm:bulletEnabled val="1"/>
        </dgm:presLayoutVars>
      </dgm:prSet>
      <dgm:spPr/>
      <dgm:t>
        <a:bodyPr/>
        <a:lstStyle/>
        <a:p>
          <a:endParaRPr lang="es-EC"/>
        </a:p>
      </dgm:t>
    </dgm:pt>
    <dgm:pt modelId="{760D764D-9A7E-4FBD-B55E-06E695FC7EDB}" type="pres">
      <dgm:prSet presAssocID="{5CA2531B-437F-45FE-B793-69788B6A2B9E}" presName="Name9" presStyleLbl="parChTrans1D2" presStyleIdx="2" presStyleCnt="4"/>
      <dgm:spPr/>
      <dgm:t>
        <a:bodyPr/>
        <a:lstStyle/>
        <a:p>
          <a:endParaRPr lang="es-EC"/>
        </a:p>
      </dgm:t>
    </dgm:pt>
    <dgm:pt modelId="{AF62D686-5743-4B51-BD74-15281730C1FF}" type="pres">
      <dgm:prSet presAssocID="{5CA2531B-437F-45FE-B793-69788B6A2B9E}" presName="connTx" presStyleLbl="parChTrans1D2" presStyleIdx="2" presStyleCnt="4"/>
      <dgm:spPr/>
      <dgm:t>
        <a:bodyPr/>
        <a:lstStyle/>
        <a:p>
          <a:endParaRPr lang="es-EC"/>
        </a:p>
      </dgm:t>
    </dgm:pt>
    <dgm:pt modelId="{A4991CC3-7EDE-41B0-89AE-56F036E4E805}" type="pres">
      <dgm:prSet presAssocID="{B5236C95-FABD-44A2-B030-2E5D93771BF7}" presName="node" presStyleLbl="node1" presStyleIdx="2" presStyleCnt="4">
        <dgm:presLayoutVars>
          <dgm:bulletEnabled val="1"/>
        </dgm:presLayoutVars>
      </dgm:prSet>
      <dgm:spPr/>
      <dgm:t>
        <a:bodyPr/>
        <a:lstStyle/>
        <a:p>
          <a:endParaRPr lang="es-EC"/>
        </a:p>
      </dgm:t>
    </dgm:pt>
    <dgm:pt modelId="{B446BAAA-2F79-4DDD-8C2A-9F16FF9CA848}" type="pres">
      <dgm:prSet presAssocID="{EA9A0A6A-1A30-4ECB-B31F-43F4FC8C7000}" presName="Name9" presStyleLbl="parChTrans1D2" presStyleIdx="3" presStyleCnt="4"/>
      <dgm:spPr/>
      <dgm:t>
        <a:bodyPr/>
        <a:lstStyle/>
        <a:p>
          <a:endParaRPr lang="es-EC"/>
        </a:p>
      </dgm:t>
    </dgm:pt>
    <dgm:pt modelId="{CCBE80BB-CE51-428B-AFAD-D6D5EA57BB25}" type="pres">
      <dgm:prSet presAssocID="{EA9A0A6A-1A30-4ECB-B31F-43F4FC8C7000}" presName="connTx" presStyleLbl="parChTrans1D2" presStyleIdx="3" presStyleCnt="4"/>
      <dgm:spPr/>
      <dgm:t>
        <a:bodyPr/>
        <a:lstStyle/>
        <a:p>
          <a:endParaRPr lang="es-EC"/>
        </a:p>
      </dgm:t>
    </dgm:pt>
    <dgm:pt modelId="{73760BE3-25B6-4948-BAC3-D1B2D25DE329}" type="pres">
      <dgm:prSet presAssocID="{67953FA6-4F02-4168-BA5A-16EA236D7674}" presName="node" presStyleLbl="node1" presStyleIdx="3" presStyleCnt="4">
        <dgm:presLayoutVars>
          <dgm:bulletEnabled val="1"/>
        </dgm:presLayoutVars>
      </dgm:prSet>
      <dgm:spPr/>
      <dgm:t>
        <a:bodyPr/>
        <a:lstStyle/>
        <a:p>
          <a:endParaRPr lang="es-EC"/>
        </a:p>
      </dgm:t>
    </dgm:pt>
  </dgm:ptLst>
  <dgm:cxnLst>
    <dgm:cxn modelId="{7686D8C3-995E-4CD3-8767-DD74778D1D74}" type="presOf" srcId="{7449E6C5-3935-4FFB-A69E-80667015260A}" destId="{E9FE39EC-88AE-43AB-BDCD-E2AE89F17861}" srcOrd="0" destOrd="0" presId="urn:microsoft.com/office/officeart/2005/8/layout/radial1"/>
    <dgm:cxn modelId="{C8C3F3BC-DD10-4EB1-97B7-E3627915E2B2}" srcId="{93E23598-5158-43FB-9B73-A4040B46B38C}" destId="{7449E6C5-3935-4FFB-A69E-80667015260A}" srcOrd="0" destOrd="0" parTransId="{7CEE9B3C-4418-45C4-9010-330FE7226237}" sibTransId="{6E96422F-2D7E-4A83-A099-C24F50A2EDDA}"/>
    <dgm:cxn modelId="{DC6C8F73-D628-43E7-A718-4B3009BD63AA}" type="presOf" srcId="{5CA2531B-437F-45FE-B793-69788B6A2B9E}" destId="{760D764D-9A7E-4FBD-B55E-06E695FC7EDB}" srcOrd="0" destOrd="0" presId="urn:microsoft.com/office/officeart/2005/8/layout/radial1"/>
    <dgm:cxn modelId="{97A78601-0134-4C37-B6A7-5209277F898A}" srcId="{93E23598-5158-43FB-9B73-A4040B46B38C}" destId="{EF5BA0A5-E105-4E58-A0E2-BB6C281ABA5A}" srcOrd="1" destOrd="0" parTransId="{2626368B-CC9B-4A25-9419-0DA66E679E2C}" sibTransId="{86695007-6E20-47BC-921A-E58EE72520DC}"/>
    <dgm:cxn modelId="{BFF7F4B2-F0B2-4FCC-BA56-DEB884BB6B66}" type="presOf" srcId="{7CEE9B3C-4418-45C4-9010-330FE7226237}" destId="{FC5DA7C7-1083-422A-BC4C-68B355EB39C8}" srcOrd="1" destOrd="0" presId="urn:microsoft.com/office/officeart/2005/8/layout/radial1"/>
    <dgm:cxn modelId="{046FD875-9CB6-46B5-99CA-5823DCA0BF28}" type="presOf" srcId="{4851C182-5A33-4E54-945C-E8825067CAAA}" destId="{4B17AD79-05C2-44AA-8B47-22BECC402388}" srcOrd="0" destOrd="0" presId="urn:microsoft.com/office/officeart/2005/8/layout/radial1"/>
    <dgm:cxn modelId="{46A7017E-846B-4434-9F32-B7FC20A63E55}" type="presOf" srcId="{93E23598-5158-43FB-9B73-A4040B46B38C}" destId="{84143CE1-1351-4ACF-8DD5-CA6CE6397CDC}" srcOrd="0" destOrd="0" presId="urn:microsoft.com/office/officeart/2005/8/layout/radial1"/>
    <dgm:cxn modelId="{EB10DAFB-62BD-4E34-8176-C7E253FABEA9}" type="presOf" srcId="{7CEE9B3C-4418-45C4-9010-330FE7226237}" destId="{FB5C0CF2-81DD-45C7-9817-7450E73861C1}" srcOrd="0" destOrd="0" presId="urn:microsoft.com/office/officeart/2005/8/layout/radial1"/>
    <dgm:cxn modelId="{275DB312-5C92-4BB3-9B90-342A16413679}" type="presOf" srcId="{5CA2531B-437F-45FE-B793-69788B6A2B9E}" destId="{AF62D686-5743-4B51-BD74-15281730C1FF}" srcOrd="1" destOrd="0" presId="urn:microsoft.com/office/officeart/2005/8/layout/radial1"/>
    <dgm:cxn modelId="{CBA368D4-4C5E-4AB3-9CC7-131021D0DE1D}" type="presOf" srcId="{2626368B-CC9B-4A25-9419-0DA66E679E2C}" destId="{22B5F40A-1D2C-4951-AEE1-1B779CA47B43}" srcOrd="0" destOrd="0" presId="urn:microsoft.com/office/officeart/2005/8/layout/radial1"/>
    <dgm:cxn modelId="{B3529839-9994-46F5-AC70-CBC54AEFD454}" type="presOf" srcId="{EA9A0A6A-1A30-4ECB-B31F-43F4FC8C7000}" destId="{B446BAAA-2F79-4DDD-8C2A-9F16FF9CA848}" srcOrd="0" destOrd="0" presId="urn:microsoft.com/office/officeart/2005/8/layout/radial1"/>
    <dgm:cxn modelId="{272D605D-584A-488F-BE69-BD4DB89A2AD9}" type="presOf" srcId="{2626368B-CC9B-4A25-9419-0DA66E679E2C}" destId="{5114019F-0918-462D-8328-8BD068C9267D}" srcOrd="1" destOrd="0" presId="urn:microsoft.com/office/officeart/2005/8/layout/radial1"/>
    <dgm:cxn modelId="{DE55753F-F770-4392-950A-D0453C04F930}" srcId="{93E23598-5158-43FB-9B73-A4040B46B38C}" destId="{67953FA6-4F02-4168-BA5A-16EA236D7674}" srcOrd="3" destOrd="0" parTransId="{EA9A0A6A-1A30-4ECB-B31F-43F4FC8C7000}" sibTransId="{5D57AE82-6246-4C25-878E-767AB1F9796E}"/>
    <dgm:cxn modelId="{EA981A36-9D21-43FE-BAEA-31468A8A5B0C}" type="presOf" srcId="{EA9A0A6A-1A30-4ECB-B31F-43F4FC8C7000}" destId="{CCBE80BB-CE51-428B-AFAD-D6D5EA57BB25}" srcOrd="1" destOrd="0" presId="urn:microsoft.com/office/officeart/2005/8/layout/radial1"/>
    <dgm:cxn modelId="{DE03F484-88C3-41F0-A74F-C2380ECF8AF1}" type="presOf" srcId="{B5236C95-FABD-44A2-B030-2E5D93771BF7}" destId="{A4991CC3-7EDE-41B0-89AE-56F036E4E805}" srcOrd="0" destOrd="0" presId="urn:microsoft.com/office/officeart/2005/8/layout/radial1"/>
    <dgm:cxn modelId="{3C957E50-8001-4A24-B1DB-D623079701A6}" type="presOf" srcId="{EF5BA0A5-E105-4E58-A0E2-BB6C281ABA5A}" destId="{7AF8E102-0622-408D-AB98-F57E65F4D2A9}" srcOrd="0" destOrd="0" presId="urn:microsoft.com/office/officeart/2005/8/layout/radial1"/>
    <dgm:cxn modelId="{36C2778F-64F5-4EE1-B3F0-4BB4533C86AD}" srcId="{4851C182-5A33-4E54-945C-E8825067CAAA}" destId="{93E23598-5158-43FB-9B73-A4040B46B38C}" srcOrd="0" destOrd="0" parTransId="{F24A15DB-6C94-44B5-805E-33271394DEC1}" sibTransId="{545FF744-CD12-4F10-BBF4-216BFCC14D83}"/>
    <dgm:cxn modelId="{9F899F83-86A0-4D08-9047-880C798CE7B1}" srcId="{93E23598-5158-43FB-9B73-A4040B46B38C}" destId="{B5236C95-FABD-44A2-B030-2E5D93771BF7}" srcOrd="2" destOrd="0" parTransId="{5CA2531B-437F-45FE-B793-69788B6A2B9E}" sibTransId="{2D141D27-37C2-439F-880F-91BAB9B91A8D}"/>
    <dgm:cxn modelId="{AFF5CEE0-A5B0-4AE5-B9FF-53F7A95F946A}" type="presOf" srcId="{67953FA6-4F02-4168-BA5A-16EA236D7674}" destId="{73760BE3-25B6-4948-BAC3-D1B2D25DE329}" srcOrd="0" destOrd="0" presId="urn:microsoft.com/office/officeart/2005/8/layout/radial1"/>
    <dgm:cxn modelId="{BF152996-D90F-424B-A369-FC606D873407}" type="presParOf" srcId="{4B17AD79-05C2-44AA-8B47-22BECC402388}" destId="{84143CE1-1351-4ACF-8DD5-CA6CE6397CDC}" srcOrd="0" destOrd="0" presId="urn:microsoft.com/office/officeart/2005/8/layout/radial1"/>
    <dgm:cxn modelId="{D8E22039-A7DD-4296-8CF4-AF29B45CC33B}" type="presParOf" srcId="{4B17AD79-05C2-44AA-8B47-22BECC402388}" destId="{FB5C0CF2-81DD-45C7-9817-7450E73861C1}" srcOrd="1" destOrd="0" presId="urn:microsoft.com/office/officeart/2005/8/layout/radial1"/>
    <dgm:cxn modelId="{0943C188-733E-418E-9795-7AA02F240E94}" type="presParOf" srcId="{FB5C0CF2-81DD-45C7-9817-7450E73861C1}" destId="{FC5DA7C7-1083-422A-BC4C-68B355EB39C8}" srcOrd="0" destOrd="0" presId="urn:microsoft.com/office/officeart/2005/8/layout/radial1"/>
    <dgm:cxn modelId="{FCC52151-0ABF-4A79-A384-825C6FC4FD4F}" type="presParOf" srcId="{4B17AD79-05C2-44AA-8B47-22BECC402388}" destId="{E9FE39EC-88AE-43AB-BDCD-E2AE89F17861}" srcOrd="2" destOrd="0" presId="urn:microsoft.com/office/officeart/2005/8/layout/radial1"/>
    <dgm:cxn modelId="{46C095D5-D979-4F11-B3D1-6752A144CD7C}" type="presParOf" srcId="{4B17AD79-05C2-44AA-8B47-22BECC402388}" destId="{22B5F40A-1D2C-4951-AEE1-1B779CA47B43}" srcOrd="3" destOrd="0" presId="urn:microsoft.com/office/officeart/2005/8/layout/radial1"/>
    <dgm:cxn modelId="{1EE4C12B-2A36-499F-8306-7E82006EDFBC}" type="presParOf" srcId="{22B5F40A-1D2C-4951-AEE1-1B779CA47B43}" destId="{5114019F-0918-462D-8328-8BD068C9267D}" srcOrd="0" destOrd="0" presId="urn:microsoft.com/office/officeart/2005/8/layout/radial1"/>
    <dgm:cxn modelId="{281C96DB-2D76-448C-9212-F57C91844124}" type="presParOf" srcId="{4B17AD79-05C2-44AA-8B47-22BECC402388}" destId="{7AF8E102-0622-408D-AB98-F57E65F4D2A9}" srcOrd="4" destOrd="0" presId="urn:microsoft.com/office/officeart/2005/8/layout/radial1"/>
    <dgm:cxn modelId="{0CBFF31E-BBBC-4EFA-A552-7BB6B729FAD2}" type="presParOf" srcId="{4B17AD79-05C2-44AA-8B47-22BECC402388}" destId="{760D764D-9A7E-4FBD-B55E-06E695FC7EDB}" srcOrd="5" destOrd="0" presId="urn:microsoft.com/office/officeart/2005/8/layout/radial1"/>
    <dgm:cxn modelId="{F23F8D65-72AD-4818-BD5D-E9D85AF540A7}" type="presParOf" srcId="{760D764D-9A7E-4FBD-B55E-06E695FC7EDB}" destId="{AF62D686-5743-4B51-BD74-15281730C1FF}" srcOrd="0" destOrd="0" presId="urn:microsoft.com/office/officeart/2005/8/layout/radial1"/>
    <dgm:cxn modelId="{80F58B9D-65C6-40EA-AAE0-507125D51A4F}" type="presParOf" srcId="{4B17AD79-05C2-44AA-8B47-22BECC402388}" destId="{A4991CC3-7EDE-41B0-89AE-56F036E4E805}" srcOrd="6" destOrd="0" presId="urn:microsoft.com/office/officeart/2005/8/layout/radial1"/>
    <dgm:cxn modelId="{6519C089-D71A-4FEC-B64D-E357152B26C3}" type="presParOf" srcId="{4B17AD79-05C2-44AA-8B47-22BECC402388}" destId="{B446BAAA-2F79-4DDD-8C2A-9F16FF9CA848}" srcOrd="7" destOrd="0" presId="urn:microsoft.com/office/officeart/2005/8/layout/radial1"/>
    <dgm:cxn modelId="{21201E3C-5C3D-4E93-9127-4A54C7FE408D}" type="presParOf" srcId="{B446BAAA-2F79-4DDD-8C2A-9F16FF9CA848}" destId="{CCBE80BB-CE51-428B-AFAD-D6D5EA57BB25}" srcOrd="0" destOrd="0" presId="urn:microsoft.com/office/officeart/2005/8/layout/radial1"/>
    <dgm:cxn modelId="{219F21D7-F219-48C5-BB71-8D1C98BA2578}" type="presParOf" srcId="{4B17AD79-05C2-44AA-8B47-22BECC402388}" destId="{73760BE3-25B6-4948-BAC3-D1B2D25DE329}"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5F7D61-978B-4967-B376-C10C8CA8579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7C2B891A-3EE4-4A3C-9311-99775A7FF1CB}">
      <dgm:prSet phldrT="[Texto]"/>
      <dgm:spPr/>
      <dgm:t>
        <a:bodyPr/>
        <a:lstStyle/>
        <a:p>
          <a:r>
            <a:rPr lang="es-EC" b="1" dirty="0" smtClean="0">
              <a:solidFill>
                <a:schemeClr val="tx1"/>
              </a:solidFill>
            </a:rPr>
            <a:t>Control de los residuos de plaguicidas en productos alimenticios de origen vegetal y animal (</a:t>
          </a:r>
          <a:r>
            <a:rPr lang="es-EC" b="1" dirty="0" err="1" smtClean="0">
              <a:solidFill>
                <a:schemeClr val="tx1"/>
              </a:solidFill>
            </a:rPr>
            <a:t>LRM</a:t>
          </a:r>
          <a:r>
            <a:rPr lang="es-EC" b="1" dirty="0" smtClean="0">
              <a:solidFill>
                <a:schemeClr val="tx1"/>
              </a:solidFill>
            </a:rPr>
            <a:t>)</a:t>
          </a:r>
          <a:endParaRPr lang="es-EC" dirty="0">
            <a:solidFill>
              <a:schemeClr val="tx1"/>
            </a:solidFill>
          </a:endParaRPr>
        </a:p>
      </dgm:t>
    </dgm:pt>
    <dgm:pt modelId="{A5165B57-77E7-4D01-9F56-627DCA8F6F4C}" type="parTrans" cxnId="{6297ADC7-CC54-4708-AFCD-D44AAB5385BF}">
      <dgm:prSet/>
      <dgm:spPr/>
      <dgm:t>
        <a:bodyPr/>
        <a:lstStyle/>
        <a:p>
          <a:endParaRPr lang="es-EC">
            <a:solidFill>
              <a:schemeClr val="tx1"/>
            </a:solidFill>
          </a:endParaRPr>
        </a:p>
      </dgm:t>
    </dgm:pt>
    <dgm:pt modelId="{B945F3F2-E9D2-4BBE-92FE-E3F3944D3CC8}" type="sibTrans" cxnId="{6297ADC7-CC54-4708-AFCD-D44AAB5385BF}">
      <dgm:prSet/>
      <dgm:spPr/>
      <dgm:t>
        <a:bodyPr/>
        <a:lstStyle/>
        <a:p>
          <a:endParaRPr lang="es-EC">
            <a:solidFill>
              <a:schemeClr val="tx1"/>
            </a:solidFill>
          </a:endParaRPr>
        </a:p>
      </dgm:t>
    </dgm:pt>
    <dgm:pt modelId="{79EE4516-6FAC-49B2-9312-C66661F7820E}">
      <dgm:prSet phldrT="[Texto]"/>
      <dgm:spPr/>
      <dgm:t>
        <a:bodyPr/>
        <a:lstStyle/>
        <a:p>
          <a:r>
            <a:rPr lang="es-EC" b="1" dirty="0" smtClean="0">
              <a:solidFill>
                <a:schemeClr val="tx1"/>
              </a:solidFill>
            </a:rPr>
            <a:t>Etiquetado de productos alimenticios</a:t>
          </a:r>
          <a:endParaRPr lang="es-EC" dirty="0">
            <a:solidFill>
              <a:schemeClr val="tx1"/>
            </a:solidFill>
          </a:endParaRPr>
        </a:p>
      </dgm:t>
    </dgm:pt>
    <dgm:pt modelId="{E9E3201B-166B-4F77-84B0-02FD35C3AD81}" type="parTrans" cxnId="{BB839438-70D4-4D1A-AD1C-75037030640E}">
      <dgm:prSet/>
      <dgm:spPr/>
      <dgm:t>
        <a:bodyPr/>
        <a:lstStyle/>
        <a:p>
          <a:endParaRPr lang="es-EC">
            <a:solidFill>
              <a:schemeClr val="tx1"/>
            </a:solidFill>
          </a:endParaRPr>
        </a:p>
      </dgm:t>
    </dgm:pt>
    <dgm:pt modelId="{A2B6A538-6B1F-44C1-862E-459F139724AA}" type="sibTrans" cxnId="{BB839438-70D4-4D1A-AD1C-75037030640E}">
      <dgm:prSet/>
      <dgm:spPr/>
      <dgm:t>
        <a:bodyPr/>
        <a:lstStyle/>
        <a:p>
          <a:endParaRPr lang="es-EC">
            <a:solidFill>
              <a:schemeClr val="tx1"/>
            </a:solidFill>
          </a:endParaRPr>
        </a:p>
      </dgm:t>
    </dgm:pt>
    <dgm:pt modelId="{ED6140F1-0E09-442D-8701-AA7031B5C3E9}">
      <dgm:prSet phldrT="[Texto]"/>
      <dgm:spPr/>
      <dgm:t>
        <a:bodyPr/>
        <a:lstStyle/>
        <a:p>
          <a:r>
            <a:rPr lang="es-EC" b="1" dirty="0" smtClean="0">
              <a:solidFill>
                <a:schemeClr val="tx1"/>
              </a:solidFill>
            </a:rPr>
            <a:t>Productos de producción ecológica (Voluntario)</a:t>
          </a:r>
          <a:endParaRPr lang="es-EC" dirty="0">
            <a:solidFill>
              <a:schemeClr val="tx1"/>
            </a:solidFill>
          </a:endParaRPr>
        </a:p>
      </dgm:t>
    </dgm:pt>
    <dgm:pt modelId="{AF06EB38-7DB4-4EBF-AD87-5C16371CF83B}" type="parTrans" cxnId="{8E48305D-B042-4C5B-AF86-CCEA6D0F9177}">
      <dgm:prSet/>
      <dgm:spPr/>
      <dgm:t>
        <a:bodyPr/>
        <a:lstStyle/>
        <a:p>
          <a:endParaRPr lang="es-EC">
            <a:solidFill>
              <a:schemeClr val="tx1"/>
            </a:solidFill>
          </a:endParaRPr>
        </a:p>
      </dgm:t>
    </dgm:pt>
    <dgm:pt modelId="{3B6ECB6F-F7F0-4C22-AD5F-590B953213C0}" type="sibTrans" cxnId="{8E48305D-B042-4C5B-AF86-CCEA6D0F9177}">
      <dgm:prSet/>
      <dgm:spPr/>
      <dgm:t>
        <a:bodyPr/>
        <a:lstStyle/>
        <a:p>
          <a:endParaRPr lang="es-EC">
            <a:solidFill>
              <a:schemeClr val="tx1"/>
            </a:solidFill>
          </a:endParaRPr>
        </a:p>
      </dgm:t>
    </dgm:pt>
    <dgm:pt modelId="{0DDE43D0-F4C9-4AB4-9886-4DF7CDBF0C63}" type="pres">
      <dgm:prSet presAssocID="{EE5F7D61-978B-4967-B376-C10C8CA8579C}" presName="Name0" presStyleCnt="0">
        <dgm:presLayoutVars>
          <dgm:chMax val="7"/>
          <dgm:chPref val="7"/>
          <dgm:dir/>
        </dgm:presLayoutVars>
      </dgm:prSet>
      <dgm:spPr/>
      <dgm:t>
        <a:bodyPr/>
        <a:lstStyle/>
        <a:p>
          <a:endParaRPr lang="es-EC"/>
        </a:p>
      </dgm:t>
    </dgm:pt>
    <dgm:pt modelId="{6D87144E-D107-4AD2-B5CD-ECC554E24BFA}" type="pres">
      <dgm:prSet presAssocID="{EE5F7D61-978B-4967-B376-C10C8CA8579C}" presName="Name1" presStyleCnt="0"/>
      <dgm:spPr/>
    </dgm:pt>
    <dgm:pt modelId="{83EBA75D-1B76-454B-9EE4-1B2B148BFB73}" type="pres">
      <dgm:prSet presAssocID="{EE5F7D61-978B-4967-B376-C10C8CA8579C}" presName="cycle" presStyleCnt="0"/>
      <dgm:spPr/>
    </dgm:pt>
    <dgm:pt modelId="{6E420BFD-2C1D-4D6A-85D6-8370187D55D5}" type="pres">
      <dgm:prSet presAssocID="{EE5F7D61-978B-4967-B376-C10C8CA8579C}" presName="srcNode" presStyleLbl="node1" presStyleIdx="0" presStyleCnt="3"/>
      <dgm:spPr/>
    </dgm:pt>
    <dgm:pt modelId="{C8BA9855-A667-4F3C-8315-1E8406058A47}" type="pres">
      <dgm:prSet presAssocID="{EE5F7D61-978B-4967-B376-C10C8CA8579C}" presName="conn" presStyleLbl="parChTrans1D2" presStyleIdx="0" presStyleCnt="1"/>
      <dgm:spPr/>
      <dgm:t>
        <a:bodyPr/>
        <a:lstStyle/>
        <a:p>
          <a:endParaRPr lang="es-EC"/>
        </a:p>
      </dgm:t>
    </dgm:pt>
    <dgm:pt modelId="{1B9625EC-7AE3-4A9B-8C8B-379556960268}" type="pres">
      <dgm:prSet presAssocID="{EE5F7D61-978B-4967-B376-C10C8CA8579C}" presName="extraNode" presStyleLbl="node1" presStyleIdx="0" presStyleCnt="3"/>
      <dgm:spPr/>
    </dgm:pt>
    <dgm:pt modelId="{F498EA13-454D-4761-84B9-C91D11282263}" type="pres">
      <dgm:prSet presAssocID="{EE5F7D61-978B-4967-B376-C10C8CA8579C}" presName="dstNode" presStyleLbl="node1" presStyleIdx="0" presStyleCnt="3"/>
      <dgm:spPr/>
    </dgm:pt>
    <dgm:pt modelId="{0734147A-3C5F-4FC2-BD3B-4BEAF95C1DF8}" type="pres">
      <dgm:prSet presAssocID="{7C2B891A-3EE4-4A3C-9311-99775A7FF1CB}" presName="text_1" presStyleLbl="node1" presStyleIdx="0" presStyleCnt="3">
        <dgm:presLayoutVars>
          <dgm:bulletEnabled val="1"/>
        </dgm:presLayoutVars>
      </dgm:prSet>
      <dgm:spPr/>
      <dgm:t>
        <a:bodyPr/>
        <a:lstStyle/>
        <a:p>
          <a:endParaRPr lang="es-EC"/>
        </a:p>
      </dgm:t>
    </dgm:pt>
    <dgm:pt modelId="{1C2C0011-6986-4B33-90C0-FEFA47097F16}" type="pres">
      <dgm:prSet presAssocID="{7C2B891A-3EE4-4A3C-9311-99775A7FF1CB}" presName="accent_1" presStyleCnt="0"/>
      <dgm:spPr/>
    </dgm:pt>
    <dgm:pt modelId="{896B02C9-04D5-40AC-ABF8-02940C8A3BAE}" type="pres">
      <dgm:prSet presAssocID="{7C2B891A-3EE4-4A3C-9311-99775A7FF1CB}" presName="accentRepeatNode" presStyleLbl="solidFgAcc1" presStyleIdx="0" presStyleCnt="3"/>
      <dgm:spPr>
        <a:blipFill rotWithShape="0">
          <a:blip xmlns:r="http://schemas.openxmlformats.org/officeDocument/2006/relationships" r:embed="rId1"/>
          <a:stretch>
            <a:fillRect/>
          </a:stretch>
        </a:blipFill>
      </dgm:spPr>
    </dgm:pt>
    <dgm:pt modelId="{D485587A-2357-4E8A-8882-0F8A8D9A0506}" type="pres">
      <dgm:prSet presAssocID="{79EE4516-6FAC-49B2-9312-C66661F7820E}" presName="text_2" presStyleLbl="node1" presStyleIdx="1" presStyleCnt="3">
        <dgm:presLayoutVars>
          <dgm:bulletEnabled val="1"/>
        </dgm:presLayoutVars>
      </dgm:prSet>
      <dgm:spPr/>
      <dgm:t>
        <a:bodyPr/>
        <a:lstStyle/>
        <a:p>
          <a:endParaRPr lang="es-EC"/>
        </a:p>
      </dgm:t>
    </dgm:pt>
    <dgm:pt modelId="{F7EF9C1D-B6C6-4DBD-9DA4-FCDF8DDAF759}" type="pres">
      <dgm:prSet presAssocID="{79EE4516-6FAC-49B2-9312-C66661F7820E}" presName="accent_2" presStyleCnt="0"/>
      <dgm:spPr/>
    </dgm:pt>
    <dgm:pt modelId="{25A7A42D-0004-4064-B422-EB425B326594}" type="pres">
      <dgm:prSet presAssocID="{79EE4516-6FAC-49B2-9312-C66661F7820E}" presName="accentRepeatNode" presStyleLbl="solidFgAcc1" presStyleIdx="1" presStyleCnt="3"/>
      <dgm:spPr>
        <a:blipFill rotWithShape="0">
          <a:blip xmlns:r="http://schemas.openxmlformats.org/officeDocument/2006/relationships" r:embed="rId2"/>
          <a:stretch>
            <a:fillRect/>
          </a:stretch>
        </a:blipFill>
      </dgm:spPr>
    </dgm:pt>
    <dgm:pt modelId="{31163CED-F56C-4354-8F2C-453CC88E69C8}" type="pres">
      <dgm:prSet presAssocID="{ED6140F1-0E09-442D-8701-AA7031B5C3E9}" presName="text_3" presStyleLbl="node1" presStyleIdx="2" presStyleCnt="3">
        <dgm:presLayoutVars>
          <dgm:bulletEnabled val="1"/>
        </dgm:presLayoutVars>
      </dgm:prSet>
      <dgm:spPr/>
      <dgm:t>
        <a:bodyPr/>
        <a:lstStyle/>
        <a:p>
          <a:endParaRPr lang="es-EC"/>
        </a:p>
      </dgm:t>
    </dgm:pt>
    <dgm:pt modelId="{1305BD7D-BC0E-4D3C-B980-87A0AF733463}" type="pres">
      <dgm:prSet presAssocID="{ED6140F1-0E09-442D-8701-AA7031B5C3E9}" presName="accent_3" presStyleCnt="0"/>
      <dgm:spPr/>
    </dgm:pt>
    <dgm:pt modelId="{B18F2899-0DC9-4211-A3EE-797A149BFEA6}" type="pres">
      <dgm:prSet presAssocID="{ED6140F1-0E09-442D-8701-AA7031B5C3E9}" presName="accentRepeatNode" presStyleLbl="solidFgAcc1" presStyleIdx="2" presStyleCnt="3"/>
      <dgm:spPr>
        <a:blipFill rotWithShape="0">
          <a:blip xmlns:r="http://schemas.openxmlformats.org/officeDocument/2006/relationships" r:embed="rId3"/>
          <a:stretch>
            <a:fillRect/>
          </a:stretch>
        </a:blipFill>
        <a:ln w="38100">
          <a:solidFill>
            <a:schemeClr val="bg1"/>
          </a:solidFill>
        </a:ln>
      </dgm:spPr>
    </dgm:pt>
  </dgm:ptLst>
  <dgm:cxnLst>
    <dgm:cxn modelId="{CDEC4FD5-F162-488B-A110-7AE57086B35D}" type="presOf" srcId="{7C2B891A-3EE4-4A3C-9311-99775A7FF1CB}" destId="{0734147A-3C5F-4FC2-BD3B-4BEAF95C1DF8}" srcOrd="0" destOrd="0" presId="urn:microsoft.com/office/officeart/2008/layout/VerticalCurvedList"/>
    <dgm:cxn modelId="{6FED6F28-D13E-4221-B9BB-99E8BDA5E63C}" type="presOf" srcId="{ED6140F1-0E09-442D-8701-AA7031B5C3E9}" destId="{31163CED-F56C-4354-8F2C-453CC88E69C8}" srcOrd="0" destOrd="0" presId="urn:microsoft.com/office/officeart/2008/layout/VerticalCurvedList"/>
    <dgm:cxn modelId="{8E48305D-B042-4C5B-AF86-CCEA6D0F9177}" srcId="{EE5F7D61-978B-4967-B376-C10C8CA8579C}" destId="{ED6140F1-0E09-442D-8701-AA7031B5C3E9}" srcOrd="2" destOrd="0" parTransId="{AF06EB38-7DB4-4EBF-AD87-5C16371CF83B}" sibTransId="{3B6ECB6F-F7F0-4C22-AD5F-590B953213C0}"/>
    <dgm:cxn modelId="{BC1A3814-F9E2-447B-A7BB-BD9624AC6C42}" type="presOf" srcId="{B945F3F2-E9D2-4BBE-92FE-E3F3944D3CC8}" destId="{C8BA9855-A667-4F3C-8315-1E8406058A47}" srcOrd="0" destOrd="0" presId="urn:microsoft.com/office/officeart/2008/layout/VerticalCurvedList"/>
    <dgm:cxn modelId="{CCBABB9F-5865-4172-B67A-BCB994599B73}" type="presOf" srcId="{79EE4516-6FAC-49B2-9312-C66661F7820E}" destId="{D485587A-2357-4E8A-8882-0F8A8D9A0506}" srcOrd="0" destOrd="0" presId="urn:microsoft.com/office/officeart/2008/layout/VerticalCurvedList"/>
    <dgm:cxn modelId="{6297ADC7-CC54-4708-AFCD-D44AAB5385BF}" srcId="{EE5F7D61-978B-4967-B376-C10C8CA8579C}" destId="{7C2B891A-3EE4-4A3C-9311-99775A7FF1CB}" srcOrd="0" destOrd="0" parTransId="{A5165B57-77E7-4D01-9F56-627DCA8F6F4C}" sibTransId="{B945F3F2-E9D2-4BBE-92FE-E3F3944D3CC8}"/>
    <dgm:cxn modelId="{8DBC5915-93D9-4891-9D8C-FB88AE93B3F9}" type="presOf" srcId="{EE5F7D61-978B-4967-B376-C10C8CA8579C}" destId="{0DDE43D0-F4C9-4AB4-9886-4DF7CDBF0C63}" srcOrd="0" destOrd="0" presId="urn:microsoft.com/office/officeart/2008/layout/VerticalCurvedList"/>
    <dgm:cxn modelId="{BB839438-70D4-4D1A-AD1C-75037030640E}" srcId="{EE5F7D61-978B-4967-B376-C10C8CA8579C}" destId="{79EE4516-6FAC-49B2-9312-C66661F7820E}" srcOrd="1" destOrd="0" parTransId="{E9E3201B-166B-4F77-84B0-02FD35C3AD81}" sibTransId="{A2B6A538-6B1F-44C1-862E-459F139724AA}"/>
    <dgm:cxn modelId="{825DF8B4-87A8-4998-8520-3677C66B8F5E}" type="presParOf" srcId="{0DDE43D0-F4C9-4AB4-9886-4DF7CDBF0C63}" destId="{6D87144E-D107-4AD2-B5CD-ECC554E24BFA}" srcOrd="0" destOrd="0" presId="urn:microsoft.com/office/officeart/2008/layout/VerticalCurvedList"/>
    <dgm:cxn modelId="{BED02C36-8638-4E2F-8EDB-21DEB7B3A792}" type="presParOf" srcId="{6D87144E-D107-4AD2-B5CD-ECC554E24BFA}" destId="{83EBA75D-1B76-454B-9EE4-1B2B148BFB73}" srcOrd="0" destOrd="0" presId="urn:microsoft.com/office/officeart/2008/layout/VerticalCurvedList"/>
    <dgm:cxn modelId="{5ACCCAFB-1EB2-4FD9-AFB7-A059393F1391}" type="presParOf" srcId="{83EBA75D-1B76-454B-9EE4-1B2B148BFB73}" destId="{6E420BFD-2C1D-4D6A-85D6-8370187D55D5}" srcOrd="0" destOrd="0" presId="urn:microsoft.com/office/officeart/2008/layout/VerticalCurvedList"/>
    <dgm:cxn modelId="{72260667-9357-4DDD-B3E2-E0465D77BACE}" type="presParOf" srcId="{83EBA75D-1B76-454B-9EE4-1B2B148BFB73}" destId="{C8BA9855-A667-4F3C-8315-1E8406058A47}" srcOrd="1" destOrd="0" presId="urn:microsoft.com/office/officeart/2008/layout/VerticalCurvedList"/>
    <dgm:cxn modelId="{C9C74AFD-2188-444D-8B2D-C974D8B313C4}" type="presParOf" srcId="{83EBA75D-1B76-454B-9EE4-1B2B148BFB73}" destId="{1B9625EC-7AE3-4A9B-8C8B-379556960268}" srcOrd="2" destOrd="0" presId="urn:microsoft.com/office/officeart/2008/layout/VerticalCurvedList"/>
    <dgm:cxn modelId="{3277BF4D-81C8-432B-8FD7-9BB066E26E4C}" type="presParOf" srcId="{83EBA75D-1B76-454B-9EE4-1B2B148BFB73}" destId="{F498EA13-454D-4761-84B9-C91D11282263}" srcOrd="3" destOrd="0" presId="urn:microsoft.com/office/officeart/2008/layout/VerticalCurvedList"/>
    <dgm:cxn modelId="{DE0EE2C1-D67A-47CE-88FE-86D6CE276464}" type="presParOf" srcId="{6D87144E-D107-4AD2-B5CD-ECC554E24BFA}" destId="{0734147A-3C5F-4FC2-BD3B-4BEAF95C1DF8}" srcOrd="1" destOrd="0" presId="urn:microsoft.com/office/officeart/2008/layout/VerticalCurvedList"/>
    <dgm:cxn modelId="{92999B51-E1BD-4120-A412-23AA1401036D}" type="presParOf" srcId="{6D87144E-D107-4AD2-B5CD-ECC554E24BFA}" destId="{1C2C0011-6986-4B33-90C0-FEFA47097F16}" srcOrd="2" destOrd="0" presId="urn:microsoft.com/office/officeart/2008/layout/VerticalCurvedList"/>
    <dgm:cxn modelId="{17BF0C8C-BAD8-4731-A1A2-7E04C3D6C24C}" type="presParOf" srcId="{1C2C0011-6986-4B33-90C0-FEFA47097F16}" destId="{896B02C9-04D5-40AC-ABF8-02940C8A3BAE}" srcOrd="0" destOrd="0" presId="urn:microsoft.com/office/officeart/2008/layout/VerticalCurvedList"/>
    <dgm:cxn modelId="{34C4159C-20AA-4AB1-967D-513E388B3631}" type="presParOf" srcId="{6D87144E-D107-4AD2-B5CD-ECC554E24BFA}" destId="{D485587A-2357-4E8A-8882-0F8A8D9A0506}" srcOrd="3" destOrd="0" presId="urn:microsoft.com/office/officeart/2008/layout/VerticalCurvedList"/>
    <dgm:cxn modelId="{AD9CBA4F-53CC-4153-A7D7-615C5F603E43}" type="presParOf" srcId="{6D87144E-D107-4AD2-B5CD-ECC554E24BFA}" destId="{F7EF9C1D-B6C6-4DBD-9DA4-FCDF8DDAF759}" srcOrd="4" destOrd="0" presId="urn:microsoft.com/office/officeart/2008/layout/VerticalCurvedList"/>
    <dgm:cxn modelId="{0BC818EB-75C4-406E-8A71-2F407E50E247}" type="presParOf" srcId="{F7EF9C1D-B6C6-4DBD-9DA4-FCDF8DDAF759}" destId="{25A7A42D-0004-4064-B422-EB425B326594}" srcOrd="0" destOrd="0" presId="urn:microsoft.com/office/officeart/2008/layout/VerticalCurvedList"/>
    <dgm:cxn modelId="{87173982-DE83-4FDC-9169-BD4D7BF69E4E}" type="presParOf" srcId="{6D87144E-D107-4AD2-B5CD-ECC554E24BFA}" destId="{31163CED-F56C-4354-8F2C-453CC88E69C8}" srcOrd="5" destOrd="0" presId="urn:microsoft.com/office/officeart/2008/layout/VerticalCurvedList"/>
    <dgm:cxn modelId="{2F66326D-F8F7-48CB-9756-2A8BC96B62BC}" type="presParOf" srcId="{6D87144E-D107-4AD2-B5CD-ECC554E24BFA}" destId="{1305BD7D-BC0E-4D3C-B980-87A0AF733463}" srcOrd="6" destOrd="0" presId="urn:microsoft.com/office/officeart/2008/layout/VerticalCurvedList"/>
    <dgm:cxn modelId="{71978A3B-B34F-4F99-AD6D-907759313A6F}" type="presParOf" srcId="{1305BD7D-BC0E-4D3C-B980-87A0AF733463}" destId="{B18F2899-0DC9-4211-A3EE-797A149BFEA6}" srcOrd="0" destOrd="0" presId="urn:microsoft.com/office/officeart/2008/layout/VerticalCurvedLis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4656D54B-8CDF-46EA-9004-873E57F17F27}" type="presOf" srcId="{769E5371-E375-45D7-9359-041587A93475}" destId="{D4214B7A-45EE-44D8-9181-7E66ACC035FA}" srcOrd="1" destOrd="0" presId="urn:microsoft.com/office/officeart/2005/8/layout/process1"/>
    <dgm:cxn modelId="{D588A3BC-37DB-4B1C-BBEB-A3013DE5F4AB}" type="presOf" srcId="{DC660C34-3BA7-4BB1-81B0-5E2E6DEDB4E8}" destId="{74A813F8-8150-48A7-BAEF-7B8B22DAB0E8}" srcOrd="0" destOrd="0" presId="urn:microsoft.com/office/officeart/2005/8/layout/process1"/>
    <dgm:cxn modelId="{B3D08D6F-A55C-4685-BC06-FC7D668C24AA}" type="presOf" srcId="{769E5371-E375-45D7-9359-041587A93475}" destId="{E74C5F9D-7096-4673-BBC7-7204F8B6D564}" srcOrd="0" destOrd="0" presId="urn:microsoft.com/office/officeart/2005/8/layout/process1"/>
    <dgm:cxn modelId="{41952F76-8611-4993-911D-8AC764982F22}" srcId="{DC660C34-3BA7-4BB1-81B0-5E2E6DEDB4E8}" destId="{122018C8-F464-4BC5-A361-8EAFDE1D203E}" srcOrd="0" destOrd="0" parTransId="{34D78CA1-5A4A-4C0D-BEEF-11A9DBA033E9}" sibTransId="{769E5371-E375-45D7-9359-041587A93475}"/>
    <dgm:cxn modelId="{421B6A6F-BEF6-4329-80CE-FEA9291F6A42}" srcId="{DC660C34-3BA7-4BB1-81B0-5E2E6DEDB4E8}" destId="{40C9FC37-26A0-4229-A73E-190CF346D202}" srcOrd="1" destOrd="0" parTransId="{C1F54C1F-020E-457A-9982-CBF44C1ABDD2}" sibTransId="{166F5D15-4C4D-4F95-81D5-515AB312AB9F}"/>
    <dgm:cxn modelId="{BC623CC0-5DCE-429D-9B6B-8EAAEBF533C8}" type="presOf" srcId="{122018C8-F464-4BC5-A361-8EAFDE1D203E}" destId="{1E1C7BC3-7A52-42F2-B8A8-E75A7F0E5A25}" srcOrd="0" destOrd="0" presId="urn:microsoft.com/office/officeart/2005/8/layout/process1"/>
    <dgm:cxn modelId="{1FA10ECD-89D5-4F82-8338-193226F5069C}" type="presOf" srcId="{40C9FC37-26A0-4229-A73E-190CF346D202}" destId="{A7EE5AE2-E610-41FF-93D7-CFFA7B3E2A3A}" srcOrd="0" destOrd="0" presId="urn:microsoft.com/office/officeart/2005/8/layout/process1"/>
    <dgm:cxn modelId="{A665E7BE-CB4A-4433-B350-9F255B508311}" type="presParOf" srcId="{74A813F8-8150-48A7-BAEF-7B8B22DAB0E8}" destId="{1E1C7BC3-7A52-42F2-B8A8-E75A7F0E5A25}" srcOrd="0" destOrd="0" presId="urn:microsoft.com/office/officeart/2005/8/layout/process1"/>
    <dgm:cxn modelId="{1ED8A48B-5557-487C-B646-DB5ABD716778}" type="presParOf" srcId="{74A813F8-8150-48A7-BAEF-7B8B22DAB0E8}" destId="{E74C5F9D-7096-4673-BBC7-7204F8B6D564}" srcOrd="1" destOrd="0" presId="urn:microsoft.com/office/officeart/2005/8/layout/process1"/>
    <dgm:cxn modelId="{389F633E-2014-4B23-832E-A151C5BE9B24}" type="presParOf" srcId="{E74C5F9D-7096-4673-BBC7-7204F8B6D564}" destId="{D4214B7A-45EE-44D8-9181-7E66ACC035FA}" srcOrd="0" destOrd="0" presId="urn:microsoft.com/office/officeart/2005/8/layout/process1"/>
    <dgm:cxn modelId="{48D5B1CF-01CE-477C-AF64-6FB5FAAB30AD}"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dgm:t>
        <a:bodyPr/>
        <a:lstStyle/>
        <a:p>
          <a:endParaRPr lang="es-EC"/>
        </a:p>
      </dgm:t>
    </dgm:pt>
    <dgm:pt modelId="{9D5AF45D-39A3-4082-BD65-76368B36D1BF}">
      <dgm:prSet phldrT="[Texto]"/>
      <dgm:spPr/>
      <dgm:t>
        <a:bodyPr/>
        <a:lstStyle/>
        <a:p>
          <a:r>
            <a:rPr lang="es-EC" dirty="0" smtClean="0">
              <a:solidFill>
                <a:schemeClr val="tx1"/>
              </a:solidFill>
            </a:rPr>
            <a:t>Selección y designación de coordinador, socios y representantes.</a:t>
          </a:r>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dgm:t>
        <a:bodyPr/>
        <a:lstStyle/>
        <a:p>
          <a:endParaRPr lang="es-EC"/>
        </a:p>
      </dgm:t>
    </dgm:pt>
    <dgm:pt modelId="{94C72EBB-49D7-4994-A48D-920B4F89D317}">
      <dgm:prSet phldrT="[Texto]"/>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dgm:t>
        <a:bodyPr/>
        <a:lstStyle/>
        <a:p>
          <a:endParaRPr lang="es-EC"/>
        </a:p>
      </dgm:t>
    </dgm:pt>
    <dgm:pt modelId="{E46ABE06-20C4-4D63-A150-64E54F40C9FE}">
      <dgm:prSet phldrT="[Texto]"/>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dgm:t>
        <a:bodyPr/>
        <a:lstStyle/>
        <a:p>
          <a:endParaRPr lang="es-EC"/>
        </a:p>
      </dgm:t>
    </dgm:pt>
    <dgm:pt modelId="{425B0326-C76F-4CF8-855F-236E9B57A887}">
      <dgm:prSet phldrT="[Texto]"/>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dgm:t>
        <a:bodyPr/>
        <a:lstStyle/>
        <a:p>
          <a:endParaRPr lang="es-EC"/>
        </a:p>
      </dgm:t>
    </dgm:pt>
    <dgm:pt modelId="{A362D8F6-13C3-43A9-9C6E-BFECFACDBB6E}">
      <dgm:prSet phldrT="[Texto]"/>
      <dgm:spPr/>
      <dgm:t>
        <a:bodyPr/>
        <a:lstStyle/>
        <a:p>
          <a:r>
            <a:rPr lang="es-EC" dirty="0" smtClean="0">
              <a:solidFill>
                <a:schemeClr val="tx1"/>
              </a:solidFill>
            </a:rPr>
            <a:t>Implementación y seguimiento</a:t>
          </a:r>
          <a:endParaRPr lang="es-EC" dirty="0">
            <a:solidFill>
              <a:schemeClr val="tx1"/>
            </a:solidFill>
          </a:endParaRPr>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dgm:t>
        <a:bodyPr/>
        <a:lstStyle/>
        <a:p>
          <a:endParaRPr lang="es-EC"/>
        </a:p>
      </dgm:t>
    </dgm:pt>
    <dgm:pt modelId="{784EE308-5E83-42E3-9E7B-DC62AFB66B1D}">
      <dgm:prSet phldrT="[Texto]"/>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7EA7C914-26C4-4BBA-9FAB-4A9447B91EA3}" type="presOf" srcId="{73AF023B-938F-4651-9C8E-FCCED5437A41}" destId="{686008FA-3AA3-4511-89BF-5FAE510FC2CC}" srcOrd="1" destOrd="0" presId="urn:microsoft.com/office/officeart/2005/8/layout/cycle7"/>
    <dgm:cxn modelId="{9B5A0D33-2739-469C-9811-AFE9338DD911}" type="presOf" srcId="{F842C23A-6054-4A6D-81E4-47B520525C41}" destId="{BF56F9BE-4D1D-412A-ABF9-108A071DDDD7}" srcOrd="1" destOrd="0" presId="urn:microsoft.com/office/officeart/2005/8/layout/cycle7"/>
    <dgm:cxn modelId="{5BDC1C1E-59DD-4809-9420-563E5BE4A1FB}" type="presOf" srcId="{82E7842D-2E7F-4DB8-8120-E9CCAA7980A9}" destId="{70A9D10A-FE34-4246-AAF0-AF622995E684}" srcOrd="1" destOrd="0" presId="urn:microsoft.com/office/officeart/2005/8/layout/cycle7"/>
    <dgm:cxn modelId="{92E7CC66-18C7-4F3A-8EC8-B4D1C38B7557}" type="presOf" srcId="{07DB50B9-2C21-4025-88AE-40DC0DFF67FF}" destId="{CD9A7CF4-5EDC-48F9-8609-E03DF1913627}" srcOrd="0" destOrd="0" presId="urn:microsoft.com/office/officeart/2005/8/layout/cycle7"/>
    <dgm:cxn modelId="{EE2B9E97-F7E6-4D87-A5A2-C7B66BAE18B9}" type="presOf" srcId="{A362D8F6-13C3-43A9-9C6E-BFECFACDBB6E}" destId="{43F12D4E-94E3-43B4-AFD8-1D140265BE67}" srcOrd="0" destOrd="0" presId="urn:microsoft.com/office/officeart/2005/8/layout/cycle7"/>
    <dgm:cxn modelId="{920A534F-A6F6-4BD5-B9CB-8FA6A4FC13F6}" type="presOf" srcId="{393DB055-26C7-4178-BFF3-317B7E2B611A}" destId="{8A8DA97A-F1E0-4224-93CF-CC49E0EABFFC}" srcOrd="0" destOrd="0" presId="urn:microsoft.com/office/officeart/2005/8/layout/cycle7"/>
    <dgm:cxn modelId="{50D86DFF-FDC8-45A9-9ED4-B4A773A7D433}" type="presOf" srcId="{9906D1B9-164B-47AE-8786-35B5C2F16560}" destId="{D65E6F50-DD32-48DD-BD65-F57FDF685764}" srcOrd="1" destOrd="0" presId="urn:microsoft.com/office/officeart/2005/8/layout/cycle7"/>
    <dgm:cxn modelId="{86ADA63C-06D4-48F9-AFA7-94ABA3B0D82B}" type="presOf" srcId="{E46ABE06-20C4-4D63-A150-64E54F40C9FE}" destId="{DFDAF26B-2E90-4012-8A57-B8F5DB23003D}" srcOrd="0" destOrd="0" presId="urn:microsoft.com/office/officeart/2005/8/layout/cycle7"/>
    <dgm:cxn modelId="{C98C80FB-91BE-4116-963E-93687BAB7AAE}" type="presOf" srcId="{9D5AF45D-39A3-4082-BD65-76368B36D1BF}" destId="{93821761-0564-40A5-B16C-AD662F749228}" srcOrd="0" destOrd="0" presId="urn:microsoft.com/office/officeart/2005/8/layout/cycle7"/>
    <dgm:cxn modelId="{9362E631-405A-4A98-BF4B-FFF0A8C30DDD}" type="presOf" srcId="{82E7842D-2E7F-4DB8-8120-E9CCAA7980A9}" destId="{91E98DD0-6680-4667-ADC6-27602713EC06}" srcOrd="0" destOrd="0" presId="urn:microsoft.com/office/officeart/2005/8/layout/cycle7"/>
    <dgm:cxn modelId="{B6EDD2ED-D251-45C3-A298-8EF56444C920}" type="presOf" srcId="{F099ED8D-D023-4E65-B8BF-BB0541F45EA8}" destId="{542565E7-E6E8-4271-95B2-7045DB79DF3B}" srcOrd="0" destOrd="0" presId="urn:microsoft.com/office/officeart/2005/8/layout/cycle7"/>
    <dgm:cxn modelId="{C235CF9D-69DD-4237-944F-B2935DE1D9C8}" type="presOf" srcId="{425B0326-C76F-4CF8-855F-236E9B57A887}" destId="{2EF97749-BDAB-41F2-9442-40B2C1F3DA0E}" srcOrd="0" destOrd="0" presId="urn:microsoft.com/office/officeart/2005/8/layout/cycle7"/>
    <dgm:cxn modelId="{A2F81D42-A955-404E-AC21-BCFE8B84FFAB}" type="presOf" srcId="{F099ED8D-D023-4E65-B8BF-BB0541F45EA8}" destId="{BBBF7792-7D47-487B-AEDA-5A042BCDFDA0}" srcOrd="1"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CA18D756-84F0-41D2-81CE-EE9E960C09E2}" srcId="{9ECE64D4-C84F-4E4C-8940-369368869438}" destId="{784EE308-5E83-42E3-9E7B-DC62AFB66B1D}" srcOrd="2" destOrd="0" parTransId="{A2539C17-788C-4133-A78B-ADE27C09854F}" sibTransId="{73AF023B-938F-4651-9C8E-FCCED5437A41}"/>
    <dgm:cxn modelId="{983B18A1-DB75-4EE6-B8BA-FD4D3A62D378}" type="presOf" srcId="{F842C23A-6054-4A6D-81E4-47B520525C41}" destId="{BD2C5CE0-A7B1-41CA-84ED-CF6FEBB3DABE}" srcOrd="0" destOrd="0" presId="urn:microsoft.com/office/officeart/2005/8/layout/cycle7"/>
    <dgm:cxn modelId="{FB71C6C5-90D8-4386-A2D8-1037F95F8AB5}" type="presOf" srcId="{784EE308-5E83-42E3-9E7B-DC62AFB66B1D}" destId="{C0204136-FABA-40DF-BAB5-F37CB038050C}" srcOrd="0" destOrd="0" presId="urn:microsoft.com/office/officeart/2005/8/layout/cycle7"/>
    <dgm:cxn modelId="{65CFD0E9-1431-4752-9A87-2D141DEE2287}" srcId="{9ECE64D4-C84F-4E4C-8940-369368869438}" destId="{9D5AF45D-39A3-4082-BD65-76368B36D1BF}" srcOrd="1" destOrd="0" parTransId="{3AFDF19A-4F34-4B9E-A6F5-FC29C6203188}" sibTransId="{F099ED8D-D023-4E65-B8BF-BB0541F45EA8}"/>
    <dgm:cxn modelId="{761B78EF-15E5-4983-BA71-4A6365D1F8F1}" srcId="{9ECE64D4-C84F-4E4C-8940-369368869438}" destId="{94C72EBB-49D7-4994-A48D-920B4F89D317}" srcOrd="3" destOrd="0" parTransId="{69B4A7CE-DE8D-478A-8255-BAE9144E6F12}" sibTransId="{9906D1B9-164B-47AE-8786-35B5C2F16560}"/>
    <dgm:cxn modelId="{F4B947B8-8477-4A9A-A473-D9F527D66A4C}" type="presOf" srcId="{9906D1B9-164B-47AE-8786-35B5C2F16560}" destId="{37BB5797-046B-4856-965B-FFA136D34955}" srcOrd="0" destOrd="0" presId="urn:microsoft.com/office/officeart/2005/8/layout/cycle7"/>
    <dgm:cxn modelId="{2FE89D6D-70C4-4983-9994-CF84B65B230F}" type="presOf" srcId="{73AF023B-938F-4651-9C8E-FCCED5437A41}" destId="{506EFF85-955F-4319-A881-D03A038F4CC3}" srcOrd="0" destOrd="0" presId="urn:microsoft.com/office/officeart/2005/8/layout/cycle7"/>
    <dgm:cxn modelId="{02C0101C-D00C-46E6-AECB-9279DA07E3A1}" srcId="{9ECE64D4-C84F-4E4C-8940-369368869438}" destId="{07DB50B9-2C21-4025-88AE-40DC0DFF67FF}" srcOrd="0" destOrd="0" parTransId="{439AD413-5F31-459D-895F-BA0C11A8360E}" sibTransId="{82E7842D-2E7F-4DB8-8120-E9CCAA7980A9}"/>
    <dgm:cxn modelId="{C976FBBF-8E44-4061-AC53-71C9FDA9DAAD}" srcId="{9ECE64D4-C84F-4E4C-8940-369368869438}" destId="{425B0326-C76F-4CF8-855F-236E9B57A887}" srcOrd="5" destOrd="0" parTransId="{09D44D5F-F7A6-40C1-8A20-E93704B40AB3}" sibTransId="{F842C23A-6054-4A6D-81E4-47B520525C41}"/>
    <dgm:cxn modelId="{8334F7DC-9F41-4231-A40F-F9E71C51A6EB}" srcId="{9ECE64D4-C84F-4E4C-8940-369368869438}" destId="{A362D8F6-13C3-43A9-9C6E-BFECFACDBB6E}" srcOrd="6" destOrd="0" parTransId="{C3332078-A14C-4F7F-A1B9-D1396672B2CF}" sibTransId="{393DB055-26C7-4178-BFF3-317B7E2B611A}"/>
    <dgm:cxn modelId="{7ACAFFA5-CEA9-4FE7-9BC7-7980ABE52993}" type="presOf" srcId="{94C72EBB-49D7-4994-A48D-920B4F89D317}" destId="{D25038E3-AE50-48D1-8F3A-488369B48ABB}" srcOrd="0" destOrd="0" presId="urn:microsoft.com/office/officeart/2005/8/layout/cycle7"/>
    <dgm:cxn modelId="{9BA4BE18-40F9-4CE8-8968-7EFAA870B37F}" type="presOf" srcId="{958C1342-DFDF-450D-BB5E-0DC947552D4C}" destId="{8CAF2597-9EE9-4957-B23B-9BACF56DDCE7}" srcOrd="0" destOrd="0" presId="urn:microsoft.com/office/officeart/2005/8/layout/cycle7"/>
    <dgm:cxn modelId="{A1BD8778-BD84-409C-AFBF-8F0F69585471}" type="presOf" srcId="{9ECE64D4-C84F-4E4C-8940-369368869438}" destId="{E134A37E-B86C-4443-9AFD-B2BDCF4CA673}" srcOrd="0" destOrd="0" presId="urn:microsoft.com/office/officeart/2005/8/layout/cycle7"/>
    <dgm:cxn modelId="{0A907D8F-E543-48BB-BD33-322B2C61EECB}" type="presOf" srcId="{393DB055-26C7-4178-BFF3-317B7E2B611A}" destId="{29224D6D-8A7A-4632-BDE6-1A328B252077}" srcOrd="1" destOrd="0" presId="urn:microsoft.com/office/officeart/2005/8/layout/cycle7"/>
    <dgm:cxn modelId="{D1B85FD0-46BC-47DA-9EF8-56A99F436DB9}" type="presOf" srcId="{958C1342-DFDF-450D-BB5E-0DC947552D4C}" destId="{0FD49DCB-B162-45BB-9D31-B54743094251}" srcOrd="1" destOrd="0" presId="urn:microsoft.com/office/officeart/2005/8/layout/cycle7"/>
    <dgm:cxn modelId="{7DFC1CC8-B9F6-4A2D-B534-1E3706ADD234}" type="presParOf" srcId="{E134A37E-B86C-4443-9AFD-B2BDCF4CA673}" destId="{CD9A7CF4-5EDC-48F9-8609-E03DF1913627}" srcOrd="0" destOrd="0" presId="urn:microsoft.com/office/officeart/2005/8/layout/cycle7"/>
    <dgm:cxn modelId="{13435CB1-A124-4615-9F1E-06742737D63C}" type="presParOf" srcId="{E134A37E-B86C-4443-9AFD-B2BDCF4CA673}" destId="{91E98DD0-6680-4667-ADC6-27602713EC06}" srcOrd="1" destOrd="0" presId="urn:microsoft.com/office/officeart/2005/8/layout/cycle7"/>
    <dgm:cxn modelId="{04B000A2-A7C0-4BB5-BF5D-FFA6BFA1A256}" type="presParOf" srcId="{91E98DD0-6680-4667-ADC6-27602713EC06}" destId="{70A9D10A-FE34-4246-AAF0-AF622995E684}" srcOrd="0" destOrd="0" presId="urn:microsoft.com/office/officeart/2005/8/layout/cycle7"/>
    <dgm:cxn modelId="{15AFA0F6-2829-4D24-880E-13AECCB5C27F}" type="presParOf" srcId="{E134A37E-B86C-4443-9AFD-B2BDCF4CA673}" destId="{93821761-0564-40A5-B16C-AD662F749228}" srcOrd="2" destOrd="0" presId="urn:microsoft.com/office/officeart/2005/8/layout/cycle7"/>
    <dgm:cxn modelId="{573F1B9D-7544-46D6-ABD2-0D69FCB75692}" type="presParOf" srcId="{E134A37E-B86C-4443-9AFD-B2BDCF4CA673}" destId="{542565E7-E6E8-4271-95B2-7045DB79DF3B}" srcOrd="3" destOrd="0" presId="urn:microsoft.com/office/officeart/2005/8/layout/cycle7"/>
    <dgm:cxn modelId="{B82E679F-ABCD-4DDB-A4C7-6F46B4E82157}" type="presParOf" srcId="{542565E7-E6E8-4271-95B2-7045DB79DF3B}" destId="{BBBF7792-7D47-487B-AEDA-5A042BCDFDA0}" srcOrd="0" destOrd="0" presId="urn:microsoft.com/office/officeart/2005/8/layout/cycle7"/>
    <dgm:cxn modelId="{541295DF-E0EA-4DD3-9A35-F9E2F0887D71}" type="presParOf" srcId="{E134A37E-B86C-4443-9AFD-B2BDCF4CA673}" destId="{C0204136-FABA-40DF-BAB5-F37CB038050C}" srcOrd="4" destOrd="0" presId="urn:microsoft.com/office/officeart/2005/8/layout/cycle7"/>
    <dgm:cxn modelId="{382E6407-8164-4452-A2D3-9F5BE91EDD3E}" type="presParOf" srcId="{E134A37E-B86C-4443-9AFD-B2BDCF4CA673}" destId="{506EFF85-955F-4319-A881-D03A038F4CC3}" srcOrd="5" destOrd="0" presId="urn:microsoft.com/office/officeart/2005/8/layout/cycle7"/>
    <dgm:cxn modelId="{B9DDF747-D1CF-40EA-8C41-EDC8BD9BB64D}" type="presParOf" srcId="{506EFF85-955F-4319-A881-D03A038F4CC3}" destId="{686008FA-3AA3-4511-89BF-5FAE510FC2CC}" srcOrd="0" destOrd="0" presId="urn:microsoft.com/office/officeart/2005/8/layout/cycle7"/>
    <dgm:cxn modelId="{1DE71B91-B857-491C-B00E-445A201EAF83}" type="presParOf" srcId="{E134A37E-B86C-4443-9AFD-B2BDCF4CA673}" destId="{D25038E3-AE50-48D1-8F3A-488369B48ABB}" srcOrd="6" destOrd="0" presId="urn:microsoft.com/office/officeart/2005/8/layout/cycle7"/>
    <dgm:cxn modelId="{1D2F644C-E9FF-49EB-9C01-9090852EA243}" type="presParOf" srcId="{E134A37E-B86C-4443-9AFD-B2BDCF4CA673}" destId="{37BB5797-046B-4856-965B-FFA136D34955}" srcOrd="7" destOrd="0" presId="urn:microsoft.com/office/officeart/2005/8/layout/cycle7"/>
    <dgm:cxn modelId="{35B3E55D-3D31-4BFA-89A7-09034EA40069}" type="presParOf" srcId="{37BB5797-046B-4856-965B-FFA136D34955}" destId="{D65E6F50-DD32-48DD-BD65-F57FDF685764}" srcOrd="0" destOrd="0" presId="urn:microsoft.com/office/officeart/2005/8/layout/cycle7"/>
    <dgm:cxn modelId="{DA7C8641-FC38-4194-98C9-D4D6B6A2C138}" type="presParOf" srcId="{E134A37E-B86C-4443-9AFD-B2BDCF4CA673}" destId="{DFDAF26B-2E90-4012-8A57-B8F5DB23003D}" srcOrd="8" destOrd="0" presId="urn:microsoft.com/office/officeart/2005/8/layout/cycle7"/>
    <dgm:cxn modelId="{8026EA53-7504-449A-B7D0-ABFF7426A335}" type="presParOf" srcId="{E134A37E-B86C-4443-9AFD-B2BDCF4CA673}" destId="{8CAF2597-9EE9-4957-B23B-9BACF56DDCE7}" srcOrd="9" destOrd="0" presId="urn:microsoft.com/office/officeart/2005/8/layout/cycle7"/>
    <dgm:cxn modelId="{7705AFC8-D443-4C7C-8E25-B3D6B8FA8E26}" type="presParOf" srcId="{8CAF2597-9EE9-4957-B23B-9BACF56DDCE7}" destId="{0FD49DCB-B162-45BB-9D31-B54743094251}" srcOrd="0" destOrd="0" presId="urn:microsoft.com/office/officeart/2005/8/layout/cycle7"/>
    <dgm:cxn modelId="{78DFB977-0017-4DAB-B2BA-B647F9046AC7}" type="presParOf" srcId="{E134A37E-B86C-4443-9AFD-B2BDCF4CA673}" destId="{2EF97749-BDAB-41F2-9442-40B2C1F3DA0E}" srcOrd="10" destOrd="0" presId="urn:microsoft.com/office/officeart/2005/8/layout/cycle7"/>
    <dgm:cxn modelId="{C78F655A-4D7F-4077-B728-E97660AD4935}" type="presParOf" srcId="{E134A37E-B86C-4443-9AFD-B2BDCF4CA673}" destId="{BD2C5CE0-A7B1-41CA-84ED-CF6FEBB3DABE}" srcOrd="11" destOrd="0" presId="urn:microsoft.com/office/officeart/2005/8/layout/cycle7"/>
    <dgm:cxn modelId="{0E88D3EB-0FA9-46A6-81F3-591493AFBB21}" type="presParOf" srcId="{BD2C5CE0-A7B1-41CA-84ED-CF6FEBB3DABE}" destId="{BF56F9BE-4D1D-412A-ABF9-108A071DDDD7}" srcOrd="0" destOrd="0" presId="urn:microsoft.com/office/officeart/2005/8/layout/cycle7"/>
    <dgm:cxn modelId="{EFCBF86B-A09E-41E0-99E1-38B0ABC25420}" type="presParOf" srcId="{E134A37E-B86C-4443-9AFD-B2BDCF4CA673}" destId="{43F12D4E-94E3-43B4-AFD8-1D140265BE67}" srcOrd="12" destOrd="0" presId="urn:microsoft.com/office/officeart/2005/8/layout/cycle7"/>
    <dgm:cxn modelId="{DF4A3CBB-8862-4A71-B2AB-34D0CA5C073A}" type="presParOf" srcId="{E134A37E-B86C-4443-9AFD-B2BDCF4CA673}" destId="{8A8DA97A-F1E0-4224-93CF-CC49E0EABFFC}" srcOrd="13" destOrd="0" presId="urn:microsoft.com/office/officeart/2005/8/layout/cycle7"/>
    <dgm:cxn modelId="{83B1BAA2-948F-4FD8-952D-CB53873A29D0}"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F8BAE84C-488F-407E-925D-799994922C0A}" type="presOf" srcId="{DC660C34-3BA7-4BB1-81B0-5E2E6DEDB4E8}" destId="{74A813F8-8150-48A7-BAEF-7B8B22DAB0E8}" srcOrd="0" destOrd="0" presId="urn:microsoft.com/office/officeart/2005/8/layout/process1"/>
    <dgm:cxn modelId="{98BE73BA-DEB6-451D-AA2E-ECD5FA0C325E}" type="presOf" srcId="{122018C8-F464-4BC5-A361-8EAFDE1D203E}" destId="{1E1C7BC3-7A52-42F2-B8A8-E75A7F0E5A25}" srcOrd="0" destOrd="0" presId="urn:microsoft.com/office/officeart/2005/8/layout/process1"/>
    <dgm:cxn modelId="{1DB9EA2E-8075-4F0B-A182-709BCF82EB46}" type="presOf" srcId="{769E5371-E375-45D7-9359-041587A93475}" destId="{E74C5F9D-7096-4673-BBC7-7204F8B6D564}" srcOrd="0" destOrd="0" presId="urn:microsoft.com/office/officeart/2005/8/layout/process1"/>
    <dgm:cxn modelId="{41952F76-8611-4993-911D-8AC764982F22}" srcId="{DC660C34-3BA7-4BB1-81B0-5E2E6DEDB4E8}" destId="{122018C8-F464-4BC5-A361-8EAFDE1D203E}" srcOrd="0" destOrd="0" parTransId="{34D78CA1-5A4A-4C0D-BEEF-11A9DBA033E9}" sibTransId="{769E5371-E375-45D7-9359-041587A93475}"/>
    <dgm:cxn modelId="{421B6A6F-BEF6-4329-80CE-FEA9291F6A42}" srcId="{DC660C34-3BA7-4BB1-81B0-5E2E6DEDB4E8}" destId="{40C9FC37-26A0-4229-A73E-190CF346D202}" srcOrd="1" destOrd="0" parTransId="{C1F54C1F-020E-457A-9982-CBF44C1ABDD2}" sibTransId="{166F5D15-4C4D-4F95-81D5-515AB312AB9F}"/>
    <dgm:cxn modelId="{ACF9F394-9A3B-4263-9C49-34FBEE965F2F}" type="presOf" srcId="{40C9FC37-26A0-4229-A73E-190CF346D202}" destId="{A7EE5AE2-E610-41FF-93D7-CFFA7B3E2A3A}" srcOrd="0" destOrd="0" presId="urn:microsoft.com/office/officeart/2005/8/layout/process1"/>
    <dgm:cxn modelId="{D923FA85-C5ED-4A98-B417-FE7F1B45A1BC}" type="presOf" srcId="{769E5371-E375-45D7-9359-041587A93475}" destId="{D4214B7A-45EE-44D8-9181-7E66ACC035FA}" srcOrd="1" destOrd="0" presId="urn:microsoft.com/office/officeart/2005/8/layout/process1"/>
    <dgm:cxn modelId="{5BC60081-5421-46BB-BC6E-4248EBCCB75F}" type="presParOf" srcId="{74A813F8-8150-48A7-BAEF-7B8B22DAB0E8}" destId="{1E1C7BC3-7A52-42F2-B8A8-E75A7F0E5A25}" srcOrd="0" destOrd="0" presId="urn:microsoft.com/office/officeart/2005/8/layout/process1"/>
    <dgm:cxn modelId="{B72FD43D-1E5F-46ED-99D6-11E584DE5334}" type="presParOf" srcId="{74A813F8-8150-48A7-BAEF-7B8B22DAB0E8}" destId="{E74C5F9D-7096-4673-BBC7-7204F8B6D564}" srcOrd="1" destOrd="0" presId="urn:microsoft.com/office/officeart/2005/8/layout/process1"/>
    <dgm:cxn modelId="{842A1A52-C5F6-4B06-8A0D-8BEA602C04D4}" type="presParOf" srcId="{E74C5F9D-7096-4673-BBC7-7204F8B6D564}" destId="{D4214B7A-45EE-44D8-9181-7E66ACC035FA}" srcOrd="0" destOrd="0" presId="urn:microsoft.com/office/officeart/2005/8/layout/process1"/>
    <dgm:cxn modelId="{61692883-12DE-4BB0-B253-A3F6FEEFD950}"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a:solidFill>
          <a:schemeClr val="bg2">
            <a:lumMod val="75000"/>
          </a:schemeClr>
        </a:solidFill>
      </dgm:spPr>
      <dgm:t>
        <a:bodyPr/>
        <a:lstStyle/>
        <a:p>
          <a:endParaRPr lang="es-EC"/>
        </a:p>
      </dgm:t>
    </dgm:pt>
    <dgm:pt modelId="{9D5AF45D-39A3-4082-BD65-76368B36D1BF}">
      <dgm:prSet phldrT="[Texto]"/>
      <dgm:spPr>
        <a:solidFill>
          <a:schemeClr val="bg2">
            <a:lumMod val="75000"/>
          </a:schemeClr>
        </a:solidFill>
      </dgm:spPr>
      <dgm:t>
        <a:bodyPr/>
        <a:lstStyle/>
        <a:p>
          <a:r>
            <a:rPr lang="es-EC" dirty="0" smtClean="0"/>
            <a:t>Selección y designación de coordinador, socios y </a:t>
          </a:r>
          <a:r>
            <a:rPr lang="es-EC" smtClean="0"/>
            <a:t>representantes.</a:t>
          </a:r>
          <a:endParaRPr lang="es-EC" dirty="0" smtClean="0"/>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a:solidFill>
          <a:schemeClr val="bg2">
            <a:lumMod val="75000"/>
          </a:schemeClr>
        </a:solidFill>
      </dgm:spPr>
      <dgm:t>
        <a:bodyPr/>
        <a:lstStyle/>
        <a:p>
          <a:endParaRPr lang="es-EC"/>
        </a:p>
      </dgm:t>
    </dgm:pt>
    <dgm:pt modelId="{94C72EBB-49D7-4994-A48D-920B4F89D317}">
      <dgm:prSet phldrT="[Texto]"/>
      <dgm:spPr>
        <a:solidFill>
          <a:schemeClr val="bg2">
            <a:lumMod val="75000"/>
          </a:schemeClr>
        </a:solidFill>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a:solidFill>
          <a:schemeClr val="bg2">
            <a:lumMod val="75000"/>
          </a:schemeClr>
        </a:solidFill>
      </dgm:spPr>
      <dgm:t>
        <a:bodyPr/>
        <a:lstStyle/>
        <a:p>
          <a:endParaRPr lang="es-EC"/>
        </a:p>
      </dgm:t>
    </dgm:pt>
    <dgm:pt modelId="{E46ABE06-20C4-4D63-A150-64E54F40C9FE}">
      <dgm:prSet phldrT="[Texto]"/>
      <dgm:spPr>
        <a:solidFill>
          <a:schemeClr val="bg2">
            <a:lumMod val="75000"/>
          </a:schemeClr>
        </a:solidFill>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a:solidFill>
          <a:schemeClr val="bg2">
            <a:lumMod val="75000"/>
          </a:schemeClr>
        </a:solidFill>
      </dgm:spPr>
      <dgm:t>
        <a:bodyPr/>
        <a:lstStyle/>
        <a:p>
          <a:endParaRPr lang="es-EC"/>
        </a:p>
      </dgm:t>
    </dgm:pt>
    <dgm:pt modelId="{425B0326-C76F-4CF8-855F-236E9B57A887}">
      <dgm:prSet phldrT="[Texto]"/>
      <dgm:spPr>
        <a:solidFill>
          <a:schemeClr val="bg2">
            <a:lumMod val="75000"/>
          </a:schemeClr>
        </a:solidFill>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a:solidFill>
          <a:schemeClr val="bg2">
            <a:lumMod val="75000"/>
          </a:schemeClr>
        </a:solidFill>
      </dgm:spPr>
      <dgm:t>
        <a:bodyPr/>
        <a:lstStyle/>
        <a:p>
          <a:endParaRPr lang="es-EC"/>
        </a:p>
      </dgm:t>
    </dgm:pt>
    <dgm:pt modelId="{A362D8F6-13C3-43A9-9C6E-BFECFACDBB6E}">
      <dgm:prSet phldrT="[Texto]"/>
      <dgm:spPr>
        <a:solidFill>
          <a:schemeClr val="bg2">
            <a:lumMod val="75000"/>
          </a:schemeClr>
        </a:solidFill>
      </dgm:spPr>
      <dgm:t>
        <a:bodyPr/>
        <a:lstStyle/>
        <a:p>
          <a:r>
            <a:rPr lang="es-EC" dirty="0" smtClean="0"/>
            <a:t>Implementación y seguimiento</a:t>
          </a:r>
          <a:endParaRPr lang="es-EC" dirty="0"/>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a:solidFill>
          <a:schemeClr val="bg2">
            <a:lumMod val="75000"/>
          </a:schemeClr>
        </a:solidFill>
      </dgm:spPr>
      <dgm:t>
        <a:bodyPr/>
        <a:lstStyle/>
        <a:p>
          <a:endParaRPr lang="es-EC"/>
        </a:p>
      </dgm:t>
    </dgm:pt>
    <dgm:pt modelId="{784EE308-5E83-42E3-9E7B-DC62AFB66B1D}">
      <dgm:prSet phldrT="[Texto]"/>
      <dgm:spPr>
        <a:solidFill>
          <a:schemeClr val="bg2">
            <a:lumMod val="75000"/>
          </a:schemeClr>
        </a:solidFill>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a:solidFill>
          <a:schemeClr val="bg2">
            <a:lumMod val="75000"/>
          </a:schemeClr>
        </a:solidFill>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F2442D55-28C2-4B33-A977-C19CE8318D55}" type="presOf" srcId="{9906D1B9-164B-47AE-8786-35B5C2F16560}" destId="{D65E6F50-DD32-48DD-BD65-F57FDF685764}" srcOrd="1" destOrd="0" presId="urn:microsoft.com/office/officeart/2005/8/layout/cycle7"/>
    <dgm:cxn modelId="{9961672E-2E01-4966-B044-1A9D99188BB6}" type="presOf" srcId="{393DB055-26C7-4178-BFF3-317B7E2B611A}" destId="{8A8DA97A-F1E0-4224-93CF-CC49E0EABFFC}" srcOrd="0" destOrd="0" presId="urn:microsoft.com/office/officeart/2005/8/layout/cycle7"/>
    <dgm:cxn modelId="{8E13EB02-FE08-4DB6-8636-4A60ADEAE243}" type="presOf" srcId="{F099ED8D-D023-4E65-B8BF-BB0541F45EA8}" destId="{542565E7-E6E8-4271-95B2-7045DB79DF3B}" srcOrd="0" destOrd="0" presId="urn:microsoft.com/office/officeart/2005/8/layout/cycle7"/>
    <dgm:cxn modelId="{FCFB2516-7927-4C02-A1AA-6C1EE061FE24}" type="presOf" srcId="{F842C23A-6054-4A6D-81E4-47B520525C41}" destId="{BF56F9BE-4D1D-412A-ABF9-108A071DDDD7}" srcOrd="1" destOrd="0" presId="urn:microsoft.com/office/officeart/2005/8/layout/cycle7"/>
    <dgm:cxn modelId="{C913078A-89F1-4109-97ED-57613D7A133D}" type="presOf" srcId="{9906D1B9-164B-47AE-8786-35B5C2F16560}" destId="{37BB5797-046B-4856-965B-FFA136D34955}" srcOrd="0" destOrd="0" presId="urn:microsoft.com/office/officeart/2005/8/layout/cycle7"/>
    <dgm:cxn modelId="{7C348F50-8D50-4CDD-8A38-33DD789196B4}" type="presOf" srcId="{425B0326-C76F-4CF8-855F-236E9B57A887}" destId="{2EF97749-BDAB-41F2-9442-40B2C1F3DA0E}" srcOrd="0"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018E0BD1-0742-40EB-9F13-7E7E79AB1B73}" type="presOf" srcId="{82E7842D-2E7F-4DB8-8120-E9CCAA7980A9}" destId="{70A9D10A-FE34-4246-AAF0-AF622995E684}" srcOrd="1" destOrd="0" presId="urn:microsoft.com/office/officeart/2005/8/layout/cycle7"/>
    <dgm:cxn modelId="{CA18D756-84F0-41D2-81CE-EE9E960C09E2}" srcId="{9ECE64D4-C84F-4E4C-8940-369368869438}" destId="{784EE308-5E83-42E3-9E7B-DC62AFB66B1D}" srcOrd="2" destOrd="0" parTransId="{A2539C17-788C-4133-A78B-ADE27C09854F}" sibTransId="{73AF023B-938F-4651-9C8E-FCCED5437A41}"/>
    <dgm:cxn modelId="{65CFD0E9-1431-4752-9A87-2D141DEE2287}" srcId="{9ECE64D4-C84F-4E4C-8940-369368869438}" destId="{9D5AF45D-39A3-4082-BD65-76368B36D1BF}" srcOrd="1" destOrd="0" parTransId="{3AFDF19A-4F34-4B9E-A6F5-FC29C6203188}" sibTransId="{F099ED8D-D023-4E65-B8BF-BB0541F45EA8}"/>
    <dgm:cxn modelId="{C531E6E4-B9D1-4A45-92CB-C8FDFF2556AD}" type="presOf" srcId="{A362D8F6-13C3-43A9-9C6E-BFECFACDBB6E}" destId="{43F12D4E-94E3-43B4-AFD8-1D140265BE67}" srcOrd="0" destOrd="0" presId="urn:microsoft.com/office/officeart/2005/8/layout/cycle7"/>
    <dgm:cxn modelId="{BBB948A9-F3A7-45AB-88D5-CD30223060D8}" type="presOf" srcId="{958C1342-DFDF-450D-BB5E-0DC947552D4C}" destId="{8CAF2597-9EE9-4957-B23B-9BACF56DDCE7}" srcOrd="0" destOrd="0" presId="urn:microsoft.com/office/officeart/2005/8/layout/cycle7"/>
    <dgm:cxn modelId="{8E320067-19EA-4865-9352-8C3E3DBFBE0B}" type="presOf" srcId="{F099ED8D-D023-4E65-B8BF-BB0541F45EA8}" destId="{BBBF7792-7D47-487B-AEDA-5A042BCDFDA0}" srcOrd="1" destOrd="0" presId="urn:microsoft.com/office/officeart/2005/8/layout/cycle7"/>
    <dgm:cxn modelId="{761B78EF-15E5-4983-BA71-4A6365D1F8F1}" srcId="{9ECE64D4-C84F-4E4C-8940-369368869438}" destId="{94C72EBB-49D7-4994-A48D-920B4F89D317}" srcOrd="3" destOrd="0" parTransId="{69B4A7CE-DE8D-478A-8255-BAE9144E6F12}" sibTransId="{9906D1B9-164B-47AE-8786-35B5C2F16560}"/>
    <dgm:cxn modelId="{1DA11827-6BCB-472A-BAC3-F9205159803A}" type="presOf" srcId="{73AF023B-938F-4651-9C8E-FCCED5437A41}" destId="{506EFF85-955F-4319-A881-D03A038F4CC3}" srcOrd="0" destOrd="0" presId="urn:microsoft.com/office/officeart/2005/8/layout/cycle7"/>
    <dgm:cxn modelId="{B217A4CC-DDF3-43A3-8BF3-0B14485FC29D}" type="presOf" srcId="{393DB055-26C7-4178-BFF3-317B7E2B611A}" destId="{29224D6D-8A7A-4632-BDE6-1A328B252077}" srcOrd="1" destOrd="0" presId="urn:microsoft.com/office/officeart/2005/8/layout/cycle7"/>
    <dgm:cxn modelId="{2F488C1B-806B-48E7-9BC0-3839806A8ABF}" type="presOf" srcId="{958C1342-DFDF-450D-BB5E-0DC947552D4C}" destId="{0FD49DCB-B162-45BB-9D31-B54743094251}" srcOrd="1" destOrd="0" presId="urn:microsoft.com/office/officeart/2005/8/layout/cycle7"/>
    <dgm:cxn modelId="{746283A9-EEE3-4B13-8371-26145743598A}" type="presOf" srcId="{9D5AF45D-39A3-4082-BD65-76368B36D1BF}" destId="{93821761-0564-40A5-B16C-AD662F749228}" srcOrd="0" destOrd="0" presId="urn:microsoft.com/office/officeart/2005/8/layout/cycle7"/>
    <dgm:cxn modelId="{FB87F2EF-BEDE-46FD-8CE5-7F220BCF8FA0}" type="presOf" srcId="{784EE308-5E83-42E3-9E7B-DC62AFB66B1D}" destId="{C0204136-FABA-40DF-BAB5-F37CB038050C}" srcOrd="0" destOrd="0" presId="urn:microsoft.com/office/officeart/2005/8/layout/cycle7"/>
    <dgm:cxn modelId="{E57D3BB9-561D-4989-8B31-950C7CFE7228}" type="presOf" srcId="{E46ABE06-20C4-4D63-A150-64E54F40C9FE}" destId="{DFDAF26B-2E90-4012-8A57-B8F5DB23003D}" srcOrd="0" destOrd="0" presId="urn:microsoft.com/office/officeart/2005/8/layout/cycle7"/>
    <dgm:cxn modelId="{B04FE8DA-E99C-4D4C-98B2-8CA3D7EDFFDB}" type="presOf" srcId="{94C72EBB-49D7-4994-A48D-920B4F89D317}" destId="{D25038E3-AE50-48D1-8F3A-488369B48ABB}" srcOrd="0" destOrd="0" presId="urn:microsoft.com/office/officeart/2005/8/layout/cycle7"/>
    <dgm:cxn modelId="{C763E8B6-8954-4BB2-B464-95A2F10BF421}" type="presOf" srcId="{9ECE64D4-C84F-4E4C-8940-369368869438}" destId="{E134A37E-B86C-4443-9AFD-B2BDCF4CA673}" srcOrd="0" destOrd="0" presId="urn:microsoft.com/office/officeart/2005/8/layout/cycle7"/>
    <dgm:cxn modelId="{02C0101C-D00C-46E6-AECB-9279DA07E3A1}" srcId="{9ECE64D4-C84F-4E4C-8940-369368869438}" destId="{07DB50B9-2C21-4025-88AE-40DC0DFF67FF}" srcOrd="0" destOrd="0" parTransId="{439AD413-5F31-459D-895F-BA0C11A8360E}" sibTransId="{82E7842D-2E7F-4DB8-8120-E9CCAA7980A9}"/>
    <dgm:cxn modelId="{E1ACBADE-D6F0-4F70-9776-1F124E2A31E6}" type="presOf" srcId="{07DB50B9-2C21-4025-88AE-40DC0DFF67FF}" destId="{CD9A7CF4-5EDC-48F9-8609-E03DF1913627}" srcOrd="0" destOrd="0" presId="urn:microsoft.com/office/officeart/2005/8/layout/cycle7"/>
    <dgm:cxn modelId="{C976FBBF-8E44-4061-AC53-71C9FDA9DAAD}" srcId="{9ECE64D4-C84F-4E4C-8940-369368869438}" destId="{425B0326-C76F-4CF8-855F-236E9B57A887}" srcOrd="5" destOrd="0" parTransId="{09D44D5F-F7A6-40C1-8A20-E93704B40AB3}" sibTransId="{F842C23A-6054-4A6D-81E4-47B520525C41}"/>
    <dgm:cxn modelId="{8334F7DC-9F41-4231-A40F-F9E71C51A6EB}" srcId="{9ECE64D4-C84F-4E4C-8940-369368869438}" destId="{A362D8F6-13C3-43A9-9C6E-BFECFACDBB6E}" srcOrd="6" destOrd="0" parTransId="{C3332078-A14C-4F7F-A1B9-D1396672B2CF}" sibTransId="{393DB055-26C7-4178-BFF3-317B7E2B611A}"/>
    <dgm:cxn modelId="{BADFA576-AE04-43B6-916A-3D7B26E6B9DC}" type="presOf" srcId="{73AF023B-938F-4651-9C8E-FCCED5437A41}" destId="{686008FA-3AA3-4511-89BF-5FAE510FC2CC}" srcOrd="1" destOrd="0" presId="urn:microsoft.com/office/officeart/2005/8/layout/cycle7"/>
    <dgm:cxn modelId="{6C0018E5-590C-4479-B21C-D22F6224D559}" type="presOf" srcId="{F842C23A-6054-4A6D-81E4-47B520525C41}" destId="{BD2C5CE0-A7B1-41CA-84ED-CF6FEBB3DABE}" srcOrd="0" destOrd="0" presId="urn:microsoft.com/office/officeart/2005/8/layout/cycle7"/>
    <dgm:cxn modelId="{FE15488E-817F-4BB9-BEBA-787358C07771}" type="presOf" srcId="{82E7842D-2E7F-4DB8-8120-E9CCAA7980A9}" destId="{91E98DD0-6680-4667-ADC6-27602713EC06}" srcOrd="0" destOrd="0" presId="urn:microsoft.com/office/officeart/2005/8/layout/cycle7"/>
    <dgm:cxn modelId="{69CDB598-7068-4EB0-B22A-83D6D0A897FD}" type="presParOf" srcId="{E134A37E-B86C-4443-9AFD-B2BDCF4CA673}" destId="{CD9A7CF4-5EDC-48F9-8609-E03DF1913627}" srcOrd="0" destOrd="0" presId="urn:microsoft.com/office/officeart/2005/8/layout/cycle7"/>
    <dgm:cxn modelId="{81613AC1-393C-4578-B1D7-82918DD011BF}" type="presParOf" srcId="{E134A37E-B86C-4443-9AFD-B2BDCF4CA673}" destId="{91E98DD0-6680-4667-ADC6-27602713EC06}" srcOrd="1" destOrd="0" presId="urn:microsoft.com/office/officeart/2005/8/layout/cycle7"/>
    <dgm:cxn modelId="{6D29B14C-02FF-4494-B3B2-7E2987750FF8}" type="presParOf" srcId="{91E98DD0-6680-4667-ADC6-27602713EC06}" destId="{70A9D10A-FE34-4246-AAF0-AF622995E684}" srcOrd="0" destOrd="0" presId="urn:microsoft.com/office/officeart/2005/8/layout/cycle7"/>
    <dgm:cxn modelId="{A28462DC-68E9-48F2-B47F-D98124BF6005}" type="presParOf" srcId="{E134A37E-B86C-4443-9AFD-B2BDCF4CA673}" destId="{93821761-0564-40A5-B16C-AD662F749228}" srcOrd="2" destOrd="0" presId="urn:microsoft.com/office/officeart/2005/8/layout/cycle7"/>
    <dgm:cxn modelId="{6C44BAB3-6D19-4526-99E5-712E8F9EA1D2}" type="presParOf" srcId="{E134A37E-B86C-4443-9AFD-B2BDCF4CA673}" destId="{542565E7-E6E8-4271-95B2-7045DB79DF3B}" srcOrd="3" destOrd="0" presId="urn:microsoft.com/office/officeart/2005/8/layout/cycle7"/>
    <dgm:cxn modelId="{E899FEFB-BA47-4A48-9C75-480B7ED59300}" type="presParOf" srcId="{542565E7-E6E8-4271-95B2-7045DB79DF3B}" destId="{BBBF7792-7D47-487B-AEDA-5A042BCDFDA0}" srcOrd="0" destOrd="0" presId="urn:microsoft.com/office/officeart/2005/8/layout/cycle7"/>
    <dgm:cxn modelId="{72F1919E-A7BE-48B8-BFD0-344C88064932}" type="presParOf" srcId="{E134A37E-B86C-4443-9AFD-B2BDCF4CA673}" destId="{C0204136-FABA-40DF-BAB5-F37CB038050C}" srcOrd="4" destOrd="0" presId="urn:microsoft.com/office/officeart/2005/8/layout/cycle7"/>
    <dgm:cxn modelId="{A7C676AD-1BEE-49FA-8E31-22E66927961C}" type="presParOf" srcId="{E134A37E-B86C-4443-9AFD-B2BDCF4CA673}" destId="{506EFF85-955F-4319-A881-D03A038F4CC3}" srcOrd="5" destOrd="0" presId="urn:microsoft.com/office/officeart/2005/8/layout/cycle7"/>
    <dgm:cxn modelId="{9A34A8C9-F0B8-449B-972F-64E065AADB16}" type="presParOf" srcId="{506EFF85-955F-4319-A881-D03A038F4CC3}" destId="{686008FA-3AA3-4511-89BF-5FAE510FC2CC}" srcOrd="0" destOrd="0" presId="urn:microsoft.com/office/officeart/2005/8/layout/cycle7"/>
    <dgm:cxn modelId="{84D68154-CF09-4DCB-A078-F0903E3E2724}" type="presParOf" srcId="{E134A37E-B86C-4443-9AFD-B2BDCF4CA673}" destId="{D25038E3-AE50-48D1-8F3A-488369B48ABB}" srcOrd="6" destOrd="0" presId="urn:microsoft.com/office/officeart/2005/8/layout/cycle7"/>
    <dgm:cxn modelId="{41B24795-AB24-4C54-86CB-24C6C7037919}" type="presParOf" srcId="{E134A37E-B86C-4443-9AFD-B2BDCF4CA673}" destId="{37BB5797-046B-4856-965B-FFA136D34955}" srcOrd="7" destOrd="0" presId="urn:microsoft.com/office/officeart/2005/8/layout/cycle7"/>
    <dgm:cxn modelId="{B96B4F59-A93E-48A7-A383-791E513DC2F8}" type="presParOf" srcId="{37BB5797-046B-4856-965B-FFA136D34955}" destId="{D65E6F50-DD32-48DD-BD65-F57FDF685764}" srcOrd="0" destOrd="0" presId="urn:microsoft.com/office/officeart/2005/8/layout/cycle7"/>
    <dgm:cxn modelId="{8CFDF517-8076-4EBD-BFB5-A0AE6DE61F19}" type="presParOf" srcId="{E134A37E-B86C-4443-9AFD-B2BDCF4CA673}" destId="{DFDAF26B-2E90-4012-8A57-B8F5DB23003D}" srcOrd="8" destOrd="0" presId="urn:microsoft.com/office/officeart/2005/8/layout/cycle7"/>
    <dgm:cxn modelId="{FA4CB803-10BA-41F6-88DE-0254564D77CC}" type="presParOf" srcId="{E134A37E-B86C-4443-9AFD-B2BDCF4CA673}" destId="{8CAF2597-9EE9-4957-B23B-9BACF56DDCE7}" srcOrd="9" destOrd="0" presId="urn:microsoft.com/office/officeart/2005/8/layout/cycle7"/>
    <dgm:cxn modelId="{A53229FA-8537-4E86-B2E6-ECFBEACB12EF}" type="presParOf" srcId="{8CAF2597-9EE9-4957-B23B-9BACF56DDCE7}" destId="{0FD49DCB-B162-45BB-9D31-B54743094251}" srcOrd="0" destOrd="0" presId="urn:microsoft.com/office/officeart/2005/8/layout/cycle7"/>
    <dgm:cxn modelId="{77B9B017-E065-45CF-B89A-7E8BBF03A18F}" type="presParOf" srcId="{E134A37E-B86C-4443-9AFD-B2BDCF4CA673}" destId="{2EF97749-BDAB-41F2-9442-40B2C1F3DA0E}" srcOrd="10" destOrd="0" presId="urn:microsoft.com/office/officeart/2005/8/layout/cycle7"/>
    <dgm:cxn modelId="{12AF4D95-A997-45FE-AA9C-FE078BD7FF9A}" type="presParOf" srcId="{E134A37E-B86C-4443-9AFD-B2BDCF4CA673}" destId="{BD2C5CE0-A7B1-41CA-84ED-CF6FEBB3DABE}" srcOrd="11" destOrd="0" presId="urn:microsoft.com/office/officeart/2005/8/layout/cycle7"/>
    <dgm:cxn modelId="{95986D76-0E26-4214-AF43-8550A458EA16}" type="presParOf" srcId="{BD2C5CE0-A7B1-41CA-84ED-CF6FEBB3DABE}" destId="{BF56F9BE-4D1D-412A-ABF9-108A071DDDD7}" srcOrd="0" destOrd="0" presId="urn:microsoft.com/office/officeart/2005/8/layout/cycle7"/>
    <dgm:cxn modelId="{42A10B80-4F8D-4539-8582-B98C31BB7F2B}" type="presParOf" srcId="{E134A37E-B86C-4443-9AFD-B2BDCF4CA673}" destId="{43F12D4E-94E3-43B4-AFD8-1D140265BE67}" srcOrd="12" destOrd="0" presId="urn:microsoft.com/office/officeart/2005/8/layout/cycle7"/>
    <dgm:cxn modelId="{866133D3-8FC4-4C71-B953-A2BB0C8DD6DA}" type="presParOf" srcId="{E134A37E-B86C-4443-9AFD-B2BDCF4CA673}" destId="{8A8DA97A-F1E0-4224-93CF-CC49E0EABFFC}" srcOrd="13" destOrd="0" presId="urn:microsoft.com/office/officeart/2005/8/layout/cycle7"/>
    <dgm:cxn modelId="{7CB64AB1-BF60-445E-9577-8DC75834DBA3}"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D7C1197F-2F6B-480E-9568-65514EABA6C3}" type="presOf" srcId="{769E5371-E375-45D7-9359-041587A93475}" destId="{E74C5F9D-7096-4673-BBC7-7204F8B6D564}" srcOrd="0" destOrd="0" presId="urn:microsoft.com/office/officeart/2005/8/layout/process1"/>
    <dgm:cxn modelId="{3469B208-896F-4A0A-9351-1573BA6A2513}" type="presOf" srcId="{769E5371-E375-45D7-9359-041587A93475}" destId="{D4214B7A-45EE-44D8-9181-7E66ACC035FA}" srcOrd="1" destOrd="0" presId="urn:microsoft.com/office/officeart/2005/8/layout/process1"/>
    <dgm:cxn modelId="{41BDF28B-3A39-410A-AA12-E5C499CCB886}" type="presOf" srcId="{DC660C34-3BA7-4BB1-81B0-5E2E6DEDB4E8}" destId="{74A813F8-8150-48A7-BAEF-7B8B22DAB0E8}" srcOrd="0" destOrd="0" presId="urn:microsoft.com/office/officeart/2005/8/layout/process1"/>
    <dgm:cxn modelId="{41952F76-8611-4993-911D-8AC764982F22}" srcId="{DC660C34-3BA7-4BB1-81B0-5E2E6DEDB4E8}" destId="{122018C8-F464-4BC5-A361-8EAFDE1D203E}" srcOrd="0" destOrd="0" parTransId="{34D78CA1-5A4A-4C0D-BEEF-11A9DBA033E9}" sibTransId="{769E5371-E375-45D7-9359-041587A93475}"/>
    <dgm:cxn modelId="{421B6A6F-BEF6-4329-80CE-FEA9291F6A42}" srcId="{DC660C34-3BA7-4BB1-81B0-5E2E6DEDB4E8}" destId="{40C9FC37-26A0-4229-A73E-190CF346D202}" srcOrd="1" destOrd="0" parTransId="{C1F54C1F-020E-457A-9982-CBF44C1ABDD2}" sibTransId="{166F5D15-4C4D-4F95-81D5-515AB312AB9F}"/>
    <dgm:cxn modelId="{FD44B00A-5BB2-44C6-BEDF-3C7EA3E7F791}" type="presOf" srcId="{40C9FC37-26A0-4229-A73E-190CF346D202}" destId="{A7EE5AE2-E610-41FF-93D7-CFFA7B3E2A3A}" srcOrd="0" destOrd="0" presId="urn:microsoft.com/office/officeart/2005/8/layout/process1"/>
    <dgm:cxn modelId="{810484B5-CEB3-4A2D-AA7C-25E3D001B8A7}" type="presOf" srcId="{122018C8-F464-4BC5-A361-8EAFDE1D203E}" destId="{1E1C7BC3-7A52-42F2-B8A8-E75A7F0E5A25}" srcOrd="0" destOrd="0" presId="urn:microsoft.com/office/officeart/2005/8/layout/process1"/>
    <dgm:cxn modelId="{4DC273C0-4B46-4D8F-BE3E-9AD27D186427}" type="presParOf" srcId="{74A813F8-8150-48A7-BAEF-7B8B22DAB0E8}" destId="{1E1C7BC3-7A52-42F2-B8A8-E75A7F0E5A25}" srcOrd="0" destOrd="0" presId="urn:microsoft.com/office/officeart/2005/8/layout/process1"/>
    <dgm:cxn modelId="{6C9FE652-98B8-45A0-94AF-B14C1E620A8C}" type="presParOf" srcId="{74A813F8-8150-48A7-BAEF-7B8B22DAB0E8}" destId="{E74C5F9D-7096-4673-BBC7-7204F8B6D564}" srcOrd="1" destOrd="0" presId="urn:microsoft.com/office/officeart/2005/8/layout/process1"/>
    <dgm:cxn modelId="{188B07DC-0048-4CD3-826F-46074FADFCAC}" type="presParOf" srcId="{E74C5F9D-7096-4673-BBC7-7204F8B6D564}" destId="{D4214B7A-45EE-44D8-9181-7E66ACC035FA}" srcOrd="0" destOrd="0" presId="urn:microsoft.com/office/officeart/2005/8/layout/process1"/>
    <dgm:cxn modelId="{A8C4B0FD-EAAA-43FA-B1FC-B2688CABE9E0}"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a:solidFill>
          <a:schemeClr val="bg2">
            <a:lumMod val="75000"/>
          </a:schemeClr>
        </a:solidFill>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a:solidFill>
          <a:schemeClr val="bg2">
            <a:lumMod val="75000"/>
          </a:schemeClr>
        </a:solidFill>
      </dgm:spPr>
      <dgm:t>
        <a:bodyPr/>
        <a:lstStyle/>
        <a:p>
          <a:endParaRPr lang="es-EC"/>
        </a:p>
      </dgm:t>
    </dgm:pt>
    <dgm:pt modelId="{9D5AF45D-39A3-4082-BD65-76368B36D1BF}">
      <dgm:prSet phldrT="[Texto]"/>
      <dgm:spPr>
        <a:solidFill>
          <a:schemeClr val="accent3"/>
        </a:solidFill>
      </dgm:spPr>
      <dgm:t>
        <a:bodyPr/>
        <a:lstStyle/>
        <a:p>
          <a:r>
            <a:rPr lang="es-EC" dirty="0" smtClean="0">
              <a:solidFill>
                <a:schemeClr val="tx1"/>
              </a:solidFill>
            </a:rPr>
            <a:t>Selección y designación de coordinador, socios y representantes.</a:t>
          </a:r>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a:solidFill>
          <a:schemeClr val="bg2">
            <a:lumMod val="75000"/>
          </a:schemeClr>
        </a:solidFill>
      </dgm:spPr>
      <dgm:t>
        <a:bodyPr/>
        <a:lstStyle/>
        <a:p>
          <a:endParaRPr lang="es-EC"/>
        </a:p>
      </dgm:t>
    </dgm:pt>
    <dgm:pt modelId="{94C72EBB-49D7-4994-A48D-920B4F89D317}">
      <dgm:prSet phldrT="[Texto]"/>
      <dgm:spPr>
        <a:solidFill>
          <a:schemeClr val="bg2">
            <a:lumMod val="75000"/>
          </a:schemeClr>
        </a:solidFill>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a:solidFill>
          <a:schemeClr val="bg2">
            <a:lumMod val="75000"/>
          </a:schemeClr>
        </a:solidFill>
      </dgm:spPr>
      <dgm:t>
        <a:bodyPr/>
        <a:lstStyle/>
        <a:p>
          <a:endParaRPr lang="es-EC"/>
        </a:p>
      </dgm:t>
    </dgm:pt>
    <dgm:pt modelId="{E46ABE06-20C4-4D63-A150-64E54F40C9FE}">
      <dgm:prSet phldrT="[Texto]"/>
      <dgm:spPr>
        <a:solidFill>
          <a:schemeClr val="bg2">
            <a:lumMod val="75000"/>
          </a:schemeClr>
        </a:solidFill>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a:solidFill>
          <a:schemeClr val="bg2">
            <a:lumMod val="75000"/>
          </a:schemeClr>
        </a:solidFill>
      </dgm:spPr>
      <dgm:t>
        <a:bodyPr/>
        <a:lstStyle/>
        <a:p>
          <a:endParaRPr lang="es-EC"/>
        </a:p>
      </dgm:t>
    </dgm:pt>
    <dgm:pt modelId="{425B0326-C76F-4CF8-855F-236E9B57A887}">
      <dgm:prSet phldrT="[Texto]"/>
      <dgm:spPr>
        <a:solidFill>
          <a:schemeClr val="bg2">
            <a:lumMod val="75000"/>
          </a:schemeClr>
        </a:solidFill>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a:solidFill>
          <a:schemeClr val="bg2">
            <a:lumMod val="75000"/>
          </a:schemeClr>
        </a:solidFill>
      </dgm:spPr>
      <dgm:t>
        <a:bodyPr/>
        <a:lstStyle/>
        <a:p>
          <a:endParaRPr lang="es-EC"/>
        </a:p>
      </dgm:t>
    </dgm:pt>
    <dgm:pt modelId="{A362D8F6-13C3-43A9-9C6E-BFECFACDBB6E}">
      <dgm:prSet phldrT="[Texto]"/>
      <dgm:spPr>
        <a:solidFill>
          <a:schemeClr val="bg2">
            <a:lumMod val="75000"/>
          </a:schemeClr>
        </a:solidFill>
      </dgm:spPr>
      <dgm:t>
        <a:bodyPr/>
        <a:lstStyle/>
        <a:p>
          <a:r>
            <a:rPr lang="es-EC" dirty="0" smtClean="0"/>
            <a:t>Implementación y seguimiento</a:t>
          </a:r>
          <a:endParaRPr lang="es-EC" dirty="0"/>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a:solidFill>
          <a:schemeClr val="bg2">
            <a:lumMod val="75000"/>
          </a:schemeClr>
        </a:solidFill>
      </dgm:spPr>
      <dgm:t>
        <a:bodyPr/>
        <a:lstStyle/>
        <a:p>
          <a:endParaRPr lang="es-EC"/>
        </a:p>
      </dgm:t>
    </dgm:pt>
    <dgm:pt modelId="{784EE308-5E83-42E3-9E7B-DC62AFB66B1D}">
      <dgm:prSet phldrT="[Texto]"/>
      <dgm:spPr>
        <a:solidFill>
          <a:schemeClr val="bg2">
            <a:lumMod val="75000"/>
          </a:schemeClr>
        </a:solidFill>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a:solidFill>
          <a:schemeClr val="bg2">
            <a:lumMod val="75000"/>
          </a:schemeClr>
        </a:solidFill>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A23F148A-B21A-489E-A57B-EC63E3D9C51A}" type="presOf" srcId="{9D5AF45D-39A3-4082-BD65-76368B36D1BF}" destId="{93821761-0564-40A5-B16C-AD662F749228}" srcOrd="0" destOrd="0" presId="urn:microsoft.com/office/officeart/2005/8/layout/cycle7"/>
    <dgm:cxn modelId="{D36EEE08-0686-4696-A55A-494500575E79}" type="presOf" srcId="{393DB055-26C7-4178-BFF3-317B7E2B611A}" destId="{29224D6D-8A7A-4632-BDE6-1A328B252077}" srcOrd="1" destOrd="0" presId="urn:microsoft.com/office/officeart/2005/8/layout/cycle7"/>
    <dgm:cxn modelId="{7FC36434-8BF2-4FF4-90ED-2975086F9E2B}" type="presOf" srcId="{82E7842D-2E7F-4DB8-8120-E9CCAA7980A9}" destId="{70A9D10A-FE34-4246-AAF0-AF622995E684}" srcOrd="1"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06686A82-E34E-4D2F-B7E4-ED85C8944011}" type="presOf" srcId="{F842C23A-6054-4A6D-81E4-47B520525C41}" destId="{BD2C5CE0-A7B1-41CA-84ED-CF6FEBB3DABE}" srcOrd="0" destOrd="0" presId="urn:microsoft.com/office/officeart/2005/8/layout/cycle7"/>
    <dgm:cxn modelId="{4353D623-32B0-48A4-95D6-68BCCDE8C587}" type="presOf" srcId="{73AF023B-938F-4651-9C8E-FCCED5437A41}" destId="{686008FA-3AA3-4511-89BF-5FAE510FC2CC}" srcOrd="1" destOrd="0" presId="urn:microsoft.com/office/officeart/2005/8/layout/cycle7"/>
    <dgm:cxn modelId="{AD6CF1F8-5207-4D52-964F-53D6E0446DE1}" type="presOf" srcId="{9906D1B9-164B-47AE-8786-35B5C2F16560}" destId="{37BB5797-046B-4856-965B-FFA136D34955}" srcOrd="0" destOrd="0" presId="urn:microsoft.com/office/officeart/2005/8/layout/cycle7"/>
    <dgm:cxn modelId="{ECC6156C-4755-4E3D-A83E-F7958284EEEB}" type="presOf" srcId="{784EE308-5E83-42E3-9E7B-DC62AFB66B1D}" destId="{C0204136-FABA-40DF-BAB5-F37CB038050C}" srcOrd="0" destOrd="0" presId="urn:microsoft.com/office/officeart/2005/8/layout/cycle7"/>
    <dgm:cxn modelId="{D5130146-CD28-40B1-B240-6FD83C9F532A}" type="presOf" srcId="{94C72EBB-49D7-4994-A48D-920B4F89D317}" destId="{D25038E3-AE50-48D1-8F3A-488369B48ABB}" srcOrd="0" destOrd="0" presId="urn:microsoft.com/office/officeart/2005/8/layout/cycle7"/>
    <dgm:cxn modelId="{47484528-8539-4FE3-B633-CAA8F0B01F20}" type="presOf" srcId="{393DB055-26C7-4178-BFF3-317B7E2B611A}" destId="{8A8DA97A-F1E0-4224-93CF-CC49E0EABFFC}" srcOrd="0" destOrd="0" presId="urn:microsoft.com/office/officeart/2005/8/layout/cycle7"/>
    <dgm:cxn modelId="{2C9F4A42-BA3A-4351-9165-82EA3EFBC2EE}" type="presOf" srcId="{9906D1B9-164B-47AE-8786-35B5C2F16560}" destId="{D65E6F50-DD32-48DD-BD65-F57FDF685764}" srcOrd="1" destOrd="0" presId="urn:microsoft.com/office/officeart/2005/8/layout/cycle7"/>
    <dgm:cxn modelId="{CA18D756-84F0-41D2-81CE-EE9E960C09E2}" srcId="{9ECE64D4-C84F-4E4C-8940-369368869438}" destId="{784EE308-5E83-42E3-9E7B-DC62AFB66B1D}" srcOrd="2" destOrd="0" parTransId="{A2539C17-788C-4133-A78B-ADE27C09854F}" sibTransId="{73AF023B-938F-4651-9C8E-FCCED5437A41}"/>
    <dgm:cxn modelId="{65CFD0E9-1431-4752-9A87-2D141DEE2287}" srcId="{9ECE64D4-C84F-4E4C-8940-369368869438}" destId="{9D5AF45D-39A3-4082-BD65-76368B36D1BF}" srcOrd="1" destOrd="0" parTransId="{3AFDF19A-4F34-4B9E-A6F5-FC29C6203188}" sibTransId="{F099ED8D-D023-4E65-B8BF-BB0541F45EA8}"/>
    <dgm:cxn modelId="{761B78EF-15E5-4983-BA71-4A6365D1F8F1}" srcId="{9ECE64D4-C84F-4E4C-8940-369368869438}" destId="{94C72EBB-49D7-4994-A48D-920B4F89D317}" srcOrd="3" destOrd="0" parTransId="{69B4A7CE-DE8D-478A-8255-BAE9144E6F12}" sibTransId="{9906D1B9-164B-47AE-8786-35B5C2F16560}"/>
    <dgm:cxn modelId="{7BC44A8F-67EC-408C-8907-FED120472A71}" type="presOf" srcId="{73AF023B-938F-4651-9C8E-FCCED5437A41}" destId="{506EFF85-955F-4319-A881-D03A038F4CC3}" srcOrd="0" destOrd="0" presId="urn:microsoft.com/office/officeart/2005/8/layout/cycle7"/>
    <dgm:cxn modelId="{DA493446-156C-43F7-8E33-1EF2DE291E89}" type="presOf" srcId="{07DB50B9-2C21-4025-88AE-40DC0DFF67FF}" destId="{CD9A7CF4-5EDC-48F9-8609-E03DF1913627}" srcOrd="0" destOrd="0" presId="urn:microsoft.com/office/officeart/2005/8/layout/cycle7"/>
    <dgm:cxn modelId="{6799BCA1-2930-424B-B401-7EA9A4695027}" type="presOf" srcId="{A362D8F6-13C3-43A9-9C6E-BFECFACDBB6E}" destId="{43F12D4E-94E3-43B4-AFD8-1D140265BE67}" srcOrd="0" destOrd="0" presId="urn:microsoft.com/office/officeart/2005/8/layout/cycle7"/>
    <dgm:cxn modelId="{80B270CC-EC00-4EFC-A7DB-D481301D3B12}" type="presOf" srcId="{F842C23A-6054-4A6D-81E4-47B520525C41}" destId="{BF56F9BE-4D1D-412A-ABF9-108A071DDDD7}" srcOrd="1" destOrd="0" presId="urn:microsoft.com/office/officeart/2005/8/layout/cycle7"/>
    <dgm:cxn modelId="{02C0101C-D00C-46E6-AECB-9279DA07E3A1}" srcId="{9ECE64D4-C84F-4E4C-8940-369368869438}" destId="{07DB50B9-2C21-4025-88AE-40DC0DFF67FF}" srcOrd="0" destOrd="0" parTransId="{439AD413-5F31-459D-895F-BA0C11A8360E}" sibTransId="{82E7842D-2E7F-4DB8-8120-E9CCAA7980A9}"/>
    <dgm:cxn modelId="{5E3F402E-499C-48D1-8E7D-718A18E4FB8B}" type="presOf" srcId="{9ECE64D4-C84F-4E4C-8940-369368869438}" destId="{E134A37E-B86C-4443-9AFD-B2BDCF4CA673}" srcOrd="0" destOrd="0" presId="urn:microsoft.com/office/officeart/2005/8/layout/cycle7"/>
    <dgm:cxn modelId="{06E9D433-9FF6-4E6A-9C70-7A19E9B29578}" type="presOf" srcId="{E46ABE06-20C4-4D63-A150-64E54F40C9FE}" destId="{DFDAF26B-2E90-4012-8A57-B8F5DB23003D}" srcOrd="0" destOrd="0" presId="urn:microsoft.com/office/officeart/2005/8/layout/cycle7"/>
    <dgm:cxn modelId="{C976FBBF-8E44-4061-AC53-71C9FDA9DAAD}" srcId="{9ECE64D4-C84F-4E4C-8940-369368869438}" destId="{425B0326-C76F-4CF8-855F-236E9B57A887}" srcOrd="5" destOrd="0" parTransId="{09D44D5F-F7A6-40C1-8A20-E93704B40AB3}" sibTransId="{F842C23A-6054-4A6D-81E4-47B520525C41}"/>
    <dgm:cxn modelId="{8334F7DC-9F41-4231-A40F-F9E71C51A6EB}" srcId="{9ECE64D4-C84F-4E4C-8940-369368869438}" destId="{A362D8F6-13C3-43A9-9C6E-BFECFACDBB6E}" srcOrd="6" destOrd="0" parTransId="{C3332078-A14C-4F7F-A1B9-D1396672B2CF}" sibTransId="{393DB055-26C7-4178-BFF3-317B7E2B611A}"/>
    <dgm:cxn modelId="{89B1F09B-077E-48EC-AF69-1E9DFFB05631}" type="presOf" srcId="{958C1342-DFDF-450D-BB5E-0DC947552D4C}" destId="{8CAF2597-9EE9-4957-B23B-9BACF56DDCE7}" srcOrd="0" destOrd="0" presId="urn:microsoft.com/office/officeart/2005/8/layout/cycle7"/>
    <dgm:cxn modelId="{DEBDF939-0335-42D1-8A4D-D1DB80D5B179}" type="presOf" srcId="{425B0326-C76F-4CF8-855F-236E9B57A887}" destId="{2EF97749-BDAB-41F2-9442-40B2C1F3DA0E}" srcOrd="0" destOrd="0" presId="urn:microsoft.com/office/officeart/2005/8/layout/cycle7"/>
    <dgm:cxn modelId="{A1855940-8134-4DB6-B0AB-B42AA275A6E1}" type="presOf" srcId="{F099ED8D-D023-4E65-B8BF-BB0541F45EA8}" destId="{542565E7-E6E8-4271-95B2-7045DB79DF3B}" srcOrd="0" destOrd="0" presId="urn:microsoft.com/office/officeart/2005/8/layout/cycle7"/>
    <dgm:cxn modelId="{D6B31A82-68EB-4112-9160-75235615D22C}" type="presOf" srcId="{F099ED8D-D023-4E65-B8BF-BB0541F45EA8}" destId="{BBBF7792-7D47-487B-AEDA-5A042BCDFDA0}" srcOrd="1" destOrd="0" presId="urn:microsoft.com/office/officeart/2005/8/layout/cycle7"/>
    <dgm:cxn modelId="{E0DEB472-34B6-4867-8C26-D3A793480582}" type="presOf" srcId="{958C1342-DFDF-450D-BB5E-0DC947552D4C}" destId="{0FD49DCB-B162-45BB-9D31-B54743094251}" srcOrd="1" destOrd="0" presId="urn:microsoft.com/office/officeart/2005/8/layout/cycle7"/>
    <dgm:cxn modelId="{30099BB3-3941-4052-8731-99944FBFD736}" type="presOf" srcId="{82E7842D-2E7F-4DB8-8120-E9CCAA7980A9}" destId="{91E98DD0-6680-4667-ADC6-27602713EC06}" srcOrd="0" destOrd="0" presId="urn:microsoft.com/office/officeart/2005/8/layout/cycle7"/>
    <dgm:cxn modelId="{CCAE86C6-F20A-453D-9ED7-2E8745FD2A5C}" type="presParOf" srcId="{E134A37E-B86C-4443-9AFD-B2BDCF4CA673}" destId="{CD9A7CF4-5EDC-48F9-8609-E03DF1913627}" srcOrd="0" destOrd="0" presId="urn:microsoft.com/office/officeart/2005/8/layout/cycle7"/>
    <dgm:cxn modelId="{F2B35ECA-9D09-4039-B6C4-25B35E82FEF3}" type="presParOf" srcId="{E134A37E-B86C-4443-9AFD-B2BDCF4CA673}" destId="{91E98DD0-6680-4667-ADC6-27602713EC06}" srcOrd="1" destOrd="0" presId="urn:microsoft.com/office/officeart/2005/8/layout/cycle7"/>
    <dgm:cxn modelId="{23705B94-3081-4742-993F-ED9AD73E9CA9}" type="presParOf" srcId="{91E98DD0-6680-4667-ADC6-27602713EC06}" destId="{70A9D10A-FE34-4246-AAF0-AF622995E684}" srcOrd="0" destOrd="0" presId="urn:microsoft.com/office/officeart/2005/8/layout/cycle7"/>
    <dgm:cxn modelId="{347275CE-5664-40A4-B299-54A23DC7C489}" type="presParOf" srcId="{E134A37E-B86C-4443-9AFD-B2BDCF4CA673}" destId="{93821761-0564-40A5-B16C-AD662F749228}" srcOrd="2" destOrd="0" presId="urn:microsoft.com/office/officeart/2005/8/layout/cycle7"/>
    <dgm:cxn modelId="{4112B1DB-CBD1-4039-BC0F-FAA1D4BA180B}" type="presParOf" srcId="{E134A37E-B86C-4443-9AFD-B2BDCF4CA673}" destId="{542565E7-E6E8-4271-95B2-7045DB79DF3B}" srcOrd="3" destOrd="0" presId="urn:microsoft.com/office/officeart/2005/8/layout/cycle7"/>
    <dgm:cxn modelId="{218EB45C-EEE3-4C77-BEAA-1EBFAF393D61}" type="presParOf" srcId="{542565E7-E6E8-4271-95B2-7045DB79DF3B}" destId="{BBBF7792-7D47-487B-AEDA-5A042BCDFDA0}" srcOrd="0" destOrd="0" presId="urn:microsoft.com/office/officeart/2005/8/layout/cycle7"/>
    <dgm:cxn modelId="{580362E9-007E-4451-B376-58C00F9E98D2}" type="presParOf" srcId="{E134A37E-B86C-4443-9AFD-B2BDCF4CA673}" destId="{C0204136-FABA-40DF-BAB5-F37CB038050C}" srcOrd="4" destOrd="0" presId="urn:microsoft.com/office/officeart/2005/8/layout/cycle7"/>
    <dgm:cxn modelId="{90A3E037-92B9-43C5-AEAB-3A8C454A4D9D}" type="presParOf" srcId="{E134A37E-B86C-4443-9AFD-B2BDCF4CA673}" destId="{506EFF85-955F-4319-A881-D03A038F4CC3}" srcOrd="5" destOrd="0" presId="urn:microsoft.com/office/officeart/2005/8/layout/cycle7"/>
    <dgm:cxn modelId="{D68F2C12-F81F-415E-9AF3-4407E8148EAA}" type="presParOf" srcId="{506EFF85-955F-4319-A881-D03A038F4CC3}" destId="{686008FA-3AA3-4511-89BF-5FAE510FC2CC}" srcOrd="0" destOrd="0" presId="urn:microsoft.com/office/officeart/2005/8/layout/cycle7"/>
    <dgm:cxn modelId="{8215D91C-D8CE-413B-8473-969C2A99ED42}" type="presParOf" srcId="{E134A37E-B86C-4443-9AFD-B2BDCF4CA673}" destId="{D25038E3-AE50-48D1-8F3A-488369B48ABB}" srcOrd="6" destOrd="0" presId="urn:microsoft.com/office/officeart/2005/8/layout/cycle7"/>
    <dgm:cxn modelId="{CAA68F68-D94F-44C0-B5F1-07608EAAEBAF}" type="presParOf" srcId="{E134A37E-B86C-4443-9AFD-B2BDCF4CA673}" destId="{37BB5797-046B-4856-965B-FFA136D34955}" srcOrd="7" destOrd="0" presId="urn:microsoft.com/office/officeart/2005/8/layout/cycle7"/>
    <dgm:cxn modelId="{13FBD50A-D2FB-4F3E-8C99-5FDD9F44F51D}" type="presParOf" srcId="{37BB5797-046B-4856-965B-FFA136D34955}" destId="{D65E6F50-DD32-48DD-BD65-F57FDF685764}" srcOrd="0" destOrd="0" presId="urn:microsoft.com/office/officeart/2005/8/layout/cycle7"/>
    <dgm:cxn modelId="{19CC2AAA-EC56-4BAE-95F9-EE7D3DA2620F}" type="presParOf" srcId="{E134A37E-B86C-4443-9AFD-B2BDCF4CA673}" destId="{DFDAF26B-2E90-4012-8A57-B8F5DB23003D}" srcOrd="8" destOrd="0" presId="urn:microsoft.com/office/officeart/2005/8/layout/cycle7"/>
    <dgm:cxn modelId="{AB4F107E-2F06-4602-9078-97027FCED2A4}" type="presParOf" srcId="{E134A37E-B86C-4443-9AFD-B2BDCF4CA673}" destId="{8CAF2597-9EE9-4957-B23B-9BACF56DDCE7}" srcOrd="9" destOrd="0" presId="urn:microsoft.com/office/officeart/2005/8/layout/cycle7"/>
    <dgm:cxn modelId="{0B6E759F-C251-4B04-BA99-56F5E2068ABF}" type="presParOf" srcId="{8CAF2597-9EE9-4957-B23B-9BACF56DDCE7}" destId="{0FD49DCB-B162-45BB-9D31-B54743094251}" srcOrd="0" destOrd="0" presId="urn:microsoft.com/office/officeart/2005/8/layout/cycle7"/>
    <dgm:cxn modelId="{7BDAE281-1E4E-4A73-A91A-76B9561D83E1}" type="presParOf" srcId="{E134A37E-B86C-4443-9AFD-B2BDCF4CA673}" destId="{2EF97749-BDAB-41F2-9442-40B2C1F3DA0E}" srcOrd="10" destOrd="0" presId="urn:microsoft.com/office/officeart/2005/8/layout/cycle7"/>
    <dgm:cxn modelId="{E361CEAB-A1B6-4AC7-91FA-81F73BB44F67}" type="presParOf" srcId="{E134A37E-B86C-4443-9AFD-B2BDCF4CA673}" destId="{BD2C5CE0-A7B1-41CA-84ED-CF6FEBB3DABE}" srcOrd="11" destOrd="0" presId="urn:microsoft.com/office/officeart/2005/8/layout/cycle7"/>
    <dgm:cxn modelId="{76AD7298-82E7-4727-84E5-1BFC80611023}" type="presParOf" srcId="{BD2C5CE0-A7B1-41CA-84ED-CF6FEBB3DABE}" destId="{BF56F9BE-4D1D-412A-ABF9-108A071DDDD7}" srcOrd="0" destOrd="0" presId="urn:microsoft.com/office/officeart/2005/8/layout/cycle7"/>
    <dgm:cxn modelId="{30CB0492-C0C4-46CD-BCDD-BF3AF49C1BC4}" type="presParOf" srcId="{E134A37E-B86C-4443-9AFD-B2BDCF4CA673}" destId="{43F12D4E-94E3-43B4-AFD8-1D140265BE67}" srcOrd="12" destOrd="0" presId="urn:microsoft.com/office/officeart/2005/8/layout/cycle7"/>
    <dgm:cxn modelId="{0F86DA14-8A76-4A27-8E98-13F2E7D57BB8}" type="presParOf" srcId="{E134A37E-B86C-4443-9AFD-B2BDCF4CA673}" destId="{8A8DA97A-F1E0-4224-93CF-CC49E0EABFFC}" srcOrd="13" destOrd="0" presId="urn:microsoft.com/office/officeart/2005/8/layout/cycle7"/>
    <dgm:cxn modelId="{26BB8DC4-1442-43F4-B5E5-DCEFE51393C7}"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634E713E-AE47-4AD4-BEDC-14A7C78C4C64}" type="presOf" srcId="{769E5371-E375-45D7-9359-041587A93475}" destId="{D4214B7A-45EE-44D8-9181-7E66ACC035FA}" srcOrd="1" destOrd="0" presId="urn:microsoft.com/office/officeart/2005/8/layout/process1"/>
    <dgm:cxn modelId="{41952F76-8611-4993-911D-8AC764982F22}" srcId="{DC660C34-3BA7-4BB1-81B0-5E2E6DEDB4E8}" destId="{122018C8-F464-4BC5-A361-8EAFDE1D203E}" srcOrd="0" destOrd="0" parTransId="{34D78CA1-5A4A-4C0D-BEEF-11A9DBA033E9}" sibTransId="{769E5371-E375-45D7-9359-041587A93475}"/>
    <dgm:cxn modelId="{421B6A6F-BEF6-4329-80CE-FEA9291F6A42}" srcId="{DC660C34-3BA7-4BB1-81B0-5E2E6DEDB4E8}" destId="{40C9FC37-26A0-4229-A73E-190CF346D202}" srcOrd="1" destOrd="0" parTransId="{C1F54C1F-020E-457A-9982-CBF44C1ABDD2}" sibTransId="{166F5D15-4C4D-4F95-81D5-515AB312AB9F}"/>
    <dgm:cxn modelId="{AFC85021-DB83-4AE0-816E-66F2CBE7D2BF}" type="presOf" srcId="{DC660C34-3BA7-4BB1-81B0-5E2E6DEDB4E8}" destId="{74A813F8-8150-48A7-BAEF-7B8B22DAB0E8}" srcOrd="0" destOrd="0" presId="urn:microsoft.com/office/officeart/2005/8/layout/process1"/>
    <dgm:cxn modelId="{519598E2-AB48-4EA7-83FE-27F5FC5DC556}" type="presOf" srcId="{769E5371-E375-45D7-9359-041587A93475}" destId="{E74C5F9D-7096-4673-BBC7-7204F8B6D564}" srcOrd="0" destOrd="0" presId="urn:microsoft.com/office/officeart/2005/8/layout/process1"/>
    <dgm:cxn modelId="{17401CFC-4704-4DF1-8C89-D8E5C4551548}" type="presOf" srcId="{122018C8-F464-4BC5-A361-8EAFDE1D203E}" destId="{1E1C7BC3-7A52-42F2-B8A8-E75A7F0E5A25}" srcOrd="0" destOrd="0" presId="urn:microsoft.com/office/officeart/2005/8/layout/process1"/>
    <dgm:cxn modelId="{859E2049-E13C-4958-9AB2-8F5BADB8543D}" type="presOf" srcId="{40C9FC37-26A0-4229-A73E-190CF346D202}" destId="{A7EE5AE2-E610-41FF-93D7-CFFA7B3E2A3A}" srcOrd="0" destOrd="0" presId="urn:microsoft.com/office/officeart/2005/8/layout/process1"/>
    <dgm:cxn modelId="{6247006A-311A-4307-9FE9-2085378EF321}" type="presParOf" srcId="{74A813F8-8150-48A7-BAEF-7B8B22DAB0E8}" destId="{1E1C7BC3-7A52-42F2-B8A8-E75A7F0E5A25}" srcOrd="0" destOrd="0" presId="urn:microsoft.com/office/officeart/2005/8/layout/process1"/>
    <dgm:cxn modelId="{87A5D4FA-8199-496D-B93F-F92BAB84AA94}" type="presParOf" srcId="{74A813F8-8150-48A7-BAEF-7B8B22DAB0E8}" destId="{E74C5F9D-7096-4673-BBC7-7204F8B6D564}" srcOrd="1" destOrd="0" presId="urn:microsoft.com/office/officeart/2005/8/layout/process1"/>
    <dgm:cxn modelId="{5925B4BA-1437-4A37-B235-66F7AF41A99E}" type="presParOf" srcId="{E74C5F9D-7096-4673-BBC7-7204F8B6D564}" destId="{D4214B7A-45EE-44D8-9181-7E66ACC035FA}" srcOrd="0" destOrd="0" presId="urn:microsoft.com/office/officeart/2005/8/layout/process1"/>
    <dgm:cxn modelId="{F2CA8BDE-AB8D-4145-BD40-D39644445EC8}"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a:solidFill>
          <a:schemeClr val="bg2">
            <a:lumMod val="75000"/>
          </a:schemeClr>
        </a:solidFill>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a:solidFill>
          <a:schemeClr val="bg2">
            <a:lumMod val="75000"/>
          </a:schemeClr>
        </a:solidFill>
      </dgm:spPr>
      <dgm:t>
        <a:bodyPr/>
        <a:lstStyle/>
        <a:p>
          <a:endParaRPr lang="es-EC"/>
        </a:p>
      </dgm:t>
    </dgm:pt>
    <dgm:pt modelId="{9D5AF45D-39A3-4082-BD65-76368B36D1BF}">
      <dgm:prSet phldrT="[Texto]"/>
      <dgm:spPr>
        <a:solidFill>
          <a:schemeClr val="bg2">
            <a:lumMod val="75000"/>
          </a:schemeClr>
        </a:solidFill>
      </dgm:spPr>
      <dgm:t>
        <a:bodyPr/>
        <a:lstStyle/>
        <a:p>
          <a:r>
            <a:rPr lang="es-EC" dirty="0" smtClean="0"/>
            <a:t>Selección y designación de coordinador, socios y </a:t>
          </a:r>
          <a:r>
            <a:rPr lang="es-EC" smtClean="0"/>
            <a:t>representantes.</a:t>
          </a:r>
          <a:endParaRPr lang="es-EC" dirty="0" smtClean="0"/>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a:solidFill>
          <a:schemeClr val="bg2">
            <a:lumMod val="75000"/>
          </a:schemeClr>
        </a:solidFill>
      </dgm:spPr>
      <dgm:t>
        <a:bodyPr/>
        <a:lstStyle/>
        <a:p>
          <a:endParaRPr lang="es-EC"/>
        </a:p>
      </dgm:t>
    </dgm:pt>
    <dgm:pt modelId="{94C72EBB-49D7-4994-A48D-920B4F89D317}">
      <dgm:prSet phldrT="[Texto]"/>
      <dgm:spPr>
        <a:solidFill>
          <a:schemeClr val="bg2">
            <a:lumMod val="75000"/>
          </a:schemeClr>
        </a:solidFill>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a:solidFill>
          <a:schemeClr val="bg2">
            <a:lumMod val="75000"/>
          </a:schemeClr>
        </a:solidFill>
      </dgm:spPr>
      <dgm:t>
        <a:bodyPr/>
        <a:lstStyle/>
        <a:p>
          <a:endParaRPr lang="es-EC"/>
        </a:p>
      </dgm:t>
    </dgm:pt>
    <dgm:pt modelId="{E46ABE06-20C4-4D63-A150-64E54F40C9FE}">
      <dgm:prSet phldrT="[Texto]"/>
      <dgm:spPr>
        <a:solidFill>
          <a:schemeClr val="bg2">
            <a:lumMod val="75000"/>
          </a:schemeClr>
        </a:solidFill>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a:solidFill>
          <a:schemeClr val="bg2">
            <a:lumMod val="75000"/>
          </a:schemeClr>
        </a:solidFill>
      </dgm:spPr>
      <dgm:t>
        <a:bodyPr/>
        <a:lstStyle/>
        <a:p>
          <a:endParaRPr lang="es-EC"/>
        </a:p>
      </dgm:t>
    </dgm:pt>
    <dgm:pt modelId="{425B0326-C76F-4CF8-855F-236E9B57A887}">
      <dgm:prSet phldrT="[Texto]"/>
      <dgm:spPr>
        <a:solidFill>
          <a:schemeClr val="bg2">
            <a:lumMod val="75000"/>
          </a:schemeClr>
        </a:solidFill>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a:solidFill>
          <a:schemeClr val="bg2">
            <a:lumMod val="75000"/>
          </a:schemeClr>
        </a:solidFill>
      </dgm:spPr>
      <dgm:t>
        <a:bodyPr/>
        <a:lstStyle/>
        <a:p>
          <a:endParaRPr lang="es-EC"/>
        </a:p>
      </dgm:t>
    </dgm:pt>
    <dgm:pt modelId="{A362D8F6-13C3-43A9-9C6E-BFECFACDBB6E}">
      <dgm:prSet phldrT="[Texto]"/>
      <dgm:spPr>
        <a:solidFill>
          <a:schemeClr val="bg2">
            <a:lumMod val="75000"/>
          </a:schemeClr>
        </a:solidFill>
      </dgm:spPr>
      <dgm:t>
        <a:bodyPr/>
        <a:lstStyle/>
        <a:p>
          <a:r>
            <a:rPr lang="es-EC" dirty="0" smtClean="0"/>
            <a:t>Implementación y seguimiento</a:t>
          </a:r>
          <a:endParaRPr lang="es-EC" dirty="0"/>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a:solidFill>
          <a:schemeClr val="bg2">
            <a:lumMod val="75000"/>
          </a:schemeClr>
        </a:solidFill>
      </dgm:spPr>
      <dgm:t>
        <a:bodyPr/>
        <a:lstStyle/>
        <a:p>
          <a:endParaRPr lang="es-EC"/>
        </a:p>
      </dgm:t>
    </dgm:pt>
    <dgm:pt modelId="{784EE308-5E83-42E3-9E7B-DC62AFB66B1D}">
      <dgm:prSet phldrT="[Texto]"/>
      <dgm:spPr>
        <a:solidFill>
          <a:schemeClr val="accent4"/>
        </a:solidFill>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a:solidFill>
          <a:schemeClr val="bg2">
            <a:lumMod val="75000"/>
          </a:schemeClr>
        </a:solidFill>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EB02F149-F769-4A21-AEC7-946DCE88160A}" type="presOf" srcId="{A362D8F6-13C3-43A9-9C6E-BFECFACDBB6E}" destId="{43F12D4E-94E3-43B4-AFD8-1D140265BE67}" srcOrd="0" destOrd="0" presId="urn:microsoft.com/office/officeart/2005/8/layout/cycle7"/>
    <dgm:cxn modelId="{4E45E345-04E7-4C24-9760-8B566E4F58CF}" type="presOf" srcId="{393DB055-26C7-4178-BFF3-317B7E2B611A}" destId="{29224D6D-8A7A-4632-BDE6-1A328B252077}" srcOrd="1" destOrd="0" presId="urn:microsoft.com/office/officeart/2005/8/layout/cycle7"/>
    <dgm:cxn modelId="{E4EC07BF-053E-4BA1-8619-34E492B1C8DC}" type="presOf" srcId="{9906D1B9-164B-47AE-8786-35B5C2F16560}" destId="{37BB5797-046B-4856-965B-FFA136D34955}" srcOrd="0" destOrd="0" presId="urn:microsoft.com/office/officeart/2005/8/layout/cycle7"/>
    <dgm:cxn modelId="{BAD922F8-D4FF-4FEC-AC2A-32F73008AA31}" type="presOf" srcId="{73AF023B-938F-4651-9C8E-FCCED5437A41}" destId="{686008FA-3AA3-4511-89BF-5FAE510FC2CC}" srcOrd="1" destOrd="0" presId="urn:microsoft.com/office/officeart/2005/8/layout/cycle7"/>
    <dgm:cxn modelId="{61144DF7-FAE8-4744-8A82-030B650A4C78}" type="presOf" srcId="{393DB055-26C7-4178-BFF3-317B7E2B611A}" destId="{8A8DA97A-F1E0-4224-93CF-CC49E0EABFFC}" srcOrd="0" destOrd="0" presId="urn:microsoft.com/office/officeart/2005/8/layout/cycle7"/>
    <dgm:cxn modelId="{0B578E27-90C6-43C6-8EA0-2B9395D52AFA}" type="presOf" srcId="{82E7842D-2E7F-4DB8-8120-E9CCAA7980A9}" destId="{91E98DD0-6680-4667-ADC6-27602713EC06}" srcOrd="0" destOrd="0" presId="urn:microsoft.com/office/officeart/2005/8/layout/cycle7"/>
    <dgm:cxn modelId="{44C3DA64-5D75-4CC4-922C-49CE225E2D95}" type="presOf" srcId="{958C1342-DFDF-450D-BB5E-0DC947552D4C}" destId="{8CAF2597-9EE9-4957-B23B-9BACF56DDCE7}" srcOrd="0"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6C15F4F4-A948-4344-9280-7A02F865A5DB}" type="presOf" srcId="{F842C23A-6054-4A6D-81E4-47B520525C41}" destId="{BD2C5CE0-A7B1-41CA-84ED-CF6FEBB3DABE}" srcOrd="0" destOrd="0" presId="urn:microsoft.com/office/officeart/2005/8/layout/cycle7"/>
    <dgm:cxn modelId="{8952754F-EC21-470A-8E5A-3EB918337ED0}" type="presOf" srcId="{F842C23A-6054-4A6D-81E4-47B520525C41}" destId="{BF56F9BE-4D1D-412A-ABF9-108A071DDDD7}" srcOrd="1" destOrd="0" presId="urn:microsoft.com/office/officeart/2005/8/layout/cycle7"/>
    <dgm:cxn modelId="{E87F4EA2-821C-4D0F-B7A6-239FB76E172B}" type="presOf" srcId="{425B0326-C76F-4CF8-855F-236E9B57A887}" destId="{2EF97749-BDAB-41F2-9442-40B2C1F3DA0E}" srcOrd="0" destOrd="0" presId="urn:microsoft.com/office/officeart/2005/8/layout/cycle7"/>
    <dgm:cxn modelId="{CA18D756-84F0-41D2-81CE-EE9E960C09E2}" srcId="{9ECE64D4-C84F-4E4C-8940-369368869438}" destId="{784EE308-5E83-42E3-9E7B-DC62AFB66B1D}" srcOrd="2" destOrd="0" parTransId="{A2539C17-788C-4133-A78B-ADE27C09854F}" sibTransId="{73AF023B-938F-4651-9C8E-FCCED5437A41}"/>
    <dgm:cxn modelId="{562876DB-AD95-4815-BDFE-C50CD0370279}" type="presOf" srcId="{F099ED8D-D023-4E65-B8BF-BB0541F45EA8}" destId="{BBBF7792-7D47-487B-AEDA-5A042BCDFDA0}" srcOrd="1" destOrd="0" presId="urn:microsoft.com/office/officeart/2005/8/layout/cycle7"/>
    <dgm:cxn modelId="{65CFD0E9-1431-4752-9A87-2D141DEE2287}" srcId="{9ECE64D4-C84F-4E4C-8940-369368869438}" destId="{9D5AF45D-39A3-4082-BD65-76368B36D1BF}" srcOrd="1" destOrd="0" parTransId="{3AFDF19A-4F34-4B9E-A6F5-FC29C6203188}" sibTransId="{F099ED8D-D023-4E65-B8BF-BB0541F45EA8}"/>
    <dgm:cxn modelId="{06BB5179-F15F-4BBF-A1D7-1FBC396279F8}" type="presOf" srcId="{784EE308-5E83-42E3-9E7B-DC62AFB66B1D}" destId="{C0204136-FABA-40DF-BAB5-F37CB038050C}" srcOrd="0" destOrd="0" presId="urn:microsoft.com/office/officeart/2005/8/layout/cycle7"/>
    <dgm:cxn modelId="{761B78EF-15E5-4983-BA71-4A6365D1F8F1}" srcId="{9ECE64D4-C84F-4E4C-8940-369368869438}" destId="{94C72EBB-49D7-4994-A48D-920B4F89D317}" srcOrd="3" destOrd="0" parTransId="{69B4A7CE-DE8D-478A-8255-BAE9144E6F12}" sibTransId="{9906D1B9-164B-47AE-8786-35B5C2F16560}"/>
    <dgm:cxn modelId="{10C5479E-C9FE-45DF-B531-F513124A88EE}" type="presOf" srcId="{82E7842D-2E7F-4DB8-8120-E9CCAA7980A9}" destId="{70A9D10A-FE34-4246-AAF0-AF622995E684}" srcOrd="1" destOrd="0" presId="urn:microsoft.com/office/officeart/2005/8/layout/cycle7"/>
    <dgm:cxn modelId="{5D65ECFB-7ED9-4739-B0BD-85854858CEAA}" type="presOf" srcId="{94C72EBB-49D7-4994-A48D-920B4F89D317}" destId="{D25038E3-AE50-48D1-8F3A-488369B48ABB}" srcOrd="0" destOrd="0" presId="urn:microsoft.com/office/officeart/2005/8/layout/cycle7"/>
    <dgm:cxn modelId="{3D11F275-4ADD-4C13-85B0-0409E9F6C809}" type="presOf" srcId="{E46ABE06-20C4-4D63-A150-64E54F40C9FE}" destId="{DFDAF26B-2E90-4012-8A57-B8F5DB23003D}" srcOrd="0" destOrd="0" presId="urn:microsoft.com/office/officeart/2005/8/layout/cycle7"/>
    <dgm:cxn modelId="{B1F4D306-C543-439C-B1F7-9C4D5FD7F107}" type="presOf" srcId="{9906D1B9-164B-47AE-8786-35B5C2F16560}" destId="{D65E6F50-DD32-48DD-BD65-F57FDF685764}" srcOrd="1" destOrd="0" presId="urn:microsoft.com/office/officeart/2005/8/layout/cycle7"/>
    <dgm:cxn modelId="{3463CAC6-C4B3-4D00-84EE-B2DD4B37DC34}" type="presOf" srcId="{9ECE64D4-C84F-4E4C-8940-369368869438}" destId="{E134A37E-B86C-4443-9AFD-B2BDCF4CA673}" srcOrd="0" destOrd="0" presId="urn:microsoft.com/office/officeart/2005/8/layout/cycle7"/>
    <dgm:cxn modelId="{E20B06DC-94D9-40E1-B390-BD1D6A999DB9}" type="presOf" srcId="{958C1342-DFDF-450D-BB5E-0DC947552D4C}" destId="{0FD49DCB-B162-45BB-9D31-B54743094251}" srcOrd="1" destOrd="0" presId="urn:microsoft.com/office/officeart/2005/8/layout/cycle7"/>
    <dgm:cxn modelId="{02C0101C-D00C-46E6-AECB-9279DA07E3A1}" srcId="{9ECE64D4-C84F-4E4C-8940-369368869438}" destId="{07DB50B9-2C21-4025-88AE-40DC0DFF67FF}" srcOrd="0" destOrd="0" parTransId="{439AD413-5F31-459D-895F-BA0C11A8360E}" sibTransId="{82E7842D-2E7F-4DB8-8120-E9CCAA7980A9}"/>
    <dgm:cxn modelId="{BC92DF4A-99FC-4E59-90B6-3813E100C923}" type="presOf" srcId="{F099ED8D-D023-4E65-B8BF-BB0541F45EA8}" destId="{542565E7-E6E8-4271-95B2-7045DB79DF3B}" srcOrd="0" destOrd="0" presId="urn:microsoft.com/office/officeart/2005/8/layout/cycle7"/>
    <dgm:cxn modelId="{C976FBBF-8E44-4061-AC53-71C9FDA9DAAD}" srcId="{9ECE64D4-C84F-4E4C-8940-369368869438}" destId="{425B0326-C76F-4CF8-855F-236E9B57A887}" srcOrd="5" destOrd="0" parTransId="{09D44D5F-F7A6-40C1-8A20-E93704B40AB3}" sibTransId="{F842C23A-6054-4A6D-81E4-47B520525C41}"/>
    <dgm:cxn modelId="{5E43E7EF-766B-42F8-86C9-BD0F8DBBCADE}" type="presOf" srcId="{73AF023B-938F-4651-9C8E-FCCED5437A41}" destId="{506EFF85-955F-4319-A881-D03A038F4CC3}" srcOrd="0" destOrd="0" presId="urn:microsoft.com/office/officeart/2005/8/layout/cycle7"/>
    <dgm:cxn modelId="{8334F7DC-9F41-4231-A40F-F9E71C51A6EB}" srcId="{9ECE64D4-C84F-4E4C-8940-369368869438}" destId="{A362D8F6-13C3-43A9-9C6E-BFECFACDBB6E}" srcOrd="6" destOrd="0" parTransId="{C3332078-A14C-4F7F-A1B9-D1396672B2CF}" sibTransId="{393DB055-26C7-4178-BFF3-317B7E2B611A}"/>
    <dgm:cxn modelId="{AB649EEA-A99B-4BEA-A344-056D393FBEB7}" type="presOf" srcId="{07DB50B9-2C21-4025-88AE-40DC0DFF67FF}" destId="{CD9A7CF4-5EDC-48F9-8609-E03DF1913627}" srcOrd="0" destOrd="0" presId="urn:microsoft.com/office/officeart/2005/8/layout/cycle7"/>
    <dgm:cxn modelId="{F343B545-B7D2-4D57-9927-A09FAEA39807}" type="presOf" srcId="{9D5AF45D-39A3-4082-BD65-76368B36D1BF}" destId="{93821761-0564-40A5-B16C-AD662F749228}" srcOrd="0" destOrd="0" presId="urn:microsoft.com/office/officeart/2005/8/layout/cycle7"/>
    <dgm:cxn modelId="{F3821450-C13B-404E-9CC2-849E580D16ED}" type="presParOf" srcId="{E134A37E-B86C-4443-9AFD-B2BDCF4CA673}" destId="{CD9A7CF4-5EDC-48F9-8609-E03DF1913627}" srcOrd="0" destOrd="0" presId="urn:microsoft.com/office/officeart/2005/8/layout/cycle7"/>
    <dgm:cxn modelId="{FA528499-F177-46F4-A1C0-A25C575EAFA8}" type="presParOf" srcId="{E134A37E-B86C-4443-9AFD-B2BDCF4CA673}" destId="{91E98DD0-6680-4667-ADC6-27602713EC06}" srcOrd="1" destOrd="0" presId="urn:microsoft.com/office/officeart/2005/8/layout/cycle7"/>
    <dgm:cxn modelId="{511AB500-6D06-41F8-9BC3-71F76C2938C6}" type="presParOf" srcId="{91E98DD0-6680-4667-ADC6-27602713EC06}" destId="{70A9D10A-FE34-4246-AAF0-AF622995E684}" srcOrd="0" destOrd="0" presId="urn:microsoft.com/office/officeart/2005/8/layout/cycle7"/>
    <dgm:cxn modelId="{D0A880E4-5053-4177-AE46-CB65C6428560}" type="presParOf" srcId="{E134A37E-B86C-4443-9AFD-B2BDCF4CA673}" destId="{93821761-0564-40A5-B16C-AD662F749228}" srcOrd="2" destOrd="0" presId="urn:microsoft.com/office/officeart/2005/8/layout/cycle7"/>
    <dgm:cxn modelId="{53726D2C-F041-4E5A-BF93-F160345F1B34}" type="presParOf" srcId="{E134A37E-B86C-4443-9AFD-B2BDCF4CA673}" destId="{542565E7-E6E8-4271-95B2-7045DB79DF3B}" srcOrd="3" destOrd="0" presId="urn:microsoft.com/office/officeart/2005/8/layout/cycle7"/>
    <dgm:cxn modelId="{2B77397A-8AAA-4CFC-8016-2023C6DA074B}" type="presParOf" srcId="{542565E7-E6E8-4271-95B2-7045DB79DF3B}" destId="{BBBF7792-7D47-487B-AEDA-5A042BCDFDA0}" srcOrd="0" destOrd="0" presId="urn:microsoft.com/office/officeart/2005/8/layout/cycle7"/>
    <dgm:cxn modelId="{0F308863-D2E9-45F8-9371-208AE5F9B260}" type="presParOf" srcId="{E134A37E-B86C-4443-9AFD-B2BDCF4CA673}" destId="{C0204136-FABA-40DF-BAB5-F37CB038050C}" srcOrd="4" destOrd="0" presId="urn:microsoft.com/office/officeart/2005/8/layout/cycle7"/>
    <dgm:cxn modelId="{0888DA3E-D2DA-4295-B1D2-75B4B69C80DC}" type="presParOf" srcId="{E134A37E-B86C-4443-9AFD-B2BDCF4CA673}" destId="{506EFF85-955F-4319-A881-D03A038F4CC3}" srcOrd="5" destOrd="0" presId="urn:microsoft.com/office/officeart/2005/8/layout/cycle7"/>
    <dgm:cxn modelId="{590A2EA1-058A-4A43-A7BE-31F6EF802A92}" type="presParOf" srcId="{506EFF85-955F-4319-A881-D03A038F4CC3}" destId="{686008FA-3AA3-4511-89BF-5FAE510FC2CC}" srcOrd="0" destOrd="0" presId="urn:microsoft.com/office/officeart/2005/8/layout/cycle7"/>
    <dgm:cxn modelId="{DF9970B6-56C8-4A85-9593-6A3A8997BD28}" type="presParOf" srcId="{E134A37E-B86C-4443-9AFD-B2BDCF4CA673}" destId="{D25038E3-AE50-48D1-8F3A-488369B48ABB}" srcOrd="6" destOrd="0" presId="urn:microsoft.com/office/officeart/2005/8/layout/cycle7"/>
    <dgm:cxn modelId="{6E262C66-1D51-4059-8C1D-AF977D87A3A5}" type="presParOf" srcId="{E134A37E-B86C-4443-9AFD-B2BDCF4CA673}" destId="{37BB5797-046B-4856-965B-FFA136D34955}" srcOrd="7" destOrd="0" presId="urn:microsoft.com/office/officeart/2005/8/layout/cycle7"/>
    <dgm:cxn modelId="{26BC0C69-BA7E-421D-8269-664D8C1DBB3F}" type="presParOf" srcId="{37BB5797-046B-4856-965B-FFA136D34955}" destId="{D65E6F50-DD32-48DD-BD65-F57FDF685764}" srcOrd="0" destOrd="0" presId="urn:microsoft.com/office/officeart/2005/8/layout/cycle7"/>
    <dgm:cxn modelId="{66D70746-6CC4-4515-84E8-7CBCF4BAE145}" type="presParOf" srcId="{E134A37E-B86C-4443-9AFD-B2BDCF4CA673}" destId="{DFDAF26B-2E90-4012-8A57-B8F5DB23003D}" srcOrd="8" destOrd="0" presId="urn:microsoft.com/office/officeart/2005/8/layout/cycle7"/>
    <dgm:cxn modelId="{11AE2DE2-BDD4-44CF-9B3B-E839B6A02BAA}" type="presParOf" srcId="{E134A37E-B86C-4443-9AFD-B2BDCF4CA673}" destId="{8CAF2597-9EE9-4957-B23B-9BACF56DDCE7}" srcOrd="9" destOrd="0" presId="urn:microsoft.com/office/officeart/2005/8/layout/cycle7"/>
    <dgm:cxn modelId="{1DF5D6AB-CDC1-406E-B73D-42D38210DC9F}" type="presParOf" srcId="{8CAF2597-9EE9-4957-B23B-9BACF56DDCE7}" destId="{0FD49DCB-B162-45BB-9D31-B54743094251}" srcOrd="0" destOrd="0" presId="urn:microsoft.com/office/officeart/2005/8/layout/cycle7"/>
    <dgm:cxn modelId="{D4EF3C92-4C9D-4733-B835-519C00C0EF46}" type="presParOf" srcId="{E134A37E-B86C-4443-9AFD-B2BDCF4CA673}" destId="{2EF97749-BDAB-41F2-9442-40B2C1F3DA0E}" srcOrd="10" destOrd="0" presId="urn:microsoft.com/office/officeart/2005/8/layout/cycle7"/>
    <dgm:cxn modelId="{59343C87-1F59-4474-A25D-CF92D8E44DA2}" type="presParOf" srcId="{E134A37E-B86C-4443-9AFD-B2BDCF4CA673}" destId="{BD2C5CE0-A7B1-41CA-84ED-CF6FEBB3DABE}" srcOrd="11" destOrd="0" presId="urn:microsoft.com/office/officeart/2005/8/layout/cycle7"/>
    <dgm:cxn modelId="{EAB47EBA-1C8C-4F63-ADAA-A12054817F41}" type="presParOf" srcId="{BD2C5CE0-A7B1-41CA-84ED-CF6FEBB3DABE}" destId="{BF56F9BE-4D1D-412A-ABF9-108A071DDDD7}" srcOrd="0" destOrd="0" presId="urn:microsoft.com/office/officeart/2005/8/layout/cycle7"/>
    <dgm:cxn modelId="{77740D26-7137-40A0-9138-B4972CA28DE0}" type="presParOf" srcId="{E134A37E-B86C-4443-9AFD-B2BDCF4CA673}" destId="{43F12D4E-94E3-43B4-AFD8-1D140265BE67}" srcOrd="12" destOrd="0" presId="urn:microsoft.com/office/officeart/2005/8/layout/cycle7"/>
    <dgm:cxn modelId="{F4E6FC71-EF71-4320-A7FC-5E3E9E212822}" type="presParOf" srcId="{E134A37E-B86C-4443-9AFD-B2BDCF4CA673}" destId="{8A8DA97A-F1E0-4224-93CF-CC49E0EABFFC}" srcOrd="13" destOrd="0" presId="urn:microsoft.com/office/officeart/2005/8/layout/cycle7"/>
    <dgm:cxn modelId="{801D22A7-83A5-43BC-8FA6-6C6FF9B5DC4C}"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523008-0F6E-458D-ADEA-D2874AEAE11F}" type="doc">
      <dgm:prSet loTypeId="urn:microsoft.com/office/officeart/2009/3/layout/PlusandMinus" loCatId="relationship" qsTypeId="urn:microsoft.com/office/officeart/2005/8/quickstyle/simple5" qsCatId="simple" csTypeId="urn:microsoft.com/office/officeart/2005/8/colors/accent3_2" csCatId="accent3" phldr="1"/>
      <dgm:spPr/>
      <dgm:t>
        <a:bodyPr/>
        <a:lstStyle/>
        <a:p>
          <a:endParaRPr lang="es-ES"/>
        </a:p>
      </dgm:t>
    </dgm:pt>
    <dgm:pt modelId="{A1494BE8-D6D6-4CE5-B71D-24097B91CED9}">
      <dgm:prSet phldrT="[Texto]" custT="1"/>
      <dgm:spPr/>
      <dgm:t>
        <a:bodyPr/>
        <a:lstStyle/>
        <a:p>
          <a:pPr algn="just"/>
          <a:endParaRPr lang="es-ES" sz="1400" b="1" dirty="0"/>
        </a:p>
      </dgm:t>
    </dgm:pt>
    <dgm:pt modelId="{CEDDAF7B-BBDE-400D-A31C-E31005D99151}" type="parTrans" cxnId="{7FD19E30-944D-48E4-9CAF-7282F2AAD866}">
      <dgm:prSet/>
      <dgm:spPr/>
      <dgm:t>
        <a:bodyPr/>
        <a:lstStyle/>
        <a:p>
          <a:pPr algn="just"/>
          <a:endParaRPr lang="es-ES" sz="1400"/>
        </a:p>
      </dgm:t>
    </dgm:pt>
    <dgm:pt modelId="{F2D4B880-319F-4B0C-9C29-C0DCC90927BD}" type="sibTrans" cxnId="{7FD19E30-944D-48E4-9CAF-7282F2AAD866}">
      <dgm:prSet/>
      <dgm:spPr/>
      <dgm:t>
        <a:bodyPr/>
        <a:lstStyle/>
        <a:p>
          <a:pPr algn="just"/>
          <a:endParaRPr lang="es-ES" sz="1400"/>
        </a:p>
      </dgm:t>
    </dgm:pt>
    <dgm:pt modelId="{4264326E-3FA9-4AC9-A151-84F40C87A91F}">
      <dgm:prSet phldrT="[Texto]" custT="1"/>
      <dgm:spPr/>
      <dgm:t>
        <a:bodyPr/>
        <a:lstStyle/>
        <a:p>
          <a:pPr algn="just"/>
          <a:r>
            <a:rPr lang="es-ES_tradnl" sz="1400" b="1" dirty="0" smtClean="0"/>
            <a:t>CONOCIMIENTO TÉCNICO PRODUCTIVO COMERCIAL</a:t>
          </a:r>
          <a:endParaRPr lang="es-ES" sz="1400" b="1" dirty="0"/>
        </a:p>
      </dgm:t>
    </dgm:pt>
    <dgm:pt modelId="{09289969-53AC-46B9-8FD1-DD4670C2D52F}" type="parTrans" cxnId="{0D0152C5-DE99-4AE4-B963-E883EA293672}">
      <dgm:prSet/>
      <dgm:spPr/>
      <dgm:t>
        <a:bodyPr/>
        <a:lstStyle/>
        <a:p>
          <a:pPr algn="just"/>
          <a:endParaRPr lang="es-ES" sz="1400"/>
        </a:p>
      </dgm:t>
    </dgm:pt>
    <dgm:pt modelId="{086828BD-5AFD-4CA7-A8BB-91C148663652}" type="sibTrans" cxnId="{0D0152C5-DE99-4AE4-B963-E883EA293672}">
      <dgm:prSet/>
      <dgm:spPr/>
      <dgm:t>
        <a:bodyPr/>
        <a:lstStyle/>
        <a:p>
          <a:pPr algn="just"/>
          <a:endParaRPr lang="es-ES" sz="1400"/>
        </a:p>
      </dgm:t>
    </dgm:pt>
    <dgm:pt modelId="{419FD58A-E82E-4D28-B273-84DB706F5F84}">
      <dgm:prSet phldrT="[Texto]" custT="1"/>
      <dgm:spPr/>
      <dgm:t>
        <a:bodyPr/>
        <a:lstStyle/>
        <a:p>
          <a:pPr algn="just"/>
          <a:endParaRPr lang="es-ES" sz="1400" b="1" dirty="0"/>
        </a:p>
      </dgm:t>
    </dgm:pt>
    <dgm:pt modelId="{B09BC12E-5EA4-45A1-86BD-0316DF3A0BA3}" type="parTrans" cxnId="{DAF4305D-E4CA-484E-BED8-8D16AEC8A60E}">
      <dgm:prSet/>
      <dgm:spPr/>
      <dgm:t>
        <a:bodyPr/>
        <a:lstStyle/>
        <a:p>
          <a:pPr algn="just"/>
          <a:endParaRPr lang="es-ES" sz="1400"/>
        </a:p>
      </dgm:t>
    </dgm:pt>
    <dgm:pt modelId="{932F3983-919B-4C75-BF0D-40DC4BBB71F6}" type="sibTrans" cxnId="{DAF4305D-E4CA-484E-BED8-8D16AEC8A60E}">
      <dgm:prSet/>
      <dgm:spPr/>
      <dgm:t>
        <a:bodyPr/>
        <a:lstStyle/>
        <a:p>
          <a:pPr algn="just"/>
          <a:endParaRPr lang="es-ES" sz="1400"/>
        </a:p>
      </dgm:t>
    </dgm:pt>
    <dgm:pt modelId="{56A3B20B-75CC-4B94-BFDB-70DACA4FEB82}">
      <dgm:prSet phldrT="[Texto]" custT="1"/>
      <dgm:spPr/>
      <dgm:t>
        <a:bodyPr/>
        <a:lstStyle/>
        <a:p>
          <a:pPr algn="l"/>
          <a:r>
            <a:rPr lang="es-ES_tradnl" sz="1400" b="1" dirty="0" smtClean="0"/>
            <a:t>FALTA DE CONSTANCIA</a:t>
          </a:r>
          <a:endParaRPr lang="es-ES" sz="1400" b="1" dirty="0"/>
        </a:p>
      </dgm:t>
    </dgm:pt>
    <dgm:pt modelId="{E4ECC043-7556-452A-B98E-4C2F76986FBB}" type="parTrans" cxnId="{197283B4-FD90-416A-8E31-A063E0106559}">
      <dgm:prSet/>
      <dgm:spPr/>
      <dgm:t>
        <a:bodyPr/>
        <a:lstStyle/>
        <a:p>
          <a:pPr algn="just"/>
          <a:endParaRPr lang="es-ES" sz="2000"/>
        </a:p>
      </dgm:t>
    </dgm:pt>
    <dgm:pt modelId="{57D725A9-96F5-4BF8-B25D-9FD800BD47D6}" type="sibTrans" cxnId="{197283B4-FD90-416A-8E31-A063E0106559}">
      <dgm:prSet/>
      <dgm:spPr/>
      <dgm:t>
        <a:bodyPr/>
        <a:lstStyle/>
        <a:p>
          <a:pPr algn="just"/>
          <a:endParaRPr lang="es-ES" sz="2000"/>
        </a:p>
      </dgm:t>
    </dgm:pt>
    <dgm:pt modelId="{7CE99DBB-E253-4282-AC14-07818EA0F6A3}">
      <dgm:prSet phldrT="[Texto]" custT="1"/>
      <dgm:spPr/>
      <dgm:t>
        <a:bodyPr/>
        <a:lstStyle/>
        <a:p>
          <a:pPr algn="l"/>
          <a:r>
            <a:rPr lang="es-ES_tradnl" sz="1400" b="1" dirty="0" smtClean="0"/>
            <a:t>FALTA DE COMPROMISO</a:t>
          </a:r>
          <a:endParaRPr lang="es-ES" sz="1400" b="1" dirty="0"/>
        </a:p>
      </dgm:t>
    </dgm:pt>
    <dgm:pt modelId="{4CE87BB8-8D6B-40FF-9EF1-6609D72664A6}" type="parTrans" cxnId="{65CA998D-E1F4-4A7D-BB10-0C43214D642D}">
      <dgm:prSet/>
      <dgm:spPr/>
      <dgm:t>
        <a:bodyPr/>
        <a:lstStyle/>
        <a:p>
          <a:pPr algn="just"/>
          <a:endParaRPr lang="es-ES" sz="2000"/>
        </a:p>
      </dgm:t>
    </dgm:pt>
    <dgm:pt modelId="{B1338842-3B3C-420E-9BFD-B2FE49F61291}" type="sibTrans" cxnId="{65CA998D-E1F4-4A7D-BB10-0C43214D642D}">
      <dgm:prSet/>
      <dgm:spPr/>
      <dgm:t>
        <a:bodyPr/>
        <a:lstStyle/>
        <a:p>
          <a:pPr algn="just"/>
          <a:endParaRPr lang="es-ES" sz="2000"/>
        </a:p>
      </dgm:t>
    </dgm:pt>
    <dgm:pt modelId="{F618A8F1-6286-468C-A3FB-908ACF3141D7}">
      <dgm:prSet phldrT="[Texto]" custT="1"/>
      <dgm:spPr/>
      <dgm:t>
        <a:bodyPr/>
        <a:lstStyle/>
        <a:p>
          <a:pPr algn="just"/>
          <a:r>
            <a:rPr lang="es-ES_tradnl" sz="1400" b="1" dirty="0" smtClean="0"/>
            <a:t>PODER NEGOCIACIÓN</a:t>
          </a:r>
          <a:endParaRPr lang="es-ES" sz="1400" b="1" dirty="0"/>
        </a:p>
      </dgm:t>
    </dgm:pt>
    <dgm:pt modelId="{A8DF7ADC-1330-42F2-B10A-A51180AF7E86}" type="parTrans" cxnId="{8F078FE8-F077-4365-9EFC-F215190723B8}">
      <dgm:prSet/>
      <dgm:spPr/>
      <dgm:t>
        <a:bodyPr/>
        <a:lstStyle/>
        <a:p>
          <a:pPr algn="just"/>
          <a:endParaRPr lang="es-ES" sz="2000"/>
        </a:p>
      </dgm:t>
    </dgm:pt>
    <dgm:pt modelId="{E67F22AE-B743-415D-9CAC-3606700335E5}" type="sibTrans" cxnId="{8F078FE8-F077-4365-9EFC-F215190723B8}">
      <dgm:prSet/>
      <dgm:spPr/>
      <dgm:t>
        <a:bodyPr/>
        <a:lstStyle/>
        <a:p>
          <a:pPr algn="just"/>
          <a:endParaRPr lang="es-ES" sz="2000"/>
        </a:p>
      </dgm:t>
    </dgm:pt>
    <dgm:pt modelId="{3BB5172C-E561-469B-AD77-4FC1A6441C6F}">
      <dgm:prSet phldrT="[Texto]" custT="1"/>
      <dgm:spPr/>
      <dgm:t>
        <a:bodyPr/>
        <a:lstStyle/>
        <a:p>
          <a:pPr algn="just"/>
          <a:r>
            <a:rPr lang="es-ES_tradnl" sz="1400" b="1" dirty="0" smtClean="0"/>
            <a:t>APOYO GUBERNAMENTAL-</a:t>
          </a:r>
          <a:r>
            <a:rPr lang="es-ES_tradnl" sz="1400" b="1" dirty="0" err="1" smtClean="0"/>
            <a:t>ONG`s</a:t>
          </a:r>
          <a:endParaRPr lang="es-ES" sz="1400" b="1" dirty="0"/>
        </a:p>
      </dgm:t>
    </dgm:pt>
    <dgm:pt modelId="{2E972649-434A-4E37-A1B8-9B2DF887B3E9}" type="parTrans" cxnId="{B47149BA-923B-4213-932F-D54A1FAE2208}">
      <dgm:prSet/>
      <dgm:spPr/>
      <dgm:t>
        <a:bodyPr/>
        <a:lstStyle/>
        <a:p>
          <a:pPr algn="just"/>
          <a:endParaRPr lang="es-ES" sz="2000"/>
        </a:p>
      </dgm:t>
    </dgm:pt>
    <dgm:pt modelId="{F32B4573-B915-4CC2-9B12-006323C8A020}" type="sibTrans" cxnId="{B47149BA-923B-4213-932F-D54A1FAE2208}">
      <dgm:prSet/>
      <dgm:spPr/>
      <dgm:t>
        <a:bodyPr/>
        <a:lstStyle/>
        <a:p>
          <a:pPr algn="just"/>
          <a:endParaRPr lang="es-ES" sz="2000"/>
        </a:p>
      </dgm:t>
    </dgm:pt>
    <dgm:pt modelId="{00401C91-CA3E-4FDB-A2F7-9A20F79067BC}" type="pres">
      <dgm:prSet presAssocID="{F0523008-0F6E-458D-ADEA-D2874AEAE11F}" presName="Name0" presStyleCnt="0">
        <dgm:presLayoutVars>
          <dgm:chMax val="2"/>
          <dgm:chPref val="2"/>
          <dgm:dir/>
          <dgm:animOne/>
          <dgm:resizeHandles val="exact"/>
        </dgm:presLayoutVars>
      </dgm:prSet>
      <dgm:spPr/>
      <dgm:t>
        <a:bodyPr/>
        <a:lstStyle/>
        <a:p>
          <a:endParaRPr lang="es-EC"/>
        </a:p>
      </dgm:t>
    </dgm:pt>
    <dgm:pt modelId="{41620DC7-D074-4188-A289-89A88258C97B}" type="pres">
      <dgm:prSet presAssocID="{F0523008-0F6E-458D-ADEA-D2874AEAE11F}" presName="Background" presStyleLbl="bgImgPlace1" presStyleIdx="0" presStyleCnt="1"/>
      <dgm:spPr>
        <a:solidFill>
          <a:schemeClr val="accent3">
            <a:tint val="50000"/>
            <a:hueOff val="0"/>
            <a:satOff val="0"/>
            <a:lumOff val="0"/>
            <a:alpha val="50000"/>
          </a:schemeClr>
        </a:solidFill>
      </dgm:spPr>
    </dgm:pt>
    <dgm:pt modelId="{187CBDA2-C0EA-405D-9674-826015157B9C}" type="pres">
      <dgm:prSet presAssocID="{F0523008-0F6E-458D-ADEA-D2874AEAE11F}" presName="ParentText1" presStyleLbl="revTx" presStyleIdx="0" presStyleCnt="2">
        <dgm:presLayoutVars>
          <dgm:chMax val="0"/>
          <dgm:chPref val="0"/>
          <dgm:bulletEnabled val="1"/>
        </dgm:presLayoutVars>
      </dgm:prSet>
      <dgm:spPr/>
      <dgm:t>
        <a:bodyPr/>
        <a:lstStyle/>
        <a:p>
          <a:endParaRPr lang="es-ES"/>
        </a:p>
      </dgm:t>
    </dgm:pt>
    <dgm:pt modelId="{1932F5DE-5B1D-45C9-94EE-738B7BF91D07}" type="pres">
      <dgm:prSet presAssocID="{F0523008-0F6E-458D-ADEA-D2874AEAE11F}" presName="ParentText2" presStyleLbl="revTx" presStyleIdx="1" presStyleCnt="2">
        <dgm:presLayoutVars>
          <dgm:chMax val="0"/>
          <dgm:chPref val="0"/>
          <dgm:bulletEnabled val="1"/>
        </dgm:presLayoutVars>
      </dgm:prSet>
      <dgm:spPr/>
      <dgm:t>
        <a:bodyPr/>
        <a:lstStyle/>
        <a:p>
          <a:endParaRPr lang="es-ES"/>
        </a:p>
      </dgm:t>
    </dgm:pt>
    <dgm:pt modelId="{23DA8952-F159-4FA4-849F-8553B2CB3E93}" type="pres">
      <dgm:prSet presAssocID="{F0523008-0F6E-458D-ADEA-D2874AEAE11F}" presName="Plus" presStyleLbl="alignNode1" presStyleIdx="0" presStyleCnt="2"/>
      <dgm:spPr/>
    </dgm:pt>
    <dgm:pt modelId="{2F20D38D-F484-4A59-AECB-B694ED3BB860}" type="pres">
      <dgm:prSet presAssocID="{F0523008-0F6E-458D-ADEA-D2874AEAE11F}" presName="Minus" presStyleLbl="alignNode1" presStyleIdx="1" presStyleCnt="2"/>
      <dgm:spPr/>
    </dgm:pt>
    <dgm:pt modelId="{074C9E9D-FEBA-4878-8789-6F013C5E9CC8}" type="pres">
      <dgm:prSet presAssocID="{F0523008-0F6E-458D-ADEA-D2874AEAE11F}" presName="Divider" presStyleLbl="parChTrans1D1" presStyleIdx="0" presStyleCnt="1"/>
      <dgm:spPr/>
    </dgm:pt>
  </dgm:ptLst>
  <dgm:cxnLst>
    <dgm:cxn modelId="{197283B4-FD90-416A-8E31-A063E0106559}" srcId="{419FD58A-E82E-4D28-B273-84DB706F5F84}" destId="{56A3B20B-75CC-4B94-BFDB-70DACA4FEB82}" srcOrd="0" destOrd="0" parTransId="{E4ECC043-7556-452A-B98E-4C2F76986FBB}" sibTransId="{57D725A9-96F5-4BF8-B25D-9FD800BD47D6}"/>
    <dgm:cxn modelId="{DAF4305D-E4CA-484E-BED8-8D16AEC8A60E}" srcId="{F0523008-0F6E-458D-ADEA-D2874AEAE11F}" destId="{419FD58A-E82E-4D28-B273-84DB706F5F84}" srcOrd="1" destOrd="0" parTransId="{B09BC12E-5EA4-45A1-86BD-0316DF3A0BA3}" sibTransId="{932F3983-919B-4C75-BF0D-40DC4BBB71F6}"/>
    <dgm:cxn modelId="{65CA998D-E1F4-4A7D-BB10-0C43214D642D}" srcId="{419FD58A-E82E-4D28-B273-84DB706F5F84}" destId="{7CE99DBB-E253-4282-AC14-07818EA0F6A3}" srcOrd="1" destOrd="0" parTransId="{4CE87BB8-8D6B-40FF-9EF1-6609D72664A6}" sibTransId="{B1338842-3B3C-420E-9BFD-B2FE49F61291}"/>
    <dgm:cxn modelId="{6D039DEB-5B24-4464-8D68-E2B47D686A69}" type="presOf" srcId="{56A3B20B-75CC-4B94-BFDB-70DACA4FEB82}" destId="{1932F5DE-5B1D-45C9-94EE-738B7BF91D07}" srcOrd="0" destOrd="1" presId="urn:microsoft.com/office/officeart/2009/3/layout/PlusandMinus"/>
    <dgm:cxn modelId="{37BB2B03-DADB-4FF0-8FF1-EAEC27DDFDBA}" type="presOf" srcId="{4264326E-3FA9-4AC9-A151-84F40C87A91F}" destId="{187CBDA2-C0EA-405D-9674-826015157B9C}" srcOrd="0" destOrd="1" presId="urn:microsoft.com/office/officeart/2009/3/layout/PlusandMinus"/>
    <dgm:cxn modelId="{2D05A600-F04E-44B8-B7AC-B4BA138895D2}" type="presOf" srcId="{A1494BE8-D6D6-4CE5-B71D-24097B91CED9}" destId="{187CBDA2-C0EA-405D-9674-826015157B9C}" srcOrd="0" destOrd="0" presId="urn:microsoft.com/office/officeart/2009/3/layout/PlusandMinus"/>
    <dgm:cxn modelId="{63DEC73D-F79C-4B30-A939-BFEC2ACC9E49}" type="presOf" srcId="{F618A8F1-6286-468C-A3FB-908ACF3141D7}" destId="{187CBDA2-C0EA-405D-9674-826015157B9C}" srcOrd="0" destOrd="2" presId="urn:microsoft.com/office/officeart/2009/3/layout/PlusandMinus"/>
    <dgm:cxn modelId="{0D0152C5-DE99-4AE4-B963-E883EA293672}" srcId="{A1494BE8-D6D6-4CE5-B71D-24097B91CED9}" destId="{4264326E-3FA9-4AC9-A151-84F40C87A91F}" srcOrd="0" destOrd="0" parTransId="{09289969-53AC-46B9-8FD1-DD4670C2D52F}" sibTransId="{086828BD-5AFD-4CA7-A8BB-91C148663652}"/>
    <dgm:cxn modelId="{02A017D9-D898-4E5C-A11A-864C763C06B0}" type="presOf" srcId="{7CE99DBB-E253-4282-AC14-07818EA0F6A3}" destId="{1932F5DE-5B1D-45C9-94EE-738B7BF91D07}" srcOrd="0" destOrd="2" presId="urn:microsoft.com/office/officeart/2009/3/layout/PlusandMinus"/>
    <dgm:cxn modelId="{2EE629C7-E63D-43A6-BF58-63B4A7889BA6}" type="presOf" srcId="{3BB5172C-E561-469B-AD77-4FC1A6441C6F}" destId="{187CBDA2-C0EA-405D-9674-826015157B9C}" srcOrd="0" destOrd="3" presId="urn:microsoft.com/office/officeart/2009/3/layout/PlusandMinus"/>
    <dgm:cxn modelId="{7FD19E30-944D-48E4-9CAF-7282F2AAD866}" srcId="{F0523008-0F6E-458D-ADEA-D2874AEAE11F}" destId="{A1494BE8-D6D6-4CE5-B71D-24097B91CED9}" srcOrd="0" destOrd="0" parTransId="{CEDDAF7B-BBDE-400D-A31C-E31005D99151}" sibTransId="{F2D4B880-319F-4B0C-9C29-C0DCC90927BD}"/>
    <dgm:cxn modelId="{4398756B-8CFF-49E0-A00A-F8E39904E9E3}" type="presOf" srcId="{419FD58A-E82E-4D28-B273-84DB706F5F84}" destId="{1932F5DE-5B1D-45C9-94EE-738B7BF91D07}" srcOrd="0" destOrd="0" presId="urn:microsoft.com/office/officeart/2009/3/layout/PlusandMinus"/>
    <dgm:cxn modelId="{8F078FE8-F077-4365-9EFC-F215190723B8}" srcId="{A1494BE8-D6D6-4CE5-B71D-24097B91CED9}" destId="{F618A8F1-6286-468C-A3FB-908ACF3141D7}" srcOrd="1" destOrd="0" parTransId="{A8DF7ADC-1330-42F2-B10A-A51180AF7E86}" sibTransId="{E67F22AE-B743-415D-9CAC-3606700335E5}"/>
    <dgm:cxn modelId="{B47149BA-923B-4213-932F-D54A1FAE2208}" srcId="{A1494BE8-D6D6-4CE5-B71D-24097B91CED9}" destId="{3BB5172C-E561-469B-AD77-4FC1A6441C6F}" srcOrd="2" destOrd="0" parTransId="{2E972649-434A-4E37-A1B8-9B2DF887B3E9}" sibTransId="{F32B4573-B915-4CC2-9B12-006323C8A020}"/>
    <dgm:cxn modelId="{28644A99-8299-49AA-A494-C29D52B756C0}" type="presOf" srcId="{F0523008-0F6E-458D-ADEA-D2874AEAE11F}" destId="{00401C91-CA3E-4FDB-A2F7-9A20F79067BC}" srcOrd="0" destOrd="0" presId="urn:microsoft.com/office/officeart/2009/3/layout/PlusandMinus"/>
    <dgm:cxn modelId="{9941164D-C4B4-4E16-B43A-23FE6E72F0F2}" type="presParOf" srcId="{00401C91-CA3E-4FDB-A2F7-9A20F79067BC}" destId="{41620DC7-D074-4188-A289-89A88258C97B}" srcOrd="0" destOrd="0" presId="urn:microsoft.com/office/officeart/2009/3/layout/PlusandMinus"/>
    <dgm:cxn modelId="{609BF650-4BA7-4EBA-84C9-5D5EBF8DC877}" type="presParOf" srcId="{00401C91-CA3E-4FDB-A2F7-9A20F79067BC}" destId="{187CBDA2-C0EA-405D-9674-826015157B9C}" srcOrd="1" destOrd="0" presId="urn:microsoft.com/office/officeart/2009/3/layout/PlusandMinus"/>
    <dgm:cxn modelId="{5E751A71-F50B-4FC6-B4C4-F4B82B112289}" type="presParOf" srcId="{00401C91-CA3E-4FDB-A2F7-9A20F79067BC}" destId="{1932F5DE-5B1D-45C9-94EE-738B7BF91D07}" srcOrd="2" destOrd="0" presId="urn:microsoft.com/office/officeart/2009/3/layout/PlusandMinus"/>
    <dgm:cxn modelId="{0CCA6C71-53E4-4258-BFB7-FC4AF6A5EAF9}" type="presParOf" srcId="{00401C91-CA3E-4FDB-A2F7-9A20F79067BC}" destId="{23DA8952-F159-4FA4-849F-8553B2CB3E93}" srcOrd="3" destOrd="0" presId="urn:microsoft.com/office/officeart/2009/3/layout/PlusandMinus"/>
    <dgm:cxn modelId="{1F574BAB-DDC8-406B-9A9F-8CD1BFD038A2}" type="presParOf" srcId="{00401C91-CA3E-4FDB-A2F7-9A20F79067BC}" destId="{2F20D38D-F484-4A59-AECB-B694ED3BB860}" srcOrd="4" destOrd="0" presId="urn:microsoft.com/office/officeart/2009/3/layout/PlusandMinus"/>
    <dgm:cxn modelId="{9AFF6976-639E-45C3-804A-8F0CA0E184A4}" type="presParOf" srcId="{00401C91-CA3E-4FDB-A2F7-9A20F79067BC}" destId="{074C9E9D-FEBA-4878-8789-6F013C5E9CC8}" srcOrd="5" destOrd="0" presId="urn:microsoft.com/office/officeart/2009/3/layout/PlusandMinus"/>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480C888-0FB6-4230-994B-E534FC8A0F65}"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es-EC"/>
        </a:p>
      </dgm:t>
    </dgm:pt>
    <dgm:pt modelId="{5E552471-25B8-46AF-8C97-7D847261070F}">
      <dgm:prSet phldrT="[Texto]"/>
      <dgm:spPr/>
      <dgm:t>
        <a:bodyPr/>
        <a:lstStyle/>
        <a:p>
          <a:r>
            <a:rPr lang="es-EC" dirty="0" smtClean="0"/>
            <a:t>Buenas prácticas agrícolas</a:t>
          </a:r>
          <a:endParaRPr lang="es-EC" dirty="0"/>
        </a:p>
      </dgm:t>
    </dgm:pt>
    <dgm:pt modelId="{C3ABE134-6735-4BB2-A152-B5776F807822}" type="parTrans" cxnId="{3656FA0F-59F4-4114-BCB8-A817A69BD0F5}">
      <dgm:prSet/>
      <dgm:spPr/>
      <dgm:t>
        <a:bodyPr/>
        <a:lstStyle/>
        <a:p>
          <a:endParaRPr lang="es-EC"/>
        </a:p>
      </dgm:t>
    </dgm:pt>
    <dgm:pt modelId="{1BFC7D41-9BF3-41AE-BD57-50487168F334}" type="sibTrans" cxnId="{3656FA0F-59F4-4114-BCB8-A817A69BD0F5}">
      <dgm:prSet/>
      <dgm:spPr/>
      <dgm:t>
        <a:bodyPr/>
        <a:lstStyle/>
        <a:p>
          <a:endParaRPr lang="es-EC"/>
        </a:p>
      </dgm:t>
    </dgm:pt>
    <dgm:pt modelId="{5F9BA58C-98F2-436A-A298-5D2B407F20DA}">
      <dgm:prSet/>
      <dgm:spPr/>
      <dgm:t>
        <a:bodyPr/>
        <a:lstStyle/>
        <a:p>
          <a:r>
            <a:rPr lang="es-EC" smtClean="0"/>
            <a:t>Incremento de capacidad de oferta</a:t>
          </a:r>
          <a:endParaRPr lang="es-EC"/>
        </a:p>
      </dgm:t>
    </dgm:pt>
    <dgm:pt modelId="{3CAD8FD0-1E9B-43C7-BAB2-066A00E83B0D}" type="parTrans" cxnId="{2A5A28F8-64B6-4ED2-982D-232C779EA108}">
      <dgm:prSet/>
      <dgm:spPr/>
      <dgm:t>
        <a:bodyPr/>
        <a:lstStyle/>
        <a:p>
          <a:endParaRPr lang="es-EC"/>
        </a:p>
      </dgm:t>
    </dgm:pt>
    <dgm:pt modelId="{4297ECD7-B5D7-4746-8371-F7D1A530A509}" type="sibTrans" cxnId="{2A5A28F8-64B6-4ED2-982D-232C779EA108}">
      <dgm:prSet/>
      <dgm:spPr/>
      <dgm:t>
        <a:bodyPr/>
        <a:lstStyle/>
        <a:p>
          <a:endParaRPr lang="es-EC"/>
        </a:p>
      </dgm:t>
    </dgm:pt>
    <dgm:pt modelId="{BD4A9FF0-EAAD-40AA-9588-63380B7B62AC}">
      <dgm:prSet/>
      <dgm:spPr/>
      <dgm:t>
        <a:bodyPr/>
        <a:lstStyle/>
        <a:p>
          <a:r>
            <a:rPr lang="es-EC" dirty="0" smtClean="0"/>
            <a:t>Acceso a mercados internacionales</a:t>
          </a:r>
          <a:endParaRPr lang="es-EC" dirty="0"/>
        </a:p>
      </dgm:t>
    </dgm:pt>
    <dgm:pt modelId="{34833C57-4B1B-48D0-A09E-70AB019168A9}" type="parTrans" cxnId="{784851C0-73A7-47D6-A1A5-D8D681C047EB}">
      <dgm:prSet/>
      <dgm:spPr/>
      <dgm:t>
        <a:bodyPr/>
        <a:lstStyle/>
        <a:p>
          <a:endParaRPr lang="es-EC"/>
        </a:p>
      </dgm:t>
    </dgm:pt>
    <dgm:pt modelId="{2F4F5A6E-0C37-4BCF-8307-8FC7496457CD}" type="sibTrans" cxnId="{784851C0-73A7-47D6-A1A5-D8D681C047EB}">
      <dgm:prSet/>
      <dgm:spPr/>
      <dgm:t>
        <a:bodyPr/>
        <a:lstStyle/>
        <a:p>
          <a:endParaRPr lang="es-EC"/>
        </a:p>
      </dgm:t>
    </dgm:pt>
    <dgm:pt modelId="{8D7F9BDF-D0B5-46D9-AC83-5F7C037B26BD}">
      <dgm:prSet/>
      <dgm:spPr/>
      <dgm:t>
        <a:bodyPr/>
        <a:lstStyle/>
        <a:p>
          <a:r>
            <a:rPr lang="es-EC" dirty="0" smtClean="0"/>
            <a:t>Controles de calidad</a:t>
          </a:r>
          <a:endParaRPr lang="es-EC" dirty="0"/>
        </a:p>
      </dgm:t>
    </dgm:pt>
    <dgm:pt modelId="{7FFB3BBA-3E3A-4DAC-9FB0-1B547F5F5271}" type="parTrans" cxnId="{14B67D6C-C7AD-412D-BDB3-BC686D99D5D6}">
      <dgm:prSet/>
      <dgm:spPr/>
      <dgm:t>
        <a:bodyPr/>
        <a:lstStyle/>
        <a:p>
          <a:endParaRPr lang="es-EC"/>
        </a:p>
      </dgm:t>
    </dgm:pt>
    <dgm:pt modelId="{8395F1DC-1F0F-43D0-8D15-3FAA4DE456D8}" type="sibTrans" cxnId="{14B67D6C-C7AD-412D-BDB3-BC686D99D5D6}">
      <dgm:prSet/>
      <dgm:spPr/>
      <dgm:t>
        <a:bodyPr/>
        <a:lstStyle/>
        <a:p>
          <a:endParaRPr lang="es-EC"/>
        </a:p>
      </dgm:t>
    </dgm:pt>
    <dgm:pt modelId="{D6211A30-8670-4A45-844D-A43C0CA7209E}">
      <dgm:prSet/>
      <dgm:spPr/>
      <dgm:t>
        <a:bodyPr/>
        <a:lstStyle/>
        <a:p>
          <a:r>
            <a:rPr lang="es-EC" smtClean="0"/>
            <a:t>Reducción de costos</a:t>
          </a:r>
          <a:endParaRPr lang="es-EC"/>
        </a:p>
      </dgm:t>
    </dgm:pt>
    <dgm:pt modelId="{0D852FDD-6338-47A9-8095-E40E881009B2}" type="parTrans" cxnId="{F93A82DF-2AF2-4815-9180-A746338F586D}">
      <dgm:prSet/>
      <dgm:spPr/>
      <dgm:t>
        <a:bodyPr/>
        <a:lstStyle/>
        <a:p>
          <a:endParaRPr lang="es-EC"/>
        </a:p>
      </dgm:t>
    </dgm:pt>
    <dgm:pt modelId="{98E5106F-36D9-4E2B-8DC5-B0392BA57DD0}" type="sibTrans" cxnId="{F93A82DF-2AF2-4815-9180-A746338F586D}">
      <dgm:prSet/>
      <dgm:spPr/>
      <dgm:t>
        <a:bodyPr/>
        <a:lstStyle/>
        <a:p>
          <a:endParaRPr lang="es-EC"/>
        </a:p>
      </dgm:t>
    </dgm:pt>
    <dgm:pt modelId="{90630483-2135-4FFB-B365-ADF74749717F}">
      <dgm:prSet/>
      <dgm:spPr/>
      <dgm:t>
        <a:bodyPr/>
        <a:lstStyle/>
        <a:p>
          <a:r>
            <a:rPr lang="es-EC" dirty="0" smtClean="0"/>
            <a:t>Programas gubernamentales</a:t>
          </a:r>
          <a:endParaRPr lang="es-EC" dirty="0"/>
        </a:p>
      </dgm:t>
    </dgm:pt>
    <dgm:pt modelId="{DCDFED72-78A0-4533-8635-B9DD4274C494}" type="parTrans" cxnId="{62A47ECE-10AC-4E7E-B354-72F85A6990C0}">
      <dgm:prSet/>
      <dgm:spPr/>
      <dgm:t>
        <a:bodyPr/>
        <a:lstStyle/>
        <a:p>
          <a:endParaRPr lang="es-EC"/>
        </a:p>
      </dgm:t>
    </dgm:pt>
    <dgm:pt modelId="{24CEB261-CE52-4F2A-A706-C399B50A8008}" type="sibTrans" cxnId="{62A47ECE-10AC-4E7E-B354-72F85A6990C0}">
      <dgm:prSet/>
      <dgm:spPr/>
      <dgm:t>
        <a:bodyPr/>
        <a:lstStyle/>
        <a:p>
          <a:endParaRPr lang="es-EC"/>
        </a:p>
      </dgm:t>
    </dgm:pt>
    <dgm:pt modelId="{71E49C21-EF5A-46BA-AB6B-0F2714E3526D}" type="pres">
      <dgm:prSet presAssocID="{B480C888-0FB6-4230-994B-E534FC8A0F65}" presName="Name0" presStyleCnt="0">
        <dgm:presLayoutVars>
          <dgm:chMax val="7"/>
          <dgm:chPref val="7"/>
          <dgm:dir/>
        </dgm:presLayoutVars>
      </dgm:prSet>
      <dgm:spPr/>
      <dgm:t>
        <a:bodyPr/>
        <a:lstStyle/>
        <a:p>
          <a:endParaRPr lang="es-EC"/>
        </a:p>
      </dgm:t>
    </dgm:pt>
    <dgm:pt modelId="{197129CD-C012-4F8F-AFFD-8DEDF4BC383C}" type="pres">
      <dgm:prSet presAssocID="{B480C888-0FB6-4230-994B-E534FC8A0F65}" presName="Name1" presStyleCnt="0"/>
      <dgm:spPr/>
      <dgm:t>
        <a:bodyPr/>
        <a:lstStyle/>
        <a:p>
          <a:endParaRPr lang="es-EC"/>
        </a:p>
      </dgm:t>
    </dgm:pt>
    <dgm:pt modelId="{EA9B0FD2-49F6-46B4-A2B4-BF38298D09EC}" type="pres">
      <dgm:prSet presAssocID="{B480C888-0FB6-4230-994B-E534FC8A0F65}" presName="cycle" presStyleCnt="0"/>
      <dgm:spPr/>
      <dgm:t>
        <a:bodyPr/>
        <a:lstStyle/>
        <a:p>
          <a:endParaRPr lang="es-EC"/>
        </a:p>
      </dgm:t>
    </dgm:pt>
    <dgm:pt modelId="{3F2F631C-D9FD-4713-B1EC-5C683E331AAC}" type="pres">
      <dgm:prSet presAssocID="{B480C888-0FB6-4230-994B-E534FC8A0F65}" presName="srcNode" presStyleLbl="node1" presStyleIdx="0" presStyleCnt="6"/>
      <dgm:spPr/>
      <dgm:t>
        <a:bodyPr/>
        <a:lstStyle/>
        <a:p>
          <a:endParaRPr lang="es-EC"/>
        </a:p>
      </dgm:t>
    </dgm:pt>
    <dgm:pt modelId="{DF580024-B7C5-4A41-A284-4F72430D96C2}" type="pres">
      <dgm:prSet presAssocID="{B480C888-0FB6-4230-994B-E534FC8A0F65}" presName="conn" presStyleLbl="parChTrans1D2" presStyleIdx="0" presStyleCnt="1"/>
      <dgm:spPr/>
      <dgm:t>
        <a:bodyPr/>
        <a:lstStyle/>
        <a:p>
          <a:endParaRPr lang="es-EC"/>
        </a:p>
      </dgm:t>
    </dgm:pt>
    <dgm:pt modelId="{E41CD131-79CD-448E-A1E8-52B8860AA614}" type="pres">
      <dgm:prSet presAssocID="{B480C888-0FB6-4230-994B-E534FC8A0F65}" presName="extraNode" presStyleLbl="node1" presStyleIdx="0" presStyleCnt="6"/>
      <dgm:spPr/>
      <dgm:t>
        <a:bodyPr/>
        <a:lstStyle/>
        <a:p>
          <a:endParaRPr lang="es-EC"/>
        </a:p>
      </dgm:t>
    </dgm:pt>
    <dgm:pt modelId="{53EECEA3-7CD3-4478-8B9E-0105F9294930}" type="pres">
      <dgm:prSet presAssocID="{B480C888-0FB6-4230-994B-E534FC8A0F65}" presName="dstNode" presStyleLbl="node1" presStyleIdx="0" presStyleCnt="6"/>
      <dgm:spPr/>
      <dgm:t>
        <a:bodyPr/>
        <a:lstStyle/>
        <a:p>
          <a:endParaRPr lang="es-EC"/>
        </a:p>
      </dgm:t>
    </dgm:pt>
    <dgm:pt modelId="{03F8764A-4433-4BA1-9D70-43F23C8C8D67}" type="pres">
      <dgm:prSet presAssocID="{5E552471-25B8-46AF-8C97-7D847261070F}" presName="text_1" presStyleLbl="node1" presStyleIdx="0" presStyleCnt="6">
        <dgm:presLayoutVars>
          <dgm:bulletEnabled val="1"/>
        </dgm:presLayoutVars>
      </dgm:prSet>
      <dgm:spPr/>
      <dgm:t>
        <a:bodyPr/>
        <a:lstStyle/>
        <a:p>
          <a:endParaRPr lang="es-EC"/>
        </a:p>
      </dgm:t>
    </dgm:pt>
    <dgm:pt modelId="{94D1C6A3-4B08-4A8D-8918-18D969573545}" type="pres">
      <dgm:prSet presAssocID="{5E552471-25B8-46AF-8C97-7D847261070F}" presName="accent_1" presStyleCnt="0"/>
      <dgm:spPr/>
      <dgm:t>
        <a:bodyPr/>
        <a:lstStyle/>
        <a:p>
          <a:endParaRPr lang="es-EC"/>
        </a:p>
      </dgm:t>
    </dgm:pt>
    <dgm:pt modelId="{B2200B57-6FB0-45FF-B1EC-E603D64AA997}" type="pres">
      <dgm:prSet presAssocID="{5E552471-25B8-46AF-8C97-7D847261070F}" presName="accentRepeatNode" presStyleLbl="solidFgAcc1" presStyleIdx="0" presStyleCnt="6"/>
      <dgm:spPr/>
      <dgm:t>
        <a:bodyPr/>
        <a:lstStyle/>
        <a:p>
          <a:endParaRPr lang="es-EC"/>
        </a:p>
      </dgm:t>
    </dgm:pt>
    <dgm:pt modelId="{4276FAB7-619C-4041-925B-5183AF5B519E}" type="pres">
      <dgm:prSet presAssocID="{5F9BA58C-98F2-436A-A298-5D2B407F20DA}" presName="text_2" presStyleLbl="node1" presStyleIdx="1" presStyleCnt="6">
        <dgm:presLayoutVars>
          <dgm:bulletEnabled val="1"/>
        </dgm:presLayoutVars>
      </dgm:prSet>
      <dgm:spPr/>
      <dgm:t>
        <a:bodyPr/>
        <a:lstStyle/>
        <a:p>
          <a:endParaRPr lang="es-EC"/>
        </a:p>
      </dgm:t>
    </dgm:pt>
    <dgm:pt modelId="{E9B34648-D7EA-461A-AE5E-05C2AE728C10}" type="pres">
      <dgm:prSet presAssocID="{5F9BA58C-98F2-436A-A298-5D2B407F20DA}" presName="accent_2" presStyleCnt="0"/>
      <dgm:spPr/>
      <dgm:t>
        <a:bodyPr/>
        <a:lstStyle/>
        <a:p>
          <a:endParaRPr lang="es-EC"/>
        </a:p>
      </dgm:t>
    </dgm:pt>
    <dgm:pt modelId="{B266B6DE-1435-44A2-98BF-9BA419F88F21}" type="pres">
      <dgm:prSet presAssocID="{5F9BA58C-98F2-436A-A298-5D2B407F20DA}" presName="accentRepeatNode" presStyleLbl="solidFgAcc1" presStyleIdx="1" presStyleCnt="6"/>
      <dgm:spPr/>
      <dgm:t>
        <a:bodyPr/>
        <a:lstStyle/>
        <a:p>
          <a:endParaRPr lang="es-EC"/>
        </a:p>
      </dgm:t>
    </dgm:pt>
    <dgm:pt modelId="{7962669E-0364-4FC0-8223-F136068FB805}" type="pres">
      <dgm:prSet presAssocID="{BD4A9FF0-EAAD-40AA-9588-63380B7B62AC}" presName="text_3" presStyleLbl="node1" presStyleIdx="2" presStyleCnt="6">
        <dgm:presLayoutVars>
          <dgm:bulletEnabled val="1"/>
        </dgm:presLayoutVars>
      </dgm:prSet>
      <dgm:spPr/>
      <dgm:t>
        <a:bodyPr/>
        <a:lstStyle/>
        <a:p>
          <a:endParaRPr lang="es-EC"/>
        </a:p>
      </dgm:t>
    </dgm:pt>
    <dgm:pt modelId="{1D2A5B06-178A-4ECC-BDA8-1950D3C07AD4}" type="pres">
      <dgm:prSet presAssocID="{BD4A9FF0-EAAD-40AA-9588-63380B7B62AC}" presName="accent_3" presStyleCnt="0"/>
      <dgm:spPr/>
      <dgm:t>
        <a:bodyPr/>
        <a:lstStyle/>
        <a:p>
          <a:endParaRPr lang="es-EC"/>
        </a:p>
      </dgm:t>
    </dgm:pt>
    <dgm:pt modelId="{D21A2109-55F5-4AFB-8243-411353328F41}" type="pres">
      <dgm:prSet presAssocID="{BD4A9FF0-EAAD-40AA-9588-63380B7B62AC}" presName="accentRepeatNode" presStyleLbl="solidFgAcc1" presStyleIdx="2" presStyleCnt="6"/>
      <dgm:spPr/>
      <dgm:t>
        <a:bodyPr/>
        <a:lstStyle/>
        <a:p>
          <a:endParaRPr lang="es-EC"/>
        </a:p>
      </dgm:t>
    </dgm:pt>
    <dgm:pt modelId="{B1DCAD9A-DA03-42C8-898E-0D411ACB7F47}" type="pres">
      <dgm:prSet presAssocID="{8D7F9BDF-D0B5-46D9-AC83-5F7C037B26BD}" presName="text_4" presStyleLbl="node1" presStyleIdx="3" presStyleCnt="6">
        <dgm:presLayoutVars>
          <dgm:bulletEnabled val="1"/>
        </dgm:presLayoutVars>
      </dgm:prSet>
      <dgm:spPr/>
      <dgm:t>
        <a:bodyPr/>
        <a:lstStyle/>
        <a:p>
          <a:endParaRPr lang="es-EC"/>
        </a:p>
      </dgm:t>
    </dgm:pt>
    <dgm:pt modelId="{E3DAFE84-10AE-43BF-91E5-6D42CEF98AD4}" type="pres">
      <dgm:prSet presAssocID="{8D7F9BDF-D0B5-46D9-AC83-5F7C037B26BD}" presName="accent_4" presStyleCnt="0"/>
      <dgm:spPr/>
      <dgm:t>
        <a:bodyPr/>
        <a:lstStyle/>
        <a:p>
          <a:endParaRPr lang="es-EC"/>
        </a:p>
      </dgm:t>
    </dgm:pt>
    <dgm:pt modelId="{9F2A483C-EFCC-4641-8821-0F1DE219B08D}" type="pres">
      <dgm:prSet presAssocID="{8D7F9BDF-D0B5-46D9-AC83-5F7C037B26BD}" presName="accentRepeatNode" presStyleLbl="solidFgAcc1" presStyleIdx="3" presStyleCnt="6"/>
      <dgm:spPr/>
      <dgm:t>
        <a:bodyPr/>
        <a:lstStyle/>
        <a:p>
          <a:endParaRPr lang="es-EC"/>
        </a:p>
      </dgm:t>
    </dgm:pt>
    <dgm:pt modelId="{A7D22ECE-DBBE-4C29-BC8B-679A85184ADC}" type="pres">
      <dgm:prSet presAssocID="{D6211A30-8670-4A45-844D-A43C0CA7209E}" presName="text_5" presStyleLbl="node1" presStyleIdx="4" presStyleCnt="6">
        <dgm:presLayoutVars>
          <dgm:bulletEnabled val="1"/>
        </dgm:presLayoutVars>
      </dgm:prSet>
      <dgm:spPr/>
      <dgm:t>
        <a:bodyPr/>
        <a:lstStyle/>
        <a:p>
          <a:endParaRPr lang="es-EC"/>
        </a:p>
      </dgm:t>
    </dgm:pt>
    <dgm:pt modelId="{5DB5E279-CFF5-4C36-91E6-CA6FE471EEBC}" type="pres">
      <dgm:prSet presAssocID="{D6211A30-8670-4A45-844D-A43C0CA7209E}" presName="accent_5" presStyleCnt="0"/>
      <dgm:spPr/>
      <dgm:t>
        <a:bodyPr/>
        <a:lstStyle/>
        <a:p>
          <a:endParaRPr lang="es-EC"/>
        </a:p>
      </dgm:t>
    </dgm:pt>
    <dgm:pt modelId="{3979F5D1-D0B6-4913-9EB8-B63743906E92}" type="pres">
      <dgm:prSet presAssocID="{D6211A30-8670-4A45-844D-A43C0CA7209E}" presName="accentRepeatNode" presStyleLbl="solidFgAcc1" presStyleIdx="4" presStyleCnt="6"/>
      <dgm:spPr/>
      <dgm:t>
        <a:bodyPr/>
        <a:lstStyle/>
        <a:p>
          <a:endParaRPr lang="es-EC"/>
        </a:p>
      </dgm:t>
    </dgm:pt>
    <dgm:pt modelId="{119F63F6-F8EC-4D3B-87F2-8198976045A8}" type="pres">
      <dgm:prSet presAssocID="{90630483-2135-4FFB-B365-ADF74749717F}" presName="text_6" presStyleLbl="node1" presStyleIdx="5" presStyleCnt="6">
        <dgm:presLayoutVars>
          <dgm:bulletEnabled val="1"/>
        </dgm:presLayoutVars>
      </dgm:prSet>
      <dgm:spPr/>
      <dgm:t>
        <a:bodyPr/>
        <a:lstStyle/>
        <a:p>
          <a:endParaRPr lang="es-EC"/>
        </a:p>
      </dgm:t>
    </dgm:pt>
    <dgm:pt modelId="{94D4CE6E-1F6B-4932-9B6A-11141F815A77}" type="pres">
      <dgm:prSet presAssocID="{90630483-2135-4FFB-B365-ADF74749717F}" presName="accent_6" presStyleCnt="0"/>
      <dgm:spPr/>
      <dgm:t>
        <a:bodyPr/>
        <a:lstStyle/>
        <a:p>
          <a:endParaRPr lang="es-EC"/>
        </a:p>
      </dgm:t>
    </dgm:pt>
    <dgm:pt modelId="{5AD1BE62-46E2-4E4A-9A48-2319BE89E978}" type="pres">
      <dgm:prSet presAssocID="{90630483-2135-4FFB-B365-ADF74749717F}" presName="accentRepeatNode" presStyleLbl="solidFgAcc1" presStyleIdx="5" presStyleCnt="6"/>
      <dgm:spPr/>
      <dgm:t>
        <a:bodyPr/>
        <a:lstStyle/>
        <a:p>
          <a:endParaRPr lang="es-EC"/>
        </a:p>
      </dgm:t>
    </dgm:pt>
  </dgm:ptLst>
  <dgm:cxnLst>
    <dgm:cxn modelId="{F93A82DF-2AF2-4815-9180-A746338F586D}" srcId="{B480C888-0FB6-4230-994B-E534FC8A0F65}" destId="{D6211A30-8670-4A45-844D-A43C0CA7209E}" srcOrd="4" destOrd="0" parTransId="{0D852FDD-6338-47A9-8095-E40E881009B2}" sibTransId="{98E5106F-36D9-4E2B-8DC5-B0392BA57DD0}"/>
    <dgm:cxn modelId="{76B5C839-82FE-413C-9C78-56395E50D004}" type="presOf" srcId="{5F9BA58C-98F2-436A-A298-5D2B407F20DA}" destId="{4276FAB7-619C-4041-925B-5183AF5B519E}" srcOrd="0" destOrd="0" presId="urn:microsoft.com/office/officeart/2008/layout/VerticalCurvedList"/>
    <dgm:cxn modelId="{67DFCCAF-9AC8-4FFC-B0C0-AE9E3014904C}" type="presOf" srcId="{5E552471-25B8-46AF-8C97-7D847261070F}" destId="{03F8764A-4433-4BA1-9D70-43F23C8C8D67}" srcOrd="0" destOrd="0" presId="urn:microsoft.com/office/officeart/2008/layout/VerticalCurvedList"/>
    <dgm:cxn modelId="{1AA36182-B31F-4819-A4E1-69169599BC93}" type="presOf" srcId="{8D7F9BDF-D0B5-46D9-AC83-5F7C037B26BD}" destId="{B1DCAD9A-DA03-42C8-898E-0D411ACB7F47}" srcOrd="0" destOrd="0" presId="urn:microsoft.com/office/officeart/2008/layout/VerticalCurvedList"/>
    <dgm:cxn modelId="{AF939C0B-FAC5-4427-94A8-31044B2E3596}" type="presOf" srcId="{1BFC7D41-9BF3-41AE-BD57-50487168F334}" destId="{DF580024-B7C5-4A41-A284-4F72430D96C2}" srcOrd="0" destOrd="0" presId="urn:microsoft.com/office/officeart/2008/layout/VerticalCurvedList"/>
    <dgm:cxn modelId="{6198F81C-2FA1-498B-9164-B5A283EE7836}" type="presOf" srcId="{90630483-2135-4FFB-B365-ADF74749717F}" destId="{119F63F6-F8EC-4D3B-87F2-8198976045A8}" srcOrd="0" destOrd="0" presId="urn:microsoft.com/office/officeart/2008/layout/VerticalCurvedList"/>
    <dgm:cxn modelId="{139406A7-0C97-4EB2-B58F-1B925BBD864A}" type="presOf" srcId="{D6211A30-8670-4A45-844D-A43C0CA7209E}" destId="{A7D22ECE-DBBE-4C29-BC8B-679A85184ADC}" srcOrd="0" destOrd="0" presId="urn:microsoft.com/office/officeart/2008/layout/VerticalCurvedList"/>
    <dgm:cxn modelId="{14C6EB8A-6762-4114-B5C8-7AD879C81AAB}" type="presOf" srcId="{BD4A9FF0-EAAD-40AA-9588-63380B7B62AC}" destId="{7962669E-0364-4FC0-8223-F136068FB805}" srcOrd="0" destOrd="0" presId="urn:microsoft.com/office/officeart/2008/layout/VerticalCurvedList"/>
    <dgm:cxn modelId="{14B67D6C-C7AD-412D-BDB3-BC686D99D5D6}" srcId="{B480C888-0FB6-4230-994B-E534FC8A0F65}" destId="{8D7F9BDF-D0B5-46D9-AC83-5F7C037B26BD}" srcOrd="3" destOrd="0" parTransId="{7FFB3BBA-3E3A-4DAC-9FB0-1B547F5F5271}" sibTransId="{8395F1DC-1F0F-43D0-8D15-3FAA4DE456D8}"/>
    <dgm:cxn modelId="{2A5A28F8-64B6-4ED2-982D-232C779EA108}" srcId="{B480C888-0FB6-4230-994B-E534FC8A0F65}" destId="{5F9BA58C-98F2-436A-A298-5D2B407F20DA}" srcOrd="1" destOrd="0" parTransId="{3CAD8FD0-1E9B-43C7-BAB2-066A00E83B0D}" sibTransId="{4297ECD7-B5D7-4746-8371-F7D1A530A509}"/>
    <dgm:cxn modelId="{784851C0-73A7-47D6-A1A5-D8D681C047EB}" srcId="{B480C888-0FB6-4230-994B-E534FC8A0F65}" destId="{BD4A9FF0-EAAD-40AA-9588-63380B7B62AC}" srcOrd="2" destOrd="0" parTransId="{34833C57-4B1B-48D0-A09E-70AB019168A9}" sibTransId="{2F4F5A6E-0C37-4BCF-8307-8FC7496457CD}"/>
    <dgm:cxn modelId="{3656FA0F-59F4-4114-BCB8-A817A69BD0F5}" srcId="{B480C888-0FB6-4230-994B-E534FC8A0F65}" destId="{5E552471-25B8-46AF-8C97-7D847261070F}" srcOrd="0" destOrd="0" parTransId="{C3ABE134-6735-4BB2-A152-B5776F807822}" sibTransId="{1BFC7D41-9BF3-41AE-BD57-50487168F334}"/>
    <dgm:cxn modelId="{B33E4843-CFEE-401B-99E1-DF9D073C9F19}" type="presOf" srcId="{B480C888-0FB6-4230-994B-E534FC8A0F65}" destId="{71E49C21-EF5A-46BA-AB6B-0F2714E3526D}" srcOrd="0" destOrd="0" presId="urn:microsoft.com/office/officeart/2008/layout/VerticalCurvedList"/>
    <dgm:cxn modelId="{62A47ECE-10AC-4E7E-B354-72F85A6990C0}" srcId="{B480C888-0FB6-4230-994B-E534FC8A0F65}" destId="{90630483-2135-4FFB-B365-ADF74749717F}" srcOrd="5" destOrd="0" parTransId="{DCDFED72-78A0-4533-8635-B9DD4274C494}" sibTransId="{24CEB261-CE52-4F2A-A706-C399B50A8008}"/>
    <dgm:cxn modelId="{656DD947-19D4-4334-A951-3081407F2B6D}" type="presParOf" srcId="{71E49C21-EF5A-46BA-AB6B-0F2714E3526D}" destId="{197129CD-C012-4F8F-AFFD-8DEDF4BC383C}" srcOrd="0" destOrd="0" presId="urn:microsoft.com/office/officeart/2008/layout/VerticalCurvedList"/>
    <dgm:cxn modelId="{CB3944A7-9B78-4DAC-A8FC-A82E4D6D3B49}" type="presParOf" srcId="{197129CD-C012-4F8F-AFFD-8DEDF4BC383C}" destId="{EA9B0FD2-49F6-46B4-A2B4-BF38298D09EC}" srcOrd="0" destOrd="0" presId="urn:microsoft.com/office/officeart/2008/layout/VerticalCurvedList"/>
    <dgm:cxn modelId="{6A7CBB66-1F23-480B-B5C3-211417DE4B76}" type="presParOf" srcId="{EA9B0FD2-49F6-46B4-A2B4-BF38298D09EC}" destId="{3F2F631C-D9FD-4713-B1EC-5C683E331AAC}" srcOrd="0" destOrd="0" presId="urn:microsoft.com/office/officeart/2008/layout/VerticalCurvedList"/>
    <dgm:cxn modelId="{D4FAB0BD-A807-48BD-938B-C715BEA82464}" type="presParOf" srcId="{EA9B0FD2-49F6-46B4-A2B4-BF38298D09EC}" destId="{DF580024-B7C5-4A41-A284-4F72430D96C2}" srcOrd="1" destOrd="0" presId="urn:microsoft.com/office/officeart/2008/layout/VerticalCurvedList"/>
    <dgm:cxn modelId="{D2AE40A0-53DA-4AB2-9A45-105B21606589}" type="presParOf" srcId="{EA9B0FD2-49F6-46B4-A2B4-BF38298D09EC}" destId="{E41CD131-79CD-448E-A1E8-52B8860AA614}" srcOrd="2" destOrd="0" presId="urn:microsoft.com/office/officeart/2008/layout/VerticalCurvedList"/>
    <dgm:cxn modelId="{2B4D6A58-9D8F-40BC-9A78-30E1D33EDAA1}" type="presParOf" srcId="{EA9B0FD2-49F6-46B4-A2B4-BF38298D09EC}" destId="{53EECEA3-7CD3-4478-8B9E-0105F9294930}" srcOrd="3" destOrd="0" presId="urn:microsoft.com/office/officeart/2008/layout/VerticalCurvedList"/>
    <dgm:cxn modelId="{FD37C9E4-2DC7-4A3F-B2AF-BAF626870B17}" type="presParOf" srcId="{197129CD-C012-4F8F-AFFD-8DEDF4BC383C}" destId="{03F8764A-4433-4BA1-9D70-43F23C8C8D67}" srcOrd="1" destOrd="0" presId="urn:microsoft.com/office/officeart/2008/layout/VerticalCurvedList"/>
    <dgm:cxn modelId="{47E4470F-E61D-445F-BC12-7855A674BD11}" type="presParOf" srcId="{197129CD-C012-4F8F-AFFD-8DEDF4BC383C}" destId="{94D1C6A3-4B08-4A8D-8918-18D969573545}" srcOrd="2" destOrd="0" presId="urn:microsoft.com/office/officeart/2008/layout/VerticalCurvedList"/>
    <dgm:cxn modelId="{D22BC418-623C-466F-8E6D-9EFE64EF182C}" type="presParOf" srcId="{94D1C6A3-4B08-4A8D-8918-18D969573545}" destId="{B2200B57-6FB0-45FF-B1EC-E603D64AA997}" srcOrd="0" destOrd="0" presId="urn:microsoft.com/office/officeart/2008/layout/VerticalCurvedList"/>
    <dgm:cxn modelId="{D01260A9-5031-45B6-89FC-D05523006EB4}" type="presParOf" srcId="{197129CD-C012-4F8F-AFFD-8DEDF4BC383C}" destId="{4276FAB7-619C-4041-925B-5183AF5B519E}" srcOrd="3" destOrd="0" presId="urn:microsoft.com/office/officeart/2008/layout/VerticalCurvedList"/>
    <dgm:cxn modelId="{5EC03CC3-1BA2-4141-ADF8-2BEA0586832C}" type="presParOf" srcId="{197129CD-C012-4F8F-AFFD-8DEDF4BC383C}" destId="{E9B34648-D7EA-461A-AE5E-05C2AE728C10}" srcOrd="4" destOrd="0" presId="urn:microsoft.com/office/officeart/2008/layout/VerticalCurvedList"/>
    <dgm:cxn modelId="{EE1B1067-F7D6-42C8-9682-B623C2CCB4AC}" type="presParOf" srcId="{E9B34648-D7EA-461A-AE5E-05C2AE728C10}" destId="{B266B6DE-1435-44A2-98BF-9BA419F88F21}" srcOrd="0" destOrd="0" presId="urn:microsoft.com/office/officeart/2008/layout/VerticalCurvedList"/>
    <dgm:cxn modelId="{584CFCF8-B8F0-4EE5-B34F-B71A9DCFCC9C}" type="presParOf" srcId="{197129CD-C012-4F8F-AFFD-8DEDF4BC383C}" destId="{7962669E-0364-4FC0-8223-F136068FB805}" srcOrd="5" destOrd="0" presId="urn:microsoft.com/office/officeart/2008/layout/VerticalCurvedList"/>
    <dgm:cxn modelId="{4DF5D58F-AA36-4011-BCD0-2AC5841B1EFC}" type="presParOf" srcId="{197129CD-C012-4F8F-AFFD-8DEDF4BC383C}" destId="{1D2A5B06-178A-4ECC-BDA8-1950D3C07AD4}" srcOrd="6" destOrd="0" presId="urn:microsoft.com/office/officeart/2008/layout/VerticalCurvedList"/>
    <dgm:cxn modelId="{89C66252-6CA6-4520-8208-CEE5B38FD605}" type="presParOf" srcId="{1D2A5B06-178A-4ECC-BDA8-1950D3C07AD4}" destId="{D21A2109-55F5-4AFB-8243-411353328F41}" srcOrd="0" destOrd="0" presId="urn:microsoft.com/office/officeart/2008/layout/VerticalCurvedList"/>
    <dgm:cxn modelId="{36BF6092-61BE-45EB-B544-7BE29B2759D5}" type="presParOf" srcId="{197129CD-C012-4F8F-AFFD-8DEDF4BC383C}" destId="{B1DCAD9A-DA03-42C8-898E-0D411ACB7F47}" srcOrd="7" destOrd="0" presId="urn:microsoft.com/office/officeart/2008/layout/VerticalCurvedList"/>
    <dgm:cxn modelId="{2C233DBB-9CF2-474C-9498-B2872B17B81C}" type="presParOf" srcId="{197129CD-C012-4F8F-AFFD-8DEDF4BC383C}" destId="{E3DAFE84-10AE-43BF-91E5-6D42CEF98AD4}" srcOrd="8" destOrd="0" presId="urn:microsoft.com/office/officeart/2008/layout/VerticalCurvedList"/>
    <dgm:cxn modelId="{0D9A3ED3-87A0-42A1-9F72-DB7A4F9A978E}" type="presParOf" srcId="{E3DAFE84-10AE-43BF-91E5-6D42CEF98AD4}" destId="{9F2A483C-EFCC-4641-8821-0F1DE219B08D}" srcOrd="0" destOrd="0" presId="urn:microsoft.com/office/officeart/2008/layout/VerticalCurvedList"/>
    <dgm:cxn modelId="{015013CA-A394-4588-A6FC-7ADB76257491}" type="presParOf" srcId="{197129CD-C012-4F8F-AFFD-8DEDF4BC383C}" destId="{A7D22ECE-DBBE-4C29-BC8B-679A85184ADC}" srcOrd="9" destOrd="0" presId="urn:microsoft.com/office/officeart/2008/layout/VerticalCurvedList"/>
    <dgm:cxn modelId="{4E6EEA6F-9AA1-4629-800E-12C87E2B1F47}" type="presParOf" srcId="{197129CD-C012-4F8F-AFFD-8DEDF4BC383C}" destId="{5DB5E279-CFF5-4C36-91E6-CA6FE471EEBC}" srcOrd="10" destOrd="0" presId="urn:microsoft.com/office/officeart/2008/layout/VerticalCurvedList"/>
    <dgm:cxn modelId="{39907B87-A734-4624-9E2B-7AED6F52B858}" type="presParOf" srcId="{5DB5E279-CFF5-4C36-91E6-CA6FE471EEBC}" destId="{3979F5D1-D0B6-4913-9EB8-B63743906E92}" srcOrd="0" destOrd="0" presId="urn:microsoft.com/office/officeart/2008/layout/VerticalCurvedList"/>
    <dgm:cxn modelId="{09E78066-27A9-4731-AD99-0E029D45E4DA}" type="presParOf" srcId="{197129CD-C012-4F8F-AFFD-8DEDF4BC383C}" destId="{119F63F6-F8EC-4D3B-87F2-8198976045A8}" srcOrd="11" destOrd="0" presId="urn:microsoft.com/office/officeart/2008/layout/VerticalCurvedList"/>
    <dgm:cxn modelId="{09238DC5-625A-4846-97FF-4BCB35F675FF}" type="presParOf" srcId="{197129CD-C012-4F8F-AFFD-8DEDF4BC383C}" destId="{94D4CE6E-1F6B-4932-9B6A-11141F815A77}" srcOrd="12" destOrd="0" presId="urn:microsoft.com/office/officeart/2008/layout/VerticalCurvedList"/>
    <dgm:cxn modelId="{C090C7C6-4B80-4025-8F89-63B566111DC4}" type="presParOf" srcId="{94D4CE6E-1F6B-4932-9B6A-11141F815A77}" destId="{5AD1BE62-46E2-4E4A-9A48-2319BE89E978}"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41952F76-8611-4993-911D-8AC764982F22}" srcId="{DC660C34-3BA7-4BB1-81B0-5E2E6DEDB4E8}" destId="{122018C8-F464-4BC5-A361-8EAFDE1D203E}" srcOrd="0" destOrd="0" parTransId="{34D78CA1-5A4A-4C0D-BEEF-11A9DBA033E9}" sibTransId="{769E5371-E375-45D7-9359-041587A93475}"/>
    <dgm:cxn modelId="{421B6A6F-BEF6-4329-80CE-FEA9291F6A42}" srcId="{DC660C34-3BA7-4BB1-81B0-5E2E6DEDB4E8}" destId="{40C9FC37-26A0-4229-A73E-190CF346D202}" srcOrd="1" destOrd="0" parTransId="{C1F54C1F-020E-457A-9982-CBF44C1ABDD2}" sibTransId="{166F5D15-4C4D-4F95-81D5-515AB312AB9F}"/>
    <dgm:cxn modelId="{6E81A659-D727-4CC6-BE52-F0433E0A9FB7}" type="presOf" srcId="{769E5371-E375-45D7-9359-041587A93475}" destId="{E74C5F9D-7096-4673-BBC7-7204F8B6D564}" srcOrd="0" destOrd="0" presId="urn:microsoft.com/office/officeart/2005/8/layout/process1"/>
    <dgm:cxn modelId="{7177B5D2-8D09-4A36-B481-F3B3AB12B23B}" type="presOf" srcId="{DC660C34-3BA7-4BB1-81B0-5E2E6DEDB4E8}" destId="{74A813F8-8150-48A7-BAEF-7B8B22DAB0E8}" srcOrd="0" destOrd="0" presId="urn:microsoft.com/office/officeart/2005/8/layout/process1"/>
    <dgm:cxn modelId="{80875A0D-036D-4372-8FF1-3DEADF237350}" type="presOf" srcId="{40C9FC37-26A0-4229-A73E-190CF346D202}" destId="{A7EE5AE2-E610-41FF-93D7-CFFA7B3E2A3A}" srcOrd="0" destOrd="0" presId="urn:microsoft.com/office/officeart/2005/8/layout/process1"/>
    <dgm:cxn modelId="{04915344-3BEB-42EF-A9A3-7E3B9D3F09DB}" type="presOf" srcId="{769E5371-E375-45D7-9359-041587A93475}" destId="{D4214B7A-45EE-44D8-9181-7E66ACC035FA}" srcOrd="1" destOrd="0" presId="urn:microsoft.com/office/officeart/2005/8/layout/process1"/>
    <dgm:cxn modelId="{3446C85E-F4C8-40BB-BADF-21356E763324}" type="presOf" srcId="{122018C8-F464-4BC5-A361-8EAFDE1D203E}" destId="{1E1C7BC3-7A52-42F2-B8A8-E75A7F0E5A25}" srcOrd="0" destOrd="0" presId="urn:microsoft.com/office/officeart/2005/8/layout/process1"/>
    <dgm:cxn modelId="{ADD2470D-2D54-4021-8CA8-8F3A78FF7B1D}" type="presParOf" srcId="{74A813F8-8150-48A7-BAEF-7B8B22DAB0E8}" destId="{1E1C7BC3-7A52-42F2-B8A8-E75A7F0E5A25}" srcOrd="0" destOrd="0" presId="urn:microsoft.com/office/officeart/2005/8/layout/process1"/>
    <dgm:cxn modelId="{B5ADA715-25D6-4188-BB65-E1FA741E3F81}" type="presParOf" srcId="{74A813F8-8150-48A7-BAEF-7B8B22DAB0E8}" destId="{E74C5F9D-7096-4673-BBC7-7204F8B6D564}" srcOrd="1" destOrd="0" presId="urn:microsoft.com/office/officeart/2005/8/layout/process1"/>
    <dgm:cxn modelId="{4BA01809-0A53-4C98-BC8F-BD9CEE94CC84}" type="presParOf" srcId="{E74C5F9D-7096-4673-BBC7-7204F8B6D564}" destId="{D4214B7A-45EE-44D8-9181-7E66ACC035FA}" srcOrd="0" destOrd="0" presId="urn:microsoft.com/office/officeart/2005/8/layout/process1"/>
    <dgm:cxn modelId="{EC6CB64C-F4EC-45CD-A346-77CC955DC534}"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a:solidFill>
          <a:schemeClr val="bg2">
            <a:lumMod val="75000"/>
          </a:schemeClr>
        </a:solidFill>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a:solidFill>
          <a:schemeClr val="bg2">
            <a:lumMod val="75000"/>
          </a:schemeClr>
        </a:solidFill>
      </dgm:spPr>
      <dgm:t>
        <a:bodyPr/>
        <a:lstStyle/>
        <a:p>
          <a:endParaRPr lang="es-EC"/>
        </a:p>
      </dgm:t>
    </dgm:pt>
    <dgm:pt modelId="{9D5AF45D-39A3-4082-BD65-76368B36D1BF}">
      <dgm:prSet phldrT="[Texto]"/>
      <dgm:spPr>
        <a:solidFill>
          <a:schemeClr val="bg2">
            <a:lumMod val="75000"/>
          </a:schemeClr>
        </a:solidFill>
      </dgm:spPr>
      <dgm:t>
        <a:bodyPr/>
        <a:lstStyle/>
        <a:p>
          <a:r>
            <a:rPr lang="es-EC" dirty="0" smtClean="0"/>
            <a:t>Selección y designación de coordinador, socios y </a:t>
          </a:r>
          <a:r>
            <a:rPr lang="es-EC" smtClean="0"/>
            <a:t>representantes.</a:t>
          </a:r>
          <a:endParaRPr lang="es-EC" dirty="0" smtClean="0"/>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a:solidFill>
          <a:schemeClr val="bg2">
            <a:lumMod val="75000"/>
          </a:schemeClr>
        </a:solidFill>
      </dgm:spPr>
      <dgm:t>
        <a:bodyPr/>
        <a:lstStyle/>
        <a:p>
          <a:endParaRPr lang="es-EC"/>
        </a:p>
      </dgm:t>
    </dgm:pt>
    <dgm:pt modelId="{94C72EBB-49D7-4994-A48D-920B4F89D317}">
      <dgm:prSet phldrT="[Texto]"/>
      <dgm:spPr>
        <a:solidFill>
          <a:schemeClr val="accent5"/>
        </a:solidFill>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a:solidFill>
          <a:schemeClr val="bg2">
            <a:lumMod val="75000"/>
          </a:schemeClr>
        </a:solidFill>
      </dgm:spPr>
      <dgm:t>
        <a:bodyPr/>
        <a:lstStyle/>
        <a:p>
          <a:endParaRPr lang="es-EC"/>
        </a:p>
      </dgm:t>
    </dgm:pt>
    <dgm:pt modelId="{E46ABE06-20C4-4D63-A150-64E54F40C9FE}">
      <dgm:prSet phldrT="[Texto]"/>
      <dgm:spPr>
        <a:solidFill>
          <a:schemeClr val="bg2">
            <a:lumMod val="75000"/>
          </a:schemeClr>
        </a:solidFill>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a:solidFill>
          <a:schemeClr val="bg2">
            <a:lumMod val="75000"/>
          </a:schemeClr>
        </a:solidFill>
      </dgm:spPr>
      <dgm:t>
        <a:bodyPr/>
        <a:lstStyle/>
        <a:p>
          <a:endParaRPr lang="es-EC"/>
        </a:p>
      </dgm:t>
    </dgm:pt>
    <dgm:pt modelId="{425B0326-C76F-4CF8-855F-236E9B57A887}">
      <dgm:prSet phldrT="[Texto]"/>
      <dgm:spPr>
        <a:solidFill>
          <a:schemeClr val="bg2">
            <a:lumMod val="75000"/>
          </a:schemeClr>
        </a:solidFill>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a:solidFill>
          <a:schemeClr val="bg2">
            <a:lumMod val="75000"/>
          </a:schemeClr>
        </a:solidFill>
      </dgm:spPr>
      <dgm:t>
        <a:bodyPr/>
        <a:lstStyle/>
        <a:p>
          <a:endParaRPr lang="es-EC"/>
        </a:p>
      </dgm:t>
    </dgm:pt>
    <dgm:pt modelId="{A362D8F6-13C3-43A9-9C6E-BFECFACDBB6E}">
      <dgm:prSet phldrT="[Texto]"/>
      <dgm:spPr>
        <a:solidFill>
          <a:schemeClr val="bg2">
            <a:lumMod val="75000"/>
          </a:schemeClr>
        </a:solidFill>
      </dgm:spPr>
      <dgm:t>
        <a:bodyPr/>
        <a:lstStyle/>
        <a:p>
          <a:r>
            <a:rPr lang="es-EC" dirty="0" smtClean="0"/>
            <a:t>Implementación y seguimiento</a:t>
          </a:r>
          <a:endParaRPr lang="es-EC" dirty="0"/>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a:solidFill>
          <a:schemeClr val="bg2">
            <a:lumMod val="75000"/>
          </a:schemeClr>
        </a:solidFill>
      </dgm:spPr>
      <dgm:t>
        <a:bodyPr/>
        <a:lstStyle/>
        <a:p>
          <a:endParaRPr lang="es-EC"/>
        </a:p>
      </dgm:t>
    </dgm:pt>
    <dgm:pt modelId="{784EE308-5E83-42E3-9E7B-DC62AFB66B1D}">
      <dgm:prSet phldrT="[Texto]"/>
      <dgm:spPr>
        <a:solidFill>
          <a:schemeClr val="bg2">
            <a:lumMod val="75000"/>
          </a:schemeClr>
        </a:solidFill>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a:solidFill>
          <a:schemeClr val="bg2">
            <a:lumMod val="75000"/>
          </a:schemeClr>
        </a:solidFill>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D2BBC558-AEDF-4D08-B89E-B3C0CA4ABEA1}" type="presOf" srcId="{73AF023B-938F-4651-9C8E-FCCED5437A41}" destId="{686008FA-3AA3-4511-89BF-5FAE510FC2CC}" srcOrd="1" destOrd="0" presId="urn:microsoft.com/office/officeart/2005/8/layout/cycle7"/>
    <dgm:cxn modelId="{C22E6021-06B7-472F-907F-DADEB9AB2148}" type="presOf" srcId="{E46ABE06-20C4-4D63-A150-64E54F40C9FE}" destId="{DFDAF26B-2E90-4012-8A57-B8F5DB23003D}" srcOrd="0" destOrd="0" presId="urn:microsoft.com/office/officeart/2005/8/layout/cycle7"/>
    <dgm:cxn modelId="{AB01E71E-5584-4796-84F4-362579AD1278}" type="presOf" srcId="{393DB055-26C7-4178-BFF3-317B7E2B611A}" destId="{8A8DA97A-F1E0-4224-93CF-CC49E0EABFFC}" srcOrd="0" destOrd="0" presId="urn:microsoft.com/office/officeart/2005/8/layout/cycle7"/>
    <dgm:cxn modelId="{618229B1-FDB7-4CBE-B5A1-504BC85941AF}" type="presOf" srcId="{9906D1B9-164B-47AE-8786-35B5C2F16560}" destId="{D65E6F50-DD32-48DD-BD65-F57FDF685764}" srcOrd="1" destOrd="0" presId="urn:microsoft.com/office/officeart/2005/8/layout/cycle7"/>
    <dgm:cxn modelId="{5A6047B4-4C05-4A37-A936-E07E404DAD40}" type="presOf" srcId="{F842C23A-6054-4A6D-81E4-47B520525C41}" destId="{BF56F9BE-4D1D-412A-ABF9-108A071DDDD7}" srcOrd="1" destOrd="0" presId="urn:microsoft.com/office/officeart/2005/8/layout/cycle7"/>
    <dgm:cxn modelId="{77D8DAC4-90FE-4417-B8AA-4BDE1995C86F}" type="presOf" srcId="{82E7842D-2E7F-4DB8-8120-E9CCAA7980A9}" destId="{70A9D10A-FE34-4246-AAF0-AF622995E684}" srcOrd="1" destOrd="0" presId="urn:microsoft.com/office/officeart/2005/8/layout/cycle7"/>
    <dgm:cxn modelId="{AA81CE92-09C9-484D-A100-2224DAF13D5E}" type="presOf" srcId="{9906D1B9-164B-47AE-8786-35B5C2F16560}" destId="{37BB5797-046B-4856-965B-FFA136D34955}" srcOrd="0" destOrd="0" presId="urn:microsoft.com/office/officeart/2005/8/layout/cycle7"/>
    <dgm:cxn modelId="{CD3BB263-79BD-492A-B1A9-D86673644F96}" type="presOf" srcId="{958C1342-DFDF-450D-BB5E-0DC947552D4C}" destId="{0FD49DCB-B162-45BB-9D31-B54743094251}" srcOrd="1" destOrd="0" presId="urn:microsoft.com/office/officeart/2005/8/layout/cycle7"/>
    <dgm:cxn modelId="{BB21B712-DA6B-49B6-B0F3-62AE870FE575}" type="presOf" srcId="{784EE308-5E83-42E3-9E7B-DC62AFB66B1D}" destId="{C0204136-FABA-40DF-BAB5-F37CB038050C}" srcOrd="0" destOrd="0" presId="urn:microsoft.com/office/officeart/2005/8/layout/cycle7"/>
    <dgm:cxn modelId="{A07BD3FD-354D-4086-8FD4-148E88578E3C}" type="presOf" srcId="{07DB50B9-2C21-4025-88AE-40DC0DFF67FF}" destId="{CD9A7CF4-5EDC-48F9-8609-E03DF1913627}" srcOrd="0"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A1E87C44-1C7F-4813-B8AD-FC40E4C951EA}" type="presOf" srcId="{94C72EBB-49D7-4994-A48D-920B4F89D317}" destId="{D25038E3-AE50-48D1-8F3A-488369B48ABB}" srcOrd="0" destOrd="0" presId="urn:microsoft.com/office/officeart/2005/8/layout/cycle7"/>
    <dgm:cxn modelId="{CA18D756-84F0-41D2-81CE-EE9E960C09E2}" srcId="{9ECE64D4-C84F-4E4C-8940-369368869438}" destId="{784EE308-5E83-42E3-9E7B-DC62AFB66B1D}" srcOrd="2" destOrd="0" parTransId="{A2539C17-788C-4133-A78B-ADE27C09854F}" sibTransId="{73AF023B-938F-4651-9C8E-FCCED5437A41}"/>
    <dgm:cxn modelId="{9439D246-67C2-4034-835B-E60BF097521A}" type="presOf" srcId="{393DB055-26C7-4178-BFF3-317B7E2B611A}" destId="{29224D6D-8A7A-4632-BDE6-1A328B252077}" srcOrd="1" destOrd="0" presId="urn:microsoft.com/office/officeart/2005/8/layout/cycle7"/>
    <dgm:cxn modelId="{B4F0381B-EC04-4FE9-BAFE-9C1BF3A03941}" type="presOf" srcId="{73AF023B-938F-4651-9C8E-FCCED5437A41}" destId="{506EFF85-955F-4319-A881-D03A038F4CC3}" srcOrd="0" destOrd="0" presId="urn:microsoft.com/office/officeart/2005/8/layout/cycle7"/>
    <dgm:cxn modelId="{65CFD0E9-1431-4752-9A87-2D141DEE2287}" srcId="{9ECE64D4-C84F-4E4C-8940-369368869438}" destId="{9D5AF45D-39A3-4082-BD65-76368B36D1BF}" srcOrd="1" destOrd="0" parTransId="{3AFDF19A-4F34-4B9E-A6F5-FC29C6203188}" sibTransId="{F099ED8D-D023-4E65-B8BF-BB0541F45EA8}"/>
    <dgm:cxn modelId="{761B78EF-15E5-4983-BA71-4A6365D1F8F1}" srcId="{9ECE64D4-C84F-4E4C-8940-369368869438}" destId="{94C72EBB-49D7-4994-A48D-920B4F89D317}" srcOrd="3" destOrd="0" parTransId="{69B4A7CE-DE8D-478A-8255-BAE9144E6F12}" sibTransId="{9906D1B9-164B-47AE-8786-35B5C2F16560}"/>
    <dgm:cxn modelId="{A004DC25-3B95-43CD-854E-F044E897B310}" type="presOf" srcId="{A362D8F6-13C3-43A9-9C6E-BFECFACDBB6E}" destId="{43F12D4E-94E3-43B4-AFD8-1D140265BE67}" srcOrd="0" destOrd="0" presId="urn:microsoft.com/office/officeart/2005/8/layout/cycle7"/>
    <dgm:cxn modelId="{A5569EB7-E63E-4D9A-A24F-0995A52D0A9B}" type="presOf" srcId="{958C1342-DFDF-450D-BB5E-0DC947552D4C}" destId="{8CAF2597-9EE9-4957-B23B-9BACF56DDCE7}" srcOrd="0" destOrd="0" presId="urn:microsoft.com/office/officeart/2005/8/layout/cycle7"/>
    <dgm:cxn modelId="{79AD5F01-4B1F-461A-93C9-5C2BDF5EAEFE}" type="presOf" srcId="{F099ED8D-D023-4E65-B8BF-BB0541F45EA8}" destId="{542565E7-E6E8-4271-95B2-7045DB79DF3B}" srcOrd="0" destOrd="0" presId="urn:microsoft.com/office/officeart/2005/8/layout/cycle7"/>
    <dgm:cxn modelId="{CF17C796-6C33-4C9C-BC74-C0898D72FD66}" type="presOf" srcId="{9D5AF45D-39A3-4082-BD65-76368B36D1BF}" destId="{93821761-0564-40A5-B16C-AD662F749228}" srcOrd="0" destOrd="0" presId="urn:microsoft.com/office/officeart/2005/8/layout/cycle7"/>
    <dgm:cxn modelId="{02C0101C-D00C-46E6-AECB-9279DA07E3A1}" srcId="{9ECE64D4-C84F-4E4C-8940-369368869438}" destId="{07DB50B9-2C21-4025-88AE-40DC0DFF67FF}" srcOrd="0" destOrd="0" parTransId="{439AD413-5F31-459D-895F-BA0C11A8360E}" sibTransId="{82E7842D-2E7F-4DB8-8120-E9CCAA7980A9}"/>
    <dgm:cxn modelId="{F8365715-419E-47BE-9B4E-DE48C64E6D7D}" type="presOf" srcId="{F842C23A-6054-4A6D-81E4-47B520525C41}" destId="{BD2C5CE0-A7B1-41CA-84ED-CF6FEBB3DABE}" srcOrd="0" destOrd="0" presId="urn:microsoft.com/office/officeart/2005/8/layout/cycle7"/>
    <dgm:cxn modelId="{7FB9C929-00CC-4848-9587-7C0D6598BB1D}" type="presOf" srcId="{82E7842D-2E7F-4DB8-8120-E9CCAA7980A9}" destId="{91E98DD0-6680-4667-ADC6-27602713EC06}" srcOrd="0" destOrd="0" presId="urn:microsoft.com/office/officeart/2005/8/layout/cycle7"/>
    <dgm:cxn modelId="{C976FBBF-8E44-4061-AC53-71C9FDA9DAAD}" srcId="{9ECE64D4-C84F-4E4C-8940-369368869438}" destId="{425B0326-C76F-4CF8-855F-236E9B57A887}" srcOrd="5" destOrd="0" parTransId="{09D44D5F-F7A6-40C1-8A20-E93704B40AB3}" sibTransId="{F842C23A-6054-4A6D-81E4-47B520525C41}"/>
    <dgm:cxn modelId="{96550D86-1F4E-4F86-BDFB-D516C6D1EC06}" type="presOf" srcId="{F099ED8D-D023-4E65-B8BF-BB0541F45EA8}" destId="{BBBF7792-7D47-487B-AEDA-5A042BCDFDA0}" srcOrd="1" destOrd="0" presId="urn:microsoft.com/office/officeart/2005/8/layout/cycle7"/>
    <dgm:cxn modelId="{8334F7DC-9F41-4231-A40F-F9E71C51A6EB}" srcId="{9ECE64D4-C84F-4E4C-8940-369368869438}" destId="{A362D8F6-13C3-43A9-9C6E-BFECFACDBB6E}" srcOrd="6" destOrd="0" parTransId="{C3332078-A14C-4F7F-A1B9-D1396672B2CF}" sibTransId="{393DB055-26C7-4178-BFF3-317B7E2B611A}"/>
    <dgm:cxn modelId="{81C1718C-460B-4CA0-BD6A-78A4B96F0874}" type="presOf" srcId="{425B0326-C76F-4CF8-855F-236E9B57A887}" destId="{2EF97749-BDAB-41F2-9442-40B2C1F3DA0E}" srcOrd="0" destOrd="0" presId="urn:microsoft.com/office/officeart/2005/8/layout/cycle7"/>
    <dgm:cxn modelId="{F190C1DE-4EE2-49E6-ADE0-376B8087C8BB}" type="presOf" srcId="{9ECE64D4-C84F-4E4C-8940-369368869438}" destId="{E134A37E-B86C-4443-9AFD-B2BDCF4CA673}" srcOrd="0" destOrd="0" presId="urn:microsoft.com/office/officeart/2005/8/layout/cycle7"/>
    <dgm:cxn modelId="{FF48A38B-FAF7-4DFD-B1A5-74693D550165}" type="presParOf" srcId="{E134A37E-B86C-4443-9AFD-B2BDCF4CA673}" destId="{CD9A7CF4-5EDC-48F9-8609-E03DF1913627}" srcOrd="0" destOrd="0" presId="urn:microsoft.com/office/officeart/2005/8/layout/cycle7"/>
    <dgm:cxn modelId="{AD82A879-C02B-4208-BE00-A5C04BE6B31E}" type="presParOf" srcId="{E134A37E-B86C-4443-9AFD-B2BDCF4CA673}" destId="{91E98DD0-6680-4667-ADC6-27602713EC06}" srcOrd="1" destOrd="0" presId="urn:microsoft.com/office/officeart/2005/8/layout/cycle7"/>
    <dgm:cxn modelId="{45EA69CA-2D83-4985-8608-1A55D555F204}" type="presParOf" srcId="{91E98DD0-6680-4667-ADC6-27602713EC06}" destId="{70A9D10A-FE34-4246-AAF0-AF622995E684}" srcOrd="0" destOrd="0" presId="urn:microsoft.com/office/officeart/2005/8/layout/cycle7"/>
    <dgm:cxn modelId="{9AB60115-DB04-4C54-B11B-1D4CDC9574BF}" type="presParOf" srcId="{E134A37E-B86C-4443-9AFD-B2BDCF4CA673}" destId="{93821761-0564-40A5-B16C-AD662F749228}" srcOrd="2" destOrd="0" presId="urn:microsoft.com/office/officeart/2005/8/layout/cycle7"/>
    <dgm:cxn modelId="{DD669A96-78E2-4E18-B2D8-9E5FCFAEA1B7}" type="presParOf" srcId="{E134A37E-B86C-4443-9AFD-B2BDCF4CA673}" destId="{542565E7-E6E8-4271-95B2-7045DB79DF3B}" srcOrd="3" destOrd="0" presId="urn:microsoft.com/office/officeart/2005/8/layout/cycle7"/>
    <dgm:cxn modelId="{B1A6A825-D73F-463B-B638-86FD2B06DB6F}" type="presParOf" srcId="{542565E7-E6E8-4271-95B2-7045DB79DF3B}" destId="{BBBF7792-7D47-487B-AEDA-5A042BCDFDA0}" srcOrd="0" destOrd="0" presId="urn:microsoft.com/office/officeart/2005/8/layout/cycle7"/>
    <dgm:cxn modelId="{4F864128-093D-4CD1-8AEB-05AC7EF8C6A1}" type="presParOf" srcId="{E134A37E-B86C-4443-9AFD-B2BDCF4CA673}" destId="{C0204136-FABA-40DF-BAB5-F37CB038050C}" srcOrd="4" destOrd="0" presId="urn:microsoft.com/office/officeart/2005/8/layout/cycle7"/>
    <dgm:cxn modelId="{1E5F5407-8B10-42A7-925F-274121AD60A9}" type="presParOf" srcId="{E134A37E-B86C-4443-9AFD-B2BDCF4CA673}" destId="{506EFF85-955F-4319-A881-D03A038F4CC3}" srcOrd="5" destOrd="0" presId="urn:microsoft.com/office/officeart/2005/8/layout/cycle7"/>
    <dgm:cxn modelId="{60315087-0120-420F-8F65-14A56D7221EF}" type="presParOf" srcId="{506EFF85-955F-4319-A881-D03A038F4CC3}" destId="{686008FA-3AA3-4511-89BF-5FAE510FC2CC}" srcOrd="0" destOrd="0" presId="urn:microsoft.com/office/officeart/2005/8/layout/cycle7"/>
    <dgm:cxn modelId="{FA1C5FC0-7CCD-4F6F-9C06-83FAF1869D43}" type="presParOf" srcId="{E134A37E-B86C-4443-9AFD-B2BDCF4CA673}" destId="{D25038E3-AE50-48D1-8F3A-488369B48ABB}" srcOrd="6" destOrd="0" presId="urn:microsoft.com/office/officeart/2005/8/layout/cycle7"/>
    <dgm:cxn modelId="{4E729709-2E2F-4A0A-99DC-36936E1560E3}" type="presParOf" srcId="{E134A37E-B86C-4443-9AFD-B2BDCF4CA673}" destId="{37BB5797-046B-4856-965B-FFA136D34955}" srcOrd="7" destOrd="0" presId="urn:microsoft.com/office/officeart/2005/8/layout/cycle7"/>
    <dgm:cxn modelId="{153D08B3-ED7D-4E82-B944-9513B8A0159F}" type="presParOf" srcId="{37BB5797-046B-4856-965B-FFA136D34955}" destId="{D65E6F50-DD32-48DD-BD65-F57FDF685764}" srcOrd="0" destOrd="0" presId="urn:microsoft.com/office/officeart/2005/8/layout/cycle7"/>
    <dgm:cxn modelId="{998C3B2D-0889-4CB4-97EA-689885A7FC2F}" type="presParOf" srcId="{E134A37E-B86C-4443-9AFD-B2BDCF4CA673}" destId="{DFDAF26B-2E90-4012-8A57-B8F5DB23003D}" srcOrd="8" destOrd="0" presId="urn:microsoft.com/office/officeart/2005/8/layout/cycle7"/>
    <dgm:cxn modelId="{048BAC93-942D-4B9E-A6CC-FBDBBBAA5F7B}" type="presParOf" srcId="{E134A37E-B86C-4443-9AFD-B2BDCF4CA673}" destId="{8CAF2597-9EE9-4957-B23B-9BACF56DDCE7}" srcOrd="9" destOrd="0" presId="urn:microsoft.com/office/officeart/2005/8/layout/cycle7"/>
    <dgm:cxn modelId="{C98C0203-B8B0-4DD4-8609-6D7EBA2CA969}" type="presParOf" srcId="{8CAF2597-9EE9-4957-B23B-9BACF56DDCE7}" destId="{0FD49DCB-B162-45BB-9D31-B54743094251}" srcOrd="0" destOrd="0" presId="urn:microsoft.com/office/officeart/2005/8/layout/cycle7"/>
    <dgm:cxn modelId="{06368302-142F-4FEC-8975-36EBF33C1B74}" type="presParOf" srcId="{E134A37E-B86C-4443-9AFD-B2BDCF4CA673}" destId="{2EF97749-BDAB-41F2-9442-40B2C1F3DA0E}" srcOrd="10" destOrd="0" presId="urn:microsoft.com/office/officeart/2005/8/layout/cycle7"/>
    <dgm:cxn modelId="{BD943C4C-C7CA-46EB-81E4-1E1A6D699887}" type="presParOf" srcId="{E134A37E-B86C-4443-9AFD-B2BDCF4CA673}" destId="{BD2C5CE0-A7B1-41CA-84ED-CF6FEBB3DABE}" srcOrd="11" destOrd="0" presId="urn:microsoft.com/office/officeart/2005/8/layout/cycle7"/>
    <dgm:cxn modelId="{45B56FC3-4033-4BC2-B0F5-F65648D9F499}" type="presParOf" srcId="{BD2C5CE0-A7B1-41CA-84ED-CF6FEBB3DABE}" destId="{BF56F9BE-4D1D-412A-ABF9-108A071DDDD7}" srcOrd="0" destOrd="0" presId="urn:microsoft.com/office/officeart/2005/8/layout/cycle7"/>
    <dgm:cxn modelId="{41D430F9-A03F-4565-AC9B-1897C1D8F837}" type="presParOf" srcId="{E134A37E-B86C-4443-9AFD-B2BDCF4CA673}" destId="{43F12D4E-94E3-43B4-AFD8-1D140265BE67}" srcOrd="12" destOrd="0" presId="urn:microsoft.com/office/officeart/2005/8/layout/cycle7"/>
    <dgm:cxn modelId="{A0576A6A-0DB5-4CE9-82B8-C0C00E45A68C}" type="presParOf" srcId="{E134A37E-B86C-4443-9AFD-B2BDCF4CA673}" destId="{8A8DA97A-F1E0-4224-93CF-CC49E0EABFFC}" srcOrd="13" destOrd="0" presId="urn:microsoft.com/office/officeart/2005/8/layout/cycle7"/>
    <dgm:cxn modelId="{E3087B95-F9E2-43DD-88BD-456C5392193C}"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3C2AACC-B2DF-4F52-AF6E-BBA8EEE707CB}"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s-EC"/>
        </a:p>
      </dgm:t>
    </dgm:pt>
    <dgm:pt modelId="{D0260484-7C50-4BE0-9D07-8B548E19C953}">
      <dgm:prSet phldrT="[Texto]" custT="1"/>
      <dgm:spPr/>
      <dgm:t>
        <a:bodyPr/>
        <a:lstStyle/>
        <a:p>
          <a:r>
            <a:rPr lang="es-EC" sz="1050" dirty="0" smtClean="0"/>
            <a:t>Visión Estratégica</a:t>
          </a:r>
          <a:endParaRPr lang="es-EC" sz="1050" dirty="0"/>
        </a:p>
      </dgm:t>
    </dgm:pt>
    <dgm:pt modelId="{DC1399BC-7438-49B3-AF51-CCF2721D15C7}" type="parTrans" cxnId="{306148E8-DD6C-4CCA-BC4E-23EE4E913907}">
      <dgm:prSet/>
      <dgm:spPr/>
      <dgm:t>
        <a:bodyPr/>
        <a:lstStyle/>
        <a:p>
          <a:endParaRPr lang="es-EC"/>
        </a:p>
      </dgm:t>
    </dgm:pt>
    <dgm:pt modelId="{F106D689-3D68-4FBF-A769-ECA43D3D8E97}" type="sibTrans" cxnId="{306148E8-DD6C-4CCA-BC4E-23EE4E913907}">
      <dgm:prSet/>
      <dgm:spPr/>
      <dgm:t>
        <a:bodyPr/>
        <a:lstStyle/>
        <a:p>
          <a:endParaRPr lang="es-EC"/>
        </a:p>
      </dgm:t>
    </dgm:pt>
    <dgm:pt modelId="{926D664A-70D3-483C-AC7E-EFC3B39D0E22}">
      <dgm:prSet phldrT="[Texto]"/>
      <dgm:spPr/>
      <dgm:t>
        <a:bodyPr/>
        <a:lstStyle/>
        <a:p>
          <a:r>
            <a:rPr lang="es-EC" dirty="0" smtClean="0"/>
            <a:t>Capacidad</a:t>
          </a:r>
        </a:p>
      </dgm:t>
    </dgm:pt>
    <dgm:pt modelId="{18A71DF3-A9BF-443F-8DEC-5D401AD54FA0}" type="parTrans" cxnId="{7895F236-6A40-4EEA-A186-876645E71607}">
      <dgm:prSet/>
      <dgm:spPr/>
      <dgm:t>
        <a:bodyPr/>
        <a:lstStyle/>
        <a:p>
          <a:endParaRPr lang="es-EC"/>
        </a:p>
      </dgm:t>
    </dgm:pt>
    <dgm:pt modelId="{9DFE4824-27BE-45C3-A6B7-42286F068816}" type="sibTrans" cxnId="{7895F236-6A40-4EEA-A186-876645E71607}">
      <dgm:prSet/>
      <dgm:spPr/>
      <dgm:t>
        <a:bodyPr/>
        <a:lstStyle/>
        <a:p>
          <a:endParaRPr lang="es-EC"/>
        </a:p>
      </dgm:t>
    </dgm:pt>
    <dgm:pt modelId="{78E9878C-B251-467E-A466-9B7E411E21EB}">
      <dgm:prSet phldrT="[Texto]"/>
      <dgm:spPr/>
      <dgm:t>
        <a:bodyPr/>
        <a:lstStyle/>
        <a:p>
          <a:r>
            <a:rPr lang="es-EC" dirty="0" smtClean="0"/>
            <a:t>Mercado</a:t>
          </a:r>
          <a:endParaRPr lang="es-EC" dirty="0"/>
        </a:p>
      </dgm:t>
    </dgm:pt>
    <dgm:pt modelId="{B88AC2D8-BA6D-4902-931D-BC542C337F34}" type="parTrans" cxnId="{83E1955D-AF5E-4183-96E1-285CD530EFBF}">
      <dgm:prSet/>
      <dgm:spPr/>
      <dgm:t>
        <a:bodyPr/>
        <a:lstStyle/>
        <a:p>
          <a:endParaRPr lang="es-EC"/>
        </a:p>
      </dgm:t>
    </dgm:pt>
    <dgm:pt modelId="{BF3E100E-77C4-4026-BD4A-C16354ED458A}" type="sibTrans" cxnId="{83E1955D-AF5E-4183-96E1-285CD530EFBF}">
      <dgm:prSet/>
      <dgm:spPr/>
      <dgm:t>
        <a:bodyPr/>
        <a:lstStyle/>
        <a:p>
          <a:endParaRPr lang="es-EC"/>
        </a:p>
      </dgm:t>
    </dgm:pt>
    <dgm:pt modelId="{47096CED-A326-4E1C-A56D-FEB1EF9DC05A}">
      <dgm:prSet phldrT="[Texto]"/>
      <dgm:spPr/>
      <dgm:t>
        <a:bodyPr/>
        <a:lstStyle/>
        <a:p>
          <a:r>
            <a:rPr lang="es-EC" dirty="0" smtClean="0"/>
            <a:t>Política de precios</a:t>
          </a:r>
          <a:endParaRPr lang="es-EC" dirty="0"/>
        </a:p>
      </dgm:t>
    </dgm:pt>
    <dgm:pt modelId="{427D758B-EA91-44F9-A3A4-4BC9F211FF69}" type="parTrans" cxnId="{F28A5C6A-4937-4C15-9F56-EB6FCC0788C8}">
      <dgm:prSet/>
      <dgm:spPr/>
      <dgm:t>
        <a:bodyPr/>
        <a:lstStyle/>
        <a:p>
          <a:endParaRPr lang="es-EC"/>
        </a:p>
      </dgm:t>
    </dgm:pt>
    <dgm:pt modelId="{4887A76F-17A6-4ADB-A311-2E5C6B649BAE}" type="sibTrans" cxnId="{F28A5C6A-4937-4C15-9F56-EB6FCC0788C8}">
      <dgm:prSet/>
      <dgm:spPr/>
      <dgm:t>
        <a:bodyPr/>
        <a:lstStyle/>
        <a:p>
          <a:endParaRPr lang="es-EC"/>
        </a:p>
      </dgm:t>
    </dgm:pt>
    <dgm:pt modelId="{AFE39E93-7417-422C-BB7B-1D5127D8E012}">
      <dgm:prSet phldrT="[Texto]"/>
      <dgm:spPr/>
      <dgm:t>
        <a:bodyPr/>
        <a:lstStyle/>
        <a:p>
          <a:r>
            <a:rPr lang="es-EC" dirty="0" smtClean="0"/>
            <a:t>Calidad</a:t>
          </a:r>
        </a:p>
      </dgm:t>
    </dgm:pt>
    <dgm:pt modelId="{30226BE1-E83E-4788-93DA-6B4F473BA9C7}" type="parTrans" cxnId="{CEA9DB46-B83F-4AA5-B5B7-9AE982F12722}">
      <dgm:prSet/>
      <dgm:spPr/>
      <dgm:t>
        <a:bodyPr/>
        <a:lstStyle/>
        <a:p>
          <a:endParaRPr lang="es-EC"/>
        </a:p>
      </dgm:t>
    </dgm:pt>
    <dgm:pt modelId="{D9EF1B3A-10ED-4085-871E-14106E40BDA6}" type="sibTrans" cxnId="{CEA9DB46-B83F-4AA5-B5B7-9AE982F12722}">
      <dgm:prSet/>
      <dgm:spPr/>
      <dgm:t>
        <a:bodyPr/>
        <a:lstStyle/>
        <a:p>
          <a:endParaRPr lang="es-EC"/>
        </a:p>
      </dgm:t>
    </dgm:pt>
    <dgm:pt modelId="{0B971994-7EAA-4ABC-ACDD-3F0C724C9B4F}">
      <dgm:prSet phldrT="[Texto]"/>
      <dgm:spPr/>
      <dgm:t>
        <a:bodyPr/>
        <a:lstStyle/>
        <a:p>
          <a:r>
            <a:rPr lang="es-EC" dirty="0" smtClean="0"/>
            <a:t>Certificación</a:t>
          </a:r>
        </a:p>
      </dgm:t>
    </dgm:pt>
    <dgm:pt modelId="{19312D38-4800-4C34-A7A9-0991519A24AE}" type="parTrans" cxnId="{68C1FB5E-AAE6-4407-95B1-28B2BB582E96}">
      <dgm:prSet/>
      <dgm:spPr/>
      <dgm:t>
        <a:bodyPr/>
        <a:lstStyle/>
        <a:p>
          <a:endParaRPr lang="es-EC"/>
        </a:p>
      </dgm:t>
    </dgm:pt>
    <dgm:pt modelId="{A90F355D-EED5-4B47-AAA1-78A2F36C4FFB}" type="sibTrans" cxnId="{68C1FB5E-AAE6-4407-95B1-28B2BB582E96}">
      <dgm:prSet/>
      <dgm:spPr/>
      <dgm:t>
        <a:bodyPr/>
        <a:lstStyle/>
        <a:p>
          <a:endParaRPr lang="es-EC"/>
        </a:p>
      </dgm:t>
    </dgm:pt>
    <dgm:pt modelId="{66D98C47-5F4D-4E2E-9246-793BABE8B57C}">
      <dgm:prSet phldrT="[Texto]" custT="1"/>
      <dgm:spPr/>
      <dgm:t>
        <a:bodyPr/>
        <a:lstStyle/>
        <a:p>
          <a:r>
            <a:rPr lang="es-EC" sz="1050" dirty="0" smtClean="0"/>
            <a:t>Actividades</a:t>
          </a:r>
        </a:p>
      </dgm:t>
    </dgm:pt>
    <dgm:pt modelId="{FC4DED0D-520C-46E1-9A79-CA0943E524E8}" type="parTrans" cxnId="{BCD66912-4BDE-4907-8327-3DC5F15082D2}">
      <dgm:prSet/>
      <dgm:spPr/>
      <dgm:t>
        <a:bodyPr/>
        <a:lstStyle/>
        <a:p>
          <a:endParaRPr lang="es-EC"/>
        </a:p>
      </dgm:t>
    </dgm:pt>
    <dgm:pt modelId="{233DE295-D11B-4F23-BDAB-75D559FC6FC0}" type="sibTrans" cxnId="{BCD66912-4BDE-4907-8327-3DC5F15082D2}">
      <dgm:prSet/>
      <dgm:spPr/>
      <dgm:t>
        <a:bodyPr/>
        <a:lstStyle/>
        <a:p>
          <a:endParaRPr lang="es-EC"/>
        </a:p>
      </dgm:t>
    </dgm:pt>
    <dgm:pt modelId="{443D8FEC-EE20-4DC7-95D5-E259931C759B}">
      <dgm:prSet phldrT="[Texto]"/>
      <dgm:spPr/>
      <dgm:t>
        <a:bodyPr/>
        <a:lstStyle/>
        <a:p>
          <a:r>
            <a:rPr lang="es-EC" dirty="0" smtClean="0"/>
            <a:t>Apoyo </a:t>
          </a:r>
          <a:r>
            <a:rPr lang="es-EC" dirty="0" err="1" smtClean="0"/>
            <a:t>MAGAP</a:t>
          </a:r>
          <a:endParaRPr lang="es-EC" dirty="0" smtClean="0"/>
        </a:p>
      </dgm:t>
    </dgm:pt>
    <dgm:pt modelId="{4982F7AA-FEF2-4EB8-8EA0-DC2785798859}" type="parTrans" cxnId="{5AAA29EE-1787-4746-8DE6-588812B75817}">
      <dgm:prSet/>
      <dgm:spPr/>
      <dgm:t>
        <a:bodyPr/>
        <a:lstStyle/>
        <a:p>
          <a:endParaRPr lang="es-EC"/>
        </a:p>
      </dgm:t>
    </dgm:pt>
    <dgm:pt modelId="{F3856D43-CA7F-4576-9627-59CEFF923531}" type="sibTrans" cxnId="{5AAA29EE-1787-4746-8DE6-588812B75817}">
      <dgm:prSet/>
      <dgm:spPr/>
      <dgm:t>
        <a:bodyPr/>
        <a:lstStyle/>
        <a:p>
          <a:endParaRPr lang="es-EC"/>
        </a:p>
      </dgm:t>
    </dgm:pt>
    <dgm:pt modelId="{0286182F-EDBB-481B-91FC-5FAB8B7A34CC}">
      <dgm:prSet phldrT="[Texto]"/>
      <dgm:spPr/>
      <dgm:t>
        <a:bodyPr/>
        <a:lstStyle/>
        <a:p>
          <a:r>
            <a:rPr lang="es-EC" dirty="0" smtClean="0"/>
            <a:t>Sitio WEB</a:t>
          </a:r>
        </a:p>
      </dgm:t>
    </dgm:pt>
    <dgm:pt modelId="{7437046B-A2D8-4541-A394-FCAB94663861}" type="parTrans" cxnId="{267EDC99-8BEC-45A3-8E01-E9AE3F8C7E9E}">
      <dgm:prSet/>
      <dgm:spPr/>
      <dgm:t>
        <a:bodyPr/>
        <a:lstStyle/>
        <a:p>
          <a:endParaRPr lang="es-EC"/>
        </a:p>
      </dgm:t>
    </dgm:pt>
    <dgm:pt modelId="{44C03914-83D5-4B78-A690-6DBF1948AA5C}" type="sibTrans" cxnId="{267EDC99-8BEC-45A3-8E01-E9AE3F8C7E9E}">
      <dgm:prSet/>
      <dgm:spPr/>
      <dgm:t>
        <a:bodyPr/>
        <a:lstStyle/>
        <a:p>
          <a:endParaRPr lang="es-EC"/>
        </a:p>
      </dgm:t>
    </dgm:pt>
    <dgm:pt modelId="{A4E9D3CC-D0C2-4098-8DD4-22533794046E}">
      <dgm:prSet phldrT="[Texto]"/>
      <dgm:spPr/>
      <dgm:t>
        <a:bodyPr/>
        <a:lstStyle/>
        <a:p>
          <a:r>
            <a:rPr lang="es-EC" dirty="0" smtClean="0"/>
            <a:t>Programa de capacitaciones</a:t>
          </a:r>
        </a:p>
      </dgm:t>
    </dgm:pt>
    <dgm:pt modelId="{C5585389-9632-4AFD-8713-50657052E175}" type="parTrans" cxnId="{A3B3D0E3-FB56-4045-89F2-E302DB39E785}">
      <dgm:prSet/>
      <dgm:spPr/>
      <dgm:t>
        <a:bodyPr/>
        <a:lstStyle/>
        <a:p>
          <a:endParaRPr lang="es-EC"/>
        </a:p>
      </dgm:t>
    </dgm:pt>
    <dgm:pt modelId="{A72B6394-AB6F-4301-A610-C9D36B42D0F0}" type="sibTrans" cxnId="{A3B3D0E3-FB56-4045-89F2-E302DB39E785}">
      <dgm:prSet/>
      <dgm:spPr/>
      <dgm:t>
        <a:bodyPr/>
        <a:lstStyle/>
        <a:p>
          <a:endParaRPr lang="es-EC"/>
        </a:p>
      </dgm:t>
    </dgm:pt>
    <dgm:pt modelId="{34C9109A-096C-45F6-ACB9-498DDDFD5CCB}">
      <dgm:prSet phldrT="[Texto]"/>
      <dgm:spPr/>
      <dgm:t>
        <a:bodyPr/>
        <a:lstStyle/>
        <a:p>
          <a:r>
            <a:rPr lang="es-EC" dirty="0" smtClean="0"/>
            <a:t>Ampliación bodega  almacenamiento</a:t>
          </a:r>
        </a:p>
      </dgm:t>
    </dgm:pt>
    <dgm:pt modelId="{FB19B544-490C-4135-A581-32A9D7CC0A34}" type="parTrans" cxnId="{C205CC69-0362-461F-B0F8-66279E6BD350}">
      <dgm:prSet/>
      <dgm:spPr/>
      <dgm:t>
        <a:bodyPr/>
        <a:lstStyle/>
        <a:p>
          <a:endParaRPr lang="es-EC"/>
        </a:p>
      </dgm:t>
    </dgm:pt>
    <dgm:pt modelId="{676A484D-C06A-48F3-8F27-BF60696F467B}" type="sibTrans" cxnId="{C205CC69-0362-461F-B0F8-66279E6BD350}">
      <dgm:prSet/>
      <dgm:spPr/>
      <dgm:t>
        <a:bodyPr/>
        <a:lstStyle/>
        <a:p>
          <a:endParaRPr lang="es-EC"/>
        </a:p>
      </dgm:t>
    </dgm:pt>
    <dgm:pt modelId="{089A42BD-64BF-4FD7-9F0B-0ADBBF3E06D6}">
      <dgm:prSet phldrT="[Texto]" custT="1"/>
      <dgm:spPr/>
      <dgm:t>
        <a:bodyPr/>
        <a:lstStyle/>
        <a:p>
          <a:r>
            <a:rPr lang="es-EC" sz="1050" dirty="0" smtClean="0"/>
            <a:t>Financiamiento y Presupuesto </a:t>
          </a:r>
        </a:p>
      </dgm:t>
    </dgm:pt>
    <dgm:pt modelId="{7B1EA5B6-49A4-4BBB-90EE-7EAAE64F9E27}" type="parTrans" cxnId="{8593FE6C-3399-4453-84B2-B1B3B510FD33}">
      <dgm:prSet/>
      <dgm:spPr/>
      <dgm:t>
        <a:bodyPr/>
        <a:lstStyle/>
        <a:p>
          <a:endParaRPr lang="es-EC"/>
        </a:p>
      </dgm:t>
    </dgm:pt>
    <dgm:pt modelId="{8C54F823-1E97-4556-9C01-966D8DF856F2}" type="sibTrans" cxnId="{8593FE6C-3399-4453-84B2-B1B3B510FD33}">
      <dgm:prSet/>
      <dgm:spPr/>
      <dgm:t>
        <a:bodyPr/>
        <a:lstStyle/>
        <a:p>
          <a:endParaRPr lang="es-EC"/>
        </a:p>
      </dgm:t>
    </dgm:pt>
    <dgm:pt modelId="{961876C5-D03A-4B95-AC70-3F60E9E34835}">
      <dgm:prSet phldrT="[Texto]" custT="1"/>
      <dgm:spPr/>
      <dgm:t>
        <a:bodyPr/>
        <a:lstStyle/>
        <a:p>
          <a:r>
            <a:rPr lang="es-EC" sz="1050" dirty="0" smtClean="0"/>
            <a:t>Estructura Orgánica</a:t>
          </a:r>
        </a:p>
      </dgm:t>
    </dgm:pt>
    <dgm:pt modelId="{3C49762E-7324-4991-9AE2-397D207890E9}" type="parTrans" cxnId="{B28C0653-DBC0-448D-AD20-3B4E55CC20E9}">
      <dgm:prSet/>
      <dgm:spPr/>
      <dgm:t>
        <a:bodyPr/>
        <a:lstStyle/>
        <a:p>
          <a:endParaRPr lang="es-EC"/>
        </a:p>
      </dgm:t>
    </dgm:pt>
    <dgm:pt modelId="{72CA010C-7A61-4356-BC06-C25593B9AB43}" type="sibTrans" cxnId="{B28C0653-DBC0-448D-AD20-3B4E55CC20E9}">
      <dgm:prSet/>
      <dgm:spPr/>
      <dgm:t>
        <a:bodyPr/>
        <a:lstStyle/>
        <a:p>
          <a:endParaRPr lang="es-EC"/>
        </a:p>
      </dgm:t>
    </dgm:pt>
    <dgm:pt modelId="{83ECDEA7-2E9E-4372-87FD-CF1FDF665E78}" type="pres">
      <dgm:prSet presAssocID="{53C2AACC-B2DF-4F52-AF6E-BBA8EEE707CB}" presName="vert0" presStyleCnt="0">
        <dgm:presLayoutVars>
          <dgm:dir/>
          <dgm:animOne val="branch"/>
          <dgm:animLvl val="lvl"/>
        </dgm:presLayoutVars>
      </dgm:prSet>
      <dgm:spPr/>
      <dgm:t>
        <a:bodyPr/>
        <a:lstStyle/>
        <a:p>
          <a:endParaRPr lang="es-EC"/>
        </a:p>
      </dgm:t>
    </dgm:pt>
    <dgm:pt modelId="{F8BC0C04-9B53-4F7C-81F4-20E3598C2DDF}" type="pres">
      <dgm:prSet presAssocID="{D0260484-7C50-4BE0-9D07-8B548E19C953}" presName="thickLine" presStyleLbl="alignNode1" presStyleIdx="0" presStyleCnt="4"/>
      <dgm:spPr/>
    </dgm:pt>
    <dgm:pt modelId="{9CFF85D1-F4E2-421E-9EFE-CB3A38F5F5B3}" type="pres">
      <dgm:prSet presAssocID="{D0260484-7C50-4BE0-9D07-8B548E19C953}" presName="horz1" presStyleCnt="0"/>
      <dgm:spPr/>
    </dgm:pt>
    <dgm:pt modelId="{94104650-B1B1-49F4-B4E0-28B372CBC4AC}" type="pres">
      <dgm:prSet presAssocID="{D0260484-7C50-4BE0-9D07-8B548E19C953}" presName="tx1" presStyleLbl="revTx" presStyleIdx="0" presStyleCnt="13" custScaleX="137416"/>
      <dgm:spPr/>
      <dgm:t>
        <a:bodyPr/>
        <a:lstStyle/>
        <a:p>
          <a:endParaRPr lang="es-EC"/>
        </a:p>
      </dgm:t>
    </dgm:pt>
    <dgm:pt modelId="{532AB632-0ACE-419B-99BC-B2233D58CC08}" type="pres">
      <dgm:prSet presAssocID="{D0260484-7C50-4BE0-9D07-8B548E19C953}" presName="vert1" presStyleCnt="0"/>
      <dgm:spPr/>
    </dgm:pt>
    <dgm:pt modelId="{FB7594A6-36C7-478D-846E-A4D7DE8331F5}" type="pres">
      <dgm:prSet presAssocID="{926D664A-70D3-483C-AC7E-EFC3B39D0E22}" presName="vertSpace2a" presStyleCnt="0"/>
      <dgm:spPr/>
    </dgm:pt>
    <dgm:pt modelId="{B266A656-9EB6-4F45-869F-42C5EC429164}" type="pres">
      <dgm:prSet presAssocID="{926D664A-70D3-483C-AC7E-EFC3B39D0E22}" presName="horz2" presStyleCnt="0"/>
      <dgm:spPr/>
    </dgm:pt>
    <dgm:pt modelId="{5C1E6881-1AA5-4823-B2AA-9778921DD5E7}" type="pres">
      <dgm:prSet presAssocID="{926D664A-70D3-483C-AC7E-EFC3B39D0E22}" presName="horzSpace2" presStyleCnt="0"/>
      <dgm:spPr/>
    </dgm:pt>
    <dgm:pt modelId="{19EC76FE-9ED7-4C7B-9B25-64276F7B9C9C}" type="pres">
      <dgm:prSet presAssocID="{926D664A-70D3-483C-AC7E-EFC3B39D0E22}" presName="tx2" presStyleLbl="revTx" presStyleIdx="1" presStyleCnt="13"/>
      <dgm:spPr/>
      <dgm:t>
        <a:bodyPr/>
        <a:lstStyle/>
        <a:p>
          <a:endParaRPr lang="es-EC"/>
        </a:p>
      </dgm:t>
    </dgm:pt>
    <dgm:pt modelId="{158187B8-B699-4868-A17C-514B750ABD11}" type="pres">
      <dgm:prSet presAssocID="{926D664A-70D3-483C-AC7E-EFC3B39D0E22}" presName="vert2" presStyleCnt="0"/>
      <dgm:spPr/>
    </dgm:pt>
    <dgm:pt modelId="{00C6077F-55FE-4652-A812-EA4474D9D47E}" type="pres">
      <dgm:prSet presAssocID="{926D664A-70D3-483C-AC7E-EFC3B39D0E22}" presName="thinLine2b" presStyleLbl="callout" presStyleIdx="0" presStyleCnt="9"/>
      <dgm:spPr/>
    </dgm:pt>
    <dgm:pt modelId="{ABA45B2F-57ED-4E81-83BA-F01545E0A04F}" type="pres">
      <dgm:prSet presAssocID="{926D664A-70D3-483C-AC7E-EFC3B39D0E22}" presName="vertSpace2b" presStyleCnt="0"/>
      <dgm:spPr/>
    </dgm:pt>
    <dgm:pt modelId="{110738D8-9ADE-433A-80B2-F7B5E457BC9A}" type="pres">
      <dgm:prSet presAssocID="{78E9878C-B251-467E-A466-9B7E411E21EB}" presName="horz2" presStyleCnt="0"/>
      <dgm:spPr/>
    </dgm:pt>
    <dgm:pt modelId="{7C978DFA-9DE6-43E5-8226-2ED7848BA0C8}" type="pres">
      <dgm:prSet presAssocID="{78E9878C-B251-467E-A466-9B7E411E21EB}" presName="horzSpace2" presStyleCnt="0"/>
      <dgm:spPr/>
    </dgm:pt>
    <dgm:pt modelId="{70705BE1-C37B-4315-929D-BC918D5F59B5}" type="pres">
      <dgm:prSet presAssocID="{78E9878C-B251-467E-A466-9B7E411E21EB}" presName="tx2" presStyleLbl="revTx" presStyleIdx="2" presStyleCnt="13"/>
      <dgm:spPr/>
      <dgm:t>
        <a:bodyPr/>
        <a:lstStyle/>
        <a:p>
          <a:endParaRPr lang="es-EC"/>
        </a:p>
      </dgm:t>
    </dgm:pt>
    <dgm:pt modelId="{E81D06DD-0286-478C-A852-446BAF73A122}" type="pres">
      <dgm:prSet presAssocID="{78E9878C-B251-467E-A466-9B7E411E21EB}" presName="vert2" presStyleCnt="0"/>
      <dgm:spPr/>
    </dgm:pt>
    <dgm:pt modelId="{C4E38968-5B79-4AF0-AF13-2CE7AE4C1BAD}" type="pres">
      <dgm:prSet presAssocID="{78E9878C-B251-467E-A466-9B7E411E21EB}" presName="thinLine2b" presStyleLbl="callout" presStyleIdx="1" presStyleCnt="9"/>
      <dgm:spPr/>
    </dgm:pt>
    <dgm:pt modelId="{71A0FBEE-4341-444D-81DA-81F51C156BB2}" type="pres">
      <dgm:prSet presAssocID="{78E9878C-B251-467E-A466-9B7E411E21EB}" presName="vertSpace2b" presStyleCnt="0"/>
      <dgm:spPr/>
    </dgm:pt>
    <dgm:pt modelId="{67031766-986C-4F10-A2FC-0E760DB993FD}" type="pres">
      <dgm:prSet presAssocID="{47096CED-A326-4E1C-A56D-FEB1EF9DC05A}" presName="horz2" presStyleCnt="0"/>
      <dgm:spPr/>
    </dgm:pt>
    <dgm:pt modelId="{B5C5E7A6-8A41-40CA-86AD-210740571367}" type="pres">
      <dgm:prSet presAssocID="{47096CED-A326-4E1C-A56D-FEB1EF9DC05A}" presName="horzSpace2" presStyleCnt="0"/>
      <dgm:spPr/>
    </dgm:pt>
    <dgm:pt modelId="{2F242507-FDFD-4C9E-8E1F-044A2949A774}" type="pres">
      <dgm:prSet presAssocID="{47096CED-A326-4E1C-A56D-FEB1EF9DC05A}" presName="tx2" presStyleLbl="revTx" presStyleIdx="3" presStyleCnt="13"/>
      <dgm:spPr/>
      <dgm:t>
        <a:bodyPr/>
        <a:lstStyle/>
        <a:p>
          <a:endParaRPr lang="es-EC"/>
        </a:p>
      </dgm:t>
    </dgm:pt>
    <dgm:pt modelId="{4AF1E0F9-1682-4B4E-A9E3-316F36D82920}" type="pres">
      <dgm:prSet presAssocID="{47096CED-A326-4E1C-A56D-FEB1EF9DC05A}" presName="vert2" presStyleCnt="0"/>
      <dgm:spPr/>
    </dgm:pt>
    <dgm:pt modelId="{08CFAE6F-6253-46B5-A386-4609E4AC2019}" type="pres">
      <dgm:prSet presAssocID="{47096CED-A326-4E1C-A56D-FEB1EF9DC05A}" presName="thinLine2b" presStyleLbl="callout" presStyleIdx="2" presStyleCnt="9"/>
      <dgm:spPr/>
    </dgm:pt>
    <dgm:pt modelId="{77F08C06-422B-4C61-B714-223BCBF58B12}" type="pres">
      <dgm:prSet presAssocID="{47096CED-A326-4E1C-A56D-FEB1EF9DC05A}" presName="vertSpace2b" presStyleCnt="0"/>
      <dgm:spPr/>
    </dgm:pt>
    <dgm:pt modelId="{F9752B08-6C5D-482C-B23B-0973B3A84FE4}" type="pres">
      <dgm:prSet presAssocID="{AFE39E93-7417-422C-BB7B-1D5127D8E012}" presName="horz2" presStyleCnt="0"/>
      <dgm:spPr/>
    </dgm:pt>
    <dgm:pt modelId="{471FEC0B-7E0D-45B5-838B-4D12CB7DDE58}" type="pres">
      <dgm:prSet presAssocID="{AFE39E93-7417-422C-BB7B-1D5127D8E012}" presName="horzSpace2" presStyleCnt="0"/>
      <dgm:spPr/>
    </dgm:pt>
    <dgm:pt modelId="{4203D82F-A845-4321-8EDC-34EDE120A92B}" type="pres">
      <dgm:prSet presAssocID="{AFE39E93-7417-422C-BB7B-1D5127D8E012}" presName="tx2" presStyleLbl="revTx" presStyleIdx="4" presStyleCnt="13"/>
      <dgm:spPr/>
      <dgm:t>
        <a:bodyPr/>
        <a:lstStyle/>
        <a:p>
          <a:endParaRPr lang="es-EC"/>
        </a:p>
      </dgm:t>
    </dgm:pt>
    <dgm:pt modelId="{9FAF14D3-FA8A-41E9-BC7B-C68580368018}" type="pres">
      <dgm:prSet presAssocID="{AFE39E93-7417-422C-BB7B-1D5127D8E012}" presName="vert2" presStyleCnt="0"/>
      <dgm:spPr/>
    </dgm:pt>
    <dgm:pt modelId="{2465DBA0-2109-47E8-9CFC-77EDD87F239C}" type="pres">
      <dgm:prSet presAssocID="{AFE39E93-7417-422C-BB7B-1D5127D8E012}" presName="thinLine2b" presStyleLbl="callout" presStyleIdx="3" presStyleCnt="9"/>
      <dgm:spPr/>
    </dgm:pt>
    <dgm:pt modelId="{07365229-3119-4E5F-ADCE-CB7D3CEF0C58}" type="pres">
      <dgm:prSet presAssocID="{AFE39E93-7417-422C-BB7B-1D5127D8E012}" presName="vertSpace2b" presStyleCnt="0"/>
      <dgm:spPr/>
    </dgm:pt>
    <dgm:pt modelId="{88C1A2E0-50A0-4CD7-8230-236E0F2CE8AC}" type="pres">
      <dgm:prSet presAssocID="{0B971994-7EAA-4ABC-ACDD-3F0C724C9B4F}" presName="horz2" presStyleCnt="0"/>
      <dgm:spPr/>
    </dgm:pt>
    <dgm:pt modelId="{1181B912-DEDB-4D06-AA5C-017E9857062C}" type="pres">
      <dgm:prSet presAssocID="{0B971994-7EAA-4ABC-ACDD-3F0C724C9B4F}" presName="horzSpace2" presStyleCnt="0"/>
      <dgm:spPr/>
    </dgm:pt>
    <dgm:pt modelId="{7610D0C6-A349-4A67-8664-679A19F1FA43}" type="pres">
      <dgm:prSet presAssocID="{0B971994-7EAA-4ABC-ACDD-3F0C724C9B4F}" presName="tx2" presStyleLbl="revTx" presStyleIdx="5" presStyleCnt="13"/>
      <dgm:spPr/>
      <dgm:t>
        <a:bodyPr/>
        <a:lstStyle/>
        <a:p>
          <a:endParaRPr lang="es-EC"/>
        </a:p>
      </dgm:t>
    </dgm:pt>
    <dgm:pt modelId="{858C88FC-C53B-45EA-8E3F-F1CA5AB1F3B9}" type="pres">
      <dgm:prSet presAssocID="{0B971994-7EAA-4ABC-ACDD-3F0C724C9B4F}" presName="vert2" presStyleCnt="0"/>
      <dgm:spPr/>
    </dgm:pt>
    <dgm:pt modelId="{690F1CB1-3DBC-46BE-A1C1-0884091168DB}" type="pres">
      <dgm:prSet presAssocID="{0B971994-7EAA-4ABC-ACDD-3F0C724C9B4F}" presName="thinLine2b" presStyleLbl="callout" presStyleIdx="4" presStyleCnt="9"/>
      <dgm:spPr/>
    </dgm:pt>
    <dgm:pt modelId="{D17C763E-34D8-4745-9398-65D7F8328038}" type="pres">
      <dgm:prSet presAssocID="{0B971994-7EAA-4ABC-ACDD-3F0C724C9B4F}" presName="vertSpace2b" presStyleCnt="0"/>
      <dgm:spPr/>
    </dgm:pt>
    <dgm:pt modelId="{41E3C134-4CCF-4E21-BB79-4E1627C5CDAA}" type="pres">
      <dgm:prSet presAssocID="{66D98C47-5F4D-4E2E-9246-793BABE8B57C}" presName="thickLine" presStyleLbl="alignNode1" presStyleIdx="1" presStyleCnt="4"/>
      <dgm:spPr/>
    </dgm:pt>
    <dgm:pt modelId="{AA5C9A1D-4C89-4E03-9D74-DAF6193800E1}" type="pres">
      <dgm:prSet presAssocID="{66D98C47-5F4D-4E2E-9246-793BABE8B57C}" presName="horz1" presStyleCnt="0"/>
      <dgm:spPr/>
    </dgm:pt>
    <dgm:pt modelId="{DD2CB352-B3CD-470D-AA3F-57C669B434AE}" type="pres">
      <dgm:prSet presAssocID="{66D98C47-5F4D-4E2E-9246-793BABE8B57C}" presName="tx1" presStyleLbl="revTx" presStyleIdx="6" presStyleCnt="13" custScaleX="129866"/>
      <dgm:spPr/>
      <dgm:t>
        <a:bodyPr/>
        <a:lstStyle/>
        <a:p>
          <a:endParaRPr lang="es-EC"/>
        </a:p>
      </dgm:t>
    </dgm:pt>
    <dgm:pt modelId="{BBAB7746-D90F-4295-9D68-44F1F07E9C09}" type="pres">
      <dgm:prSet presAssocID="{66D98C47-5F4D-4E2E-9246-793BABE8B57C}" presName="vert1" presStyleCnt="0"/>
      <dgm:spPr/>
    </dgm:pt>
    <dgm:pt modelId="{1AED5309-7F46-4513-B396-F520B5EB9DD4}" type="pres">
      <dgm:prSet presAssocID="{443D8FEC-EE20-4DC7-95D5-E259931C759B}" presName="vertSpace2a" presStyleCnt="0"/>
      <dgm:spPr/>
    </dgm:pt>
    <dgm:pt modelId="{B7CF35ED-8692-4E85-9AB5-3600772664BC}" type="pres">
      <dgm:prSet presAssocID="{443D8FEC-EE20-4DC7-95D5-E259931C759B}" presName="horz2" presStyleCnt="0"/>
      <dgm:spPr/>
    </dgm:pt>
    <dgm:pt modelId="{B28584FC-4461-4FF1-97DD-65E2D712E92A}" type="pres">
      <dgm:prSet presAssocID="{443D8FEC-EE20-4DC7-95D5-E259931C759B}" presName="horzSpace2" presStyleCnt="0"/>
      <dgm:spPr/>
    </dgm:pt>
    <dgm:pt modelId="{FAFCEBF8-EEA3-4BD5-9C02-92615A0B5AC4}" type="pres">
      <dgm:prSet presAssocID="{443D8FEC-EE20-4DC7-95D5-E259931C759B}" presName="tx2" presStyleLbl="revTx" presStyleIdx="7" presStyleCnt="13"/>
      <dgm:spPr/>
      <dgm:t>
        <a:bodyPr/>
        <a:lstStyle/>
        <a:p>
          <a:endParaRPr lang="es-EC"/>
        </a:p>
      </dgm:t>
    </dgm:pt>
    <dgm:pt modelId="{84BA0A6C-FCB9-4CF6-8DE5-D44FD1692C1D}" type="pres">
      <dgm:prSet presAssocID="{443D8FEC-EE20-4DC7-95D5-E259931C759B}" presName="vert2" presStyleCnt="0"/>
      <dgm:spPr/>
    </dgm:pt>
    <dgm:pt modelId="{099612E5-0617-47F8-A917-4AEBC7022DDF}" type="pres">
      <dgm:prSet presAssocID="{443D8FEC-EE20-4DC7-95D5-E259931C759B}" presName="thinLine2b" presStyleLbl="callout" presStyleIdx="5" presStyleCnt="9"/>
      <dgm:spPr/>
    </dgm:pt>
    <dgm:pt modelId="{89E40A04-E1A0-43BE-9EEA-3182E004CEF6}" type="pres">
      <dgm:prSet presAssocID="{443D8FEC-EE20-4DC7-95D5-E259931C759B}" presName="vertSpace2b" presStyleCnt="0"/>
      <dgm:spPr/>
    </dgm:pt>
    <dgm:pt modelId="{376BD99A-D9BA-466C-974C-1C6A48CFA218}" type="pres">
      <dgm:prSet presAssocID="{0286182F-EDBB-481B-91FC-5FAB8B7A34CC}" presName="horz2" presStyleCnt="0"/>
      <dgm:spPr/>
    </dgm:pt>
    <dgm:pt modelId="{8E0B67AD-2738-4E87-8DFD-EEFC39CB306B}" type="pres">
      <dgm:prSet presAssocID="{0286182F-EDBB-481B-91FC-5FAB8B7A34CC}" presName="horzSpace2" presStyleCnt="0"/>
      <dgm:spPr/>
    </dgm:pt>
    <dgm:pt modelId="{308C9990-2EF5-4546-82EC-4EEA253904EB}" type="pres">
      <dgm:prSet presAssocID="{0286182F-EDBB-481B-91FC-5FAB8B7A34CC}" presName="tx2" presStyleLbl="revTx" presStyleIdx="8" presStyleCnt="13"/>
      <dgm:spPr/>
      <dgm:t>
        <a:bodyPr/>
        <a:lstStyle/>
        <a:p>
          <a:endParaRPr lang="es-EC"/>
        </a:p>
      </dgm:t>
    </dgm:pt>
    <dgm:pt modelId="{4E76E44A-CD8C-4586-9666-7247E562B64B}" type="pres">
      <dgm:prSet presAssocID="{0286182F-EDBB-481B-91FC-5FAB8B7A34CC}" presName="vert2" presStyleCnt="0"/>
      <dgm:spPr/>
    </dgm:pt>
    <dgm:pt modelId="{FAAEA78B-C31F-4079-9E1B-0B51710B5E5A}" type="pres">
      <dgm:prSet presAssocID="{0286182F-EDBB-481B-91FC-5FAB8B7A34CC}" presName="thinLine2b" presStyleLbl="callout" presStyleIdx="6" presStyleCnt="9"/>
      <dgm:spPr/>
    </dgm:pt>
    <dgm:pt modelId="{567E0EE3-0527-4FD4-9E3E-759FD1652446}" type="pres">
      <dgm:prSet presAssocID="{0286182F-EDBB-481B-91FC-5FAB8B7A34CC}" presName="vertSpace2b" presStyleCnt="0"/>
      <dgm:spPr/>
    </dgm:pt>
    <dgm:pt modelId="{E1FB6B7E-850D-4DDF-9E10-CD5E95CF57C1}" type="pres">
      <dgm:prSet presAssocID="{A4E9D3CC-D0C2-4098-8DD4-22533794046E}" presName="horz2" presStyleCnt="0"/>
      <dgm:spPr/>
    </dgm:pt>
    <dgm:pt modelId="{0CD2A541-443E-43F1-8347-F07149E0006D}" type="pres">
      <dgm:prSet presAssocID="{A4E9D3CC-D0C2-4098-8DD4-22533794046E}" presName="horzSpace2" presStyleCnt="0"/>
      <dgm:spPr/>
    </dgm:pt>
    <dgm:pt modelId="{69EB4F19-7C1E-47CB-861F-4F4F71DBD6A1}" type="pres">
      <dgm:prSet presAssocID="{A4E9D3CC-D0C2-4098-8DD4-22533794046E}" presName="tx2" presStyleLbl="revTx" presStyleIdx="9" presStyleCnt="13"/>
      <dgm:spPr/>
      <dgm:t>
        <a:bodyPr/>
        <a:lstStyle/>
        <a:p>
          <a:endParaRPr lang="es-EC"/>
        </a:p>
      </dgm:t>
    </dgm:pt>
    <dgm:pt modelId="{4393FFB1-2425-47D8-866F-B1A785B0192C}" type="pres">
      <dgm:prSet presAssocID="{A4E9D3CC-D0C2-4098-8DD4-22533794046E}" presName="vert2" presStyleCnt="0"/>
      <dgm:spPr/>
    </dgm:pt>
    <dgm:pt modelId="{740EE4E8-AE1A-4BDF-9B8B-B9E9104B4E17}" type="pres">
      <dgm:prSet presAssocID="{A4E9D3CC-D0C2-4098-8DD4-22533794046E}" presName="thinLine2b" presStyleLbl="callout" presStyleIdx="7" presStyleCnt="9"/>
      <dgm:spPr/>
    </dgm:pt>
    <dgm:pt modelId="{8B0F60B4-53E5-4FBA-8819-03DA464CA72C}" type="pres">
      <dgm:prSet presAssocID="{A4E9D3CC-D0C2-4098-8DD4-22533794046E}" presName="vertSpace2b" presStyleCnt="0"/>
      <dgm:spPr/>
    </dgm:pt>
    <dgm:pt modelId="{E88F87FA-3436-4FC7-AC62-1D4AA6F9BADC}" type="pres">
      <dgm:prSet presAssocID="{34C9109A-096C-45F6-ACB9-498DDDFD5CCB}" presName="horz2" presStyleCnt="0"/>
      <dgm:spPr/>
    </dgm:pt>
    <dgm:pt modelId="{44D07E37-3418-46AB-BFAB-F8253988B561}" type="pres">
      <dgm:prSet presAssocID="{34C9109A-096C-45F6-ACB9-498DDDFD5CCB}" presName="horzSpace2" presStyleCnt="0"/>
      <dgm:spPr/>
    </dgm:pt>
    <dgm:pt modelId="{4DF62CBA-5A28-4307-9680-E7328921E2A7}" type="pres">
      <dgm:prSet presAssocID="{34C9109A-096C-45F6-ACB9-498DDDFD5CCB}" presName="tx2" presStyleLbl="revTx" presStyleIdx="10" presStyleCnt="13"/>
      <dgm:spPr/>
      <dgm:t>
        <a:bodyPr/>
        <a:lstStyle/>
        <a:p>
          <a:endParaRPr lang="es-EC"/>
        </a:p>
      </dgm:t>
    </dgm:pt>
    <dgm:pt modelId="{762D0687-B4EF-44A5-8A97-DD0FF9FE147E}" type="pres">
      <dgm:prSet presAssocID="{34C9109A-096C-45F6-ACB9-498DDDFD5CCB}" presName="vert2" presStyleCnt="0"/>
      <dgm:spPr/>
    </dgm:pt>
    <dgm:pt modelId="{2A8901BD-80AE-424F-B4B5-7D7CB5EDBB2C}" type="pres">
      <dgm:prSet presAssocID="{34C9109A-096C-45F6-ACB9-498DDDFD5CCB}" presName="thinLine2b" presStyleLbl="callout" presStyleIdx="8" presStyleCnt="9"/>
      <dgm:spPr/>
    </dgm:pt>
    <dgm:pt modelId="{0B4CB9CA-5EF4-4DE8-8A8D-13AEE5F6F559}" type="pres">
      <dgm:prSet presAssocID="{34C9109A-096C-45F6-ACB9-498DDDFD5CCB}" presName="vertSpace2b" presStyleCnt="0"/>
      <dgm:spPr/>
    </dgm:pt>
    <dgm:pt modelId="{0146EF27-3334-490C-B0DA-BA5D104C7CB8}" type="pres">
      <dgm:prSet presAssocID="{089A42BD-64BF-4FD7-9F0B-0ADBBF3E06D6}" presName="thickLine" presStyleLbl="alignNode1" presStyleIdx="2" presStyleCnt="4"/>
      <dgm:spPr/>
    </dgm:pt>
    <dgm:pt modelId="{20618DF9-B648-4966-B4FA-A294501BA15F}" type="pres">
      <dgm:prSet presAssocID="{089A42BD-64BF-4FD7-9F0B-0ADBBF3E06D6}" presName="horz1" presStyleCnt="0"/>
      <dgm:spPr/>
    </dgm:pt>
    <dgm:pt modelId="{207F9F4E-21EE-4BBD-85A4-40211B3223E1}" type="pres">
      <dgm:prSet presAssocID="{089A42BD-64BF-4FD7-9F0B-0ADBBF3E06D6}" presName="tx1" presStyleLbl="revTx" presStyleIdx="11" presStyleCnt="13" custScaleX="402999" custScaleY="36278"/>
      <dgm:spPr/>
      <dgm:t>
        <a:bodyPr/>
        <a:lstStyle/>
        <a:p>
          <a:endParaRPr lang="es-EC"/>
        </a:p>
      </dgm:t>
    </dgm:pt>
    <dgm:pt modelId="{9ED662D5-AF23-4FE1-865E-46BFE38B4DBC}" type="pres">
      <dgm:prSet presAssocID="{089A42BD-64BF-4FD7-9F0B-0ADBBF3E06D6}" presName="vert1" presStyleCnt="0"/>
      <dgm:spPr/>
    </dgm:pt>
    <dgm:pt modelId="{323FB94C-45A7-4F89-B2F7-277B52FE9642}" type="pres">
      <dgm:prSet presAssocID="{961876C5-D03A-4B95-AC70-3F60E9E34835}" presName="thickLine" presStyleLbl="alignNode1" presStyleIdx="3" presStyleCnt="4"/>
      <dgm:spPr/>
    </dgm:pt>
    <dgm:pt modelId="{2898389E-99FD-445E-A89B-F415F81C87E0}" type="pres">
      <dgm:prSet presAssocID="{961876C5-D03A-4B95-AC70-3F60E9E34835}" presName="horz1" presStyleCnt="0"/>
      <dgm:spPr/>
    </dgm:pt>
    <dgm:pt modelId="{517DE347-4554-435C-8E6F-9FED0E86D017}" type="pres">
      <dgm:prSet presAssocID="{961876C5-D03A-4B95-AC70-3F60E9E34835}" presName="tx1" presStyleLbl="revTx" presStyleIdx="12" presStyleCnt="13" custScaleX="264786" custScaleY="32370"/>
      <dgm:spPr/>
      <dgm:t>
        <a:bodyPr/>
        <a:lstStyle/>
        <a:p>
          <a:endParaRPr lang="es-EC"/>
        </a:p>
      </dgm:t>
    </dgm:pt>
    <dgm:pt modelId="{ED2D091E-3DCA-4FCF-B23F-E6C73268FEF6}" type="pres">
      <dgm:prSet presAssocID="{961876C5-D03A-4B95-AC70-3F60E9E34835}" presName="vert1" presStyleCnt="0"/>
      <dgm:spPr/>
    </dgm:pt>
  </dgm:ptLst>
  <dgm:cxnLst>
    <dgm:cxn modelId="{1AFB3436-80C3-4F54-AB72-BABC30855217}" type="presOf" srcId="{78E9878C-B251-467E-A466-9B7E411E21EB}" destId="{70705BE1-C37B-4315-929D-BC918D5F59B5}" srcOrd="0" destOrd="0" presId="urn:microsoft.com/office/officeart/2008/layout/LinedList"/>
    <dgm:cxn modelId="{F28A5C6A-4937-4C15-9F56-EB6FCC0788C8}" srcId="{D0260484-7C50-4BE0-9D07-8B548E19C953}" destId="{47096CED-A326-4E1C-A56D-FEB1EF9DC05A}" srcOrd="2" destOrd="0" parTransId="{427D758B-EA91-44F9-A3A4-4BC9F211FF69}" sibTransId="{4887A76F-17A6-4ADB-A311-2E5C6B649BAE}"/>
    <dgm:cxn modelId="{4E9CFAFE-B903-4266-A80F-3B874F6AEEDA}" type="presOf" srcId="{53C2AACC-B2DF-4F52-AF6E-BBA8EEE707CB}" destId="{83ECDEA7-2E9E-4372-87FD-CF1FDF665E78}" srcOrd="0" destOrd="0" presId="urn:microsoft.com/office/officeart/2008/layout/LinedList"/>
    <dgm:cxn modelId="{3E3ADDD5-40C8-4645-AFC7-E0F254C310E5}" type="presOf" srcId="{0286182F-EDBB-481B-91FC-5FAB8B7A34CC}" destId="{308C9990-2EF5-4546-82EC-4EEA253904EB}" srcOrd="0" destOrd="0" presId="urn:microsoft.com/office/officeart/2008/layout/LinedList"/>
    <dgm:cxn modelId="{B28C0653-DBC0-448D-AD20-3B4E55CC20E9}" srcId="{53C2AACC-B2DF-4F52-AF6E-BBA8EEE707CB}" destId="{961876C5-D03A-4B95-AC70-3F60E9E34835}" srcOrd="3" destOrd="0" parTransId="{3C49762E-7324-4991-9AE2-397D207890E9}" sibTransId="{72CA010C-7A61-4356-BC06-C25593B9AB43}"/>
    <dgm:cxn modelId="{A3B3D0E3-FB56-4045-89F2-E302DB39E785}" srcId="{66D98C47-5F4D-4E2E-9246-793BABE8B57C}" destId="{A4E9D3CC-D0C2-4098-8DD4-22533794046E}" srcOrd="2" destOrd="0" parTransId="{C5585389-9632-4AFD-8713-50657052E175}" sibTransId="{A72B6394-AB6F-4301-A610-C9D36B42D0F0}"/>
    <dgm:cxn modelId="{62BFCEB0-4205-4A33-BB45-A5D1933DC39A}" type="presOf" srcId="{0B971994-7EAA-4ABC-ACDD-3F0C724C9B4F}" destId="{7610D0C6-A349-4A67-8664-679A19F1FA43}" srcOrd="0" destOrd="0" presId="urn:microsoft.com/office/officeart/2008/layout/LinedList"/>
    <dgm:cxn modelId="{8593FE6C-3399-4453-84B2-B1B3B510FD33}" srcId="{53C2AACC-B2DF-4F52-AF6E-BBA8EEE707CB}" destId="{089A42BD-64BF-4FD7-9F0B-0ADBBF3E06D6}" srcOrd="2" destOrd="0" parTransId="{7B1EA5B6-49A4-4BBB-90EE-7EAAE64F9E27}" sibTransId="{8C54F823-1E97-4556-9C01-966D8DF856F2}"/>
    <dgm:cxn modelId="{5F6FE79E-96FF-4A73-8C41-26376F6BD9BA}" type="presOf" srcId="{A4E9D3CC-D0C2-4098-8DD4-22533794046E}" destId="{69EB4F19-7C1E-47CB-861F-4F4F71DBD6A1}" srcOrd="0" destOrd="0" presId="urn:microsoft.com/office/officeart/2008/layout/LinedList"/>
    <dgm:cxn modelId="{1568AADE-424E-4339-81E3-6C083A0CA0E4}" type="presOf" srcId="{34C9109A-096C-45F6-ACB9-498DDDFD5CCB}" destId="{4DF62CBA-5A28-4307-9680-E7328921E2A7}" srcOrd="0" destOrd="0" presId="urn:microsoft.com/office/officeart/2008/layout/LinedList"/>
    <dgm:cxn modelId="{8FAEC63D-2A3C-4FE9-A9AE-87220DA17F67}" type="presOf" srcId="{089A42BD-64BF-4FD7-9F0B-0ADBBF3E06D6}" destId="{207F9F4E-21EE-4BBD-85A4-40211B3223E1}" srcOrd="0" destOrd="0" presId="urn:microsoft.com/office/officeart/2008/layout/LinedList"/>
    <dgm:cxn modelId="{68C1FB5E-AAE6-4407-95B1-28B2BB582E96}" srcId="{D0260484-7C50-4BE0-9D07-8B548E19C953}" destId="{0B971994-7EAA-4ABC-ACDD-3F0C724C9B4F}" srcOrd="4" destOrd="0" parTransId="{19312D38-4800-4C34-A7A9-0991519A24AE}" sibTransId="{A90F355D-EED5-4B47-AAA1-78A2F36C4FFB}"/>
    <dgm:cxn modelId="{83E1955D-AF5E-4183-96E1-285CD530EFBF}" srcId="{D0260484-7C50-4BE0-9D07-8B548E19C953}" destId="{78E9878C-B251-467E-A466-9B7E411E21EB}" srcOrd="1" destOrd="0" parTransId="{B88AC2D8-BA6D-4902-931D-BC542C337F34}" sibTransId="{BF3E100E-77C4-4026-BD4A-C16354ED458A}"/>
    <dgm:cxn modelId="{4FC326E6-A156-448A-BCE1-A0339B5549F0}" type="presOf" srcId="{926D664A-70D3-483C-AC7E-EFC3B39D0E22}" destId="{19EC76FE-9ED7-4C7B-9B25-64276F7B9C9C}" srcOrd="0" destOrd="0" presId="urn:microsoft.com/office/officeart/2008/layout/LinedList"/>
    <dgm:cxn modelId="{C205CC69-0362-461F-B0F8-66279E6BD350}" srcId="{66D98C47-5F4D-4E2E-9246-793BABE8B57C}" destId="{34C9109A-096C-45F6-ACB9-498DDDFD5CCB}" srcOrd="3" destOrd="0" parTransId="{FB19B544-490C-4135-A581-32A9D7CC0A34}" sibTransId="{676A484D-C06A-48F3-8F27-BF60696F467B}"/>
    <dgm:cxn modelId="{F0B7F619-BBBE-4A7D-80B7-914EBB90E186}" type="presOf" srcId="{961876C5-D03A-4B95-AC70-3F60E9E34835}" destId="{517DE347-4554-435C-8E6F-9FED0E86D017}" srcOrd="0" destOrd="0" presId="urn:microsoft.com/office/officeart/2008/layout/LinedList"/>
    <dgm:cxn modelId="{BCD66912-4BDE-4907-8327-3DC5F15082D2}" srcId="{53C2AACC-B2DF-4F52-AF6E-BBA8EEE707CB}" destId="{66D98C47-5F4D-4E2E-9246-793BABE8B57C}" srcOrd="1" destOrd="0" parTransId="{FC4DED0D-520C-46E1-9A79-CA0943E524E8}" sibTransId="{233DE295-D11B-4F23-BDAB-75D559FC6FC0}"/>
    <dgm:cxn modelId="{CEA9DB46-B83F-4AA5-B5B7-9AE982F12722}" srcId="{D0260484-7C50-4BE0-9D07-8B548E19C953}" destId="{AFE39E93-7417-422C-BB7B-1D5127D8E012}" srcOrd="3" destOrd="0" parTransId="{30226BE1-E83E-4788-93DA-6B4F473BA9C7}" sibTransId="{D9EF1B3A-10ED-4085-871E-14106E40BDA6}"/>
    <dgm:cxn modelId="{7895F236-6A40-4EEA-A186-876645E71607}" srcId="{D0260484-7C50-4BE0-9D07-8B548E19C953}" destId="{926D664A-70D3-483C-AC7E-EFC3B39D0E22}" srcOrd="0" destOrd="0" parTransId="{18A71DF3-A9BF-443F-8DEC-5D401AD54FA0}" sibTransId="{9DFE4824-27BE-45C3-A6B7-42286F068816}"/>
    <dgm:cxn modelId="{5AAA29EE-1787-4746-8DE6-588812B75817}" srcId="{66D98C47-5F4D-4E2E-9246-793BABE8B57C}" destId="{443D8FEC-EE20-4DC7-95D5-E259931C759B}" srcOrd="0" destOrd="0" parTransId="{4982F7AA-FEF2-4EB8-8EA0-DC2785798859}" sibTransId="{F3856D43-CA7F-4576-9627-59CEFF923531}"/>
    <dgm:cxn modelId="{267EDC99-8BEC-45A3-8E01-E9AE3F8C7E9E}" srcId="{66D98C47-5F4D-4E2E-9246-793BABE8B57C}" destId="{0286182F-EDBB-481B-91FC-5FAB8B7A34CC}" srcOrd="1" destOrd="0" parTransId="{7437046B-A2D8-4541-A394-FCAB94663861}" sibTransId="{44C03914-83D5-4B78-A690-6DBF1948AA5C}"/>
    <dgm:cxn modelId="{409A1B73-8144-4056-8495-B1782AF3CD27}" type="presOf" srcId="{AFE39E93-7417-422C-BB7B-1D5127D8E012}" destId="{4203D82F-A845-4321-8EDC-34EDE120A92B}" srcOrd="0" destOrd="0" presId="urn:microsoft.com/office/officeart/2008/layout/LinedList"/>
    <dgm:cxn modelId="{306148E8-DD6C-4CCA-BC4E-23EE4E913907}" srcId="{53C2AACC-B2DF-4F52-AF6E-BBA8EEE707CB}" destId="{D0260484-7C50-4BE0-9D07-8B548E19C953}" srcOrd="0" destOrd="0" parTransId="{DC1399BC-7438-49B3-AF51-CCF2721D15C7}" sibTransId="{F106D689-3D68-4FBF-A769-ECA43D3D8E97}"/>
    <dgm:cxn modelId="{BC91FAD8-269A-4A9D-ADF5-E14B0668EA53}" type="presOf" srcId="{66D98C47-5F4D-4E2E-9246-793BABE8B57C}" destId="{DD2CB352-B3CD-470D-AA3F-57C669B434AE}" srcOrd="0" destOrd="0" presId="urn:microsoft.com/office/officeart/2008/layout/LinedList"/>
    <dgm:cxn modelId="{333A7B44-E018-4327-A511-B18134D4789C}" type="presOf" srcId="{443D8FEC-EE20-4DC7-95D5-E259931C759B}" destId="{FAFCEBF8-EEA3-4BD5-9C02-92615A0B5AC4}" srcOrd="0" destOrd="0" presId="urn:microsoft.com/office/officeart/2008/layout/LinedList"/>
    <dgm:cxn modelId="{3A9E5588-39FC-402D-AD35-868B4B309292}" type="presOf" srcId="{47096CED-A326-4E1C-A56D-FEB1EF9DC05A}" destId="{2F242507-FDFD-4C9E-8E1F-044A2949A774}" srcOrd="0" destOrd="0" presId="urn:microsoft.com/office/officeart/2008/layout/LinedList"/>
    <dgm:cxn modelId="{A53E6400-BDF5-44FC-8D4D-2C2031C631E7}" type="presOf" srcId="{D0260484-7C50-4BE0-9D07-8B548E19C953}" destId="{94104650-B1B1-49F4-B4E0-28B372CBC4AC}" srcOrd="0" destOrd="0" presId="urn:microsoft.com/office/officeart/2008/layout/LinedList"/>
    <dgm:cxn modelId="{C9A031A3-2D78-42C9-B7F1-F1873903DCFA}" type="presParOf" srcId="{83ECDEA7-2E9E-4372-87FD-CF1FDF665E78}" destId="{F8BC0C04-9B53-4F7C-81F4-20E3598C2DDF}" srcOrd="0" destOrd="0" presId="urn:microsoft.com/office/officeart/2008/layout/LinedList"/>
    <dgm:cxn modelId="{9CB0E690-BE6F-491C-AA53-75FE748CE14C}" type="presParOf" srcId="{83ECDEA7-2E9E-4372-87FD-CF1FDF665E78}" destId="{9CFF85D1-F4E2-421E-9EFE-CB3A38F5F5B3}" srcOrd="1" destOrd="0" presId="urn:microsoft.com/office/officeart/2008/layout/LinedList"/>
    <dgm:cxn modelId="{A3B6A460-3526-4BDF-B0C4-5C6943793587}" type="presParOf" srcId="{9CFF85D1-F4E2-421E-9EFE-CB3A38F5F5B3}" destId="{94104650-B1B1-49F4-B4E0-28B372CBC4AC}" srcOrd="0" destOrd="0" presId="urn:microsoft.com/office/officeart/2008/layout/LinedList"/>
    <dgm:cxn modelId="{F7B977D8-EE2D-4CC0-A3C1-201D1388330C}" type="presParOf" srcId="{9CFF85D1-F4E2-421E-9EFE-CB3A38F5F5B3}" destId="{532AB632-0ACE-419B-99BC-B2233D58CC08}" srcOrd="1" destOrd="0" presId="urn:microsoft.com/office/officeart/2008/layout/LinedList"/>
    <dgm:cxn modelId="{90AD128B-8D0A-4846-BD1F-7226AA4A0F03}" type="presParOf" srcId="{532AB632-0ACE-419B-99BC-B2233D58CC08}" destId="{FB7594A6-36C7-478D-846E-A4D7DE8331F5}" srcOrd="0" destOrd="0" presId="urn:microsoft.com/office/officeart/2008/layout/LinedList"/>
    <dgm:cxn modelId="{687781F7-6ACC-42D5-B86D-A80CB8F17C98}" type="presParOf" srcId="{532AB632-0ACE-419B-99BC-B2233D58CC08}" destId="{B266A656-9EB6-4F45-869F-42C5EC429164}" srcOrd="1" destOrd="0" presId="urn:microsoft.com/office/officeart/2008/layout/LinedList"/>
    <dgm:cxn modelId="{9EA4445B-BA0E-494A-B9BB-14E61E43289E}" type="presParOf" srcId="{B266A656-9EB6-4F45-869F-42C5EC429164}" destId="{5C1E6881-1AA5-4823-B2AA-9778921DD5E7}" srcOrd="0" destOrd="0" presId="urn:microsoft.com/office/officeart/2008/layout/LinedList"/>
    <dgm:cxn modelId="{B4953775-1740-47C0-8B05-FAE6925D648A}" type="presParOf" srcId="{B266A656-9EB6-4F45-869F-42C5EC429164}" destId="{19EC76FE-9ED7-4C7B-9B25-64276F7B9C9C}" srcOrd="1" destOrd="0" presId="urn:microsoft.com/office/officeart/2008/layout/LinedList"/>
    <dgm:cxn modelId="{22834106-8055-4E2B-A3CE-02AA7816ECB9}" type="presParOf" srcId="{B266A656-9EB6-4F45-869F-42C5EC429164}" destId="{158187B8-B699-4868-A17C-514B750ABD11}" srcOrd="2" destOrd="0" presId="urn:microsoft.com/office/officeart/2008/layout/LinedList"/>
    <dgm:cxn modelId="{AF6A72C5-86C6-4175-82D3-D000B12C5A27}" type="presParOf" srcId="{532AB632-0ACE-419B-99BC-B2233D58CC08}" destId="{00C6077F-55FE-4652-A812-EA4474D9D47E}" srcOrd="2" destOrd="0" presId="urn:microsoft.com/office/officeart/2008/layout/LinedList"/>
    <dgm:cxn modelId="{E1A676EB-5EC9-4C5F-8931-8455A8B93FDC}" type="presParOf" srcId="{532AB632-0ACE-419B-99BC-B2233D58CC08}" destId="{ABA45B2F-57ED-4E81-83BA-F01545E0A04F}" srcOrd="3" destOrd="0" presId="urn:microsoft.com/office/officeart/2008/layout/LinedList"/>
    <dgm:cxn modelId="{428F9F82-2C1D-4501-BEFB-6B1862F4A500}" type="presParOf" srcId="{532AB632-0ACE-419B-99BC-B2233D58CC08}" destId="{110738D8-9ADE-433A-80B2-F7B5E457BC9A}" srcOrd="4" destOrd="0" presId="urn:microsoft.com/office/officeart/2008/layout/LinedList"/>
    <dgm:cxn modelId="{02979F83-70D3-49CF-9F49-0A7ABC51AC50}" type="presParOf" srcId="{110738D8-9ADE-433A-80B2-F7B5E457BC9A}" destId="{7C978DFA-9DE6-43E5-8226-2ED7848BA0C8}" srcOrd="0" destOrd="0" presId="urn:microsoft.com/office/officeart/2008/layout/LinedList"/>
    <dgm:cxn modelId="{023F1F99-B37F-4652-BD27-7126CFF890CB}" type="presParOf" srcId="{110738D8-9ADE-433A-80B2-F7B5E457BC9A}" destId="{70705BE1-C37B-4315-929D-BC918D5F59B5}" srcOrd="1" destOrd="0" presId="urn:microsoft.com/office/officeart/2008/layout/LinedList"/>
    <dgm:cxn modelId="{2E9AED25-71E8-43C6-B1AB-D604C5AEA239}" type="presParOf" srcId="{110738D8-9ADE-433A-80B2-F7B5E457BC9A}" destId="{E81D06DD-0286-478C-A852-446BAF73A122}" srcOrd="2" destOrd="0" presId="urn:microsoft.com/office/officeart/2008/layout/LinedList"/>
    <dgm:cxn modelId="{18D2575F-B130-4DF1-AA83-CB22209B4B70}" type="presParOf" srcId="{532AB632-0ACE-419B-99BC-B2233D58CC08}" destId="{C4E38968-5B79-4AF0-AF13-2CE7AE4C1BAD}" srcOrd="5" destOrd="0" presId="urn:microsoft.com/office/officeart/2008/layout/LinedList"/>
    <dgm:cxn modelId="{5568D059-5E24-4351-ACB6-D0DB6DBBE4CE}" type="presParOf" srcId="{532AB632-0ACE-419B-99BC-B2233D58CC08}" destId="{71A0FBEE-4341-444D-81DA-81F51C156BB2}" srcOrd="6" destOrd="0" presId="urn:microsoft.com/office/officeart/2008/layout/LinedList"/>
    <dgm:cxn modelId="{2080D131-6AEB-4277-B437-D46E17744311}" type="presParOf" srcId="{532AB632-0ACE-419B-99BC-B2233D58CC08}" destId="{67031766-986C-4F10-A2FC-0E760DB993FD}" srcOrd="7" destOrd="0" presId="urn:microsoft.com/office/officeart/2008/layout/LinedList"/>
    <dgm:cxn modelId="{C9BA8DA5-BF1A-4CE2-B4E7-8357137DE5DD}" type="presParOf" srcId="{67031766-986C-4F10-A2FC-0E760DB993FD}" destId="{B5C5E7A6-8A41-40CA-86AD-210740571367}" srcOrd="0" destOrd="0" presId="urn:microsoft.com/office/officeart/2008/layout/LinedList"/>
    <dgm:cxn modelId="{2D7DD086-C605-458D-9F88-FE7276298CED}" type="presParOf" srcId="{67031766-986C-4F10-A2FC-0E760DB993FD}" destId="{2F242507-FDFD-4C9E-8E1F-044A2949A774}" srcOrd="1" destOrd="0" presId="urn:microsoft.com/office/officeart/2008/layout/LinedList"/>
    <dgm:cxn modelId="{D89EF0FD-40E1-4EF6-88AA-437D4B77DD3E}" type="presParOf" srcId="{67031766-986C-4F10-A2FC-0E760DB993FD}" destId="{4AF1E0F9-1682-4B4E-A9E3-316F36D82920}" srcOrd="2" destOrd="0" presId="urn:microsoft.com/office/officeart/2008/layout/LinedList"/>
    <dgm:cxn modelId="{5AA15BB2-285E-4901-943D-7FF0515F608F}" type="presParOf" srcId="{532AB632-0ACE-419B-99BC-B2233D58CC08}" destId="{08CFAE6F-6253-46B5-A386-4609E4AC2019}" srcOrd="8" destOrd="0" presId="urn:microsoft.com/office/officeart/2008/layout/LinedList"/>
    <dgm:cxn modelId="{57D48EF6-4F9C-403A-B915-98D7BB27A12D}" type="presParOf" srcId="{532AB632-0ACE-419B-99BC-B2233D58CC08}" destId="{77F08C06-422B-4C61-B714-223BCBF58B12}" srcOrd="9" destOrd="0" presId="urn:microsoft.com/office/officeart/2008/layout/LinedList"/>
    <dgm:cxn modelId="{72EE91C9-C31C-443D-910B-465A708E3566}" type="presParOf" srcId="{532AB632-0ACE-419B-99BC-B2233D58CC08}" destId="{F9752B08-6C5D-482C-B23B-0973B3A84FE4}" srcOrd="10" destOrd="0" presId="urn:microsoft.com/office/officeart/2008/layout/LinedList"/>
    <dgm:cxn modelId="{09C2C30D-E5B1-4C33-BA0C-D354AEADB17B}" type="presParOf" srcId="{F9752B08-6C5D-482C-B23B-0973B3A84FE4}" destId="{471FEC0B-7E0D-45B5-838B-4D12CB7DDE58}" srcOrd="0" destOrd="0" presId="urn:microsoft.com/office/officeart/2008/layout/LinedList"/>
    <dgm:cxn modelId="{B31F2887-5892-46D4-8AE9-3C8DC5D68E0B}" type="presParOf" srcId="{F9752B08-6C5D-482C-B23B-0973B3A84FE4}" destId="{4203D82F-A845-4321-8EDC-34EDE120A92B}" srcOrd="1" destOrd="0" presId="urn:microsoft.com/office/officeart/2008/layout/LinedList"/>
    <dgm:cxn modelId="{37FFFB0D-6633-49E3-9F9A-1EA5494228A7}" type="presParOf" srcId="{F9752B08-6C5D-482C-B23B-0973B3A84FE4}" destId="{9FAF14D3-FA8A-41E9-BC7B-C68580368018}" srcOrd="2" destOrd="0" presId="urn:microsoft.com/office/officeart/2008/layout/LinedList"/>
    <dgm:cxn modelId="{AFBB7C1A-931E-4DA1-A864-00F1F7691915}" type="presParOf" srcId="{532AB632-0ACE-419B-99BC-B2233D58CC08}" destId="{2465DBA0-2109-47E8-9CFC-77EDD87F239C}" srcOrd="11" destOrd="0" presId="urn:microsoft.com/office/officeart/2008/layout/LinedList"/>
    <dgm:cxn modelId="{4E6B9941-9062-4350-AC5E-148990AF24E4}" type="presParOf" srcId="{532AB632-0ACE-419B-99BC-B2233D58CC08}" destId="{07365229-3119-4E5F-ADCE-CB7D3CEF0C58}" srcOrd="12" destOrd="0" presId="urn:microsoft.com/office/officeart/2008/layout/LinedList"/>
    <dgm:cxn modelId="{AA648AFA-92C1-4893-93D1-A2360C3C4A88}" type="presParOf" srcId="{532AB632-0ACE-419B-99BC-B2233D58CC08}" destId="{88C1A2E0-50A0-4CD7-8230-236E0F2CE8AC}" srcOrd="13" destOrd="0" presId="urn:microsoft.com/office/officeart/2008/layout/LinedList"/>
    <dgm:cxn modelId="{DD6F63C6-F6D1-4C58-B4E6-E2094A17AB67}" type="presParOf" srcId="{88C1A2E0-50A0-4CD7-8230-236E0F2CE8AC}" destId="{1181B912-DEDB-4D06-AA5C-017E9857062C}" srcOrd="0" destOrd="0" presId="urn:microsoft.com/office/officeart/2008/layout/LinedList"/>
    <dgm:cxn modelId="{68962BE8-EB8C-48F1-AF64-89A1EF9FD013}" type="presParOf" srcId="{88C1A2E0-50A0-4CD7-8230-236E0F2CE8AC}" destId="{7610D0C6-A349-4A67-8664-679A19F1FA43}" srcOrd="1" destOrd="0" presId="urn:microsoft.com/office/officeart/2008/layout/LinedList"/>
    <dgm:cxn modelId="{247FD258-9DED-43EA-AFBB-86075754AB3F}" type="presParOf" srcId="{88C1A2E0-50A0-4CD7-8230-236E0F2CE8AC}" destId="{858C88FC-C53B-45EA-8E3F-F1CA5AB1F3B9}" srcOrd="2" destOrd="0" presId="urn:microsoft.com/office/officeart/2008/layout/LinedList"/>
    <dgm:cxn modelId="{EDCB03CF-72E3-4093-8718-6B52722042BC}" type="presParOf" srcId="{532AB632-0ACE-419B-99BC-B2233D58CC08}" destId="{690F1CB1-3DBC-46BE-A1C1-0884091168DB}" srcOrd="14" destOrd="0" presId="urn:microsoft.com/office/officeart/2008/layout/LinedList"/>
    <dgm:cxn modelId="{D493A0D9-4FBD-41C4-8879-05847BA7F317}" type="presParOf" srcId="{532AB632-0ACE-419B-99BC-B2233D58CC08}" destId="{D17C763E-34D8-4745-9398-65D7F8328038}" srcOrd="15" destOrd="0" presId="urn:microsoft.com/office/officeart/2008/layout/LinedList"/>
    <dgm:cxn modelId="{85CF48CF-7F1D-4260-A29C-64CF225EB08F}" type="presParOf" srcId="{83ECDEA7-2E9E-4372-87FD-CF1FDF665E78}" destId="{41E3C134-4CCF-4E21-BB79-4E1627C5CDAA}" srcOrd="2" destOrd="0" presId="urn:microsoft.com/office/officeart/2008/layout/LinedList"/>
    <dgm:cxn modelId="{F69ECBFA-9DC8-48D6-B547-5C0BB50B6F5B}" type="presParOf" srcId="{83ECDEA7-2E9E-4372-87FD-CF1FDF665E78}" destId="{AA5C9A1D-4C89-4E03-9D74-DAF6193800E1}" srcOrd="3" destOrd="0" presId="urn:microsoft.com/office/officeart/2008/layout/LinedList"/>
    <dgm:cxn modelId="{CED749E7-3DB6-47C8-B416-8B89490455A9}" type="presParOf" srcId="{AA5C9A1D-4C89-4E03-9D74-DAF6193800E1}" destId="{DD2CB352-B3CD-470D-AA3F-57C669B434AE}" srcOrd="0" destOrd="0" presId="urn:microsoft.com/office/officeart/2008/layout/LinedList"/>
    <dgm:cxn modelId="{E3DC7237-8D45-45B5-9591-B6B56FBA8EBA}" type="presParOf" srcId="{AA5C9A1D-4C89-4E03-9D74-DAF6193800E1}" destId="{BBAB7746-D90F-4295-9D68-44F1F07E9C09}" srcOrd="1" destOrd="0" presId="urn:microsoft.com/office/officeart/2008/layout/LinedList"/>
    <dgm:cxn modelId="{9208D194-0BAF-4BA7-9DD8-2F3AC6A56BDC}" type="presParOf" srcId="{BBAB7746-D90F-4295-9D68-44F1F07E9C09}" destId="{1AED5309-7F46-4513-B396-F520B5EB9DD4}" srcOrd="0" destOrd="0" presId="urn:microsoft.com/office/officeart/2008/layout/LinedList"/>
    <dgm:cxn modelId="{1123787A-7CEE-47ED-B66D-4022A60C0257}" type="presParOf" srcId="{BBAB7746-D90F-4295-9D68-44F1F07E9C09}" destId="{B7CF35ED-8692-4E85-9AB5-3600772664BC}" srcOrd="1" destOrd="0" presId="urn:microsoft.com/office/officeart/2008/layout/LinedList"/>
    <dgm:cxn modelId="{F7184A66-E993-4085-BC99-05C798F5097D}" type="presParOf" srcId="{B7CF35ED-8692-4E85-9AB5-3600772664BC}" destId="{B28584FC-4461-4FF1-97DD-65E2D712E92A}" srcOrd="0" destOrd="0" presId="urn:microsoft.com/office/officeart/2008/layout/LinedList"/>
    <dgm:cxn modelId="{43BA2BE8-B534-48DA-AD83-392894BE8420}" type="presParOf" srcId="{B7CF35ED-8692-4E85-9AB5-3600772664BC}" destId="{FAFCEBF8-EEA3-4BD5-9C02-92615A0B5AC4}" srcOrd="1" destOrd="0" presId="urn:microsoft.com/office/officeart/2008/layout/LinedList"/>
    <dgm:cxn modelId="{3F2FFE94-65C9-403A-AE7F-E6D0D075BFFC}" type="presParOf" srcId="{B7CF35ED-8692-4E85-9AB5-3600772664BC}" destId="{84BA0A6C-FCB9-4CF6-8DE5-D44FD1692C1D}" srcOrd="2" destOrd="0" presId="urn:microsoft.com/office/officeart/2008/layout/LinedList"/>
    <dgm:cxn modelId="{F43034EB-19FC-45D1-B976-6C2CCC09A59A}" type="presParOf" srcId="{BBAB7746-D90F-4295-9D68-44F1F07E9C09}" destId="{099612E5-0617-47F8-A917-4AEBC7022DDF}" srcOrd="2" destOrd="0" presId="urn:microsoft.com/office/officeart/2008/layout/LinedList"/>
    <dgm:cxn modelId="{A72046FC-A500-4112-B9ED-955336D2E499}" type="presParOf" srcId="{BBAB7746-D90F-4295-9D68-44F1F07E9C09}" destId="{89E40A04-E1A0-43BE-9EEA-3182E004CEF6}" srcOrd="3" destOrd="0" presId="urn:microsoft.com/office/officeart/2008/layout/LinedList"/>
    <dgm:cxn modelId="{4FC408EE-A9DE-410F-998E-A2CD0709361F}" type="presParOf" srcId="{BBAB7746-D90F-4295-9D68-44F1F07E9C09}" destId="{376BD99A-D9BA-466C-974C-1C6A48CFA218}" srcOrd="4" destOrd="0" presId="urn:microsoft.com/office/officeart/2008/layout/LinedList"/>
    <dgm:cxn modelId="{869F415D-87F7-4A4B-ACB7-77E68CE537A5}" type="presParOf" srcId="{376BD99A-D9BA-466C-974C-1C6A48CFA218}" destId="{8E0B67AD-2738-4E87-8DFD-EEFC39CB306B}" srcOrd="0" destOrd="0" presId="urn:microsoft.com/office/officeart/2008/layout/LinedList"/>
    <dgm:cxn modelId="{7D990EA0-7914-48D7-8029-790B72BD4E89}" type="presParOf" srcId="{376BD99A-D9BA-466C-974C-1C6A48CFA218}" destId="{308C9990-2EF5-4546-82EC-4EEA253904EB}" srcOrd="1" destOrd="0" presId="urn:microsoft.com/office/officeart/2008/layout/LinedList"/>
    <dgm:cxn modelId="{05EF0184-5869-47F8-86D4-4E57C4E5A223}" type="presParOf" srcId="{376BD99A-D9BA-466C-974C-1C6A48CFA218}" destId="{4E76E44A-CD8C-4586-9666-7247E562B64B}" srcOrd="2" destOrd="0" presId="urn:microsoft.com/office/officeart/2008/layout/LinedList"/>
    <dgm:cxn modelId="{4103D01A-5503-4F5B-B9B0-E3425BBDEC66}" type="presParOf" srcId="{BBAB7746-D90F-4295-9D68-44F1F07E9C09}" destId="{FAAEA78B-C31F-4079-9E1B-0B51710B5E5A}" srcOrd="5" destOrd="0" presId="urn:microsoft.com/office/officeart/2008/layout/LinedList"/>
    <dgm:cxn modelId="{554CFDFF-081A-4D7D-8FF3-4CA70E1E0F7D}" type="presParOf" srcId="{BBAB7746-D90F-4295-9D68-44F1F07E9C09}" destId="{567E0EE3-0527-4FD4-9E3E-759FD1652446}" srcOrd="6" destOrd="0" presId="urn:microsoft.com/office/officeart/2008/layout/LinedList"/>
    <dgm:cxn modelId="{70726D96-92E7-486B-8246-05DD196387EE}" type="presParOf" srcId="{BBAB7746-D90F-4295-9D68-44F1F07E9C09}" destId="{E1FB6B7E-850D-4DDF-9E10-CD5E95CF57C1}" srcOrd="7" destOrd="0" presId="urn:microsoft.com/office/officeart/2008/layout/LinedList"/>
    <dgm:cxn modelId="{752E8AA7-9495-4081-85ED-398AF946605D}" type="presParOf" srcId="{E1FB6B7E-850D-4DDF-9E10-CD5E95CF57C1}" destId="{0CD2A541-443E-43F1-8347-F07149E0006D}" srcOrd="0" destOrd="0" presId="urn:microsoft.com/office/officeart/2008/layout/LinedList"/>
    <dgm:cxn modelId="{EB276266-0CFE-4E69-A212-94AB7C433F27}" type="presParOf" srcId="{E1FB6B7E-850D-4DDF-9E10-CD5E95CF57C1}" destId="{69EB4F19-7C1E-47CB-861F-4F4F71DBD6A1}" srcOrd="1" destOrd="0" presId="urn:microsoft.com/office/officeart/2008/layout/LinedList"/>
    <dgm:cxn modelId="{CCA1C6E9-0F85-4CA0-BFE1-7EF0D7A4F082}" type="presParOf" srcId="{E1FB6B7E-850D-4DDF-9E10-CD5E95CF57C1}" destId="{4393FFB1-2425-47D8-866F-B1A785B0192C}" srcOrd="2" destOrd="0" presId="urn:microsoft.com/office/officeart/2008/layout/LinedList"/>
    <dgm:cxn modelId="{945FD8A6-CBC8-4593-843E-EF6EBCC46F13}" type="presParOf" srcId="{BBAB7746-D90F-4295-9D68-44F1F07E9C09}" destId="{740EE4E8-AE1A-4BDF-9B8B-B9E9104B4E17}" srcOrd="8" destOrd="0" presId="urn:microsoft.com/office/officeart/2008/layout/LinedList"/>
    <dgm:cxn modelId="{F0BF4AAF-C477-4091-B869-3E7C3CA73342}" type="presParOf" srcId="{BBAB7746-D90F-4295-9D68-44F1F07E9C09}" destId="{8B0F60B4-53E5-4FBA-8819-03DA464CA72C}" srcOrd="9" destOrd="0" presId="urn:microsoft.com/office/officeart/2008/layout/LinedList"/>
    <dgm:cxn modelId="{2D3C27D4-728A-468A-8ACF-6402D8876A7E}" type="presParOf" srcId="{BBAB7746-D90F-4295-9D68-44F1F07E9C09}" destId="{E88F87FA-3436-4FC7-AC62-1D4AA6F9BADC}" srcOrd="10" destOrd="0" presId="urn:microsoft.com/office/officeart/2008/layout/LinedList"/>
    <dgm:cxn modelId="{F262DA2B-B0B2-4B03-8349-395202EEC9E3}" type="presParOf" srcId="{E88F87FA-3436-4FC7-AC62-1D4AA6F9BADC}" destId="{44D07E37-3418-46AB-BFAB-F8253988B561}" srcOrd="0" destOrd="0" presId="urn:microsoft.com/office/officeart/2008/layout/LinedList"/>
    <dgm:cxn modelId="{7524E4C3-82F2-4CC7-8F64-1B6ABD40AD1D}" type="presParOf" srcId="{E88F87FA-3436-4FC7-AC62-1D4AA6F9BADC}" destId="{4DF62CBA-5A28-4307-9680-E7328921E2A7}" srcOrd="1" destOrd="0" presId="urn:microsoft.com/office/officeart/2008/layout/LinedList"/>
    <dgm:cxn modelId="{66C1105A-041E-42E6-AD2E-4C3C22101086}" type="presParOf" srcId="{E88F87FA-3436-4FC7-AC62-1D4AA6F9BADC}" destId="{762D0687-B4EF-44A5-8A97-DD0FF9FE147E}" srcOrd="2" destOrd="0" presId="urn:microsoft.com/office/officeart/2008/layout/LinedList"/>
    <dgm:cxn modelId="{083733EF-BC02-42F1-B94B-CE5DDE126C13}" type="presParOf" srcId="{BBAB7746-D90F-4295-9D68-44F1F07E9C09}" destId="{2A8901BD-80AE-424F-B4B5-7D7CB5EDBB2C}" srcOrd="11" destOrd="0" presId="urn:microsoft.com/office/officeart/2008/layout/LinedList"/>
    <dgm:cxn modelId="{9C4B40E2-2A16-4351-B791-8935FCF88425}" type="presParOf" srcId="{BBAB7746-D90F-4295-9D68-44F1F07E9C09}" destId="{0B4CB9CA-5EF4-4DE8-8A8D-13AEE5F6F559}" srcOrd="12" destOrd="0" presId="urn:microsoft.com/office/officeart/2008/layout/LinedList"/>
    <dgm:cxn modelId="{847C8D9B-6C05-42FB-A53F-668D0FECA28A}" type="presParOf" srcId="{83ECDEA7-2E9E-4372-87FD-CF1FDF665E78}" destId="{0146EF27-3334-490C-B0DA-BA5D104C7CB8}" srcOrd="4" destOrd="0" presId="urn:microsoft.com/office/officeart/2008/layout/LinedList"/>
    <dgm:cxn modelId="{11D550F1-DC47-4144-8413-CDEEC349067B}" type="presParOf" srcId="{83ECDEA7-2E9E-4372-87FD-CF1FDF665E78}" destId="{20618DF9-B648-4966-B4FA-A294501BA15F}" srcOrd="5" destOrd="0" presId="urn:microsoft.com/office/officeart/2008/layout/LinedList"/>
    <dgm:cxn modelId="{49062B65-067F-4068-ACB4-45BD58291FE2}" type="presParOf" srcId="{20618DF9-B648-4966-B4FA-A294501BA15F}" destId="{207F9F4E-21EE-4BBD-85A4-40211B3223E1}" srcOrd="0" destOrd="0" presId="urn:microsoft.com/office/officeart/2008/layout/LinedList"/>
    <dgm:cxn modelId="{2483B12B-65DD-4993-8EDD-616F02E302B9}" type="presParOf" srcId="{20618DF9-B648-4966-B4FA-A294501BA15F}" destId="{9ED662D5-AF23-4FE1-865E-46BFE38B4DBC}" srcOrd="1" destOrd="0" presId="urn:microsoft.com/office/officeart/2008/layout/LinedList"/>
    <dgm:cxn modelId="{7C3E6536-B02F-4AC3-ACF9-6C803FDB979E}" type="presParOf" srcId="{83ECDEA7-2E9E-4372-87FD-CF1FDF665E78}" destId="{323FB94C-45A7-4F89-B2F7-277B52FE9642}" srcOrd="6" destOrd="0" presId="urn:microsoft.com/office/officeart/2008/layout/LinedList"/>
    <dgm:cxn modelId="{905E3DAC-A872-4F8A-8326-D1DF65C5F0E3}" type="presParOf" srcId="{83ECDEA7-2E9E-4372-87FD-CF1FDF665E78}" destId="{2898389E-99FD-445E-A89B-F415F81C87E0}" srcOrd="7" destOrd="0" presId="urn:microsoft.com/office/officeart/2008/layout/LinedList"/>
    <dgm:cxn modelId="{C812F07B-7227-427D-B780-D63827B62610}" type="presParOf" srcId="{2898389E-99FD-445E-A89B-F415F81C87E0}" destId="{517DE347-4554-435C-8E6F-9FED0E86D017}" srcOrd="0" destOrd="0" presId="urn:microsoft.com/office/officeart/2008/layout/LinedList"/>
    <dgm:cxn modelId="{1A8817AB-1EB4-4A8A-8C4E-335D660BD219}" type="presParOf" srcId="{2898389E-99FD-445E-A89B-F415F81C87E0}" destId="{ED2D091E-3DCA-4FCF-B23F-E6C73268FEF6}"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D94AA8DE-21BE-4212-9974-40A57C9DA13B}" type="presOf" srcId="{40C9FC37-26A0-4229-A73E-190CF346D202}" destId="{A7EE5AE2-E610-41FF-93D7-CFFA7B3E2A3A}" srcOrd="0" destOrd="0" presId="urn:microsoft.com/office/officeart/2005/8/layout/process1"/>
    <dgm:cxn modelId="{41952F76-8611-4993-911D-8AC764982F22}" srcId="{DC660C34-3BA7-4BB1-81B0-5E2E6DEDB4E8}" destId="{122018C8-F464-4BC5-A361-8EAFDE1D203E}" srcOrd="0" destOrd="0" parTransId="{34D78CA1-5A4A-4C0D-BEEF-11A9DBA033E9}" sibTransId="{769E5371-E375-45D7-9359-041587A93475}"/>
    <dgm:cxn modelId="{7B9A8999-169E-4542-BEEC-A1E6CD039A25}" type="presOf" srcId="{769E5371-E375-45D7-9359-041587A93475}" destId="{D4214B7A-45EE-44D8-9181-7E66ACC035FA}" srcOrd="1" destOrd="0" presId="urn:microsoft.com/office/officeart/2005/8/layout/process1"/>
    <dgm:cxn modelId="{421B6A6F-BEF6-4329-80CE-FEA9291F6A42}" srcId="{DC660C34-3BA7-4BB1-81B0-5E2E6DEDB4E8}" destId="{40C9FC37-26A0-4229-A73E-190CF346D202}" srcOrd="1" destOrd="0" parTransId="{C1F54C1F-020E-457A-9982-CBF44C1ABDD2}" sibTransId="{166F5D15-4C4D-4F95-81D5-515AB312AB9F}"/>
    <dgm:cxn modelId="{1CE00930-C94E-45E8-A02C-824B4894BE21}" type="presOf" srcId="{DC660C34-3BA7-4BB1-81B0-5E2E6DEDB4E8}" destId="{74A813F8-8150-48A7-BAEF-7B8B22DAB0E8}" srcOrd="0" destOrd="0" presId="urn:microsoft.com/office/officeart/2005/8/layout/process1"/>
    <dgm:cxn modelId="{CDCCDD47-F63B-41D2-AC0D-5C5CDB4A5ECD}" type="presOf" srcId="{769E5371-E375-45D7-9359-041587A93475}" destId="{E74C5F9D-7096-4673-BBC7-7204F8B6D564}" srcOrd="0" destOrd="0" presId="urn:microsoft.com/office/officeart/2005/8/layout/process1"/>
    <dgm:cxn modelId="{4F0BB4C8-25A3-4867-90AD-5CE354D64BC1}" type="presOf" srcId="{122018C8-F464-4BC5-A361-8EAFDE1D203E}" destId="{1E1C7BC3-7A52-42F2-B8A8-E75A7F0E5A25}" srcOrd="0" destOrd="0" presId="urn:microsoft.com/office/officeart/2005/8/layout/process1"/>
    <dgm:cxn modelId="{94670791-E3EA-496B-BBD6-800B098768A5}" type="presParOf" srcId="{74A813F8-8150-48A7-BAEF-7B8B22DAB0E8}" destId="{1E1C7BC3-7A52-42F2-B8A8-E75A7F0E5A25}" srcOrd="0" destOrd="0" presId="urn:microsoft.com/office/officeart/2005/8/layout/process1"/>
    <dgm:cxn modelId="{76313B18-04C4-437F-AF64-5703BAB1B2A7}" type="presParOf" srcId="{74A813F8-8150-48A7-BAEF-7B8B22DAB0E8}" destId="{E74C5F9D-7096-4673-BBC7-7204F8B6D564}" srcOrd="1" destOrd="0" presId="urn:microsoft.com/office/officeart/2005/8/layout/process1"/>
    <dgm:cxn modelId="{6742FBDD-1066-4CDC-8ADB-42FB69F65684}" type="presParOf" srcId="{E74C5F9D-7096-4673-BBC7-7204F8B6D564}" destId="{D4214B7A-45EE-44D8-9181-7E66ACC035FA}" srcOrd="0" destOrd="0" presId="urn:microsoft.com/office/officeart/2005/8/layout/process1"/>
    <dgm:cxn modelId="{5A4EDD4C-B285-43EA-A679-5FE6709466C8}"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a:solidFill>
          <a:schemeClr val="bg2">
            <a:lumMod val="75000"/>
          </a:schemeClr>
        </a:solidFill>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a:solidFill>
          <a:schemeClr val="bg2">
            <a:lumMod val="75000"/>
          </a:schemeClr>
        </a:solidFill>
      </dgm:spPr>
      <dgm:t>
        <a:bodyPr/>
        <a:lstStyle/>
        <a:p>
          <a:endParaRPr lang="es-EC"/>
        </a:p>
      </dgm:t>
    </dgm:pt>
    <dgm:pt modelId="{9D5AF45D-39A3-4082-BD65-76368B36D1BF}">
      <dgm:prSet phldrT="[Texto]"/>
      <dgm:spPr>
        <a:solidFill>
          <a:schemeClr val="bg2">
            <a:lumMod val="75000"/>
          </a:schemeClr>
        </a:solidFill>
      </dgm:spPr>
      <dgm:t>
        <a:bodyPr/>
        <a:lstStyle/>
        <a:p>
          <a:r>
            <a:rPr lang="es-EC" dirty="0" smtClean="0"/>
            <a:t>Selección y designación de coordinador, socios y </a:t>
          </a:r>
          <a:r>
            <a:rPr lang="es-EC" smtClean="0"/>
            <a:t>representantes.</a:t>
          </a:r>
          <a:endParaRPr lang="es-EC" dirty="0" smtClean="0"/>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a:solidFill>
          <a:schemeClr val="bg2">
            <a:lumMod val="75000"/>
          </a:schemeClr>
        </a:solidFill>
      </dgm:spPr>
      <dgm:t>
        <a:bodyPr/>
        <a:lstStyle/>
        <a:p>
          <a:endParaRPr lang="es-EC"/>
        </a:p>
      </dgm:t>
    </dgm:pt>
    <dgm:pt modelId="{94C72EBB-49D7-4994-A48D-920B4F89D317}">
      <dgm:prSet phldrT="[Texto]"/>
      <dgm:spPr>
        <a:solidFill>
          <a:schemeClr val="bg2">
            <a:lumMod val="75000"/>
          </a:schemeClr>
        </a:solidFill>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a:solidFill>
          <a:schemeClr val="bg2">
            <a:lumMod val="75000"/>
          </a:schemeClr>
        </a:solidFill>
      </dgm:spPr>
      <dgm:t>
        <a:bodyPr/>
        <a:lstStyle/>
        <a:p>
          <a:endParaRPr lang="es-EC"/>
        </a:p>
      </dgm:t>
    </dgm:pt>
    <dgm:pt modelId="{E46ABE06-20C4-4D63-A150-64E54F40C9FE}">
      <dgm:prSet phldrT="[Texto]"/>
      <dgm:spPr>
        <a:solidFill>
          <a:schemeClr val="accent6"/>
        </a:solidFill>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a:solidFill>
          <a:schemeClr val="bg2">
            <a:lumMod val="75000"/>
          </a:schemeClr>
        </a:solidFill>
      </dgm:spPr>
      <dgm:t>
        <a:bodyPr/>
        <a:lstStyle/>
        <a:p>
          <a:endParaRPr lang="es-EC"/>
        </a:p>
      </dgm:t>
    </dgm:pt>
    <dgm:pt modelId="{425B0326-C76F-4CF8-855F-236E9B57A887}">
      <dgm:prSet phldrT="[Texto]"/>
      <dgm:spPr>
        <a:solidFill>
          <a:schemeClr val="bg2">
            <a:lumMod val="75000"/>
          </a:schemeClr>
        </a:solidFill>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a:solidFill>
          <a:schemeClr val="bg2">
            <a:lumMod val="75000"/>
          </a:schemeClr>
        </a:solidFill>
      </dgm:spPr>
      <dgm:t>
        <a:bodyPr/>
        <a:lstStyle/>
        <a:p>
          <a:endParaRPr lang="es-EC"/>
        </a:p>
      </dgm:t>
    </dgm:pt>
    <dgm:pt modelId="{A362D8F6-13C3-43A9-9C6E-BFECFACDBB6E}">
      <dgm:prSet phldrT="[Texto]"/>
      <dgm:spPr>
        <a:solidFill>
          <a:schemeClr val="bg2">
            <a:lumMod val="75000"/>
          </a:schemeClr>
        </a:solidFill>
      </dgm:spPr>
      <dgm:t>
        <a:bodyPr/>
        <a:lstStyle/>
        <a:p>
          <a:r>
            <a:rPr lang="es-EC" dirty="0" smtClean="0"/>
            <a:t>Implementación y seguimiento</a:t>
          </a:r>
          <a:endParaRPr lang="es-EC" dirty="0"/>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a:solidFill>
          <a:schemeClr val="bg2">
            <a:lumMod val="75000"/>
          </a:schemeClr>
        </a:solidFill>
      </dgm:spPr>
      <dgm:t>
        <a:bodyPr/>
        <a:lstStyle/>
        <a:p>
          <a:endParaRPr lang="es-EC"/>
        </a:p>
      </dgm:t>
    </dgm:pt>
    <dgm:pt modelId="{784EE308-5E83-42E3-9E7B-DC62AFB66B1D}">
      <dgm:prSet phldrT="[Texto]"/>
      <dgm:spPr>
        <a:solidFill>
          <a:schemeClr val="bg2">
            <a:lumMod val="75000"/>
          </a:schemeClr>
        </a:solidFill>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a:solidFill>
          <a:schemeClr val="bg2">
            <a:lumMod val="75000"/>
          </a:schemeClr>
        </a:solidFill>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71A62B76-DF74-4F61-BC63-3C345F410C08}" type="presOf" srcId="{425B0326-C76F-4CF8-855F-236E9B57A887}" destId="{2EF97749-BDAB-41F2-9442-40B2C1F3DA0E}" srcOrd="0" destOrd="0" presId="urn:microsoft.com/office/officeart/2005/8/layout/cycle7"/>
    <dgm:cxn modelId="{0ADB2F0A-D0EC-4D3F-B83F-3222DED8E1E3}" type="presOf" srcId="{9906D1B9-164B-47AE-8786-35B5C2F16560}" destId="{D65E6F50-DD32-48DD-BD65-F57FDF685764}" srcOrd="1" destOrd="0" presId="urn:microsoft.com/office/officeart/2005/8/layout/cycle7"/>
    <dgm:cxn modelId="{1EE9D415-33BD-4669-9D03-0F3DE46F01FE}" type="presOf" srcId="{73AF023B-938F-4651-9C8E-FCCED5437A41}" destId="{686008FA-3AA3-4511-89BF-5FAE510FC2CC}" srcOrd="1" destOrd="0" presId="urn:microsoft.com/office/officeart/2005/8/layout/cycle7"/>
    <dgm:cxn modelId="{BF8A2BE7-F411-4E9F-A36F-E4D2286852E7}" type="presOf" srcId="{F099ED8D-D023-4E65-B8BF-BB0541F45EA8}" destId="{542565E7-E6E8-4271-95B2-7045DB79DF3B}" srcOrd="0" destOrd="0" presId="urn:microsoft.com/office/officeart/2005/8/layout/cycle7"/>
    <dgm:cxn modelId="{7C5F6419-E741-4CA5-B573-5D17040658CA}" type="presOf" srcId="{F842C23A-6054-4A6D-81E4-47B520525C41}" destId="{BD2C5CE0-A7B1-41CA-84ED-CF6FEBB3DABE}" srcOrd="0" destOrd="0" presId="urn:microsoft.com/office/officeart/2005/8/layout/cycle7"/>
    <dgm:cxn modelId="{F377D5C1-BD6B-4307-B370-0A287DAB42DF}" type="presOf" srcId="{E46ABE06-20C4-4D63-A150-64E54F40C9FE}" destId="{DFDAF26B-2E90-4012-8A57-B8F5DB23003D}" srcOrd="0" destOrd="0" presId="urn:microsoft.com/office/officeart/2005/8/layout/cycle7"/>
    <dgm:cxn modelId="{723BCAEC-B0C0-4222-BF42-01E39D087FDE}" type="presOf" srcId="{784EE308-5E83-42E3-9E7B-DC62AFB66B1D}" destId="{C0204136-FABA-40DF-BAB5-F37CB038050C}" srcOrd="0"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F6252F1E-1585-40A0-84B1-4161DD877DA1}" type="presOf" srcId="{958C1342-DFDF-450D-BB5E-0DC947552D4C}" destId="{8CAF2597-9EE9-4957-B23B-9BACF56DDCE7}" srcOrd="0" destOrd="0" presId="urn:microsoft.com/office/officeart/2005/8/layout/cycle7"/>
    <dgm:cxn modelId="{CA18D756-84F0-41D2-81CE-EE9E960C09E2}" srcId="{9ECE64D4-C84F-4E4C-8940-369368869438}" destId="{784EE308-5E83-42E3-9E7B-DC62AFB66B1D}" srcOrd="2" destOrd="0" parTransId="{A2539C17-788C-4133-A78B-ADE27C09854F}" sibTransId="{73AF023B-938F-4651-9C8E-FCCED5437A41}"/>
    <dgm:cxn modelId="{87C00284-4A5F-42BE-A8BD-610A38D8AA99}" type="presOf" srcId="{82E7842D-2E7F-4DB8-8120-E9CCAA7980A9}" destId="{91E98DD0-6680-4667-ADC6-27602713EC06}" srcOrd="0" destOrd="0" presId="urn:microsoft.com/office/officeart/2005/8/layout/cycle7"/>
    <dgm:cxn modelId="{65CFD0E9-1431-4752-9A87-2D141DEE2287}" srcId="{9ECE64D4-C84F-4E4C-8940-369368869438}" destId="{9D5AF45D-39A3-4082-BD65-76368B36D1BF}" srcOrd="1" destOrd="0" parTransId="{3AFDF19A-4F34-4B9E-A6F5-FC29C6203188}" sibTransId="{F099ED8D-D023-4E65-B8BF-BB0541F45EA8}"/>
    <dgm:cxn modelId="{8953CA7D-8C70-49F1-8B12-361EA02B814A}" type="presOf" srcId="{958C1342-DFDF-450D-BB5E-0DC947552D4C}" destId="{0FD49DCB-B162-45BB-9D31-B54743094251}" srcOrd="1" destOrd="0" presId="urn:microsoft.com/office/officeart/2005/8/layout/cycle7"/>
    <dgm:cxn modelId="{801F16EE-1289-4D1B-B657-C59E2D6055D5}" type="presOf" srcId="{393DB055-26C7-4178-BFF3-317B7E2B611A}" destId="{29224D6D-8A7A-4632-BDE6-1A328B252077}" srcOrd="1" destOrd="0" presId="urn:microsoft.com/office/officeart/2005/8/layout/cycle7"/>
    <dgm:cxn modelId="{34660BDD-0687-493B-8361-0788F632607B}" type="presOf" srcId="{9D5AF45D-39A3-4082-BD65-76368B36D1BF}" destId="{93821761-0564-40A5-B16C-AD662F749228}" srcOrd="0" destOrd="0" presId="urn:microsoft.com/office/officeart/2005/8/layout/cycle7"/>
    <dgm:cxn modelId="{761B78EF-15E5-4983-BA71-4A6365D1F8F1}" srcId="{9ECE64D4-C84F-4E4C-8940-369368869438}" destId="{94C72EBB-49D7-4994-A48D-920B4F89D317}" srcOrd="3" destOrd="0" parTransId="{69B4A7CE-DE8D-478A-8255-BAE9144E6F12}" sibTransId="{9906D1B9-164B-47AE-8786-35B5C2F16560}"/>
    <dgm:cxn modelId="{0991E904-FA5B-45C1-A06E-1501F476E172}" type="presOf" srcId="{A362D8F6-13C3-43A9-9C6E-BFECFACDBB6E}" destId="{43F12D4E-94E3-43B4-AFD8-1D140265BE67}" srcOrd="0" destOrd="0" presId="urn:microsoft.com/office/officeart/2005/8/layout/cycle7"/>
    <dgm:cxn modelId="{A016B870-9016-47EE-8CB0-C60CF28CB644}" type="presOf" srcId="{F842C23A-6054-4A6D-81E4-47B520525C41}" destId="{BF56F9BE-4D1D-412A-ABF9-108A071DDDD7}" srcOrd="1" destOrd="0" presId="urn:microsoft.com/office/officeart/2005/8/layout/cycle7"/>
    <dgm:cxn modelId="{A152FECD-2B8D-4FB6-A213-1F5A519BE843}" type="presOf" srcId="{9ECE64D4-C84F-4E4C-8940-369368869438}" destId="{E134A37E-B86C-4443-9AFD-B2BDCF4CA673}" srcOrd="0" destOrd="0" presId="urn:microsoft.com/office/officeart/2005/8/layout/cycle7"/>
    <dgm:cxn modelId="{21728064-8EDF-4335-A584-12E0BD8C035B}" type="presOf" srcId="{82E7842D-2E7F-4DB8-8120-E9CCAA7980A9}" destId="{70A9D10A-FE34-4246-AAF0-AF622995E684}" srcOrd="1" destOrd="0" presId="urn:microsoft.com/office/officeart/2005/8/layout/cycle7"/>
    <dgm:cxn modelId="{068E404C-F702-4060-A8C3-4DC0ACE7B89C}" type="presOf" srcId="{393DB055-26C7-4178-BFF3-317B7E2B611A}" destId="{8A8DA97A-F1E0-4224-93CF-CC49E0EABFFC}" srcOrd="0" destOrd="0" presId="urn:microsoft.com/office/officeart/2005/8/layout/cycle7"/>
    <dgm:cxn modelId="{D7FC7882-D329-420B-B210-B3570138A030}" type="presOf" srcId="{94C72EBB-49D7-4994-A48D-920B4F89D317}" destId="{D25038E3-AE50-48D1-8F3A-488369B48ABB}" srcOrd="0" destOrd="0" presId="urn:microsoft.com/office/officeart/2005/8/layout/cycle7"/>
    <dgm:cxn modelId="{C7CBF705-9FAB-4616-98DC-9552CFF24B5D}" type="presOf" srcId="{07DB50B9-2C21-4025-88AE-40DC0DFF67FF}" destId="{CD9A7CF4-5EDC-48F9-8609-E03DF1913627}" srcOrd="0" destOrd="0" presId="urn:microsoft.com/office/officeart/2005/8/layout/cycle7"/>
    <dgm:cxn modelId="{02C0101C-D00C-46E6-AECB-9279DA07E3A1}" srcId="{9ECE64D4-C84F-4E4C-8940-369368869438}" destId="{07DB50B9-2C21-4025-88AE-40DC0DFF67FF}" srcOrd="0" destOrd="0" parTransId="{439AD413-5F31-459D-895F-BA0C11A8360E}" sibTransId="{82E7842D-2E7F-4DB8-8120-E9CCAA7980A9}"/>
    <dgm:cxn modelId="{612783BB-75D4-49FC-91D6-4AAC601D2B83}" type="presOf" srcId="{9906D1B9-164B-47AE-8786-35B5C2F16560}" destId="{37BB5797-046B-4856-965B-FFA136D34955}" srcOrd="0" destOrd="0" presId="urn:microsoft.com/office/officeart/2005/8/layout/cycle7"/>
    <dgm:cxn modelId="{7AD46975-83BE-4C8B-B7C6-B4B715BBBEDB}" type="presOf" srcId="{73AF023B-938F-4651-9C8E-FCCED5437A41}" destId="{506EFF85-955F-4319-A881-D03A038F4CC3}" srcOrd="0" destOrd="0" presId="urn:microsoft.com/office/officeart/2005/8/layout/cycle7"/>
    <dgm:cxn modelId="{C976FBBF-8E44-4061-AC53-71C9FDA9DAAD}" srcId="{9ECE64D4-C84F-4E4C-8940-369368869438}" destId="{425B0326-C76F-4CF8-855F-236E9B57A887}" srcOrd="5" destOrd="0" parTransId="{09D44D5F-F7A6-40C1-8A20-E93704B40AB3}" sibTransId="{F842C23A-6054-4A6D-81E4-47B520525C41}"/>
    <dgm:cxn modelId="{8334F7DC-9F41-4231-A40F-F9E71C51A6EB}" srcId="{9ECE64D4-C84F-4E4C-8940-369368869438}" destId="{A362D8F6-13C3-43A9-9C6E-BFECFACDBB6E}" srcOrd="6" destOrd="0" parTransId="{C3332078-A14C-4F7F-A1B9-D1396672B2CF}" sibTransId="{393DB055-26C7-4178-BFF3-317B7E2B611A}"/>
    <dgm:cxn modelId="{9BE14502-ECC9-4CDC-8133-3E21F6EA6423}" type="presOf" srcId="{F099ED8D-D023-4E65-B8BF-BB0541F45EA8}" destId="{BBBF7792-7D47-487B-AEDA-5A042BCDFDA0}" srcOrd="1" destOrd="0" presId="urn:microsoft.com/office/officeart/2005/8/layout/cycle7"/>
    <dgm:cxn modelId="{C8AECB79-E592-456C-92C5-CE3BAA89A70A}" type="presParOf" srcId="{E134A37E-B86C-4443-9AFD-B2BDCF4CA673}" destId="{CD9A7CF4-5EDC-48F9-8609-E03DF1913627}" srcOrd="0" destOrd="0" presId="urn:microsoft.com/office/officeart/2005/8/layout/cycle7"/>
    <dgm:cxn modelId="{0E92E883-13B2-4E7C-89C8-FCF424A256CE}" type="presParOf" srcId="{E134A37E-B86C-4443-9AFD-B2BDCF4CA673}" destId="{91E98DD0-6680-4667-ADC6-27602713EC06}" srcOrd="1" destOrd="0" presId="urn:microsoft.com/office/officeart/2005/8/layout/cycle7"/>
    <dgm:cxn modelId="{20BB07FF-A980-49F8-8AB5-F9B7B5ADCC72}" type="presParOf" srcId="{91E98DD0-6680-4667-ADC6-27602713EC06}" destId="{70A9D10A-FE34-4246-AAF0-AF622995E684}" srcOrd="0" destOrd="0" presId="urn:microsoft.com/office/officeart/2005/8/layout/cycle7"/>
    <dgm:cxn modelId="{DD523259-CD4E-4DAB-A725-5119914068C2}" type="presParOf" srcId="{E134A37E-B86C-4443-9AFD-B2BDCF4CA673}" destId="{93821761-0564-40A5-B16C-AD662F749228}" srcOrd="2" destOrd="0" presId="urn:microsoft.com/office/officeart/2005/8/layout/cycle7"/>
    <dgm:cxn modelId="{03C55E6F-165F-462A-A060-206BA4900C6D}" type="presParOf" srcId="{E134A37E-B86C-4443-9AFD-B2BDCF4CA673}" destId="{542565E7-E6E8-4271-95B2-7045DB79DF3B}" srcOrd="3" destOrd="0" presId="urn:microsoft.com/office/officeart/2005/8/layout/cycle7"/>
    <dgm:cxn modelId="{6E7BCA2A-5DBE-4E57-97A0-448F30369F5E}" type="presParOf" srcId="{542565E7-E6E8-4271-95B2-7045DB79DF3B}" destId="{BBBF7792-7D47-487B-AEDA-5A042BCDFDA0}" srcOrd="0" destOrd="0" presId="urn:microsoft.com/office/officeart/2005/8/layout/cycle7"/>
    <dgm:cxn modelId="{FE26F625-62CB-4F76-B29F-85FF91DCBC2A}" type="presParOf" srcId="{E134A37E-B86C-4443-9AFD-B2BDCF4CA673}" destId="{C0204136-FABA-40DF-BAB5-F37CB038050C}" srcOrd="4" destOrd="0" presId="urn:microsoft.com/office/officeart/2005/8/layout/cycle7"/>
    <dgm:cxn modelId="{AC47092B-0924-48D3-B2EF-C585EC7D5DE7}" type="presParOf" srcId="{E134A37E-B86C-4443-9AFD-B2BDCF4CA673}" destId="{506EFF85-955F-4319-A881-D03A038F4CC3}" srcOrd="5" destOrd="0" presId="urn:microsoft.com/office/officeart/2005/8/layout/cycle7"/>
    <dgm:cxn modelId="{66D4E77F-E8D8-4C54-8DDF-22394E743EA4}" type="presParOf" srcId="{506EFF85-955F-4319-A881-D03A038F4CC3}" destId="{686008FA-3AA3-4511-89BF-5FAE510FC2CC}" srcOrd="0" destOrd="0" presId="urn:microsoft.com/office/officeart/2005/8/layout/cycle7"/>
    <dgm:cxn modelId="{BF6D48F7-CCC1-4887-ACF6-56616ED9C1AB}" type="presParOf" srcId="{E134A37E-B86C-4443-9AFD-B2BDCF4CA673}" destId="{D25038E3-AE50-48D1-8F3A-488369B48ABB}" srcOrd="6" destOrd="0" presId="urn:microsoft.com/office/officeart/2005/8/layout/cycle7"/>
    <dgm:cxn modelId="{DFF35636-E7D2-4ED1-BD45-C25590A0A719}" type="presParOf" srcId="{E134A37E-B86C-4443-9AFD-B2BDCF4CA673}" destId="{37BB5797-046B-4856-965B-FFA136D34955}" srcOrd="7" destOrd="0" presId="urn:microsoft.com/office/officeart/2005/8/layout/cycle7"/>
    <dgm:cxn modelId="{7C0141D9-7EEB-4C70-9BDC-C594D7062447}" type="presParOf" srcId="{37BB5797-046B-4856-965B-FFA136D34955}" destId="{D65E6F50-DD32-48DD-BD65-F57FDF685764}" srcOrd="0" destOrd="0" presId="urn:microsoft.com/office/officeart/2005/8/layout/cycle7"/>
    <dgm:cxn modelId="{71620151-E694-4626-890E-0B88E7C12A7B}" type="presParOf" srcId="{E134A37E-B86C-4443-9AFD-B2BDCF4CA673}" destId="{DFDAF26B-2E90-4012-8A57-B8F5DB23003D}" srcOrd="8" destOrd="0" presId="urn:microsoft.com/office/officeart/2005/8/layout/cycle7"/>
    <dgm:cxn modelId="{90229918-8826-41F6-B196-493C0859D4C2}" type="presParOf" srcId="{E134A37E-B86C-4443-9AFD-B2BDCF4CA673}" destId="{8CAF2597-9EE9-4957-B23B-9BACF56DDCE7}" srcOrd="9" destOrd="0" presId="urn:microsoft.com/office/officeart/2005/8/layout/cycle7"/>
    <dgm:cxn modelId="{6302BEF7-77F6-4502-9D1D-D9BF52FD79D3}" type="presParOf" srcId="{8CAF2597-9EE9-4957-B23B-9BACF56DDCE7}" destId="{0FD49DCB-B162-45BB-9D31-B54743094251}" srcOrd="0" destOrd="0" presId="urn:microsoft.com/office/officeart/2005/8/layout/cycle7"/>
    <dgm:cxn modelId="{2E435CEF-EEE4-40D9-8DDF-60B5E5A99E23}" type="presParOf" srcId="{E134A37E-B86C-4443-9AFD-B2BDCF4CA673}" destId="{2EF97749-BDAB-41F2-9442-40B2C1F3DA0E}" srcOrd="10" destOrd="0" presId="urn:microsoft.com/office/officeart/2005/8/layout/cycle7"/>
    <dgm:cxn modelId="{2E34710E-60DB-4E92-BE11-CA17FFEDBE8E}" type="presParOf" srcId="{E134A37E-B86C-4443-9AFD-B2BDCF4CA673}" destId="{BD2C5CE0-A7B1-41CA-84ED-CF6FEBB3DABE}" srcOrd="11" destOrd="0" presId="urn:microsoft.com/office/officeart/2005/8/layout/cycle7"/>
    <dgm:cxn modelId="{4BD17682-FD45-41CC-A76E-4A18261EB0E8}" type="presParOf" srcId="{BD2C5CE0-A7B1-41CA-84ED-CF6FEBB3DABE}" destId="{BF56F9BE-4D1D-412A-ABF9-108A071DDDD7}" srcOrd="0" destOrd="0" presId="urn:microsoft.com/office/officeart/2005/8/layout/cycle7"/>
    <dgm:cxn modelId="{ECA72617-255C-42BD-AFB1-8E7584888952}" type="presParOf" srcId="{E134A37E-B86C-4443-9AFD-B2BDCF4CA673}" destId="{43F12D4E-94E3-43B4-AFD8-1D140265BE67}" srcOrd="12" destOrd="0" presId="urn:microsoft.com/office/officeart/2005/8/layout/cycle7"/>
    <dgm:cxn modelId="{2EDD6EF2-F4E0-4E65-AC11-534BE1FA68FF}" type="presParOf" srcId="{E134A37E-B86C-4443-9AFD-B2BDCF4CA673}" destId="{8A8DA97A-F1E0-4224-93CF-CC49E0EABFFC}" srcOrd="13" destOrd="0" presId="urn:microsoft.com/office/officeart/2005/8/layout/cycle7"/>
    <dgm:cxn modelId="{9D45E39E-B460-40E4-A486-075353226F1B}"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6D9DF24-65D2-4FF9-A4CE-EE682C117FA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BF7FECB7-5051-440E-8947-6643BF90E003}">
      <dgm:prSet phldrT="[Texto]" custT="1"/>
      <dgm:spPr>
        <a:solidFill>
          <a:schemeClr val="accent1">
            <a:hueOff val="0"/>
            <a:satOff val="0"/>
            <a:lumOff val="0"/>
            <a:alpha val="90000"/>
          </a:schemeClr>
        </a:solidFill>
      </dgm:spPr>
      <dgm:t>
        <a:bodyPr/>
        <a:lstStyle/>
        <a:p>
          <a:r>
            <a:rPr lang="es-EC" sz="1200" b="1" dirty="0" smtClean="0">
              <a:solidFill>
                <a:schemeClr val="tx1"/>
              </a:solidFill>
            </a:rPr>
            <a:t>AMPLIACIÓN  OBJETIVO DE EXPORTACIÓN</a:t>
          </a:r>
          <a:endParaRPr lang="es-EC" sz="1200" b="1" dirty="0">
            <a:solidFill>
              <a:schemeClr val="tx1"/>
            </a:solidFill>
          </a:endParaRPr>
        </a:p>
      </dgm:t>
    </dgm:pt>
    <dgm:pt modelId="{82772C56-3B19-4EC5-B15E-97C637CAFDD5}" type="parTrans" cxnId="{8462D3F0-CD1B-4E67-9E23-BC943F027DF2}">
      <dgm:prSet/>
      <dgm:spPr/>
      <dgm:t>
        <a:bodyPr/>
        <a:lstStyle/>
        <a:p>
          <a:endParaRPr lang="es-EC" sz="1200">
            <a:solidFill>
              <a:schemeClr val="tx1"/>
            </a:solidFill>
          </a:endParaRPr>
        </a:p>
      </dgm:t>
    </dgm:pt>
    <dgm:pt modelId="{D63DFF5F-3FAC-4F86-8CB8-BA6B355EF9C7}" type="sibTrans" cxnId="{8462D3F0-CD1B-4E67-9E23-BC943F027DF2}">
      <dgm:prSet/>
      <dgm:spPr/>
      <dgm:t>
        <a:bodyPr/>
        <a:lstStyle/>
        <a:p>
          <a:endParaRPr lang="es-EC" sz="1200">
            <a:solidFill>
              <a:schemeClr val="tx1"/>
            </a:solidFill>
          </a:endParaRPr>
        </a:p>
      </dgm:t>
    </dgm:pt>
    <dgm:pt modelId="{117CB37E-C0B5-45F7-87B7-2168367F3E1A}">
      <dgm:prSet phldrT="[Texto]" custT="1"/>
      <dgm:spPr>
        <a:solidFill>
          <a:schemeClr val="accent1">
            <a:hueOff val="0"/>
            <a:satOff val="0"/>
            <a:lumOff val="0"/>
            <a:alpha val="90000"/>
          </a:schemeClr>
        </a:solidFill>
      </dgm:spPr>
      <dgm:t>
        <a:bodyPr/>
        <a:lstStyle/>
        <a:p>
          <a:r>
            <a:rPr lang="es-EC" sz="1200" b="1" dirty="0" smtClean="0">
              <a:solidFill>
                <a:schemeClr val="tx1"/>
              </a:solidFill>
            </a:rPr>
            <a:t>ESTABLECIMIENTO DE DEPARTAMENTOS </a:t>
          </a:r>
          <a:endParaRPr lang="es-EC" sz="1200" b="1" dirty="0">
            <a:solidFill>
              <a:schemeClr val="tx1"/>
            </a:solidFill>
          </a:endParaRPr>
        </a:p>
      </dgm:t>
    </dgm:pt>
    <dgm:pt modelId="{0395550E-DB07-4201-AFC5-519DE77AF07F}" type="parTrans" cxnId="{E54B914F-7B21-4442-8CA9-4757A3CAD67A}">
      <dgm:prSet/>
      <dgm:spPr/>
      <dgm:t>
        <a:bodyPr/>
        <a:lstStyle/>
        <a:p>
          <a:endParaRPr lang="es-EC" sz="1200">
            <a:solidFill>
              <a:schemeClr val="tx1"/>
            </a:solidFill>
          </a:endParaRPr>
        </a:p>
      </dgm:t>
    </dgm:pt>
    <dgm:pt modelId="{ECE25502-EA3F-449C-A8B2-E29915CFDC9C}" type="sibTrans" cxnId="{E54B914F-7B21-4442-8CA9-4757A3CAD67A}">
      <dgm:prSet/>
      <dgm:spPr/>
      <dgm:t>
        <a:bodyPr/>
        <a:lstStyle/>
        <a:p>
          <a:endParaRPr lang="es-EC" sz="1200">
            <a:solidFill>
              <a:schemeClr val="tx1"/>
            </a:solidFill>
          </a:endParaRPr>
        </a:p>
      </dgm:t>
    </dgm:pt>
    <dgm:pt modelId="{94B85B96-8B8B-4AB0-839F-48DA8F34ABCA}">
      <dgm:prSet phldrT="[Texto]" custT="1"/>
      <dgm:spPr>
        <a:solidFill>
          <a:schemeClr val="accent1">
            <a:hueOff val="0"/>
            <a:satOff val="0"/>
            <a:lumOff val="0"/>
            <a:alpha val="90000"/>
          </a:schemeClr>
        </a:solidFill>
      </dgm:spPr>
      <dgm:t>
        <a:bodyPr/>
        <a:lstStyle/>
        <a:p>
          <a:r>
            <a:rPr lang="es-EC" sz="1200" b="1" dirty="0" smtClean="0">
              <a:solidFill>
                <a:schemeClr val="tx1"/>
              </a:solidFill>
            </a:rPr>
            <a:t>IMPORTANCIA DEL SEGUIMIENTO: INVERSIÓN-GESTIÓN</a:t>
          </a:r>
          <a:endParaRPr lang="es-EC" sz="1200" b="1" dirty="0">
            <a:solidFill>
              <a:schemeClr val="tx1"/>
            </a:solidFill>
          </a:endParaRPr>
        </a:p>
      </dgm:t>
    </dgm:pt>
    <dgm:pt modelId="{7CA8B0A6-8978-440D-B5C4-3E4C68C6EA1C}" type="parTrans" cxnId="{5164EA74-9373-4497-B9FD-6846A8DA33A7}">
      <dgm:prSet/>
      <dgm:spPr/>
      <dgm:t>
        <a:bodyPr/>
        <a:lstStyle/>
        <a:p>
          <a:endParaRPr lang="es-EC" sz="1200">
            <a:solidFill>
              <a:schemeClr val="tx1"/>
            </a:solidFill>
          </a:endParaRPr>
        </a:p>
      </dgm:t>
    </dgm:pt>
    <dgm:pt modelId="{30A87C31-DB56-4C66-8AB1-260B5183EB89}" type="sibTrans" cxnId="{5164EA74-9373-4497-B9FD-6846A8DA33A7}">
      <dgm:prSet/>
      <dgm:spPr/>
      <dgm:t>
        <a:bodyPr/>
        <a:lstStyle/>
        <a:p>
          <a:endParaRPr lang="es-EC" sz="1200">
            <a:solidFill>
              <a:schemeClr val="tx1"/>
            </a:solidFill>
          </a:endParaRPr>
        </a:p>
      </dgm:t>
    </dgm:pt>
    <dgm:pt modelId="{6D67FFD0-5539-408E-852F-C83976E8FFAB}" type="pres">
      <dgm:prSet presAssocID="{06D9DF24-65D2-4FF9-A4CE-EE682C117FA4}" presName="linear" presStyleCnt="0">
        <dgm:presLayoutVars>
          <dgm:dir/>
          <dgm:animLvl val="lvl"/>
          <dgm:resizeHandles val="exact"/>
        </dgm:presLayoutVars>
      </dgm:prSet>
      <dgm:spPr/>
      <dgm:t>
        <a:bodyPr/>
        <a:lstStyle/>
        <a:p>
          <a:endParaRPr lang="es-EC"/>
        </a:p>
      </dgm:t>
    </dgm:pt>
    <dgm:pt modelId="{96FE89BB-EE8C-46E2-898C-7ED626B57E6C}" type="pres">
      <dgm:prSet presAssocID="{BF7FECB7-5051-440E-8947-6643BF90E003}" presName="parentLin" presStyleCnt="0"/>
      <dgm:spPr/>
    </dgm:pt>
    <dgm:pt modelId="{356B6915-0858-4473-AAE6-92CAE85E6E9C}" type="pres">
      <dgm:prSet presAssocID="{BF7FECB7-5051-440E-8947-6643BF90E003}" presName="parentLeftMargin" presStyleLbl="node1" presStyleIdx="0" presStyleCnt="3"/>
      <dgm:spPr/>
      <dgm:t>
        <a:bodyPr/>
        <a:lstStyle/>
        <a:p>
          <a:endParaRPr lang="es-EC"/>
        </a:p>
      </dgm:t>
    </dgm:pt>
    <dgm:pt modelId="{8ACC3978-276A-4670-A335-F7BF21F661C4}" type="pres">
      <dgm:prSet presAssocID="{BF7FECB7-5051-440E-8947-6643BF90E003}" presName="parentText" presStyleLbl="node1" presStyleIdx="0" presStyleCnt="3">
        <dgm:presLayoutVars>
          <dgm:chMax val="0"/>
          <dgm:bulletEnabled val="1"/>
        </dgm:presLayoutVars>
      </dgm:prSet>
      <dgm:spPr/>
      <dgm:t>
        <a:bodyPr/>
        <a:lstStyle/>
        <a:p>
          <a:endParaRPr lang="es-EC"/>
        </a:p>
      </dgm:t>
    </dgm:pt>
    <dgm:pt modelId="{85DEA8D7-38FB-4FD8-AF70-EE1415E18FD9}" type="pres">
      <dgm:prSet presAssocID="{BF7FECB7-5051-440E-8947-6643BF90E003}" presName="negativeSpace" presStyleCnt="0"/>
      <dgm:spPr/>
    </dgm:pt>
    <dgm:pt modelId="{A25A4177-695E-4DF0-AD43-25C174FAE755}" type="pres">
      <dgm:prSet presAssocID="{BF7FECB7-5051-440E-8947-6643BF90E003}" presName="childText" presStyleLbl="conFgAcc1" presStyleIdx="0" presStyleCnt="3" custScaleX="80532">
        <dgm:presLayoutVars>
          <dgm:bulletEnabled val="1"/>
        </dgm:presLayoutVars>
      </dgm:prSet>
      <dgm:spPr>
        <a:solidFill>
          <a:schemeClr val="lt1">
            <a:hueOff val="0"/>
            <a:satOff val="0"/>
            <a:lumOff val="0"/>
            <a:alpha val="50000"/>
          </a:schemeClr>
        </a:solidFill>
      </dgm:spPr>
    </dgm:pt>
    <dgm:pt modelId="{917A7747-0D4A-4CF5-8295-06A9117380B0}" type="pres">
      <dgm:prSet presAssocID="{D63DFF5F-3FAC-4F86-8CB8-BA6B355EF9C7}" presName="spaceBetweenRectangles" presStyleCnt="0"/>
      <dgm:spPr/>
    </dgm:pt>
    <dgm:pt modelId="{99F2D131-85AF-4D12-A1F0-21FB5DDE9C0C}" type="pres">
      <dgm:prSet presAssocID="{117CB37E-C0B5-45F7-87B7-2168367F3E1A}" presName="parentLin" presStyleCnt="0"/>
      <dgm:spPr/>
    </dgm:pt>
    <dgm:pt modelId="{2A5FA00C-DE0C-45C6-8537-B6C8F2B8222A}" type="pres">
      <dgm:prSet presAssocID="{117CB37E-C0B5-45F7-87B7-2168367F3E1A}" presName="parentLeftMargin" presStyleLbl="node1" presStyleIdx="0" presStyleCnt="3"/>
      <dgm:spPr/>
      <dgm:t>
        <a:bodyPr/>
        <a:lstStyle/>
        <a:p>
          <a:endParaRPr lang="es-EC"/>
        </a:p>
      </dgm:t>
    </dgm:pt>
    <dgm:pt modelId="{1AEB3370-14BA-4E1A-9162-B50B64AC5D69}" type="pres">
      <dgm:prSet presAssocID="{117CB37E-C0B5-45F7-87B7-2168367F3E1A}" presName="parentText" presStyleLbl="node1" presStyleIdx="1" presStyleCnt="3">
        <dgm:presLayoutVars>
          <dgm:chMax val="0"/>
          <dgm:bulletEnabled val="1"/>
        </dgm:presLayoutVars>
      </dgm:prSet>
      <dgm:spPr/>
      <dgm:t>
        <a:bodyPr/>
        <a:lstStyle/>
        <a:p>
          <a:endParaRPr lang="es-EC"/>
        </a:p>
      </dgm:t>
    </dgm:pt>
    <dgm:pt modelId="{86B3EDFB-A3D0-48A3-87C1-85A354F2262F}" type="pres">
      <dgm:prSet presAssocID="{117CB37E-C0B5-45F7-87B7-2168367F3E1A}" presName="negativeSpace" presStyleCnt="0"/>
      <dgm:spPr/>
    </dgm:pt>
    <dgm:pt modelId="{23A7F382-39E8-449C-8FC8-BADFA93ABD2B}" type="pres">
      <dgm:prSet presAssocID="{117CB37E-C0B5-45F7-87B7-2168367F3E1A}" presName="childText" presStyleLbl="conFgAcc1" presStyleIdx="1" presStyleCnt="3" custScaleX="80532">
        <dgm:presLayoutVars>
          <dgm:bulletEnabled val="1"/>
        </dgm:presLayoutVars>
      </dgm:prSet>
      <dgm:spPr>
        <a:solidFill>
          <a:schemeClr val="lt1">
            <a:hueOff val="0"/>
            <a:satOff val="0"/>
            <a:lumOff val="0"/>
            <a:alpha val="50000"/>
          </a:schemeClr>
        </a:solidFill>
      </dgm:spPr>
    </dgm:pt>
    <dgm:pt modelId="{55F1BAA0-7694-4250-BB7B-F48B912F2D48}" type="pres">
      <dgm:prSet presAssocID="{ECE25502-EA3F-449C-A8B2-E29915CFDC9C}" presName="spaceBetweenRectangles" presStyleCnt="0"/>
      <dgm:spPr/>
    </dgm:pt>
    <dgm:pt modelId="{C5C64D0E-06CE-4A78-9F51-AEC42CC6011A}" type="pres">
      <dgm:prSet presAssocID="{94B85B96-8B8B-4AB0-839F-48DA8F34ABCA}" presName="parentLin" presStyleCnt="0"/>
      <dgm:spPr/>
    </dgm:pt>
    <dgm:pt modelId="{0C505618-747A-49F9-8C2F-ED1224D244EC}" type="pres">
      <dgm:prSet presAssocID="{94B85B96-8B8B-4AB0-839F-48DA8F34ABCA}" presName="parentLeftMargin" presStyleLbl="node1" presStyleIdx="1" presStyleCnt="3"/>
      <dgm:spPr/>
      <dgm:t>
        <a:bodyPr/>
        <a:lstStyle/>
        <a:p>
          <a:endParaRPr lang="es-EC"/>
        </a:p>
      </dgm:t>
    </dgm:pt>
    <dgm:pt modelId="{F0AE19C5-D3F1-451F-93C7-B231003FC128}" type="pres">
      <dgm:prSet presAssocID="{94B85B96-8B8B-4AB0-839F-48DA8F34ABCA}" presName="parentText" presStyleLbl="node1" presStyleIdx="2" presStyleCnt="3">
        <dgm:presLayoutVars>
          <dgm:chMax val="0"/>
          <dgm:bulletEnabled val="1"/>
        </dgm:presLayoutVars>
      </dgm:prSet>
      <dgm:spPr/>
      <dgm:t>
        <a:bodyPr/>
        <a:lstStyle/>
        <a:p>
          <a:endParaRPr lang="es-EC"/>
        </a:p>
      </dgm:t>
    </dgm:pt>
    <dgm:pt modelId="{D3552C33-736D-4BA4-A0AF-48306DF94DFB}" type="pres">
      <dgm:prSet presAssocID="{94B85B96-8B8B-4AB0-839F-48DA8F34ABCA}" presName="negativeSpace" presStyleCnt="0"/>
      <dgm:spPr/>
    </dgm:pt>
    <dgm:pt modelId="{E9A093AE-11AE-4E41-A3C8-2773635C73B4}" type="pres">
      <dgm:prSet presAssocID="{94B85B96-8B8B-4AB0-839F-48DA8F34ABCA}" presName="childText" presStyleLbl="conFgAcc1" presStyleIdx="2" presStyleCnt="3" custScaleX="80532">
        <dgm:presLayoutVars>
          <dgm:bulletEnabled val="1"/>
        </dgm:presLayoutVars>
      </dgm:prSet>
      <dgm:spPr>
        <a:solidFill>
          <a:schemeClr val="lt1">
            <a:hueOff val="0"/>
            <a:satOff val="0"/>
            <a:lumOff val="0"/>
            <a:alpha val="50000"/>
          </a:schemeClr>
        </a:solidFill>
      </dgm:spPr>
    </dgm:pt>
  </dgm:ptLst>
  <dgm:cxnLst>
    <dgm:cxn modelId="{5164EA74-9373-4497-B9FD-6846A8DA33A7}" srcId="{06D9DF24-65D2-4FF9-A4CE-EE682C117FA4}" destId="{94B85B96-8B8B-4AB0-839F-48DA8F34ABCA}" srcOrd="2" destOrd="0" parTransId="{7CA8B0A6-8978-440D-B5C4-3E4C68C6EA1C}" sibTransId="{30A87C31-DB56-4C66-8AB1-260B5183EB89}"/>
    <dgm:cxn modelId="{95C35AFD-B5AB-4B21-978A-95DD08A40A60}" type="presOf" srcId="{BF7FECB7-5051-440E-8947-6643BF90E003}" destId="{356B6915-0858-4473-AAE6-92CAE85E6E9C}" srcOrd="0" destOrd="0" presId="urn:microsoft.com/office/officeart/2005/8/layout/list1"/>
    <dgm:cxn modelId="{D0703427-D533-4648-AF42-88FC710A6E36}" type="presOf" srcId="{BF7FECB7-5051-440E-8947-6643BF90E003}" destId="{8ACC3978-276A-4670-A335-F7BF21F661C4}" srcOrd="1" destOrd="0" presId="urn:microsoft.com/office/officeart/2005/8/layout/list1"/>
    <dgm:cxn modelId="{8462D3F0-CD1B-4E67-9E23-BC943F027DF2}" srcId="{06D9DF24-65D2-4FF9-A4CE-EE682C117FA4}" destId="{BF7FECB7-5051-440E-8947-6643BF90E003}" srcOrd="0" destOrd="0" parTransId="{82772C56-3B19-4EC5-B15E-97C637CAFDD5}" sibTransId="{D63DFF5F-3FAC-4F86-8CB8-BA6B355EF9C7}"/>
    <dgm:cxn modelId="{B27C547C-42C4-49B0-8721-1DA2796F5C49}" type="presOf" srcId="{94B85B96-8B8B-4AB0-839F-48DA8F34ABCA}" destId="{F0AE19C5-D3F1-451F-93C7-B231003FC128}" srcOrd="1" destOrd="0" presId="urn:microsoft.com/office/officeart/2005/8/layout/list1"/>
    <dgm:cxn modelId="{9FB503BA-6A3B-4676-9B4D-6FB529C33EC0}" type="presOf" srcId="{94B85B96-8B8B-4AB0-839F-48DA8F34ABCA}" destId="{0C505618-747A-49F9-8C2F-ED1224D244EC}" srcOrd="0" destOrd="0" presId="urn:microsoft.com/office/officeart/2005/8/layout/list1"/>
    <dgm:cxn modelId="{E54B914F-7B21-4442-8CA9-4757A3CAD67A}" srcId="{06D9DF24-65D2-4FF9-A4CE-EE682C117FA4}" destId="{117CB37E-C0B5-45F7-87B7-2168367F3E1A}" srcOrd="1" destOrd="0" parTransId="{0395550E-DB07-4201-AFC5-519DE77AF07F}" sibTransId="{ECE25502-EA3F-449C-A8B2-E29915CFDC9C}"/>
    <dgm:cxn modelId="{24418412-19EF-4CBF-9A82-952E5490E5BF}" type="presOf" srcId="{117CB37E-C0B5-45F7-87B7-2168367F3E1A}" destId="{2A5FA00C-DE0C-45C6-8537-B6C8F2B8222A}" srcOrd="0" destOrd="0" presId="urn:microsoft.com/office/officeart/2005/8/layout/list1"/>
    <dgm:cxn modelId="{52955CE9-BF13-49C5-8C90-A2D3D07C4D15}" type="presOf" srcId="{117CB37E-C0B5-45F7-87B7-2168367F3E1A}" destId="{1AEB3370-14BA-4E1A-9162-B50B64AC5D69}" srcOrd="1" destOrd="0" presId="urn:microsoft.com/office/officeart/2005/8/layout/list1"/>
    <dgm:cxn modelId="{936E1C63-36C7-477C-8CB0-F9D6CDD8C83E}" type="presOf" srcId="{06D9DF24-65D2-4FF9-A4CE-EE682C117FA4}" destId="{6D67FFD0-5539-408E-852F-C83976E8FFAB}" srcOrd="0" destOrd="0" presId="urn:microsoft.com/office/officeart/2005/8/layout/list1"/>
    <dgm:cxn modelId="{88D8E7AF-E65F-4F48-BB4F-16A2B02F087D}" type="presParOf" srcId="{6D67FFD0-5539-408E-852F-C83976E8FFAB}" destId="{96FE89BB-EE8C-46E2-898C-7ED626B57E6C}" srcOrd="0" destOrd="0" presId="urn:microsoft.com/office/officeart/2005/8/layout/list1"/>
    <dgm:cxn modelId="{F02F4ED3-1806-4FAB-A345-D64EAC637FB1}" type="presParOf" srcId="{96FE89BB-EE8C-46E2-898C-7ED626B57E6C}" destId="{356B6915-0858-4473-AAE6-92CAE85E6E9C}" srcOrd="0" destOrd="0" presId="urn:microsoft.com/office/officeart/2005/8/layout/list1"/>
    <dgm:cxn modelId="{BEB019E3-21E4-4016-8AE8-BBDD97FD263C}" type="presParOf" srcId="{96FE89BB-EE8C-46E2-898C-7ED626B57E6C}" destId="{8ACC3978-276A-4670-A335-F7BF21F661C4}" srcOrd="1" destOrd="0" presId="urn:microsoft.com/office/officeart/2005/8/layout/list1"/>
    <dgm:cxn modelId="{75F415C9-AB6B-4755-A361-E75BDEB5EF5E}" type="presParOf" srcId="{6D67FFD0-5539-408E-852F-C83976E8FFAB}" destId="{85DEA8D7-38FB-4FD8-AF70-EE1415E18FD9}" srcOrd="1" destOrd="0" presId="urn:microsoft.com/office/officeart/2005/8/layout/list1"/>
    <dgm:cxn modelId="{3A21EE35-D220-4EFD-8321-1B2D54993EA1}" type="presParOf" srcId="{6D67FFD0-5539-408E-852F-C83976E8FFAB}" destId="{A25A4177-695E-4DF0-AD43-25C174FAE755}" srcOrd="2" destOrd="0" presId="urn:microsoft.com/office/officeart/2005/8/layout/list1"/>
    <dgm:cxn modelId="{6164FE28-8F49-479C-AB7D-37703620325F}" type="presParOf" srcId="{6D67FFD0-5539-408E-852F-C83976E8FFAB}" destId="{917A7747-0D4A-4CF5-8295-06A9117380B0}" srcOrd="3" destOrd="0" presId="urn:microsoft.com/office/officeart/2005/8/layout/list1"/>
    <dgm:cxn modelId="{6B3DF5D1-EC1E-4F43-A173-5F26ED5D70CC}" type="presParOf" srcId="{6D67FFD0-5539-408E-852F-C83976E8FFAB}" destId="{99F2D131-85AF-4D12-A1F0-21FB5DDE9C0C}" srcOrd="4" destOrd="0" presId="urn:microsoft.com/office/officeart/2005/8/layout/list1"/>
    <dgm:cxn modelId="{9F685B7F-977D-436A-A2A5-32458441A198}" type="presParOf" srcId="{99F2D131-85AF-4D12-A1F0-21FB5DDE9C0C}" destId="{2A5FA00C-DE0C-45C6-8537-B6C8F2B8222A}" srcOrd="0" destOrd="0" presId="urn:microsoft.com/office/officeart/2005/8/layout/list1"/>
    <dgm:cxn modelId="{39303879-386E-4AEC-A6D2-6F8A889D1FA2}" type="presParOf" srcId="{99F2D131-85AF-4D12-A1F0-21FB5DDE9C0C}" destId="{1AEB3370-14BA-4E1A-9162-B50B64AC5D69}" srcOrd="1" destOrd="0" presId="urn:microsoft.com/office/officeart/2005/8/layout/list1"/>
    <dgm:cxn modelId="{7D9908B3-5A0A-460A-9B2C-0C8A8BDEE195}" type="presParOf" srcId="{6D67FFD0-5539-408E-852F-C83976E8FFAB}" destId="{86B3EDFB-A3D0-48A3-87C1-85A354F2262F}" srcOrd="5" destOrd="0" presId="urn:microsoft.com/office/officeart/2005/8/layout/list1"/>
    <dgm:cxn modelId="{3EC791E5-0382-4B5B-A161-67D395F763B4}" type="presParOf" srcId="{6D67FFD0-5539-408E-852F-C83976E8FFAB}" destId="{23A7F382-39E8-449C-8FC8-BADFA93ABD2B}" srcOrd="6" destOrd="0" presId="urn:microsoft.com/office/officeart/2005/8/layout/list1"/>
    <dgm:cxn modelId="{734DEB95-D2D8-4D22-AE6F-E08AB96C41F1}" type="presParOf" srcId="{6D67FFD0-5539-408E-852F-C83976E8FFAB}" destId="{55F1BAA0-7694-4250-BB7B-F48B912F2D48}" srcOrd="7" destOrd="0" presId="urn:microsoft.com/office/officeart/2005/8/layout/list1"/>
    <dgm:cxn modelId="{57C91E19-1DD9-4E1F-8F18-3C0863EA1BB9}" type="presParOf" srcId="{6D67FFD0-5539-408E-852F-C83976E8FFAB}" destId="{C5C64D0E-06CE-4A78-9F51-AEC42CC6011A}" srcOrd="8" destOrd="0" presId="urn:microsoft.com/office/officeart/2005/8/layout/list1"/>
    <dgm:cxn modelId="{C6A8CF59-6A41-421D-8122-2FAC252BF436}" type="presParOf" srcId="{C5C64D0E-06CE-4A78-9F51-AEC42CC6011A}" destId="{0C505618-747A-49F9-8C2F-ED1224D244EC}" srcOrd="0" destOrd="0" presId="urn:microsoft.com/office/officeart/2005/8/layout/list1"/>
    <dgm:cxn modelId="{900D0E73-3EFD-4875-B696-4BBBC9EAF51A}" type="presParOf" srcId="{C5C64D0E-06CE-4A78-9F51-AEC42CC6011A}" destId="{F0AE19C5-D3F1-451F-93C7-B231003FC128}" srcOrd="1" destOrd="0" presId="urn:microsoft.com/office/officeart/2005/8/layout/list1"/>
    <dgm:cxn modelId="{625607EF-5C34-4389-B6FD-2CFDE553D5CE}" type="presParOf" srcId="{6D67FFD0-5539-408E-852F-C83976E8FFAB}" destId="{D3552C33-736D-4BA4-A0AF-48306DF94DFB}" srcOrd="9" destOrd="0" presId="urn:microsoft.com/office/officeart/2005/8/layout/list1"/>
    <dgm:cxn modelId="{87B43510-98C6-4422-81EB-C9A9B6317525}" type="presParOf" srcId="{6D67FFD0-5539-408E-852F-C83976E8FFAB}" destId="{E9A093AE-11AE-4E41-A3C8-2773635C73B4}" srcOrd="10"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C6927657-6272-4239-AAF7-8887C291985D}" type="presOf" srcId="{122018C8-F464-4BC5-A361-8EAFDE1D203E}" destId="{1E1C7BC3-7A52-42F2-B8A8-E75A7F0E5A25}" srcOrd="0" destOrd="0" presId="urn:microsoft.com/office/officeart/2005/8/layout/process1"/>
    <dgm:cxn modelId="{41952F76-8611-4993-911D-8AC764982F22}" srcId="{DC660C34-3BA7-4BB1-81B0-5E2E6DEDB4E8}" destId="{122018C8-F464-4BC5-A361-8EAFDE1D203E}" srcOrd="0" destOrd="0" parTransId="{34D78CA1-5A4A-4C0D-BEEF-11A9DBA033E9}" sibTransId="{769E5371-E375-45D7-9359-041587A93475}"/>
    <dgm:cxn modelId="{354E9F70-2F78-447A-882F-25BA18259D48}" type="presOf" srcId="{40C9FC37-26A0-4229-A73E-190CF346D202}" destId="{A7EE5AE2-E610-41FF-93D7-CFFA7B3E2A3A}" srcOrd="0" destOrd="0" presId="urn:microsoft.com/office/officeart/2005/8/layout/process1"/>
    <dgm:cxn modelId="{421B6A6F-BEF6-4329-80CE-FEA9291F6A42}" srcId="{DC660C34-3BA7-4BB1-81B0-5E2E6DEDB4E8}" destId="{40C9FC37-26A0-4229-A73E-190CF346D202}" srcOrd="1" destOrd="0" parTransId="{C1F54C1F-020E-457A-9982-CBF44C1ABDD2}" sibTransId="{166F5D15-4C4D-4F95-81D5-515AB312AB9F}"/>
    <dgm:cxn modelId="{CCF99176-C1ED-4459-BD7F-6A409748E95F}" type="presOf" srcId="{769E5371-E375-45D7-9359-041587A93475}" destId="{E74C5F9D-7096-4673-BBC7-7204F8B6D564}" srcOrd="0" destOrd="0" presId="urn:microsoft.com/office/officeart/2005/8/layout/process1"/>
    <dgm:cxn modelId="{C5A183A1-67D4-4EFC-9D2B-BF8007ED7865}" type="presOf" srcId="{DC660C34-3BA7-4BB1-81B0-5E2E6DEDB4E8}" destId="{74A813F8-8150-48A7-BAEF-7B8B22DAB0E8}" srcOrd="0" destOrd="0" presId="urn:microsoft.com/office/officeart/2005/8/layout/process1"/>
    <dgm:cxn modelId="{EDF6CA38-1805-4DBA-A382-AFEE9AD658BA}" type="presOf" srcId="{769E5371-E375-45D7-9359-041587A93475}" destId="{D4214B7A-45EE-44D8-9181-7E66ACC035FA}" srcOrd="1" destOrd="0" presId="urn:microsoft.com/office/officeart/2005/8/layout/process1"/>
    <dgm:cxn modelId="{9AC486BD-2B27-47AF-80E6-284F6229BC40}" type="presParOf" srcId="{74A813F8-8150-48A7-BAEF-7B8B22DAB0E8}" destId="{1E1C7BC3-7A52-42F2-B8A8-E75A7F0E5A25}" srcOrd="0" destOrd="0" presId="urn:microsoft.com/office/officeart/2005/8/layout/process1"/>
    <dgm:cxn modelId="{7DD2E250-EEC3-44EC-BB84-5E28ADC9052B}" type="presParOf" srcId="{74A813F8-8150-48A7-BAEF-7B8B22DAB0E8}" destId="{E74C5F9D-7096-4673-BBC7-7204F8B6D564}" srcOrd="1" destOrd="0" presId="urn:microsoft.com/office/officeart/2005/8/layout/process1"/>
    <dgm:cxn modelId="{318E04A7-94CB-4CBB-B112-71EEDE4FF57B}" type="presParOf" srcId="{E74C5F9D-7096-4673-BBC7-7204F8B6D564}" destId="{D4214B7A-45EE-44D8-9181-7E66ACC035FA}" srcOrd="0" destOrd="0" presId="urn:microsoft.com/office/officeart/2005/8/layout/process1"/>
    <dgm:cxn modelId="{14F26CEE-14D3-4892-97BD-BC007A4342B6}"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a:solidFill>
          <a:schemeClr val="bg2">
            <a:lumMod val="75000"/>
          </a:schemeClr>
        </a:solidFill>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a:solidFill>
          <a:schemeClr val="bg2">
            <a:lumMod val="75000"/>
          </a:schemeClr>
        </a:solidFill>
      </dgm:spPr>
      <dgm:t>
        <a:bodyPr/>
        <a:lstStyle/>
        <a:p>
          <a:endParaRPr lang="es-EC"/>
        </a:p>
      </dgm:t>
    </dgm:pt>
    <dgm:pt modelId="{9D5AF45D-39A3-4082-BD65-76368B36D1BF}">
      <dgm:prSet phldrT="[Texto]"/>
      <dgm:spPr>
        <a:solidFill>
          <a:schemeClr val="bg2">
            <a:lumMod val="75000"/>
          </a:schemeClr>
        </a:solidFill>
      </dgm:spPr>
      <dgm:t>
        <a:bodyPr/>
        <a:lstStyle/>
        <a:p>
          <a:r>
            <a:rPr lang="es-EC" dirty="0" smtClean="0"/>
            <a:t>Selección y designación de coordinador, socios y </a:t>
          </a:r>
          <a:r>
            <a:rPr lang="es-EC" smtClean="0"/>
            <a:t>representantes.</a:t>
          </a:r>
          <a:endParaRPr lang="es-EC" dirty="0" smtClean="0"/>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a:solidFill>
          <a:schemeClr val="bg2">
            <a:lumMod val="75000"/>
          </a:schemeClr>
        </a:solidFill>
      </dgm:spPr>
      <dgm:t>
        <a:bodyPr/>
        <a:lstStyle/>
        <a:p>
          <a:endParaRPr lang="es-EC"/>
        </a:p>
      </dgm:t>
    </dgm:pt>
    <dgm:pt modelId="{94C72EBB-49D7-4994-A48D-920B4F89D317}">
      <dgm:prSet phldrT="[Texto]"/>
      <dgm:spPr>
        <a:solidFill>
          <a:schemeClr val="bg2">
            <a:lumMod val="75000"/>
          </a:schemeClr>
        </a:solidFill>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a:solidFill>
          <a:schemeClr val="bg2">
            <a:lumMod val="75000"/>
          </a:schemeClr>
        </a:solidFill>
      </dgm:spPr>
      <dgm:t>
        <a:bodyPr/>
        <a:lstStyle/>
        <a:p>
          <a:endParaRPr lang="es-EC"/>
        </a:p>
      </dgm:t>
    </dgm:pt>
    <dgm:pt modelId="{E46ABE06-20C4-4D63-A150-64E54F40C9FE}">
      <dgm:prSet phldrT="[Texto]"/>
      <dgm:spPr>
        <a:solidFill>
          <a:schemeClr val="bg2">
            <a:lumMod val="75000"/>
          </a:schemeClr>
        </a:solidFill>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a:solidFill>
          <a:schemeClr val="bg2">
            <a:lumMod val="75000"/>
          </a:schemeClr>
        </a:solidFill>
      </dgm:spPr>
      <dgm:t>
        <a:bodyPr/>
        <a:lstStyle/>
        <a:p>
          <a:endParaRPr lang="es-EC"/>
        </a:p>
      </dgm:t>
    </dgm:pt>
    <dgm:pt modelId="{425B0326-C76F-4CF8-855F-236E9B57A887}">
      <dgm:prSet phldrT="[Texto]"/>
      <dgm:spPr>
        <a:solidFill>
          <a:schemeClr val="accent2"/>
        </a:solidFill>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a:solidFill>
          <a:schemeClr val="bg2">
            <a:lumMod val="75000"/>
          </a:schemeClr>
        </a:solidFill>
      </dgm:spPr>
      <dgm:t>
        <a:bodyPr/>
        <a:lstStyle/>
        <a:p>
          <a:endParaRPr lang="es-EC"/>
        </a:p>
      </dgm:t>
    </dgm:pt>
    <dgm:pt modelId="{A362D8F6-13C3-43A9-9C6E-BFECFACDBB6E}">
      <dgm:prSet phldrT="[Texto]"/>
      <dgm:spPr>
        <a:solidFill>
          <a:schemeClr val="bg2">
            <a:lumMod val="75000"/>
          </a:schemeClr>
        </a:solidFill>
      </dgm:spPr>
      <dgm:t>
        <a:bodyPr/>
        <a:lstStyle/>
        <a:p>
          <a:r>
            <a:rPr lang="es-EC" dirty="0" smtClean="0"/>
            <a:t>Implementación y seguimiento</a:t>
          </a:r>
          <a:endParaRPr lang="es-EC" dirty="0"/>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a:solidFill>
          <a:schemeClr val="bg2">
            <a:lumMod val="75000"/>
          </a:schemeClr>
        </a:solidFill>
      </dgm:spPr>
      <dgm:t>
        <a:bodyPr/>
        <a:lstStyle/>
        <a:p>
          <a:endParaRPr lang="es-EC"/>
        </a:p>
      </dgm:t>
    </dgm:pt>
    <dgm:pt modelId="{784EE308-5E83-42E3-9E7B-DC62AFB66B1D}">
      <dgm:prSet phldrT="[Texto]"/>
      <dgm:spPr>
        <a:solidFill>
          <a:schemeClr val="bg2">
            <a:lumMod val="75000"/>
          </a:schemeClr>
        </a:solidFill>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a:solidFill>
          <a:schemeClr val="bg2">
            <a:lumMod val="75000"/>
          </a:schemeClr>
        </a:solidFill>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A76A1214-6604-4E68-B46B-E44608356B0A}" type="presOf" srcId="{784EE308-5E83-42E3-9E7B-DC62AFB66B1D}" destId="{C0204136-FABA-40DF-BAB5-F37CB038050C}" srcOrd="0" destOrd="0" presId="urn:microsoft.com/office/officeart/2005/8/layout/cycle7"/>
    <dgm:cxn modelId="{0147D3F8-5111-4386-BE1B-C54EC7EA407B}" type="presOf" srcId="{E46ABE06-20C4-4D63-A150-64E54F40C9FE}" destId="{DFDAF26B-2E90-4012-8A57-B8F5DB23003D}" srcOrd="0" destOrd="0" presId="urn:microsoft.com/office/officeart/2005/8/layout/cycle7"/>
    <dgm:cxn modelId="{B44AE20B-8650-4617-9827-F0F0F4B69256}" type="presOf" srcId="{9906D1B9-164B-47AE-8786-35B5C2F16560}" destId="{37BB5797-046B-4856-965B-FFA136D34955}" srcOrd="0" destOrd="0" presId="urn:microsoft.com/office/officeart/2005/8/layout/cycle7"/>
    <dgm:cxn modelId="{7B2084AE-6AF0-4B6C-8854-EB310053A87E}" type="presOf" srcId="{F099ED8D-D023-4E65-B8BF-BB0541F45EA8}" destId="{BBBF7792-7D47-487B-AEDA-5A042BCDFDA0}" srcOrd="1" destOrd="0" presId="urn:microsoft.com/office/officeart/2005/8/layout/cycle7"/>
    <dgm:cxn modelId="{DBB710CF-6BB0-4190-BFA8-27F095DA8D82}" type="presOf" srcId="{958C1342-DFDF-450D-BB5E-0DC947552D4C}" destId="{8CAF2597-9EE9-4957-B23B-9BACF56DDCE7}" srcOrd="0" destOrd="0" presId="urn:microsoft.com/office/officeart/2005/8/layout/cycle7"/>
    <dgm:cxn modelId="{F0D0EC69-8874-4E9F-AF3C-9C3EF9A34E02}" type="presOf" srcId="{393DB055-26C7-4178-BFF3-317B7E2B611A}" destId="{29224D6D-8A7A-4632-BDE6-1A328B252077}" srcOrd="1" destOrd="0" presId="urn:microsoft.com/office/officeart/2005/8/layout/cycle7"/>
    <dgm:cxn modelId="{3E958EEB-DB8D-4C89-A571-27370E6B5C35}" type="presOf" srcId="{393DB055-26C7-4178-BFF3-317B7E2B611A}" destId="{8A8DA97A-F1E0-4224-93CF-CC49E0EABFFC}" srcOrd="0" destOrd="0" presId="urn:microsoft.com/office/officeart/2005/8/layout/cycle7"/>
    <dgm:cxn modelId="{7612D743-4807-440A-9882-DD5B43151169}" type="presOf" srcId="{A362D8F6-13C3-43A9-9C6E-BFECFACDBB6E}" destId="{43F12D4E-94E3-43B4-AFD8-1D140265BE67}" srcOrd="0"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9FBA3141-88AD-48DB-BC65-A40C1AE89010}" type="presOf" srcId="{425B0326-C76F-4CF8-855F-236E9B57A887}" destId="{2EF97749-BDAB-41F2-9442-40B2C1F3DA0E}" srcOrd="0" destOrd="0" presId="urn:microsoft.com/office/officeart/2005/8/layout/cycle7"/>
    <dgm:cxn modelId="{DAC83151-A18C-4D6E-B55B-A89770EA3C6E}" type="presOf" srcId="{958C1342-DFDF-450D-BB5E-0DC947552D4C}" destId="{0FD49DCB-B162-45BB-9D31-B54743094251}" srcOrd="1" destOrd="0" presId="urn:microsoft.com/office/officeart/2005/8/layout/cycle7"/>
    <dgm:cxn modelId="{F8C8EFFE-B3AE-45DE-9A21-9372AED58DD5}" type="presOf" srcId="{94C72EBB-49D7-4994-A48D-920B4F89D317}" destId="{D25038E3-AE50-48D1-8F3A-488369B48ABB}" srcOrd="0" destOrd="0" presId="urn:microsoft.com/office/officeart/2005/8/layout/cycle7"/>
    <dgm:cxn modelId="{36111EF1-4C1E-4F9F-861F-49CCBD365491}" type="presOf" srcId="{F842C23A-6054-4A6D-81E4-47B520525C41}" destId="{BF56F9BE-4D1D-412A-ABF9-108A071DDDD7}" srcOrd="1" destOrd="0" presId="urn:microsoft.com/office/officeart/2005/8/layout/cycle7"/>
    <dgm:cxn modelId="{A6FE9B9D-920F-4B1C-A6A6-7F5F5ADCD280}" type="presOf" srcId="{73AF023B-938F-4651-9C8E-FCCED5437A41}" destId="{506EFF85-955F-4319-A881-D03A038F4CC3}" srcOrd="0" destOrd="0" presId="urn:microsoft.com/office/officeart/2005/8/layout/cycle7"/>
    <dgm:cxn modelId="{CA18D756-84F0-41D2-81CE-EE9E960C09E2}" srcId="{9ECE64D4-C84F-4E4C-8940-369368869438}" destId="{784EE308-5E83-42E3-9E7B-DC62AFB66B1D}" srcOrd="2" destOrd="0" parTransId="{A2539C17-788C-4133-A78B-ADE27C09854F}" sibTransId="{73AF023B-938F-4651-9C8E-FCCED5437A41}"/>
    <dgm:cxn modelId="{1BFDB6F9-0449-4C85-BFDC-99003E97A5F0}" type="presOf" srcId="{9ECE64D4-C84F-4E4C-8940-369368869438}" destId="{E134A37E-B86C-4443-9AFD-B2BDCF4CA673}" srcOrd="0" destOrd="0" presId="urn:microsoft.com/office/officeart/2005/8/layout/cycle7"/>
    <dgm:cxn modelId="{65CFD0E9-1431-4752-9A87-2D141DEE2287}" srcId="{9ECE64D4-C84F-4E4C-8940-369368869438}" destId="{9D5AF45D-39A3-4082-BD65-76368B36D1BF}" srcOrd="1" destOrd="0" parTransId="{3AFDF19A-4F34-4B9E-A6F5-FC29C6203188}" sibTransId="{F099ED8D-D023-4E65-B8BF-BB0541F45EA8}"/>
    <dgm:cxn modelId="{761B78EF-15E5-4983-BA71-4A6365D1F8F1}" srcId="{9ECE64D4-C84F-4E4C-8940-369368869438}" destId="{94C72EBB-49D7-4994-A48D-920B4F89D317}" srcOrd="3" destOrd="0" parTransId="{69B4A7CE-DE8D-478A-8255-BAE9144E6F12}" sibTransId="{9906D1B9-164B-47AE-8786-35B5C2F16560}"/>
    <dgm:cxn modelId="{61CEB54A-3DD1-483C-B376-C65B6F4548A4}" type="presOf" srcId="{73AF023B-938F-4651-9C8E-FCCED5437A41}" destId="{686008FA-3AA3-4511-89BF-5FAE510FC2CC}" srcOrd="1" destOrd="0" presId="urn:microsoft.com/office/officeart/2005/8/layout/cycle7"/>
    <dgm:cxn modelId="{033B1C34-DBD2-4AF3-AA8B-EF50602FB3FD}" type="presOf" srcId="{07DB50B9-2C21-4025-88AE-40DC0DFF67FF}" destId="{CD9A7CF4-5EDC-48F9-8609-E03DF1913627}" srcOrd="0" destOrd="0" presId="urn:microsoft.com/office/officeart/2005/8/layout/cycle7"/>
    <dgm:cxn modelId="{D1954DD5-6C65-4089-8650-FBF84568B4D3}" type="presOf" srcId="{F842C23A-6054-4A6D-81E4-47B520525C41}" destId="{BD2C5CE0-A7B1-41CA-84ED-CF6FEBB3DABE}" srcOrd="0" destOrd="0" presId="urn:microsoft.com/office/officeart/2005/8/layout/cycle7"/>
    <dgm:cxn modelId="{5359A438-A8BB-4C14-8A89-E34D73CCA6FB}" type="presOf" srcId="{82E7842D-2E7F-4DB8-8120-E9CCAA7980A9}" destId="{91E98DD0-6680-4667-ADC6-27602713EC06}" srcOrd="0" destOrd="0" presId="urn:microsoft.com/office/officeart/2005/8/layout/cycle7"/>
    <dgm:cxn modelId="{AD42E3E4-CE03-4342-A910-4A24076437E8}" type="presOf" srcId="{9D5AF45D-39A3-4082-BD65-76368B36D1BF}" destId="{93821761-0564-40A5-B16C-AD662F749228}" srcOrd="0" destOrd="0" presId="urn:microsoft.com/office/officeart/2005/8/layout/cycle7"/>
    <dgm:cxn modelId="{3798EC25-3252-4DD2-8305-6E59DA9FDFCB}" type="presOf" srcId="{82E7842D-2E7F-4DB8-8120-E9CCAA7980A9}" destId="{70A9D10A-FE34-4246-AAF0-AF622995E684}" srcOrd="1" destOrd="0" presId="urn:microsoft.com/office/officeart/2005/8/layout/cycle7"/>
    <dgm:cxn modelId="{5BA45BF3-0B5C-4D94-9878-99BC0DE34C8E}" type="presOf" srcId="{F099ED8D-D023-4E65-B8BF-BB0541F45EA8}" destId="{542565E7-E6E8-4271-95B2-7045DB79DF3B}" srcOrd="0" destOrd="0" presId="urn:microsoft.com/office/officeart/2005/8/layout/cycle7"/>
    <dgm:cxn modelId="{02C0101C-D00C-46E6-AECB-9279DA07E3A1}" srcId="{9ECE64D4-C84F-4E4C-8940-369368869438}" destId="{07DB50B9-2C21-4025-88AE-40DC0DFF67FF}" srcOrd="0" destOrd="0" parTransId="{439AD413-5F31-459D-895F-BA0C11A8360E}" sibTransId="{82E7842D-2E7F-4DB8-8120-E9CCAA7980A9}"/>
    <dgm:cxn modelId="{CC73FAD0-5B7C-4981-B326-E79138944463}" type="presOf" srcId="{9906D1B9-164B-47AE-8786-35B5C2F16560}" destId="{D65E6F50-DD32-48DD-BD65-F57FDF685764}" srcOrd="1" destOrd="0" presId="urn:microsoft.com/office/officeart/2005/8/layout/cycle7"/>
    <dgm:cxn modelId="{C976FBBF-8E44-4061-AC53-71C9FDA9DAAD}" srcId="{9ECE64D4-C84F-4E4C-8940-369368869438}" destId="{425B0326-C76F-4CF8-855F-236E9B57A887}" srcOrd="5" destOrd="0" parTransId="{09D44D5F-F7A6-40C1-8A20-E93704B40AB3}" sibTransId="{F842C23A-6054-4A6D-81E4-47B520525C41}"/>
    <dgm:cxn modelId="{8334F7DC-9F41-4231-A40F-F9E71C51A6EB}" srcId="{9ECE64D4-C84F-4E4C-8940-369368869438}" destId="{A362D8F6-13C3-43A9-9C6E-BFECFACDBB6E}" srcOrd="6" destOrd="0" parTransId="{C3332078-A14C-4F7F-A1B9-D1396672B2CF}" sibTransId="{393DB055-26C7-4178-BFF3-317B7E2B611A}"/>
    <dgm:cxn modelId="{6109E1F6-F781-42EB-ACE5-8C1D1FD661F1}" type="presParOf" srcId="{E134A37E-B86C-4443-9AFD-B2BDCF4CA673}" destId="{CD9A7CF4-5EDC-48F9-8609-E03DF1913627}" srcOrd="0" destOrd="0" presId="urn:microsoft.com/office/officeart/2005/8/layout/cycle7"/>
    <dgm:cxn modelId="{9B06F9E8-8AA2-48A4-9DF1-784BDE450082}" type="presParOf" srcId="{E134A37E-B86C-4443-9AFD-B2BDCF4CA673}" destId="{91E98DD0-6680-4667-ADC6-27602713EC06}" srcOrd="1" destOrd="0" presId="urn:microsoft.com/office/officeart/2005/8/layout/cycle7"/>
    <dgm:cxn modelId="{C98361AC-D92B-43ED-80BB-73DC46F79764}" type="presParOf" srcId="{91E98DD0-6680-4667-ADC6-27602713EC06}" destId="{70A9D10A-FE34-4246-AAF0-AF622995E684}" srcOrd="0" destOrd="0" presId="urn:microsoft.com/office/officeart/2005/8/layout/cycle7"/>
    <dgm:cxn modelId="{C11D033E-A990-4A9F-ADEE-430D1BCF4665}" type="presParOf" srcId="{E134A37E-B86C-4443-9AFD-B2BDCF4CA673}" destId="{93821761-0564-40A5-B16C-AD662F749228}" srcOrd="2" destOrd="0" presId="urn:microsoft.com/office/officeart/2005/8/layout/cycle7"/>
    <dgm:cxn modelId="{30EE587E-5DBF-419E-AE65-DB2CD0EAB3E3}" type="presParOf" srcId="{E134A37E-B86C-4443-9AFD-B2BDCF4CA673}" destId="{542565E7-E6E8-4271-95B2-7045DB79DF3B}" srcOrd="3" destOrd="0" presId="urn:microsoft.com/office/officeart/2005/8/layout/cycle7"/>
    <dgm:cxn modelId="{BC3698B3-64F4-43D2-B108-65B96D3EEDA6}" type="presParOf" srcId="{542565E7-E6E8-4271-95B2-7045DB79DF3B}" destId="{BBBF7792-7D47-487B-AEDA-5A042BCDFDA0}" srcOrd="0" destOrd="0" presId="urn:microsoft.com/office/officeart/2005/8/layout/cycle7"/>
    <dgm:cxn modelId="{23F20BEC-6BB6-41B3-A3A8-27E586D7D3FB}" type="presParOf" srcId="{E134A37E-B86C-4443-9AFD-B2BDCF4CA673}" destId="{C0204136-FABA-40DF-BAB5-F37CB038050C}" srcOrd="4" destOrd="0" presId="urn:microsoft.com/office/officeart/2005/8/layout/cycle7"/>
    <dgm:cxn modelId="{C05A2297-FF8A-48FD-AFC7-138DED2FEE1F}" type="presParOf" srcId="{E134A37E-B86C-4443-9AFD-B2BDCF4CA673}" destId="{506EFF85-955F-4319-A881-D03A038F4CC3}" srcOrd="5" destOrd="0" presId="urn:microsoft.com/office/officeart/2005/8/layout/cycle7"/>
    <dgm:cxn modelId="{8DD722B9-A45B-41CD-A5C1-7ACE3EA1191D}" type="presParOf" srcId="{506EFF85-955F-4319-A881-D03A038F4CC3}" destId="{686008FA-3AA3-4511-89BF-5FAE510FC2CC}" srcOrd="0" destOrd="0" presId="urn:microsoft.com/office/officeart/2005/8/layout/cycle7"/>
    <dgm:cxn modelId="{0FA5E357-AE43-4FBD-8ED2-1442BCDC2DD0}" type="presParOf" srcId="{E134A37E-B86C-4443-9AFD-B2BDCF4CA673}" destId="{D25038E3-AE50-48D1-8F3A-488369B48ABB}" srcOrd="6" destOrd="0" presId="urn:microsoft.com/office/officeart/2005/8/layout/cycle7"/>
    <dgm:cxn modelId="{34A2D416-40A0-4BEC-B75E-F37C5AAFE7FA}" type="presParOf" srcId="{E134A37E-B86C-4443-9AFD-B2BDCF4CA673}" destId="{37BB5797-046B-4856-965B-FFA136D34955}" srcOrd="7" destOrd="0" presId="urn:microsoft.com/office/officeart/2005/8/layout/cycle7"/>
    <dgm:cxn modelId="{3C999B24-E06A-4251-B899-559E87AA4160}" type="presParOf" srcId="{37BB5797-046B-4856-965B-FFA136D34955}" destId="{D65E6F50-DD32-48DD-BD65-F57FDF685764}" srcOrd="0" destOrd="0" presId="urn:microsoft.com/office/officeart/2005/8/layout/cycle7"/>
    <dgm:cxn modelId="{CA2B58FE-845A-4526-A8A1-29AE579FBCF7}" type="presParOf" srcId="{E134A37E-B86C-4443-9AFD-B2BDCF4CA673}" destId="{DFDAF26B-2E90-4012-8A57-B8F5DB23003D}" srcOrd="8" destOrd="0" presId="urn:microsoft.com/office/officeart/2005/8/layout/cycle7"/>
    <dgm:cxn modelId="{13C4DC24-4751-4AEE-A520-FF0F41897A36}" type="presParOf" srcId="{E134A37E-B86C-4443-9AFD-B2BDCF4CA673}" destId="{8CAF2597-9EE9-4957-B23B-9BACF56DDCE7}" srcOrd="9" destOrd="0" presId="urn:microsoft.com/office/officeart/2005/8/layout/cycle7"/>
    <dgm:cxn modelId="{0DAF63C9-17F4-4A10-9328-021A5A0DDF13}" type="presParOf" srcId="{8CAF2597-9EE9-4957-B23B-9BACF56DDCE7}" destId="{0FD49DCB-B162-45BB-9D31-B54743094251}" srcOrd="0" destOrd="0" presId="urn:microsoft.com/office/officeart/2005/8/layout/cycle7"/>
    <dgm:cxn modelId="{FF1A33F1-F895-4882-9A44-8C1F87665B8A}" type="presParOf" srcId="{E134A37E-B86C-4443-9AFD-B2BDCF4CA673}" destId="{2EF97749-BDAB-41F2-9442-40B2C1F3DA0E}" srcOrd="10" destOrd="0" presId="urn:microsoft.com/office/officeart/2005/8/layout/cycle7"/>
    <dgm:cxn modelId="{F8ABA99E-94B3-45E5-9794-B556A5AF0CF2}" type="presParOf" srcId="{E134A37E-B86C-4443-9AFD-B2BDCF4CA673}" destId="{BD2C5CE0-A7B1-41CA-84ED-CF6FEBB3DABE}" srcOrd="11" destOrd="0" presId="urn:microsoft.com/office/officeart/2005/8/layout/cycle7"/>
    <dgm:cxn modelId="{676BB895-9707-418C-A967-3A4C9D57305E}" type="presParOf" srcId="{BD2C5CE0-A7B1-41CA-84ED-CF6FEBB3DABE}" destId="{BF56F9BE-4D1D-412A-ABF9-108A071DDDD7}" srcOrd="0" destOrd="0" presId="urn:microsoft.com/office/officeart/2005/8/layout/cycle7"/>
    <dgm:cxn modelId="{B01BF229-A783-4138-8CFB-1C0105EA2C07}" type="presParOf" srcId="{E134A37E-B86C-4443-9AFD-B2BDCF4CA673}" destId="{43F12D4E-94E3-43B4-AFD8-1D140265BE67}" srcOrd="12" destOrd="0" presId="urn:microsoft.com/office/officeart/2005/8/layout/cycle7"/>
    <dgm:cxn modelId="{5F424D04-6651-41AE-B661-BF5FD78451A0}" type="presParOf" srcId="{E134A37E-B86C-4443-9AFD-B2BDCF4CA673}" destId="{8A8DA97A-F1E0-4224-93CF-CC49E0EABFFC}" srcOrd="13" destOrd="0" presId="urn:microsoft.com/office/officeart/2005/8/layout/cycle7"/>
    <dgm:cxn modelId="{9D8ED972-3A81-46BD-B1C7-1637FEC7B633}"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C660C34-3BA7-4BB1-81B0-5E2E6DEDB4E8}" type="doc">
      <dgm:prSet loTypeId="urn:microsoft.com/office/officeart/2005/8/layout/process1" loCatId="process" qsTypeId="urn:microsoft.com/office/officeart/2005/8/quickstyle/3d2" qsCatId="3D" csTypeId="urn:microsoft.com/office/officeart/2005/8/colors/colorful1" csCatId="colorful" phldr="1"/>
      <dgm:spPr/>
    </dgm:pt>
    <dgm:pt modelId="{122018C8-F464-4BC5-A361-8EAFDE1D203E}">
      <dgm:prSet phldrT="[Texto]" custT="1"/>
      <dgm:spPr/>
      <dgm:t>
        <a:bodyPr/>
        <a:lstStyle/>
        <a:p>
          <a:r>
            <a:rPr lang="es-EC" sz="1400" dirty="0" smtClean="0"/>
            <a:t>Compromiso</a:t>
          </a:r>
        </a:p>
      </dgm:t>
    </dgm:pt>
    <dgm:pt modelId="{34D78CA1-5A4A-4C0D-BEEF-11A9DBA033E9}" type="parTrans" cxnId="{41952F76-8611-4993-911D-8AC764982F22}">
      <dgm:prSet/>
      <dgm:spPr/>
      <dgm:t>
        <a:bodyPr/>
        <a:lstStyle/>
        <a:p>
          <a:endParaRPr lang="es-EC" sz="1100"/>
        </a:p>
      </dgm:t>
    </dgm:pt>
    <dgm:pt modelId="{769E5371-E375-45D7-9359-041587A93475}" type="sibTrans" cxnId="{41952F76-8611-4993-911D-8AC764982F22}">
      <dgm:prSet custT="1"/>
      <dgm:spPr/>
      <dgm:t>
        <a:bodyPr/>
        <a:lstStyle/>
        <a:p>
          <a:endParaRPr lang="es-EC" sz="1100"/>
        </a:p>
      </dgm:t>
    </dgm:pt>
    <dgm:pt modelId="{40C9FC37-26A0-4229-A73E-190CF346D202}">
      <dgm:prSet phldrT="[Texto]" custT="1"/>
      <dgm:spPr/>
      <dgm:t>
        <a:bodyPr/>
        <a:lstStyle/>
        <a:p>
          <a:r>
            <a:rPr lang="es-EC" sz="1400" dirty="0" smtClean="0">
              <a:solidFill>
                <a:schemeClr val="tx1"/>
              </a:solidFill>
            </a:rPr>
            <a:t>Certeza de lo que se realiza</a:t>
          </a:r>
          <a:endParaRPr lang="es-EC" sz="1400" dirty="0">
            <a:solidFill>
              <a:schemeClr val="tx1"/>
            </a:solidFill>
          </a:endParaRPr>
        </a:p>
      </dgm:t>
    </dgm:pt>
    <dgm:pt modelId="{C1F54C1F-020E-457A-9982-CBF44C1ABDD2}" type="parTrans" cxnId="{421B6A6F-BEF6-4329-80CE-FEA9291F6A42}">
      <dgm:prSet/>
      <dgm:spPr/>
      <dgm:t>
        <a:bodyPr/>
        <a:lstStyle/>
        <a:p>
          <a:endParaRPr lang="es-EC" sz="1100"/>
        </a:p>
      </dgm:t>
    </dgm:pt>
    <dgm:pt modelId="{166F5D15-4C4D-4F95-81D5-515AB312AB9F}" type="sibTrans" cxnId="{421B6A6F-BEF6-4329-80CE-FEA9291F6A42}">
      <dgm:prSet/>
      <dgm:spPr/>
      <dgm:t>
        <a:bodyPr/>
        <a:lstStyle/>
        <a:p>
          <a:endParaRPr lang="es-EC" sz="1100"/>
        </a:p>
      </dgm:t>
    </dgm:pt>
    <dgm:pt modelId="{74A813F8-8150-48A7-BAEF-7B8B22DAB0E8}" type="pres">
      <dgm:prSet presAssocID="{DC660C34-3BA7-4BB1-81B0-5E2E6DEDB4E8}" presName="Name0" presStyleCnt="0">
        <dgm:presLayoutVars>
          <dgm:dir/>
          <dgm:resizeHandles val="exact"/>
        </dgm:presLayoutVars>
      </dgm:prSet>
      <dgm:spPr/>
    </dgm:pt>
    <dgm:pt modelId="{1E1C7BC3-7A52-42F2-B8A8-E75A7F0E5A25}" type="pres">
      <dgm:prSet presAssocID="{122018C8-F464-4BC5-A361-8EAFDE1D203E}" presName="node" presStyleLbl="node1" presStyleIdx="0" presStyleCnt="2">
        <dgm:presLayoutVars>
          <dgm:bulletEnabled val="1"/>
        </dgm:presLayoutVars>
      </dgm:prSet>
      <dgm:spPr/>
      <dgm:t>
        <a:bodyPr/>
        <a:lstStyle/>
        <a:p>
          <a:endParaRPr lang="es-EC"/>
        </a:p>
      </dgm:t>
    </dgm:pt>
    <dgm:pt modelId="{E74C5F9D-7096-4673-BBC7-7204F8B6D564}" type="pres">
      <dgm:prSet presAssocID="{769E5371-E375-45D7-9359-041587A93475}" presName="sibTrans" presStyleLbl="sibTrans2D1" presStyleIdx="0" presStyleCnt="1"/>
      <dgm:spPr/>
      <dgm:t>
        <a:bodyPr/>
        <a:lstStyle/>
        <a:p>
          <a:endParaRPr lang="es-EC"/>
        </a:p>
      </dgm:t>
    </dgm:pt>
    <dgm:pt modelId="{D4214B7A-45EE-44D8-9181-7E66ACC035FA}" type="pres">
      <dgm:prSet presAssocID="{769E5371-E375-45D7-9359-041587A93475}" presName="connectorText" presStyleLbl="sibTrans2D1" presStyleIdx="0" presStyleCnt="1"/>
      <dgm:spPr/>
      <dgm:t>
        <a:bodyPr/>
        <a:lstStyle/>
        <a:p>
          <a:endParaRPr lang="es-EC"/>
        </a:p>
      </dgm:t>
    </dgm:pt>
    <dgm:pt modelId="{A7EE5AE2-E610-41FF-93D7-CFFA7B3E2A3A}" type="pres">
      <dgm:prSet presAssocID="{40C9FC37-26A0-4229-A73E-190CF346D202}" presName="node" presStyleLbl="node1" presStyleIdx="1" presStyleCnt="2">
        <dgm:presLayoutVars>
          <dgm:bulletEnabled val="1"/>
        </dgm:presLayoutVars>
      </dgm:prSet>
      <dgm:spPr/>
      <dgm:t>
        <a:bodyPr/>
        <a:lstStyle/>
        <a:p>
          <a:endParaRPr lang="es-EC"/>
        </a:p>
      </dgm:t>
    </dgm:pt>
  </dgm:ptLst>
  <dgm:cxnLst>
    <dgm:cxn modelId="{173CBB45-45A8-478B-8C0F-A4614C2DEFE4}" type="presOf" srcId="{DC660C34-3BA7-4BB1-81B0-5E2E6DEDB4E8}" destId="{74A813F8-8150-48A7-BAEF-7B8B22DAB0E8}" srcOrd="0" destOrd="0" presId="urn:microsoft.com/office/officeart/2005/8/layout/process1"/>
    <dgm:cxn modelId="{59DDFDE5-073D-4D6D-A0AC-8E71C86B6AC4}" type="presOf" srcId="{40C9FC37-26A0-4229-A73E-190CF346D202}" destId="{A7EE5AE2-E610-41FF-93D7-CFFA7B3E2A3A}" srcOrd="0" destOrd="0" presId="urn:microsoft.com/office/officeart/2005/8/layout/process1"/>
    <dgm:cxn modelId="{1024990A-851C-4DF0-A828-FFC80DFA3F7F}" type="presOf" srcId="{769E5371-E375-45D7-9359-041587A93475}" destId="{E74C5F9D-7096-4673-BBC7-7204F8B6D564}" srcOrd="0" destOrd="0" presId="urn:microsoft.com/office/officeart/2005/8/layout/process1"/>
    <dgm:cxn modelId="{41952F76-8611-4993-911D-8AC764982F22}" srcId="{DC660C34-3BA7-4BB1-81B0-5E2E6DEDB4E8}" destId="{122018C8-F464-4BC5-A361-8EAFDE1D203E}" srcOrd="0" destOrd="0" parTransId="{34D78CA1-5A4A-4C0D-BEEF-11A9DBA033E9}" sibTransId="{769E5371-E375-45D7-9359-041587A93475}"/>
    <dgm:cxn modelId="{421B6A6F-BEF6-4329-80CE-FEA9291F6A42}" srcId="{DC660C34-3BA7-4BB1-81B0-5E2E6DEDB4E8}" destId="{40C9FC37-26A0-4229-A73E-190CF346D202}" srcOrd="1" destOrd="0" parTransId="{C1F54C1F-020E-457A-9982-CBF44C1ABDD2}" sibTransId="{166F5D15-4C4D-4F95-81D5-515AB312AB9F}"/>
    <dgm:cxn modelId="{CA6C1759-1DD3-459A-82A3-6EFE639EF71D}" type="presOf" srcId="{122018C8-F464-4BC5-A361-8EAFDE1D203E}" destId="{1E1C7BC3-7A52-42F2-B8A8-E75A7F0E5A25}" srcOrd="0" destOrd="0" presId="urn:microsoft.com/office/officeart/2005/8/layout/process1"/>
    <dgm:cxn modelId="{60CEBC68-E004-4DEF-A65D-9A2C9A750DCD}" type="presOf" srcId="{769E5371-E375-45D7-9359-041587A93475}" destId="{D4214B7A-45EE-44D8-9181-7E66ACC035FA}" srcOrd="1" destOrd="0" presId="urn:microsoft.com/office/officeart/2005/8/layout/process1"/>
    <dgm:cxn modelId="{910A49AF-826A-4B93-94A2-F5B65AD4E6F9}" type="presParOf" srcId="{74A813F8-8150-48A7-BAEF-7B8B22DAB0E8}" destId="{1E1C7BC3-7A52-42F2-B8A8-E75A7F0E5A25}" srcOrd="0" destOrd="0" presId="urn:microsoft.com/office/officeart/2005/8/layout/process1"/>
    <dgm:cxn modelId="{60263B2E-2870-4F78-9845-CDB1CD717C99}" type="presParOf" srcId="{74A813F8-8150-48A7-BAEF-7B8B22DAB0E8}" destId="{E74C5F9D-7096-4673-BBC7-7204F8B6D564}" srcOrd="1" destOrd="0" presId="urn:microsoft.com/office/officeart/2005/8/layout/process1"/>
    <dgm:cxn modelId="{7D9E5A0B-F9DF-469D-AA20-CC5FA3742BD1}" type="presParOf" srcId="{E74C5F9D-7096-4673-BBC7-7204F8B6D564}" destId="{D4214B7A-45EE-44D8-9181-7E66ACC035FA}" srcOrd="0" destOrd="0" presId="urn:microsoft.com/office/officeart/2005/8/layout/process1"/>
    <dgm:cxn modelId="{55950057-1F35-475D-AC31-F7315996328D}" type="presParOf" srcId="{74A813F8-8150-48A7-BAEF-7B8B22DAB0E8}" destId="{A7EE5AE2-E610-41FF-93D7-CFFA7B3E2A3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5ECE2-A75C-45BD-B8E2-3F889D3D4E01}" type="doc">
      <dgm:prSet loTypeId="urn:microsoft.com/office/officeart/2005/8/layout/cycle6" loCatId="cycle" qsTypeId="urn:microsoft.com/office/officeart/2005/8/quickstyle/3d3" qsCatId="3D" csTypeId="urn:microsoft.com/office/officeart/2005/8/colors/colorful2" csCatId="colorful" phldr="1"/>
      <dgm:spPr/>
      <dgm:t>
        <a:bodyPr/>
        <a:lstStyle/>
        <a:p>
          <a:endParaRPr lang="es-EC"/>
        </a:p>
      </dgm:t>
    </dgm:pt>
    <dgm:pt modelId="{6F430E73-4EC4-4B11-B085-59402C5597AF}">
      <dgm:prSet phldrT="[Texto]"/>
      <dgm:spPr/>
      <dgm:t>
        <a:bodyPr/>
        <a:lstStyle/>
        <a:p>
          <a:r>
            <a:rPr lang="es-EC" dirty="0" smtClean="0">
              <a:solidFill>
                <a:schemeClr val="tx1"/>
              </a:solidFill>
            </a:rPr>
            <a:t>Creada el 10 de junio 2006</a:t>
          </a:r>
          <a:endParaRPr lang="es-EC" dirty="0">
            <a:solidFill>
              <a:schemeClr val="tx1"/>
            </a:solidFill>
          </a:endParaRPr>
        </a:p>
      </dgm:t>
    </dgm:pt>
    <dgm:pt modelId="{E752996E-6A5C-4F66-A260-ED7A6F720893}" type="parTrans" cxnId="{6D982529-18C1-49FE-83C5-F14C3EC85E94}">
      <dgm:prSet/>
      <dgm:spPr/>
      <dgm:t>
        <a:bodyPr/>
        <a:lstStyle/>
        <a:p>
          <a:endParaRPr lang="es-EC">
            <a:solidFill>
              <a:schemeClr val="tx1"/>
            </a:solidFill>
          </a:endParaRPr>
        </a:p>
      </dgm:t>
    </dgm:pt>
    <dgm:pt modelId="{EFE6A1A2-CDDE-4967-BB56-07698D9F56F0}" type="sibTrans" cxnId="{6D982529-18C1-49FE-83C5-F14C3EC85E94}">
      <dgm:prSet/>
      <dgm:spPr/>
      <dgm:t>
        <a:bodyPr/>
        <a:lstStyle/>
        <a:p>
          <a:endParaRPr lang="es-EC">
            <a:solidFill>
              <a:schemeClr val="tx1"/>
            </a:solidFill>
          </a:endParaRPr>
        </a:p>
      </dgm:t>
    </dgm:pt>
    <dgm:pt modelId="{061D0AB7-8730-428F-B014-8BABBFE34FE2}">
      <dgm:prSet phldrT="[Texto]"/>
      <dgm:spPr/>
      <dgm:t>
        <a:bodyPr/>
        <a:lstStyle/>
        <a:p>
          <a:r>
            <a:rPr lang="es-EC" dirty="0" smtClean="0">
              <a:solidFill>
                <a:schemeClr val="tx1"/>
              </a:solidFill>
            </a:rPr>
            <a:t>Fortalecer la unión y solidaridad de los socios</a:t>
          </a:r>
          <a:endParaRPr lang="es-EC" dirty="0">
            <a:solidFill>
              <a:schemeClr val="tx1"/>
            </a:solidFill>
          </a:endParaRPr>
        </a:p>
      </dgm:t>
    </dgm:pt>
    <dgm:pt modelId="{0C320EB9-0C8D-427C-ACC2-30A6367B935F}" type="parTrans" cxnId="{4B2FEEC0-C3E5-4B5A-89F6-6957F54139CB}">
      <dgm:prSet/>
      <dgm:spPr/>
      <dgm:t>
        <a:bodyPr/>
        <a:lstStyle/>
        <a:p>
          <a:endParaRPr lang="es-EC">
            <a:solidFill>
              <a:schemeClr val="tx1"/>
            </a:solidFill>
          </a:endParaRPr>
        </a:p>
      </dgm:t>
    </dgm:pt>
    <dgm:pt modelId="{0CC26C88-A7AA-4445-8799-21516E280F14}" type="sibTrans" cxnId="{4B2FEEC0-C3E5-4B5A-89F6-6957F54139CB}">
      <dgm:prSet/>
      <dgm:spPr/>
      <dgm:t>
        <a:bodyPr/>
        <a:lstStyle/>
        <a:p>
          <a:endParaRPr lang="es-EC">
            <a:solidFill>
              <a:schemeClr val="tx1"/>
            </a:solidFill>
          </a:endParaRPr>
        </a:p>
      </dgm:t>
    </dgm:pt>
    <dgm:pt modelId="{6A21DCE5-0FDC-457B-A774-EA6EBCC361F1}">
      <dgm:prSet phldrT="[Texto]"/>
      <dgm:spPr/>
      <dgm:t>
        <a:bodyPr/>
        <a:lstStyle/>
        <a:p>
          <a:r>
            <a:rPr lang="es-EC" dirty="0" smtClean="0">
              <a:solidFill>
                <a:schemeClr val="tx1"/>
              </a:solidFill>
            </a:rPr>
            <a:t>Mejorar cadena productiva</a:t>
          </a:r>
          <a:endParaRPr lang="es-EC" dirty="0">
            <a:solidFill>
              <a:schemeClr val="tx1"/>
            </a:solidFill>
          </a:endParaRPr>
        </a:p>
      </dgm:t>
    </dgm:pt>
    <dgm:pt modelId="{F36C673A-B8AD-4160-9173-40125732A61B}" type="parTrans" cxnId="{25F23B6F-DDFA-4C0C-AD4C-876AA55C1F3C}">
      <dgm:prSet/>
      <dgm:spPr/>
      <dgm:t>
        <a:bodyPr/>
        <a:lstStyle/>
        <a:p>
          <a:endParaRPr lang="es-EC">
            <a:solidFill>
              <a:schemeClr val="tx1"/>
            </a:solidFill>
          </a:endParaRPr>
        </a:p>
      </dgm:t>
    </dgm:pt>
    <dgm:pt modelId="{D408BC1D-DCB0-431E-989A-D2927762ADE3}" type="sibTrans" cxnId="{25F23B6F-DDFA-4C0C-AD4C-876AA55C1F3C}">
      <dgm:prSet/>
      <dgm:spPr/>
      <dgm:t>
        <a:bodyPr/>
        <a:lstStyle/>
        <a:p>
          <a:endParaRPr lang="es-EC">
            <a:solidFill>
              <a:schemeClr val="tx1"/>
            </a:solidFill>
          </a:endParaRPr>
        </a:p>
      </dgm:t>
    </dgm:pt>
    <dgm:pt modelId="{1336387A-1503-4314-80D2-3B4F700815D2}">
      <dgm:prSet phldrT="[Texto]"/>
      <dgm:spPr/>
      <dgm:t>
        <a:bodyPr/>
        <a:lstStyle/>
        <a:p>
          <a:r>
            <a:rPr lang="es-EC" dirty="0" smtClean="0">
              <a:solidFill>
                <a:schemeClr val="tx1"/>
              </a:solidFill>
            </a:rPr>
            <a:t>Agrupa 6 asociaciones </a:t>
          </a:r>
          <a:endParaRPr lang="es-EC" dirty="0">
            <a:solidFill>
              <a:schemeClr val="tx1"/>
            </a:solidFill>
          </a:endParaRPr>
        </a:p>
      </dgm:t>
    </dgm:pt>
    <dgm:pt modelId="{55F3EF98-008C-45BA-975A-1FDD5742F330}" type="parTrans" cxnId="{82A958D5-B520-41D8-9193-E98DF452093D}">
      <dgm:prSet/>
      <dgm:spPr/>
      <dgm:t>
        <a:bodyPr/>
        <a:lstStyle/>
        <a:p>
          <a:endParaRPr lang="es-EC">
            <a:solidFill>
              <a:schemeClr val="tx1"/>
            </a:solidFill>
          </a:endParaRPr>
        </a:p>
      </dgm:t>
    </dgm:pt>
    <dgm:pt modelId="{FD2B28DB-276A-4AB6-9CFC-6DACA34C7F17}" type="sibTrans" cxnId="{82A958D5-B520-41D8-9193-E98DF452093D}">
      <dgm:prSet/>
      <dgm:spPr/>
      <dgm:t>
        <a:bodyPr/>
        <a:lstStyle/>
        <a:p>
          <a:endParaRPr lang="es-EC">
            <a:solidFill>
              <a:schemeClr val="tx1"/>
            </a:solidFill>
          </a:endParaRPr>
        </a:p>
      </dgm:t>
    </dgm:pt>
    <dgm:pt modelId="{1323A961-27CB-4FD8-9ABB-7864E5EF8567}">
      <dgm:prSet phldrT="[Texto]"/>
      <dgm:spPr/>
      <dgm:t>
        <a:bodyPr/>
        <a:lstStyle/>
        <a:p>
          <a:r>
            <a:rPr lang="es-EC" smtClean="0">
              <a:solidFill>
                <a:schemeClr val="tx1"/>
              </a:solidFill>
            </a:rPr>
            <a:t>Ubicada en cantón Echeandía</a:t>
          </a:r>
          <a:endParaRPr lang="es-EC" dirty="0">
            <a:solidFill>
              <a:schemeClr val="tx1"/>
            </a:solidFill>
          </a:endParaRPr>
        </a:p>
      </dgm:t>
    </dgm:pt>
    <dgm:pt modelId="{CB7D91E3-70D3-4A44-8135-B3AC5820D052}" type="parTrans" cxnId="{0B5404B9-E46A-447E-BEC1-A342FC7E4001}">
      <dgm:prSet/>
      <dgm:spPr/>
      <dgm:t>
        <a:bodyPr/>
        <a:lstStyle/>
        <a:p>
          <a:endParaRPr lang="es-EC">
            <a:solidFill>
              <a:schemeClr val="tx1"/>
            </a:solidFill>
          </a:endParaRPr>
        </a:p>
      </dgm:t>
    </dgm:pt>
    <dgm:pt modelId="{14303973-BA6D-4C92-8D45-CD6D2BA26072}" type="sibTrans" cxnId="{0B5404B9-E46A-447E-BEC1-A342FC7E4001}">
      <dgm:prSet/>
      <dgm:spPr/>
      <dgm:t>
        <a:bodyPr/>
        <a:lstStyle/>
        <a:p>
          <a:endParaRPr lang="es-EC">
            <a:solidFill>
              <a:schemeClr val="tx1"/>
            </a:solidFill>
          </a:endParaRPr>
        </a:p>
      </dgm:t>
    </dgm:pt>
    <dgm:pt modelId="{2B36A5ED-0E6B-42A2-96E8-84D6BF086526}">
      <dgm:prSet phldrT="[Texto]"/>
      <dgm:spPr/>
      <dgm:t>
        <a:bodyPr/>
        <a:lstStyle/>
        <a:p>
          <a:r>
            <a:rPr lang="es-EC" smtClean="0">
              <a:solidFill>
                <a:schemeClr val="tx1"/>
              </a:solidFill>
            </a:rPr>
            <a:t>Acuerdo Ministerial N. 162</a:t>
          </a:r>
          <a:endParaRPr lang="es-EC" dirty="0">
            <a:solidFill>
              <a:schemeClr val="tx1"/>
            </a:solidFill>
          </a:endParaRPr>
        </a:p>
      </dgm:t>
    </dgm:pt>
    <dgm:pt modelId="{7640C1FA-AF48-4BF7-ADFF-78497997C7E8}" type="parTrans" cxnId="{874CA1B5-83DB-4A00-A025-9061F3885F9F}">
      <dgm:prSet/>
      <dgm:spPr/>
      <dgm:t>
        <a:bodyPr/>
        <a:lstStyle/>
        <a:p>
          <a:endParaRPr lang="es-EC">
            <a:solidFill>
              <a:schemeClr val="tx1"/>
            </a:solidFill>
          </a:endParaRPr>
        </a:p>
      </dgm:t>
    </dgm:pt>
    <dgm:pt modelId="{0EEF1080-BB41-4F96-A493-2A843A527F05}" type="sibTrans" cxnId="{874CA1B5-83DB-4A00-A025-9061F3885F9F}">
      <dgm:prSet/>
      <dgm:spPr/>
      <dgm:t>
        <a:bodyPr/>
        <a:lstStyle/>
        <a:p>
          <a:endParaRPr lang="es-EC">
            <a:solidFill>
              <a:schemeClr val="tx1"/>
            </a:solidFill>
          </a:endParaRPr>
        </a:p>
      </dgm:t>
    </dgm:pt>
    <dgm:pt modelId="{A83300A4-6FCB-4186-980D-2A70156EDA13}" type="pres">
      <dgm:prSet presAssocID="{8155ECE2-A75C-45BD-B8E2-3F889D3D4E01}" presName="cycle" presStyleCnt="0">
        <dgm:presLayoutVars>
          <dgm:dir/>
          <dgm:resizeHandles val="exact"/>
        </dgm:presLayoutVars>
      </dgm:prSet>
      <dgm:spPr/>
      <dgm:t>
        <a:bodyPr/>
        <a:lstStyle/>
        <a:p>
          <a:endParaRPr lang="es-EC"/>
        </a:p>
      </dgm:t>
    </dgm:pt>
    <dgm:pt modelId="{F501D086-BE9B-4302-9045-6F220F8C3706}" type="pres">
      <dgm:prSet presAssocID="{6F430E73-4EC4-4B11-B085-59402C5597AF}" presName="node" presStyleLbl="node1" presStyleIdx="0" presStyleCnt="6">
        <dgm:presLayoutVars>
          <dgm:bulletEnabled val="1"/>
        </dgm:presLayoutVars>
      </dgm:prSet>
      <dgm:spPr/>
      <dgm:t>
        <a:bodyPr/>
        <a:lstStyle/>
        <a:p>
          <a:endParaRPr lang="es-EC"/>
        </a:p>
      </dgm:t>
    </dgm:pt>
    <dgm:pt modelId="{9D82FEDD-550A-4A04-B221-BFC1D824D436}" type="pres">
      <dgm:prSet presAssocID="{6F430E73-4EC4-4B11-B085-59402C5597AF}" presName="spNode" presStyleCnt="0"/>
      <dgm:spPr/>
    </dgm:pt>
    <dgm:pt modelId="{36EA2004-6A78-4EE7-ABE0-4C365773046F}" type="pres">
      <dgm:prSet presAssocID="{EFE6A1A2-CDDE-4967-BB56-07698D9F56F0}" presName="sibTrans" presStyleLbl="sibTrans1D1" presStyleIdx="0" presStyleCnt="6"/>
      <dgm:spPr/>
      <dgm:t>
        <a:bodyPr/>
        <a:lstStyle/>
        <a:p>
          <a:endParaRPr lang="es-EC"/>
        </a:p>
      </dgm:t>
    </dgm:pt>
    <dgm:pt modelId="{AFD3C2BF-D363-47A8-BBA3-ACD4E9B3BDD4}" type="pres">
      <dgm:prSet presAssocID="{2B36A5ED-0E6B-42A2-96E8-84D6BF086526}" presName="node" presStyleLbl="node1" presStyleIdx="1" presStyleCnt="6">
        <dgm:presLayoutVars>
          <dgm:bulletEnabled val="1"/>
        </dgm:presLayoutVars>
      </dgm:prSet>
      <dgm:spPr/>
      <dgm:t>
        <a:bodyPr/>
        <a:lstStyle/>
        <a:p>
          <a:endParaRPr lang="es-EC"/>
        </a:p>
      </dgm:t>
    </dgm:pt>
    <dgm:pt modelId="{D6CF57F1-ADA4-4E89-97EB-6D365F59DF14}" type="pres">
      <dgm:prSet presAssocID="{2B36A5ED-0E6B-42A2-96E8-84D6BF086526}" presName="spNode" presStyleCnt="0"/>
      <dgm:spPr/>
    </dgm:pt>
    <dgm:pt modelId="{1DBD0328-8789-428B-B14C-5D3296B93646}" type="pres">
      <dgm:prSet presAssocID="{0EEF1080-BB41-4F96-A493-2A843A527F05}" presName="sibTrans" presStyleLbl="sibTrans1D1" presStyleIdx="1" presStyleCnt="6"/>
      <dgm:spPr/>
      <dgm:t>
        <a:bodyPr/>
        <a:lstStyle/>
        <a:p>
          <a:endParaRPr lang="es-EC"/>
        </a:p>
      </dgm:t>
    </dgm:pt>
    <dgm:pt modelId="{30C63CB9-3527-4DFD-A220-B5D964D182AD}" type="pres">
      <dgm:prSet presAssocID="{061D0AB7-8730-428F-B014-8BABBFE34FE2}" presName="node" presStyleLbl="node1" presStyleIdx="2" presStyleCnt="6">
        <dgm:presLayoutVars>
          <dgm:bulletEnabled val="1"/>
        </dgm:presLayoutVars>
      </dgm:prSet>
      <dgm:spPr/>
      <dgm:t>
        <a:bodyPr/>
        <a:lstStyle/>
        <a:p>
          <a:endParaRPr lang="es-EC"/>
        </a:p>
      </dgm:t>
    </dgm:pt>
    <dgm:pt modelId="{FC973486-2899-4BF3-85D2-880B7D5C176F}" type="pres">
      <dgm:prSet presAssocID="{061D0AB7-8730-428F-B014-8BABBFE34FE2}" presName="spNode" presStyleCnt="0"/>
      <dgm:spPr/>
    </dgm:pt>
    <dgm:pt modelId="{ABF89314-932D-460D-878A-852F59E8B3C8}" type="pres">
      <dgm:prSet presAssocID="{0CC26C88-A7AA-4445-8799-21516E280F14}" presName="sibTrans" presStyleLbl="sibTrans1D1" presStyleIdx="2" presStyleCnt="6"/>
      <dgm:spPr/>
      <dgm:t>
        <a:bodyPr/>
        <a:lstStyle/>
        <a:p>
          <a:endParaRPr lang="es-EC"/>
        </a:p>
      </dgm:t>
    </dgm:pt>
    <dgm:pt modelId="{98F61F90-357A-4A37-8EE3-E3F1659E3F6F}" type="pres">
      <dgm:prSet presAssocID="{6A21DCE5-0FDC-457B-A774-EA6EBCC361F1}" presName="node" presStyleLbl="node1" presStyleIdx="3" presStyleCnt="6">
        <dgm:presLayoutVars>
          <dgm:bulletEnabled val="1"/>
        </dgm:presLayoutVars>
      </dgm:prSet>
      <dgm:spPr/>
      <dgm:t>
        <a:bodyPr/>
        <a:lstStyle/>
        <a:p>
          <a:endParaRPr lang="es-EC"/>
        </a:p>
      </dgm:t>
    </dgm:pt>
    <dgm:pt modelId="{B735AE21-7FCE-46DE-B43E-0E7C892AE945}" type="pres">
      <dgm:prSet presAssocID="{6A21DCE5-0FDC-457B-A774-EA6EBCC361F1}" presName="spNode" presStyleCnt="0"/>
      <dgm:spPr/>
    </dgm:pt>
    <dgm:pt modelId="{F31AF61E-EFDB-4F99-AA9D-D429B953A386}" type="pres">
      <dgm:prSet presAssocID="{D408BC1D-DCB0-431E-989A-D2927762ADE3}" presName="sibTrans" presStyleLbl="sibTrans1D1" presStyleIdx="3" presStyleCnt="6"/>
      <dgm:spPr/>
      <dgm:t>
        <a:bodyPr/>
        <a:lstStyle/>
        <a:p>
          <a:endParaRPr lang="es-EC"/>
        </a:p>
      </dgm:t>
    </dgm:pt>
    <dgm:pt modelId="{C1278AF3-756A-4D99-B746-48087F7DE728}" type="pres">
      <dgm:prSet presAssocID="{1336387A-1503-4314-80D2-3B4F700815D2}" presName="node" presStyleLbl="node1" presStyleIdx="4" presStyleCnt="6">
        <dgm:presLayoutVars>
          <dgm:bulletEnabled val="1"/>
        </dgm:presLayoutVars>
      </dgm:prSet>
      <dgm:spPr/>
      <dgm:t>
        <a:bodyPr/>
        <a:lstStyle/>
        <a:p>
          <a:endParaRPr lang="es-EC"/>
        </a:p>
      </dgm:t>
    </dgm:pt>
    <dgm:pt modelId="{D60096A5-FD43-4086-BCF9-C0E688D198A3}" type="pres">
      <dgm:prSet presAssocID="{1336387A-1503-4314-80D2-3B4F700815D2}" presName="spNode" presStyleCnt="0"/>
      <dgm:spPr/>
    </dgm:pt>
    <dgm:pt modelId="{E4C160DD-F99D-47C4-B578-4D51A29AEC36}" type="pres">
      <dgm:prSet presAssocID="{FD2B28DB-276A-4AB6-9CFC-6DACA34C7F17}" presName="sibTrans" presStyleLbl="sibTrans1D1" presStyleIdx="4" presStyleCnt="6"/>
      <dgm:spPr/>
      <dgm:t>
        <a:bodyPr/>
        <a:lstStyle/>
        <a:p>
          <a:endParaRPr lang="es-EC"/>
        </a:p>
      </dgm:t>
    </dgm:pt>
    <dgm:pt modelId="{06683C2E-AFC3-4EA4-9A44-6A59F198DDB4}" type="pres">
      <dgm:prSet presAssocID="{1323A961-27CB-4FD8-9ABB-7864E5EF8567}" presName="node" presStyleLbl="node1" presStyleIdx="5" presStyleCnt="6">
        <dgm:presLayoutVars>
          <dgm:bulletEnabled val="1"/>
        </dgm:presLayoutVars>
      </dgm:prSet>
      <dgm:spPr/>
      <dgm:t>
        <a:bodyPr/>
        <a:lstStyle/>
        <a:p>
          <a:endParaRPr lang="es-EC"/>
        </a:p>
      </dgm:t>
    </dgm:pt>
    <dgm:pt modelId="{D4E880D9-5C9F-4373-9896-55F7A685549A}" type="pres">
      <dgm:prSet presAssocID="{1323A961-27CB-4FD8-9ABB-7864E5EF8567}" presName="spNode" presStyleCnt="0"/>
      <dgm:spPr/>
    </dgm:pt>
    <dgm:pt modelId="{2617C7C5-1E2E-4319-BCA5-7C01B84BFA61}" type="pres">
      <dgm:prSet presAssocID="{14303973-BA6D-4C92-8D45-CD6D2BA26072}" presName="sibTrans" presStyleLbl="sibTrans1D1" presStyleIdx="5" presStyleCnt="6"/>
      <dgm:spPr/>
      <dgm:t>
        <a:bodyPr/>
        <a:lstStyle/>
        <a:p>
          <a:endParaRPr lang="es-EC"/>
        </a:p>
      </dgm:t>
    </dgm:pt>
  </dgm:ptLst>
  <dgm:cxnLst>
    <dgm:cxn modelId="{6ADE33BF-04EF-41CB-904A-6DE5E9512BB3}" type="presOf" srcId="{8155ECE2-A75C-45BD-B8E2-3F889D3D4E01}" destId="{A83300A4-6FCB-4186-980D-2A70156EDA13}" srcOrd="0" destOrd="0" presId="urn:microsoft.com/office/officeart/2005/8/layout/cycle6"/>
    <dgm:cxn modelId="{6D982529-18C1-49FE-83C5-F14C3EC85E94}" srcId="{8155ECE2-A75C-45BD-B8E2-3F889D3D4E01}" destId="{6F430E73-4EC4-4B11-B085-59402C5597AF}" srcOrd="0" destOrd="0" parTransId="{E752996E-6A5C-4F66-A260-ED7A6F720893}" sibTransId="{EFE6A1A2-CDDE-4967-BB56-07698D9F56F0}"/>
    <dgm:cxn modelId="{82A958D5-B520-41D8-9193-E98DF452093D}" srcId="{8155ECE2-A75C-45BD-B8E2-3F889D3D4E01}" destId="{1336387A-1503-4314-80D2-3B4F700815D2}" srcOrd="4" destOrd="0" parTransId="{55F3EF98-008C-45BA-975A-1FDD5742F330}" sibTransId="{FD2B28DB-276A-4AB6-9CFC-6DACA34C7F17}"/>
    <dgm:cxn modelId="{25F23B6F-DDFA-4C0C-AD4C-876AA55C1F3C}" srcId="{8155ECE2-A75C-45BD-B8E2-3F889D3D4E01}" destId="{6A21DCE5-0FDC-457B-A774-EA6EBCC361F1}" srcOrd="3" destOrd="0" parTransId="{F36C673A-B8AD-4160-9173-40125732A61B}" sibTransId="{D408BC1D-DCB0-431E-989A-D2927762ADE3}"/>
    <dgm:cxn modelId="{038C7B25-80E7-43C5-917C-5E318A6420BD}" type="presOf" srcId="{14303973-BA6D-4C92-8D45-CD6D2BA26072}" destId="{2617C7C5-1E2E-4319-BCA5-7C01B84BFA61}" srcOrd="0" destOrd="0" presId="urn:microsoft.com/office/officeart/2005/8/layout/cycle6"/>
    <dgm:cxn modelId="{094D1963-9C8B-4928-8FA0-61BF53F361F3}" type="presOf" srcId="{0CC26C88-A7AA-4445-8799-21516E280F14}" destId="{ABF89314-932D-460D-878A-852F59E8B3C8}" srcOrd="0" destOrd="0" presId="urn:microsoft.com/office/officeart/2005/8/layout/cycle6"/>
    <dgm:cxn modelId="{874CA1B5-83DB-4A00-A025-9061F3885F9F}" srcId="{8155ECE2-A75C-45BD-B8E2-3F889D3D4E01}" destId="{2B36A5ED-0E6B-42A2-96E8-84D6BF086526}" srcOrd="1" destOrd="0" parTransId="{7640C1FA-AF48-4BF7-ADFF-78497997C7E8}" sibTransId="{0EEF1080-BB41-4F96-A493-2A843A527F05}"/>
    <dgm:cxn modelId="{9C7BF6F6-4628-4A5B-B276-120574B5635C}" type="presOf" srcId="{2B36A5ED-0E6B-42A2-96E8-84D6BF086526}" destId="{AFD3C2BF-D363-47A8-BBA3-ACD4E9B3BDD4}" srcOrd="0" destOrd="0" presId="urn:microsoft.com/office/officeart/2005/8/layout/cycle6"/>
    <dgm:cxn modelId="{3844475B-61BC-47AC-B32A-A9E91FDDB467}" type="presOf" srcId="{061D0AB7-8730-428F-B014-8BABBFE34FE2}" destId="{30C63CB9-3527-4DFD-A220-B5D964D182AD}" srcOrd="0" destOrd="0" presId="urn:microsoft.com/office/officeart/2005/8/layout/cycle6"/>
    <dgm:cxn modelId="{5B488F72-D792-4126-9459-1DF67B137F93}" type="presOf" srcId="{0EEF1080-BB41-4F96-A493-2A843A527F05}" destId="{1DBD0328-8789-428B-B14C-5D3296B93646}" srcOrd="0" destOrd="0" presId="urn:microsoft.com/office/officeart/2005/8/layout/cycle6"/>
    <dgm:cxn modelId="{9808094A-D619-48D7-91C5-51BEEE22ACFA}" type="presOf" srcId="{6F430E73-4EC4-4B11-B085-59402C5597AF}" destId="{F501D086-BE9B-4302-9045-6F220F8C3706}" srcOrd="0" destOrd="0" presId="urn:microsoft.com/office/officeart/2005/8/layout/cycle6"/>
    <dgm:cxn modelId="{86D329AB-D1CA-4CF4-AE1B-1178E289F24B}" type="presOf" srcId="{EFE6A1A2-CDDE-4967-BB56-07698D9F56F0}" destId="{36EA2004-6A78-4EE7-ABE0-4C365773046F}" srcOrd="0" destOrd="0" presId="urn:microsoft.com/office/officeart/2005/8/layout/cycle6"/>
    <dgm:cxn modelId="{C370F7DD-E9CB-4D49-A9D9-E5EA751B55DF}" type="presOf" srcId="{FD2B28DB-276A-4AB6-9CFC-6DACA34C7F17}" destId="{E4C160DD-F99D-47C4-B578-4D51A29AEC36}" srcOrd="0" destOrd="0" presId="urn:microsoft.com/office/officeart/2005/8/layout/cycle6"/>
    <dgm:cxn modelId="{83A5D346-B746-4A02-B004-D00FA8106E52}" type="presOf" srcId="{1336387A-1503-4314-80D2-3B4F700815D2}" destId="{C1278AF3-756A-4D99-B746-48087F7DE728}" srcOrd="0" destOrd="0" presId="urn:microsoft.com/office/officeart/2005/8/layout/cycle6"/>
    <dgm:cxn modelId="{4B2FEEC0-C3E5-4B5A-89F6-6957F54139CB}" srcId="{8155ECE2-A75C-45BD-B8E2-3F889D3D4E01}" destId="{061D0AB7-8730-428F-B014-8BABBFE34FE2}" srcOrd="2" destOrd="0" parTransId="{0C320EB9-0C8D-427C-ACC2-30A6367B935F}" sibTransId="{0CC26C88-A7AA-4445-8799-21516E280F14}"/>
    <dgm:cxn modelId="{31FDE55A-3A78-475B-8964-4FE36B5E367A}" type="presOf" srcId="{6A21DCE5-0FDC-457B-A774-EA6EBCC361F1}" destId="{98F61F90-357A-4A37-8EE3-E3F1659E3F6F}" srcOrd="0" destOrd="0" presId="urn:microsoft.com/office/officeart/2005/8/layout/cycle6"/>
    <dgm:cxn modelId="{C61D34BF-F242-44B3-A7F7-0F457B7A56A7}" type="presOf" srcId="{1323A961-27CB-4FD8-9ABB-7864E5EF8567}" destId="{06683C2E-AFC3-4EA4-9A44-6A59F198DDB4}" srcOrd="0" destOrd="0" presId="urn:microsoft.com/office/officeart/2005/8/layout/cycle6"/>
    <dgm:cxn modelId="{0B5404B9-E46A-447E-BEC1-A342FC7E4001}" srcId="{8155ECE2-A75C-45BD-B8E2-3F889D3D4E01}" destId="{1323A961-27CB-4FD8-9ABB-7864E5EF8567}" srcOrd="5" destOrd="0" parTransId="{CB7D91E3-70D3-4A44-8135-B3AC5820D052}" sibTransId="{14303973-BA6D-4C92-8D45-CD6D2BA26072}"/>
    <dgm:cxn modelId="{B292436E-6C5A-4F17-A4C8-941C53FFB5BD}" type="presOf" srcId="{D408BC1D-DCB0-431E-989A-D2927762ADE3}" destId="{F31AF61E-EFDB-4F99-AA9D-D429B953A386}" srcOrd="0" destOrd="0" presId="urn:microsoft.com/office/officeart/2005/8/layout/cycle6"/>
    <dgm:cxn modelId="{2BB2F9BE-5A65-4A25-A667-26F8CADF9949}" type="presParOf" srcId="{A83300A4-6FCB-4186-980D-2A70156EDA13}" destId="{F501D086-BE9B-4302-9045-6F220F8C3706}" srcOrd="0" destOrd="0" presId="urn:microsoft.com/office/officeart/2005/8/layout/cycle6"/>
    <dgm:cxn modelId="{E9B0AD10-0650-4F59-913E-859F09D516CE}" type="presParOf" srcId="{A83300A4-6FCB-4186-980D-2A70156EDA13}" destId="{9D82FEDD-550A-4A04-B221-BFC1D824D436}" srcOrd="1" destOrd="0" presId="urn:microsoft.com/office/officeart/2005/8/layout/cycle6"/>
    <dgm:cxn modelId="{524B1C39-1D91-40B1-A966-2EF9274C355F}" type="presParOf" srcId="{A83300A4-6FCB-4186-980D-2A70156EDA13}" destId="{36EA2004-6A78-4EE7-ABE0-4C365773046F}" srcOrd="2" destOrd="0" presId="urn:microsoft.com/office/officeart/2005/8/layout/cycle6"/>
    <dgm:cxn modelId="{995F5B38-CC80-4644-BCE6-6B08EDACF0FF}" type="presParOf" srcId="{A83300A4-6FCB-4186-980D-2A70156EDA13}" destId="{AFD3C2BF-D363-47A8-BBA3-ACD4E9B3BDD4}" srcOrd="3" destOrd="0" presId="urn:microsoft.com/office/officeart/2005/8/layout/cycle6"/>
    <dgm:cxn modelId="{338F75FF-1C83-49C3-8ACD-9CC1B9C021C0}" type="presParOf" srcId="{A83300A4-6FCB-4186-980D-2A70156EDA13}" destId="{D6CF57F1-ADA4-4E89-97EB-6D365F59DF14}" srcOrd="4" destOrd="0" presId="urn:microsoft.com/office/officeart/2005/8/layout/cycle6"/>
    <dgm:cxn modelId="{B2123826-C79F-4A25-AEC3-FF186FF3678D}" type="presParOf" srcId="{A83300A4-6FCB-4186-980D-2A70156EDA13}" destId="{1DBD0328-8789-428B-B14C-5D3296B93646}" srcOrd="5" destOrd="0" presId="urn:microsoft.com/office/officeart/2005/8/layout/cycle6"/>
    <dgm:cxn modelId="{BD138F6C-E511-4BEE-B7B0-23A29EE1783D}" type="presParOf" srcId="{A83300A4-6FCB-4186-980D-2A70156EDA13}" destId="{30C63CB9-3527-4DFD-A220-B5D964D182AD}" srcOrd="6" destOrd="0" presId="urn:microsoft.com/office/officeart/2005/8/layout/cycle6"/>
    <dgm:cxn modelId="{1BA6F379-0C54-4E1A-927B-A380AC3FA1B0}" type="presParOf" srcId="{A83300A4-6FCB-4186-980D-2A70156EDA13}" destId="{FC973486-2899-4BF3-85D2-880B7D5C176F}" srcOrd="7" destOrd="0" presId="urn:microsoft.com/office/officeart/2005/8/layout/cycle6"/>
    <dgm:cxn modelId="{4AE54A2A-B468-4DD7-9BB2-7265DB6A4C40}" type="presParOf" srcId="{A83300A4-6FCB-4186-980D-2A70156EDA13}" destId="{ABF89314-932D-460D-878A-852F59E8B3C8}" srcOrd="8" destOrd="0" presId="urn:microsoft.com/office/officeart/2005/8/layout/cycle6"/>
    <dgm:cxn modelId="{797CA89C-8EA3-4C63-A9DC-9AA89CE6BB1A}" type="presParOf" srcId="{A83300A4-6FCB-4186-980D-2A70156EDA13}" destId="{98F61F90-357A-4A37-8EE3-E3F1659E3F6F}" srcOrd="9" destOrd="0" presId="urn:microsoft.com/office/officeart/2005/8/layout/cycle6"/>
    <dgm:cxn modelId="{A4776B31-CB9D-4A09-A9DB-62D7EC281E0C}" type="presParOf" srcId="{A83300A4-6FCB-4186-980D-2A70156EDA13}" destId="{B735AE21-7FCE-46DE-B43E-0E7C892AE945}" srcOrd="10" destOrd="0" presId="urn:microsoft.com/office/officeart/2005/8/layout/cycle6"/>
    <dgm:cxn modelId="{2A983C38-BE83-475F-BBCF-C50F3F9E49C5}" type="presParOf" srcId="{A83300A4-6FCB-4186-980D-2A70156EDA13}" destId="{F31AF61E-EFDB-4F99-AA9D-D429B953A386}" srcOrd="11" destOrd="0" presId="urn:microsoft.com/office/officeart/2005/8/layout/cycle6"/>
    <dgm:cxn modelId="{52B53423-BD06-4C65-98F6-228136724CC7}" type="presParOf" srcId="{A83300A4-6FCB-4186-980D-2A70156EDA13}" destId="{C1278AF3-756A-4D99-B746-48087F7DE728}" srcOrd="12" destOrd="0" presId="urn:microsoft.com/office/officeart/2005/8/layout/cycle6"/>
    <dgm:cxn modelId="{060BB82F-EC83-4CB9-8DBE-CEC93182400D}" type="presParOf" srcId="{A83300A4-6FCB-4186-980D-2A70156EDA13}" destId="{D60096A5-FD43-4086-BCF9-C0E688D198A3}" srcOrd="13" destOrd="0" presId="urn:microsoft.com/office/officeart/2005/8/layout/cycle6"/>
    <dgm:cxn modelId="{F5BD50F4-C0A3-4EA9-BC2E-3E9ACB82CB03}" type="presParOf" srcId="{A83300A4-6FCB-4186-980D-2A70156EDA13}" destId="{E4C160DD-F99D-47C4-B578-4D51A29AEC36}" srcOrd="14" destOrd="0" presId="urn:microsoft.com/office/officeart/2005/8/layout/cycle6"/>
    <dgm:cxn modelId="{589F0B37-A5B6-4889-8D5F-08C9219411C0}" type="presParOf" srcId="{A83300A4-6FCB-4186-980D-2A70156EDA13}" destId="{06683C2E-AFC3-4EA4-9A44-6A59F198DDB4}" srcOrd="15" destOrd="0" presId="urn:microsoft.com/office/officeart/2005/8/layout/cycle6"/>
    <dgm:cxn modelId="{55FE1C6F-0501-4165-8810-EC518F8266A1}" type="presParOf" srcId="{A83300A4-6FCB-4186-980D-2A70156EDA13}" destId="{D4E880D9-5C9F-4373-9896-55F7A685549A}" srcOrd="16" destOrd="0" presId="urn:microsoft.com/office/officeart/2005/8/layout/cycle6"/>
    <dgm:cxn modelId="{D1082A1A-2075-4FC6-A133-7BE3EB4221E1}" type="presParOf" srcId="{A83300A4-6FCB-4186-980D-2A70156EDA13}" destId="{2617C7C5-1E2E-4319-BCA5-7C01B84BFA61}"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ECE64D4-C84F-4E4C-8940-36936886943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7DB50B9-2C21-4025-88AE-40DC0DFF67FF}">
      <dgm:prSet phldrT="[Texto]"/>
      <dgm:spPr>
        <a:solidFill>
          <a:schemeClr val="bg2">
            <a:lumMod val="75000"/>
          </a:schemeClr>
        </a:solidFill>
      </dgm:spPr>
      <dgm:t>
        <a:bodyPr/>
        <a:lstStyle/>
        <a:p>
          <a:r>
            <a:rPr lang="es-EC" dirty="0" smtClean="0"/>
            <a:t>Definir Objetivos</a:t>
          </a:r>
          <a:endParaRPr lang="es-EC" dirty="0"/>
        </a:p>
      </dgm:t>
    </dgm:pt>
    <dgm:pt modelId="{439AD413-5F31-459D-895F-BA0C11A8360E}" type="parTrans" cxnId="{02C0101C-D00C-46E6-AECB-9279DA07E3A1}">
      <dgm:prSet/>
      <dgm:spPr/>
      <dgm:t>
        <a:bodyPr/>
        <a:lstStyle/>
        <a:p>
          <a:endParaRPr lang="es-EC"/>
        </a:p>
      </dgm:t>
    </dgm:pt>
    <dgm:pt modelId="{82E7842D-2E7F-4DB8-8120-E9CCAA7980A9}" type="sibTrans" cxnId="{02C0101C-D00C-46E6-AECB-9279DA07E3A1}">
      <dgm:prSet/>
      <dgm:spPr>
        <a:solidFill>
          <a:schemeClr val="bg2">
            <a:lumMod val="75000"/>
          </a:schemeClr>
        </a:solidFill>
      </dgm:spPr>
      <dgm:t>
        <a:bodyPr/>
        <a:lstStyle/>
        <a:p>
          <a:endParaRPr lang="es-EC"/>
        </a:p>
      </dgm:t>
    </dgm:pt>
    <dgm:pt modelId="{9D5AF45D-39A3-4082-BD65-76368B36D1BF}">
      <dgm:prSet phldrT="[Texto]"/>
      <dgm:spPr>
        <a:solidFill>
          <a:schemeClr val="bg2">
            <a:lumMod val="75000"/>
          </a:schemeClr>
        </a:solidFill>
      </dgm:spPr>
      <dgm:t>
        <a:bodyPr/>
        <a:lstStyle/>
        <a:p>
          <a:r>
            <a:rPr lang="es-EC" dirty="0" smtClean="0"/>
            <a:t>Selección y designación de coordinador, socios y </a:t>
          </a:r>
          <a:r>
            <a:rPr lang="es-EC" smtClean="0"/>
            <a:t>representantes.</a:t>
          </a:r>
          <a:endParaRPr lang="es-EC" dirty="0" smtClean="0"/>
        </a:p>
      </dgm:t>
    </dgm:pt>
    <dgm:pt modelId="{3AFDF19A-4F34-4B9E-A6F5-FC29C6203188}" type="parTrans" cxnId="{65CFD0E9-1431-4752-9A87-2D141DEE2287}">
      <dgm:prSet/>
      <dgm:spPr/>
      <dgm:t>
        <a:bodyPr/>
        <a:lstStyle/>
        <a:p>
          <a:endParaRPr lang="es-EC"/>
        </a:p>
      </dgm:t>
    </dgm:pt>
    <dgm:pt modelId="{F099ED8D-D023-4E65-B8BF-BB0541F45EA8}" type="sibTrans" cxnId="{65CFD0E9-1431-4752-9A87-2D141DEE2287}">
      <dgm:prSet/>
      <dgm:spPr>
        <a:solidFill>
          <a:schemeClr val="bg2">
            <a:lumMod val="75000"/>
          </a:schemeClr>
        </a:solidFill>
      </dgm:spPr>
      <dgm:t>
        <a:bodyPr/>
        <a:lstStyle/>
        <a:p>
          <a:endParaRPr lang="es-EC"/>
        </a:p>
      </dgm:t>
    </dgm:pt>
    <dgm:pt modelId="{94C72EBB-49D7-4994-A48D-920B4F89D317}">
      <dgm:prSet phldrT="[Texto]"/>
      <dgm:spPr>
        <a:solidFill>
          <a:schemeClr val="bg2">
            <a:lumMod val="75000"/>
          </a:schemeClr>
        </a:solidFill>
      </dgm:spPr>
      <dgm:t>
        <a:bodyPr/>
        <a:lstStyle/>
        <a:p>
          <a:r>
            <a:rPr lang="es-EC" dirty="0" smtClean="0"/>
            <a:t>Elaboración de plan de acción</a:t>
          </a:r>
          <a:endParaRPr lang="es-EC" dirty="0"/>
        </a:p>
      </dgm:t>
    </dgm:pt>
    <dgm:pt modelId="{69B4A7CE-DE8D-478A-8255-BAE9144E6F12}" type="parTrans" cxnId="{761B78EF-15E5-4983-BA71-4A6365D1F8F1}">
      <dgm:prSet/>
      <dgm:spPr/>
      <dgm:t>
        <a:bodyPr/>
        <a:lstStyle/>
        <a:p>
          <a:endParaRPr lang="es-EC"/>
        </a:p>
      </dgm:t>
    </dgm:pt>
    <dgm:pt modelId="{9906D1B9-164B-47AE-8786-35B5C2F16560}" type="sibTrans" cxnId="{761B78EF-15E5-4983-BA71-4A6365D1F8F1}">
      <dgm:prSet/>
      <dgm:spPr>
        <a:solidFill>
          <a:schemeClr val="bg2">
            <a:lumMod val="75000"/>
          </a:schemeClr>
        </a:solidFill>
      </dgm:spPr>
      <dgm:t>
        <a:bodyPr/>
        <a:lstStyle/>
        <a:p>
          <a:endParaRPr lang="es-EC"/>
        </a:p>
      </dgm:t>
    </dgm:pt>
    <dgm:pt modelId="{E46ABE06-20C4-4D63-A150-64E54F40C9FE}">
      <dgm:prSet phldrT="[Texto]"/>
      <dgm:spPr>
        <a:solidFill>
          <a:schemeClr val="bg2">
            <a:lumMod val="75000"/>
          </a:schemeClr>
        </a:solidFill>
      </dgm:spPr>
      <dgm:t>
        <a:bodyPr/>
        <a:lstStyle/>
        <a:p>
          <a:r>
            <a:rPr lang="es-EC" dirty="0" smtClean="0"/>
            <a:t>Elaboración de estatutos internos</a:t>
          </a:r>
          <a:endParaRPr lang="es-EC" dirty="0"/>
        </a:p>
      </dgm:t>
    </dgm:pt>
    <dgm:pt modelId="{9BC5E566-1D2B-4074-9C88-3B3D77C1E884}" type="parTrans" cxnId="{CC004F81-33FB-4454-9541-C9A3F157DABF}">
      <dgm:prSet/>
      <dgm:spPr/>
      <dgm:t>
        <a:bodyPr/>
        <a:lstStyle/>
        <a:p>
          <a:endParaRPr lang="es-EC"/>
        </a:p>
      </dgm:t>
    </dgm:pt>
    <dgm:pt modelId="{958C1342-DFDF-450D-BB5E-0DC947552D4C}" type="sibTrans" cxnId="{CC004F81-33FB-4454-9541-C9A3F157DABF}">
      <dgm:prSet/>
      <dgm:spPr>
        <a:solidFill>
          <a:schemeClr val="bg2">
            <a:lumMod val="75000"/>
          </a:schemeClr>
        </a:solidFill>
      </dgm:spPr>
      <dgm:t>
        <a:bodyPr/>
        <a:lstStyle/>
        <a:p>
          <a:endParaRPr lang="es-EC"/>
        </a:p>
      </dgm:t>
    </dgm:pt>
    <dgm:pt modelId="{425B0326-C76F-4CF8-855F-236E9B57A887}">
      <dgm:prSet phldrT="[Texto]"/>
      <dgm:spPr>
        <a:solidFill>
          <a:schemeClr val="bg2">
            <a:lumMod val="75000"/>
          </a:schemeClr>
        </a:solidFill>
      </dgm:spPr>
      <dgm:t>
        <a:bodyPr/>
        <a:lstStyle/>
        <a:p>
          <a:r>
            <a:rPr lang="es-EC" dirty="0" smtClean="0"/>
            <a:t>Constitución </a:t>
          </a:r>
          <a:endParaRPr lang="es-EC" dirty="0"/>
        </a:p>
      </dgm:t>
    </dgm:pt>
    <dgm:pt modelId="{09D44D5F-F7A6-40C1-8A20-E93704B40AB3}" type="parTrans" cxnId="{C976FBBF-8E44-4061-AC53-71C9FDA9DAAD}">
      <dgm:prSet/>
      <dgm:spPr/>
      <dgm:t>
        <a:bodyPr/>
        <a:lstStyle/>
        <a:p>
          <a:endParaRPr lang="es-EC"/>
        </a:p>
      </dgm:t>
    </dgm:pt>
    <dgm:pt modelId="{F842C23A-6054-4A6D-81E4-47B520525C41}" type="sibTrans" cxnId="{C976FBBF-8E44-4061-AC53-71C9FDA9DAAD}">
      <dgm:prSet/>
      <dgm:spPr>
        <a:solidFill>
          <a:schemeClr val="bg2">
            <a:lumMod val="75000"/>
          </a:schemeClr>
        </a:solidFill>
      </dgm:spPr>
      <dgm:t>
        <a:bodyPr/>
        <a:lstStyle/>
        <a:p>
          <a:endParaRPr lang="es-EC"/>
        </a:p>
      </dgm:t>
    </dgm:pt>
    <dgm:pt modelId="{A362D8F6-13C3-43A9-9C6E-BFECFACDBB6E}">
      <dgm:prSet phldrT="[Texto]"/>
      <dgm:spPr>
        <a:solidFill>
          <a:schemeClr val="accent3"/>
        </a:solidFill>
      </dgm:spPr>
      <dgm:t>
        <a:bodyPr/>
        <a:lstStyle/>
        <a:p>
          <a:r>
            <a:rPr lang="es-EC" dirty="0" smtClean="0">
              <a:solidFill>
                <a:schemeClr val="tx1"/>
              </a:solidFill>
            </a:rPr>
            <a:t>Implementación y seguimiento</a:t>
          </a:r>
          <a:endParaRPr lang="es-EC" dirty="0">
            <a:solidFill>
              <a:schemeClr val="tx1"/>
            </a:solidFill>
          </a:endParaRPr>
        </a:p>
      </dgm:t>
    </dgm:pt>
    <dgm:pt modelId="{C3332078-A14C-4F7F-A1B9-D1396672B2CF}" type="parTrans" cxnId="{8334F7DC-9F41-4231-A40F-F9E71C51A6EB}">
      <dgm:prSet/>
      <dgm:spPr/>
      <dgm:t>
        <a:bodyPr/>
        <a:lstStyle/>
        <a:p>
          <a:endParaRPr lang="es-EC"/>
        </a:p>
      </dgm:t>
    </dgm:pt>
    <dgm:pt modelId="{393DB055-26C7-4178-BFF3-317B7E2B611A}" type="sibTrans" cxnId="{8334F7DC-9F41-4231-A40F-F9E71C51A6EB}">
      <dgm:prSet/>
      <dgm:spPr>
        <a:solidFill>
          <a:schemeClr val="bg2">
            <a:lumMod val="75000"/>
          </a:schemeClr>
        </a:solidFill>
      </dgm:spPr>
      <dgm:t>
        <a:bodyPr/>
        <a:lstStyle/>
        <a:p>
          <a:endParaRPr lang="es-EC"/>
        </a:p>
      </dgm:t>
    </dgm:pt>
    <dgm:pt modelId="{784EE308-5E83-42E3-9E7B-DC62AFB66B1D}">
      <dgm:prSet phldrT="[Texto]"/>
      <dgm:spPr>
        <a:solidFill>
          <a:schemeClr val="bg2">
            <a:lumMod val="75000"/>
          </a:schemeClr>
        </a:solidFill>
      </dgm:spPr>
      <dgm:t>
        <a:bodyPr/>
        <a:lstStyle/>
        <a:p>
          <a:r>
            <a:rPr lang="es-EC" dirty="0" smtClean="0"/>
            <a:t>medidas</a:t>
          </a:r>
        </a:p>
      </dgm:t>
    </dgm:pt>
    <dgm:pt modelId="{A2539C17-788C-4133-A78B-ADE27C09854F}" type="parTrans" cxnId="{CA18D756-84F0-41D2-81CE-EE9E960C09E2}">
      <dgm:prSet/>
      <dgm:spPr/>
      <dgm:t>
        <a:bodyPr/>
        <a:lstStyle/>
        <a:p>
          <a:endParaRPr lang="es-EC"/>
        </a:p>
      </dgm:t>
    </dgm:pt>
    <dgm:pt modelId="{73AF023B-938F-4651-9C8E-FCCED5437A41}" type="sibTrans" cxnId="{CA18D756-84F0-41D2-81CE-EE9E960C09E2}">
      <dgm:prSet/>
      <dgm:spPr>
        <a:solidFill>
          <a:schemeClr val="bg2">
            <a:lumMod val="75000"/>
          </a:schemeClr>
        </a:solidFill>
      </dgm:spPr>
      <dgm:t>
        <a:bodyPr/>
        <a:lstStyle/>
        <a:p>
          <a:endParaRPr lang="es-EC"/>
        </a:p>
      </dgm:t>
    </dgm:pt>
    <dgm:pt modelId="{E134A37E-B86C-4443-9AFD-B2BDCF4CA673}" type="pres">
      <dgm:prSet presAssocID="{9ECE64D4-C84F-4E4C-8940-369368869438}" presName="Name0" presStyleCnt="0">
        <dgm:presLayoutVars>
          <dgm:dir/>
          <dgm:resizeHandles val="exact"/>
        </dgm:presLayoutVars>
      </dgm:prSet>
      <dgm:spPr/>
      <dgm:t>
        <a:bodyPr/>
        <a:lstStyle/>
        <a:p>
          <a:endParaRPr lang="es-EC"/>
        </a:p>
      </dgm:t>
    </dgm:pt>
    <dgm:pt modelId="{CD9A7CF4-5EDC-48F9-8609-E03DF1913627}" type="pres">
      <dgm:prSet presAssocID="{07DB50B9-2C21-4025-88AE-40DC0DFF67FF}" presName="node" presStyleLbl="node1" presStyleIdx="0" presStyleCnt="7" custScaleX="136934" custScaleY="147524">
        <dgm:presLayoutVars>
          <dgm:bulletEnabled val="1"/>
        </dgm:presLayoutVars>
      </dgm:prSet>
      <dgm:spPr/>
      <dgm:t>
        <a:bodyPr/>
        <a:lstStyle/>
        <a:p>
          <a:endParaRPr lang="es-EC"/>
        </a:p>
      </dgm:t>
    </dgm:pt>
    <dgm:pt modelId="{91E98DD0-6680-4667-ADC6-27602713EC06}" type="pres">
      <dgm:prSet presAssocID="{82E7842D-2E7F-4DB8-8120-E9CCAA7980A9}" presName="sibTrans" presStyleLbl="sibTrans2D1" presStyleIdx="0" presStyleCnt="7" custScaleX="131992" custScaleY="142025" custLinFactNeighborX="8947" custLinFactNeighborY="7006"/>
      <dgm:spPr/>
      <dgm:t>
        <a:bodyPr/>
        <a:lstStyle/>
        <a:p>
          <a:endParaRPr lang="es-EC"/>
        </a:p>
      </dgm:t>
    </dgm:pt>
    <dgm:pt modelId="{70A9D10A-FE34-4246-AAF0-AF622995E684}" type="pres">
      <dgm:prSet presAssocID="{82E7842D-2E7F-4DB8-8120-E9CCAA7980A9}" presName="connectorText" presStyleLbl="sibTrans2D1" presStyleIdx="0" presStyleCnt="7"/>
      <dgm:spPr/>
      <dgm:t>
        <a:bodyPr/>
        <a:lstStyle/>
        <a:p>
          <a:endParaRPr lang="es-EC"/>
        </a:p>
      </dgm:t>
    </dgm:pt>
    <dgm:pt modelId="{93821761-0564-40A5-B16C-AD662F749228}" type="pres">
      <dgm:prSet presAssocID="{9D5AF45D-39A3-4082-BD65-76368B36D1BF}" presName="node" presStyleLbl="node1" presStyleIdx="1" presStyleCnt="7" custScaleX="136934" custScaleY="147524" custRadScaleRad="94326" custRadScaleInc="22182">
        <dgm:presLayoutVars>
          <dgm:bulletEnabled val="1"/>
        </dgm:presLayoutVars>
      </dgm:prSet>
      <dgm:spPr/>
      <dgm:t>
        <a:bodyPr/>
        <a:lstStyle/>
        <a:p>
          <a:endParaRPr lang="es-EC"/>
        </a:p>
      </dgm:t>
    </dgm:pt>
    <dgm:pt modelId="{542565E7-E6E8-4271-95B2-7045DB79DF3B}" type="pres">
      <dgm:prSet presAssocID="{F099ED8D-D023-4E65-B8BF-BB0541F45EA8}" presName="sibTrans" presStyleLbl="sibTrans2D1" presStyleIdx="1" presStyleCnt="7" custScaleX="131992" custScaleY="142025" custLinFactNeighborX="8947" custLinFactNeighborY="7006"/>
      <dgm:spPr/>
      <dgm:t>
        <a:bodyPr/>
        <a:lstStyle/>
        <a:p>
          <a:endParaRPr lang="es-EC"/>
        </a:p>
      </dgm:t>
    </dgm:pt>
    <dgm:pt modelId="{BBBF7792-7D47-487B-AEDA-5A042BCDFDA0}" type="pres">
      <dgm:prSet presAssocID="{F099ED8D-D023-4E65-B8BF-BB0541F45EA8}" presName="connectorText" presStyleLbl="sibTrans2D1" presStyleIdx="1" presStyleCnt="7"/>
      <dgm:spPr/>
      <dgm:t>
        <a:bodyPr/>
        <a:lstStyle/>
        <a:p>
          <a:endParaRPr lang="es-EC"/>
        </a:p>
      </dgm:t>
    </dgm:pt>
    <dgm:pt modelId="{C0204136-FABA-40DF-BAB5-F37CB038050C}" type="pres">
      <dgm:prSet presAssocID="{784EE308-5E83-42E3-9E7B-DC62AFB66B1D}" presName="node" presStyleLbl="node1" presStyleIdx="2" presStyleCnt="7" custScaleX="131905" custScaleY="136505">
        <dgm:presLayoutVars>
          <dgm:bulletEnabled val="1"/>
        </dgm:presLayoutVars>
      </dgm:prSet>
      <dgm:spPr/>
      <dgm:t>
        <a:bodyPr/>
        <a:lstStyle/>
        <a:p>
          <a:endParaRPr lang="es-EC"/>
        </a:p>
      </dgm:t>
    </dgm:pt>
    <dgm:pt modelId="{506EFF85-955F-4319-A881-D03A038F4CC3}" type="pres">
      <dgm:prSet presAssocID="{73AF023B-938F-4651-9C8E-FCCED5437A41}" presName="sibTrans" presStyleLbl="sibTrans2D1" presStyleIdx="2" presStyleCnt="7"/>
      <dgm:spPr/>
      <dgm:t>
        <a:bodyPr/>
        <a:lstStyle/>
        <a:p>
          <a:endParaRPr lang="es-EC"/>
        </a:p>
      </dgm:t>
    </dgm:pt>
    <dgm:pt modelId="{686008FA-3AA3-4511-89BF-5FAE510FC2CC}" type="pres">
      <dgm:prSet presAssocID="{73AF023B-938F-4651-9C8E-FCCED5437A41}" presName="connectorText" presStyleLbl="sibTrans2D1" presStyleIdx="2" presStyleCnt="7"/>
      <dgm:spPr/>
      <dgm:t>
        <a:bodyPr/>
        <a:lstStyle/>
        <a:p>
          <a:endParaRPr lang="es-EC"/>
        </a:p>
      </dgm:t>
    </dgm:pt>
    <dgm:pt modelId="{D25038E3-AE50-48D1-8F3A-488369B48ABB}" type="pres">
      <dgm:prSet presAssocID="{94C72EBB-49D7-4994-A48D-920B4F89D317}" presName="node" presStyleLbl="node1" presStyleIdx="3" presStyleCnt="7" custScaleX="136934" custScaleY="147524" custRadScaleRad="95857" custRadScaleInc="-15390">
        <dgm:presLayoutVars>
          <dgm:bulletEnabled val="1"/>
        </dgm:presLayoutVars>
      </dgm:prSet>
      <dgm:spPr/>
      <dgm:t>
        <a:bodyPr/>
        <a:lstStyle/>
        <a:p>
          <a:endParaRPr lang="es-EC"/>
        </a:p>
      </dgm:t>
    </dgm:pt>
    <dgm:pt modelId="{37BB5797-046B-4856-965B-FFA136D34955}" type="pres">
      <dgm:prSet presAssocID="{9906D1B9-164B-47AE-8786-35B5C2F16560}" presName="sibTrans" presStyleLbl="sibTrans2D1" presStyleIdx="3" presStyleCnt="7" custScaleX="131992" custScaleY="142025" custLinFactNeighborX="8947" custLinFactNeighborY="7006"/>
      <dgm:spPr/>
      <dgm:t>
        <a:bodyPr/>
        <a:lstStyle/>
        <a:p>
          <a:endParaRPr lang="es-EC"/>
        </a:p>
      </dgm:t>
    </dgm:pt>
    <dgm:pt modelId="{D65E6F50-DD32-48DD-BD65-F57FDF685764}" type="pres">
      <dgm:prSet presAssocID="{9906D1B9-164B-47AE-8786-35B5C2F16560}" presName="connectorText" presStyleLbl="sibTrans2D1" presStyleIdx="3" presStyleCnt="7"/>
      <dgm:spPr/>
      <dgm:t>
        <a:bodyPr/>
        <a:lstStyle/>
        <a:p>
          <a:endParaRPr lang="es-EC"/>
        </a:p>
      </dgm:t>
    </dgm:pt>
    <dgm:pt modelId="{DFDAF26B-2E90-4012-8A57-B8F5DB23003D}" type="pres">
      <dgm:prSet presAssocID="{E46ABE06-20C4-4D63-A150-64E54F40C9FE}" presName="node" presStyleLbl="node1" presStyleIdx="4" presStyleCnt="7" custScaleX="136934" custScaleY="147524">
        <dgm:presLayoutVars>
          <dgm:bulletEnabled val="1"/>
        </dgm:presLayoutVars>
      </dgm:prSet>
      <dgm:spPr/>
      <dgm:t>
        <a:bodyPr/>
        <a:lstStyle/>
        <a:p>
          <a:endParaRPr lang="es-EC"/>
        </a:p>
      </dgm:t>
    </dgm:pt>
    <dgm:pt modelId="{8CAF2597-9EE9-4957-B23B-9BACF56DDCE7}" type="pres">
      <dgm:prSet presAssocID="{958C1342-DFDF-450D-BB5E-0DC947552D4C}" presName="sibTrans" presStyleLbl="sibTrans2D1" presStyleIdx="4" presStyleCnt="7" custScaleX="131992" custScaleY="142025" custLinFactNeighborX="8947" custLinFactNeighborY="7006"/>
      <dgm:spPr/>
      <dgm:t>
        <a:bodyPr/>
        <a:lstStyle/>
        <a:p>
          <a:endParaRPr lang="es-EC"/>
        </a:p>
      </dgm:t>
    </dgm:pt>
    <dgm:pt modelId="{0FD49DCB-B162-45BB-9D31-B54743094251}" type="pres">
      <dgm:prSet presAssocID="{958C1342-DFDF-450D-BB5E-0DC947552D4C}" presName="connectorText" presStyleLbl="sibTrans2D1" presStyleIdx="4" presStyleCnt="7"/>
      <dgm:spPr/>
      <dgm:t>
        <a:bodyPr/>
        <a:lstStyle/>
        <a:p>
          <a:endParaRPr lang="es-EC"/>
        </a:p>
      </dgm:t>
    </dgm:pt>
    <dgm:pt modelId="{2EF97749-BDAB-41F2-9442-40B2C1F3DA0E}" type="pres">
      <dgm:prSet presAssocID="{425B0326-C76F-4CF8-855F-236E9B57A887}" presName="node" presStyleLbl="node1" presStyleIdx="5" presStyleCnt="7" custScaleX="136934" custScaleY="147524" custRadScaleRad="95857" custRadScaleInc="15390">
        <dgm:presLayoutVars>
          <dgm:bulletEnabled val="1"/>
        </dgm:presLayoutVars>
      </dgm:prSet>
      <dgm:spPr/>
      <dgm:t>
        <a:bodyPr/>
        <a:lstStyle/>
        <a:p>
          <a:endParaRPr lang="es-EC"/>
        </a:p>
      </dgm:t>
    </dgm:pt>
    <dgm:pt modelId="{BD2C5CE0-A7B1-41CA-84ED-CF6FEBB3DABE}" type="pres">
      <dgm:prSet presAssocID="{F842C23A-6054-4A6D-81E4-47B520525C41}" presName="sibTrans" presStyleLbl="sibTrans2D1" presStyleIdx="5" presStyleCnt="7" custScaleX="131992" custScaleY="142025" custLinFactNeighborX="8947" custLinFactNeighborY="7006"/>
      <dgm:spPr/>
      <dgm:t>
        <a:bodyPr/>
        <a:lstStyle/>
        <a:p>
          <a:endParaRPr lang="es-EC"/>
        </a:p>
      </dgm:t>
    </dgm:pt>
    <dgm:pt modelId="{BF56F9BE-4D1D-412A-ABF9-108A071DDDD7}" type="pres">
      <dgm:prSet presAssocID="{F842C23A-6054-4A6D-81E4-47B520525C41}" presName="connectorText" presStyleLbl="sibTrans2D1" presStyleIdx="5" presStyleCnt="7"/>
      <dgm:spPr/>
      <dgm:t>
        <a:bodyPr/>
        <a:lstStyle/>
        <a:p>
          <a:endParaRPr lang="es-EC"/>
        </a:p>
      </dgm:t>
    </dgm:pt>
    <dgm:pt modelId="{43F12D4E-94E3-43B4-AFD8-1D140265BE67}" type="pres">
      <dgm:prSet presAssocID="{A362D8F6-13C3-43A9-9C6E-BFECFACDBB6E}" presName="node" presStyleLbl="node1" presStyleIdx="6" presStyleCnt="7" custScaleX="136934" custScaleY="147524" custRadScaleRad="94326" custRadScaleInc="-22182">
        <dgm:presLayoutVars>
          <dgm:bulletEnabled val="1"/>
        </dgm:presLayoutVars>
      </dgm:prSet>
      <dgm:spPr/>
      <dgm:t>
        <a:bodyPr/>
        <a:lstStyle/>
        <a:p>
          <a:endParaRPr lang="es-EC"/>
        </a:p>
      </dgm:t>
    </dgm:pt>
    <dgm:pt modelId="{8A8DA97A-F1E0-4224-93CF-CC49E0EABFFC}" type="pres">
      <dgm:prSet presAssocID="{393DB055-26C7-4178-BFF3-317B7E2B611A}" presName="sibTrans" presStyleLbl="sibTrans2D1" presStyleIdx="6" presStyleCnt="7" custScaleX="131992" custScaleY="142025" custLinFactNeighborX="8947" custLinFactNeighborY="7006"/>
      <dgm:spPr/>
      <dgm:t>
        <a:bodyPr/>
        <a:lstStyle/>
        <a:p>
          <a:endParaRPr lang="es-EC"/>
        </a:p>
      </dgm:t>
    </dgm:pt>
    <dgm:pt modelId="{29224D6D-8A7A-4632-BDE6-1A328B252077}" type="pres">
      <dgm:prSet presAssocID="{393DB055-26C7-4178-BFF3-317B7E2B611A}" presName="connectorText" presStyleLbl="sibTrans2D1" presStyleIdx="6" presStyleCnt="7"/>
      <dgm:spPr/>
      <dgm:t>
        <a:bodyPr/>
        <a:lstStyle/>
        <a:p>
          <a:endParaRPr lang="es-EC"/>
        </a:p>
      </dgm:t>
    </dgm:pt>
  </dgm:ptLst>
  <dgm:cxnLst>
    <dgm:cxn modelId="{02C0101C-D00C-46E6-AECB-9279DA07E3A1}" srcId="{9ECE64D4-C84F-4E4C-8940-369368869438}" destId="{07DB50B9-2C21-4025-88AE-40DC0DFF67FF}" srcOrd="0" destOrd="0" parTransId="{439AD413-5F31-459D-895F-BA0C11A8360E}" sibTransId="{82E7842D-2E7F-4DB8-8120-E9CCAA7980A9}"/>
    <dgm:cxn modelId="{27E3FDED-AFDB-4E05-B197-228A1D928483}" type="presOf" srcId="{784EE308-5E83-42E3-9E7B-DC62AFB66B1D}" destId="{C0204136-FABA-40DF-BAB5-F37CB038050C}" srcOrd="0" destOrd="0" presId="urn:microsoft.com/office/officeart/2005/8/layout/cycle7"/>
    <dgm:cxn modelId="{29E459B0-5D16-45F9-B35A-C168DED499F1}" type="presOf" srcId="{73AF023B-938F-4651-9C8E-FCCED5437A41}" destId="{686008FA-3AA3-4511-89BF-5FAE510FC2CC}" srcOrd="1" destOrd="0" presId="urn:microsoft.com/office/officeart/2005/8/layout/cycle7"/>
    <dgm:cxn modelId="{F141F5ED-8314-4775-BBD0-511D5304282A}" type="presOf" srcId="{F099ED8D-D023-4E65-B8BF-BB0541F45EA8}" destId="{BBBF7792-7D47-487B-AEDA-5A042BCDFDA0}" srcOrd="1" destOrd="0" presId="urn:microsoft.com/office/officeart/2005/8/layout/cycle7"/>
    <dgm:cxn modelId="{D367479A-594E-4EC7-9ADF-911D436DBE54}" type="presOf" srcId="{F099ED8D-D023-4E65-B8BF-BB0541F45EA8}" destId="{542565E7-E6E8-4271-95B2-7045DB79DF3B}" srcOrd="0" destOrd="0" presId="urn:microsoft.com/office/officeart/2005/8/layout/cycle7"/>
    <dgm:cxn modelId="{7193CA51-9EB2-4E68-AA95-DFDCE1C20081}" type="presOf" srcId="{A362D8F6-13C3-43A9-9C6E-BFECFACDBB6E}" destId="{43F12D4E-94E3-43B4-AFD8-1D140265BE67}" srcOrd="0" destOrd="0" presId="urn:microsoft.com/office/officeart/2005/8/layout/cycle7"/>
    <dgm:cxn modelId="{8EC06ED3-2B6F-46EE-B5C8-29495655422F}" type="presOf" srcId="{425B0326-C76F-4CF8-855F-236E9B57A887}" destId="{2EF97749-BDAB-41F2-9442-40B2C1F3DA0E}" srcOrd="0" destOrd="0" presId="urn:microsoft.com/office/officeart/2005/8/layout/cycle7"/>
    <dgm:cxn modelId="{761B78EF-15E5-4983-BA71-4A6365D1F8F1}" srcId="{9ECE64D4-C84F-4E4C-8940-369368869438}" destId="{94C72EBB-49D7-4994-A48D-920B4F89D317}" srcOrd="3" destOrd="0" parTransId="{69B4A7CE-DE8D-478A-8255-BAE9144E6F12}" sibTransId="{9906D1B9-164B-47AE-8786-35B5C2F16560}"/>
    <dgm:cxn modelId="{3DAD03E6-8735-489C-B66F-4C0B1407484E}" type="presOf" srcId="{393DB055-26C7-4178-BFF3-317B7E2B611A}" destId="{8A8DA97A-F1E0-4224-93CF-CC49E0EABFFC}" srcOrd="0" destOrd="0" presId="urn:microsoft.com/office/officeart/2005/8/layout/cycle7"/>
    <dgm:cxn modelId="{A0A6325B-7DE1-4420-9945-B09C747FC60B}" type="presOf" srcId="{82E7842D-2E7F-4DB8-8120-E9CCAA7980A9}" destId="{91E98DD0-6680-4667-ADC6-27602713EC06}" srcOrd="0" destOrd="0" presId="urn:microsoft.com/office/officeart/2005/8/layout/cycle7"/>
    <dgm:cxn modelId="{C976FBBF-8E44-4061-AC53-71C9FDA9DAAD}" srcId="{9ECE64D4-C84F-4E4C-8940-369368869438}" destId="{425B0326-C76F-4CF8-855F-236E9B57A887}" srcOrd="5" destOrd="0" parTransId="{09D44D5F-F7A6-40C1-8A20-E93704B40AB3}" sibTransId="{F842C23A-6054-4A6D-81E4-47B520525C41}"/>
    <dgm:cxn modelId="{FABA6E17-6D33-4EF8-83F4-26E03F334D99}" type="presOf" srcId="{393DB055-26C7-4178-BFF3-317B7E2B611A}" destId="{29224D6D-8A7A-4632-BDE6-1A328B252077}" srcOrd="1" destOrd="0" presId="urn:microsoft.com/office/officeart/2005/8/layout/cycle7"/>
    <dgm:cxn modelId="{EA52D99F-AD45-47F9-B08B-B8A240DF7F8B}" type="presOf" srcId="{9906D1B9-164B-47AE-8786-35B5C2F16560}" destId="{37BB5797-046B-4856-965B-FFA136D34955}" srcOrd="0" destOrd="0" presId="urn:microsoft.com/office/officeart/2005/8/layout/cycle7"/>
    <dgm:cxn modelId="{FBAB537D-C3B6-405F-BEDA-3A635CD9BD2A}" type="presOf" srcId="{94C72EBB-49D7-4994-A48D-920B4F89D317}" destId="{D25038E3-AE50-48D1-8F3A-488369B48ABB}" srcOrd="0" destOrd="0" presId="urn:microsoft.com/office/officeart/2005/8/layout/cycle7"/>
    <dgm:cxn modelId="{CC004F81-33FB-4454-9541-C9A3F157DABF}" srcId="{9ECE64D4-C84F-4E4C-8940-369368869438}" destId="{E46ABE06-20C4-4D63-A150-64E54F40C9FE}" srcOrd="4" destOrd="0" parTransId="{9BC5E566-1D2B-4074-9C88-3B3D77C1E884}" sibTransId="{958C1342-DFDF-450D-BB5E-0DC947552D4C}"/>
    <dgm:cxn modelId="{A15E9091-4947-443E-9658-E8EC9F8472F7}" type="presOf" srcId="{F842C23A-6054-4A6D-81E4-47B520525C41}" destId="{BF56F9BE-4D1D-412A-ABF9-108A071DDDD7}" srcOrd="1" destOrd="0" presId="urn:microsoft.com/office/officeart/2005/8/layout/cycle7"/>
    <dgm:cxn modelId="{FD16D5CF-EF00-4809-9DFB-D1BB8E01E7DB}" type="presOf" srcId="{73AF023B-938F-4651-9C8E-FCCED5437A41}" destId="{506EFF85-955F-4319-A881-D03A038F4CC3}" srcOrd="0" destOrd="0" presId="urn:microsoft.com/office/officeart/2005/8/layout/cycle7"/>
    <dgm:cxn modelId="{5F2B92DF-FA7B-4994-A15A-5B465B004321}" type="presOf" srcId="{E46ABE06-20C4-4D63-A150-64E54F40C9FE}" destId="{DFDAF26B-2E90-4012-8A57-B8F5DB23003D}" srcOrd="0" destOrd="0" presId="urn:microsoft.com/office/officeart/2005/8/layout/cycle7"/>
    <dgm:cxn modelId="{8334F7DC-9F41-4231-A40F-F9E71C51A6EB}" srcId="{9ECE64D4-C84F-4E4C-8940-369368869438}" destId="{A362D8F6-13C3-43A9-9C6E-BFECFACDBB6E}" srcOrd="6" destOrd="0" parTransId="{C3332078-A14C-4F7F-A1B9-D1396672B2CF}" sibTransId="{393DB055-26C7-4178-BFF3-317B7E2B611A}"/>
    <dgm:cxn modelId="{F6CC7E36-33F8-4340-A904-83F3B43C8DB8}" type="presOf" srcId="{F842C23A-6054-4A6D-81E4-47B520525C41}" destId="{BD2C5CE0-A7B1-41CA-84ED-CF6FEBB3DABE}" srcOrd="0" destOrd="0" presId="urn:microsoft.com/office/officeart/2005/8/layout/cycle7"/>
    <dgm:cxn modelId="{FF909638-94D8-4313-A4B1-673D0759AC91}" type="presOf" srcId="{9D5AF45D-39A3-4082-BD65-76368B36D1BF}" destId="{93821761-0564-40A5-B16C-AD662F749228}" srcOrd="0" destOrd="0" presId="urn:microsoft.com/office/officeart/2005/8/layout/cycle7"/>
    <dgm:cxn modelId="{EE4CAE84-28E8-4F95-A9E6-9160D7ACB13E}" type="presOf" srcId="{07DB50B9-2C21-4025-88AE-40DC0DFF67FF}" destId="{CD9A7CF4-5EDC-48F9-8609-E03DF1913627}" srcOrd="0" destOrd="0" presId="urn:microsoft.com/office/officeart/2005/8/layout/cycle7"/>
    <dgm:cxn modelId="{E122A9C7-B151-4662-90BF-58352A65F675}" type="presOf" srcId="{82E7842D-2E7F-4DB8-8120-E9CCAA7980A9}" destId="{70A9D10A-FE34-4246-AAF0-AF622995E684}" srcOrd="1" destOrd="0" presId="urn:microsoft.com/office/officeart/2005/8/layout/cycle7"/>
    <dgm:cxn modelId="{CA18D756-84F0-41D2-81CE-EE9E960C09E2}" srcId="{9ECE64D4-C84F-4E4C-8940-369368869438}" destId="{784EE308-5E83-42E3-9E7B-DC62AFB66B1D}" srcOrd="2" destOrd="0" parTransId="{A2539C17-788C-4133-A78B-ADE27C09854F}" sibTransId="{73AF023B-938F-4651-9C8E-FCCED5437A41}"/>
    <dgm:cxn modelId="{3B9B55CA-BB68-4A15-B4C1-8DF20F9843AC}" type="presOf" srcId="{9ECE64D4-C84F-4E4C-8940-369368869438}" destId="{E134A37E-B86C-4443-9AFD-B2BDCF4CA673}" srcOrd="0" destOrd="0" presId="urn:microsoft.com/office/officeart/2005/8/layout/cycle7"/>
    <dgm:cxn modelId="{B6E63659-09AC-4304-924D-4463CA0DED6D}" type="presOf" srcId="{958C1342-DFDF-450D-BB5E-0DC947552D4C}" destId="{0FD49DCB-B162-45BB-9D31-B54743094251}" srcOrd="1" destOrd="0" presId="urn:microsoft.com/office/officeart/2005/8/layout/cycle7"/>
    <dgm:cxn modelId="{73AE79F2-A0CF-48EF-A939-49D6AAE806BF}" type="presOf" srcId="{958C1342-DFDF-450D-BB5E-0DC947552D4C}" destId="{8CAF2597-9EE9-4957-B23B-9BACF56DDCE7}" srcOrd="0" destOrd="0" presId="urn:microsoft.com/office/officeart/2005/8/layout/cycle7"/>
    <dgm:cxn modelId="{BB2769D0-1B99-4A31-9E25-AB718C24D5E5}" type="presOf" srcId="{9906D1B9-164B-47AE-8786-35B5C2F16560}" destId="{D65E6F50-DD32-48DD-BD65-F57FDF685764}" srcOrd="1" destOrd="0" presId="urn:microsoft.com/office/officeart/2005/8/layout/cycle7"/>
    <dgm:cxn modelId="{65CFD0E9-1431-4752-9A87-2D141DEE2287}" srcId="{9ECE64D4-C84F-4E4C-8940-369368869438}" destId="{9D5AF45D-39A3-4082-BD65-76368B36D1BF}" srcOrd="1" destOrd="0" parTransId="{3AFDF19A-4F34-4B9E-A6F5-FC29C6203188}" sibTransId="{F099ED8D-D023-4E65-B8BF-BB0541F45EA8}"/>
    <dgm:cxn modelId="{6FB4C2D2-3196-489C-8A03-1BB5C4A6B845}" type="presParOf" srcId="{E134A37E-B86C-4443-9AFD-B2BDCF4CA673}" destId="{CD9A7CF4-5EDC-48F9-8609-E03DF1913627}" srcOrd="0" destOrd="0" presId="urn:microsoft.com/office/officeart/2005/8/layout/cycle7"/>
    <dgm:cxn modelId="{FB0F1D6F-A3C6-4657-BE24-9C4C587ABA5E}" type="presParOf" srcId="{E134A37E-B86C-4443-9AFD-B2BDCF4CA673}" destId="{91E98DD0-6680-4667-ADC6-27602713EC06}" srcOrd="1" destOrd="0" presId="urn:microsoft.com/office/officeart/2005/8/layout/cycle7"/>
    <dgm:cxn modelId="{3B22951D-6600-46CF-8DEE-2C6455DD4F29}" type="presParOf" srcId="{91E98DD0-6680-4667-ADC6-27602713EC06}" destId="{70A9D10A-FE34-4246-AAF0-AF622995E684}" srcOrd="0" destOrd="0" presId="urn:microsoft.com/office/officeart/2005/8/layout/cycle7"/>
    <dgm:cxn modelId="{EE370BCD-AA3A-47F6-8FCD-5FB576D76AD0}" type="presParOf" srcId="{E134A37E-B86C-4443-9AFD-B2BDCF4CA673}" destId="{93821761-0564-40A5-B16C-AD662F749228}" srcOrd="2" destOrd="0" presId="urn:microsoft.com/office/officeart/2005/8/layout/cycle7"/>
    <dgm:cxn modelId="{5BD4468E-A286-4E30-94A5-D05931F001A7}" type="presParOf" srcId="{E134A37E-B86C-4443-9AFD-B2BDCF4CA673}" destId="{542565E7-E6E8-4271-95B2-7045DB79DF3B}" srcOrd="3" destOrd="0" presId="urn:microsoft.com/office/officeart/2005/8/layout/cycle7"/>
    <dgm:cxn modelId="{2463AF07-8041-42DB-8DEF-0BE71B798276}" type="presParOf" srcId="{542565E7-E6E8-4271-95B2-7045DB79DF3B}" destId="{BBBF7792-7D47-487B-AEDA-5A042BCDFDA0}" srcOrd="0" destOrd="0" presId="urn:microsoft.com/office/officeart/2005/8/layout/cycle7"/>
    <dgm:cxn modelId="{A7982F85-9499-454C-B995-22DB27AF3502}" type="presParOf" srcId="{E134A37E-B86C-4443-9AFD-B2BDCF4CA673}" destId="{C0204136-FABA-40DF-BAB5-F37CB038050C}" srcOrd="4" destOrd="0" presId="urn:microsoft.com/office/officeart/2005/8/layout/cycle7"/>
    <dgm:cxn modelId="{FEAF909E-EB56-40DC-8AE6-62EC1C32DDCC}" type="presParOf" srcId="{E134A37E-B86C-4443-9AFD-B2BDCF4CA673}" destId="{506EFF85-955F-4319-A881-D03A038F4CC3}" srcOrd="5" destOrd="0" presId="urn:microsoft.com/office/officeart/2005/8/layout/cycle7"/>
    <dgm:cxn modelId="{0CA1D2B3-B5F1-4649-866D-33263AEA50B2}" type="presParOf" srcId="{506EFF85-955F-4319-A881-D03A038F4CC3}" destId="{686008FA-3AA3-4511-89BF-5FAE510FC2CC}" srcOrd="0" destOrd="0" presId="urn:microsoft.com/office/officeart/2005/8/layout/cycle7"/>
    <dgm:cxn modelId="{004E560A-C3D5-4292-B0A6-2DF524F06F72}" type="presParOf" srcId="{E134A37E-B86C-4443-9AFD-B2BDCF4CA673}" destId="{D25038E3-AE50-48D1-8F3A-488369B48ABB}" srcOrd="6" destOrd="0" presId="urn:microsoft.com/office/officeart/2005/8/layout/cycle7"/>
    <dgm:cxn modelId="{394E7010-0647-4A60-805D-FF32FF807DB6}" type="presParOf" srcId="{E134A37E-B86C-4443-9AFD-B2BDCF4CA673}" destId="{37BB5797-046B-4856-965B-FFA136D34955}" srcOrd="7" destOrd="0" presId="urn:microsoft.com/office/officeart/2005/8/layout/cycle7"/>
    <dgm:cxn modelId="{0E63569E-DF98-4B8E-B437-03968280404A}" type="presParOf" srcId="{37BB5797-046B-4856-965B-FFA136D34955}" destId="{D65E6F50-DD32-48DD-BD65-F57FDF685764}" srcOrd="0" destOrd="0" presId="urn:microsoft.com/office/officeart/2005/8/layout/cycle7"/>
    <dgm:cxn modelId="{E7E8DE27-545B-4D7F-B76B-86D4F7A9E3FA}" type="presParOf" srcId="{E134A37E-B86C-4443-9AFD-B2BDCF4CA673}" destId="{DFDAF26B-2E90-4012-8A57-B8F5DB23003D}" srcOrd="8" destOrd="0" presId="urn:microsoft.com/office/officeart/2005/8/layout/cycle7"/>
    <dgm:cxn modelId="{B12FC0BA-FE2E-48DA-B214-BF1CB9831473}" type="presParOf" srcId="{E134A37E-B86C-4443-9AFD-B2BDCF4CA673}" destId="{8CAF2597-9EE9-4957-B23B-9BACF56DDCE7}" srcOrd="9" destOrd="0" presId="urn:microsoft.com/office/officeart/2005/8/layout/cycle7"/>
    <dgm:cxn modelId="{291CFE9E-56BE-4433-B859-CA8E55B419B6}" type="presParOf" srcId="{8CAF2597-9EE9-4957-B23B-9BACF56DDCE7}" destId="{0FD49DCB-B162-45BB-9D31-B54743094251}" srcOrd="0" destOrd="0" presId="urn:microsoft.com/office/officeart/2005/8/layout/cycle7"/>
    <dgm:cxn modelId="{0DE10FF3-9C16-4CDA-BE2F-B9B78A86BFC2}" type="presParOf" srcId="{E134A37E-B86C-4443-9AFD-B2BDCF4CA673}" destId="{2EF97749-BDAB-41F2-9442-40B2C1F3DA0E}" srcOrd="10" destOrd="0" presId="urn:microsoft.com/office/officeart/2005/8/layout/cycle7"/>
    <dgm:cxn modelId="{B716E29B-0E33-4E00-94D0-A97F29391894}" type="presParOf" srcId="{E134A37E-B86C-4443-9AFD-B2BDCF4CA673}" destId="{BD2C5CE0-A7B1-41CA-84ED-CF6FEBB3DABE}" srcOrd="11" destOrd="0" presId="urn:microsoft.com/office/officeart/2005/8/layout/cycle7"/>
    <dgm:cxn modelId="{1399EE8D-5FFE-47C6-BC94-0D518FFF734F}" type="presParOf" srcId="{BD2C5CE0-A7B1-41CA-84ED-CF6FEBB3DABE}" destId="{BF56F9BE-4D1D-412A-ABF9-108A071DDDD7}" srcOrd="0" destOrd="0" presId="urn:microsoft.com/office/officeart/2005/8/layout/cycle7"/>
    <dgm:cxn modelId="{29419BEA-4EB0-43D6-8597-334B361FFB90}" type="presParOf" srcId="{E134A37E-B86C-4443-9AFD-B2BDCF4CA673}" destId="{43F12D4E-94E3-43B4-AFD8-1D140265BE67}" srcOrd="12" destOrd="0" presId="urn:microsoft.com/office/officeart/2005/8/layout/cycle7"/>
    <dgm:cxn modelId="{E65B74FE-1FE9-43D1-8381-84F2EEB8407C}" type="presParOf" srcId="{E134A37E-B86C-4443-9AFD-B2BDCF4CA673}" destId="{8A8DA97A-F1E0-4224-93CF-CC49E0EABFFC}" srcOrd="13" destOrd="0" presId="urn:microsoft.com/office/officeart/2005/8/layout/cycle7"/>
    <dgm:cxn modelId="{9B33CFEF-E4F4-49D5-ACAF-40DAC4A5ED16}" type="presParOf" srcId="{8A8DA97A-F1E0-4224-93CF-CC49E0EABFFC}" destId="{29224D6D-8A7A-4632-BDE6-1A328B252077}"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5FFB896-C984-4358-92DF-6B87A55C986A}" type="doc">
      <dgm:prSet loTypeId="urn:microsoft.com/office/officeart/2005/8/layout/funnel1" loCatId="relationship" qsTypeId="urn:microsoft.com/office/officeart/2005/8/quickstyle/3d2" qsCatId="3D" csTypeId="urn:microsoft.com/office/officeart/2005/8/colors/accent1_2" csCatId="accent1" phldr="1"/>
      <dgm:spPr/>
      <dgm:t>
        <a:bodyPr/>
        <a:lstStyle/>
        <a:p>
          <a:endParaRPr lang="es-EC"/>
        </a:p>
      </dgm:t>
    </dgm:pt>
    <dgm:pt modelId="{605398A6-1401-4C6C-8759-947F353B2541}">
      <dgm:prSet phldrT="[Texto]"/>
      <dgm:spPr/>
      <dgm:t>
        <a:bodyPr/>
        <a:lstStyle/>
        <a:p>
          <a:r>
            <a:rPr lang="es-EC" b="1" dirty="0" smtClean="0">
              <a:solidFill>
                <a:schemeClr val="tx1"/>
              </a:solidFill>
            </a:rPr>
            <a:t>Control</a:t>
          </a:r>
          <a:endParaRPr lang="es-EC" b="1" dirty="0">
            <a:solidFill>
              <a:schemeClr val="tx1"/>
            </a:solidFill>
          </a:endParaRPr>
        </a:p>
      </dgm:t>
    </dgm:pt>
    <dgm:pt modelId="{016164FF-6123-4633-8A90-9AC5B0DC290B}" type="parTrans" cxnId="{0FC7D4A4-C765-42DB-BFE6-89E9A48DED54}">
      <dgm:prSet/>
      <dgm:spPr/>
      <dgm:t>
        <a:bodyPr/>
        <a:lstStyle/>
        <a:p>
          <a:endParaRPr lang="es-EC" b="1">
            <a:solidFill>
              <a:schemeClr val="tx1"/>
            </a:solidFill>
          </a:endParaRPr>
        </a:p>
      </dgm:t>
    </dgm:pt>
    <dgm:pt modelId="{31064CA9-83E5-4491-8E28-C2FB332CE8F8}" type="sibTrans" cxnId="{0FC7D4A4-C765-42DB-BFE6-89E9A48DED54}">
      <dgm:prSet/>
      <dgm:spPr/>
      <dgm:t>
        <a:bodyPr/>
        <a:lstStyle/>
        <a:p>
          <a:endParaRPr lang="es-EC" b="1">
            <a:solidFill>
              <a:schemeClr val="tx1"/>
            </a:solidFill>
          </a:endParaRPr>
        </a:p>
      </dgm:t>
    </dgm:pt>
    <dgm:pt modelId="{DF0A52B4-967A-48CF-8ECC-EE45886F27D7}">
      <dgm:prSet phldrT="[Texto]"/>
      <dgm:spPr/>
      <dgm:t>
        <a:bodyPr/>
        <a:lstStyle/>
        <a:p>
          <a:r>
            <a:rPr lang="es-EC" b="1" dirty="0" smtClean="0">
              <a:solidFill>
                <a:schemeClr val="tx1"/>
              </a:solidFill>
            </a:rPr>
            <a:t>Trabajo en equipo</a:t>
          </a:r>
          <a:endParaRPr lang="es-EC" b="1" dirty="0">
            <a:solidFill>
              <a:schemeClr val="tx1"/>
            </a:solidFill>
          </a:endParaRPr>
        </a:p>
      </dgm:t>
    </dgm:pt>
    <dgm:pt modelId="{2A10CF59-DB2B-45D9-97B6-2CBB934739CA}" type="parTrans" cxnId="{762EBB5F-77CF-4212-B8D2-063773B7E628}">
      <dgm:prSet/>
      <dgm:spPr/>
      <dgm:t>
        <a:bodyPr/>
        <a:lstStyle/>
        <a:p>
          <a:endParaRPr lang="es-EC" b="1">
            <a:solidFill>
              <a:schemeClr val="tx1"/>
            </a:solidFill>
          </a:endParaRPr>
        </a:p>
      </dgm:t>
    </dgm:pt>
    <dgm:pt modelId="{DA9F4851-83AF-4B0D-B0BF-2BEA5F10EACB}" type="sibTrans" cxnId="{762EBB5F-77CF-4212-B8D2-063773B7E628}">
      <dgm:prSet/>
      <dgm:spPr/>
      <dgm:t>
        <a:bodyPr/>
        <a:lstStyle/>
        <a:p>
          <a:endParaRPr lang="es-EC" b="1">
            <a:solidFill>
              <a:schemeClr val="tx1"/>
            </a:solidFill>
          </a:endParaRPr>
        </a:p>
      </dgm:t>
    </dgm:pt>
    <dgm:pt modelId="{1DE2EC4C-A023-41EF-9226-1D8D59CE2806}">
      <dgm:prSet phldrT="[Texto]"/>
      <dgm:spPr/>
      <dgm:t>
        <a:bodyPr/>
        <a:lstStyle/>
        <a:p>
          <a:r>
            <a:rPr lang="es-EC" b="1" dirty="0" smtClean="0">
              <a:solidFill>
                <a:schemeClr val="tx1"/>
              </a:solidFill>
            </a:rPr>
            <a:t>ÉXITO DEL MODELO</a:t>
          </a:r>
          <a:endParaRPr lang="es-EC" b="1" dirty="0">
            <a:solidFill>
              <a:schemeClr val="tx1"/>
            </a:solidFill>
          </a:endParaRPr>
        </a:p>
      </dgm:t>
    </dgm:pt>
    <dgm:pt modelId="{FE13C56E-7ECD-48B1-AA9D-1D7557E3BBF8}" type="parTrans" cxnId="{0619E3D5-F20B-43AB-A9CE-BA81D5DA3EF3}">
      <dgm:prSet/>
      <dgm:spPr/>
      <dgm:t>
        <a:bodyPr/>
        <a:lstStyle/>
        <a:p>
          <a:endParaRPr lang="es-EC" b="1">
            <a:solidFill>
              <a:schemeClr val="tx1"/>
            </a:solidFill>
          </a:endParaRPr>
        </a:p>
      </dgm:t>
    </dgm:pt>
    <dgm:pt modelId="{CFEC4DE8-86DB-4F0C-A767-17A22F629CD5}" type="sibTrans" cxnId="{0619E3D5-F20B-43AB-A9CE-BA81D5DA3EF3}">
      <dgm:prSet/>
      <dgm:spPr/>
      <dgm:t>
        <a:bodyPr/>
        <a:lstStyle/>
        <a:p>
          <a:endParaRPr lang="es-EC" b="1">
            <a:solidFill>
              <a:schemeClr val="tx1"/>
            </a:solidFill>
          </a:endParaRPr>
        </a:p>
      </dgm:t>
    </dgm:pt>
    <dgm:pt modelId="{F6C5291A-AA9B-4E55-8583-433829962968}">
      <dgm:prSet phldrT="[Texto]"/>
      <dgm:spPr/>
      <dgm:t>
        <a:bodyPr/>
        <a:lstStyle/>
        <a:p>
          <a:r>
            <a:rPr lang="es-EC" b="1" smtClean="0">
              <a:solidFill>
                <a:schemeClr val="tx1"/>
              </a:solidFill>
            </a:rPr>
            <a:t>Reuniones </a:t>
          </a:r>
          <a:r>
            <a:rPr lang="es-EC" b="1" dirty="0" smtClean="0">
              <a:solidFill>
                <a:schemeClr val="tx1"/>
              </a:solidFill>
            </a:rPr>
            <a:t>quincenales</a:t>
          </a:r>
          <a:endParaRPr lang="es-EC" b="1" dirty="0">
            <a:solidFill>
              <a:schemeClr val="tx1"/>
            </a:solidFill>
          </a:endParaRPr>
        </a:p>
      </dgm:t>
    </dgm:pt>
    <dgm:pt modelId="{509920E5-2F41-44A0-97DD-DA0FCF4CED69}" type="parTrans" cxnId="{55B0138F-0DAA-4DF8-9FFE-095BD9412531}">
      <dgm:prSet/>
      <dgm:spPr/>
      <dgm:t>
        <a:bodyPr/>
        <a:lstStyle/>
        <a:p>
          <a:endParaRPr lang="es-EC" b="1">
            <a:solidFill>
              <a:schemeClr val="tx1"/>
            </a:solidFill>
          </a:endParaRPr>
        </a:p>
      </dgm:t>
    </dgm:pt>
    <dgm:pt modelId="{0E94D7CC-3A9E-47FF-A195-1EC697E249CF}" type="sibTrans" cxnId="{55B0138F-0DAA-4DF8-9FFE-095BD9412531}">
      <dgm:prSet/>
      <dgm:spPr/>
      <dgm:t>
        <a:bodyPr/>
        <a:lstStyle/>
        <a:p>
          <a:endParaRPr lang="es-EC" b="1">
            <a:solidFill>
              <a:schemeClr val="tx1"/>
            </a:solidFill>
          </a:endParaRPr>
        </a:p>
      </dgm:t>
    </dgm:pt>
    <dgm:pt modelId="{5BD992A8-D6F5-4FBF-A974-6E37E380BCA8}" type="pres">
      <dgm:prSet presAssocID="{45FFB896-C984-4358-92DF-6B87A55C986A}" presName="Name0" presStyleCnt="0">
        <dgm:presLayoutVars>
          <dgm:chMax val="4"/>
          <dgm:resizeHandles val="exact"/>
        </dgm:presLayoutVars>
      </dgm:prSet>
      <dgm:spPr/>
      <dgm:t>
        <a:bodyPr/>
        <a:lstStyle/>
        <a:p>
          <a:endParaRPr lang="es-EC"/>
        </a:p>
      </dgm:t>
    </dgm:pt>
    <dgm:pt modelId="{436C94BC-17C7-4F2C-A3BA-F4EE61DA7BA1}" type="pres">
      <dgm:prSet presAssocID="{45FFB896-C984-4358-92DF-6B87A55C986A}" presName="ellipse" presStyleLbl="trBgShp" presStyleIdx="0" presStyleCnt="1"/>
      <dgm:spPr/>
    </dgm:pt>
    <dgm:pt modelId="{29CC7B99-AD3A-42FE-A77B-898EE4223F01}" type="pres">
      <dgm:prSet presAssocID="{45FFB896-C984-4358-92DF-6B87A55C986A}" presName="arrow1" presStyleLbl="fgShp" presStyleIdx="0" presStyleCnt="1"/>
      <dgm:spPr/>
    </dgm:pt>
    <dgm:pt modelId="{2D1C2D76-AA63-4388-93EA-AEB6F656CD67}" type="pres">
      <dgm:prSet presAssocID="{45FFB896-C984-4358-92DF-6B87A55C986A}" presName="rectangle" presStyleLbl="revTx" presStyleIdx="0" presStyleCnt="1">
        <dgm:presLayoutVars>
          <dgm:bulletEnabled val="1"/>
        </dgm:presLayoutVars>
      </dgm:prSet>
      <dgm:spPr/>
      <dgm:t>
        <a:bodyPr/>
        <a:lstStyle/>
        <a:p>
          <a:endParaRPr lang="es-EC"/>
        </a:p>
      </dgm:t>
    </dgm:pt>
    <dgm:pt modelId="{7033C757-42D3-4E5E-8D48-41C6053C33CE}" type="pres">
      <dgm:prSet presAssocID="{F6C5291A-AA9B-4E55-8583-433829962968}" presName="item1" presStyleLbl="node1" presStyleIdx="0" presStyleCnt="3">
        <dgm:presLayoutVars>
          <dgm:bulletEnabled val="1"/>
        </dgm:presLayoutVars>
      </dgm:prSet>
      <dgm:spPr/>
      <dgm:t>
        <a:bodyPr/>
        <a:lstStyle/>
        <a:p>
          <a:endParaRPr lang="es-EC"/>
        </a:p>
      </dgm:t>
    </dgm:pt>
    <dgm:pt modelId="{13DE8974-1ACD-4784-954D-07903F5D29D1}" type="pres">
      <dgm:prSet presAssocID="{DF0A52B4-967A-48CF-8ECC-EE45886F27D7}" presName="item2" presStyleLbl="node1" presStyleIdx="1" presStyleCnt="3">
        <dgm:presLayoutVars>
          <dgm:bulletEnabled val="1"/>
        </dgm:presLayoutVars>
      </dgm:prSet>
      <dgm:spPr/>
      <dgm:t>
        <a:bodyPr/>
        <a:lstStyle/>
        <a:p>
          <a:endParaRPr lang="es-EC"/>
        </a:p>
      </dgm:t>
    </dgm:pt>
    <dgm:pt modelId="{EA0D1A4B-C36D-446A-8012-C5B9D4771E6B}" type="pres">
      <dgm:prSet presAssocID="{1DE2EC4C-A023-41EF-9226-1D8D59CE2806}" presName="item3" presStyleLbl="node1" presStyleIdx="2" presStyleCnt="3">
        <dgm:presLayoutVars>
          <dgm:bulletEnabled val="1"/>
        </dgm:presLayoutVars>
      </dgm:prSet>
      <dgm:spPr/>
      <dgm:t>
        <a:bodyPr/>
        <a:lstStyle/>
        <a:p>
          <a:endParaRPr lang="es-EC"/>
        </a:p>
      </dgm:t>
    </dgm:pt>
    <dgm:pt modelId="{BBB32F35-27EC-4534-B872-A7F0343BF7DA}" type="pres">
      <dgm:prSet presAssocID="{45FFB896-C984-4358-92DF-6B87A55C986A}" presName="funnel" presStyleLbl="trAlignAcc1" presStyleIdx="0" presStyleCnt="1" custLinFactNeighborX="-1122" custLinFactNeighborY="-1870"/>
      <dgm:spPr/>
    </dgm:pt>
  </dgm:ptLst>
  <dgm:cxnLst>
    <dgm:cxn modelId="{0FC7D4A4-C765-42DB-BFE6-89E9A48DED54}" srcId="{45FFB896-C984-4358-92DF-6B87A55C986A}" destId="{605398A6-1401-4C6C-8759-947F353B2541}" srcOrd="0" destOrd="0" parTransId="{016164FF-6123-4633-8A90-9AC5B0DC290B}" sibTransId="{31064CA9-83E5-4491-8E28-C2FB332CE8F8}"/>
    <dgm:cxn modelId="{55B0138F-0DAA-4DF8-9FFE-095BD9412531}" srcId="{45FFB896-C984-4358-92DF-6B87A55C986A}" destId="{F6C5291A-AA9B-4E55-8583-433829962968}" srcOrd="1" destOrd="0" parTransId="{509920E5-2F41-44A0-97DD-DA0FCF4CED69}" sibTransId="{0E94D7CC-3A9E-47FF-A195-1EC697E249CF}"/>
    <dgm:cxn modelId="{762EBB5F-77CF-4212-B8D2-063773B7E628}" srcId="{45FFB896-C984-4358-92DF-6B87A55C986A}" destId="{DF0A52B4-967A-48CF-8ECC-EE45886F27D7}" srcOrd="2" destOrd="0" parTransId="{2A10CF59-DB2B-45D9-97B6-2CBB934739CA}" sibTransId="{DA9F4851-83AF-4B0D-B0BF-2BEA5F10EACB}"/>
    <dgm:cxn modelId="{986A59EE-BE2C-475B-849F-52AC50BB904E}" type="presOf" srcId="{DF0A52B4-967A-48CF-8ECC-EE45886F27D7}" destId="{7033C757-42D3-4E5E-8D48-41C6053C33CE}" srcOrd="0" destOrd="0" presId="urn:microsoft.com/office/officeart/2005/8/layout/funnel1"/>
    <dgm:cxn modelId="{1C770BED-2ABE-446D-9C6B-7C1B9DAB5672}" type="presOf" srcId="{605398A6-1401-4C6C-8759-947F353B2541}" destId="{EA0D1A4B-C36D-446A-8012-C5B9D4771E6B}" srcOrd="0" destOrd="0" presId="urn:microsoft.com/office/officeart/2005/8/layout/funnel1"/>
    <dgm:cxn modelId="{2C493BEA-5207-4B0D-8C2A-024A25A6FDC3}" type="presOf" srcId="{45FFB896-C984-4358-92DF-6B87A55C986A}" destId="{5BD992A8-D6F5-4FBF-A974-6E37E380BCA8}" srcOrd="0" destOrd="0" presId="urn:microsoft.com/office/officeart/2005/8/layout/funnel1"/>
    <dgm:cxn modelId="{2B217150-605A-4F79-B643-C62E5A831327}" type="presOf" srcId="{F6C5291A-AA9B-4E55-8583-433829962968}" destId="{13DE8974-1ACD-4784-954D-07903F5D29D1}" srcOrd="0" destOrd="0" presId="urn:microsoft.com/office/officeart/2005/8/layout/funnel1"/>
    <dgm:cxn modelId="{ECB46F71-7B9D-4A55-AC7F-C3105408B066}" type="presOf" srcId="{1DE2EC4C-A023-41EF-9226-1D8D59CE2806}" destId="{2D1C2D76-AA63-4388-93EA-AEB6F656CD67}" srcOrd="0" destOrd="0" presId="urn:microsoft.com/office/officeart/2005/8/layout/funnel1"/>
    <dgm:cxn modelId="{0619E3D5-F20B-43AB-A9CE-BA81D5DA3EF3}" srcId="{45FFB896-C984-4358-92DF-6B87A55C986A}" destId="{1DE2EC4C-A023-41EF-9226-1D8D59CE2806}" srcOrd="3" destOrd="0" parTransId="{FE13C56E-7ECD-48B1-AA9D-1D7557E3BBF8}" sibTransId="{CFEC4DE8-86DB-4F0C-A767-17A22F629CD5}"/>
    <dgm:cxn modelId="{E3E43130-C590-468E-8116-1C47C1FAB368}" type="presParOf" srcId="{5BD992A8-D6F5-4FBF-A974-6E37E380BCA8}" destId="{436C94BC-17C7-4F2C-A3BA-F4EE61DA7BA1}" srcOrd="0" destOrd="0" presId="urn:microsoft.com/office/officeart/2005/8/layout/funnel1"/>
    <dgm:cxn modelId="{45C9AB09-0BD1-4A38-9319-FC60153BD376}" type="presParOf" srcId="{5BD992A8-D6F5-4FBF-A974-6E37E380BCA8}" destId="{29CC7B99-AD3A-42FE-A77B-898EE4223F01}" srcOrd="1" destOrd="0" presId="urn:microsoft.com/office/officeart/2005/8/layout/funnel1"/>
    <dgm:cxn modelId="{1A1A492B-E47A-4630-9C63-6634C64E7EB4}" type="presParOf" srcId="{5BD992A8-D6F5-4FBF-A974-6E37E380BCA8}" destId="{2D1C2D76-AA63-4388-93EA-AEB6F656CD67}" srcOrd="2" destOrd="0" presId="urn:microsoft.com/office/officeart/2005/8/layout/funnel1"/>
    <dgm:cxn modelId="{FD8B515F-37C2-4062-A842-24605330A610}" type="presParOf" srcId="{5BD992A8-D6F5-4FBF-A974-6E37E380BCA8}" destId="{7033C757-42D3-4E5E-8D48-41C6053C33CE}" srcOrd="3" destOrd="0" presId="urn:microsoft.com/office/officeart/2005/8/layout/funnel1"/>
    <dgm:cxn modelId="{E7BA22E2-B1B2-486E-9044-9351DE251C41}" type="presParOf" srcId="{5BD992A8-D6F5-4FBF-A974-6E37E380BCA8}" destId="{13DE8974-1ACD-4784-954D-07903F5D29D1}" srcOrd="4" destOrd="0" presId="urn:microsoft.com/office/officeart/2005/8/layout/funnel1"/>
    <dgm:cxn modelId="{5E70269B-7AD2-4E41-9BC5-49AFE59712BB}" type="presParOf" srcId="{5BD992A8-D6F5-4FBF-A974-6E37E380BCA8}" destId="{EA0D1A4B-C36D-446A-8012-C5B9D4771E6B}" srcOrd="5" destOrd="0" presId="urn:microsoft.com/office/officeart/2005/8/layout/funnel1"/>
    <dgm:cxn modelId="{5A04D1E0-6EC3-4FB0-9A4C-3DE9970BCEAC}" type="presParOf" srcId="{5BD992A8-D6F5-4FBF-A974-6E37E380BCA8}" destId="{BBB32F35-27EC-4534-B872-A7F0343BF7DA}" srcOrd="6" destOrd="0" presId="urn:microsoft.com/office/officeart/2005/8/layout/funnel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36C397C-E0F2-49FD-9ABC-483CB12A6C2E}"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s-EC"/>
        </a:p>
      </dgm:t>
    </dgm:pt>
    <dgm:pt modelId="{D3DB17B0-489A-4A1D-8846-69D2EA6CEF82}">
      <dgm:prSet phldrT="[Texto]" phldr="1"/>
      <dgm:spPr/>
      <dgm:t>
        <a:bodyPr/>
        <a:lstStyle/>
        <a:p>
          <a:endParaRPr lang="es-EC"/>
        </a:p>
      </dgm:t>
    </dgm:pt>
    <dgm:pt modelId="{C1936B9D-F7C3-4F2A-BF03-E187CD3B0333}" type="parTrans" cxnId="{E873594F-FAA6-4DF2-90A6-CC2E01B2D2DA}">
      <dgm:prSet/>
      <dgm:spPr/>
      <dgm:t>
        <a:bodyPr/>
        <a:lstStyle/>
        <a:p>
          <a:endParaRPr lang="es-EC"/>
        </a:p>
      </dgm:t>
    </dgm:pt>
    <dgm:pt modelId="{49EDE3EA-04C5-49CE-A061-D43D8FC20CE2}" type="sibTrans" cxnId="{E873594F-FAA6-4DF2-90A6-CC2E01B2D2DA}">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4E5F628D-7186-4975-AB8A-0B8D84DE4495}">
      <dgm:prSet phldrT="[Texto]" phldr="1"/>
      <dgm:spPr/>
      <dgm:t>
        <a:bodyPr/>
        <a:lstStyle/>
        <a:p>
          <a:endParaRPr lang="es-EC"/>
        </a:p>
      </dgm:t>
    </dgm:pt>
    <dgm:pt modelId="{DC4CF483-19C8-4B98-B6DE-A50DE328C6E3}" type="parTrans" cxnId="{CA428E74-6C1F-4AD4-8820-4FD6884233CB}">
      <dgm:prSet/>
      <dgm:spPr/>
      <dgm:t>
        <a:bodyPr/>
        <a:lstStyle/>
        <a:p>
          <a:endParaRPr lang="es-EC"/>
        </a:p>
      </dgm:t>
    </dgm:pt>
    <dgm:pt modelId="{2B00C8C2-8270-4AFE-9C46-4F14089744DA}" type="sibTrans" cxnId="{CA428E74-6C1F-4AD4-8820-4FD6884233CB}">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B45A8902-5220-4661-8D84-4B2536C58F36}">
      <dgm:prSet phldrT="[Texto]" phldr="1"/>
      <dgm:spPr/>
      <dgm:t>
        <a:bodyPr/>
        <a:lstStyle/>
        <a:p>
          <a:endParaRPr lang="es-EC"/>
        </a:p>
      </dgm:t>
    </dgm:pt>
    <dgm:pt modelId="{060AB42C-06AB-456B-84F7-EB0DAFCD7AF6}" type="parTrans" cxnId="{F5482C12-F1BB-4236-B539-FCA3BB93BE2B}">
      <dgm:prSet/>
      <dgm:spPr/>
      <dgm:t>
        <a:bodyPr/>
        <a:lstStyle/>
        <a:p>
          <a:endParaRPr lang="es-EC"/>
        </a:p>
      </dgm:t>
    </dgm:pt>
    <dgm:pt modelId="{4E40E6CF-5939-4C35-B660-0B114434EB07}" type="sibTrans" cxnId="{F5482C12-F1BB-4236-B539-FCA3BB93BE2B}">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90FD3FA8-7830-4621-B001-E1A2ED52F7A9}">
      <dgm:prSet phldrT="[Texto]" phldr="1"/>
      <dgm:spPr/>
      <dgm:t>
        <a:bodyPr/>
        <a:lstStyle/>
        <a:p>
          <a:endParaRPr lang="es-EC" dirty="0"/>
        </a:p>
      </dgm:t>
    </dgm:pt>
    <dgm:pt modelId="{3E2E442E-F124-4477-B25D-EAEA26B2A004}" type="parTrans" cxnId="{8063CF07-9F50-4EBC-B160-5359B8D9B18C}">
      <dgm:prSet/>
      <dgm:spPr/>
      <dgm:t>
        <a:bodyPr/>
        <a:lstStyle/>
        <a:p>
          <a:endParaRPr lang="es-EC"/>
        </a:p>
      </dgm:t>
    </dgm:pt>
    <dgm:pt modelId="{ECB41665-78BE-4017-A419-F387042BBD8C}" type="sibTrans" cxnId="{8063CF07-9F50-4EBC-B160-5359B8D9B18C}">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B5468540-B534-4C2D-ABD3-E0053408314A}">
      <dgm:prSet phldrT="[Texto]" phldr="1"/>
      <dgm:spPr/>
      <dgm:t>
        <a:bodyPr/>
        <a:lstStyle/>
        <a:p>
          <a:endParaRPr lang="es-EC" dirty="0"/>
        </a:p>
      </dgm:t>
    </dgm:pt>
    <dgm:pt modelId="{84546CCC-1238-47B5-A311-BFBFA251B331}" type="parTrans" cxnId="{42AE6BBB-2F5B-4794-B4EB-B307DB9E86F9}">
      <dgm:prSet/>
      <dgm:spPr/>
      <dgm:t>
        <a:bodyPr/>
        <a:lstStyle/>
        <a:p>
          <a:endParaRPr lang="es-EC"/>
        </a:p>
      </dgm:t>
    </dgm:pt>
    <dgm:pt modelId="{7DAE4090-DA53-4DFF-AFE4-D62ACB962294}" type="sibTrans" cxnId="{42AE6BBB-2F5B-4794-B4EB-B307DB9E86F9}">
      <dgm:prSet/>
      <dgm:spPr/>
      <dgm:t>
        <a:bodyPr/>
        <a:lstStyle/>
        <a:p>
          <a:endParaRPr lang="es-EC"/>
        </a:p>
      </dgm:t>
    </dgm:pt>
    <dgm:pt modelId="{F55074E4-E24E-4F47-B1C4-66AFF14F1098}">
      <dgm:prSet phldrT="[Texto]"/>
      <dgm:spPr/>
      <dgm:t>
        <a:bodyPr/>
        <a:lstStyle/>
        <a:p>
          <a:endParaRPr lang="es-EC" dirty="0"/>
        </a:p>
      </dgm:t>
    </dgm:pt>
    <dgm:pt modelId="{15B7FCFA-E27F-42AF-AFD8-441134E8D806}" type="parTrans" cxnId="{7273675D-9D4E-474C-9F63-7EA80BDC2800}">
      <dgm:prSet/>
      <dgm:spPr/>
      <dgm:t>
        <a:bodyPr/>
        <a:lstStyle/>
        <a:p>
          <a:endParaRPr lang="es-EC"/>
        </a:p>
      </dgm:t>
    </dgm:pt>
    <dgm:pt modelId="{69A6D103-A0EF-449A-B54F-E8A702D36FF4}" type="sibTrans" cxnId="{7273675D-9D4E-474C-9F63-7EA80BDC2800}">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197EF921-0FDB-4178-9C18-6A2CA4AB800D}">
      <dgm:prSet phldrT="[Texto]"/>
      <dgm:spPr/>
      <dgm:t>
        <a:bodyPr/>
        <a:lstStyle/>
        <a:p>
          <a:endParaRPr lang="es-EC" dirty="0"/>
        </a:p>
      </dgm:t>
    </dgm:pt>
    <dgm:pt modelId="{C3D356D8-E822-47ED-9F14-803D692F38F5}" type="parTrans" cxnId="{19772B95-F941-4C49-B53E-585C9E9BD7CE}">
      <dgm:prSet/>
      <dgm:spPr/>
      <dgm:t>
        <a:bodyPr/>
        <a:lstStyle/>
        <a:p>
          <a:endParaRPr lang="es-EC"/>
        </a:p>
      </dgm:t>
    </dgm:pt>
    <dgm:pt modelId="{058AC05D-4F96-4F0F-AF74-58C916163F55}" type="sibTrans" cxnId="{19772B95-F941-4C49-B53E-585C9E9BD7CE}">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EB4B57FF-B912-4935-A47B-74EC843ADB66}">
      <dgm:prSet phldrT="[Texto]"/>
      <dgm:spPr/>
      <dgm:t>
        <a:bodyPr/>
        <a:lstStyle/>
        <a:p>
          <a:endParaRPr lang="es-EC" dirty="0"/>
        </a:p>
      </dgm:t>
    </dgm:pt>
    <dgm:pt modelId="{9356E3C9-1C52-4AC0-866E-5DBA97D89F27}" type="parTrans" cxnId="{A367A250-8E60-447C-BE4B-D9590F68E98C}">
      <dgm:prSet/>
      <dgm:spPr/>
      <dgm:t>
        <a:bodyPr/>
        <a:lstStyle/>
        <a:p>
          <a:endParaRPr lang="es-EC"/>
        </a:p>
      </dgm:t>
    </dgm:pt>
    <dgm:pt modelId="{E57D1635-FC22-4544-A013-F27BE0BEAE87}" type="sibTrans" cxnId="{A367A250-8E60-447C-BE4B-D9590F68E98C}">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7E374FEC-5E0F-4855-8938-8E7BC1AF3AC6}">
      <dgm:prSet phldrT="[Texto]"/>
      <dgm:spPr/>
      <dgm:t>
        <a:bodyPr/>
        <a:lstStyle/>
        <a:p>
          <a:endParaRPr lang="es-EC" dirty="0"/>
        </a:p>
      </dgm:t>
    </dgm:pt>
    <dgm:pt modelId="{A5445ED1-E045-4D53-BFE9-0CFE0E4BDC46}" type="parTrans" cxnId="{D0A29319-EAD7-421A-A4FC-F20DDA2AE96F}">
      <dgm:prSet/>
      <dgm:spPr/>
      <dgm:t>
        <a:bodyPr/>
        <a:lstStyle/>
        <a:p>
          <a:endParaRPr lang="es-EC"/>
        </a:p>
      </dgm:t>
    </dgm:pt>
    <dgm:pt modelId="{BA54DA3E-AF2A-4F57-B9D3-F2AC4F14D356}" type="sibTrans" cxnId="{D0A29319-EAD7-421A-A4FC-F20DDA2AE96F}">
      <dgm:prSet>
        <dgm:style>
          <a:lnRef idx="3">
            <a:schemeClr val="accent5"/>
          </a:lnRef>
          <a:fillRef idx="0">
            <a:schemeClr val="accent5"/>
          </a:fillRef>
          <a:effectRef idx="2">
            <a:schemeClr val="accent5"/>
          </a:effectRef>
          <a:fontRef idx="minor">
            <a:schemeClr val="tx1"/>
          </a:fontRef>
        </dgm:style>
      </dgm:prSet>
      <dgm:spPr/>
      <dgm:t>
        <a:bodyPr/>
        <a:lstStyle/>
        <a:p>
          <a:endParaRPr lang="es-EC"/>
        </a:p>
      </dgm:t>
    </dgm:pt>
    <dgm:pt modelId="{8A846D58-8A42-4CCF-9BD9-86558A90DF27}" type="pres">
      <dgm:prSet presAssocID="{136C397C-E0F2-49FD-9ABC-483CB12A6C2E}" presName="Name0" presStyleCnt="0">
        <dgm:presLayoutVars>
          <dgm:dir/>
          <dgm:resizeHandles val="exact"/>
        </dgm:presLayoutVars>
      </dgm:prSet>
      <dgm:spPr/>
      <dgm:t>
        <a:bodyPr/>
        <a:lstStyle/>
        <a:p>
          <a:endParaRPr lang="es-EC"/>
        </a:p>
      </dgm:t>
    </dgm:pt>
    <dgm:pt modelId="{66D9F01D-4E67-46DE-8FA2-F84D33851478}" type="pres">
      <dgm:prSet presAssocID="{D3DB17B0-489A-4A1D-8846-69D2EA6CEF82}" presName="node" presStyleLbl="node1" presStyleIdx="0" presStyleCnt="9">
        <dgm:presLayoutVars>
          <dgm:bulletEnabled val="1"/>
        </dgm:presLayoutVars>
      </dgm:prSet>
      <dgm:spPr/>
      <dgm:t>
        <a:bodyPr/>
        <a:lstStyle/>
        <a:p>
          <a:endParaRPr lang="es-EC"/>
        </a:p>
      </dgm:t>
    </dgm:pt>
    <dgm:pt modelId="{80FC509F-8F2B-4672-8E09-B4377BF5815B}" type="pres">
      <dgm:prSet presAssocID="{49EDE3EA-04C5-49CE-A061-D43D8FC20CE2}" presName="sibTrans" presStyleLbl="sibTrans1D1" presStyleIdx="0" presStyleCnt="8"/>
      <dgm:spPr/>
      <dgm:t>
        <a:bodyPr/>
        <a:lstStyle/>
        <a:p>
          <a:endParaRPr lang="es-EC"/>
        </a:p>
      </dgm:t>
    </dgm:pt>
    <dgm:pt modelId="{74DB8135-A2D9-4299-8F50-935EB084CE3D}" type="pres">
      <dgm:prSet presAssocID="{49EDE3EA-04C5-49CE-A061-D43D8FC20CE2}" presName="connectorText" presStyleLbl="sibTrans1D1" presStyleIdx="0" presStyleCnt="8"/>
      <dgm:spPr/>
      <dgm:t>
        <a:bodyPr/>
        <a:lstStyle/>
        <a:p>
          <a:endParaRPr lang="es-EC"/>
        </a:p>
      </dgm:t>
    </dgm:pt>
    <dgm:pt modelId="{42B9437E-0C24-4500-83BF-23E36F23586E}" type="pres">
      <dgm:prSet presAssocID="{4E5F628D-7186-4975-AB8A-0B8D84DE4495}" presName="node" presStyleLbl="node1" presStyleIdx="1" presStyleCnt="9">
        <dgm:presLayoutVars>
          <dgm:bulletEnabled val="1"/>
        </dgm:presLayoutVars>
      </dgm:prSet>
      <dgm:spPr/>
      <dgm:t>
        <a:bodyPr/>
        <a:lstStyle/>
        <a:p>
          <a:endParaRPr lang="es-EC"/>
        </a:p>
      </dgm:t>
    </dgm:pt>
    <dgm:pt modelId="{9D95DAFD-DC23-45C0-9B32-8E9A6C78D3A4}" type="pres">
      <dgm:prSet presAssocID="{2B00C8C2-8270-4AFE-9C46-4F14089744DA}" presName="sibTrans" presStyleLbl="sibTrans1D1" presStyleIdx="1" presStyleCnt="8"/>
      <dgm:spPr/>
      <dgm:t>
        <a:bodyPr/>
        <a:lstStyle/>
        <a:p>
          <a:endParaRPr lang="es-EC"/>
        </a:p>
      </dgm:t>
    </dgm:pt>
    <dgm:pt modelId="{0FA4AD83-9811-4128-8B2A-3C0534B39CB6}" type="pres">
      <dgm:prSet presAssocID="{2B00C8C2-8270-4AFE-9C46-4F14089744DA}" presName="connectorText" presStyleLbl="sibTrans1D1" presStyleIdx="1" presStyleCnt="8"/>
      <dgm:spPr/>
      <dgm:t>
        <a:bodyPr/>
        <a:lstStyle/>
        <a:p>
          <a:endParaRPr lang="es-EC"/>
        </a:p>
      </dgm:t>
    </dgm:pt>
    <dgm:pt modelId="{52261DF6-E5A4-4057-8730-5E88532CAF1E}" type="pres">
      <dgm:prSet presAssocID="{B45A8902-5220-4661-8D84-4B2536C58F36}" presName="node" presStyleLbl="node1" presStyleIdx="2" presStyleCnt="9">
        <dgm:presLayoutVars>
          <dgm:bulletEnabled val="1"/>
        </dgm:presLayoutVars>
      </dgm:prSet>
      <dgm:spPr/>
      <dgm:t>
        <a:bodyPr/>
        <a:lstStyle/>
        <a:p>
          <a:endParaRPr lang="es-EC"/>
        </a:p>
      </dgm:t>
    </dgm:pt>
    <dgm:pt modelId="{D9603F9A-326B-43D8-8BE0-3D06896E3E27}" type="pres">
      <dgm:prSet presAssocID="{4E40E6CF-5939-4C35-B660-0B114434EB07}" presName="sibTrans" presStyleLbl="sibTrans1D1" presStyleIdx="2" presStyleCnt="8"/>
      <dgm:spPr/>
      <dgm:t>
        <a:bodyPr/>
        <a:lstStyle/>
        <a:p>
          <a:endParaRPr lang="es-EC"/>
        </a:p>
      </dgm:t>
    </dgm:pt>
    <dgm:pt modelId="{46E1C498-C242-4E23-8EDE-1A998CC90355}" type="pres">
      <dgm:prSet presAssocID="{4E40E6CF-5939-4C35-B660-0B114434EB07}" presName="connectorText" presStyleLbl="sibTrans1D1" presStyleIdx="2" presStyleCnt="8"/>
      <dgm:spPr/>
      <dgm:t>
        <a:bodyPr/>
        <a:lstStyle/>
        <a:p>
          <a:endParaRPr lang="es-EC"/>
        </a:p>
      </dgm:t>
    </dgm:pt>
    <dgm:pt modelId="{6303D860-68AC-48F0-A32F-8436A2178893}" type="pres">
      <dgm:prSet presAssocID="{90FD3FA8-7830-4621-B001-E1A2ED52F7A9}" presName="node" presStyleLbl="node1" presStyleIdx="3" presStyleCnt="9">
        <dgm:presLayoutVars>
          <dgm:bulletEnabled val="1"/>
        </dgm:presLayoutVars>
      </dgm:prSet>
      <dgm:spPr/>
      <dgm:t>
        <a:bodyPr/>
        <a:lstStyle/>
        <a:p>
          <a:endParaRPr lang="es-EC"/>
        </a:p>
      </dgm:t>
    </dgm:pt>
    <dgm:pt modelId="{179A590D-EFA8-405E-856B-0476FF495EC3}" type="pres">
      <dgm:prSet presAssocID="{ECB41665-78BE-4017-A419-F387042BBD8C}" presName="sibTrans" presStyleLbl="sibTrans1D1" presStyleIdx="3" presStyleCnt="8"/>
      <dgm:spPr/>
      <dgm:t>
        <a:bodyPr/>
        <a:lstStyle/>
        <a:p>
          <a:endParaRPr lang="es-EC"/>
        </a:p>
      </dgm:t>
    </dgm:pt>
    <dgm:pt modelId="{31CDB8CF-8475-433C-81B6-3D681789D192}" type="pres">
      <dgm:prSet presAssocID="{ECB41665-78BE-4017-A419-F387042BBD8C}" presName="connectorText" presStyleLbl="sibTrans1D1" presStyleIdx="3" presStyleCnt="8"/>
      <dgm:spPr/>
      <dgm:t>
        <a:bodyPr/>
        <a:lstStyle/>
        <a:p>
          <a:endParaRPr lang="es-EC"/>
        </a:p>
      </dgm:t>
    </dgm:pt>
    <dgm:pt modelId="{59548940-CC6F-440A-A520-08D5904A77EF}" type="pres">
      <dgm:prSet presAssocID="{197EF921-0FDB-4178-9C18-6A2CA4AB800D}" presName="node" presStyleLbl="node1" presStyleIdx="4" presStyleCnt="9">
        <dgm:presLayoutVars>
          <dgm:bulletEnabled val="1"/>
        </dgm:presLayoutVars>
      </dgm:prSet>
      <dgm:spPr/>
      <dgm:t>
        <a:bodyPr/>
        <a:lstStyle/>
        <a:p>
          <a:endParaRPr lang="es-EC"/>
        </a:p>
      </dgm:t>
    </dgm:pt>
    <dgm:pt modelId="{36B88C64-D9E9-4C62-8ABA-3625A130E887}" type="pres">
      <dgm:prSet presAssocID="{058AC05D-4F96-4F0F-AF74-58C916163F55}" presName="sibTrans" presStyleLbl="sibTrans1D1" presStyleIdx="4" presStyleCnt="8"/>
      <dgm:spPr/>
      <dgm:t>
        <a:bodyPr/>
        <a:lstStyle/>
        <a:p>
          <a:endParaRPr lang="es-EC"/>
        </a:p>
      </dgm:t>
    </dgm:pt>
    <dgm:pt modelId="{72237A87-47A8-4FAC-B4B1-5692EF6D6E6A}" type="pres">
      <dgm:prSet presAssocID="{058AC05D-4F96-4F0F-AF74-58C916163F55}" presName="connectorText" presStyleLbl="sibTrans1D1" presStyleIdx="4" presStyleCnt="8"/>
      <dgm:spPr/>
      <dgm:t>
        <a:bodyPr/>
        <a:lstStyle/>
        <a:p>
          <a:endParaRPr lang="es-EC"/>
        </a:p>
      </dgm:t>
    </dgm:pt>
    <dgm:pt modelId="{A64CD9FA-26DE-4304-BD2A-2DE3EEC7EBF7}" type="pres">
      <dgm:prSet presAssocID="{EB4B57FF-B912-4935-A47B-74EC843ADB66}" presName="node" presStyleLbl="node1" presStyleIdx="5" presStyleCnt="9">
        <dgm:presLayoutVars>
          <dgm:bulletEnabled val="1"/>
        </dgm:presLayoutVars>
      </dgm:prSet>
      <dgm:spPr/>
      <dgm:t>
        <a:bodyPr/>
        <a:lstStyle/>
        <a:p>
          <a:endParaRPr lang="es-EC"/>
        </a:p>
      </dgm:t>
    </dgm:pt>
    <dgm:pt modelId="{79C87E5E-4372-4510-8241-A4267DBEDF00}" type="pres">
      <dgm:prSet presAssocID="{E57D1635-FC22-4544-A013-F27BE0BEAE87}" presName="sibTrans" presStyleLbl="sibTrans1D1" presStyleIdx="5" presStyleCnt="8"/>
      <dgm:spPr/>
      <dgm:t>
        <a:bodyPr/>
        <a:lstStyle/>
        <a:p>
          <a:endParaRPr lang="es-EC"/>
        </a:p>
      </dgm:t>
    </dgm:pt>
    <dgm:pt modelId="{BE03002D-DA1E-4E22-9C7D-8B98904C7601}" type="pres">
      <dgm:prSet presAssocID="{E57D1635-FC22-4544-A013-F27BE0BEAE87}" presName="connectorText" presStyleLbl="sibTrans1D1" presStyleIdx="5" presStyleCnt="8"/>
      <dgm:spPr/>
      <dgm:t>
        <a:bodyPr/>
        <a:lstStyle/>
        <a:p>
          <a:endParaRPr lang="es-EC"/>
        </a:p>
      </dgm:t>
    </dgm:pt>
    <dgm:pt modelId="{52AF77C8-A51F-41B5-A16F-D6003A4E7424}" type="pres">
      <dgm:prSet presAssocID="{7E374FEC-5E0F-4855-8938-8E7BC1AF3AC6}" presName="node" presStyleLbl="node1" presStyleIdx="6" presStyleCnt="9">
        <dgm:presLayoutVars>
          <dgm:bulletEnabled val="1"/>
        </dgm:presLayoutVars>
      </dgm:prSet>
      <dgm:spPr/>
      <dgm:t>
        <a:bodyPr/>
        <a:lstStyle/>
        <a:p>
          <a:endParaRPr lang="es-EC"/>
        </a:p>
      </dgm:t>
    </dgm:pt>
    <dgm:pt modelId="{3B9A7A50-3FA9-440A-9E32-31B9B405AA3C}" type="pres">
      <dgm:prSet presAssocID="{BA54DA3E-AF2A-4F57-B9D3-F2AC4F14D356}" presName="sibTrans" presStyleLbl="sibTrans1D1" presStyleIdx="6" presStyleCnt="8"/>
      <dgm:spPr/>
      <dgm:t>
        <a:bodyPr/>
        <a:lstStyle/>
        <a:p>
          <a:endParaRPr lang="es-EC"/>
        </a:p>
      </dgm:t>
    </dgm:pt>
    <dgm:pt modelId="{F295560F-30C3-410A-A37F-A0C423A43CD3}" type="pres">
      <dgm:prSet presAssocID="{BA54DA3E-AF2A-4F57-B9D3-F2AC4F14D356}" presName="connectorText" presStyleLbl="sibTrans1D1" presStyleIdx="6" presStyleCnt="8"/>
      <dgm:spPr/>
      <dgm:t>
        <a:bodyPr/>
        <a:lstStyle/>
        <a:p>
          <a:endParaRPr lang="es-EC"/>
        </a:p>
      </dgm:t>
    </dgm:pt>
    <dgm:pt modelId="{27339D1D-FDA6-4BFA-8F47-4EEB68A40AB6}" type="pres">
      <dgm:prSet presAssocID="{F55074E4-E24E-4F47-B1C4-66AFF14F1098}" presName="node" presStyleLbl="node1" presStyleIdx="7" presStyleCnt="9">
        <dgm:presLayoutVars>
          <dgm:bulletEnabled val="1"/>
        </dgm:presLayoutVars>
      </dgm:prSet>
      <dgm:spPr/>
      <dgm:t>
        <a:bodyPr/>
        <a:lstStyle/>
        <a:p>
          <a:endParaRPr lang="es-EC"/>
        </a:p>
      </dgm:t>
    </dgm:pt>
    <dgm:pt modelId="{7B2265D9-729D-4C26-8C87-E0FE39AB3070}" type="pres">
      <dgm:prSet presAssocID="{69A6D103-A0EF-449A-B54F-E8A702D36FF4}" presName="sibTrans" presStyleLbl="sibTrans1D1" presStyleIdx="7" presStyleCnt="8"/>
      <dgm:spPr/>
      <dgm:t>
        <a:bodyPr/>
        <a:lstStyle/>
        <a:p>
          <a:endParaRPr lang="es-EC"/>
        </a:p>
      </dgm:t>
    </dgm:pt>
    <dgm:pt modelId="{62D50D8D-F7C8-4E6E-B2E0-A5EB4E620C1F}" type="pres">
      <dgm:prSet presAssocID="{69A6D103-A0EF-449A-B54F-E8A702D36FF4}" presName="connectorText" presStyleLbl="sibTrans1D1" presStyleIdx="7" presStyleCnt="8"/>
      <dgm:spPr/>
      <dgm:t>
        <a:bodyPr/>
        <a:lstStyle/>
        <a:p>
          <a:endParaRPr lang="es-EC"/>
        </a:p>
      </dgm:t>
    </dgm:pt>
    <dgm:pt modelId="{D5773A88-2015-47F6-9DD2-BB70FD7DE166}" type="pres">
      <dgm:prSet presAssocID="{B5468540-B534-4C2D-ABD3-E0053408314A}" presName="node" presStyleLbl="node1" presStyleIdx="8" presStyleCnt="9">
        <dgm:presLayoutVars>
          <dgm:bulletEnabled val="1"/>
        </dgm:presLayoutVars>
      </dgm:prSet>
      <dgm:spPr/>
      <dgm:t>
        <a:bodyPr/>
        <a:lstStyle/>
        <a:p>
          <a:endParaRPr lang="es-EC"/>
        </a:p>
      </dgm:t>
    </dgm:pt>
  </dgm:ptLst>
  <dgm:cxnLst>
    <dgm:cxn modelId="{B3FC2227-EEB3-46E1-95DB-40EDB46F057D}" type="presOf" srcId="{49EDE3EA-04C5-49CE-A061-D43D8FC20CE2}" destId="{80FC509F-8F2B-4672-8E09-B4377BF5815B}" srcOrd="0" destOrd="0" presId="urn:microsoft.com/office/officeart/2005/8/layout/bProcess3"/>
    <dgm:cxn modelId="{9C553119-706B-4309-84FF-5F478F0CEBEE}" type="presOf" srcId="{2B00C8C2-8270-4AFE-9C46-4F14089744DA}" destId="{0FA4AD83-9811-4128-8B2A-3C0534B39CB6}" srcOrd="1" destOrd="0" presId="urn:microsoft.com/office/officeart/2005/8/layout/bProcess3"/>
    <dgm:cxn modelId="{FEB83D85-04EE-4FFF-A1C8-49EAA2FD1ED7}" type="presOf" srcId="{B5468540-B534-4C2D-ABD3-E0053408314A}" destId="{D5773A88-2015-47F6-9DD2-BB70FD7DE166}" srcOrd="0" destOrd="0" presId="urn:microsoft.com/office/officeart/2005/8/layout/bProcess3"/>
    <dgm:cxn modelId="{C7C27FF2-CE84-4421-9025-0A3F31C172B5}" type="presOf" srcId="{EB4B57FF-B912-4935-A47B-74EC843ADB66}" destId="{A64CD9FA-26DE-4304-BD2A-2DE3EEC7EBF7}" srcOrd="0" destOrd="0" presId="urn:microsoft.com/office/officeart/2005/8/layout/bProcess3"/>
    <dgm:cxn modelId="{F5482C12-F1BB-4236-B539-FCA3BB93BE2B}" srcId="{136C397C-E0F2-49FD-9ABC-483CB12A6C2E}" destId="{B45A8902-5220-4661-8D84-4B2536C58F36}" srcOrd="2" destOrd="0" parTransId="{060AB42C-06AB-456B-84F7-EB0DAFCD7AF6}" sibTransId="{4E40E6CF-5939-4C35-B660-0B114434EB07}"/>
    <dgm:cxn modelId="{2F6F49C8-BE32-4AF8-90CC-97C2EA9B6BF4}" type="presOf" srcId="{E57D1635-FC22-4544-A013-F27BE0BEAE87}" destId="{79C87E5E-4372-4510-8241-A4267DBEDF00}" srcOrd="0" destOrd="0" presId="urn:microsoft.com/office/officeart/2005/8/layout/bProcess3"/>
    <dgm:cxn modelId="{D0A29319-EAD7-421A-A4FC-F20DDA2AE96F}" srcId="{136C397C-E0F2-49FD-9ABC-483CB12A6C2E}" destId="{7E374FEC-5E0F-4855-8938-8E7BC1AF3AC6}" srcOrd="6" destOrd="0" parTransId="{A5445ED1-E045-4D53-BFE9-0CFE0E4BDC46}" sibTransId="{BA54DA3E-AF2A-4F57-B9D3-F2AC4F14D356}"/>
    <dgm:cxn modelId="{F872D228-BF2C-4147-B4E2-6A1528A42F53}" type="presOf" srcId="{4E5F628D-7186-4975-AB8A-0B8D84DE4495}" destId="{42B9437E-0C24-4500-83BF-23E36F23586E}" srcOrd="0" destOrd="0" presId="urn:microsoft.com/office/officeart/2005/8/layout/bProcess3"/>
    <dgm:cxn modelId="{8063CF07-9F50-4EBC-B160-5359B8D9B18C}" srcId="{136C397C-E0F2-49FD-9ABC-483CB12A6C2E}" destId="{90FD3FA8-7830-4621-B001-E1A2ED52F7A9}" srcOrd="3" destOrd="0" parTransId="{3E2E442E-F124-4477-B25D-EAEA26B2A004}" sibTransId="{ECB41665-78BE-4017-A419-F387042BBD8C}"/>
    <dgm:cxn modelId="{A2DF141A-48D6-4003-8D0B-63BFEAF01172}" type="presOf" srcId="{058AC05D-4F96-4F0F-AF74-58C916163F55}" destId="{36B88C64-D9E9-4C62-8ABA-3625A130E887}" srcOrd="0" destOrd="0" presId="urn:microsoft.com/office/officeart/2005/8/layout/bProcess3"/>
    <dgm:cxn modelId="{BDACD645-AD94-4D13-9BCA-1658A3904936}" type="presOf" srcId="{7E374FEC-5E0F-4855-8938-8E7BC1AF3AC6}" destId="{52AF77C8-A51F-41B5-A16F-D6003A4E7424}" srcOrd="0" destOrd="0" presId="urn:microsoft.com/office/officeart/2005/8/layout/bProcess3"/>
    <dgm:cxn modelId="{C98A17A3-D23F-4FA8-AC03-3AFCB9D652AC}" type="presOf" srcId="{90FD3FA8-7830-4621-B001-E1A2ED52F7A9}" destId="{6303D860-68AC-48F0-A32F-8436A2178893}" srcOrd="0" destOrd="0" presId="urn:microsoft.com/office/officeart/2005/8/layout/bProcess3"/>
    <dgm:cxn modelId="{A6AD756B-19D2-44E2-B283-8DB07AD64C0A}" type="presOf" srcId="{4E40E6CF-5939-4C35-B660-0B114434EB07}" destId="{D9603F9A-326B-43D8-8BE0-3D06896E3E27}" srcOrd="0" destOrd="0" presId="urn:microsoft.com/office/officeart/2005/8/layout/bProcess3"/>
    <dgm:cxn modelId="{D13873B5-5784-4F6F-9634-B38913B9F889}" type="presOf" srcId="{69A6D103-A0EF-449A-B54F-E8A702D36FF4}" destId="{7B2265D9-729D-4C26-8C87-E0FE39AB3070}" srcOrd="0" destOrd="0" presId="urn:microsoft.com/office/officeart/2005/8/layout/bProcess3"/>
    <dgm:cxn modelId="{A2C47BE8-7925-4473-BEBF-9ECCE05F29FA}" type="presOf" srcId="{2B00C8C2-8270-4AFE-9C46-4F14089744DA}" destId="{9D95DAFD-DC23-45C0-9B32-8E9A6C78D3A4}" srcOrd="0" destOrd="0" presId="urn:microsoft.com/office/officeart/2005/8/layout/bProcess3"/>
    <dgm:cxn modelId="{E873594F-FAA6-4DF2-90A6-CC2E01B2D2DA}" srcId="{136C397C-E0F2-49FD-9ABC-483CB12A6C2E}" destId="{D3DB17B0-489A-4A1D-8846-69D2EA6CEF82}" srcOrd="0" destOrd="0" parTransId="{C1936B9D-F7C3-4F2A-BF03-E187CD3B0333}" sibTransId="{49EDE3EA-04C5-49CE-A061-D43D8FC20CE2}"/>
    <dgm:cxn modelId="{CA428E74-6C1F-4AD4-8820-4FD6884233CB}" srcId="{136C397C-E0F2-49FD-9ABC-483CB12A6C2E}" destId="{4E5F628D-7186-4975-AB8A-0B8D84DE4495}" srcOrd="1" destOrd="0" parTransId="{DC4CF483-19C8-4B98-B6DE-A50DE328C6E3}" sibTransId="{2B00C8C2-8270-4AFE-9C46-4F14089744DA}"/>
    <dgm:cxn modelId="{3B47538E-2241-4123-BA02-FD6D3002F8A1}" type="presOf" srcId="{E57D1635-FC22-4544-A013-F27BE0BEAE87}" destId="{BE03002D-DA1E-4E22-9C7D-8B98904C7601}" srcOrd="1" destOrd="0" presId="urn:microsoft.com/office/officeart/2005/8/layout/bProcess3"/>
    <dgm:cxn modelId="{1577503B-AE02-4B8F-9573-639207CBAEBF}" type="presOf" srcId="{ECB41665-78BE-4017-A419-F387042BBD8C}" destId="{31CDB8CF-8475-433C-81B6-3D681789D192}" srcOrd="1" destOrd="0" presId="urn:microsoft.com/office/officeart/2005/8/layout/bProcess3"/>
    <dgm:cxn modelId="{E26EADAD-404C-4164-B80D-BB29D7CD6A4C}" type="presOf" srcId="{136C397C-E0F2-49FD-9ABC-483CB12A6C2E}" destId="{8A846D58-8A42-4CCF-9BD9-86558A90DF27}" srcOrd="0" destOrd="0" presId="urn:microsoft.com/office/officeart/2005/8/layout/bProcess3"/>
    <dgm:cxn modelId="{418F190F-B7D3-4DB1-8F5E-3BEB8C9016B5}" type="presOf" srcId="{4E40E6CF-5939-4C35-B660-0B114434EB07}" destId="{46E1C498-C242-4E23-8EDE-1A998CC90355}" srcOrd="1" destOrd="0" presId="urn:microsoft.com/office/officeart/2005/8/layout/bProcess3"/>
    <dgm:cxn modelId="{D9AEA30F-6421-47B5-AA2B-1FB32FA4D487}" type="presOf" srcId="{BA54DA3E-AF2A-4F57-B9D3-F2AC4F14D356}" destId="{F295560F-30C3-410A-A37F-A0C423A43CD3}" srcOrd="1" destOrd="0" presId="urn:microsoft.com/office/officeart/2005/8/layout/bProcess3"/>
    <dgm:cxn modelId="{C759D013-A4B0-4BDF-970E-94F543317211}" type="presOf" srcId="{197EF921-0FDB-4178-9C18-6A2CA4AB800D}" destId="{59548940-CC6F-440A-A520-08D5904A77EF}" srcOrd="0" destOrd="0" presId="urn:microsoft.com/office/officeart/2005/8/layout/bProcess3"/>
    <dgm:cxn modelId="{BBF39C4B-335D-49B3-9256-1D949FC58F24}" type="presOf" srcId="{BA54DA3E-AF2A-4F57-B9D3-F2AC4F14D356}" destId="{3B9A7A50-3FA9-440A-9E32-31B9B405AA3C}" srcOrd="0" destOrd="0" presId="urn:microsoft.com/office/officeart/2005/8/layout/bProcess3"/>
    <dgm:cxn modelId="{19772B95-F941-4C49-B53E-585C9E9BD7CE}" srcId="{136C397C-E0F2-49FD-9ABC-483CB12A6C2E}" destId="{197EF921-0FDB-4178-9C18-6A2CA4AB800D}" srcOrd="4" destOrd="0" parTransId="{C3D356D8-E822-47ED-9F14-803D692F38F5}" sibTransId="{058AC05D-4F96-4F0F-AF74-58C916163F55}"/>
    <dgm:cxn modelId="{3CBC1A87-38D6-4919-A695-9983AD606FE4}" type="presOf" srcId="{B45A8902-5220-4661-8D84-4B2536C58F36}" destId="{52261DF6-E5A4-4057-8730-5E88532CAF1E}" srcOrd="0" destOrd="0" presId="urn:microsoft.com/office/officeart/2005/8/layout/bProcess3"/>
    <dgm:cxn modelId="{7273675D-9D4E-474C-9F63-7EA80BDC2800}" srcId="{136C397C-E0F2-49FD-9ABC-483CB12A6C2E}" destId="{F55074E4-E24E-4F47-B1C4-66AFF14F1098}" srcOrd="7" destOrd="0" parTransId="{15B7FCFA-E27F-42AF-AFD8-441134E8D806}" sibTransId="{69A6D103-A0EF-449A-B54F-E8A702D36FF4}"/>
    <dgm:cxn modelId="{FF3A83FF-8CBE-4F79-9A68-A3C25819104F}" type="presOf" srcId="{D3DB17B0-489A-4A1D-8846-69D2EA6CEF82}" destId="{66D9F01D-4E67-46DE-8FA2-F84D33851478}" srcOrd="0" destOrd="0" presId="urn:microsoft.com/office/officeart/2005/8/layout/bProcess3"/>
    <dgm:cxn modelId="{42AE6BBB-2F5B-4794-B4EB-B307DB9E86F9}" srcId="{136C397C-E0F2-49FD-9ABC-483CB12A6C2E}" destId="{B5468540-B534-4C2D-ABD3-E0053408314A}" srcOrd="8" destOrd="0" parTransId="{84546CCC-1238-47B5-A311-BFBFA251B331}" sibTransId="{7DAE4090-DA53-4DFF-AFE4-D62ACB962294}"/>
    <dgm:cxn modelId="{A367A250-8E60-447C-BE4B-D9590F68E98C}" srcId="{136C397C-E0F2-49FD-9ABC-483CB12A6C2E}" destId="{EB4B57FF-B912-4935-A47B-74EC843ADB66}" srcOrd="5" destOrd="0" parTransId="{9356E3C9-1C52-4AC0-866E-5DBA97D89F27}" sibTransId="{E57D1635-FC22-4544-A013-F27BE0BEAE87}"/>
    <dgm:cxn modelId="{FD051672-DFA9-428B-A90B-677FF8C98FBB}" type="presOf" srcId="{69A6D103-A0EF-449A-B54F-E8A702D36FF4}" destId="{62D50D8D-F7C8-4E6E-B2E0-A5EB4E620C1F}" srcOrd="1" destOrd="0" presId="urn:microsoft.com/office/officeart/2005/8/layout/bProcess3"/>
    <dgm:cxn modelId="{32206902-3083-417E-BEE2-18C408F6DB19}" type="presOf" srcId="{058AC05D-4F96-4F0F-AF74-58C916163F55}" destId="{72237A87-47A8-4FAC-B4B1-5692EF6D6E6A}" srcOrd="1" destOrd="0" presId="urn:microsoft.com/office/officeart/2005/8/layout/bProcess3"/>
    <dgm:cxn modelId="{962EE577-CD5C-4B7E-AA1C-B1C4D268527D}" type="presOf" srcId="{ECB41665-78BE-4017-A419-F387042BBD8C}" destId="{179A590D-EFA8-405E-856B-0476FF495EC3}" srcOrd="0" destOrd="0" presId="urn:microsoft.com/office/officeart/2005/8/layout/bProcess3"/>
    <dgm:cxn modelId="{30050C99-E9EE-4D20-9C23-A46032C3B86C}" type="presOf" srcId="{F55074E4-E24E-4F47-B1C4-66AFF14F1098}" destId="{27339D1D-FDA6-4BFA-8F47-4EEB68A40AB6}" srcOrd="0" destOrd="0" presId="urn:microsoft.com/office/officeart/2005/8/layout/bProcess3"/>
    <dgm:cxn modelId="{C74BC72E-27F5-4442-94CB-8E7652AA7CFE}" type="presOf" srcId="{49EDE3EA-04C5-49CE-A061-D43D8FC20CE2}" destId="{74DB8135-A2D9-4299-8F50-935EB084CE3D}" srcOrd="1" destOrd="0" presId="urn:microsoft.com/office/officeart/2005/8/layout/bProcess3"/>
    <dgm:cxn modelId="{7736C7C5-3738-4C89-8B5B-31D5C5C84DA9}" type="presParOf" srcId="{8A846D58-8A42-4CCF-9BD9-86558A90DF27}" destId="{66D9F01D-4E67-46DE-8FA2-F84D33851478}" srcOrd="0" destOrd="0" presId="urn:microsoft.com/office/officeart/2005/8/layout/bProcess3"/>
    <dgm:cxn modelId="{B9298D15-2B1F-45FF-84FE-27A370458474}" type="presParOf" srcId="{8A846D58-8A42-4CCF-9BD9-86558A90DF27}" destId="{80FC509F-8F2B-4672-8E09-B4377BF5815B}" srcOrd="1" destOrd="0" presId="urn:microsoft.com/office/officeart/2005/8/layout/bProcess3"/>
    <dgm:cxn modelId="{724A2C7D-CFD2-4F7D-BD73-9C4DD0090E2D}" type="presParOf" srcId="{80FC509F-8F2B-4672-8E09-B4377BF5815B}" destId="{74DB8135-A2D9-4299-8F50-935EB084CE3D}" srcOrd="0" destOrd="0" presId="urn:microsoft.com/office/officeart/2005/8/layout/bProcess3"/>
    <dgm:cxn modelId="{56A8FEF5-1E8C-4598-98B4-0954C581F6F3}" type="presParOf" srcId="{8A846D58-8A42-4CCF-9BD9-86558A90DF27}" destId="{42B9437E-0C24-4500-83BF-23E36F23586E}" srcOrd="2" destOrd="0" presId="urn:microsoft.com/office/officeart/2005/8/layout/bProcess3"/>
    <dgm:cxn modelId="{01510AB8-ACA8-427B-AFDF-D2444680E88E}" type="presParOf" srcId="{8A846D58-8A42-4CCF-9BD9-86558A90DF27}" destId="{9D95DAFD-DC23-45C0-9B32-8E9A6C78D3A4}" srcOrd="3" destOrd="0" presId="urn:microsoft.com/office/officeart/2005/8/layout/bProcess3"/>
    <dgm:cxn modelId="{EE0DF7CC-4BE3-4B1B-878F-FE1422531C66}" type="presParOf" srcId="{9D95DAFD-DC23-45C0-9B32-8E9A6C78D3A4}" destId="{0FA4AD83-9811-4128-8B2A-3C0534B39CB6}" srcOrd="0" destOrd="0" presId="urn:microsoft.com/office/officeart/2005/8/layout/bProcess3"/>
    <dgm:cxn modelId="{776A7141-F7B6-402E-9A92-46EBBBBB98E9}" type="presParOf" srcId="{8A846D58-8A42-4CCF-9BD9-86558A90DF27}" destId="{52261DF6-E5A4-4057-8730-5E88532CAF1E}" srcOrd="4" destOrd="0" presId="urn:microsoft.com/office/officeart/2005/8/layout/bProcess3"/>
    <dgm:cxn modelId="{BD579C04-A8C8-436A-913E-25123E230DAE}" type="presParOf" srcId="{8A846D58-8A42-4CCF-9BD9-86558A90DF27}" destId="{D9603F9A-326B-43D8-8BE0-3D06896E3E27}" srcOrd="5" destOrd="0" presId="urn:microsoft.com/office/officeart/2005/8/layout/bProcess3"/>
    <dgm:cxn modelId="{CDFAD854-8281-4A35-A8C5-F38716BFA611}" type="presParOf" srcId="{D9603F9A-326B-43D8-8BE0-3D06896E3E27}" destId="{46E1C498-C242-4E23-8EDE-1A998CC90355}" srcOrd="0" destOrd="0" presId="urn:microsoft.com/office/officeart/2005/8/layout/bProcess3"/>
    <dgm:cxn modelId="{6E14AA39-A422-420C-86B0-C77B733438F9}" type="presParOf" srcId="{8A846D58-8A42-4CCF-9BD9-86558A90DF27}" destId="{6303D860-68AC-48F0-A32F-8436A2178893}" srcOrd="6" destOrd="0" presId="urn:microsoft.com/office/officeart/2005/8/layout/bProcess3"/>
    <dgm:cxn modelId="{E3C9C6A2-04A5-4D80-ABCC-36E06FFC2944}" type="presParOf" srcId="{8A846D58-8A42-4CCF-9BD9-86558A90DF27}" destId="{179A590D-EFA8-405E-856B-0476FF495EC3}" srcOrd="7" destOrd="0" presId="urn:microsoft.com/office/officeart/2005/8/layout/bProcess3"/>
    <dgm:cxn modelId="{764245AF-776B-424B-9221-B8856E8F9D6F}" type="presParOf" srcId="{179A590D-EFA8-405E-856B-0476FF495EC3}" destId="{31CDB8CF-8475-433C-81B6-3D681789D192}" srcOrd="0" destOrd="0" presId="urn:microsoft.com/office/officeart/2005/8/layout/bProcess3"/>
    <dgm:cxn modelId="{FB932007-D418-421F-BAD1-6C7EB9C822D3}" type="presParOf" srcId="{8A846D58-8A42-4CCF-9BD9-86558A90DF27}" destId="{59548940-CC6F-440A-A520-08D5904A77EF}" srcOrd="8" destOrd="0" presId="urn:microsoft.com/office/officeart/2005/8/layout/bProcess3"/>
    <dgm:cxn modelId="{37B1659C-94FB-4A3A-B8BD-258131914DFE}" type="presParOf" srcId="{8A846D58-8A42-4CCF-9BD9-86558A90DF27}" destId="{36B88C64-D9E9-4C62-8ABA-3625A130E887}" srcOrd="9" destOrd="0" presId="urn:microsoft.com/office/officeart/2005/8/layout/bProcess3"/>
    <dgm:cxn modelId="{78BF4FBB-E2DF-4C61-B8A0-139767D9BC87}" type="presParOf" srcId="{36B88C64-D9E9-4C62-8ABA-3625A130E887}" destId="{72237A87-47A8-4FAC-B4B1-5692EF6D6E6A}" srcOrd="0" destOrd="0" presId="urn:microsoft.com/office/officeart/2005/8/layout/bProcess3"/>
    <dgm:cxn modelId="{223162CB-79AF-4574-AAE8-6C7DA1265283}" type="presParOf" srcId="{8A846D58-8A42-4CCF-9BD9-86558A90DF27}" destId="{A64CD9FA-26DE-4304-BD2A-2DE3EEC7EBF7}" srcOrd="10" destOrd="0" presId="urn:microsoft.com/office/officeart/2005/8/layout/bProcess3"/>
    <dgm:cxn modelId="{AA6CFF87-5A37-499A-8BB7-4BB17325EDD2}" type="presParOf" srcId="{8A846D58-8A42-4CCF-9BD9-86558A90DF27}" destId="{79C87E5E-4372-4510-8241-A4267DBEDF00}" srcOrd="11" destOrd="0" presId="urn:microsoft.com/office/officeart/2005/8/layout/bProcess3"/>
    <dgm:cxn modelId="{B4989758-7E0B-4A8D-BD25-E82665E8AE7D}" type="presParOf" srcId="{79C87E5E-4372-4510-8241-A4267DBEDF00}" destId="{BE03002D-DA1E-4E22-9C7D-8B98904C7601}" srcOrd="0" destOrd="0" presId="urn:microsoft.com/office/officeart/2005/8/layout/bProcess3"/>
    <dgm:cxn modelId="{367F4ED9-DAAE-415D-92A2-80D695A96B6E}" type="presParOf" srcId="{8A846D58-8A42-4CCF-9BD9-86558A90DF27}" destId="{52AF77C8-A51F-41B5-A16F-D6003A4E7424}" srcOrd="12" destOrd="0" presId="urn:microsoft.com/office/officeart/2005/8/layout/bProcess3"/>
    <dgm:cxn modelId="{61E144BB-C773-400C-A32A-0FFBF6A10650}" type="presParOf" srcId="{8A846D58-8A42-4CCF-9BD9-86558A90DF27}" destId="{3B9A7A50-3FA9-440A-9E32-31B9B405AA3C}" srcOrd="13" destOrd="0" presId="urn:microsoft.com/office/officeart/2005/8/layout/bProcess3"/>
    <dgm:cxn modelId="{DBF7B72E-47D7-46DF-8744-241F8D608860}" type="presParOf" srcId="{3B9A7A50-3FA9-440A-9E32-31B9B405AA3C}" destId="{F295560F-30C3-410A-A37F-A0C423A43CD3}" srcOrd="0" destOrd="0" presId="urn:microsoft.com/office/officeart/2005/8/layout/bProcess3"/>
    <dgm:cxn modelId="{B7DFD840-F332-449A-8FF3-12BB0152433D}" type="presParOf" srcId="{8A846D58-8A42-4CCF-9BD9-86558A90DF27}" destId="{27339D1D-FDA6-4BFA-8F47-4EEB68A40AB6}" srcOrd="14" destOrd="0" presId="urn:microsoft.com/office/officeart/2005/8/layout/bProcess3"/>
    <dgm:cxn modelId="{35AE6C4B-F70C-41A1-B7BC-9BA428A45F4D}" type="presParOf" srcId="{8A846D58-8A42-4CCF-9BD9-86558A90DF27}" destId="{7B2265D9-729D-4C26-8C87-E0FE39AB3070}" srcOrd="15" destOrd="0" presId="urn:microsoft.com/office/officeart/2005/8/layout/bProcess3"/>
    <dgm:cxn modelId="{7B52B00A-946D-4998-A786-4EC93A28ED5D}" type="presParOf" srcId="{7B2265D9-729D-4C26-8C87-E0FE39AB3070}" destId="{62D50D8D-F7C8-4E6E-B2E0-A5EB4E620C1F}" srcOrd="0" destOrd="0" presId="urn:microsoft.com/office/officeart/2005/8/layout/bProcess3"/>
    <dgm:cxn modelId="{846FC0D4-7D65-44F4-86A2-B37C3B821FBC}" type="presParOf" srcId="{8A846D58-8A42-4CCF-9BD9-86558A90DF27}" destId="{D5773A88-2015-47F6-9DD2-BB70FD7DE166}" srcOrd="16" destOrd="0" presId="urn:microsoft.com/office/officeart/2005/8/layout/bProcess3"/>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2A0BEEF-3DF3-447A-B690-034B3955C5AD}" type="doc">
      <dgm:prSet loTypeId="urn:microsoft.com/office/officeart/2005/8/layout/radial5" loCatId="cycle" qsTypeId="urn:microsoft.com/office/officeart/2005/8/quickstyle/simple4" qsCatId="simple" csTypeId="urn:microsoft.com/office/officeart/2005/8/colors/accent0_1" csCatId="mainScheme" phldr="1"/>
      <dgm:spPr/>
      <dgm:t>
        <a:bodyPr/>
        <a:lstStyle/>
        <a:p>
          <a:endParaRPr lang="es-EC"/>
        </a:p>
      </dgm:t>
    </dgm:pt>
    <dgm:pt modelId="{3FDAC6AE-29E5-423D-A559-12D0DD53F67A}">
      <dgm:prSet phldrT="[Texto]">
        <dgm:style>
          <a:lnRef idx="0">
            <a:schemeClr val="accent2"/>
          </a:lnRef>
          <a:fillRef idx="3">
            <a:schemeClr val="accent2"/>
          </a:fillRef>
          <a:effectRef idx="3">
            <a:schemeClr val="accent2"/>
          </a:effectRef>
          <a:fontRef idx="minor">
            <a:schemeClr val="lt1"/>
          </a:fontRef>
        </dgm:style>
      </dgm:prSet>
      <dgm:spPr/>
      <dgm:t>
        <a:bodyPr/>
        <a:lstStyle/>
        <a:p>
          <a:r>
            <a:rPr lang="es-EC" dirty="0" smtClean="0"/>
            <a:t>Valor Agregado</a:t>
          </a:r>
          <a:endParaRPr lang="es-EC" dirty="0"/>
        </a:p>
      </dgm:t>
    </dgm:pt>
    <dgm:pt modelId="{7EB912A0-488C-481D-B43F-2F6F49C41925}" type="parTrans" cxnId="{FDC0F3A2-BA9C-4D63-81DA-585E09340DB8}">
      <dgm:prSet/>
      <dgm:spPr/>
      <dgm:t>
        <a:bodyPr/>
        <a:lstStyle/>
        <a:p>
          <a:endParaRPr lang="es-EC"/>
        </a:p>
      </dgm:t>
    </dgm:pt>
    <dgm:pt modelId="{783BA772-E4ED-462D-A7A3-963433C74C59}" type="sibTrans" cxnId="{FDC0F3A2-BA9C-4D63-81DA-585E09340DB8}">
      <dgm:prSet/>
      <dgm:spPr/>
      <dgm:t>
        <a:bodyPr/>
        <a:lstStyle/>
        <a:p>
          <a:endParaRPr lang="es-EC"/>
        </a:p>
      </dgm:t>
    </dgm:pt>
    <dgm:pt modelId="{1EC05F1A-2C79-4AB3-B81C-AD4B34161FDA}">
      <dgm:prSet phldrT="[Texto]">
        <dgm:style>
          <a:lnRef idx="0">
            <a:schemeClr val="accent4"/>
          </a:lnRef>
          <a:fillRef idx="3">
            <a:schemeClr val="accent4"/>
          </a:fillRef>
          <a:effectRef idx="3">
            <a:schemeClr val="accent4"/>
          </a:effectRef>
          <a:fontRef idx="minor">
            <a:schemeClr val="lt1"/>
          </a:fontRef>
        </dgm:style>
      </dgm:prSet>
      <dgm:spPr/>
      <dgm:t>
        <a:bodyPr/>
        <a:lstStyle/>
        <a:p>
          <a:r>
            <a:rPr lang="es-EC" dirty="0" smtClean="0"/>
            <a:t>Recepción de Materia Prima</a:t>
          </a:r>
          <a:endParaRPr lang="es-EC" dirty="0"/>
        </a:p>
      </dgm:t>
    </dgm:pt>
    <dgm:pt modelId="{AC8F6D2F-4895-4457-98D7-3B0CFB54568E}" type="parTrans" cxnId="{4A524256-794D-4B36-9BAD-100631BD5FB3}">
      <dgm:prSet/>
      <dgm:spPr/>
      <dgm:t>
        <a:bodyPr/>
        <a:lstStyle/>
        <a:p>
          <a:endParaRPr lang="es-EC"/>
        </a:p>
      </dgm:t>
    </dgm:pt>
    <dgm:pt modelId="{E0C03BF2-B438-47B3-87D0-A198163BF1C0}" type="sibTrans" cxnId="{4A524256-794D-4B36-9BAD-100631BD5FB3}">
      <dgm:prSet/>
      <dgm:spPr/>
      <dgm:t>
        <a:bodyPr/>
        <a:lstStyle/>
        <a:p>
          <a:endParaRPr lang="es-EC"/>
        </a:p>
      </dgm:t>
    </dgm:pt>
    <dgm:pt modelId="{CFDC75EB-98E9-4D5D-A909-39F6DE831AC6}">
      <dgm:prSet phldrT="[Texto]">
        <dgm:style>
          <a:lnRef idx="0">
            <a:schemeClr val="accent3"/>
          </a:lnRef>
          <a:fillRef idx="3">
            <a:schemeClr val="accent3"/>
          </a:fillRef>
          <a:effectRef idx="3">
            <a:schemeClr val="accent3"/>
          </a:effectRef>
          <a:fontRef idx="minor">
            <a:schemeClr val="lt1"/>
          </a:fontRef>
        </dgm:style>
      </dgm:prSet>
      <dgm:spPr/>
      <dgm:t>
        <a:bodyPr/>
        <a:lstStyle/>
        <a:p>
          <a:r>
            <a:rPr lang="es-EC" dirty="0" smtClean="0"/>
            <a:t>Fermentación </a:t>
          </a:r>
          <a:endParaRPr lang="es-EC" dirty="0"/>
        </a:p>
      </dgm:t>
    </dgm:pt>
    <dgm:pt modelId="{F772B939-E2BE-46A1-96BE-3FABA8E9C8FF}" type="parTrans" cxnId="{4952505C-C6D2-4BA7-8C20-1D2D06327CE8}">
      <dgm:prSet/>
      <dgm:spPr/>
      <dgm:t>
        <a:bodyPr/>
        <a:lstStyle/>
        <a:p>
          <a:endParaRPr lang="es-EC"/>
        </a:p>
      </dgm:t>
    </dgm:pt>
    <dgm:pt modelId="{3CDD6FAA-FF59-4CA2-A1DA-139F86F07D65}" type="sibTrans" cxnId="{4952505C-C6D2-4BA7-8C20-1D2D06327CE8}">
      <dgm:prSet/>
      <dgm:spPr/>
      <dgm:t>
        <a:bodyPr/>
        <a:lstStyle/>
        <a:p>
          <a:endParaRPr lang="es-EC"/>
        </a:p>
      </dgm:t>
    </dgm:pt>
    <dgm:pt modelId="{0622177A-ECFC-4925-BF9B-90F39B2055FB}">
      <dgm:prSet phldrT="[Texto]">
        <dgm:style>
          <a:lnRef idx="0">
            <a:schemeClr val="accent3"/>
          </a:lnRef>
          <a:fillRef idx="3">
            <a:schemeClr val="accent3"/>
          </a:fillRef>
          <a:effectRef idx="3">
            <a:schemeClr val="accent3"/>
          </a:effectRef>
          <a:fontRef idx="minor">
            <a:schemeClr val="lt1"/>
          </a:fontRef>
        </dgm:style>
      </dgm:prSet>
      <dgm:spPr/>
      <dgm:t>
        <a:bodyPr/>
        <a:lstStyle/>
        <a:p>
          <a:r>
            <a:rPr lang="es-EC" dirty="0" smtClean="0"/>
            <a:t>Secado</a:t>
          </a:r>
          <a:endParaRPr lang="es-EC" dirty="0"/>
        </a:p>
      </dgm:t>
    </dgm:pt>
    <dgm:pt modelId="{887A8D4A-7AC6-4073-9521-1F70AC0B0EC5}" type="parTrans" cxnId="{E20CCC5A-E3EE-4099-95D0-29853DF37804}">
      <dgm:prSet/>
      <dgm:spPr/>
      <dgm:t>
        <a:bodyPr/>
        <a:lstStyle/>
        <a:p>
          <a:endParaRPr lang="es-EC"/>
        </a:p>
      </dgm:t>
    </dgm:pt>
    <dgm:pt modelId="{13705B05-2AF2-4BAF-8BD0-9D981CA41E29}" type="sibTrans" cxnId="{E20CCC5A-E3EE-4099-95D0-29853DF37804}">
      <dgm:prSet/>
      <dgm:spPr/>
      <dgm:t>
        <a:bodyPr/>
        <a:lstStyle/>
        <a:p>
          <a:endParaRPr lang="es-EC"/>
        </a:p>
      </dgm:t>
    </dgm:pt>
    <dgm:pt modelId="{10518BB6-A4A3-4B1D-8646-5F6855697619}">
      <dgm:prSet phldrT="[Texto]">
        <dgm:style>
          <a:lnRef idx="0">
            <a:schemeClr val="accent3"/>
          </a:lnRef>
          <a:fillRef idx="3">
            <a:schemeClr val="accent3"/>
          </a:fillRef>
          <a:effectRef idx="3">
            <a:schemeClr val="accent3"/>
          </a:effectRef>
          <a:fontRef idx="minor">
            <a:schemeClr val="lt1"/>
          </a:fontRef>
        </dgm:style>
      </dgm:prSet>
      <dgm:spPr/>
      <dgm:t>
        <a:bodyPr/>
        <a:lstStyle/>
        <a:p>
          <a:r>
            <a:rPr lang="es-EC" dirty="0" smtClean="0"/>
            <a:t>Limpieza y clasificación</a:t>
          </a:r>
          <a:endParaRPr lang="es-EC" dirty="0"/>
        </a:p>
      </dgm:t>
    </dgm:pt>
    <dgm:pt modelId="{64A8F9C7-9853-4924-92CA-E6119E0BC0F2}" type="parTrans" cxnId="{0300131F-D052-42E9-9EAC-0E23E08E7B6D}">
      <dgm:prSet/>
      <dgm:spPr/>
      <dgm:t>
        <a:bodyPr/>
        <a:lstStyle/>
        <a:p>
          <a:endParaRPr lang="es-EC"/>
        </a:p>
      </dgm:t>
    </dgm:pt>
    <dgm:pt modelId="{536561D5-2877-460E-BD36-EF08BC987C53}" type="sibTrans" cxnId="{0300131F-D052-42E9-9EAC-0E23E08E7B6D}">
      <dgm:prSet/>
      <dgm:spPr/>
      <dgm:t>
        <a:bodyPr/>
        <a:lstStyle/>
        <a:p>
          <a:endParaRPr lang="es-EC"/>
        </a:p>
      </dgm:t>
    </dgm:pt>
    <dgm:pt modelId="{B00278D8-1D58-45D3-B71E-7658CFA9019C}" type="pres">
      <dgm:prSet presAssocID="{42A0BEEF-3DF3-447A-B690-034B3955C5AD}" presName="Name0" presStyleCnt="0">
        <dgm:presLayoutVars>
          <dgm:chMax val="1"/>
          <dgm:dir/>
          <dgm:animLvl val="ctr"/>
          <dgm:resizeHandles val="exact"/>
        </dgm:presLayoutVars>
      </dgm:prSet>
      <dgm:spPr/>
    </dgm:pt>
    <dgm:pt modelId="{DE21D3B6-12FB-4894-8A53-69FF307A7A73}" type="pres">
      <dgm:prSet presAssocID="{3FDAC6AE-29E5-423D-A559-12D0DD53F67A}" presName="centerShape" presStyleLbl="node0" presStyleIdx="0" presStyleCnt="1"/>
      <dgm:spPr/>
      <dgm:t>
        <a:bodyPr/>
        <a:lstStyle/>
        <a:p>
          <a:endParaRPr lang="es-EC"/>
        </a:p>
      </dgm:t>
    </dgm:pt>
    <dgm:pt modelId="{308D9D91-8E22-427F-BC22-A3467F6469C2}" type="pres">
      <dgm:prSet presAssocID="{AC8F6D2F-4895-4457-98D7-3B0CFB54568E}" presName="parTrans" presStyleLbl="sibTrans2D1" presStyleIdx="0" presStyleCnt="4"/>
      <dgm:spPr/>
    </dgm:pt>
    <dgm:pt modelId="{88A5C77B-683B-41D5-AD15-E3AE77B1EF13}" type="pres">
      <dgm:prSet presAssocID="{AC8F6D2F-4895-4457-98D7-3B0CFB54568E}" presName="connectorText" presStyleLbl="sibTrans2D1" presStyleIdx="0" presStyleCnt="4"/>
      <dgm:spPr/>
    </dgm:pt>
    <dgm:pt modelId="{5292896A-E460-47DE-BD34-4BDF055D924D}" type="pres">
      <dgm:prSet presAssocID="{1EC05F1A-2C79-4AB3-B81C-AD4B34161FDA}" presName="node" presStyleLbl="node1" presStyleIdx="0" presStyleCnt="4">
        <dgm:presLayoutVars>
          <dgm:bulletEnabled val="1"/>
        </dgm:presLayoutVars>
      </dgm:prSet>
      <dgm:spPr/>
    </dgm:pt>
    <dgm:pt modelId="{6D5AE379-8120-4427-8340-C3FD0DE37AD9}" type="pres">
      <dgm:prSet presAssocID="{F772B939-E2BE-46A1-96BE-3FABA8E9C8FF}" presName="parTrans" presStyleLbl="sibTrans2D1" presStyleIdx="1" presStyleCnt="4"/>
      <dgm:spPr/>
    </dgm:pt>
    <dgm:pt modelId="{9736CC80-2FE2-4D2A-BD11-257218145948}" type="pres">
      <dgm:prSet presAssocID="{F772B939-E2BE-46A1-96BE-3FABA8E9C8FF}" presName="connectorText" presStyleLbl="sibTrans2D1" presStyleIdx="1" presStyleCnt="4"/>
      <dgm:spPr/>
    </dgm:pt>
    <dgm:pt modelId="{1ECBA8CF-ECC5-4A17-878C-4B83277985C9}" type="pres">
      <dgm:prSet presAssocID="{CFDC75EB-98E9-4D5D-A909-39F6DE831AC6}" presName="node" presStyleLbl="node1" presStyleIdx="1" presStyleCnt="4">
        <dgm:presLayoutVars>
          <dgm:bulletEnabled val="1"/>
        </dgm:presLayoutVars>
      </dgm:prSet>
      <dgm:spPr/>
    </dgm:pt>
    <dgm:pt modelId="{274BD7D8-15A4-47E1-B2D9-3B85C47EBC03}" type="pres">
      <dgm:prSet presAssocID="{887A8D4A-7AC6-4073-9521-1F70AC0B0EC5}" presName="parTrans" presStyleLbl="sibTrans2D1" presStyleIdx="2" presStyleCnt="4"/>
      <dgm:spPr/>
    </dgm:pt>
    <dgm:pt modelId="{22454EEE-7664-4812-B844-92D6E2D63D67}" type="pres">
      <dgm:prSet presAssocID="{887A8D4A-7AC6-4073-9521-1F70AC0B0EC5}" presName="connectorText" presStyleLbl="sibTrans2D1" presStyleIdx="2" presStyleCnt="4"/>
      <dgm:spPr/>
    </dgm:pt>
    <dgm:pt modelId="{5353F6A0-434B-43BF-B5E9-91B75F5CE776}" type="pres">
      <dgm:prSet presAssocID="{0622177A-ECFC-4925-BF9B-90F39B2055FB}" presName="node" presStyleLbl="node1" presStyleIdx="2" presStyleCnt="4">
        <dgm:presLayoutVars>
          <dgm:bulletEnabled val="1"/>
        </dgm:presLayoutVars>
      </dgm:prSet>
      <dgm:spPr/>
    </dgm:pt>
    <dgm:pt modelId="{4F52DD91-6217-4A29-B848-3236ECCC12CD}" type="pres">
      <dgm:prSet presAssocID="{64A8F9C7-9853-4924-92CA-E6119E0BC0F2}" presName="parTrans" presStyleLbl="sibTrans2D1" presStyleIdx="3" presStyleCnt="4"/>
      <dgm:spPr/>
    </dgm:pt>
    <dgm:pt modelId="{827C0033-544D-4BAD-B0EA-329E6073F221}" type="pres">
      <dgm:prSet presAssocID="{64A8F9C7-9853-4924-92CA-E6119E0BC0F2}" presName="connectorText" presStyleLbl="sibTrans2D1" presStyleIdx="3" presStyleCnt="4"/>
      <dgm:spPr/>
    </dgm:pt>
    <dgm:pt modelId="{B7D97E70-E6BC-4D0B-B583-065F234A54A5}" type="pres">
      <dgm:prSet presAssocID="{10518BB6-A4A3-4B1D-8646-5F6855697619}" presName="node" presStyleLbl="node1" presStyleIdx="3" presStyleCnt="4">
        <dgm:presLayoutVars>
          <dgm:bulletEnabled val="1"/>
        </dgm:presLayoutVars>
      </dgm:prSet>
      <dgm:spPr/>
      <dgm:t>
        <a:bodyPr/>
        <a:lstStyle/>
        <a:p>
          <a:endParaRPr lang="es-EC"/>
        </a:p>
      </dgm:t>
    </dgm:pt>
  </dgm:ptLst>
  <dgm:cxnLst>
    <dgm:cxn modelId="{5339FBFC-AF9B-4490-AAB5-BC99D1D35AC8}" type="presOf" srcId="{F772B939-E2BE-46A1-96BE-3FABA8E9C8FF}" destId="{6D5AE379-8120-4427-8340-C3FD0DE37AD9}" srcOrd="0" destOrd="0" presId="urn:microsoft.com/office/officeart/2005/8/layout/radial5"/>
    <dgm:cxn modelId="{CB6F6EC7-BB6B-4783-94A3-641BB23BA347}" type="presOf" srcId="{64A8F9C7-9853-4924-92CA-E6119E0BC0F2}" destId="{4F52DD91-6217-4A29-B848-3236ECCC12CD}" srcOrd="0" destOrd="0" presId="urn:microsoft.com/office/officeart/2005/8/layout/radial5"/>
    <dgm:cxn modelId="{B3E24BD0-7E3D-4A73-927E-8AE356DE3BD8}" type="presOf" srcId="{64A8F9C7-9853-4924-92CA-E6119E0BC0F2}" destId="{827C0033-544D-4BAD-B0EA-329E6073F221}" srcOrd="1" destOrd="0" presId="urn:microsoft.com/office/officeart/2005/8/layout/radial5"/>
    <dgm:cxn modelId="{26263E6D-23F1-4157-B2AC-1BA77593FEDE}" type="presOf" srcId="{3FDAC6AE-29E5-423D-A559-12D0DD53F67A}" destId="{DE21D3B6-12FB-4894-8A53-69FF307A7A73}" srcOrd="0" destOrd="0" presId="urn:microsoft.com/office/officeart/2005/8/layout/radial5"/>
    <dgm:cxn modelId="{C7078AD5-CEFA-49AD-BA11-D5C0CA661797}" type="presOf" srcId="{AC8F6D2F-4895-4457-98D7-3B0CFB54568E}" destId="{88A5C77B-683B-41D5-AD15-E3AE77B1EF13}" srcOrd="1" destOrd="0" presId="urn:microsoft.com/office/officeart/2005/8/layout/radial5"/>
    <dgm:cxn modelId="{DB5CEB0E-F5AF-4799-A458-15FBD55428AA}" type="presOf" srcId="{CFDC75EB-98E9-4D5D-A909-39F6DE831AC6}" destId="{1ECBA8CF-ECC5-4A17-878C-4B83277985C9}" srcOrd="0" destOrd="0" presId="urn:microsoft.com/office/officeart/2005/8/layout/radial5"/>
    <dgm:cxn modelId="{FDC0F3A2-BA9C-4D63-81DA-585E09340DB8}" srcId="{42A0BEEF-3DF3-447A-B690-034B3955C5AD}" destId="{3FDAC6AE-29E5-423D-A559-12D0DD53F67A}" srcOrd="0" destOrd="0" parTransId="{7EB912A0-488C-481D-B43F-2F6F49C41925}" sibTransId="{783BA772-E4ED-462D-A7A3-963433C74C59}"/>
    <dgm:cxn modelId="{0300131F-D052-42E9-9EAC-0E23E08E7B6D}" srcId="{3FDAC6AE-29E5-423D-A559-12D0DD53F67A}" destId="{10518BB6-A4A3-4B1D-8646-5F6855697619}" srcOrd="3" destOrd="0" parTransId="{64A8F9C7-9853-4924-92CA-E6119E0BC0F2}" sibTransId="{536561D5-2877-460E-BD36-EF08BC987C53}"/>
    <dgm:cxn modelId="{4952505C-C6D2-4BA7-8C20-1D2D06327CE8}" srcId="{3FDAC6AE-29E5-423D-A559-12D0DD53F67A}" destId="{CFDC75EB-98E9-4D5D-A909-39F6DE831AC6}" srcOrd="1" destOrd="0" parTransId="{F772B939-E2BE-46A1-96BE-3FABA8E9C8FF}" sibTransId="{3CDD6FAA-FF59-4CA2-A1DA-139F86F07D65}"/>
    <dgm:cxn modelId="{037B0E39-727B-44BF-BBCD-35C43175D5BA}" type="presOf" srcId="{0622177A-ECFC-4925-BF9B-90F39B2055FB}" destId="{5353F6A0-434B-43BF-B5E9-91B75F5CE776}" srcOrd="0" destOrd="0" presId="urn:microsoft.com/office/officeart/2005/8/layout/radial5"/>
    <dgm:cxn modelId="{1101BD15-F518-4496-AFAD-C57F9ADF1B57}" type="presOf" srcId="{F772B939-E2BE-46A1-96BE-3FABA8E9C8FF}" destId="{9736CC80-2FE2-4D2A-BD11-257218145948}" srcOrd="1" destOrd="0" presId="urn:microsoft.com/office/officeart/2005/8/layout/radial5"/>
    <dgm:cxn modelId="{E20CCC5A-E3EE-4099-95D0-29853DF37804}" srcId="{3FDAC6AE-29E5-423D-A559-12D0DD53F67A}" destId="{0622177A-ECFC-4925-BF9B-90F39B2055FB}" srcOrd="2" destOrd="0" parTransId="{887A8D4A-7AC6-4073-9521-1F70AC0B0EC5}" sibTransId="{13705B05-2AF2-4BAF-8BD0-9D981CA41E29}"/>
    <dgm:cxn modelId="{7484BFFC-138A-4C9C-AC01-13DFCDB68427}" type="presOf" srcId="{1EC05F1A-2C79-4AB3-B81C-AD4B34161FDA}" destId="{5292896A-E460-47DE-BD34-4BDF055D924D}" srcOrd="0" destOrd="0" presId="urn:microsoft.com/office/officeart/2005/8/layout/radial5"/>
    <dgm:cxn modelId="{198FC204-7F78-497A-A6D8-50982E764F05}" type="presOf" srcId="{AC8F6D2F-4895-4457-98D7-3B0CFB54568E}" destId="{308D9D91-8E22-427F-BC22-A3467F6469C2}" srcOrd="0" destOrd="0" presId="urn:microsoft.com/office/officeart/2005/8/layout/radial5"/>
    <dgm:cxn modelId="{FF06EFCC-CC3F-40A1-A481-DB196A5A4768}" type="presOf" srcId="{10518BB6-A4A3-4B1D-8646-5F6855697619}" destId="{B7D97E70-E6BC-4D0B-B583-065F234A54A5}" srcOrd="0" destOrd="0" presId="urn:microsoft.com/office/officeart/2005/8/layout/radial5"/>
    <dgm:cxn modelId="{4A524256-794D-4B36-9BAD-100631BD5FB3}" srcId="{3FDAC6AE-29E5-423D-A559-12D0DD53F67A}" destId="{1EC05F1A-2C79-4AB3-B81C-AD4B34161FDA}" srcOrd="0" destOrd="0" parTransId="{AC8F6D2F-4895-4457-98D7-3B0CFB54568E}" sibTransId="{E0C03BF2-B438-47B3-87D0-A198163BF1C0}"/>
    <dgm:cxn modelId="{AC00CF17-DA5F-4CD9-A240-A2942AAFA4FC}" type="presOf" srcId="{887A8D4A-7AC6-4073-9521-1F70AC0B0EC5}" destId="{22454EEE-7664-4812-B844-92D6E2D63D67}" srcOrd="1" destOrd="0" presId="urn:microsoft.com/office/officeart/2005/8/layout/radial5"/>
    <dgm:cxn modelId="{D53984E8-286F-4255-95F4-03BA0D9BB02B}" type="presOf" srcId="{42A0BEEF-3DF3-447A-B690-034B3955C5AD}" destId="{B00278D8-1D58-45D3-B71E-7658CFA9019C}" srcOrd="0" destOrd="0" presId="urn:microsoft.com/office/officeart/2005/8/layout/radial5"/>
    <dgm:cxn modelId="{B4D1239D-C316-47B2-8EED-E31FAC2BEE23}" type="presOf" srcId="{887A8D4A-7AC6-4073-9521-1F70AC0B0EC5}" destId="{274BD7D8-15A4-47E1-B2D9-3B85C47EBC03}" srcOrd="0" destOrd="0" presId="urn:microsoft.com/office/officeart/2005/8/layout/radial5"/>
    <dgm:cxn modelId="{101FD3CB-977C-47C5-A1E9-715A768FF922}" type="presParOf" srcId="{B00278D8-1D58-45D3-B71E-7658CFA9019C}" destId="{DE21D3B6-12FB-4894-8A53-69FF307A7A73}" srcOrd="0" destOrd="0" presId="urn:microsoft.com/office/officeart/2005/8/layout/radial5"/>
    <dgm:cxn modelId="{B1D432E4-73C7-4B74-A034-7ADB1EB3E84C}" type="presParOf" srcId="{B00278D8-1D58-45D3-B71E-7658CFA9019C}" destId="{308D9D91-8E22-427F-BC22-A3467F6469C2}" srcOrd="1" destOrd="0" presId="urn:microsoft.com/office/officeart/2005/8/layout/radial5"/>
    <dgm:cxn modelId="{AAE5B395-C7C8-4C51-8D4D-CFC5F9C70FCC}" type="presParOf" srcId="{308D9D91-8E22-427F-BC22-A3467F6469C2}" destId="{88A5C77B-683B-41D5-AD15-E3AE77B1EF13}" srcOrd="0" destOrd="0" presId="urn:microsoft.com/office/officeart/2005/8/layout/radial5"/>
    <dgm:cxn modelId="{53C9AA79-A510-4B8D-A11B-B8518C77218F}" type="presParOf" srcId="{B00278D8-1D58-45D3-B71E-7658CFA9019C}" destId="{5292896A-E460-47DE-BD34-4BDF055D924D}" srcOrd="2" destOrd="0" presId="urn:microsoft.com/office/officeart/2005/8/layout/radial5"/>
    <dgm:cxn modelId="{DB329408-B74B-4C61-8CAB-476B80B1AD1C}" type="presParOf" srcId="{B00278D8-1D58-45D3-B71E-7658CFA9019C}" destId="{6D5AE379-8120-4427-8340-C3FD0DE37AD9}" srcOrd="3" destOrd="0" presId="urn:microsoft.com/office/officeart/2005/8/layout/radial5"/>
    <dgm:cxn modelId="{052940BF-99F8-4EE9-B13D-D411D44314D5}" type="presParOf" srcId="{6D5AE379-8120-4427-8340-C3FD0DE37AD9}" destId="{9736CC80-2FE2-4D2A-BD11-257218145948}" srcOrd="0" destOrd="0" presId="urn:microsoft.com/office/officeart/2005/8/layout/radial5"/>
    <dgm:cxn modelId="{B7209337-A505-4A50-8A82-08ADB6BF2663}" type="presParOf" srcId="{B00278D8-1D58-45D3-B71E-7658CFA9019C}" destId="{1ECBA8CF-ECC5-4A17-878C-4B83277985C9}" srcOrd="4" destOrd="0" presId="urn:microsoft.com/office/officeart/2005/8/layout/radial5"/>
    <dgm:cxn modelId="{DBD121E1-929B-49E8-8238-118666C92DA4}" type="presParOf" srcId="{B00278D8-1D58-45D3-B71E-7658CFA9019C}" destId="{274BD7D8-15A4-47E1-B2D9-3B85C47EBC03}" srcOrd="5" destOrd="0" presId="urn:microsoft.com/office/officeart/2005/8/layout/radial5"/>
    <dgm:cxn modelId="{53D3EFCF-1663-4C5F-87F8-0C408F39C464}" type="presParOf" srcId="{274BD7D8-15A4-47E1-B2D9-3B85C47EBC03}" destId="{22454EEE-7664-4812-B844-92D6E2D63D67}" srcOrd="0" destOrd="0" presId="urn:microsoft.com/office/officeart/2005/8/layout/radial5"/>
    <dgm:cxn modelId="{8F4F3663-9200-46BE-A06D-238B3B0FFCF6}" type="presParOf" srcId="{B00278D8-1D58-45D3-B71E-7658CFA9019C}" destId="{5353F6A0-434B-43BF-B5E9-91B75F5CE776}" srcOrd="6" destOrd="0" presId="urn:microsoft.com/office/officeart/2005/8/layout/radial5"/>
    <dgm:cxn modelId="{F88F4CC1-61C5-4F70-9D72-4F1203044CA9}" type="presParOf" srcId="{B00278D8-1D58-45D3-B71E-7658CFA9019C}" destId="{4F52DD91-6217-4A29-B848-3236ECCC12CD}" srcOrd="7" destOrd="0" presId="urn:microsoft.com/office/officeart/2005/8/layout/radial5"/>
    <dgm:cxn modelId="{6F69112D-80FA-4D99-8BA4-3DD98BB20BCE}" type="presParOf" srcId="{4F52DD91-6217-4A29-B848-3236ECCC12CD}" destId="{827C0033-544D-4BAD-B0EA-329E6073F221}" srcOrd="0" destOrd="0" presId="urn:microsoft.com/office/officeart/2005/8/layout/radial5"/>
    <dgm:cxn modelId="{5AF7555B-7789-4933-AF28-FB82D0673DBA}" type="presParOf" srcId="{B00278D8-1D58-45D3-B71E-7658CFA9019C}" destId="{B7D97E70-E6BC-4D0B-B583-065F234A54A5}"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2B5D0C5-F6FC-4563-B71A-0B254EB2F11E}"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F273429D-D5F9-48E8-9D96-3F5ED5277DB0}">
      <dgm:prSet custT="1"/>
      <dgm:spPr/>
      <dgm:t>
        <a:bodyPr/>
        <a:lstStyle/>
        <a:p>
          <a:r>
            <a:rPr lang="es-EC" sz="3200" dirty="0" smtClean="0"/>
            <a:t>Actividades</a:t>
          </a:r>
          <a:endParaRPr lang="es-EC" sz="3200" dirty="0"/>
        </a:p>
      </dgm:t>
    </dgm:pt>
    <dgm:pt modelId="{2C3C7A06-6CE2-4F7F-9582-1FB63A75E7FC}" type="parTrans" cxnId="{C69D0775-BE71-475A-9BDE-4EB88A2F78F7}">
      <dgm:prSet/>
      <dgm:spPr/>
      <dgm:t>
        <a:bodyPr/>
        <a:lstStyle/>
        <a:p>
          <a:endParaRPr lang="es-EC" sz="2400"/>
        </a:p>
      </dgm:t>
    </dgm:pt>
    <dgm:pt modelId="{62B7084F-D5CF-4418-8C5D-BE558D15EE54}" type="sibTrans" cxnId="{C69D0775-BE71-475A-9BDE-4EB88A2F78F7}">
      <dgm:prSet/>
      <dgm:spPr>
        <a:blipFill rotWithShape="1">
          <a:blip xmlns:r="http://schemas.openxmlformats.org/officeDocument/2006/relationships" r:embed="rId1"/>
          <a:stretch>
            <a:fillRect/>
          </a:stretch>
        </a:blipFill>
      </dgm:spPr>
      <dgm:t>
        <a:bodyPr/>
        <a:lstStyle/>
        <a:p>
          <a:endParaRPr lang="es-EC" sz="2400"/>
        </a:p>
      </dgm:t>
    </dgm:pt>
    <dgm:pt modelId="{E1C53639-7C21-4A1D-9DA3-E386BAB13B2F}">
      <dgm:prSet phldrT="[Texto]" custT="1"/>
      <dgm:spPr/>
      <dgm:t>
        <a:bodyPr/>
        <a:lstStyle/>
        <a:p>
          <a:r>
            <a:rPr lang="es-EC" sz="1400" dirty="0" smtClean="0"/>
            <a:t>Operación</a:t>
          </a:r>
          <a:endParaRPr lang="es-EC" sz="1400" dirty="0"/>
        </a:p>
      </dgm:t>
    </dgm:pt>
    <dgm:pt modelId="{ECADA205-A917-4DEE-9255-4A72D1E5FE15}" type="parTrans" cxnId="{F65A28E4-9436-43BA-9AAE-20C456C31AF2}">
      <dgm:prSet/>
      <dgm:spPr/>
      <dgm:t>
        <a:bodyPr/>
        <a:lstStyle/>
        <a:p>
          <a:endParaRPr lang="es-EC" sz="2400"/>
        </a:p>
      </dgm:t>
    </dgm:pt>
    <dgm:pt modelId="{062C56B8-9C44-4B71-9F9F-72F33B908EA7}" type="sibTrans" cxnId="{F65A28E4-9436-43BA-9AAE-20C456C31AF2}">
      <dgm:prSet/>
      <dgm:spPr/>
      <dgm:t>
        <a:bodyPr/>
        <a:lstStyle/>
        <a:p>
          <a:endParaRPr lang="es-EC" sz="2400"/>
        </a:p>
      </dgm:t>
    </dgm:pt>
    <dgm:pt modelId="{2F4A4A15-10B4-4504-8830-666E7624D160}">
      <dgm:prSet phldrT="[Texto]" custT="1"/>
      <dgm:spPr/>
      <dgm:t>
        <a:bodyPr/>
        <a:lstStyle/>
        <a:p>
          <a:r>
            <a:rPr lang="es-EC" sz="1400" dirty="0" smtClean="0"/>
            <a:t>Transporte</a:t>
          </a:r>
          <a:endParaRPr lang="es-EC" sz="1400" dirty="0"/>
        </a:p>
      </dgm:t>
    </dgm:pt>
    <dgm:pt modelId="{E9CFAF29-F929-45D8-A65D-F6ACDA60A8FA}" type="parTrans" cxnId="{BEC5D2E6-1662-47FB-9BE4-DB2349C5CABA}">
      <dgm:prSet/>
      <dgm:spPr/>
      <dgm:t>
        <a:bodyPr/>
        <a:lstStyle/>
        <a:p>
          <a:endParaRPr lang="es-EC" sz="2400"/>
        </a:p>
      </dgm:t>
    </dgm:pt>
    <dgm:pt modelId="{F9EA92AB-524B-44F6-9431-283BCA478051}" type="sibTrans" cxnId="{BEC5D2E6-1662-47FB-9BE4-DB2349C5CABA}">
      <dgm:prSet/>
      <dgm:spPr/>
      <dgm:t>
        <a:bodyPr/>
        <a:lstStyle/>
        <a:p>
          <a:endParaRPr lang="es-EC" sz="2400"/>
        </a:p>
      </dgm:t>
    </dgm:pt>
    <dgm:pt modelId="{E225AF93-5B1C-488C-A054-EE384569CAE4}">
      <dgm:prSet phldrT="[Texto]" custT="1"/>
      <dgm:spPr/>
      <dgm:t>
        <a:bodyPr/>
        <a:lstStyle/>
        <a:p>
          <a:r>
            <a:rPr lang="es-EC" sz="1400" dirty="0" smtClean="0"/>
            <a:t>Inspección</a:t>
          </a:r>
          <a:endParaRPr lang="es-EC" sz="1400" dirty="0"/>
        </a:p>
      </dgm:t>
    </dgm:pt>
    <dgm:pt modelId="{F89C7F57-D5F9-454B-9F72-AFF73511C31D}" type="parTrans" cxnId="{6B235160-E23F-49B4-BF36-5967AA1D625D}">
      <dgm:prSet/>
      <dgm:spPr/>
      <dgm:t>
        <a:bodyPr/>
        <a:lstStyle/>
        <a:p>
          <a:endParaRPr lang="es-EC" sz="2400"/>
        </a:p>
      </dgm:t>
    </dgm:pt>
    <dgm:pt modelId="{F5FE7EDC-784D-4DA4-BD9E-E0B84F77DD84}" type="sibTrans" cxnId="{6B235160-E23F-49B4-BF36-5967AA1D625D}">
      <dgm:prSet/>
      <dgm:spPr/>
      <dgm:t>
        <a:bodyPr/>
        <a:lstStyle/>
        <a:p>
          <a:endParaRPr lang="es-EC" sz="2400"/>
        </a:p>
      </dgm:t>
    </dgm:pt>
    <dgm:pt modelId="{F4AE621A-CF07-4D16-B751-782CA0D263E0}">
      <dgm:prSet phldrT="[Texto]" custT="1"/>
      <dgm:spPr/>
      <dgm:t>
        <a:bodyPr/>
        <a:lstStyle/>
        <a:p>
          <a:r>
            <a:rPr lang="es-EC" sz="1400" dirty="0" smtClean="0"/>
            <a:t>Demoras</a:t>
          </a:r>
          <a:endParaRPr lang="es-EC" sz="1400" dirty="0"/>
        </a:p>
      </dgm:t>
    </dgm:pt>
    <dgm:pt modelId="{F237C578-2860-4ECC-B292-542B4838E88F}" type="parTrans" cxnId="{BEC5BB7D-C1DE-48A2-AD93-237306AC055B}">
      <dgm:prSet/>
      <dgm:spPr/>
      <dgm:t>
        <a:bodyPr/>
        <a:lstStyle/>
        <a:p>
          <a:endParaRPr lang="es-EC" sz="2400"/>
        </a:p>
      </dgm:t>
    </dgm:pt>
    <dgm:pt modelId="{520D5BE5-65E8-46E9-A2E0-683BFCBDD16A}" type="sibTrans" cxnId="{BEC5BB7D-C1DE-48A2-AD93-237306AC055B}">
      <dgm:prSet/>
      <dgm:spPr/>
      <dgm:t>
        <a:bodyPr/>
        <a:lstStyle/>
        <a:p>
          <a:endParaRPr lang="es-EC" sz="2400"/>
        </a:p>
      </dgm:t>
    </dgm:pt>
    <dgm:pt modelId="{76B36A4E-E0BD-47E2-BA89-2A35C9D00A32}">
      <dgm:prSet phldrT="[Texto]" custT="1"/>
      <dgm:spPr/>
      <dgm:t>
        <a:bodyPr/>
        <a:lstStyle/>
        <a:p>
          <a:r>
            <a:rPr lang="es-EC" sz="1400" dirty="0" smtClean="0"/>
            <a:t>Almacenaje</a:t>
          </a:r>
          <a:endParaRPr lang="es-EC" sz="1400" dirty="0"/>
        </a:p>
      </dgm:t>
    </dgm:pt>
    <dgm:pt modelId="{B91F7B8E-F177-4238-98D5-70D6071605B3}" type="parTrans" cxnId="{47168B86-E334-4A50-9B4B-AC4270B477C9}">
      <dgm:prSet/>
      <dgm:spPr/>
      <dgm:t>
        <a:bodyPr/>
        <a:lstStyle/>
        <a:p>
          <a:endParaRPr lang="es-EC" sz="2400"/>
        </a:p>
      </dgm:t>
    </dgm:pt>
    <dgm:pt modelId="{D8DA1FB6-4863-4B80-9E73-4F7612E7A3B4}" type="sibTrans" cxnId="{47168B86-E334-4A50-9B4B-AC4270B477C9}">
      <dgm:prSet/>
      <dgm:spPr/>
      <dgm:t>
        <a:bodyPr/>
        <a:lstStyle/>
        <a:p>
          <a:endParaRPr lang="es-EC" sz="2400"/>
        </a:p>
      </dgm:t>
    </dgm:pt>
    <dgm:pt modelId="{94FA5D3B-AAE5-4D3B-B9D0-042A17CEA1BA}" type="pres">
      <dgm:prSet presAssocID="{02B5D0C5-F6FC-4563-B71A-0B254EB2F11E}" presName="Name0" presStyleCnt="0">
        <dgm:presLayoutVars>
          <dgm:dir/>
        </dgm:presLayoutVars>
      </dgm:prSet>
      <dgm:spPr/>
    </dgm:pt>
    <dgm:pt modelId="{CC1D9A0C-D9BE-468A-83CE-DE13ACD66712}" type="pres">
      <dgm:prSet presAssocID="{62B7084F-D5CF-4418-8C5D-BE558D15EE54}" presName="picture_1" presStyleLbl="bgImgPlace1" presStyleIdx="0" presStyleCnt="1"/>
      <dgm:spPr/>
    </dgm:pt>
    <dgm:pt modelId="{31220FD7-EAF1-48AF-ABC4-2B6256517BE6}" type="pres">
      <dgm:prSet presAssocID="{F273429D-D5F9-48E8-9D96-3F5ED5277DB0}" presName="text_1" presStyleLbl="node1" presStyleIdx="0" presStyleCnt="0">
        <dgm:presLayoutVars>
          <dgm:bulletEnabled val="1"/>
        </dgm:presLayoutVars>
      </dgm:prSet>
      <dgm:spPr/>
      <dgm:t>
        <a:bodyPr/>
        <a:lstStyle/>
        <a:p>
          <a:endParaRPr lang="es-EC"/>
        </a:p>
      </dgm:t>
    </dgm:pt>
    <dgm:pt modelId="{BF10F0BB-BB0F-4F88-B86F-0764F2A4A843}" type="pres">
      <dgm:prSet presAssocID="{02B5D0C5-F6FC-4563-B71A-0B254EB2F11E}" presName="linV" presStyleCnt="0"/>
      <dgm:spPr/>
    </dgm:pt>
    <dgm:pt modelId="{3905A63D-971D-497F-9AE3-FE35B0DCCA0A}" type="pres">
      <dgm:prSet presAssocID="{E1C53639-7C21-4A1D-9DA3-E386BAB13B2F}" presName="pair" presStyleCnt="0"/>
      <dgm:spPr/>
    </dgm:pt>
    <dgm:pt modelId="{29128562-0177-40D9-894B-FE976E7B9225}" type="pres">
      <dgm:prSet presAssocID="{E1C53639-7C21-4A1D-9DA3-E386BAB13B2F}" presName="spaceH" presStyleLbl="node1" presStyleIdx="0" presStyleCnt="0"/>
      <dgm:spPr/>
    </dgm:pt>
    <dgm:pt modelId="{EC174C10-AA43-43D2-AA54-3F388F95485A}" type="pres">
      <dgm:prSet presAssocID="{E1C53639-7C21-4A1D-9DA3-E386BAB13B2F}" presName="desPictures" presStyleLbl="alignImgPlace1" presStyleIdx="0" presStyleCnt="5"/>
      <dgm:spPr>
        <a:blipFill rotWithShape="1">
          <a:blip xmlns:r="http://schemas.openxmlformats.org/officeDocument/2006/relationships" r:embed="rId2"/>
          <a:stretch>
            <a:fillRect/>
          </a:stretch>
        </a:blipFill>
      </dgm:spPr>
    </dgm:pt>
    <dgm:pt modelId="{DF360F7B-CB86-4F8F-873D-F3AC2EF880D6}" type="pres">
      <dgm:prSet presAssocID="{E1C53639-7C21-4A1D-9DA3-E386BAB13B2F}" presName="desTextWrapper" presStyleCnt="0"/>
      <dgm:spPr/>
    </dgm:pt>
    <dgm:pt modelId="{E26349BE-71E3-4CD4-AD0D-30F49F1453E7}" type="pres">
      <dgm:prSet presAssocID="{E1C53639-7C21-4A1D-9DA3-E386BAB13B2F}" presName="desText" presStyleLbl="revTx" presStyleIdx="0" presStyleCnt="5">
        <dgm:presLayoutVars>
          <dgm:bulletEnabled val="1"/>
        </dgm:presLayoutVars>
      </dgm:prSet>
      <dgm:spPr/>
    </dgm:pt>
    <dgm:pt modelId="{F48628F8-4D45-4EF3-B98E-743D19F90F26}" type="pres">
      <dgm:prSet presAssocID="{062C56B8-9C44-4B71-9F9F-72F33B908EA7}" presName="spaceV" presStyleCnt="0"/>
      <dgm:spPr/>
    </dgm:pt>
    <dgm:pt modelId="{B0384641-A486-4000-8E56-CA337B13C9C5}" type="pres">
      <dgm:prSet presAssocID="{2F4A4A15-10B4-4504-8830-666E7624D160}" presName="pair" presStyleCnt="0"/>
      <dgm:spPr/>
    </dgm:pt>
    <dgm:pt modelId="{44585877-362F-4504-9362-1C3A21AE5CEC}" type="pres">
      <dgm:prSet presAssocID="{2F4A4A15-10B4-4504-8830-666E7624D160}" presName="spaceH" presStyleLbl="node1" presStyleIdx="0" presStyleCnt="0"/>
      <dgm:spPr/>
    </dgm:pt>
    <dgm:pt modelId="{D5C0E726-ED93-4BA1-96C5-039FCBFA300B}" type="pres">
      <dgm:prSet presAssocID="{2F4A4A15-10B4-4504-8830-666E7624D160}" presName="desPictures" presStyleLbl="alignImgPlace1" presStyleIdx="1" presStyleCnt="5"/>
      <dgm:spPr>
        <a:blipFill rotWithShape="1">
          <a:blip xmlns:r="http://schemas.openxmlformats.org/officeDocument/2006/relationships" r:embed="rId3"/>
          <a:stretch>
            <a:fillRect/>
          </a:stretch>
        </a:blipFill>
      </dgm:spPr>
    </dgm:pt>
    <dgm:pt modelId="{299178F0-2455-4303-B50A-D279A70956DF}" type="pres">
      <dgm:prSet presAssocID="{2F4A4A15-10B4-4504-8830-666E7624D160}" presName="desTextWrapper" presStyleCnt="0"/>
      <dgm:spPr/>
    </dgm:pt>
    <dgm:pt modelId="{3DFE7B57-14F1-460C-95FB-C2B951E9BAA7}" type="pres">
      <dgm:prSet presAssocID="{2F4A4A15-10B4-4504-8830-666E7624D160}" presName="desText" presStyleLbl="revTx" presStyleIdx="1" presStyleCnt="5">
        <dgm:presLayoutVars>
          <dgm:bulletEnabled val="1"/>
        </dgm:presLayoutVars>
      </dgm:prSet>
      <dgm:spPr/>
    </dgm:pt>
    <dgm:pt modelId="{60538588-9C7A-48A1-AF0E-1E8D0E717C19}" type="pres">
      <dgm:prSet presAssocID="{F9EA92AB-524B-44F6-9431-283BCA478051}" presName="spaceV" presStyleCnt="0"/>
      <dgm:spPr/>
    </dgm:pt>
    <dgm:pt modelId="{05542A7E-5F49-4F7A-9CB3-DB23CB4223F5}" type="pres">
      <dgm:prSet presAssocID="{E225AF93-5B1C-488C-A054-EE384569CAE4}" presName="pair" presStyleCnt="0"/>
      <dgm:spPr/>
    </dgm:pt>
    <dgm:pt modelId="{EB98DD86-FFD4-4C4A-986A-A44FB7DB8F7E}" type="pres">
      <dgm:prSet presAssocID="{E225AF93-5B1C-488C-A054-EE384569CAE4}" presName="spaceH" presStyleLbl="node1" presStyleIdx="0" presStyleCnt="0"/>
      <dgm:spPr/>
    </dgm:pt>
    <dgm:pt modelId="{7D156A85-85D7-4344-AE16-11B6E3114094}" type="pres">
      <dgm:prSet presAssocID="{E225AF93-5B1C-488C-A054-EE384569CAE4}" presName="desPictures" presStyleLbl="alignImgPlace1" presStyleIdx="2" presStyleCnt="5"/>
      <dgm:spPr>
        <a:blipFill rotWithShape="1">
          <a:blip xmlns:r="http://schemas.openxmlformats.org/officeDocument/2006/relationships" r:embed="rId4"/>
          <a:stretch>
            <a:fillRect/>
          </a:stretch>
        </a:blipFill>
      </dgm:spPr>
    </dgm:pt>
    <dgm:pt modelId="{46D9F7AC-53DB-4805-870C-371A91D3BDB6}" type="pres">
      <dgm:prSet presAssocID="{E225AF93-5B1C-488C-A054-EE384569CAE4}" presName="desTextWrapper" presStyleCnt="0"/>
      <dgm:spPr/>
    </dgm:pt>
    <dgm:pt modelId="{1580A997-D96A-4C77-9C19-6032C0EB8C91}" type="pres">
      <dgm:prSet presAssocID="{E225AF93-5B1C-488C-A054-EE384569CAE4}" presName="desText" presStyleLbl="revTx" presStyleIdx="2" presStyleCnt="5">
        <dgm:presLayoutVars>
          <dgm:bulletEnabled val="1"/>
        </dgm:presLayoutVars>
      </dgm:prSet>
      <dgm:spPr/>
    </dgm:pt>
    <dgm:pt modelId="{5E2CB5FC-7FE0-43B3-82F9-CA43AE6D8E4D}" type="pres">
      <dgm:prSet presAssocID="{F5FE7EDC-784D-4DA4-BD9E-E0B84F77DD84}" presName="spaceV" presStyleCnt="0"/>
      <dgm:spPr/>
    </dgm:pt>
    <dgm:pt modelId="{44DB036E-9785-4E17-813E-4CE954CA21F6}" type="pres">
      <dgm:prSet presAssocID="{F4AE621A-CF07-4D16-B751-782CA0D263E0}" presName="pair" presStyleCnt="0"/>
      <dgm:spPr/>
    </dgm:pt>
    <dgm:pt modelId="{5954B2F7-DE94-4310-A47D-28E0932FA873}" type="pres">
      <dgm:prSet presAssocID="{F4AE621A-CF07-4D16-B751-782CA0D263E0}" presName="spaceH" presStyleLbl="node1" presStyleIdx="0" presStyleCnt="0"/>
      <dgm:spPr/>
    </dgm:pt>
    <dgm:pt modelId="{E970F745-7E21-48A0-B317-D95482B5F575}" type="pres">
      <dgm:prSet presAssocID="{F4AE621A-CF07-4D16-B751-782CA0D263E0}" presName="desPictures" presStyleLbl="alignImgPlace1" presStyleIdx="3" presStyleCnt="5"/>
      <dgm:spPr>
        <a:blipFill rotWithShape="1">
          <a:blip xmlns:r="http://schemas.openxmlformats.org/officeDocument/2006/relationships" r:embed="rId5"/>
          <a:stretch>
            <a:fillRect/>
          </a:stretch>
        </a:blipFill>
      </dgm:spPr>
    </dgm:pt>
    <dgm:pt modelId="{D8439236-60CE-41B2-8AD5-45F648C8017C}" type="pres">
      <dgm:prSet presAssocID="{F4AE621A-CF07-4D16-B751-782CA0D263E0}" presName="desTextWrapper" presStyleCnt="0"/>
      <dgm:spPr/>
    </dgm:pt>
    <dgm:pt modelId="{C351BD97-B697-41CC-A4B0-BCA2D1FF710A}" type="pres">
      <dgm:prSet presAssocID="{F4AE621A-CF07-4D16-B751-782CA0D263E0}" presName="desText" presStyleLbl="revTx" presStyleIdx="3" presStyleCnt="5">
        <dgm:presLayoutVars>
          <dgm:bulletEnabled val="1"/>
        </dgm:presLayoutVars>
      </dgm:prSet>
      <dgm:spPr/>
    </dgm:pt>
    <dgm:pt modelId="{9AF42E24-D1F5-416C-8051-C85AAAD6024C}" type="pres">
      <dgm:prSet presAssocID="{520D5BE5-65E8-46E9-A2E0-683BFCBDD16A}" presName="spaceV" presStyleCnt="0"/>
      <dgm:spPr/>
    </dgm:pt>
    <dgm:pt modelId="{76CDCF99-9112-46A3-B8A6-51321907FCA4}" type="pres">
      <dgm:prSet presAssocID="{76B36A4E-E0BD-47E2-BA89-2A35C9D00A32}" presName="pair" presStyleCnt="0"/>
      <dgm:spPr/>
    </dgm:pt>
    <dgm:pt modelId="{CD30DC59-B74A-47D7-AADC-C721D9BF57ED}" type="pres">
      <dgm:prSet presAssocID="{76B36A4E-E0BD-47E2-BA89-2A35C9D00A32}" presName="spaceH" presStyleLbl="node1" presStyleIdx="0" presStyleCnt="0"/>
      <dgm:spPr/>
    </dgm:pt>
    <dgm:pt modelId="{92F6EF90-5732-48D9-A045-B009FAF18792}" type="pres">
      <dgm:prSet presAssocID="{76B36A4E-E0BD-47E2-BA89-2A35C9D00A32}" presName="desPictures" presStyleLbl="alignImgPlace1" presStyleIdx="4" presStyleCnt="5"/>
      <dgm:spPr>
        <a:blipFill rotWithShape="1">
          <a:blip xmlns:r="http://schemas.openxmlformats.org/officeDocument/2006/relationships" r:embed="rId6"/>
          <a:stretch>
            <a:fillRect/>
          </a:stretch>
        </a:blipFill>
      </dgm:spPr>
    </dgm:pt>
    <dgm:pt modelId="{AD7343C7-E750-4425-B76A-C571BFCEA12F}" type="pres">
      <dgm:prSet presAssocID="{76B36A4E-E0BD-47E2-BA89-2A35C9D00A32}" presName="desTextWrapper" presStyleCnt="0"/>
      <dgm:spPr/>
    </dgm:pt>
    <dgm:pt modelId="{04E783B0-052D-43BF-BA6D-9347771A6DA9}" type="pres">
      <dgm:prSet presAssocID="{76B36A4E-E0BD-47E2-BA89-2A35C9D00A32}" presName="desText" presStyleLbl="revTx" presStyleIdx="4" presStyleCnt="5">
        <dgm:presLayoutVars>
          <dgm:bulletEnabled val="1"/>
        </dgm:presLayoutVars>
      </dgm:prSet>
      <dgm:spPr/>
    </dgm:pt>
    <dgm:pt modelId="{3FA1E0DA-4C6D-4C4A-B90A-A85B1217F3E5}" type="pres">
      <dgm:prSet presAssocID="{02B5D0C5-F6FC-4563-B71A-0B254EB2F11E}" presName="maxNode" presStyleCnt="0"/>
      <dgm:spPr/>
    </dgm:pt>
    <dgm:pt modelId="{DFA0F606-C68E-48E8-91C4-F5AA322481D3}" type="pres">
      <dgm:prSet presAssocID="{02B5D0C5-F6FC-4563-B71A-0B254EB2F11E}" presName="Name33" presStyleCnt="0"/>
      <dgm:spPr/>
    </dgm:pt>
  </dgm:ptLst>
  <dgm:cxnLst>
    <dgm:cxn modelId="{341391CA-88B1-4A22-998A-2CD6AEC75FB0}" type="presOf" srcId="{02B5D0C5-F6FC-4563-B71A-0B254EB2F11E}" destId="{94FA5D3B-AAE5-4D3B-B9D0-042A17CEA1BA}" srcOrd="0" destOrd="0" presId="urn:microsoft.com/office/officeart/2008/layout/AccentedPicture"/>
    <dgm:cxn modelId="{29E511DD-4B09-462F-B1E5-AAA9F6687735}" type="presOf" srcId="{F4AE621A-CF07-4D16-B751-782CA0D263E0}" destId="{C351BD97-B697-41CC-A4B0-BCA2D1FF710A}" srcOrd="0" destOrd="0" presId="urn:microsoft.com/office/officeart/2008/layout/AccentedPicture"/>
    <dgm:cxn modelId="{47168B86-E334-4A50-9B4B-AC4270B477C9}" srcId="{02B5D0C5-F6FC-4563-B71A-0B254EB2F11E}" destId="{76B36A4E-E0BD-47E2-BA89-2A35C9D00A32}" srcOrd="5" destOrd="0" parTransId="{B91F7B8E-F177-4238-98D5-70D6071605B3}" sibTransId="{D8DA1FB6-4863-4B80-9E73-4F7612E7A3B4}"/>
    <dgm:cxn modelId="{BEC5BB7D-C1DE-48A2-AD93-237306AC055B}" srcId="{02B5D0C5-F6FC-4563-B71A-0B254EB2F11E}" destId="{F4AE621A-CF07-4D16-B751-782CA0D263E0}" srcOrd="4" destOrd="0" parTransId="{F237C578-2860-4ECC-B292-542B4838E88F}" sibTransId="{520D5BE5-65E8-46E9-A2E0-683BFCBDD16A}"/>
    <dgm:cxn modelId="{30168B37-5412-4372-A041-19B2641FCFCE}" type="presOf" srcId="{E1C53639-7C21-4A1D-9DA3-E386BAB13B2F}" destId="{E26349BE-71E3-4CD4-AD0D-30F49F1453E7}" srcOrd="0" destOrd="0" presId="urn:microsoft.com/office/officeart/2008/layout/AccentedPicture"/>
    <dgm:cxn modelId="{F65A28E4-9436-43BA-9AAE-20C456C31AF2}" srcId="{02B5D0C5-F6FC-4563-B71A-0B254EB2F11E}" destId="{E1C53639-7C21-4A1D-9DA3-E386BAB13B2F}" srcOrd="1" destOrd="0" parTransId="{ECADA205-A917-4DEE-9255-4A72D1E5FE15}" sibTransId="{062C56B8-9C44-4B71-9F9F-72F33B908EA7}"/>
    <dgm:cxn modelId="{CE609247-099A-45EE-82D1-5C8FE71DA338}" type="presOf" srcId="{F273429D-D5F9-48E8-9D96-3F5ED5277DB0}" destId="{31220FD7-EAF1-48AF-ABC4-2B6256517BE6}" srcOrd="0" destOrd="0" presId="urn:microsoft.com/office/officeart/2008/layout/AccentedPicture"/>
    <dgm:cxn modelId="{91507B90-C581-4D67-A5BF-674537BDE1FD}" type="presOf" srcId="{2F4A4A15-10B4-4504-8830-666E7624D160}" destId="{3DFE7B57-14F1-460C-95FB-C2B951E9BAA7}" srcOrd="0" destOrd="0" presId="urn:microsoft.com/office/officeart/2008/layout/AccentedPicture"/>
    <dgm:cxn modelId="{2C950153-4AF3-485F-A7A3-606E597CBF65}" type="presOf" srcId="{62B7084F-D5CF-4418-8C5D-BE558D15EE54}" destId="{CC1D9A0C-D9BE-468A-83CE-DE13ACD66712}" srcOrd="0" destOrd="0" presId="urn:microsoft.com/office/officeart/2008/layout/AccentedPicture"/>
    <dgm:cxn modelId="{C69D0775-BE71-475A-9BDE-4EB88A2F78F7}" srcId="{02B5D0C5-F6FC-4563-B71A-0B254EB2F11E}" destId="{F273429D-D5F9-48E8-9D96-3F5ED5277DB0}" srcOrd="0" destOrd="0" parTransId="{2C3C7A06-6CE2-4F7F-9582-1FB63A75E7FC}" sibTransId="{62B7084F-D5CF-4418-8C5D-BE558D15EE54}"/>
    <dgm:cxn modelId="{EA9995A0-9D8B-460A-934E-75BD11B7F9A7}" type="presOf" srcId="{E225AF93-5B1C-488C-A054-EE384569CAE4}" destId="{1580A997-D96A-4C77-9C19-6032C0EB8C91}" srcOrd="0" destOrd="0" presId="urn:microsoft.com/office/officeart/2008/layout/AccentedPicture"/>
    <dgm:cxn modelId="{6B235160-E23F-49B4-BF36-5967AA1D625D}" srcId="{02B5D0C5-F6FC-4563-B71A-0B254EB2F11E}" destId="{E225AF93-5B1C-488C-A054-EE384569CAE4}" srcOrd="3" destOrd="0" parTransId="{F89C7F57-D5F9-454B-9F72-AFF73511C31D}" sibTransId="{F5FE7EDC-784D-4DA4-BD9E-E0B84F77DD84}"/>
    <dgm:cxn modelId="{5193CFD0-DB5D-461B-88FA-ADF7257C5655}" type="presOf" srcId="{76B36A4E-E0BD-47E2-BA89-2A35C9D00A32}" destId="{04E783B0-052D-43BF-BA6D-9347771A6DA9}" srcOrd="0" destOrd="0" presId="urn:microsoft.com/office/officeart/2008/layout/AccentedPicture"/>
    <dgm:cxn modelId="{BEC5D2E6-1662-47FB-9BE4-DB2349C5CABA}" srcId="{02B5D0C5-F6FC-4563-B71A-0B254EB2F11E}" destId="{2F4A4A15-10B4-4504-8830-666E7624D160}" srcOrd="2" destOrd="0" parTransId="{E9CFAF29-F929-45D8-A65D-F6ACDA60A8FA}" sibTransId="{F9EA92AB-524B-44F6-9431-283BCA478051}"/>
    <dgm:cxn modelId="{CA5F2D45-D30D-4EF5-AA88-20D312D9159D}" type="presParOf" srcId="{94FA5D3B-AAE5-4D3B-B9D0-042A17CEA1BA}" destId="{CC1D9A0C-D9BE-468A-83CE-DE13ACD66712}" srcOrd="0" destOrd="0" presId="urn:microsoft.com/office/officeart/2008/layout/AccentedPicture"/>
    <dgm:cxn modelId="{A18E4632-4DE6-4AE4-9860-9A295D818A6E}" type="presParOf" srcId="{94FA5D3B-AAE5-4D3B-B9D0-042A17CEA1BA}" destId="{31220FD7-EAF1-48AF-ABC4-2B6256517BE6}" srcOrd="1" destOrd="0" presId="urn:microsoft.com/office/officeart/2008/layout/AccentedPicture"/>
    <dgm:cxn modelId="{7B9021F5-1865-4ACC-9453-6199DCE93B12}" type="presParOf" srcId="{94FA5D3B-AAE5-4D3B-B9D0-042A17CEA1BA}" destId="{BF10F0BB-BB0F-4F88-B86F-0764F2A4A843}" srcOrd="2" destOrd="0" presId="urn:microsoft.com/office/officeart/2008/layout/AccentedPicture"/>
    <dgm:cxn modelId="{9112E06A-EF98-44F0-BEB7-53054191F158}" type="presParOf" srcId="{BF10F0BB-BB0F-4F88-B86F-0764F2A4A843}" destId="{3905A63D-971D-497F-9AE3-FE35B0DCCA0A}" srcOrd="0" destOrd="0" presId="urn:microsoft.com/office/officeart/2008/layout/AccentedPicture"/>
    <dgm:cxn modelId="{FE81D0C2-4106-4321-847D-118BA517F477}" type="presParOf" srcId="{3905A63D-971D-497F-9AE3-FE35B0DCCA0A}" destId="{29128562-0177-40D9-894B-FE976E7B9225}" srcOrd="0" destOrd="0" presId="urn:microsoft.com/office/officeart/2008/layout/AccentedPicture"/>
    <dgm:cxn modelId="{49E0846D-71F2-493C-9231-0487F1D4F275}" type="presParOf" srcId="{3905A63D-971D-497F-9AE3-FE35B0DCCA0A}" destId="{EC174C10-AA43-43D2-AA54-3F388F95485A}" srcOrd="1" destOrd="0" presId="urn:microsoft.com/office/officeart/2008/layout/AccentedPicture"/>
    <dgm:cxn modelId="{AF74FB19-1BB8-433B-B97A-D8F0A49918C3}" type="presParOf" srcId="{3905A63D-971D-497F-9AE3-FE35B0DCCA0A}" destId="{DF360F7B-CB86-4F8F-873D-F3AC2EF880D6}" srcOrd="2" destOrd="0" presId="urn:microsoft.com/office/officeart/2008/layout/AccentedPicture"/>
    <dgm:cxn modelId="{E60BED9A-8B1A-4AF5-9856-87D2AE509DB7}" type="presParOf" srcId="{DF360F7B-CB86-4F8F-873D-F3AC2EF880D6}" destId="{E26349BE-71E3-4CD4-AD0D-30F49F1453E7}" srcOrd="0" destOrd="0" presId="urn:microsoft.com/office/officeart/2008/layout/AccentedPicture"/>
    <dgm:cxn modelId="{8D9CB6A7-A2F8-4A4A-9334-BECB18FAC88E}" type="presParOf" srcId="{BF10F0BB-BB0F-4F88-B86F-0764F2A4A843}" destId="{F48628F8-4D45-4EF3-B98E-743D19F90F26}" srcOrd="1" destOrd="0" presId="urn:microsoft.com/office/officeart/2008/layout/AccentedPicture"/>
    <dgm:cxn modelId="{3B906523-3E67-40D3-A37F-5DDF5AF30E63}" type="presParOf" srcId="{BF10F0BB-BB0F-4F88-B86F-0764F2A4A843}" destId="{B0384641-A486-4000-8E56-CA337B13C9C5}" srcOrd="2" destOrd="0" presId="urn:microsoft.com/office/officeart/2008/layout/AccentedPicture"/>
    <dgm:cxn modelId="{A1B223BC-1977-43E8-8EEF-C035A340290D}" type="presParOf" srcId="{B0384641-A486-4000-8E56-CA337B13C9C5}" destId="{44585877-362F-4504-9362-1C3A21AE5CEC}" srcOrd="0" destOrd="0" presId="urn:microsoft.com/office/officeart/2008/layout/AccentedPicture"/>
    <dgm:cxn modelId="{2CFE2331-B545-4CED-BDD6-069580AEA9B1}" type="presParOf" srcId="{B0384641-A486-4000-8E56-CA337B13C9C5}" destId="{D5C0E726-ED93-4BA1-96C5-039FCBFA300B}" srcOrd="1" destOrd="0" presId="urn:microsoft.com/office/officeart/2008/layout/AccentedPicture"/>
    <dgm:cxn modelId="{DF2C0A65-AB8F-4F22-B0B7-FCB7C24279CA}" type="presParOf" srcId="{B0384641-A486-4000-8E56-CA337B13C9C5}" destId="{299178F0-2455-4303-B50A-D279A70956DF}" srcOrd="2" destOrd="0" presId="urn:microsoft.com/office/officeart/2008/layout/AccentedPicture"/>
    <dgm:cxn modelId="{49D4C27F-D42A-43D4-A959-EC44C839D541}" type="presParOf" srcId="{299178F0-2455-4303-B50A-D279A70956DF}" destId="{3DFE7B57-14F1-460C-95FB-C2B951E9BAA7}" srcOrd="0" destOrd="0" presId="urn:microsoft.com/office/officeart/2008/layout/AccentedPicture"/>
    <dgm:cxn modelId="{3ECC4B27-DC87-47E9-8689-35C295299AD9}" type="presParOf" srcId="{BF10F0BB-BB0F-4F88-B86F-0764F2A4A843}" destId="{60538588-9C7A-48A1-AF0E-1E8D0E717C19}" srcOrd="3" destOrd="0" presId="urn:microsoft.com/office/officeart/2008/layout/AccentedPicture"/>
    <dgm:cxn modelId="{E2F9B96B-36D4-4138-AF59-EA6F6545B3FD}" type="presParOf" srcId="{BF10F0BB-BB0F-4F88-B86F-0764F2A4A843}" destId="{05542A7E-5F49-4F7A-9CB3-DB23CB4223F5}" srcOrd="4" destOrd="0" presId="urn:microsoft.com/office/officeart/2008/layout/AccentedPicture"/>
    <dgm:cxn modelId="{ECCA7368-3039-4DFF-A85D-DD473C84F3E7}" type="presParOf" srcId="{05542A7E-5F49-4F7A-9CB3-DB23CB4223F5}" destId="{EB98DD86-FFD4-4C4A-986A-A44FB7DB8F7E}" srcOrd="0" destOrd="0" presId="urn:microsoft.com/office/officeart/2008/layout/AccentedPicture"/>
    <dgm:cxn modelId="{77382A8E-B66E-47DC-8E8E-4A32A5450FF6}" type="presParOf" srcId="{05542A7E-5F49-4F7A-9CB3-DB23CB4223F5}" destId="{7D156A85-85D7-4344-AE16-11B6E3114094}" srcOrd="1" destOrd="0" presId="urn:microsoft.com/office/officeart/2008/layout/AccentedPicture"/>
    <dgm:cxn modelId="{EB32C8E6-38EB-4ECD-9B8C-DF5854E7C4C2}" type="presParOf" srcId="{05542A7E-5F49-4F7A-9CB3-DB23CB4223F5}" destId="{46D9F7AC-53DB-4805-870C-371A91D3BDB6}" srcOrd="2" destOrd="0" presId="urn:microsoft.com/office/officeart/2008/layout/AccentedPicture"/>
    <dgm:cxn modelId="{3E86E804-D0FE-4052-AEE9-526BA87ADA1F}" type="presParOf" srcId="{46D9F7AC-53DB-4805-870C-371A91D3BDB6}" destId="{1580A997-D96A-4C77-9C19-6032C0EB8C91}" srcOrd="0" destOrd="0" presId="urn:microsoft.com/office/officeart/2008/layout/AccentedPicture"/>
    <dgm:cxn modelId="{21215D12-5C8A-4280-A0DB-A2E31F55700D}" type="presParOf" srcId="{BF10F0BB-BB0F-4F88-B86F-0764F2A4A843}" destId="{5E2CB5FC-7FE0-43B3-82F9-CA43AE6D8E4D}" srcOrd="5" destOrd="0" presId="urn:microsoft.com/office/officeart/2008/layout/AccentedPicture"/>
    <dgm:cxn modelId="{C5580B7F-8E51-4455-8265-7510413E5AF1}" type="presParOf" srcId="{BF10F0BB-BB0F-4F88-B86F-0764F2A4A843}" destId="{44DB036E-9785-4E17-813E-4CE954CA21F6}" srcOrd="6" destOrd="0" presId="urn:microsoft.com/office/officeart/2008/layout/AccentedPicture"/>
    <dgm:cxn modelId="{FF322BEA-3555-4AC3-8DC4-C1AB39BA5289}" type="presParOf" srcId="{44DB036E-9785-4E17-813E-4CE954CA21F6}" destId="{5954B2F7-DE94-4310-A47D-28E0932FA873}" srcOrd="0" destOrd="0" presId="urn:microsoft.com/office/officeart/2008/layout/AccentedPicture"/>
    <dgm:cxn modelId="{ECC80BF2-32CB-4195-89AA-A446AA2D2839}" type="presParOf" srcId="{44DB036E-9785-4E17-813E-4CE954CA21F6}" destId="{E970F745-7E21-48A0-B317-D95482B5F575}" srcOrd="1" destOrd="0" presId="urn:microsoft.com/office/officeart/2008/layout/AccentedPicture"/>
    <dgm:cxn modelId="{88B4017C-0AC3-46A8-880B-1CC13D654E00}" type="presParOf" srcId="{44DB036E-9785-4E17-813E-4CE954CA21F6}" destId="{D8439236-60CE-41B2-8AD5-45F648C8017C}" srcOrd="2" destOrd="0" presId="urn:microsoft.com/office/officeart/2008/layout/AccentedPicture"/>
    <dgm:cxn modelId="{E5650C9A-9A92-4950-8B92-CFA6160553F6}" type="presParOf" srcId="{D8439236-60CE-41B2-8AD5-45F648C8017C}" destId="{C351BD97-B697-41CC-A4B0-BCA2D1FF710A}" srcOrd="0" destOrd="0" presId="urn:microsoft.com/office/officeart/2008/layout/AccentedPicture"/>
    <dgm:cxn modelId="{2BC1BF13-B2A3-4A74-8D98-8D1E8BF2509F}" type="presParOf" srcId="{BF10F0BB-BB0F-4F88-B86F-0764F2A4A843}" destId="{9AF42E24-D1F5-416C-8051-C85AAAD6024C}" srcOrd="7" destOrd="0" presId="urn:microsoft.com/office/officeart/2008/layout/AccentedPicture"/>
    <dgm:cxn modelId="{4D62BDFF-6BB2-4CC1-9E53-27A25EB819EB}" type="presParOf" srcId="{BF10F0BB-BB0F-4F88-B86F-0764F2A4A843}" destId="{76CDCF99-9112-46A3-B8A6-51321907FCA4}" srcOrd="8" destOrd="0" presId="urn:microsoft.com/office/officeart/2008/layout/AccentedPicture"/>
    <dgm:cxn modelId="{C5A5FF22-55E7-4EED-BF74-3B8547B38033}" type="presParOf" srcId="{76CDCF99-9112-46A3-B8A6-51321907FCA4}" destId="{CD30DC59-B74A-47D7-AADC-C721D9BF57ED}" srcOrd="0" destOrd="0" presId="urn:microsoft.com/office/officeart/2008/layout/AccentedPicture"/>
    <dgm:cxn modelId="{4458D686-7BE2-40CE-A785-94780FF55328}" type="presParOf" srcId="{76CDCF99-9112-46A3-B8A6-51321907FCA4}" destId="{92F6EF90-5732-48D9-A045-B009FAF18792}" srcOrd="1" destOrd="0" presId="urn:microsoft.com/office/officeart/2008/layout/AccentedPicture"/>
    <dgm:cxn modelId="{1F0AE283-248A-48A0-BD64-75B53F9ED10A}" type="presParOf" srcId="{76CDCF99-9112-46A3-B8A6-51321907FCA4}" destId="{AD7343C7-E750-4425-B76A-C571BFCEA12F}" srcOrd="2" destOrd="0" presId="urn:microsoft.com/office/officeart/2008/layout/AccentedPicture"/>
    <dgm:cxn modelId="{FBAF6F38-B773-49FF-9FDF-60F0A7317BDD}" type="presParOf" srcId="{AD7343C7-E750-4425-B76A-C571BFCEA12F}" destId="{04E783B0-052D-43BF-BA6D-9347771A6DA9}" srcOrd="0" destOrd="0" presId="urn:microsoft.com/office/officeart/2008/layout/AccentedPicture"/>
    <dgm:cxn modelId="{9A27D06F-AB05-4ABF-BC9A-875D9AC2B990}" type="presParOf" srcId="{94FA5D3B-AAE5-4D3B-B9D0-042A17CEA1BA}" destId="{3FA1E0DA-4C6D-4C4A-B90A-A85B1217F3E5}" srcOrd="3" destOrd="0" presId="urn:microsoft.com/office/officeart/2008/layout/AccentedPicture"/>
    <dgm:cxn modelId="{4D02C777-0342-4218-8789-ED10AD5ACBFB}" type="presParOf" srcId="{3FA1E0DA-4C6D-4C4A-B90A-A85B1217F3E5}" destId="{DFA0F606-C68E-48E8-91C4-F5AA322481D3}" srcOrd="0" destOrd="0" presId="urn:microsoft.com/office/officeart/2008/layout/AccentedPi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585CAC-CC19-451E-89FD-ACF80A5BFD1B}"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s-EC"/>
        </a:p>
      </dgm:t>
    </dgm:pt>
    <mc:AlternateContent xmlns:mc="http://schemas.openxmlformats.org/markup-compatibility/2006">
      <mc:Choice xmlns:a14="http://schemas.microsoft.com/office/drawing/2010/main" Requires="a14">
        <dgm:pt modelId="{7150F6E5-7CC8-46A8-B04B-5D7F4ED7AC8F}">
          <dgm:prSet phldrT="[Texto]"/>
          <dgm:spPr/>
          <dgm:t>
            <a:bodyPr/>
            <a:lstStyle/>
            <a:p>
              <a14:m>
                <m:oMathPara xmlns:m="http://schemas.openxmlformats.org/officeDocument/2006/math">
                  <m:oMathParaPr>
                    <m:jc m:val="centerGroup"/>
                  </m:oMathParaPr>
                  <m:oMath xmlns:m="http://schemas.openxmlformats.org/officeDocument/2006/math">
                    <m:r>
                      <a:rPr lang="es-EC" b="1" i="1" smtClean="0">
                        <a:latin typeface="Cambria Math"/>
                      </a:rPr>
                      <m:t>𝑽𝒂𝒍𝒐𝒓</m:t>
                    </m:r>
                    <m:r>
                      <a:rPr lang="es-EC" b="1" i="1" smtClean="0">
                        <a:latin typeface="Cambria Math"/>
                      </a:rPr>
                      <m:t> </m:t>
                    </m:r>
                    <m:r>
                      <a:rPr lang="es-EC" b="1" i="1" smtClean="0">
                        <a:latin typeface="Cambria Math"/>
                      </a:rPr>
                      <m:t>𝑨𝒈𝒓𝒆𝒈𝒂𝒅𝒐</m:t>
                    </m:r>
                    <m:r>
                      <a:rPr lang="es-EC" b="1" i="1" smtClean="0">
                        <a:latin typeface="Cambria Math"/>
                      </a:rPr>
                      <m:t>= </m:t>
                    </m:r>
                    <m:f>
                      <m:fPr>
                        <m:ctrlPr>
                          <a:rPr lang="es-EC" b="1" i="1">
                            <a:latin typeface="Cambria Math"/>
                          </a:rPr>
                        </m:ctrlPr>
                      </m:fPr>
                      <m:num>
                        <m:r>
                          <a:rPr lang="es-EC" b="1" i="1">
                            <a:latin typeface="Cambria Math"/>
                          </a:rPr>
                          <m:t>𝟑𝟔</m:t>
                        </m:r>
                      </m:num>
                      <m:den>
                        <m:r>
                          <a:rPr lang="es-EC" b="1" i="1">
                            <a:latin typeface="Cambria Math"/>
                          </a:rPr>
                          <m:t>𝟔𝟔</m:t>
                        </m:r>
                      </m:den>
                    </m:f>
                  </m:oMath>
                </m:oMathPara>
              </a14:m>
              <a:endParaRPr lang="es-EC" dirty="0"/>
            </a:p>
          </dgm:t>
        </dgm:pt>
      </mc:Choice>
      <mc:Fallback>
        <dgm:pt modelId="{7150F6E5-7CC8-46A8-B04B-5D7F4ED7AC8F}">
          <dgm:prSet phldrT="[Texto]"/>
          <dgm:spPr/>
          <dgm:t>
            <a:bodyPr/>
            <a:lstStyle/>
            <a:p>
              <a:r>
                <a:rPr lang="es-EC" b="1" i="0" smtClean="0">
                  <a:latin typeface="Cambria Math"/>
                </a:rPr>
                <a:t>𝑽𝒂𝒍𝒐𝒓 𝑨𝒈𝒓𝒆𝒈𝒂𝒅𝒐= </a:t>
              </a:r>
              <a:r>
                <a:rPr lang="es-EC" b="1" i="0">
                  <a:latin typeface="Cambria Math"/>
                </a:rPr>
                <a:t> 𝟑𝟔/𝟔𝟔</a:t>
              </a:r>
              <a:endParaRPr lang="es-EC" dirty="0"/>
            </a:p>
          </dgm:t>
        </dgm:pt>
      </mc:Fallback>
    </mc:AlternateContent>
    <dgm:pt modelId="{0F7717BD-5824-407E-AF8C-6C6E3A5A4C36}" type="parTrans" cxnId="{D413C49B-21FA-42AC-935C-89C34A06AA04}">
      <dgm:prSet/>
      <dgm:spPr/>
      <dgm:t>
        <a:bodyPr/>
        <a:lstStyle/>
        <a:p>
          <a:endParaRPr lang="es-EC"/>
        </a:p>
      </dgm:t>
    </dgm:pt>
    <dgm:pt modelId="{E37BF081-2477-4848-9740-EB2AD70B423C}" type="sibTrans" cxnId="{D413C49B-21FA-42AC-935C-89C34A06AA04}">
      <dgm:prSet/>
      <dgm:spPr/>
      <dgm:t>
        <a:bodyPr/>
        <a:lstStyle/>
        <a:p>
          <a:endParaRPr lang="es-EC"/>
        </a:p>
      </dgm:t>
    </dgm:pt>
    <mc:AlternateContent xmlns:mc="http://schemas.openxmlformats.org/markup-compatibility/2006">
      <mc:Choice xmlns:a14="http://schemas.microsoft.com/office/drawing/2010/main" Requires="a14">
        <dgm:pt modelId="{48FB7751-2ABD-4669-BB4A-A4FE4C002ECA}">
          <dgm:prSet phldrT="[Texto]"/>
          <dgm:spPr/>
          <dgm:t>
            <a:bodyPr/>
            <a:lstStyle/>
            <a:p>
              <a14:m>
                <m:oMathPara xmlns:m="http://schemas.openxmlformats.org/officeDocument/2006/math">
                  <m:oMathParaPr>
                    <m:jc m:val="centerGroup"/>
                  </m:oMathParaPr>
                  <m:oMath xmlns:m="http://schemas.openxmlformats.org/officeDocument/2006/math">
                    <m:r>
                      <a:rPr lang="es-EC" b="1" i="1">
                        <a:latin typeface="Cambria Math"/>
                      </a:rPr>
                      <m:t>𝟓𝟒</m:t>
                    </m:r>
                    <m:r>
                      <a:rPr lang="es-EC" b="1" i="1">
                        <a:latin typeface="Cambria Math"/>
                      </a:rPr>
                      <m:t>.</m:t>
                    </m:r>
                    <m:r>
                      <a:rPr lang="es-EC" b="1" i="1">
                        <a:latin typeface="Cambria Math"/>
                      </a:rPr>
                      <m:t>𝟓𝟒</m:t>
                    </m:r>
                    <m:r>
                      <a:rPr lang="es-EC" b="1" i="1">
                        <a:latin typeface="Cambria Math"/>
                      </a:rPr>
                      <m:t>%</m:t>
                    </m:r>
                  </m:oMath>
                </m:oMathPara>
              </a14:m>
              <a:endParaRPr lang="es-EC" dirty="0"/>
            </a:p>
          </dgm:t>
        </dgm:pt>
      </mc:Choice>
      <mc:Fallback>
        <dgm:pt modelId="{48FB7751-2ABD-4669-BB4A-A4FE4C002ECA}">
          <dgm:prSet phldrT="[Texto]"/>
          <dgm:spPr/>
          <dgm:t>
            <a:bodyPr/>
            <a:lstStyle/>
            <a:p>
              <a:r>
                <a:rPr lang="es-EC" b="1" i="0">
                  <a:latin typeface="Cambria Math"/>
                </a:rPr>
                <a:t>𝟓𝟒.𝟓𝟒%</a:t>
              </a:r>
              <a:endParaRPr lang="es-EC" dirty="0"/>
            </a:p>
          </dgm:t>
        </dgm:pt>
      </mc:Fallback>
    </mc:AlternateContent>
    <dgm:pt modelId="{EF5DE2A4-0B37-4A06-9FAB-72DC86C57483}" type="parTrans" cxnId="{8704920A-5132-4F98-B456-8BC73DE26D7A}">
      <dgm:prSet/>
      <dgm:spPr/>
      <dgm:t>
        <a:bodyPr/>
        <a:lstStyle/>
        <a:p>
          <a:endParaRPr lang="es-EC"/>
        </a:p>
      </dgm:t>
    </dgm:pt>
    <dgm:pt modelId="{931E58F5-8243-4508-AD3A-0C9BDFEFC8C8}" type="sibTrans" cxnId="{8704920A-5132-4F98-B456-8BC73DE26D7A}">
      <dgm:prSet/>
      <dgm:spPr/>
      <dgm:t>
        <a:bodyPr/>
        <a:lstStyle/>
        <a:p>
          <a:endParaRPr lang="es-EC"/>
        </a:p>
      </dgm:t>
    </dgm:pt>
    <mc:AlternateContent xmlns:mc="http://schemas.openxmlformats.org/markup-compatibility/2006">
      <mc:Choice xmlns:a14="http://schemas.microsoft.com/office/drawing/2010/main" Requires="a14">
        <dgm:pt modelId="{0DBB5519-94D8-4A75-8EA5-4B25A2051F73}">
          <dgm:prSet phldrT="[Texto]"/>
          <dgm:spPr/>
          <dgm:t>
            <a:bodyPr/>
            <a:lstStyle/>
            <a:p>
              <a14:m>
                <m:oMathPara xmlns:m="http://schemas.openxmlformats.org/officeDocument/2006/math">
                  <m:oMathParaPr>
                    <m:jc m:val="centerGroup"/>
                  </m:oMathParaPr>
                  <m:oMath xmlns:m="http://schemas.openxmlformats.org/officeDocument/2006/math">
                    <m:r>
                      <a:rPr lang="es-EC" b="1" i="1">
                        <a:latin typeface="Cambria Math"/>
                      </a:rPr>
                      <m:t>𝟎</m:t>
                    </m:r>
                    <m:r>
                      <a:rPr lang="es-EC" b="1" i="1">
                        <a:latin typeface="Cambria Math"/>
                      </a:rPr>
                      <m:t>.</m:t>
                    </m:r>
                    <m:r>
                      <a:rPr lang="es-EC" b="1" i="1">
                        <a:latin typeface="Cambria Math"/>
                      </a:rPr>
                      <m:t>𝟓𝟒𝟓𝟒</m:t>
                    </m:r>
                    <m:r>
                      <a:rPr lang="es-EC" b="1" i="1">
                        <a:latin typeface="Cambria Math"/>
                      </a:rPr>
                      <m:t>∗</m:t>
                    </m:r>
                    <m:r>
                      <a:rPr lang="es-EC" b="1" i="1">
                        <a:latin typeface="Cambria Math"/>
                      </a:rPr>
                      <m:t>𝟏𝟎𝟎</m:t>
                    </m:r>
                  </m:oMath>
                </m:oMathPara>
              </a14:m>
              <a:endParaRPr lang="es-EC" dirty="0"/>
            </a:p>
          </dgm:t>
        </dgm:pt>
      </mc:Choice>
      <mc:Fallback>
        <dgm:pt modelId="{0DBB5519-94D8-4A75-8EA5-4B25A2051F73}">
          <dgm:prSet phldrT="[Texto]"/>
          <dgm:spPr/>
          <dgm:t>
            <a:bodyPr/>
            <a:lstStyle/>
            <a:p>
              <a:r>
                <a:rPr lang="es-EC" b="1" i="0">
                  <a:latin typeface="Cambria Math"/>
                </a:rPr>
                <a:t>𝟎.𝟓𝟒𝟓𝟒∗𝟏𝟎𝟎</a:t>
              </a:r>
              <a:endParaRPr lang="es-EC" dirty="0"/>
            </a:p>
          </dgm:t>
        </dgm:pt>
      </mc:Fallback>
    </mc:AlternateContent>
    <dgm:pt modelId="{CAD53C58-849A-459B-B0DD-13F40F21C1B0}" type="parTrans" cxnId="{C3B13485-11DC-42F2-BB31-E232CA808BEE}">
      <dgm:prSet/>
      <dgm:spPr/>
      <dgm:t>
        <a:bodyPr/>
        <a:lstStyle/>
        <a:p>
          <a:endParaRPr lang="es-EC"/>
        </a:p>
      </dgm:t>
    </dgm:pt>
    <dgm:pt modelId="{700F02C6-B189-4AAB-A542-98DAC91092C2}" type="sibTrans" cxnId="{C3B13485-11DC-42F2-BB31-E232CA808BEE}">
      <dgm:prSet/>
      <dgm:spPr/>
      <dgm:t>
        <a:bodyPr/>
        <a:lstStyle/>
        <a:p>
          <a:endParaRPr lang="es-EC"/>
        </a:p>
      </dgm:t>
    </dgm:pt>
    <dgm:pt modelId="{B2E0AB7E-6C3C-46C3-BB9B-B44BE36A8709}" type="pres">
      <dgm:prSet presAssocID="{AC585CAC-CC19-451E-89FD-ACF80A5BFD1B}" presName="Name0" presStyleCnt="0">
        <dgm:presLayoutVars>
          <dgm:dir/>
          <dgm:animLvl val="lvl"/>
          <dgm:resizeHandles val="exact"/>
        </dgm:presLayoutVars>
      </dgm:prSet>
      <dgm:spPr/>
    </dgm:pt>
    <dgm:pt modelId="{1CC811B5-968F-4AB5-ABD4-D1AA92971E60}" type="pres">
      <dgm:prSet presAssocID="{48FB7751-2ABD-4669-BB4A-A4FE4C002ECA}" presName="boxAndChildren" presStyleCnt="0"/>
      <dgm:spPr/>
    </dgm:pt>
    <dgm:pt modelId="{9B9626BD-D536-4497-AA6D-5E8625BBCA07}" type="pres">
      <dgm:prSet presAssocID="{48FB7751-2ABD-4669-BB4A-A4FE4C002ECA}" presName="parentTextBox" presStyleLbl="node1" presStyleIdx="0" presStyleCnt="3"/>
      <dgm:spPr/>
    </dgm:pt>
    <dgm:pt modelId="{5211D9EA-6568-4064-8621-B9F4CAF1C82A}" type="pres">
      <dgm:prSet presAssocID="{700F02C6-B189-4AAB-A542-98DAC91092C2}" presName="sp" presStyleCnt="0"/>
      <dgm:spPr/>
    </dgm:pt>
    <dgm:pt modelId="{2D1262E2-B77D-4AB5-AB84-B1FE3E4FF925}" type="pres">
      <dgm:prSet presAssocID="{0DBB5519-94D8-4A75-8EA5-4B25A2051F73}" presName="arrowAndChildren" presStyleCnt="0"/>
      <dgm:spPr/>
    </dgm:pt>
    <dgm:pt modelId="{654E80AB-E426-4AF3-9814-2C9F75115120}" type="pres">
      <dgm:prSet presAssocID="{0DBB5519-94D8-4A75-8EA5-4B25A2051F73}" presName="parentTextArrow" presStyleLbl="node1" presStyleIdx="1" presStyleCnt="3"/>
      <dgm:spPr/>
    </dgm:pt>
    <dgm:pt modelId="{ED9A29E9-6149-45B9-9904-65927A2AD1BF}" type="pres">
      <dgm:prSet presAssocID="{E37BF081-2477-4848-9740-EB2AD70B423C}" presName="sp" presStyleCnt="0"/>
      <dgm:spPr/>
    </dgm:pt>
    <dgm:pt modelId="{8445820A-E6A5-4039-ADE8-61E4DA9F7136}" type="pres">
      <dgm:prSet presAssocID="{7150F6E5-7CC8-46A8-B04B-5D7F4ED7AC8F}" presName="arrowAndChildren" presStyleCnt="0"/>
      <dgm:spPr/>
    </dgm:pt>
    <dgm:pt modelId="{275ECE11-7768-455D-897B-1B69E381ED92}" type="pres">
      <dgm:prSet presAssocID="{7150F6E5-7CC8-46A8-B04B-5D7F4ED7AC8F}" presName="parentTextArrow" presStyleLbl="node1" presStyleIdx="2" presStyleCnt="3"/>
      <dgm:spPr/>
      <dgm:t>
        <a:bodyPr/>
        <a:lstStyle/>
        <a:p>
          <a:endParaRPr lang="es-EC"/>
        </a:p>
      </dgm:t>
    </dgm:pt>
  </dgm:ptLst>
  <dgm:cxnLst>
    <dgm:cxn modelId="{7AFDB936-D956-418E-AC48-7DA033DAEF55}" type="presOf" srcId="{48FB7751-2ABD-4669-BB4A-A4FE4C002ECA}" destId="{9B9626BD-D536-4497-AA6D-5E8625BBCA07}" srcOrd="0" destOrd="0" presId="urn:microsoft.com/office/officeart/2005/8/layout/process4"/>
    <dgm:cxn modelId="{49D7E01B-78D5-4408-A88A-1D9C62A04C24}" type="presOf" srcId="{0DBB5519-94D8-4A75-8EA5-4B25A2051F73}" destId="{654E80AB-E426-4AF3-9814-2C9F75115120}" srcOrd="0" destOrd="0" presId="urn:microsoft.com/office/officeart/2005/8/layout/process4"/>
    <dgm:cxn modelId="{C3B13485-11DC-42F2-BB31-E232CA808BEE}" srcId="{AC585CAC-CC19-451E-89FD-ACF80A5BFD1B}" destId="{0DBB5519-94D8-4A75-8EA5-4B25A2051F73}" srcOrd="1" destOrd="0" parTransId="{CAD53C58-849A-459B-B0DD-13F40F21C1B0}" sibTransId="{700F02C6-B189-4AAB-A542-98DAC91092C2}"/>
    <dgm:cxn modelId="{D413C49B-21FA-42AC-935C-89C34A06AA04}" srcId="{AC585CAC-CC19-451E-89FD-ACF80A5BFD1B}" destId="{7150F6E5-7CC8-46A8-B04B-5D7F4ED7AC8F}" srcOrd="0" destOrd="0" parTransId="{0F7717BD-5824-407E-AF8C-6C6E3A5A4C36}" sibTransId="{E37BF081-2477-4848-9740-EB2AD70B423C}"/>
    <dgm:cxn modelId="{B5C6B191-35BF-4C02-A158-41D72D3CEEC7}" type="presOf" srcId="{AC585CAC-CC19-451E-89FD-ACF80A5BFD1B}" destId="{B2E0AB7E-6C3C-46C3-BB9B-B44BE36A8709}" srcOrd="0" destOrd="0" presId="urn:microsoft.com/office/officeart/2005/8/layout/process4"/>
    <dgm:cxn modelId="{8704920A-5132-4F98-B456-8BC73DE26D7A}" srcId="{AC585CAC-CC19-451E-89FD-ACF80A5BFD1B}" destId="{48FB7751-2ABD-4669-BB4A-A4FE4C002ECA}" srcOrd="2" destOrd="0" parTransId="{EF5DE2A4-0B37-4A06-9FAB-72DC86C57483}" sibTransId="{931E58F5-8243-4508-AD3A-0C9BDFEFC8C8}"/>
    <dgm:cxn modelId="{74A573D2-C229-4E36-8441-BE2DA278D148}" type="presOf" srcId="{7150F6E5-7CC8-46A8-B04B-5D7F4ED7AC8F}" destId="{275ECE11-7768-455D-897B-1B69E381ED92}" srcOrd="0" destOrd="0" presId="urn:microsoft.com/office/officeart/2005/8/layout/process4"/>
    <dgm:cxn modelId="{DA796FB3-6CCB-400E-8A8F-9D51AD32FA84}" type="presParOf" srcId="{B2E0AB7E-6C3C-46C3-BB9B-B44BE36A8709}" destId="{1CC811B5-968F-4AB5-ABD4-D1AA92971E60}" srcOrd="0" destOrd="0" presId="urn:microsoft.com/office/officeart/2005/8/layout/process4"/>
    <dgm:cxn modelId="{F441B397-32F3-41C9-8989-D31E5BEA3207}" type="presParOf" srcId="{1CC811B5-968F-4AB5-ABD4-D1AA92971E60}" destId="{9B9626BD-D536-4497-AA6D-5E8625BBCA07}" srcOrd="0" destOrd="0" presId="urn:microsoft.com/office/officeart/2005/8/layout/process4"/>
    <dgm:cxn modelId="{2750A0E7-1A16-4081-AD95-2BDE88FF161F}" type="presParOf" srcId="{B2E0AB7E-6C3C-46C3-BB9B-B44BE36A8709}" destId="{5211D9EA-6568-4064-8621-B9F4CAF1C82A}" srcOrd="1" destOrd="0" presId="urn:microsoft.com/office/officeart/2005/8/layout/process4"/>
    <dgm:cxn modelId="{876C397A-6D80-479C-A5AD-8127F40DD4A5}" type="presParOf" srcId="{B2E0AB7E-6C3C-46C3-BB9B-B44BE36A8709}" destId="{2D1262E2-B77D-4AB5-AB84-B1FE3E4FF925}" srcOrd="2" destOrd="0" presId="urn:microsoft.com/office/officeart/2005/8/layout/process4"/>
    <dgm:cxn modelId="{FB5C9F0C-30E8-4247-ABCF-AE8DD3B083F7}" type="presParOf" srcId="{2D1262E2-B77D-4AB5-AB84-B1FE3E4FF925}" destId="{654E80AB-E426-4AF3-9814-2C9F75115120}" srcOrd="0" destOrd="0" presId="urn:microsoft.com/office/officeart/2005/8/layout/process4"/>
    <dgm:cxn modelId="{650D80C0-FDF2-4DCA-A0A2-E79B8DDB86E9}" type="presParOf" srcId="{B2E0AB7E-6C3C-46C3-BB9B-B44BE36A8709}" destId="{ED9A29E9-6149-45B9-9904-65927A2AD1BF}" srcOrd="3" destOrd="0" presId="urn:microsoft.com/office/officeart/2005/8/layout/process4"/>
    <dgm:cxn modelId="{69292D82-3E99-4F53-B2D1-98FFC58197AA}" type="presParOf" srcId="{B2E0AB7E-6C3C-46C3-BB9B-B44BE36A8709}" destId="{8445820A-E6A5-4039-ADE8-61E4DA9F7136}" srcOrd="4" destOrd="0" presId="urn:microsoft.com/office/officeart/2005/8/layout/process4"/>
    <dgm:cxn modelId="{3715B14A-5153-46C8-9B56-CBD22D9B4287}" type="presParOf" srcId="{8445820A-E6A5-4039-ADE8-61E4DA9F7136}" destId="{275ECE11-7768-455D-897B-1B69E381ED9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585CAC-CC19-451E-89FD-ACF80A5BFD1B}"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s-EC"/>
        </a:p>
      </dgm:t>
    </dgm:pt>
    <dgm:pt modelId="{7150F6E5-7CC8-46A8-B04B-5D7F4ED7AC8F}">
      <dgm:prSet phldrT="[Texto]"/>
      <dgm:spPr>
        <a:blipFill rotWithShape="1">
          <a:blip xmlns:r="http://schemas.openxmlformats.org/officeDocument/2006/relationships" r:embed="rId1"/>
          <a:stretch>
            <a:fillRect/>
          </a:stretch>
        </a:blipFill>
      </dgm:spPr>
      <dgm:t>
        <a:bodyPr/>
        <a:lstStyle/>
        <a:p>
          <a:r>
            <a:rPr lang="es-EC">
              <a:noFill/>
            </a:rPr>
            <a:t> </a:t>
          </a:r>
        </a:p>
      </dgm:t>
    </dgm:pt>
    <dgm:pt modelId="{0F7717BD-5824-407E-AF8C-6C6E3A5A4C36}" type="parTrans" cxnId="{D413C49B-21FA-42AC-935C-89C34A06AA04}">
      <dgm:prSet/>
      <dgm:spPr/>
      <dgm:t>
        <a:bodyPr/>
        <a:lstStyle/>
        <a:p>
          <a:endParaRPr lang="es-EC"/>
        </a:p>
      </dgm:t>
    </dgm:pt>
    <dgm:pt modelId="{E37BF081-2477-4848-9740-EB2AD70B423C}" type="sibTrans" cxnId="{D413C49B-21FA-42AC-935C-89C34A06AA04}">
      <dgm:prSet/>
      <dgm:spPr/>
      <dgm:t>
        <a:bodyPr/>
        <a:lstStyle/>
        <a:p>
          <a:endParaRPr lang="es-EC"/>
        </a:p>
      </dgm:t>
    </dgm:pt>
    <dgm:pt modelId="{48FB7751-2ABD-4669-BB4A-A4FE4C002ECA}">
      <dgm:prSet phldrT="[Texto]"/>
      <dgm:spPr>
        <a:blipFill rotWithShape="1">
          <a:blip xmlns:r="http://schemas.openxmlformats.org/officeDocument/2006/relationships" r:embed="rId2"/>
          <a:stretch>
            <a:fillRect/>
          </a:stretch>
        </a:blipFill>
      </dgm:spPr>
      <dgm:t>
        <a:bodyPr/>
        <a:lstStyle/>
        <a:p>
          <a:r>
            <a:rPr lang="es-EC">
              <a:noFill/>
            </a:rPr>
            <a:t> </a:t>
          </a:r>
        </a:p>
      </dgm:t>
    </dgm:pt>
    <dgm:pt modelId="{EF5DE2A4-0B37-4A06-9FAB-72DC86C57483}" type="parTrans" cxnId="{8704920A-5132-4F98-B456-8BC73DE26D7A}">
      <dgm:prSet/>
      <dgm:spPr/>
      <dgm:t>
        <a:bodyPr/>
        <a:lstStyle/>
        <a:p>
          <a:endParaRPr lang="es-EC"/>
        </a:p>
      </dgm:t>
    </dgm:pt>
    <dgm:pt modelId="{931E58F5-8243-4508-AD3A-0C9BDFEFC8C8}" type="sibTrans" cxnId="{8704920A-5132-4F98-B456-8BC73DE26D7A}">
      <dgm:prSet/>
      <dgm:spPr/>
      <dgm:t>
        <a:bodyPr/>
        <a:lstStyle/>
        <a:p>
          <a:endParaRPr lang="es-EC"/>
        </a:p>
      </dgm:t>
    </dgm:pt>
    <dgm:pt modelId="{0DBB5519-94D8-4A75-8EA5-4B25A2051F73}">
      <dgm:prSet phldrT="[Texto]"/>
      <dgm:spPr>
        <a:blipFill rotWithShape="1">
          <a:blip xmlns:r="http://schemas.openxmlformats.org/officeDocument/2006/relationships" r:embed="rId3"/>
          <a:stretch>
            <a:fillRect/>
          </a:stretch>
        </a:blipFill>
      </dgm:spPr>
      <dgm:t>
        <a:bodyPr/>
        <a:lstStyle/>
        <a:p>
          <a:r>
            <a:rPr lang="es-EC">
              <a:noFill/>
            </a:rPr>
            <a:t> </a:t>
          </a:r>
        </a:p>
      </dgm:t>
    </dgm:pt>
    <dgm:pt modelId="{CAD53C58-849A-459B-B0DD-13F40F21C1B0}" type="parTrans" cxnId="{C3B13485-11DC-42F2-BB31-E232CA808BEE}">
      <dgm:prSet/>
      <dgm:spPr/>
      <dgm:t>
        <a:bodyPr/>
        <a:lstStyle/>
        <a:p>
          <a:endParaRPr lang="es-EC"/>
        </a:p>
      </dgm:t>
    </dgm:pt>
    <dgm:pt modelId="{700F02C6-B189-4AAB-A542-98DAC91092C2}" type="sibTrans" cxnId="{C3B13485-11DC-42F2-BB31-E232CA808BEE}">
      <dgm:prSet/>
      <dgm:spPr/>
      <dgm:t>
        <a:bodyPr/>
        <a:lstStyle/>
        <a:p>
          <a:endParaRPr lang="es-EC"/>
        </a:p>
      </dgm:t>
    </dgm:pt>
    <dgm:pt modelId="{B2E0AB7E-6C3C-46C3-BB9B-B44BE36A8709}" type="pres">
      <dgm:prSet presAssocID="{AC585CAC-CC19-451E-89FD-ACF80A5BFD1B}" presName="Name0" presStyleCnt="0">
        <dgm:presLayoutVars>
          <dgm:dir/>
          <dgm:animLvl val="lvl"/>
          <dgm:resizeHandles val="exact"/>
        </dgm:presLayoutVars>
      </dgm:prSet>
      <dgm:spPr/>
    </dgm:pt>
    <dgm:pt modelId="{1CC811B5-968F-4AB5-ABD4-D1AA92971E60}" type="pres">
      <dgm:prSet presAssocID="{48FB7751-2ABD-4669-BB4A-A4FE4C002ECA}" presName="boxAndChildren" presStyleCnt="0"/>
      <dgm:spPr/>
    </dgm:pt>
    <dgm:pt modelId="{9B9626BD-D536-4497-AA6D-5E8625BBCA07}" type="pres">
      <dgm:prSet presAssocID="{48FB7751-2ABD-4669-BB4A-A4FE4C002ECA}" presName="parentTextBox" presStyleLbl="node1" presStyleIdx="0" presStyleCnt="3"/>
      <dgm:spPr/>
    </dgm:pt>
    <dgm:pt modelId="{5211D9EA-6568-4064-8621-B9F4CAF1C82A}" type="pres">
      <dgm:prSet presAssocID="{700F02C6-B189-4AAB-A542-98DAC91092C2}" presName="sp" presStyleCnt="0"/>
      <dgm:spPr/>
    </dgm:pt>
    <dgm:pt modelId="{2D1262E2-B77D-4AB5-AB84-B1FE3E4FF925}" type="pres">
      <dgm:prSet presAssocID="{0DBB5519-94D8-4A75-8EA5-4B25A2051F73}" presName="arrowAndChildren" presStyleCnt="0"/>
      <dgm:spPr/>
    </dgm:pt>
    <dgm:pt modelId="{654E80AB-E426-4AF3-9814-2C9F75115120}" type="pres">
      <dgm:prSet presAssocID="{0DBB5519-94D8-4A75-8EA5-4B25A2051F73}" presName="parentTextArrow" presStyleLbl="node1" presStyleIdx="1" presStyleCnt="3"/>
      <dgm:spPr/>
    </dgm:pt>
    <dgm:pt modelId="{ED9A29E9-6149-45B9-9904-65927A2AD1BF}" type="pres">
      <dgm:prSet presAssocID="{E37BF081-2477-4848-9740-EB2AD70B423C}" presName="sp" presStyleCnt="0"/>
      <dgm:spPr/>
    </dgm:pt>
    <dgm:pt modelId="{8445820A-E6A5-4039-ADE8-61E4DA9F7136}" type="pres">
      <dgm:prSet presAssocID="{7150F6E5-7CC8-46A8-B04B-5D7F4ED7AC8F}" presName="arrowAndChildren" presStyleCnt="0"/>
      <dgm:spPr/>
    </dgm:pt>
    <dgm:pt modelId="{275ECE11-7768-455D-897B-1B69E381ED92}" type="pres">
      <dgm:prSet presAssocID="{7150F6E5-7CC8-46A8-B04B-5D7F4ED7AC8F}" presName="parentTextArrow" presStyleLbl="node1" presStyleIdx="2" presStyleCnt="3"/>
      <dgm:spPr/>
      <dgm:t>
        <a:bodyPr/>
        <a:lstStyle/>
        <a:p>
          <a:endParaRPr lang="es-EC"/>
        </a:p>
      </dgm:t>
    </dgm:pt>
  </dgm:ptLst>
  <dgm:cxnLst>
    <dgm:cxn modelId="{7AFDB936-D956-418E-AC48-7DA033DAEF55}" type="presOf" srcId="{48FB7751-2ABD-4669-BB4A-A4FE4C002ECA}" destId="{9B9626BD-D536-4497-AA6D-5E8625BBCA07}" srcOrd="0" destOrd="0" presId="urn:microsoft.com/office/officeart/2005/8/layout/process4"/>
    <dgm:cxn modelId="{49D7E01B-78D5-4408-A88A-1D9C62A04C24}" type="presOf" srcId="{0DBB5519-94D8-4A75-8EA5-4B25A2051F73}" destId="{654E80AB-E426-4AF3-9814-2C9F75115120}" srcOrd="0" destOrd="0" presId="urn:microsoft.com/office/officeart/2005/8/layout/process4"/>
    <dgm:cxn modelId="{C3B13485-11DC-42F2-BB31-E232CA808BEE}" srcId="{AC585CAC-CC19-451E-89FD-ACF80A5BFD1B}" destId="{0DBB5519-94D8-4A75-8EA5-4B25A2051F73}" srcOrd="1" destOrd="0" parTransId="{CAD53C58-849A-459B-B0DD-13F40F21C1B0}" sibTransId="{700F02C6-B189-4AAB-A542-98DAC91092C2}"/>
    <dgm:cxn modelId="{D413C49B-21FA-42AC-935C-89C34A06AA04}" srcId="{AC585CAC-CC19-451E-89FD-ACF80A5BFD1B}" destId="{7150F6E5-7CC8-46A8-B04B-5D7F4ED7AC8F}" srcOrd="0" destOrd="0" parTransId="{0F7717BD-5824-407E-AF8C-6C6E3A5A4C36}" sibTransId="{E37BF081-2477-4848-9740-EB2AD70B423C}"/>
    <dgm:cxn modelId="{B5C6B191-35BF-4C02-A158-41D72D3CEEC7}" type="presOf" srcId="{AC585CAC-CC19-451E-89FD-ACF80A5BFD1B}" destId="{B2E0AB7E-6C3C-46C3-BB9B-B44BE36A8709}" srcOrd="0" destOrd="0" presId="urn:microsoft.com/office/officeart/2005/8/layout/process4"/>
    <dgm:cxn modelId="{8704920A-5132-4F98-B456-8BC73DE26D7A}" srcId="{AC585CAC-CC19-451E-89FD-ACF80A5BFD1B}" destId="{48FB7751-2ABD-4669-BB4A-A4FE4C002ECA}" srcOrd="2" destOrd="0" parTransId="{EF5DE2A4-0B37-4A06-9FAB-72DC86C57483}" sibTransId="{931E58F5-8243-4508-AD3A-0C9BDFEFC8C8}"/>
    <dgm:cxn modelId="{74A573D2-C229-4E36-8441-BE2DA278D148}" type="presOf" srcId="{7150F6E5-7CC8-46A8-B04B-5D7F4ED7AC8F}" destId="{275ECE11-7768-455D-897B-1B69E381ED92}" srcOrd="0" destOrd="0" presId="urn:microsoft.com/office/officeart/2005/8/layout/process4"/>
    <dgm:cxn modelId="{DA796FB3-6CCB-400E-8A8F-9D51AD32FA84}" type="presParOf" srcId="{B2E0AB7E-6C3C-46C3-BB9B-B44BE36A8709}" destId="{1CC811B5-968F-4AB5-ABD4-D1AA92971E60}" srcOrd="0" destOrd="0" presId="urn:microsoft.com/office/officeart/2005/8/layout/process4"/>
    <dgm:cxn modelId="{F441B397-32F3-41C9-8989-D31E5BEA3207}" type="presParOf" srcId="{1CC811B5-968F-4AB5-ABD4-D1AA92971E60}" destId="{9B9626BD-D536-4497-AA6D-5E8625BBCA07}" srcOrd="0" destOrd="0" presId="urn:microsoft.com/office/officeart/2005/8/layout/process4"/>
    <dgm:cxn modelId="{2750A0E7-1A16-4081-AD95-2BDE88FF161F}" type="presParOf" srcId="{B2E0AB7E-6C3C-46C3-BB9B-B44BE36A8709}" destId="{5211D9EA-6568-4064-8621-B9F4CAF1C82A}" srcOrd="1" destOrd="0" presId="urn:microsoft.com/office/officeart/2005/8/layout/process4"/>
    <dgm:cxn modelId="{876C397A-6D80-479C-A5AD-8127F40DD4A5}" type="presParOf" srcId="{B2E0AB7E-6C3C-46C3-BB9B-B44BE36A8709}" destId="{2D1262E2-B77D-4AB5-AB84-B1FE3E4FF925}" srcOrd="2" destOrd="0" presId="urn:microsoft.com/office/officeart/2005/8/layout/process4"/>
    <dgm:cxn modelId="{FB5C9F0C-30E8-4247-ABCF-AE8DD3B083F7}" type="presParOf" srcId="{2D1262E2-B77D-4AB5-AB84-B1FE3E4FF925}" destId="{654E80AB-E426-4AF3-9814-2C9F75115120}" srcOrd="0" destOrd="0" presId="urn:microsoft.com/office/officeart/2005/8/layout/process4"/>
    <dgm:cxn modelId="{650D80C0-FDF2-4DCA-A0A2-E79B8DDB86E9}" type="presParOf" srcId="{B2E0AB7E-6C3C-46C3-BB9B-B44BE36A8709}" destId="{ED9A29E9-6149-45B9-9904-65927A2AD1BF}" srcOrd="3" destOrd="0" presId="urn:microsoft.com/office/officeart/2005/8/layout/process4"/>
    <dgm:cxn modelId="{69292D82-3E99-4F53-B2D1-98FFC58197AA}" type="presParOf" srcId="{B2E0AB7E-6C3C-46C3-BB9B-B44BE36A8709}" destId="{8445820A-E6A5-4039-ADE8-61E4DA9F7136}" srcOrd="4" destOrd="0" presId="urn:microsoft.com/office/officeart/2005/8/layout/process4"/>
    <dgm:cxn modelId="{3715B14A-5153-46C8-9B56-CBD22D9B4287}" type="presParOf" srcId="{8445820A-E6A5-4039-ADE8-61E4DA9F7136}" destId="{275ECE11-7768-455D-897B-1B69E381ED9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1F89142-E7E3-46F0-9CE0-454A3334727C}"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s-EC"/>
        </a:p>
      </dgm:t>
    </dgm:pt>
    <dgm:pt modelId="{EC1BBFDC-D480-47FA-8D5F-90ADE3D9B060}">
      <dgm:prSet phldrT="[Texto]" custT="1"/>
      <dgm:spPr/>
      <dgm:t>
        <a:bodyPr/>
        <a:lstStyle/>
        <a:p>
          <a:r>
            <a:rPr lang="es-EC" sz="1600" b="1" dirty="0" smtClean="0">
              <a:solidFill>
                <a:schemeClr val="tx1"/>
              </a:solidFill>
            </a:rPr>
            <a:t>RAINFOREST ALLIANCE</a:t>
          </a:r>
          <a:endParaRPr lang="es-EC" sz="1600" b="1" dirty="0">
            <a:solidFill>
              <a:schemeClr val="tx1"/>
            </a:solidFill>
          </a:endParaRPr>
        </a:p>
      </dgm:t>
    </dgm:pt>
    <dgm:pt modelId="{4B6E5348-57FD-4D3F-BE66-BBDB8A17E585}" type="parTrans" cxnId="{6F97F5BB-619B-464C-B2D5-E25D6481A004}">
      <dgm:prSet/>
      <dgm:spPr/>
      <dgm:t>
        <a:bodyPr/>
        <a:lstStyle/>
        <a:p>
          <a:endParaRPr lang="es-EC"/>
        </a:p>
      </dgm:t>
    </dgm:pt>
    <dgm:pt modelId="{5F725DEE-9593-4E72-9643-3F1381E6F6B9}" type="sibTrans" cxnId="{6F97F5BB-619B-464C-B2D5-E25D6481A004}">
      <dgm:prSet/>
      <dgm:spPr/>
      <dgm:t>
        <a:bodyPr/>
        <a:lstStyle/>
        <a:p>
          <a:endParaRPr lang="es-EC"/>
        </a:p>
      </dgm:t>
    </dgm:pt>
    <dgm:pt modelId="{3A329DE7-2D39-403C-A046-0E7EBC0C3D93}">
      <dgm:prSet phldrT="[Texto]" custT="1"/>
      <dgm:spPr/>
      <dgm:t>
        <a:bodyPr/>
        <a:lstStyle/>
        <a:p>
          <a:pPr algn="ctr"/>
          <a:r>
            <a:rPr lang="es-EC" sz="1600" dirty="0" smtClean="0"/>
            <a:t>Proteger al ecosistema, personas, y vida silvestre</a:t>
          </a:r>
          <a:endParaRPr lang="es-EC" sz="1600" dirty="0"/>
        </a:p>
      </dgm:t>
    </dgm:pt>
    <dgm:pt modelId="{4AEA7399-4794-4A43-9D7D-499B56514066}" type="parTrans" cxnId="{C0D398FF-B121-4575-8F51-C44E9F1221CC}">
      <dgm:prSet/>
      <dgm:spPr/>
      <dgm:t>
        <a:bodyPr/>
        <a:lstStyle/>
        <a:p>
          <a:endParaRPr lang="es-EC"/>
        </a:p>
      </dgm:t>
    </dgm:pt>
    <dgm:pt modelId="{C393F6F9-C643-45D0-A12E-CD8FB2BBBD21}" type="sibTrans" cxnId="{C0D398FF-B121-4575-8F51-C44E9F1221CC}">
      <dgm:prSet/>
      <dgm:spPr/>
      <dgm:t>
        <a:bodyPr/>
        <a:lstStyle/>
        <a:p>
          <a:endParaRPr lang="es-EC"/>
        </a:p>
      </dgm:t>
    </dgm:pt>
    <dgm:pt modelId="{166860CA-3210-4394-A843-D3B15242883A}">
      <dgm:prSet phldrT="[Texto]" custT="1"/>
      <dgm:spPr/>
      <dgm:t>
        <a:bodyPr/>
        <a:lstStyle/>
        <a:p>
          <a:r>
            <a:rPr lang="es-EC" sz="1600" b="1" dirty="0" smtClean="0">
              <a:solidFill>
                <a:schemeClr val="tx1"/>
              </a:solidFill>
            </a:rPr>
            <a:t>CERTIFICACIÓN ORGÁNICA</a:t>
          </a:r>
          <a:endParaRPr lang="es-EC" sz="1600" b="1" dirty="0">
            <a:solidFill>
              <a:schemeClr val="tx1"/>
            </a:solidFill>
          </a:endParaRPr>
        </a:p>
      </dgm:t>
    </dgm:pt>
    <dgm:pt modelId="{80B8F97B-304E-4E36-8692-F80FE4CD314B}" type="parTrans" cxnId="{E50DC0C4-03C1-43B1-8CDE-2DCEC6234631}">
      <dgm:prSet/>
      <dgm:spPr/>
      <dgm:t>
        <a:bodyPr/>
        <a:lstStyle/>
        <a:p>
          <a:endParaRPr lang="es-EC"/>
        </a:p>
      </dgm:t>
    </dgm:pt>
    <dgm:pt modelId="{D305A289-3EF5-4581-AF2A-45E2701F5D08}" type="sibTrans" cxnId="{E50DC0C4-03C1-43B1-8CDE-2DCEC6234631}">
      <dgm:prSet/>
      <dgm:spPr/>
      <dgm:t>
        <a:bodyPr/>
        <a:lstStyle/>
        <a:p>
          <a:endParaRPr lang="es-EC"/>
        </a:p>
      </dgm:t>
    </dgm:pt>
    <dgm:pt modelId="{29A6335E-6CEC-46D4-BE96-2A672CDACADC}">
      <dgm:prSet phldrT="[Texto]" custT="1"/>
      <dgm:spPr/>
      <dgm:t>
        <a:bodyPr/>
        <a:lstStyle/>
        <a:p>
          <a:r>
            <a:rPr lang="es-EC" sz="1600" b="1" dirty="0" smtClean="0">
              <a:solidFill>
                <a:schemeClr val="tx1"/>
              </a:solidFill>
            </a:rPr>
            <a:t>COMERCIO JUSTO </a:t>
          </a:r>
          <a:endParaRPr lang="es-EC" sz="1600" b="1" dirty="0">
            <a:solidFill>
              <a:schemeClr val="tx1"/>
            </a:solidFill>
          </a:endParaRPr>
        </a:p>
      </dgm:t>
    </dgm:pt>
    <dgm:pt modelId="{AC927592-420D-4ED7-ABC5-44E3F16F628C}" type="parTrans" cxnId="{2342BEE7-AEFE-445F-A85C-80462FA2F796}">
      <dgm:prSet/>
      <dgm:spPr/>
      <dgm:t>
        <a:bodyPr/>
        <a:lstStyle/>
        <a:p>
          <a:endParaRPr lang="es-EC"/>
        </a:p>
      </dgm:t>
    </dgm:pt>
    <dgm:pt modelId="{9C102A0F-489B-44AB-AFA5-C0E8B114A7CF}" type="sibTrans" cxnId="{2342BEE7-AEFE-445F-A85C-80462FA2F796}">
      <dgm:prSet/>
      <dgm:spPr/>
      <dgm:t>
        <a:bodyPr/>
        <a:lstStyle/>
        <a:p>
          <a:endParaRPr lang="es-EC"/>
        </a:p>
      </dgm:t>
    </dgm:pt>
    <dgm:pt modelId="{8BD214A7-279B-45A7-B12C-A50A8B362725}">
      <dgm:prSet phldrT="[Texto]" custT="1"/>
      <dgm:spPr/>
      <dgm:t>
        <a:bodyPr/>
        <a:lstStyle/>
        <a:p>
          <a:pPr algn="ctr"/>
          <a:r>
            <a:rPr lang="es-EC" sz="1600" dirty="0" smtClean="0"/>
            <a:t>OMC generar  beneficio y desarrollo para los pequeños productores</a:t>
          </a:r>
          <a:endParaRPr lang="es-EC" sz="1600" dirty="0"/>
        </a:p>
      </dgm:t>
    </dgm:pt>
    <dgm:pt modelId="{681F5EF8-7459-4420-B299-6AFE015C2DE1}" type="parTrans" cxnId="{AD25E58D-769F-4DFC-A7F7-6E6A8A6D0CBB}">
      <dgm:prSet/>
      <dgm:spPr/>
      <dgm:t>
        <a:bodyPr/>
        <a:lstStyle/>
        <a:p>
          <a:endParaRPr lang="es-EC"/>
        </a:p>
      </dgm:t>
    </dgm:pt>
    <dgm:pt modelId="{DC99874F-B746-479C-AF0C-C866A915D30F}" type="sibTrans" cxnId="{AD25E58D-769F-4DFC-A7F7-6E6A8A6D0CBB}">
      <dgm:prSet/>
      <dgm:spPr/>
      <dgm:t>
        <a:bodyPr/>
        <a:lstStyle/>
        <a:p>
          <a:endParaRPr lang="es-EC"/>
        </a:p>
      </dgm:t>
    </dgm:pt>
    <dgm:pt modelId="{F0515D4B-8EC0-4AB2-8C7D-383D57E0CCEC}">
      <dgm:prSet phldrT="[Texto]" custT="1"/>
      <dgm:spPr/>
      <dgm:t>
        <a:bodyPr/>
        <a:lstStyle/>
        <a:p>
          <a:pPr algn="ctr"/>
          <a:r>
            <a:rPr lang="es-EC" sz="1600" dirty="0" smtClean="0"/>
            <a:t>Reducción del impacto humano sobre el medioambiente.</a:t>
          </a:r>
          <a:endParaRPr lang="es-EC" sz="1600" dirty="0"/>
        </a:p>
      </dgm:t>
    </dgm:pt>
    <dgm:pt modelId="{DCE13D4E-E547-4D37-AC3C-4FC5A4F544E1}" type="parTrans" cxnId="{3DC25547-1A13-4EFA-A61D-CFBE1297D8C1}">
      <dgm:prSet/>
      <dgm:spPr/>
      <dgm:t>
        <a:bodyPr/>
        <a:lstStyle/>
        <a:p>
          <a:endParaRPr lang="es-EC"/>
        </a:p>
      </dgm:t>
    </dgm:pt>
    <dgm:pt modelId="{8A9A1CCB-870F-45B7-AD65-B5A451D659E4}" type="sibTrans" cxnId="{3DC25547-1A13-4EFA-A61D-CFBE1297D8C1}">
      <dgm:prSet/>
      <dgm:spPr/>
      <dgm:t>
        <a:bodyPr/>
        <a:lstStyle/>
        <a:p>
          <a:endParaRPr lang="es-EC"/>
        </a:p>
      </dgm:t>
    </dgm:pt>
    <dgm:pt modelId="{D82A2BDD-C484-4D13-BB5A-93162687ABAC}" type="pres">
      <dgm:prSet presAssocID="{31F89142-E7E3-46F0-9CE0-454A3334727C}" presName="Name0" presStyleCnt="0">
        <dgm:presLayoutVars>
          <dgm:dir/>
        </dgm:presLayoutVars>
      </dgm:prSet>
      <dgm:spPr/>
      <dgm:t>
        <a:bodyPr/>
        <a:lstStyle/>
        <a:p>
          <a:endParaRPr lang="es-EC"/>
        </a:p>
      </dgm:t>
    </dgm:pt>
    <dgm:pt modelId="{AD8917A5-6BC7-4741-B108-D9A4F6F31375}" type="pres">
      <dgm:prSet presAssocID="{EC1BBFDC-D480-47FA-8D5F-90ADE3D9B060}" presName="composite" presStyleCnt="0"/>
      <dgm:spPr/>
    </dgm:pt>
    <dgm:pt modelId="{21AE8EBA-825D-4E2D-B8FF-C2FC2F9B9CE6}" type="pres">
      <dgm:prSet presAssocID="{EC1BBFDC-D480-47FA-8D5F-90ADE3D9B060}" presName="Accent" presStyleLbl="alignAcc1" presStyleIdx="0" presStyleCnt="3"/>
      <dgm:spPr/>
    </dgm:pt>
    <dgm:pt modelId="{38C9DBE7-EC5C-418E-BB61-C61F8AF989B7}" type="pres">
      <dgm:prSet presAssocID="{EC1BBFDC-D480-47FA-8D5F-90ADE3D9B060}" presName="Image" presStyleLbl="node1" presStyleIdx="0" presStyleCnt="3"/>
      <dgm:spPr>
        <a:blipFill rotWithShape="1">
          <a:blip xmlns:r="http://schemas.openxmlformats.org/officeDocument/2006/relationships" r:embed="rId1"/>
          <a:stretch>
            <a:fillRect/>
          </a:stretch>
        </a:blipFill>
      </dgm:spPr>
      <dgm:t>
        <a:bodyPr/>
        <a:lstStyle/>
        <a:p>
          <a:endParaRPr lang="es-EC"/>
        </a:p>
      </dgm:t>
    </dgm:pt>
    <dgm:pt modelId="{C132E634-DB25-4BC6-8C89-674999E26079}" type="pres">
      <dgm:prSet presAssocID="{EC1BBFDC-D480-47FA-8D5F-90ADE3D9B060}" presName="Child" presStyleLbl="revTx" presStyleIdx="0" presStyleCnt="3">
        <dgm:presLayoutVars>
          <dgm:bulletEnabled val="1"/>
        </dgm:presLayoutVars>
      </dgm:prSet>
      <dgm:spPr/>
      <dgm:t>
        <a:bodyPr/>
        <a:lstStyle/>
        <a:p>
          <a:endParaRPr lang="es-EC"/>
        </a:p>
      </dgm:t>
    </dgm:pt>
    <dgm:pt modelId="{C483E8BC-6FFB-42C2-AC9F-0AB234F80F8A}" type="pres">
      <dgm:prSet presAssocID="{EC1BBFDC-D480-47FA-8D5F-90ADE3D9B060}" presName="Parent" presStyleLbl="alignNode1" presStyleIdx="0" presStyleCnt="3">
        <dgm:presLayoutVars>
          <dgm:bulletEnabled val="1"/>
        </dgm:presLayoutVars>
      </dgm:prSet>
      <dgm:spPr/>
      <dgm:t>
        <a:bodyPr/>
        <a:lstStyle/>
        <a:p>
          <a:endParaRPr lang="es-EC"/>
        </a:p>
      </dgm:t>
    </dgm:pt>
    <dgm:pt modelId="{78072073-CB5F-4CD9-8D61-F79F4309F2F4}" type="pres">
      <dgm:prSet presAssocID="{5F725DEE-9593-4E72-9643-3F1381E6F6B9}" presName="sibTrans" presStyleCnt="0"/>
      <dgm:spPr/>
    </dgm:pt>
    <dgm:pt modelId="{E1E9F0FF-CE8F-48F9-8EB2-692BD195EE34}" type="pres">
      <dgm:prSet presAssocID="{166860CA-3210-4394-A843-D3B15242883A}" presName="composite" presStyleCnt="0"/>
      <dgm:spPr/>
    </dgm:pt>
    <dgm:pt modelId="{7F8A98E8-516D-49E1-BC3C-EE49DE9695CA}" type="pres">
      <dgm:prSet presAssocID="{166860CA-3210-4394-A843-D3B15242883A}" presName="Accent" presStyleLbl="alignAcc1" presStyleIdx="1" presStyleCnt="3"/>
      <dgm:spPr/>
    </dgm:pt>
    <dgm:pt modelId="{D5362B21-9E36-4C28-9D24-A3F77A57A5DD}" type="pres">
      <dgm:prSet presAssocID="{166860CA-3210-4394-A843-D3B15242883A}" presName="Image" presStyleLbl="node1" presStyleIdx="1" presStyleCnt="3"/>
      <dgm:spPr>
        <a:blipFill rotWithShape="1">
          <a:blip xmlns:r="http://schemas.openxmlformats.org/officeDocument/2006/relationships" r:embed="rId2"/>
          <a:stretch>
            <a:fillRect/>
          </a:stretch>
        </a:blipFill>
      </dgm:spPr>
      <dgm:t>
        <a:bodyPr/>
        <a:lstStyle/>
        <a:p>
          <a:endParaRPr lang="es-EC"/>
        </a:p>
      </dgm:t>
    </dgm:pt>
    <dgm:pt modelId="{CB11C35B-3204-4CF2-B8E0-941BE12DEA63}" type="pres">
      <dgm:prSet presAssocID="{166860CA-3210-4394-A843-D3B15242883A}" presName="Child" presStyleLbl="revTx" presStyleIdx="1" presStyleCnt="3">
        <dgm:presLayoutVars>
          <dgm:bulletEnabled val="1"/>
        </dgm:presLayoutVars>
      </dgm:prSet>
      <dgm:spPr/>
      <dgm:t>
        <a:bodyPr/>
        <a:lstStyle/>
        <a:p>
          <a:endParaRPr lang="es-EC"/>
        </a:p>
      </dgm:t>
    </dgm:pt>
    <dgm:pt modelId="{E3830ECB-1A17-4FB7-ADDB-9D9105DFFA24}" type="pres">
      <dgm:prSet presAssocID="{166860CA-3210-4394-A843-D3B15242883A}" presName="Parent" presStyleLbl="alignNode1" presStyleIdx="1" presStyleCnt="3">
        <dgm:presLayoutVars>
          <dgm:bulletEnabled val="1"/>
        </dgm:presLayoutVars>
      </dgm:prSet>
      <dgm:spPr/>
      <dgm:t>
        <a:bodyPr/>
        <a:lstStyle/>
        <a:p>
          <a:endParaRPr lang="es-EC"/>
        </a:p>
      </dgm:t>
    </dgm:pt>
    <dgm:pt modelId="{EA657819-A9F6-41D8-869E-093EA839E6B2}" type="pres">
      <dgm:prSet presAssocID="{D305A289-3EF5-4581-AF2A-45E2701F5D08}" presName="sibTrans" presStyleCnt="0"/>
      <dgm:spPr/>
    </dgm:pt>
    <dgm:pt modelId="{27036519-6BBC-4777-9ED3-20A5076570C6}" type="pres">
      <dgm:prSet presAssocID="{29A6335E-6CEC-46D4-BE96-2A672CDACADC}" presName="composite" presStyleCnt="0"/>
      <dgm:spPr/>
    </dgm:pt>
    <dgm:pt modelId="{6320C415-B434-4F28-9004-791D915C125E}" type="pres">
      <dgm:prSet presAssocID="{29A6335E-6CEC-46D4-BE96-2A672CDACADC}" presName="Accent" presStyleLbl="alignAcc1" presStyleIdx="2" presStyleCnt="3"/>
      <dgm:spPr/>
    </dgm:pt>
    <dgm:pt modelId="{1FCB0EC5-454D-46CA-B8C1-2C40A411143E}" type="pres">
      <dgm:prSet presAssocID="{29A6335E-6CEC-46D4-BE96-2A672CDACADC}" presName="Image" presStyleLbl="node1" presStyleIdx="2" presStyleCnt="3"/>
      <dgm:spPr>
        <a:blipFill rotWithShape="1">
          <a:blip xmlns:r="http://schemas.openxmlformats.org/officeDocument/2006/relationships" r:embed="rId3"/>
          <a:stretch>
            <a:fillRect/>
          </a:stretch>
        </a:blipFill>
      </dgm:spPr>
      <dgm:t>
        <a:bodyPr/>
        <a:lstStyle/>
        <a:p>
          <a:endParaRPr lang="es-EC"/>
        </a:p>
      </dgm:t>
    </dgm:pt>
    <dgm:pt modelId="{22B464FE-9B90-4459-9A8B-F4BFAB65D9C0}" type="pres">
      <dgm:prSet presAssocID="{29A6335E-6CEC-46D4-BE96-2A672CDACADC}" presName="Child" presStyleLbl="revTx" presStyleIdx="2" presStyleCnt="3">
        <dgm:presLayoutVars>
          <dgm:bulletEnabled val="1"/>
        </dgm:presLayoutVars>
      </dgm:prSet>
      <dgm:spPr/>
      <dgm:t>
        <a:bodyPr/>
        <a:lstStyle/>
        <a:p>
          <a:endParaRPr lang="es-EC"/>
        </a:p>
      </dgm:t>
    </dgm:pt>
    <dgm:pt modelId="{4F1BA288-11AB-498D-8781-7FADD1B401DA}" type="pres">
      <dgm:prSet presAssocID="{29A6335E-6CEC-46D4-BE96-2A672CDACADC}" presName="Parent" presStyleLbl="alignNode1" presStyleIdx="2" presStyleCnt="3">
        <dgm:presLayoutVars>
          <dgm:bulletEnabled val="1"/>
        </dgm:presLayoutVars>
      </dgm:prSet>
      <dgm:spPr/>
      <dgm:t>
        <a:bodyPr/>
        <a:lstStyle/>
        <a:p>
          <a:endParaRPr lang="es-EC"/>
        </a:p>
      </dgm:t>
    </dgm:pt>
  </dgm:ptLst>
  <dgm:cxnLst>
    <dgm:cxn modelId="{890DF345-6A2C-4302-BDBB-50BF76321956}" type="presOf" srcId="{3A329DE7-2D39-403C-A046-0E7EBC0C3D93}" destId="{C132E634-DB25-4BC6-8C89-674999E26079}" srcOrd="0" destOrd="0" presId="urn:microsoft.com/office/officeart/2008/layout/TitlePictureLineup"/>
    <dgm:cxn modelId="{2342BEE7-AEFE-445F-A85C-80462FA2F796}" srcId="{31F89142-E7E3-46F0-9CE0-454A3334727C}" destId="{29A6335E-6CEC-46D4-BE96-2A672CDACADC}" srcOrd="2" destOrd="0" parTransId="{AC927592-420D-4ED7-ABC5-44E3F16F628C}" sibTransId="{9C102A0F-489B-44AB-AFA5-C0E8B114A7CF}"/>
    <dgm:cxn modelId="{E50DC0C4-03C1-43B1-8CDE-2DCEC6234631}" srcId="{31F89142-E7E3-46F0-9CE0-454A3334727C}" destId="{166860CA-3210-4394-A843-D3B15242883A}" srcOrd="1" destOrd="0" parTransId="{80B8F97B-304E-4E36-8692-F80FE4CD314B}" sibTransId="{D305A289-3EF5-4581-AF2A-45E2701F5D08}"/>
    <dgm:cxn modelId="{C470A252-84A6-4C6C-98BD-E653CDBF575F}" type="presOf" srcId="{31F89142-E7E3-46F0-9CE0-454A3334727C}" destId="{D82A2BDD-C484-4D13-BB5A-93162687ABAC}" srcOrd="0" destOrd="0" presId="urn:microsoft.com/office/officeart/2008/layout/TitlePictureLineup"/>
    <dgm:cxn modelId="{6F97F5BB-619B-464C-B2D5-E25D6481A004}" srcId="{31F89142-E7E3-46F0-9CE0-454A3334727C}" destId="{EC1BBFDC-D480-47FA-8D5F-90ADE3D9B060}" srcOrd="0" destOrd="0" parTransId="{4B6E5348-57FD-4D3F-BE66-BBDB8A17E585}" sibTransId="{5F725DEE-9593-4E72-9643-3F1381E6F6B9}"/>
    <dgm:cxn modelId="{3DC25547-1A13-4EFA-A61D-CFBE1297D8C1}" srcId="{166860CA-3210-4394-A843-D3B15242883A}" destId="{F0515D4B-8EC0-4AB2-8C7D-383D57E0CCEC}" srcOrd="0" destOrd="0" parTransId="{DCE13D4E-E547-4D37-AC3C-4FC5A4F544E1}" sibTransId="{8A9A1CCB-870F-45B7-AD65-B5A451D659E4}"/>
    <dgm:cxn modelId="{3DF122D5-3F7D-4AE6-A014-6E50001A11F6}" type="presOf" srcId="{8BD214A7-279B-45A7-B12C-A50A8B362725}" destId="{22B464FE-9B90-4459-9A8B-F4BFAB65D9C0}" srcOrd="0" destOrd="0" presId="urn:microsoft.com/office/officeart/2008/layout/TitlePictureLineup"/>
    <dgm:cxn modelId="{CFA5E7C1-97B1-4ADB-86DC-283980A5A4EF}" type="presOf" srcId="{166860CA-3210-4394-A843-D3B15242883A}" destId="{E3830ECB-1A17-4FB7-ADDB-9D9105DFFA24}" srcOrd="0" destOrd="0" presId="urn:microsoft.com/office/officeart/2008/layout/TitlePictureLineup"/>
    <dgm:cxn modelId="{CFD21518-5DF4-4C40-BDEE-31BC0743C10C}" type="presOf" srcId="{EC1BBFDC-D480-47FA-8D5F-90ADE3D9B060}" destId="{C483E8BC-6FFB-42C2-AC9F-0AB234F80F8A}" srcOrd="0" destOrd="0" presId="urn:microsoft.com/office/officeart/2008/layout/TitlePictureLineup"/>
    <dgm:cxn modelId="{C0D398FF-B121-4575-8F51-C44E9F1221CC}" srcId="{EC1BBFDC-D480-47FA-8D5F-90ADE3D9B060}" destId="{3A329DE7-2D39-403C-A046-0E7EBC0C3D93}" srcOrd="0" destOrd="0" parTransId="{4AEA7399-4794-4A43-9D7D-499B56514066}" sibTransId="{C393F6F9-C643-45D0-A12E-CD8FB2BBBD21}"/>
    <dgm:cxn modelId="{74A47E2B-5A41-462D-9337-02B3E277FFCB}" type="presOf" srcId="{F0515D4B-8EC0-4AB2-8C7D-383D57E0CCEC}" destId="{CB11C35B-3204-4CF2-B8E0-941BE12DEA63}" srcOrd="0" destOrd="0" presId="urn:microsoft.com/office/officeart/2008/layout/TitlePictureLineup"/>
    <dgm:cxn modelId="{C6E56C3C-BAAE-46DC-A152-6CD0758D5274}" type="presOf" srcId="{29A6335E-6CEC-46D4-BE96-2A672CDACADC}" destId="{4F1BA288-11AB-498D-8781-7FADD1B401DA}" srcOrd="0" destOrd="0" presId="urn:microsoft.com/office/officeart/2008/layout/TitlePictureLineup"/>
    <dgm:cxn modelId="{AD25E58D-769F-4DFC-A7F7-6E6A8A6D0CBB}" srcId="{29A6335E-6CEC-46D4-BE96-2A672CDACADC}" destId="{8BD214A7-279B-45A7-B12C-A50A8B362725}" srcOrd="0" destOrd="0" parTransId="{681F5EF8-7459-4420-B299-6AFE015C2DE1}" sibTransId="{DC99874F-B746-479C-AF0C-C866A915D30F}"/>
    <dgm:cxn modelId="{BD06C348-E457-4D8F-8F98-97BC43D4A1CE}" type="presParOf" srcId="{D82A2BDD-C484-4D13-BB5A-93162687ABAC}" destId="{AD8917A5-6BC7-4741-B108-D9A4F6F31375}" srcOrd="0" destOrd="0" presId="urn:microsoft.com/office/officeart/2008/layout/TitlePictureLineup"/>
    <dgm:cxn modelId="{F348C9DA-BB74-4B85-8C89-7E36DF003834}" type="presParOf" srcId="{AD8917A5-6BC7-4741-B108-D9A4F6F31375}" destId="{21AE8EBA-825D-4E2D-B8FF-C2FC2F9B9CE6}" srcOrd="0" destOrd="0" presId="urn:microsoft.com/office/officeart/2008/layout/TitlePictureLineup"/>
    <dgm:cxn modelId="{73784811-2473-4740-8BA8-AC9A5F7AC1CF}" type="presParOf" srcId="{AD8917A5-6BC7-4741-B108-D9A4F6F31375}" destId="{38C9DBE7-EC5C-418E-BB61-C61F8AF989B7}" srcOrd="1" destOrd="0" presId="urn:microsoft.com/office/officeart/2008/layout/TitlePictureLineup"/>
    <dgm:cxn modelId="{D739B616-38E0-46BF-A77F-FBC55E46053C}" type="presParOf" srcId="{AD8917A5-6BC7-4741-B108-D9A4F6F31375}" destId="{C132E634-DB25-4BC6-8C89-674999E26079}" srcOrd="2" destOrd="0" presId="urn:microsoft.com/office/officeart/2008/layout/TitlePictureLineup"/>
    <dgm:cxn modelId="{E5B03F41-2669-496A-8855-8C54367BAB27}" type="presParOf" srcId="{AD8917A5-6BC7-4741-B108-D9A4F6F31375}" destId="{C483E8BC-6FFB-42C2-AC9F-0AB234F80F8A}" srcOrd="3" destOrd="0" presId="urn:microsoft.com/office/officeart/2008/layout/TitlePictureLineup"/>
    <dgm:cxn modelId="{96CF4244-E142-4BF5-9888-066647FE219B}" type="presParOf" srcId="{D82A2BDD-C484-4D13-BB5A-93162687ABAC}" destId="{78072073-CB5F-4CD9-8D61-F79F4309F2F4}" srcOrd="1" destOrd="0" presId="urn:microsoft.com/office/officeart/2008/layout/TitlePictureLineup"/>
    <dgm:cxn modelId="{710B378D-26E4-4608-A4EF-D27D16CB2409}" type="presParOf" srcId="{D82A2BDD-C484-4D13-BB5A-93162687ABAC}" destId="{E1E9F0FF-CE8F-48F9-8EB2-692BD195EE34}" srcOrd="2" destOrd="0" presId="urn:microsoft.com/office/officeart/2008/layout/TitlePictureLineup"/>
    <dgm:cxn modelId="{7E01EA7C-1DB9-404A-B8C6-E8AAB4D303A5}" type="presParOf" srcId="{E1E9F0FF-CE8F-48F9-8EB2-692BD195EE34}" destId="{7F8A98E8-516D-49E1-BC3C-EE49DE9695CA}" srcOrd="0" destOrd="0" presId="urn:microsoft.com/office/officeart/2008/layout/TitlePictureLineup"/>
    <dgm:cxn modelId="{1B8DA76C-76CE-4235-BCB3-12904881798F}" type="presParOf" srcId="{E1E9F0FF-CE8F-48F9-8EB2-692BD195EE34}" destId="{D5362B21-9E36-4C28-9D24-A3F77A57A5DD}" srcOrd="1" destOrd="0" presId="urn:microsoft.com/office/officeart/2008/layout/TitlePictureLineup"/>
    <dgm:cxn modelId="{0A6977F7-D908-4448-8D7E-BEF04E22646F}" type="presParOf" srcId="{E1E9F0FF-CE8F-48F9-8EB2-692BD195EE34}" destId="{CB11C35B-3204-4CF2-B8E0-941BE12DEA63}" srcOrd="2" destOrd="0" presId="urn:microsoft.com/office/officeart/2008/layout/TitlePictureLineup"/>
    <dgm:cxn modelId="{CBCB4ECD-D65A-4502-BE72-7E39EBD0A840}" type="presParOf" srcId="{E1E9F0FF-CE8F-48F9-8EB2-692BD195EE34}" destId="{E3830ECB-1A17-4FB7-ADDB-9D9105DFFA24}" srcOrd="3" destOrd="0" presId="urn:microsoft.com/office/officeart/2008/layout/TitlePictureLineup"/>
    <dgm:cxn modelId="{EB9ED857-9B9D-41AF-B277-FAAF65CABA57}" type="presParOf" srcId="{D82A2BDD-C484-4D13-BB5A-93162687ABAC}" destId="{EA657819-A9F6-41D8-869E-093EA839E6B2}" srcOrd="3" destOrd="0" presId="urn:microsoft.com/office/officeart/2008/layout/TitlePictureLineup"/>
    <dgm:cxn modelId="{D3B767F4-9B3C-40D4-903C-437D33607FB8}" type="presParOf" srcId="{D82A2BDD-C484-4D13-BB5A-93162687ABAC}" destId="{27036519-6BBC-4777-9ED3-20A5076570C6}" srcOrd="4" destOrd="0" presId="urn:microsoft.com/office/officeart/2008/layout/TitlePictureLineup"/>
    <dgm:cxn modelId="{BE9984D5-CBF0-44CE-99FD-B540C2722792}" type="presParOf" srcId="{27036519-6BBC-4777-9ED3-20A5076570C6}" destId="{6320C415-B434-4F28-9004-791D915C125E}" srcOrd="0" destOrd="0" presId="urn:microsoft.com/office/officeart/2008/layout/TitlePictureLineup"/>
    <dgm:cxn modelId="{217D1B7F-E19F-48F0-BFF8-FF21D4CB42B0}" type="presParOf" srcId="{27036519-6BBC-4777-9ED3-20A5076570C6}" destId="{1FCB0EC5-454D-46CA-B8C1-2C40A411143E}" srcOrd="1" destOrd="0" presId="urn:microsoft.com/office/officeart/2008/layout/TitlePictureLineup"/>
    <dgm:cxn modelId="{5AADE7AC-043D-4ECF-94AC-DA982C2012AA}" type="presParOf" srcId="{27036519-6BBC-4777-9ED3-20A5076570C6}" destId="{22B464FE-9B90-4459-9A8B-F4BFAB65D9C0}" srcOrd="2" destOrd="0" presId="urn:microsoft.com/office/officeart/2008/layout/TitlePictureLineup"/>
    <dgm:cxn modelId="{1E452915-CF1D-4206-A248-83C6DF039690}" type="presParOf" srcId="{27036519-6BBC-4777-9ED3-20A5076570C6}" destId="{4F1BA288-11AB-498D-8781-7FADD1B401DA}"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B04C5C5-5872-4627-9140-68848F05E925}" type="doc">
      <dgm:prSet loTypeId="urn:microsoft.com/office/officeart/2008/layout/CircularPictureCallout" loCatId="picture" qsTypeId="urn:microsoft.com/office/officeart/2005/8/quickstyle/3d1" qsCatId="3D" csTypeId="urn:microsoft.com/office/officeart/2005/8/colors/colorful1" csCatId="colorful" phldr="1"/>
      <dgm:spPr/>
      <dgm:t>
        <a:bodyPr/>
        <a:lstStyle/>
        <a:p>
          <a:endParaRPr lang="es-EC"/>
        </a:p>
      </dgm:t>
    </dgm:pt>
    <dgm:pt modelId="{13EF9165-F5E1-49FB-93B6-6CE5612DA3F0}">
      <dgm:prSet phldrT="[Texto]" custT="1"/>
      <dgm:spPr/>
      <dgm:t>
        <a:bodyPr/>
        <a:lstStyle/>
        <a:p>
          <a:r>
            <a:rPr lang="es-EC" sz="2900" b="0" cap="none" spc="0" smtClean="0">
              <a:ln w="10160">
                <a:prstDash val="solid"/>
              </a:ln>
              <a:effectLst>
                <a:outerShdw blurRad="38100" dist="32000" dir="5400000" algn="tl">
                  <a:srgbClr val="000000">
                    <a:alpha val="30000"/>
                  </a:srgbClr>
                </a:outerShdw>
              </a:effectLst>
            </a:rPr>
            <a:t>REGISTROS</a:t>
          </a:r>
          <a:endParaRPr lang="es-EC" sz="2900" b="0" cap="none" spc="0" dirty="0">
            <a:ln w="10160">
              <a:prstDash val="solid"/>
            </a:ln>
            <a:effectLst>
              <a:outerShdw blurRad="38100" dist="32000" dir="5400000" algn="tl">
                <a:srgbClr val="000000">
                  <a:alpha val="30000"/>
                </a:srgbClr>
              </a:outerShdw>
            </a:effectLst>
          </a:endParaRPr>
        </a:p>
      </dgm:t>
    </dgm:pt>
    <dgm:pt modelId="{4DFCB198-319A-4ED6-890E-2D23375B2251}" type="parTrans" cxnId="{68C4EFCD-19CC-44BC-B6B0-6C6BFB61FF1A}">
      <dgm:prSet/>
      <dgm:spPr/>
      <dgm:t>
        <a:bodyPr/>
        <a:lstStyle/>
        <a:p>
          <a:endParaRPr lang="es-EC"/>
        </a:p>
      </dgm:t>
    </dgm:pt>
    <dgm:pt modelId="{95F8E896-E6A7-4105-83F0-17B5527CB191}" type="sibTrans" cxnId="{68C4EFCD-19CC-44BC-B6B0-6C6BFB61FF1A}">
      <dgm:prSet/>
      <dgm:spPr>
        <a:blipFill rotWithShape="1">
          <a:blip xmlns:r="http://schemas.openxmlformats.org/officeDocument/2006/relationships" r:embed="rId1"/>
          <a:stretch>
            <a:fillRect/>
          </a:stretch>
        </a:blipFill>
      </dgm:spPr>
      <dgm:t>
        <a:bodyPr/>
        <a:lstStyle/>
        <a:p>
          <a:endParaRPr lang="es-EC"/>
        </a:p>
      </dgm:t>
    </dgm:pt>
    <dgm:pt modelId="{A774C349-8163-4785-BC24-3CC6E05A8C3C}">
      <dgm:prSet phldrT="[Texto]"/>
      <dgm:spPr/>
      <dgm:t>
        <a:bodyPr/>
        <a:lstStyle/>
        <a:p>
          <a:r>
            <a:rPr lang="es-EC" dirty="0" smtClean="0"/>
            <a:t>SRI</a:t>
          </a:r>
          <a:endParaRPr lang="es-EC" dirty="0"/>
        </a:p>
      </dgm:t>
    </dgm:pt>
    <dgm:pt modelId="{8C48A64A-DB68-4A26-89CF-5AD760CF5517}" type="parTrans" cxnId="{8328EFF5-D946-451D-B8B1-D840403EBF84}">
      <dgm:prSet/>
      <dgm:spPr/>
      <dgm:t>
        <a:bodyPr/>
        <a:lstStyle/>
        <a:p>
          <a:endParaRPr lang="es-EC"/>
        </a:p>
      </dgm:t>
    </dgm:pt>
    <dgm:pt modelId="{DB4099C4-C418-49EC-838B-72531FC5BB74}" type="sibTrans" cxnId="{8328EFF5-D946-451D-B8B1-D840403EBF84}">
      <dgm:prSet/>
      <dgm:spPr>
        <a:blipFill rotWithShape="1">
          <a:blip xmlns:r="http://schemas.openxmlformats.org/officeDocument/2006/relationships" r:embed="rId2"/>
          <a:stretch>
            <a:fillRect/>
          </a:stretch>
        </a:blipFill>
      </dgm:spPr>
      <dgm:t>
        <a:bodyPr/>
        <a:lstStyle/>
        <a:p>
          <a:endParaRPr lang="es-EC"/>
        </a:p>
      </dgm:t>
    </dgm:pt>
    <dgm:pt modelId="{56C588A2-2B84-43C1-8F2D-81702C08AB9A}">
      <dgm:prSet phldrT="[Texto]"/>
      <dgm:spPr/>
      <dgm:t>
        <a:bodyPr/>
        <a:lstStyle/>
        <a:p>
          <a:r>
            <a:rPr lang="es-EC" dirty="0" smtClean="0"/>
            <a:t>Registro de operador para exportación de plantas o productos vegetales</a:t>
          </a:r>
          <a:endParaRPr lang="es-EC" dirty="0"/>
        </a:p>
      </dgm:t>
    </dgm:pt>
    <dgm:pt modelId="{CAC0CF68-810F-400D-BB7A-6A8FECFEDEDA}" type="parTrans" cxnId="{12D5A974-1012-49C2-BF16-3EA43296A0BC}">
      <dgm:prSet/>
      <dgm:spPr/>
      <dgm:t>
        <a:bodyPr/>
        <a:lstStyle/>
        <a:p>
          <a:endParaRPr lang="es-EC"/>
        </a:p>
      </dgm:t>
    </dgm:pt>
    <dgm:pt modelId="{0B8A63D8-2103-4286-B2B3-2D70540B34B5}" type="sibTrans" cxnId="{12D5A974-1012-49C2-BF16-3EA43296A0BC}">
      <dgm:prSet/>
      <dgm:spPr>
        <a:blipFill rotWithShape="1">
          <a:blip xmlns:r="http://schemas.openxmlformats.org/officeDocument/2006/relationships" r:embed="rId3"/>
          <a:stretch>
            <a:fillRect/>
          </a:stretch>
        </a:blipFill>
      </dgm:spPr>
      <dgm:t>
        <a:bodyPr/>
        <a:lstStyle/>
        <a:p>
          <a:endParaRPr lang="es-EC"/>
        </a:p>
      </dgm:t>
    </dgm:pt>
    <dgm:pt modelId="{B1EBB7FE-2FB7-4B84-A5C4-83C8A64A0D19}">
      <dgm:prSet phldrT="[Texto]"/>
      <dgm:spPr/>
      <dgm:t>
        <a:bodyPr/>
        <a:lstStyle/>
        <a:p>
          <a:r>
            <a:rPr lang="es-EC" dirty="0" smtClean="0"/>
            <a:t>Certificado Digital-Registro </a:t>
          </a:r>
          <a:r>
            <a:rPr lang="es-EC" dirty="0" err="1" smtClean="0"/>
            <a:t>Ecuapass</a:t>
          </a:r>
          <a:endParaRPr lang="es-EC" dirty="0"/>
        </a:p>
      </dgm:t>
    </dgm:pt>
    <dgm:pt modelId="{163238B9-4883-46D7-8489-8CA0C3FCDCB5}" type="parTrans" cxnId="{5DBF9C8F-BC36-465C-90D9-109719ED2057}">
      <dgm:prSet/>
      <dgm:spPr/>
      <dgm:t>
        <a:bodyPr/>
        <a:lstStyle/>
        <a:p>
          <a:endParaRPr lang="es-EC"/>
        </a:p>
      </dgm:t>
    </dgm:pt>
    <dgm:pt modelId="{E20DF34F-B8D5-40C9-B4FB-D94442D9EB40}" type="sibTrans" cxnId="{5DBF9C8F-BC36-465C-90D9-109719ED2057}">
      <dgm:prSet/>
      <dgm:spPr>
        <a:blipFill rotWithShape="1">
          <a:blip xmlns:r="http://schemas.openxmlformats.org/officeDocument/2006/relationships" r:embed="rId4"/>
          <a:stretch>
            <a:fillRect/>
          </a:stretch>
        </a:blipFill>
      </dgm:spPr>
      <dgm:t>
        <a:bodyPr/>
        <a:lstStyle/>
        <a:p>
          <a:endParaRPr lang="es-EC"/>
        </a:p>
      </dgm:t>
    </dgm:pt>
    <dgm:pt modelId="{570F9732-8314-463F-A17B-B32C3238D874}" type="pres">
      <dgm:prSet presAssocID="{EB04C5C5-5872-4627-9140-68848F05E925}" presName="Name0" presStyleCnt="0">
        <dgm:presLayoutVars>
          <dgm:chMax val="7"/>
          <dgm:chPref val="7"/>
          <dgm:dir/>
        </dgm:presLayoutVars>
      </dgm:prSet>
      <dgm:spPr/>
      <dgm:t>
        <a:bodyPr/>
        <a:lstStyle/>
        <a:p>
          <a:endParaRPr lang="es-EC"/>
        </a:p>
      </dgm:t>
    </dgm:pt>
    <dgm:pt modelId="{7BCC35A0-DA79-451D-BAE7-3BF82F5DC708}" type="pres">
      <dgm:prSet presAssocID="{EB04C5C5-5872-4627-9140-68848F05E925}" presName="Name1" presStyleCnt="0"/>
      <dgm:spPr/>
      <dgm:t>
        <a:bodyPr/>
        <a:lstStyle/>
        <a:p>
          <a:endParaRPr lang="es-EC"/>
        </a:p>
      </dgm:t>
    </dgm:pt>
    <dgm:pt modelId="{F3A117E3-C8B0-44F4-818D-DDBBDF8C3D68}" type="pres">
      <dgm:prSet presAssocID="{95F8E896-E6A7-4105-83F0-17B5527CB191}" presName="picture_1" presStyleCnt="0"/>
      <dgm:spPr/>
      <dgm:t>
        <a:bodyPr/>
        <a:lstStyle/>
        <a:p>
          <a:endParaRPr lang="es-EC"/>
        </a:p>
      </dgm:t>
    </dgm:pt>
    <dgm:pt modelId="{7207D74F-61B4-4BE8-AAFA-090616027A02}" type="pres">
      <dgm:prSet presAssocID="{95F8E896-E6A7-4105-83F0-17B5527CB191}" presName="pictureRepeatNode" presStyleLbl="alignImgPlace1" presStyleIdx="0" presStyleCnt="4"/>
      <dgm:spPr/>
      <dgm:t>
        <a:bodyPr/>
        <a:lstStyle/>
        <a:p>
          <a:endParaRPr lang="es-EC"/>
        </a:p>
      </dgm:t>
    </dgm:pt>
    <dgm:pt modelId="{FF96B0B9-F63D-49B5-8BCC-812F720FBE62}" type="pres">
      <dgm:prSet presAssocID="{13EF9165-F5E1-49FB-93B6-6CE5612DA3F0}" presName="text_1" presStyleLbl="node1" presStyleIdx="0" presStyleCnt="0" custScaleX="126140">
        <dgm:presLayoutVars>
          <dgm:bulletEnabled val="1"/>
        </dgm:presLayoutVars>
      </dgm:prSet>
      <dgm:spPr/>
      <dgm:t>
        <a:bodyPr/>
        <a:lstStyle/>
        <a:p>
          <a:endParaRPr lang="es-EC"/>
        </a:p>
      </dgm:t>
    </dgm:pt>
    <dgm:pt modelId="{D9F85361-2DEF-40A6-B428-5A5CAF2428AF}" type="pres">
      <dgm:prSet presAssocID="{DB4099C4-C418-49EC-838B-72531FC5BB74}" presName="picture_2" presStyleCnt="0"/>
      <dgm:spPr/>
      <dgm:t>
        <a:bodyPr/>
        <a:lstStyle/>
        <a:p>
          <a:endParaRPr lang="es-EC"/>
        </a:p>
      </dgm:t>
    </dgm:pt>
    <dgm:pt modelId="{22F98F7D-8E73-4549-BBE8-A2F44C060FE0}" type="pres">
      <dgm:prSet presAssocID="{DB4099C4-C418-49EC-838B-72531FC5BB74}" presName="pictureRepeatNode" presStyleLbl="alignImgPlace1" presStyleIdx="1" presStyleCnt="4"/>
      <dgm:spPr/>
      <dgm:t>
        <a:bodyPr/>
        <a:lstStyle/>
        <a:p>
          <a:endParaRPr lang="es-EC"/>
        </a:p>
      </dgm:t>
    </dgm:pt>
    <dgm:pt modelId="{D1BEC716-EACB-4265-B56E-8F43D4638705}" type="pres">
      <dgm:prSet presAssocID="{A774C349-8163-4785-BC24-3CC6E05A8C3C}" presName="line_2" presStyleLbl="parChTrans1D1" presStyleIdx="0" presStyleCnt="3"/>
      <dgm:spPr/>
      <dgm:t>
        <a:bodyPr/>
        <a:lstStyle/>
        <a:p>
          <a:endParaRPr lang="es-EC"/>
        </a:p>
      </dgm:t>
    </dgm:pt>
    <dgm:pt modelId="{66C59208-44C5-468D-BD8E-2CB6FE413F0A}" type="pres">
      <dgm:prSet presAssocID="{A774C349-8163-4785-BC24-3CC6E05A8C3C}" presName="textparent_2" presStyleLbl="node1" presStyleIdx="0" presStyleCnt="0"/>
      <dgm:spPr/>
      <dgm:t>
        <a:bodyPr/>
        <a:lstStyle/>
        <a:p>
          <a:endParaRPr lang="es-EC"/>
        </a:p>
      </dgm:t>
    </dgm:pt>
    <dgm:pt modelId="{B8CA3921-E7AF-4799-8701-16FC5AEF0DC6}" type="pres">
      <dgm:prSet presAssocID="{A774C349-8163-4785-BC24-3CC6E05A8C3C}" presName="text_2" presStyleLbl="revTx" presStyleIdx="0" presStyleCnt="3">
        <dgm:presLayoutVars>
          <dgm:bulletEnabled val="1"/>
        </dgm:presLayoutVars>
      </dgm:prSet>
      <dgm:spPr/>
      <dgm:t>
        <a:bodyPr/>
        <a:lstStyle/>
        <a:p>
          <a:endParaRPr lang="es-EC"/>
        </a:p>
      </dgm:t>
    </dgm:pt>
    <dgm:pt modelId="{A500D62F-9FB6-488C-8062-B5FFF316BCE4}" type="pres">
      <dgm:prSet presAssocID="{E20DF34F-B8D5-40C9-B4FB-D94442D9EB40}" presName="picture_3" presStyleCnt="0"/>
      <dgm:spPr/>
      <dgm:t>
        <a:bodyPr/>
        <a:lstStyle/>
        <a:p>
          <a:endParaRPr lang="es-EC"/>
        </a:p>
      </dgm:t>
    </dgm:pt>
    <dgm:pt modelId="{084B31C7-C5E2-4183-9855-431298FF6F59}" type="pres">
      <dgm:prSet presAssocID="{E20DF34F-B8D5-40C9-B4FB-D94442D9EB40}" presName="pictureRepeatNode" presStyleLbl="alignImgPlace1" presStyleIdx="2" presStyleCnt="4"/>
      <dgm:spPr/>
      <dgm:t>
        <a:bodyPr/>
        <a:lstStyle/>
        <a:p>
          <a:endParaRPr lang="es-EC"/>
        </a:p>
      </dgm:t>
    </dgm:pt>
    <dgm:pt modelId="{A0B98DCC-DCC1-4AD6-B833-CAA19B75EE59}" type="pres">
      <dgm:prSet presAssocID="{B1EBB7FE-2FB7-4B84-A5C4-83C8A64A0D19}" presName="line_3" presStyleLbl="parChTrans1D1" presStyleIdx="1" presStyleCnt="3"/>
      <dgm:spPr/>
      <dgm:t>
        <a:bodyPr/>
        <a:lstStyle/>
        <a:p>
          <a:endParaRPr lang="es-EC"/>
        </a:p>
      </dgm:t>
    </dgm:pt>
    <dgm:pt modelId="{FC80FAC5-CEE3-41E1-A3AC-FE3FB33D5CE4}" type="pres">
      <dgm:prSet presAssocID="{B1EBB7FE-2FB7-4B84-A5C4-83C8A64A0D19}" presName="textparent_3" presStyleLbl="node1" presStyleIdx="0" presStyleCnt="0"/>
      <dgm:spPr/>
      <dgm:t>
        <a:bodyPr/>
        <a:lstStyle/>
        <a:p>
          <a:endParaRPr lang="es-EC"/>
        </a:p>
      </dgm:t>
    </dgm:pt>
    <dgm:pt modelId="{24594580-62B4-4D72-8D4F-D17E8E8C9579}" type="pres">
      <dgm:prSet presAssocID="{B1EBB7FE-2FB7-4B84-A5C4-83C8A64A0D19}" presName="text_3" presStyleLbl="revTx" presStyleIdx="1" presStyleCnt="3" custScaleX="141538">
        <dgm:presLayoutVars>
          <dgm:bulletEnabled val="1"/>
        </dgm:presLayoutVars>
      </dgm:prSet>
      <dgm:spPr/>
      <dgm:t>
        <a:bodyPr/>
        <a:lstStyle/>
        <a:p>
          <a:endParaRPr lang="es-EC"/>
        </a:p>
      </dgm:t>
    </dgm:pt>
    <dgm:pt modelId="{57FB0922-3BFE-461E-9AA7-75FDEE77A77A}" type="pres">
      <dgm:prSet presAssocID="{0B8A63D8-2103-4286-B2B3-2D70540B34B5}" presName="picture_4" presStyleCnt="0"/>
      <dgm:spPr/>
      <dgm:t>
        <a:bodyPr/>
        <a:lstStyle/>
        <a:p>
          <a:endParaRPr lang="es-EC"/>
        </a:p>
      </dgm:t>
    </dgm:pt>
    <dgm:pt modelId="{F0DC5DC9-E484-432E-A08E-F11005E9450E}" type="pres">
      <dgm:prSet presAssocID="{0B8A63D8-2103-4286-B2B3-2D70540B34B5}" presName="pictureRepeatNode" presStyleLbl="alignImgPlace1" presStyleIdx="3" presStyleCnt="4"/>
      <dgm:spPr/>
      <dgm:t>
        <a:bodyPr/>
        <a:lstStyle/>
        <a:p>
          <a:endParaRPr lang="es-EC"/>
        </a:p>
      </dgm:t>
    </dgm:pt>
    <dgm:pt modelId="{85E8E1B3-6A35-4360-9A97-B3F6DAB84998}" type="pres">
      <dgm:prSet presAssocID="{56C588A2-2B84-43C1-8F2D-81702C08AB9A}" presName="line_4" presStyleLbl="parChTrans1D1" presStyleIdx="2" presStyleCnt="3"/>
      <dgm:spPr/>
      <dgm:t>
        <a:bodyPr/>
        <a:lstStyle/>
        <a:p>
          <a:endParaRPr lang="es-EC"/>
        </a:p>
      </dgm:t>
    </dgm:pt>
    <dgm:pt modelId="{6B4DE60C-F21C-45DA-B0C5-3ED67CE43684}" type="pres">
      <dgm:prSet presAssocID="{56C588A2-2B84-43C1-8F2D-81702C08AB9A}" presName="textparent_4" presStyleLbl="node1" presStyleIdx="0" presStyleCnt="0"/>
      <dgm:spPr/>
      <dgm:t>
        <a:bodyPr/>
        <a:lstStyle/>
        <a:p>
          <a:endParaRPr lang="es-EC"/>
        </a:p>
      </dgm:t>
    </dgm:pt>
    <dgm:pt modelId="{DC79F095-10B3-4C4B-8B74-B6A4EEF2B7CC}" type="pres">
      <dgm:prSet presAssocID="{56C588A2-2B84-43C1-8F2D-81702C08AB9A}" presName="text_4" presStyleLbl="revTx" presStyleIdx="2" presStyleCnt="3" custScaleX="137862">
        <dgm:presLayoutVars>
          <dgm:bulletEnabled val="1"/>
        </dgm:presLayoutVars>
      </dgm:prSet>
      <dgm:spPr/>
      <dgm:t>
        <a:bodyPr/>
        <a:lstStyle/>
        <a:p>
          <a:endParaRPr lang="es-EC"/>
        </a:p>
      </dgm:t>
    </dgm:pt>
  </dgm:ptLst>
  <dgm:cxnLst>
    <dgm:cxn modelId="{99579F77-C7A8-4375-8C0A-07BACBD3D47F}" type="presOf" srcId="{13EF9165-F5E1-49FB-93B6-6CE5612DA3F0}" destId="{FF96B0B9-F63D-49B5-8BCC-812F720FBE62}" srcOrd="0" destOrd="0" presId="urn:microsoft.com/office/officeart/2008/layout/CircularPictureCallout"/>
    <dgm:cxn modelId="{0BD5EE69-43DE-447E-860F-DF310A8D0CDB}" type="presOf" srcId="{56C588A2-2B84-43C1-8F2D-81702C08AB9A}" destId="{DC79F095-10B3-4C4B-8B74-B6A4EEF2B7CC}" srcOrd="0" destOrd="0" presId="urn:microsoft.com/office/officeart/2008/layout/CircularPictureCallout"/>
    <dgm:cxn modelId="{AC88C84E-0B71-4097-9DD5-C600493BF5D6}" type="presOf" srcId="{B1EBB7FE-2FB7-4B84-A5C4-83C8A64A0D19}" destId="{24594580-62B4-4D72-8D4F-D17E8E8C9579}" srcOrd="0" destOrd="0" presId="urn:microsoft.com/office/officeart/2008/layout/CircularPictureCallout"/>
    <dgm:cxn modelId="{AA948E9D-BB46-4789-B3BE-96E7BE758A6E}" type="presOf" srcId="{A774C349-8163-4785-BC24-3CC6E05A8C3C}" destId="{B8CA3921-E7AF-4799-8701-16FC5AEF0DC6}" srcOrd="0" destOrd="0" presId="urn:microsoft.com/office/officeart/2008/layout/CircularPictureCallout"/>
    <dgm:cxn modelId="{B0D5076C-B2E0-4E86-A386-C68DD3974A70}" type="presOf" srcId="{EB04C5C5-5872-4627-9140-68848F05E925}" destId="{570F9732-8314-463F-A17B-B32C3238D874}" srcOrd="0" destOrd="0" presId="urn:microsoft.com/office/officeart/2008/layout/CircularPictureCallout"/>
    <dgm:cxn modelId="{F0D04F60-A7AE-4DEC-9D68-2F08A4D52A33}" type="presOf" srcId="{0B8A63D8-2103-4286-B2B3-2D70540B34B5}" destId="{F0DC5DC9-E484-432E-A08E-F11005E9450E}" srcOrd="0" destOrd="0" presId="urn:microsoft.com/office/officeart/2008/layout/CircularPictureCallout"/>
    <dgm:cxn modelId="{12D5A974-1012-49C2-BF16-3EA43296A0BC}" srcId="{EB04C5C5-5872-4627-9140-68848F05E925}" destId="{56C588A2-2B84-43C1-8F2D-81702C08AB9A}" srcOrd="3" destOrd="0" parTransId="{CAC0CF68-810F-400D-BB7A-6A8FECFEDEDA}" sibTransId="{0B8A63D8-2103-4286-B2B3-2D70540B34B5}"/>
    <dgm:cxn modelId="{68C4EFCD-19CC-44BC-B6B0-6C6BFB61FF1A}" srcId="{EB04C5C5-5872-4627-9140-68848F05E925}" destId="{13EF9165-F5E1-49FB-93B6-6CE5612DA3F0}" srcOrd="0" destOrd="0" parTransId="{4DFCB198-319A-4ED6-890E-2D23375B2251}" sibTransId="{95F8E896-E6A7-4105-83F0-17B5527CB191}"/>
    <dgm:cxn modelId="{5DBF9C8F-BC36-465C-90D9-109719ED2057}" srcId="{EB04C5C5-5872-4627-9140-68848F05E925}" destId="{B1EBB7FE-2FB7-4B84-A5C4-83C8A64A0D19}" srcOrd="2" destOrd="0" parTransId="{163238B9-4883-46D7-8489-8CA0C3FCDCB5}" sibTransId="{E20DF34F-B8D5-40C9-B4FB-D94442D9EB40}"/>
    <dgm:cxn modelId="{478B2449-0A5B-446C-956B-D70AD8F6B378}" type="presOf" srcId="{DB4099C4-C418-49EC-838B-72531FC5BB74}" destId="{22F98F7D-8E73-4549-BBE8-A2F44C060FE0}" srcOrd="0" destOrd="0" presId="urn:microsoft.com/office/officeart/2008/layout/CircularPictureCallout"/>
    <dgm:cxn modelId="{F2165D84-42E3-4BB0-9037-6F32AB50A972}" type="presOf" srcId="{95F8E896-E6A7-4105-83F0-17B5527CB191}" destId="{7207D74F-61B4-4BE8-AAFA-090616027A02}" srcOrd="0" destOrd="0" presId="urn:microsoft.com/office/officeart/2008/layout/CircularPictureCallout"/>
    <dgm:cxn modelId="{D941B010-B67B-4C89-91AC-5D3CD78FE413}" type="presOf" srcId="{E20DF34F-B8D5-40C9-B4FB-D94442D9EB40}" destId="{084B31C7-C5E2-4183-9855-431298FF6F59}" srcOrd="0" destOrd="0" presId="urn:microsoft.com/office/officeart/2008/layout/CircularPictureCallout"/>
    <dgm:cxn modelId="{8328EFF5-D946-451D-B8B1-D840403EBF84}" srcId="{EB04C5C5-5872-4627-9140-68848F05E925}" destId="{A774C349-8163-4785-BC24-3CC6E05A8C3C}" srcOrd="1" destOrd="0" parTransId="{8C48A64A-DB68-4A26-89CF-5AD760CF5517}" sibTransId="{DB4099C4-C418-49EC-838B-72531FC5BB74}"/>
    <dgm:cxn modelId="{A940CD6D-55B7-4F7F-A2C5-200ED43C6636}" type="presParOf" srcId="{570F9732-8314-463F-A17B-B32C3238D874}" destId="{7BCC35A0-DA79-451D-BAE7-3BF82F5DC708}" srcOrd="0" destOrd="0" presId="urn:microsoft.com/office/officeart/2008/layout/CircularPictureCallout"/>
    <dgm:cxn modelId="{6160A76B-587D-410E-BFFE-8E2244DFB7D5}" type="presParOf" srcId="{7BCC35A0-DA79-451D-BAE7-3BF82F5DC708}" destId="{F3A117E3-C8B0-44F4-818D-DDBBDF8C3D68}" srcOrd="0" destOrd="0" presId="urn:microsoft.com/office/officeart/2008/layout/CircularPictureCallout"/>
    <dgm:cxn modelId="{1AF31D0F-C7E2-4BC8-AF0C-648F9F05DF61}" type="presParOf" srcId="{F3A117E3-C8B0-44F4-818D-DDBBDF8C3D68}" destId="{7207D74F-61B4-4BE8-AAFA-090616027A02}" srcOrd="0" destOrd="0" presId="urn:microsoft.com/office/officeart/2008/layout/CircularPictureCallout"/>
    <dgm:cxn modelId="{384C2E54-BC4A-492E-8658-ADBAF0358A25}" type="presParOf" srcId="{7BCC35A0-DA79-451D-BAE7-3BF82F5DC708}" destId="{FF96B0B9-F63D-49B5-8BCC-812F720FBE62}" srcOrd="1" destOrd="0" presId="urn:microsoft.com/office/officeart/2008/layout/CircularPictureCallout"/>
    <dgm:cxn modelId="{21A5B011-ADB7-459F-9001-F79CBFCC0918}" type="presParOf" srcId="{7BCC35A0-DA79-451D-BAE7-3BF82F5DC708}" destId="{D9F85361-2DEF-40A6-B428-5A5CAF2428AF}" srcOrd="2" destOrd="0" presId="urn:microsoft.com/office/officeart/2008/layout/CircularPictureCallout"/>
    <dgm:cxn modelId="{A2166083-55CE-4D70-8069-831C68D17EAE}" type="presParOf" srcId="{D9F85361-2DEF-40A6-B428-5A5CAF2428AF}" destId="{22F98F7D-8E73-4549-BBE8-A2F44C060FE0}" srcOrd="0" destOrd="0" presId="urn:microsoft.com/office/officeart/2008/layout/CircularPictureCallout"/>
    <dgm:cxn modelId="{0DB5649C-8860-4397-A287-7E7792F8BB23}" type="presParOf" srcId="{7BCC35A0-DA79-451D-BAE7-3BF82F5DC708}" destId="{D1BEC716-EACB-4265-B56E-8F43D4638705}" srcOrd="3" destOrd="0" presId="urn:microsoft.com/office/officeart/2008/layout/CircularPictureCallout"/>
    <dgm:cxn modelId="{8252FE04-E26F-4EE9-85A0-09364C64A7D0}" type="presParOf" srcId="{7BCC35A0-DA79-451D-BAE7-3BF82F5DC708}" destId="{66C59208-44C5-468D-BD8E-2CB6FE413F0A}" srcOrd="4" destOrd="0" presId="urn:microsoft.com/office/officeart/2008/layout/CircularPictureCallout"/>
    <dgm:cxn modelId="{B67F4FE1-2893-4007-90A8-E46FB7C435F9}" type="presParOf" srcId="{66C59208-44C5-468D-BD8E-2CB6FE413F0A}" destId="{B8CA3921-E7AF-4799-8701-16FC5AEF0DC6}" srcOrd="0" destOrd="0" presId="urn:microsoft.com/office/officeart/2008/layout/CircularPictureCallout"/>
    <dgm:cxn modelId="{7E45A2F1-B408-420B-9FF8-A142A8683FAA}" type="presParOf" srcId="{7BCC35A0-DA79-451D-BAE7-3BF82F5DC708}" destId="{A500D62F-9FB6-488C-8062-B5FFF316BCE4}" srcOrd="5" destOrd="0" presId="urn:microsoft.com/office/officeart/2008/layout/CircularPictureCallout"/>
    <dgm:cxn modelId="{8FD5F6B9-49B1-41B2-B9AC-1F4475E59472}" type="presParOf" srcId="{A500D62F-9FB6-488C-8062-B5FFF316BCE4}" destId="{084B31C7-C5E2-4183-9855-431298FF6F59}" srcOrd="0" destOrd="0" presId="urn:microsoft.com/office/officeart/2008/layout/CircularPictureCallout"/>
    <dgm:cxn modelId="{9EF84C48-6455-48C3-A587-A1532C60619D}" type="presParOf" srcId="{7BCC35A0-DA79-451D-BAE7-3BF82F5DC708}" destId="{A0B98DCC-DCC1-4AD6-B833-CAA19B75EE59}" srcOrd="6" destOrd="0" presId="urn:microsoft.com/office/officeart/2008/layout/CircularPictureCallout"/>
    <dgm:cxn modelId="{A82D24E1-B3FD-4B4A-95AE-54931B6B6E71}" type="presParOf" srcId="{7BCC35A0-DA79-451D-BAE7-3BF82F5DC708}" destId="{FC80FAC5-CEE3-41E1-A3AC-FE3FB33D5CE4}" srcOrd="7" destOrd="0" presId="urn:microsoft.com/office/officeart/2008/layout/CircularPictureCallout"/>
    <dgm:cxn modelId="{6D05D5CD-2F81-4A17-81DC-6E6D386551CF}" type="presParOf" srcId="{FC80FAC5-CEE3-41E1-A3AC-FE3FB33D5CE4}" destId="{24594580-62B4-4D72-8D4F-D17E8E8C9579}" srcOrd="0" destOrd="0" presId="urn:microsoft.com/office/officeart/2008/layout/CircularPictureCallout"/>
    <dgm:cxn modelId="{74E587FF-0FEE-4632-B24C-028C032F0899}" type="presParOf" srcId="{7BCC35A0-DA79-451D-BAE7-3BF82F5DC708}" destId="{57FB0922-3BFE-461E-9AA7-75FDEE77A77A}" srcOrd="8" destOrd="0" presId="urn:microsoft.com/office/officeart/2008/layout/CircularPictureCallout"/>
    <dgm:cxn modelId="{F8E8B5B7-E997-4177-8BBC-A684DA70F518}" type="presParOf" srcId="{57FB0922-3BFE-461E-9AA7-75FDEE77A77A}" destId="{F0DC5DC9-E484-432E-A08E-F11005E9450E}" srcOrd="0" destOrd="0" presId="urn:microsoft.com/office/officeart/2008/layout/CircularPictureCallout"/>
    <dgm:cxn modelId="{14B767CF-2BB1-4FD4-96EA-0F8CAA16FC60}" type="presParOf" srcId="{7BCC35A0-DA79-451D-BAE7-3BF82F5DC708}" destId="{85E8E1B3-6A35-4360-9A97-B3F6DAB84998}" srcOrd="9" destOrd="0" presId="urn:microsoft.com/office/officeart/2008/layout/CircularPictureCallout"/>
    <dgm:cxn modelId="{243539AE-38EC-4B70-9E25-F96DA84D6093}" type="presParOf" srcId="{7BCC35A0-DA79-451D-BAE7-3BF82F5DC708}" destId="{6B4DE60C-F21C-45DA-B0C5-3ED67CE43684}" srcOrd="10" destOrd="0" presId="urn:microsoft.com/office/officeart/2008/layout/CircularPictureCallout"/>
    <dgm:cxn modelId="{9B81DFFC-1095-4B1F-B575-910529F5AED4}" type="presParOf" srcId="{6B4DE60C-F21C-45DA-B0C5-3ED67CE43684}" destId="{DC79F095-10B3-4C4B-8B74-B6A4EEF2B7CC}"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B04C5C5-5872-4627-9140-68848F05E925}" type="doc">
      <dgm:prSet loTypeId="urn:microsoft.com/office/officeart/2008/layout/CircularPictureCallout" loCatId="picture" qsTypeId="urn:microsoft.com/office/officeart/2005/8/quickstyle/3d1" qsCatId="3D" csTypeId="urn:microsoft.com/office/officeart/2005/8/colors/accent3_1" csCatId="accent3" phldr="1"/>
      <dgm:spPr/>
      <dgm:t>
        <a:bodyPr/>
        <a:lstStyle/>
        <a:p>
          <a:endParaRPr lang="es-EC"/>
        </a:p>
      </dgm:t>
    </dgm:pt>
    <dgm:pt modelId="{13EF9165-F5E1-49FB-93B6-6CE5612DA3F0}">
      <dgm:prSet phldrT="[Texto]" custT="1"/>
      <dgm:spPr/>
      <dgm:t>
        <a:bodyPr/>
        <a:lstStyle/>
        <a:p>
          <a:r>
            <a:rPr lang="es-EC" sz="2900" b="0" cap="none" spc="0" smtClean="0">
              <a:ln w="18415" cmpd="sng">
                <a:prstDash val="solid"/>
              </a:ln>
              <a:effectLst>
                <a:outerShdw blurRad="63500" dir="3600000" algn="tl" rotWithShape="0">
                  <a:srgbClr val="000000">
                    <a:alpha val="70000"/>
                  </a:srgbClr>
                </a:outerShdw>
              </a:effectLst>
            </a:rPr>
            <a:t>INCOTERM</a:t>
          </a:r>
          <a:endParaRPr lang="es-EC" sz="2900" b="0" cap="none" spc="0" dirty="0">
            <a:ln w="18415" cmpd="sng">
              <a:prstDash val="solid"/>
            </a:ln>
            <a:effectLst>
              <a:outerShdw blurRad="63500" dir="3600000" algn="tl" rotWithShape="0">
                <a:srgbClr val="000000">
                  <a:alpha val="70000"/>
                </a:srgbClr>
              </a:outerShdw>
            </a:effectLst>
          </a:endParaRPr>
        </a:p>
      </dgm:t>
    </dgm:pt>
    <dgm:pt modelId="{4DFCB198-319A-4ED6-890E-2D23375B2251}" type="parTrans" cxnId="{68C4EFCD-19CC-44BC-B6B0-6C6BFB61FF1A}">
      <dgm:prSet/>
      <dgm:spPr/>
      <dgm:t>
        <a:bodyPr/>
        <a:lstStyle/>
        <a:p>
          <a:endParaRPr lang="es-EC" sz="2900"/>
        </a:p>
      </dgm:t>
    </dgm:pt>
    <dgm:pt modelId="{95F8E896-E6A7-4105-83F0-17B5527CB191}" type="sibTrans" cxnId="{68C4EFCD-19CC-44BC-B6B0-6C6BFB61FF1A}">
      <dgm:prSet/>
      <dgm:spPr>
        <a:blipFill rotWithShape="1">
          <a:blip xmlns:r="http://schemas.openxmlformats.org/officeDocument/2006/relationships" r:embed="rId1"/>
          <a:stretch>
            <a:fillRect/>
          </a:stretch>
        </a:blipFill>
      </dgm:spPr>
      <dgm:t>
        <a:bodyPr/>
        <a:lstStyle/>
        <a:p>
          <a:endParaRPr lang="es-EC" sz="2900"/>
        </a:p>
      </dgm:t>
    </dgm:pt>
    <dgm:pt modelId="{A774C349-8163-4785-BC24-3CC6E05A8C3C}">
      <dgm:prSet phldrT="[Texto]" custT="1"/>
      <dgm:spPr/>
      <dgm:t>
        <a:bodyPr/>
        <a:lstStyle/>
        <a:p>
          <a:r>
            <a:rPr lang="es-EC" sz="2900" dirty="0" smtClean="0"/>
            <a:t>FCA</a:t>
          </a:r>
          <a:endParaRPr lang="es-EC" sz="2900" dirty="0"/>
        </a:p>
      </dgm:t>
    </dgm:pt>
    <dgm:pt modelId="{8C48A64A-DB68-4A26-89CF-5AD760CF5517}" type="parTrans" cxnId="{8328EFF5-D946-451D-B8B1-D840403EBF84}">
      <dgm:prSet/>
      <dgm:spPr/>
      <dgm:t>
        <a:bodyPr/>
        <a:lstStyle/>
        <a:p>
          <a:endParaRPr lang="es-EC" sz="2900"/>
        </a:p>
      </dgm:t>
    </dgm:pt>
    <dgm:pt modelId="{DB4099C4-C418-49EC-838B-72531FC5BB74}" type="sibTrans" cxnId="{8328EFF5-D946-451D-B8B1-D840403EBF84}">
      <dgm:prSet/>
      <dgm:spPr>
        <a:blipFill rotWithShape="1">
          <a:blip xmlns:r="http://schemas.openxmlformats.org/officeDocument/2006/relationships" r:embed="rId2"/>
          <a:stretch>
            <a:fillRect/>
          </a:stretch>
        </a:blipFill>
      </dgm:spPr>
      <dgm:t>
        <a:bodyPr/>
        <a:lstStyle/>
        <a:p>
          <a:endParaRPr lang="es-EC" sz="2900"/>
        </a:p>
      </dgm:t>
    </dgm:pt>
    <dgm:pt modelId="{56C588A2-2B84-43C1-8F2D-81702C08AB9A}">
      <dgm:prSet phldrT="[Texto]" custT="1"/>
      <dgm:spPr/>
      <dgm:t>
        <a:bodyPr/>
        <a:lstStyle/>
        <a:p>
          <a:r>
            <a:rPr lang="es-EC" sz="1700" dirty="0" smtClean="0"/>
            <a:t>Trámites y gestiones aduaneras</a:t>
          </a:r>
          <a:endParaRPr lang="es-EC" sz="1700" dirty="0"/>
        </a:p>
      </dgm:t>
    </dgm:pt>
    <dgm:pt modelId="{CAC0CF68-810F-400D-BB7A-6A8FECFEDEDA}" type="parTrans" cxnId="{12D5A974-1012-49C2-BF16-3EA43296A0BC}">
      <dgm:prSet/>
      <dgm:spPr/>
      <dgm:t>
        <a:bodyPr/>
        <a:lstStyle/>
        <a:p>
          <a:endParaRPr lang="es-EC" sz="2900"/>
        </a:p>
      </dgm:t>
    </dgm:pt>
    <dgm:pt modelId="{0B8A63D8-2103-4286-B2B3-2D70540B34B5}" type="sibTrans" cxnId="{12D5A974-1012-49C2-BF16-3EA43296A0BC}">
      <dgm:prSet/>
      <dgm:spPr>
        <a:blipFill rotWithShape="1">
          <a:blip xmlns:r="http://schemas.openxmlformats.org/officeDocument/2006/relationships" r:embed="rId3"/>
          <a:stretch>
            <a:fillRect/>
          </a:stretch>
        </a:blipFill>
      </dgm:spPr>
      <dgm:t>
        <a:bodyPr/>
        <a:lstStyle/>
        <a:p>
          <a:endParaRPr lang="es-EC" sz="2900"/>
        </a:p>
      </dgm:t>
    </dgm:pt>
    <dgm:pt modelId="{B1EBB7FE-2FB7-4B84-A5C4-83C8A64A0D19}">
      <dgm:prSet phldrT="[Texto]" custT="1"/>
      <dgm:spPr/>
      <dgm:t>
        <a:bodyPr/>
        <a:lstStyle/>
        <a:p>
          <a:r>
            <a:rPr lang="es-EC" sz="1700" dirty="0" smtClean="0"/>
            <a:t>Cláusula Aclaratoria:</a:t>
          </a:r>
        </a:p>
        <a:p>
          <a:r>
            <a:rPr lang="es-EC" sz="1700" dirty="0" smtClean="0"/>
            <a:t>Costos y riesgos descarga</a:t>
          </a:r>
        </a:p>
        <a:p>
          <a:r>
            <a:rPr lang="es-EC" sz="1700" dirty="0" smtClean="0"/>
            <a:t>Gastos contenedor cerrado</a:t>
          </a:r>
          <a:endParaRPr lang="es-EC" sz="1700" dirty="0"/>
        </a:p>
      </dgm:t>
    </dgm:pt>
    <dgm:pt modelId="{163238B9-4883-46D7-8489-8CA0C3FCDCB5}" type="parTrans" cxnId="{5DBF9C8F-BC36-465C-90D9-109719ED2057}">
      <dgm:prSet/>
      <dgm:spPr/>
      <dgm:t>
        <a:bodyPr/>
        <a:lstStyle/>
        <a:p>
          <a:endParaRPr lang="es-EC" sz="2900"/>
        </a:p>
      </dgm:t>
    </dgm:pt>
    <dgm:pt modelId="{E20DF34F-B8D5-40C9-B4FB-D94442D9EB40}" type="sibTrans" cxnId="{5DBF9C8F-BC36-465C-90D9-109719ED2057}">
      <dgm:prSet/>
      <dgm:spPr>
        <a:blipFill rotWithShape="1">
          <a:blip xmlns:r="http://schemas.openxmlformats.org/officeDocument/2006/relationships" r:embed="rId4"/>
          <a:stretch>
            <a:fillRect/>
          </a:stretch>
        </a:blipFill>
      </dgm:spPr>
      <dgm:t>
        <a:bodyPr/>
        <a:lstStyle/>
        <a:p>
          <a:endParaRPr lang="es-EC" sz="2900"/>
        </a:p>
      </dgm:t>
    </dgm:pt>
    <dgm:pt modelId="{2E5425F0-9164-4761-9572-2CB18B8506D1}">
      <dgm:prSet phldrT="[Texto]" custT="1"/>
      <dgm:spPr/>
      <dgm:t>
        <a:bodyPr/>
        <a:lstStyle/>
        <a:p>
          <a:r>
            <a:rPr lang="es-EC" sz="1700" dirty="0" smtClean="0"/>
            <a:t>Medio de transporte y seguro</a:t>
          </a:r>
          <a:endParaRPr lang="es-EC" sz="1700" dirty="0"/>
        </a:p>
      </dgm:t>
    </dgm:pt>
    <dgm:pt modelId="{341BF94E-674D-44D6-B523-23A37AFE63DB}" type="parTrans" cxnId="{36B2B171-C3BA-488B-987B-593FD74D531E}">
      <dgm:prSet/>
      <dgm:spPr/>
      <dgm:t>
        <a:bodyPr/>
        <a:lstStyle/>
        <a:p>
          <a:endParaRPr lang="es-EC"/>
        </a:p>
      </dgm:t>
    </dgm:pt>
    <dgm:pt modelId="{C4BABAD7-8E5B-43E6-9CF8-A4665CBC83E6}" type="sibTrans" cxnId="{36B2B171-C3BA-488B-987B-593FD74D531E}">
      <dgm:prSet/>
      <dgm:spPr>
        <a:blipFill rotWithShape="1">
          <a:blip xmlns:r="http://schemas.openxmlformats.org/officeDocument/2006/relationships" r:embed="rId5"/>
          <a:stretch>
            <a:fillRect/>
          </a:stretch>
        </a:blipFill>
      </dgm:spPr>
      <dgm:t>
        <a:bodyPr/>
        <a:lstStyle/>
        <a:p>
          <a:endParaRPr lang="es-EC"/>
        </a:p>
      </dgm:t>
    </dgm:pt>
    <dgm:pt modelId="{570F9732-8314-463F-A17B-B32C3238D874}" type="pres">
      <dgm:prSet presAssocID="{EB04C5C5-5872-4627-9140-68848F05E925}" presName="Name0" presStyleCnt="0">
        <dgm:presLayoutVars>
          <dgm:chMax val="7"/>
          <dgm:chPref val="7"/>
          <dgm:dir/>
        </dgm:presLayoutVars>
      </dgm:prSet>
      <dgm:spPr/>
      <dgm:t>
        <a:bodyPr/>
        <a:lstStyle/>
        <a:p>
          <a:endParaRPr lang="es-EC"/>
        </a:p>
      </dgm:t>
    </dgm:pt>
    <dgm:pt modelId="{7BCC35A0-DA79-451D-BAE7-3BF82F5DC708}" type="pres">
      <dgm:prSet presAssocID="{EB04C5C5-5872-4627-9140-68848F05E925}" presName="Name1" presStyleCnt="0"/>
      <dgm:spPr/>
      <dgm:t>
        <a:bodyPr/>
        <a:lstStyle/>
        <a:p>
          <a:endParaRPr lang="es-EC"/>
        </a:p>
      </dgm:t>
    </dgm:pt>
    <dgm:pt modelId="{F3A117E3-C8B0-44F4-818D-DDBBDF8C3D68}" type="pres">
      <dgm:prSet presAssocID="{95F8E896-E6A7-4105-83F0-17B5527CB191}" presName="picture_1" presStyleCnt="0"/>
      <dgm:spPr/>
      <dgm:t>
        <a:bodyPr/>
        <a:lstStyle/>
        <a:p>
          <a:endParaRPr lang="es-EC"/>
        </a:p>
      </dgm:t>
    </dgm:pt>
    <dgm:pt modelId="{7207D74F-61B4-4BE8-AAFA-090616027A02}" type="pres">
      <dgm:prSet presAssocID="{95F8E896-E6A7-4105-83F0-17B5527CB191}" presName="pictureRepeatNode" presStyleLbl="alignImgPlace1" presStyleIdx="0" presStyleCnt="5"/>
      <dgm:spPr/>
      <dgm:t>
        <a:bodyPr/>
        <a:lstStyle/>
        <a:p>
          <a:endParaRPr lang="es-EC"/>
        </a:p>
      </dgm:t>
    </dgm:pt>
    <dgm:pt modelId="{FF96B0B9-F63D-49B5-8BCC-812F720FBE62}" type="pres">
      <dgm:prSet presAssocID="{13EF9165-F5E1-49FB-93B6-6CE5612DA3F0}" presName="text_1" presStyleLbl="node1" presStyleIdx="0" presStyleCnt="0" custScaleX="131521">
        <dgm:presLayoutVars>
          <dgm:bulletEnabled val="1"/>
        </dgm:presLayoutVars>
      </dgm:prSet>
      <dgm:spPr/>
      <dgm:t>
        <a:bodyPr/>
        <a:lstStyle/>
        <a:p>
          <a:endParaRPr lang="es-EC"/>
        </a:p>
      </dgm:t>
    </dgm:pt>
    <dgm:pt modelId="{D9F85361-2DEF-40A6-B428-5A5CAF2428AF}" type="pres">
      <dgm:prSet presAssocID="{DB4099C4-C418-49EC-838B-72531FC5BB74}" presName="picture_2" presStyleCnt="0"/>
      <dgm:spPr/>
      <dgm:t>
        <a:bodyPr/>
        <a:lstStyle/>
        <a:p>
          <a:endParaRPr lang="es-EC"/>
        </a:p>
      </dgm:t>
    </dgm:pt>
    <dgm:pt modelId="{22F98F7D-8E73-4549-BBE8-A2F44C060FE0}" type="pres">
      <dgm:prSet presAssocID="{DB4099C4-C418-49EC-838B-72531FC5BB74}" presName="pictureRepeatNode" presStyleLbl="alignImgPlace1" presStyleIdx="1" presStyleCnt="5"/>
      <dgm:spPr/>
      <dgm:t>
        <a:bodyPr/>
        <a:lstStyle/>
        <a:p>
          <a:endParaRPr lang="es-EC"/>
        </a:p>
      </dgm:t>
    </dgm:pt>
    <dgm:pt modelId="{D1BEC716-EACB-4265-B56E-8F43D4638705}" type="pres">
      <dgm:prSet presAssocID="{A774C349-8163-4785-BC24-3CC6E05A8C3C}" presName="line_2" presStyleLbl="parChTrans1D1" presStyleIdx="0" presStyleCnt="4"/>
      <dgm:spPr/>
      <dgm:t>
        <a:bodyPr/>
        <a:lstStyle/>
        <a:p>
          <a:endParaRPr lang="es-EC"/>
        </a:p>
      </dgm:t>
    </dgm:pt>
    <dgm:pt modelId="{66C59208-44C5-468D-BD8E-2CB6FE413F0A}" type="pres">
      <dgm:prSet presAssocID="{A774C349-8163-4785-BC24-3CC6E05A8C3C}" presName="textparent_2" presStyleLbl="node1" presStyleIdx="0" presStyleCnt="0"/>
      <dgm:spPr/>
      <dgm:t>
        <a:bodyPr/>
        <a:lstStyle/>
        <a:p>
          <a:endParaRPr lang="es-EC"/>
        </a:p>
      </dgm:t>
    </dgm:pt>
    <dgm:pt modelId="{B8CA3921-E7AF-4799-8701-16FC5AEF0DC6}" type="pres">
      <dgm:prSet presAssocID="{A774C349-8163-4785-BC24-3CC6E05A8C3C}" presName="text_2" presStyleLbl="revTx" presStyleIdx="0" presStyleCnt="4">
        <dgm:presLayoutVars>
          <dgm:bulletEnabled val="1"/>
        </dgm:presLayoutVars>
      </dgm:prSet>
      <dgm:spPr/>
      <dgm:t>
        <a:bodyPr/>
        <a:lstStyle/>
        <a:p>
          <a:endParaRPr lang="es-EC"/>
        </a:p>
      </dgm:t>
    </dgm:pt>
    <dgm:pt modelId="{A500D62F-9FB6-488C-8062-B5FFF316BCE4}" type="pres">
      <dgm:prSet presAssocID="{E20DF34F-B8D5-40C9-B4FB-D94442D9EB40}" presName="picture_3" presStyleCnt="0"/>
      <dgm:spPr/>
      <dgm:t>
        <a:bodyPr/>
        <a:lstStyle/>
        <a:p>
          <a:endParaRPr lang="es-EC"/>
        </a:p>
      </dgm:t>
    </dgm:pt>
    <dgm:pt modelId="{084B31C7-C5E2-4183-9855-431298FF6F59}" type="pres">
      <dgm:prSet presAssocID="{E20DF34F-B8D5-40C9-B4FB-D94442D9EB40}" presName="pictureRepeatNode" presStyleLbl="alignImgPlace1" presStyleIdx="2" presStyleCnt="5"/>
      <dgm:spPr/>
      <dgm:t>
        <a:bodyPr/>
        <a:lstStyle/>
        <a:p>
          <a:endParaRPr lang="es-EC"/>
        </a:p>
      </dgm:t>
    </dgm:pt>
    <dgm:pt modelId="{A0B98DCC-DCC1-4AD6-B833-CAA19B75EE59}" type="pres">
      <dgm:prSet presAssocID="{B1EBB7FE-2FB7-4B84-A5C4-83C8A64A0D19}" presName="line_3" presStyleLbl="parChTrans1D1" presStyleIdx="1" presStyleCnt="4"/>
      <dgm:spPr/>
      <dgm:t>
        <a:bodyPr/>
        <a:lstStyle/>
        <a:p>
          <a:endParaRPr lang="es-EC"/>
        </a:p>
      </dgm:t>
    </dgm:pt>
    <dgm:pt modelId="{FC80FAC5-CEE3-41E1-A3AC-FE3FB33D5CE4}" type="pres">
      <dgm:prSet presAssocID="{B1EBB7FE-2FB7-4B84-A5C4-83C8A64A0D19}" presName="textparent_3" presStyleLbl="node1" presStyleIdx="0" presStyleCnt="0"/>
      <dgm:spPr/>
      <dgm:t>
        <a:bodyPr/>
        <a:lstStyle/>
        <a:p>
          <a:endParaRPr lang="es-EC"/>
        </a:p>
      </dgm:t>
    </dgm:pt>
    <dgm:pt modelId="{24594580-62B4-4D72-8D4F-D17E8E8C9579}" type="pres">
      <dgm:prSet presAssocID="{B1EBB7FE-2FB7-4B84-A5C4-83C8A64A0D19}" presName="text_3" presStyleLbl="revTx" presStyleIdx="1" presStyleCnt="4" custScaleX="141538" custLinFactNeighborY="9092">
        <dgm:presLayoutVars>
          <dgm:bulletEnabled val="1"/>
        </dgm:presLayoutVars>
      </dgm:prSet>
      <dgm:spPr/>
      <dgm:t>
        <a:bodyPr/>
        <a:lstStyle/>
        <a:p>
          <a:endParaRPr lang="es-EC"/>
        </a:p>
      </dgm:t>
    </dgm:pt>
    <dgm:pt modelId="{57FB0922-3BFE-461E-9AA7-75FDEE77A77A}" type="pres">
      <dgm:prSet presAssocID="{0B8A63D8-2103-4286-B2B3-2D70540B34B5}" presName="picture_4" presStyleCnt="0"/>
      <dgm:spPr/>
      <dgm:t>
        <a:bodyPr/>
        <a:lstStyle/>
        <a:p>
          <a:endParaRPr lang="es-EC"/>
        </a:p>
      </dgm:t>
    </dgm:pt>
    <dgm:pt modelId="{F0DC5DC9-E484-432E-A08E-F11005E9450E}" type="pres">
      <dgm:prSet presAssocID="{0B8A63D8-2103-4286-B2B3-2D70540B34B5}" presName="pictureRepeatNode" presStyleLbl="alignImgPlace1" presStyleIdx="3" presStyleCnt="5"/>
      <dgm:spPr/>
      <dgm:t>
        <a:bodyPr/>
        <a:lstStyle/>
        <a:p>
          <a:endParaRPr lang="es-EC"/>
        </a:p>
      </dgm:t>
    </dgm:pt>
    <dgm:pt modelId="{85E8E1B3-6A35-4360-9A97-B3F6DAB84998}" type="pres">
      <dgm:prSet presAssocID="{56C588A2-2B84-43C1-8F2D-81702C08AB9A}" presName="line_4" presStyleLbl="parChTrans1D1" presStyleIdx="2" presStyleCnt="4"/>
      <dgm:spPr/>
      <dgm:t>
        <a:bodyPr/>
        <a:lstStyle/>
        <a:p>
          <a:endParaRPr lang="es-EC"/>
        </a:p>
      </dgm:t>
    </dgm:pt>
    <dgm:pt modelId="{6B4DE60C-F21C-45DA-B0C5-3ED67CE43684}" type="pres">
      <dgm:prSet presAssocID="{56C588A2-2B84-43C1-8F2D-81702C08AB9A}" presName="textparent_4" presStyleLbl="node1" presStyleIdx="0" presStyleCnt="0"/>
      <dgm:spPr/>
      <dgm:t>
        <a:bodyPr/>
        <a:lstStyle/>
        <a:p>
          <a:endParaRPr lang="es-EC"/>
        </a:p>
      </dgm:t>
    </dgm:pt>
    <dgm:pt modelId="{DC79F095-10B3-4C4B-8B74-B6A4EEF2B7CC}" type="pres">
      <dgm:prSet presAssocID="{56C588A2-2B84-43C1-8F2D-81702C08AB9A}" presName="text_4" presStyleLbl="revTx" presStyleIdx="2" presStyleCnt="4" custScaleX="265852">
        <dgm:presLayoutVars>
          <dgm:bulletEnabled val="1"/>
        </dgm:presLayoutVars>
      </dgm:prSet>
      <dgm:spPr/>
      <dgm:t>
        <a:bodyPr/>
        <a:lstStyle/>
        <a:p>
          <a:endParaRPr lang="es-EC"/>
        </a:p>
      </dgm:t>
    </dgm:pt>
    <dgm:pt modelId="{0B13C8AA-7F50-493C-94E1-009D2921CD8B}" type="pres">
      <dgm:prSet presAssocID="{C4BABAD7-8E5B-43E6-9CF8-A4665CBC83E6}" presName="picture_5" presStyleCnt="0"/>
      <dgm:spPr/>
    </dgm:pt>
    <dgm:pt modelId="{ADB4C100-27E5-44D8-8A66-47F3796E513E}" type="pres">
      <dgm:prSet presAssocID="{C4BABAD7-8E5B-43E6-9CF8-A4665CBC83E6}" presName="pictureRepeatNode" presStyleLbl="alignImgPlace1" presStyleIdx="4" presStyleCnt="5"/>
      <dgm:spPr/>
      <dgm:t>
        <a:bodyPr/>
        <a:lstStyle/>
        <a:p>
          <a:endParaRPr lang="es-EC"/>
        </a:p>
      </dgm:t>
    </dgm:pt>
    <dgm:pt modelId="{35599999-84D5-4A67-AE62-EF31380075A2}" type="pres">
      <dgm:prSet presAssocID="{2E5425F0-9164-4761-9572-2CB18B8506D1}" presName="line_5" presStyleLbl="parChTrans1D1" presStyleIdx="3" presStyleCnt="4"/>
      <dgm:spPr/>
    </dgm:pt>
    <dgm:pt modelId="{13F6B8FF-47A7-4138-9D45-8C0BA995086B}" type="pres">
      <dgm:prSet presAssocID="{2E5425F0-9164-4761-9572-2CB18B8506D1}" presName="textparent_5" presStyleLbl="node1" presStyleIdx="0" presStyleCnt="0"/>
      <dgm:spPr/>
    </dgm:pt>
    <dgm:pt modelId="{4EC6DE61-DBA9-41F0-8DC5-5D40B9857101}" type="pres">
      <dgm:prSet presAssocID="{2E5425F0-9164-4761-9572-2CB18B8506D1}" presName="text_5" presStyleLbl="revTx" presStyleIdx="3" presStyleCnt="4" custScaleX="188315">
        <dgm:presLayoutVars>
          <dgm:bulletEnabled val="1"/>
        </dgm:presLayoutVars>
      </dgm:prSet>
      <dgm:spPr/>
      <dgm:t>
        <a:bodyPr/>
        <a:lstStyle/>
        <a:p>
          <a:endParaRPr lang="es-EC"/>
        </a:p>
      </dgm:t>
    </dgm:pt>
  </dgm:ptLst>
  <dgm:cxnLst>
    <dgm:cxn modelId="{39E68DAE-E7BC-4635-B4A2-441955C53257}" type="presOf" srcId="{56C588A2-2B84-43C1-8F2D-81702C08AB9A}" destId="{DC79F095-10B3-4C4B-8B74-B6A4EEF2B7CC}" srcOrd="0" destOrd="0" presId="urn:microsoft.com/office/officeart/2008/layout/CircularPictureCallout"/>
    <dgm:cxn modelId="{8328EFF5-D946-451D-B8B1-D840403EBF84}" srcId="{EB04C5C5-5872-4627-9140-68848F05E925}" destId="{A774C349-8163-4785-BC24-3CC6E05A8C3C}" srcOrd="1" destOrd="0" parTransId="{8C48A64A-DB68-4A26-89CF-5AD760CF5517}" sibTransId="{DB4099C4-C418-49EC-838B-72531FC5BB74}"/>
    <dgm:cxn modelId="{2CB25737-86AE-4C7A-9300-36FC7553998A}" type="presOf" srcId="{B1EBB7FE-2FB7-4B84-A5C4-83C8A64A0D19}" destId="{24594580-62B4-4D72-8D4F-D17E8E8C9579}" srcOrd="0" destOrd="0" presId="urn:microsoft.com/office/officeart/2008/layout/CircularPictureCallout"/>
    <dgm:cxn modelId="{A2086DAB-08FE-494C-B3E8-88AEAE39067D}" type="presOf" srcId="{95F8E896-E6A7-4105-83F0-17B5527CB191}" destId="{7207D74F-61B4-4BE8-AAFA-090616027A02}" srcOrd="0" destOrd="0" presId="urn:microsoft.com/office/officeart/2008/layout/CircularPictureCallout"/>
    <dgm:cxn modelId="{12D5A974-1012-49C2-BF16-3EA43296A0BC}" srcId="{EB04C5C5-5872-4627-9140-68848F05E925}" destId="{56C588A2-2B84-43C1-8F2D-81702C08AB9A}" srcOrd="3" destOrd="0" parTransId="{CAC0CF68-810F-400D-BB7A-6A8FECFEDEDA}" sibTransId="{0B8A63D8-2103-4286-B2B3-2D70540B34B5}"/>
    <dgm:cxn modelId="{68C4EFCD-19CC-44BC-B6B0-6C6BFB61FF1A}" srcId="{EB04C5C5-5872-4627-9140-68848F05E925}" destId="{13EF9165-F5E1-49FB-93B6-6CE5612DA3F0}" srcOrd="0" destOrd="0" parTransId="{4DFCB198-319A-4ED6-890E-2D23375B2251}" sibTransId="{95F8E896-E6A7-4105-83F0-17B5527CB191}"/>
    <dgm:cxn modelId="{F0AFDAD7-7417-450A-AC6C-F66008788F5A}" type="presOf" srcId="{13EF9165-F5E1-49FB-93B6-6CE5612DA3F0}" destId="{FF96B0B9-F63D-49B5-8BCC-812F720FBE62}" srcOrd="0" destOrd="0" presId="urn:microsoft.com/office/officeart/2008/layout/CircularPictureCallout"/>
    <dgm:cxn modelId="{F8E10952-F774-40CF-BC3B-EB494F328F22}" type="presOf" srcId="{A774C349-8163-4785-BC24-3CC6E05A8C3C}" destId="{B8CA3921-E7AF-4799-8701-16FC5AEF0DC6}" srcOrd="0" destOrd="0" presId="urn:microsoft.com/office/officeart/2008/layout/CircularPictureCallout"/>
    <dgm:cxn modelId="{394327F2-A1E0-456F-9082-D6C207ADB2F9}" type="presOf" srcId="{C4BABAD7-8E5B-43E6-9CF8-A4665CBC83E6}" destId="{ADB4C100-27E5-44D8-8A66-47F3796E513E}" srcOrd="0" destOrd="0" presId="urn:microsoft.com/office/officeart/2008/layout/CircularPictureCallout"/>
    <dgm:cxn modelId="{64A5AFAB-B444-4391-9E4A-F3AC9F2B411C}" type="presOf" srcId="{EB04C5C5-5872-4627-9140-68848F05E925}" destId="{570F9732-8314-463F-A17B-B32C3238D874}" srcOrd="0" destOrd="0" presId="urn:microsoft.com/office/officeart/2008/layout/CircularPictureCallout"/>
    <dgm:cxn modelId="{C21EFF7F-68FE-4A05-886A-6858546D64A7}" type="presOf" srcId="{DB4099C4-C418-49EC-838B-72531FC5BB74}" destId="{22F98F7D-8E73-4549-BBE8-A2F44C060FE0}" srcOrd="0" destOrd="0" presId="urn:microsoft.com/office/officeart/2008/layout/CircularPictureCallout"/>
    <dgm:cxn modelId="{5DBF9C8F-BC36-465C-90D9-109719ED2057}" srcId="{EB04C5C5-5872-4627-9140-68848F05E925}" destId="{B1EBB7FE-2FB7-4B84-A5C4-83C8A64A0D19}" srcOrd="2" destOrd="0" parTransId="{163238B9-4883-46D7-8489-8CA0C3FCDCB5}" sibTransId="{E20DF34F-B8D5-40C9-B4FB-D94442D9EB40}"/>
    <dgm:cxn modelId="{36B2B171-C3BA-488B-987B-593FD74D531E}" srcId="{EB04C5C5-5872-4627-9140-68848F05E925}" destId="{2E5425F0-9164-4761-9572-2CB18B8506D1}" srcOrd="4" destOrd="0" parTransId="{341BF94E-674D-44D6-B523-23A37AFE63DB}" sibTransId="{C4BABAD7-8E5B-43E6-9CF8-A4665CBC83E6}"/>
    <dgm:cxn modelId="{960B5FB6-EB54-45AE-94F8-88F50CE28524}" type="presOf" srcId="{2E5425F0-9164-4761-9572-2CB18B8506D1}" destId="{4EC6DE61-DBA9-41F0-8DC5-5D40B9857101}" srcOrd="0" destOrd="0" presId="urn:microsoft.com/office/officeart/2008/layout/CircularPictureCallout"/>
    <dgm:cxn modelId="{793F6B85-3D18-479A-9368-B03A8BB95469}" type="presOf" srcId="{0B8A63D8-2103-4286-B2B3-2D70540B34B5}" destId="{F0DC5DC9-E484-432E-A08E-F11005E9450E}" srcOrd="0" destOrd="0" presId="urn:microsoft.com/office/officeart/2008/layout/CircularPictureCallout"/>
    <dgm:cxn modelId="{20D96D42-2699-401A-9D20-CE937292CE6B}" type="presOf" srcId="{E20DF34F-B8D5-40C9-B4FB-D94442D9EB40}" destId="{084B31C7-C5E2-4183-9855-431298FF6F59}" srcOrd="0" destOrd="0" presId="urn:microsoft.com/office/officeart/2008/layout/CircularPictureCallout"/>
    <dgm:cxn modelId="{FECD3DD9-DF34-4CB8-B593-B89564FE8723}" type="presParOf" srcId="{570F9732-8314-463F-A17B-B32C3238D874}" destId="{7BCC35A0-DA79-451D-BAE7-3BF82F5DC708}" srcOrd="0" destOrd="0" presId="urn:microsoft.com/office/officeart/2008/layout/CircularPictureCallout"/>
    <dgm:cxn modelId="{CC5DC47B-F556-4C73-924B-13091AB64B68}" type="presParOf" srcId="{7BCC35A0-DA79-451D-BAE7-3BF82F5DC708}" destId="{F3A117E3-C8B0-44F4-818D-DDBBDF8C3D68}" srcOrd="0" destOrd="0" presId="urn:microsoft.com/office/officeart/2008/layout/CircularPictureCallout"/>
    <dgm:cxn modelId="{478AD31E-DE9B-472C-974B-DFD628F3E801}" type="presParOf" srcId="{F3A117E3-C8B0-44F4-818D-DDBBDF8C3D68}" destId="{7207D74F-61B4-4BE8-AAFA-090616027A02}" srcOrd="0" destOrd="0" presId="urn:microsoft.com/office/officeart/2008/layout/CircularPictureCallout"/>
    <dgm:cxn modelId="{1BC25E84-DFD6-4B2C-906A-CE6A77A2367D}" type="presParOf" srcId="{7BCC35A0-DA79-451D-BAE7-3BF82F5DC708}" destId="{FF96B0B9-F63D-49B5-8BCC-812F720FBE62}" srcOrd="1" destOrd="0" presId="urn:microsoft.com/office/officeart/2008/layout/CircularPictureCallout"/>
    <dgm:cxn modelId="{97E26959-E9D5-4B6B-92F4-9723E8F49204}" type="presParOf" srcId="{7BCC35A0-DA79-451D-BAE7-3BF82F5DC708}" destId="{D9F85361-2DEF-40A6-B428-5A5CAF2428AF}" srcOrd="2" destOrd="0" presId="urn:microsoft.com/office/officeart/2008/layout/CircularPictureCallout"/>
    <dgm:cxn modelId="{855C44F5-5BB5-4D82-8F85-6566763E7812}" type="presParOf" srcId="{D9F85361-2DEF-40A6-B428-5A5CAF2428AF}" destId="{22F98F7D-8E73-4549-BBE8-A2F44C060FE0}" srcOrd="0" destOrd="0" presId="urn:microsoft.com/office/officeart/2008/layout/CircularPictureCallout"/>
    <dgm:cxn modelId="{4DAED671-40B4-4AA6-8D80-572F99696034}" type="presParOf" srcId="{7BCC35A0-DA79-451D-BAE7-3BF82F5DC708}" destId="{D1BEC716-EACB-4265-B56E-8F43D4638705}" srcOrd="3" destOrd="0" presId="urn:microsoft.com/office/officeart/2008/layout/CircularPictureCallout"/>
    <dgm:cxn modelId="{A05356C0-3936-4F6C-A732-83315FF528AC}" type="presParOf" srcId="{7BCC35A0-DA79-451D-BAE7-3BF82F5DC708}" destId="{66C59208-44C5-468D-BD8E-2CB6FE413F0A}" srcOrd="4" destOrd="0" presId="urn:microsoft.com/office/officeart/2008/layout/CircularPictureCallout"/>
    <dgm:cxn modelId="{18215092-CCB7-4162-9932-80C11CAC184C}" type="presParOf" srcId="{66C59208-44C5-468D-BD8E-2CB6FE413F0A}" destId="{B8CA3921-E7AF-4799-8701-16FC5AEF0DC6}" srcOrd="0" destOrd="0" presId="urn:microsoft.com/office/officeart/2008/layout/CircularPictureCallout"/>
    <dgm:cxn modelId="{E389B77E-3352-4934-8275-ABCF653A3873}" type="presParOf" srcId="{7BCC35A0-DA79-451D-BAE7-3BF82F5DC708}" destId="{A500D62F-9FB6-488C-8062-B5FFF316BCE4}" srcOrd="5" destOrd="0" presId="urn:microsoft.com/office/officeart/2008/layout/CircularPictureCallout"/>
    <dgm:cxn modelId="{297BFD0E-DFDA-42AB-A836-F02E3BACDB97}" type="presParOf" srcId="{A500D62F-9FB6-488C-8062-B5FFF316BCE4}" destId="{084B31C7-C5E2-4183-9855-431298FF6F59}" srcOrd="0" destOrd="0" presId="urn:microsoft.com/office/officeart/2008/layout/CircularPictureCallout"/>
    <dgm:cxn modelId="{FA6153B0-17C8-467E-B48C-365620CE0412}" type="presParOf" srcId="{7BCC35A0-DA79-451D-BAE7-3BF82F5DC708}" destId="{A0B98DCC-DCC1-4AD6-B833-CAA19B75EE59}" srcOrd="6" destOrd="0" presId="urn:microsoft.com/office/officeart/2008/layout/CircularPictureCallout"/>
    <dgm:cxn modelId="{0DD8C5A5-4937-4A05-B19B-529D16FF0D37}" type="presParOf" srcId="{7BCC35A0-DA79-451D-BAE7-3BF82F5DC708}" destId="{FC80FAC5-CEE3-41E1-A3AC-FE3FB33D5CE4}" srcOrd="7" destOrd="0" presId="urn:microsoft.com/office/officeart/2008/layout/CircularPictureCallout"/>
    <dgm:cxn modelId="{085D070B-B233-4120-8323-B6D4C33E9924}" type="presParOf" srcId="{FC80FAC5-CEE3-41E1-A3AC-FE3FB33D5CE4}" destId="{24594580-62B4-4D72-8D4F-D17E8E8C9579}" srcOrd="0" destOrd="0" presId="urn:microsoft.com/office/officeart/2008/layout/CircularPictureCallout"/>
    <dgm:cxn modelId="{506014A9-3714-46C9-8C84-C3DFB9C3157F}" type="presParOf" srcId="{7BCC35A0-DA79-451D-BAE7-3BF82F5DC708}" destId="{57FB0922-3BFE-461E-9AA7-75FDEE77A77A}" srcOrd="8" destOrd="0" presId="urn:microsoft.com/office/officeart/2008/layout/CircularPictureCallout"/>
    <dgm:cxn modelId="{5FC989D1-7037-46A0-AF73-DBE8A0A1083E}" type="presParOf" srcId="{57FB0922-3BFE-461E-9AA7-75FDEE77A77A}" destId="{F0DC5DC9-E484-432E-A08E-F11005E9450E}" srcOrd="0" destOrd="0" presId="urn:microsoft.com/office/officeart/2008/layout/CircularPictureCallout"/>
    <dgm:cxn modelId="{F784B1BE-C445-4878-AB00-0FE067B94306}" type="presParOf" srcId="{7BCC35A0-DA79-451D-BAE7-3BF82F5DC708}" destId="{85E8E1B3-6A35-4360-9A97-B3F6DAB84998}" srcOrd="9" destOrd="0" presId="urn:microsoft.com/office/officeart/2008/layout/CircularPictureCallout"/>
    <dgm:cxn modelId="{DADC045D-217B-4525-9B55-33AAFD62B7AD}" type="presParOf" srcId="{7BCC35A0-DA79-451D-BAE7-3BF82F5DC708}" destId="{6B4DE60C-F21C-45DA-B0C5-3ED67CE43684}" srcOrd="10" destOrd="0" presId="urn:microsoft.com/office/officeart/2008/layout/CircularPictureCallout"/>
    <dgm:cxn modelId="{0776684D-C11D-4B18-A10E-F328695A8419}" type="presParOf" srcId="{6B4DE60C-F21C-45DA-B0C5-3ED67CE43684}" destId="{DC79F095-10B3-4C4B-8B74-B6A4EEF2B7CC}" srcOrd="0" destOrd="0" presId="urn:microsoft.com/office/officeart/2008/layout/CircularPictureCallout"/>
    <dgm:cxn modelId="{F61C2232-54D5-4490-8977-22626AF6B15B}" type="presParOf" srcId="{7BCC35A0-DA79-451D-BAE7-3BF82F5DC708}" destId="{0B13C8AA-7F50-493C-94E1-009D2921CD8B}" srcOrd="11" destOrd="0" presId="urn:microsoft.com/office/officeart/2008/layout/CircularPictureCallout"/>
    <dgm:cxn modelId="{C938A588-E2CC-4DE6-A08A-211B79EBEF0F}" type="presParOf" srcId="{0B13C8AA-7F50-493C-94E1-009D2921CD8B}" destId="{ADB4C100-27E5-44D8-8A66-47F3796E513E}" srcOrd="0" destOrd="0" presId="urn:microsoft.com/office/officeart/2008/layout/CircularPictureCallout"/>
    <dgm:cxn modelId="{465F3CD6-CE44-44ED-96D1-FA5F3102FC1E}" type="presParOf" srcId="{7BCC35A0-DA79-451D-BAE7-3BF82F5DC708}" destId="{35599999-84D5-4A67-AE62-EF31380075A2}" srcOrd="12" destOrd="0" presId="urn:microsoft.com/office/officeart/2008/layout/CircularPictureCallout"/>
    <dgm:cxn modelId="{50E8857D-3F11-4468-BA0B-DA42960E1B55}" type="presParOf" srcId="{7BCC35A0-DA79-451D-BAE7-3BF82F5DC708}" destId="{13F6B8FF-47A7-4138-9D45-8C0BA995086B}" srcOrd="13" destOrd="0" presId="urn:microsoft.com/office/officeart/2008/layout/CircularPictureCallout"/>
    <dgm:cxn modelId="{F42A9EDF-E065-43C6-9681-BA8C15928CA4}" type="presParOf" srcId="{13F6B8FF-47A7-4138-9D45-8C0BA995086B}" destId="{4EC6DE61-DBA9-41F0-8DC5-5D40B9857101}" srcOrd="0"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D9065A-B349-4E9D-A536-B2672D454E3E}"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s-EC"/>
        </a:p>
      </dgm:t>
    </dgm:pt>
    <dgm:pt modelId="{8FBA362E-05C2-4EA3-8046-30D178A6D393}">
      <dgm:prSet phldrT="[Texto]"/>
      <dgm:spPr/>
      <dgm:t>
        <a:bodyPr/>
        <a:lstStyle/>
        <a:p>
          <a:r>
            <a:rPr lang="es-EC" dirty="0" smtClean="0"/>
            <a:t>2600 ha</a:t>
          </a:r>
          <a:endParaRPr lang="es-EC" dirty="0"/>
        </a:p>
      </dgm:t>
    </dgm:pt>
    <dgm:pt modelId="{5074F69A-7A75-48F0-8EDA-E57A51A3E48C}" type="parTrans" cxnId="{F7BCE86F-8EF5-4EAF-87B3-C7FF9CC2EBD4}">
      <dgm:prSet/>
      <dgm:spPr/>
      <dgm:t>
        <a:bodyPr/>
        <a:lstStyle/>
        <a:p>
          <a:endParaRPr lang="es-EC"/>
        </a:p>
      </dgm:t>
    </dgm:pt>
    <dgm:pt modelId="{882897DD-ED59-48A7-BCBA-CBDBDD1A43A0}" type="sibTrans" cxnId="{F7BCE86F-8EF5-4EAF-87B3-C7FF9CC2EBD4}">
      <dgm:prSet/>
      <dgm:spPr/>
      <dgm:t>
        <a:bodyPr/>
        <a:lstStyle/>
        <a:p>
          <a:endParaRPr lang="es-EC"/>
        </a:p>
      </dgm:t>
    </dgm:pt>
    <dgm:pt modelId="{B9841839-3B74-450D-9625-9118E8EA909E}">
      <dgm:prSet phldrT="[Texto]"/>
      <dgm:spPr/>
      <dgm:t>
        <a:bodyPr/>
        <a:lstStyle/>
        <a:p>
          <a:r>
            <a:rPr lang="es-EC" dirty="0" smtClean="0"/>
            <a:t>CCN51</a:t>
          </a:r>
          <a:endParaRPr lang="es-EC" dirty="0"/>
        </a:p>
      </dgm:t>
    </dgm:pt>
    <dgm:pt modelId="{2404A1D2-4437-4A2A-9FBD-38AD283BDF51}" type="parTrans" cxnId="{0247994C-992D-40E0-805B-CA4566F11912}">
      <dgm:prSet/>
      <dgm:spPr/>
      <dgm:t>
        <a:bodyPr/>
        <a:lstStyle/>
        <a:p>
          <a:endParaRPr lang="es-EC"/>
        </a:p>
      </dgm:t>
    </dgm:pt>
    <dgm:pt modelId="{38F840AE-B199-489E-9304-57A76B76C1B1}" type="sibTrans" cxnId="{0247994C-992D-40E0-805B-CA4566F11912}">
      <dgm:prSet/>
      <dgm:spPr/>
      <dgm:t>
        <a:bodyPr/>
        <a:lstStyle/>
        <a:p>
          <a:endParaRPr lang="es-EC"/>
        </a:p>
      </dgm:t>
    </dgm:pt>
    <dgm:pt modelId="{11CB9763-CB42-456B-8A2B-56B2A69F061D}">
      <dgm:prSet phldrT="[Texto]"/>
      <dgm:spPr/>
      <dgm:t>
        <a:bodyPr/>
        <a:lstStyle/>
        <a:p>
          <a:r>
            <a:rPr lang="es-EC" dirty="0" smtClean="0"/>
            <a:t>1951 ha</a:t>
          </a:r>
        </a:p>
      </dgm:t>
    </dgm:pt>
    <dgm:pt modelId="{FC4CA125-04FC-42EF-8FF4-A3D53AC2D132}" type="parTrans" cxnId="{56EA8135-896E-49FA-B239-BF14007D82F6}">
      <dgm:prSet/>
      <dgm:spPr/>
      <dgm:t>
        <a:bodyPr/>
        <a:lstStyle/>
        <a:p>
          <a:endParaRPr lang="es-EC"/>
        </a:p>
      </dgm:t>
    </dgm:pt>
    <dgm:pt modelId="{E03C39A2-1B72-4D0F-8240-40A981B4E725}" type="sibTrans" cxnId="{56EA8135-896E-49FA-B239-BF14007D82F6}">
      <dgm:prSet/>
      <dgm:spPr/>
      <dgm:t>
        <a:bodyPr/>
        <a:lstStyle/>
        <a:p>
          <a:endParaRPr lang="es-EC"/>
        </a:p>
      </dgm:t>
    </dgm:pt>
    <dgm:pt modelId="{67F327DE-3A2E-4965-9291-DC94A60CFD0F}">
      <dgm:prSet phldrT="[Texto]"/>
      <dgm:spPr/>
      <dgm:t>
        <a:bodyPr/>
        <a:lstStyle/>
        <a:p>
          <a:r>
            <a:rPr lang="es-EC" dirty="0" smtClean="0"/>
            <a:t>Nacional</a:t>
          </a:r>
          <a:endParaRPr lang="es-EC" dirty="0"/>
        </a:p>
      </dgm:t>
    </dgm:pt>
    <dgm:pt modelId="{9D00D4C2-5BB9-4B6C-97B9-291AACC4B8F2}" type="parTrans" cxnId="{46D61A54-22C3-437C-AAC9-DA1EF3DF630A}">
      <dgm:prSet/>
      <dgm:spPr/>
      <dgm:t>
        <a:bodyPr/>
        <a:lstStyle/>
        <a:p>
          <a:endParaRPr lang="es-EC"/>
        </a:p>
      </dgm:t>
    </dgm:pt>
    <dgm:pt modelId="{F2B5411B-E66B-4D83-82F9-284EC06989B4}" type="sibTrans" cxnId="{46D61A54-22C3-437C-AAC9-DA1EF3DF630A}">
      <dgm:prSet/>
      <dgm:spPr/>
      <dgm:t>
        <a:bodyPr/>
        <a:lstStyle/>
        <a:p>
          <a:endParaRPr lang="es-EC"/>
        </a:p>
      </dgm:t>
    </dgm:pt>
    <dgm:pt modelId="{04281D7F-9B5A-42C1-8D03-007045D7E278}" type="pres">
      <dgm:prSet presAssocID="{68D9065A-B349-4E9D-A536-B2672D454E3E}" presName="Name0" presStyleCnt="0">
        <dgm:presLayoutVars>
          <dgm:chMax/>
          <dgm:chPref/>
          <dgm:dir/>
          <dgm:animLvl val="lvl"/>
        </dgm:presLayoutVars>
      </dgm:prSet>
      <dgm:spPr/>
      <dgm:t>
        <a:bodyPr/>
        <a:lstStyle/>
        <a:p>
          <a:endParaRPr lang="es-EC"/>
        </a:p>
      </dgm:t>
    </dgm:pt>
    <dgm:pt modelId="{EF6B002D-282E-46A2-8CDB-39A95B10EE31}" type="pres">
      <dgm:prSet presAssocID="{8FBA362E-05C2-4EA3-8046-30D178A6D393}" presName="composite" presStyleCnt="0"/>
      <dgm:spPr/>
    </dgm:pt>
    <dgm:pt modelId="{2F28E032-D8FC-4C03-AFDA-5504B3D54033}" type="pres">
      <dgm:prSet presAssocID="{8FBA362E-05C2-4EA3-8046-30D178A6D393}" presName="Parent1" presStyleLbl="node1" presStyleIdx="0" presStyleCnt="4">
        <dgm:presLayoutVars>
          <dgm:chMax val="1"/>
          <dgm:chPref val="1"/>
          <dgm:bulletEnabled val="1"/>
        </dgm:presLayoutVars>
      </dgm:prSet>
      <dgm:spPr/>
      <dgm:t>
        <a:bodyPr/>
        <a:lstStyle/>
        <a:p>
          <a:endParaRPr lang="es-EC"/>
        </a:p>
      </dgm:t>
    </dgm:pt>
    <dgm:pt modelId="{D635C88B-148B-4EC0-B086-5C042B321CFB}" type="pres">
      <dgm:prSet presAssocID="{8FBA362E-05C2-4EA3-8046-30D178A6D393}" presName="Childtext1" presStyleLbl="revTx" presStyleIdx="0" presStyleCnt="2">
        <dgm:presLayoutVars>
          <dgm:chMax val="0"/>
          <dgm:chPref val="0"/>
          <dgm:bulletEnabled val="1"/>
        </dgm:presLayoutVars>
      </dgm:prSet>
      <dgm:spPr/>
      <dgm:t>
        <a:bodyPr/>
        <a:lstStyle/>
        <a:p>
          <a:endParaRPr lang="es-EC"/>
        </a:p>
      </dgm:t>
    </dgm:pt>
    <dgm:pt modelId="{3C2572EF-3580-4F80-AD7E-D7C28D889A00}" type="pres">
      <dgm:prSet presAssocID="{8FBA362E-05C2-4EA3-8046-30D178A6D393}" presName="BalanceSpacing" presStyleCnt="0"/>
      <dgm:spPr/>
    </dgm:pt>
    <dgm:pt modelId="{EFEF4011-5AA3-497A-B436-6405A2C2B0EB}" type="pres">
      <dgm:prSet presAssocID="{8FBA362E-05C2-4EA3-8046-30D178A6D393}" presName="BalanceSpacing1" presStyleCnt="0"/>
      <dgm:spPr/>
    </dgm:pt>
    <dgm:pt modelId="{B7BBE9DF-6A1D-48B6-A94A-4F590CDAC48F}" type="pres">
      <dgm:prSet presAssocID="{882897DD-ED59-48A7-BCBA-CBDBDD1A43A0}" presName="Accent1Text" presStyleLbl="node1" presStyleIdx="1" presStyleCnt="4"/>
      <dgm:spPr/>
      <dgm:t>
        <a:bodyPr/>
        <a:lstStyle/>
        <a:p>
          <a:endParaRPr lang="es-EC"/>
        </a:p>
      </dgm:t>
    </dgm:pt>
    <dgm:pt modelId="{16EE33F0-229C-4C9B-A599-D1C772D0B0BF}" type="pres">
      <dgm:prSet presAssocID="{882897DD-ED59-48A7-BCBA-CBDBDD1A43A0}" presName="spaceBetweenRectangles" presStyleCnt="0"/>
      <dgm:spPr/>
    </dgm:pt>
    <dgm:pt modelId="{6F636139-6E60-4B8C-86AD-DCBCEE5B9C9C}" type="pres">
      <dgm:prSet presAssocID="{11CB9763-CB42-456B-8A2B-56B2A69F061D}" presName="composite" presStyleCnt="0"/>
      <dgm:spPr/>
    </dgm:pt>
    <dgm:pt modelId="{0A23438B-A959-4D59-9933-1DD0321AEE38}" type="pres">
      <dgm:prSet presAssocID="{11CB9763-CB42-456B-8A2B-56B2A69F061D}" presName="Parent1" presStyleLbl="node1" presStyleIdx="2" presStyleCnt="4">
        <dgm:presLayoutVars>
          <dgm:chMax val="1"/>
          <dgm:chPref val="1"/>
          <dgm:bulletEnabled val="1"/>
        </dgm:presLayoutVars>
      </dgm:prSet>
      <dgm:spPr/>
      <dgm:t>
        <a:bodyPr/>
        <a:lstStyle/>
        <a:p>
          <a:endParaRPr lang="es-EC"/>
        </a:p>
      </dgm:t>
    </dgm:pt>
    <dgm:pt modelId="{9028D913-B151-4E2F-AC18-70CFC1D21B3A}" type="pres">
      <dgm:prSet presAssocID="{11CB9763-CB42-456B-8A2B-56B2A69F061D}" presName="Childtext1" presStyleLbl="revTx" presStyleIdx="1" presStyleCnt="2">
        <dgm:presLayoutVars>
          <dgm:chMax val="0"/>
          <dgm:chPref val="0"/>
          <dgm:bulletEnabled val="1"/>
        </dgm:presLayoutVars>
      </dgm:prSet>
      <dgm:spPr/>
      <dgm:t>
        <a:bodyPr/>
        <a:lstStyle/>
        <a:p>
          <a:endParaRPr lang="es-EC"/>
        </a:p>
      </dgm:t>
    </dgm:pt>
    <dgm:pt modelId="{DFAF8162-178A-433A-A2E6-F6A0B4657BA1}" type="pres">
      <dgm:prSet presAssocID="{11CB9763-CB42-456B-8A2B-56B2A69F061D}" presName="BalanceSpacing" presStyleCnt="0"/>
      <dgm:spPr/>
    </dgm:pt>
    <dgm:pt modelId="{9C41B03A-46FE-4D78-A4F1-DB88B90F6389}" type="pres">
      <dgm:prSet presAssocID="{11CB9763-CB42-456B-8A2B-56B2A69F061D}" presName="BalanceSpacing1" presStyleCnt="0"/>
      <dgm:spPr/>
    </dgm:pt>
    <dgm:pt modelId="{8AF33E9D-7948-4338-88D7-6624EC2E66BD}" type="pres">
      <dgm:prSet presAssocID="{E03C39A2-1B72-4D0F-8240-40A981B4E725}" presName="Accent1Text" presStyleLbl="node1" presStyleIdx="3" presStyleCnt="4"/>
      <dgm:spPr/>
      <dgm:t>
        <a:bodyPr/>
        <a:lstStyle/>
        <a:p>
          <a:endParaRPr lang="es-EC"/>
        </a:p>
      </dgm:t>
    </dgm:pt>
  </dgm:ptLst>
  <dgm:cxnLst>
    <dgm:cxn modelId="{56EA8135-896E-49FA-B239-BF14007D82F6}" srcId="{68D9065A-B349-4E9D-A536-B2672D454E3E}" destId="{11CB9763-CB42-456B-8A2B-56B2A69F061D}" srcOrd="1" destOrd="0" parTransId="{FC4CA125-04FC-42EF-8FF4-A3D53AC2D132}" sibTransId="{E03C39A2-1B72-4D0F-8240-40A981B4E725}"/>
    <dgm:cxn modelId="{FB4EC526-70CD-4340-B2C2-16546C53F05B}" type="presOf" srcId="{67F327DE-3A2E-4965-9291-DC94A60CFD0F}" destId="{9028D913-B151-4E2F-AC18-70CFC1D21B3A}" srcOrd="0" destOrd="0" presId="urn:microsoft.com/office/officeart/2008/layout/AlternatingHexagons"/>
    <dgm:cxn modelId="{60A84F8A-6135-43BA-8FBF-EB4C3C45F020}" type="presOf" srcId="{882897DD-ED59-48A7-BCBA-CBDBDD1A43A0}" destId="{B7BBE9DF-6A1D-48B6-A94A-4F590CDAC48F}" srcOrd="0" destOrd="0" presId="urn:microsoft.com/office/officeart/2008/layout/AlternatingHexagons"/>
    <dgm:cxn modelId="{F7BCE86F-8EF5-4EAF-87B3-C7FF9CC2EBD4}" srcId="{68D9065A-B349-4E9D-A536-B2672D454E3E}" destId="{8FBA362E-05C2-4EA3-8046-30D178A6D393}" srcOrd="0" destOrd="0" parTransId="{5074F69A-7A75-48F0-8EDA-E57A51A3E48C}" sibTransId="{882897DD-ED59-48A7-BCBA-CBDBDD1A43A0}"/>
    <dgm:cxn modelId="{51C59F9C-A039-483B-BE32-972D5BA14601}" type="presOf" srcId="{E03C39A2-1B72-4D0F-8240-40A981B4E725}" destId="{8AF33E9D-7948-4338-88D7-6624EC2E66BD}" srcOrd="0" destOrd="0" presId="urn:microsoft.com/office/officeart/2008/layout/AlternatingHexagons"/>
    <dgm:cxn modelId="{A1D15FE9-EFF3-45F7-A38E-28B8BBAD740D}" type="presOf" srcId="{11CB9763-CB42-456B-8A2B-56B2A69F061D}" destId="{0A23438B-A959-4D59-9933-1DD0321AEE38}" srcOrd="0" destOrd="0" presId="urn:microsoft.com/office/officeart/2008/layout/AlternatingHexagons"/>
    <dgm:cxn modelId="{BA64888B-75E3-49C4-BE91-330B44BF4A16}" type="presOf" srcId="{68D9065A-B349-4E9D-A536-B2672D454E3E}" destId="{04281D7F-9B5A-42C1-8D03-007045D7E278}" srcOrd="0" destOrd="0" presId="urn:microsoft.com/office/officeart/2008/layout/AlternatingHexagons"/>
    <dgm:cxn modelId="{46D61A54-22C3-437C-AAC9-DA1EF3DF630A}" srcId="{11CB9763-CB42-456B-8A2B-56B2A69F061D}" destId="{67F327DE-3A2E-4965-9291-DC94A60CFD0F}" srcOrd="0" destOrd="0" parTransId="{9D00D4C2-5BB9-4B6C-97B9-291AACC4B8F2}" sibTransId="{F2B5411B-E66B-4D83-82F9-284EC06989B4}"/>
    <dgm:cxn modelId="{F47BA206-88B7-41FC-90CF-570656913AFF}" type="presOf" srcId="{B9841839-3B74-450D-9625-9118E8EA909E}" destId="{D635C88B-148B-4EC0-B086-5C042B321CFB}" srcOrd="0" destOrd="0" presId="urn:microsoft.com/office/officeart/2008/layout/AlternatingHexagons"/>
    <dgm:cxn modelId="{73D9CF9E-CC72-4D8E-B640-01E0C86D8691}" type="presOf" srcId="{8FBA362E-05C2-4EA3-8046-30D178A6D393}" destId="{2F28E032-D8FC-4C03-AFDA-5504B3D54033}" srcOrd="0" destOrd="0" presId="urn:microsoft.com/office/officeart/2008/layout/AlternatingHexagons"/>
    <dgm:cxn modelId="{0247994C-992D-40E0-805B-CA4566F11912}" srcId="{8FBA362E-05C2-4EA3-8046-30D178A6D393}" destId="{B9841839-3B74-450D-9625-9118E8EA909E}" srcOrd="0" destOrd="0" parTransId="{2404A1D2-4437-4A2A-9FBD-38AD283BDF51}" sibTransId="{38F840AE-B199-489E-9304-57A76B76C1B1}"/>
    <dgm:cxn modelId="{ED9F9F35-F8E3-416F-967E-A200DB86D519}" type="presParOf" srcId="{04281D7F-9B5A-42C1-8D03-007045D7E278}" destId="{EF6B002D-282E-46A2-8CDB-39A95B10EE31}" srcOrd="0" destOrd="0" presId="urn:microsoft.com/office/officeart/2008/layout/AlternatingHexagons"/>
    <dgm:cxn modelId="{488C557C-8EDB-47EC-9889-0BBCEEAD639B}" type="presParOf" srcId="{EF6B002D-282E-46A2-8CDB-39A95B10EE31}" destId="{2F28E032-D8FC-4C03-AFDA-5504B3D54033}" srcOrd="0" destOrd="0" presId="urn:microsoft.com/office/officeart/2008/layout/AlternatingHexagons"/>
    <dgm:cxn modelId="{812F5193-29E2-474E-B906-F3B66E440DC4}" type="presParOf" srcId="{EF6B002D-282E-46A2-8CDB-39A95B10EE31}" destId="{D635C88B-148B-4EC0-B086-5C042B321CFB}" srcOrd="1" destOrd="0" presId="urn:microsoft.com/office/officeart/2008/layout/AlternatingHexagons"/>
    <dgm:cxn modelId="{A02DC9FF-F53C-427E-AC71-D90AAE27F01C}" type="presParOf" srcId="{EF6B002D-282E-46A2-8CDB-39A95B10EE31}" destId="{3C2572EF-3580-4F80-AD7E-D7C28D889A00}" srcOrd="2" destOrd="0" presId="urn:microsoft.com/office/officeart/2008/layout/AlternatingHexagons"/>
    <dgm:cxn modelId="{C7B948D6-6904-4609-9D76-1BB4F7A64D55}" type="presParOf" srcId="{EF6B002D-282E-46A2-8CDB-39A95B10EE31}" destId="{EFEF4011-5AA3-497A-B436-6405A2C2B0EB}" srcOrd="3" destOrd="0" presId="urn:microsoft.com/office/officeart/2008/layout/AlternatingHexagons"/>
    <dgm:cxn modelId="{5EC55573-7876-474E-B1A8-65D4E31FFBD3}" type="presParOf" srcId="{EF6B002D-282E-46A2-8CDB-39A95B10EE31}" destId="{B7BBE9DF-6A1D-48B6-A94A-4F590CDAC48F}" srcOrd="4" destOrd="0" presId="urn:microsoft.com/office/officeart/2008/layout/AlternatingHexagons"/>
    <dgm:cxn modelId="{AA1E0A55-554F-4979-805E-F2DCAF7F73C0}" type="presParOf" srcId="{04281D7F-9B5A-42C1-8D03-007045D7E278}" destId="{16EE33F0-229C-4C9B-A599-D1C772D0B0BF}" srcOrd="1" destOrd="0" presId="urn:microsoft.com/office/officeart/2008/layout/AlternatingHexagons"/>
    <dgm:cxn modelId="{76D4441F-BD7B-4799-942A-8E390F1917BB}" type="presParOf" srcId="{04281D7F-9B5A-42C1-8D03-007045D7E278}" destId="{6F636139-6E60-4B8C-86AD-DCBCEE5B9C9C}" srcOrd="2" destOrd="0" presId="urn:microsoft.com/office/officeart/2008/layout/AlternatingHexagons"/>
    <dgm:cxn modelId="{6F20428A-C6E3-423D-8497-2E1B216D3CD5}" type="presParOf" srcId="{6F636139-6E60-4B8C-86AD-DCBCEE5B9C9C}" destId="{0A23438B-A959-4D59-9933-1DD0321AEE38}" srcOrd="0" destOrd="0" presId="urn:microsoft.com/office/officeart/2008/layout/AlternatingHexagons"/>
    <dgm:cxn modelId="{DF4191FF-940E-4E78-B97E-9F14D0DBF662}" type="presParOf" srcId="{6F636139-6E60-4B8C-86AD-DCBCEE5B9C9C}" destId="{9028D913-B151-4E2F-AC18-70CFC1D21B3A}" srcOrd="1" destOrd="0" presId="urn:microsoft.com/office/officeart/2008/layout/AlternatingHexagons"/>
    <dgm:cxn modelId="{81F16D23-8ADE-4A9A-B834-BFFDEFCBD691}" type="presParOf" srcId="{6F636139-6E60-4B8C-86AD-DCBCEE5B9C9C}" destId="{DFAF8162-178A-433A-A2E6-F6A0B4657BA1}" srcOrd="2" destOrd="0" presId="urn:microsoft.com/office/officeart/2008/layout/AlternatingHexagons"/>
    <dgm:cxn modelId="{9C5A713F-892C-4D54-82F9-CB1D41FE535A}" type="presParOf" srcId="{6F636139-6E60-4B8C-86AD-DCBCEE5B9C9C}" destId="{9C41B03A-46FE-4D78-A4F1-DB88B90F6389}" srcOrd="3" destOrd="0" presId="urn:microsoft.com/office/officeart/2008/layout/AlternatingHexagons"/>
    <dgm:cxn modelId="{5DD227C4-D129-4A0D-BA41-73ACC2F5E345}" type="presParOf" srcId="{6F636139-6E60-4B8C-86AD-DCBCEE5B9C9C}" destId="{8AF33E9D-7948-4338-88D7-6624EC2E66BD}"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8464836-2FAC-4AA6-B0C9-B1C24A733549}"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s-EC"/>
        </a:p>
      </dgm:t>
    </dgm:pt>
    <dgm:pt modelId="{F63F20F9-D96C-4BBD-8A43-3AE51B6A57E5}">
      <dgm:prSet phldrT="[Texto]" custT="1"/>
      <dgm:spPr/>
      <dgm:t>
        <a:bodyPr/>
        <a:lstStyle/>
        <a:p>
          <a:r>
            <a:rPr lang="es-EC" sz="1600" b="1" dirty="0" smtClean="0">
              <a:solidFill>
                <a:schemeClr val="tx1"/>
              </a:solidFill>
            </a:rPr>
            <a:t>Envases</a:t>
          </a:r>
          <a:endParaRPr lang="es-EC" sz="1600" b="1" dirty="0">
            <a:solidFill>
              <a:schemeClr val="tx1"/>
            </a:solidFill>
          </a:endParaRPr>
        </a:p>
      </dgm:t>
    </dgm:pt>
    <dgm:pt modelId="{0F1D0909-620A-441F-93F7-3B15DBE8926B}" type="parTrans" cxnId="{D5646BD3-244A-4715-A7BE-9C00E5B1420D}">
      <dgm:prSet/>
      <dgm:spPr/>
      <dgm:t>
        <a:bodyPr/>
        <a:lstStyle/>
        <a:p>
          <a:endParaRPr lang="es-EC"/>
        </a:p>
      </dgm:t>
    </dgm:pt>
    <dgm:pt modelId="{F0CE5694-9062-4FF1-A820-4DCD6A2236E4}" type="sibTrans" cxnId="{D5646BD3-244A-4715-A7BE-9C00E5B1420D}">
      <dgm:prSet/>
      <dgm:spPr/>
      <dgm:t>
        <a:bodyPr/>
        <a:lstStyle/>
        <a:p>
          <a:endParaRPr lang="es-EC"/>
        </a:p>
      </dgm:t>
    </dgm:pt>
    <dgm:pt modelId="{75C90F08-FBEF-4C8E-91F0-6A49CB57A380}">
      <dgm:prSet phldrT="[Texto]" custT="1"/>
      <dgm:spPr/>
      <dgm:t>
        <a:bodyPr/>
        <a:lstStyle/>
        <a:p>
          <a:r>
            <a:rPr lang="es-EC" sz="1600" b="1" dirty="0" smtClean="0">
              <a:solidFill>
                <a:schemeClr val="tx1"/>
              </a:solidFill>
            </a:rPr>
            <a:t>Unidad de carga</a:t>
          </a:r>
          <a:endParaRPr lang="es-EC" sz="1600" b="1" dirty="0">
            <a:solidFill>
              <a:schemeClr val="tx1"/>
            </a:solidFill>
          </a:endParaRPr>
        </a:p>
      </dgm:t>
    </dgm:pt>
    <dgm:pt modelId="{F8EAD8E3-E9E3-4DDE-BA35-AEBD06F70A3A}" type="parTrans" cxnId="{1EFE19F0-01F7-4A1F-A5D3-53AF17F6D2C9}">
      <dgm:prSet/>
      <dgm:spPr/>
      <dgm:t>
        <a:bodyPr/>
        <a:lstStyle/>
        <a:p>
          <a:endParaRPr lang="es-EC"/>
        </a:p>
      </dgm:t>
    </dgm:pt>
    <dgm:pt modelId="{91FC0623-DE41-441B-8082-5E77149BDC92}" type="sibTrans" cxnId="{1EFE19F0-01F7-4A1F-A5D3-53AF17F6D2C9}">
      <dgm:prSet/>
      <dgm:spPr/>
      <dgm:t>
        <a:bodyPr/>
        <a:lstStyle/>
        <a:p>
          <a:endParaRPr lang="es-EC"/>
        </a:p>
      </dgm:t>
    </dgm:pt>
    <dgm:pt modelId="{78976FAD-C936-479A-B63D-ECEF8404B40D}">
      <dgm:prSet phldrT="[Texto]" custT="1"/>
      <dgm:spPr/>
      <dgm:t>
        <a:bodyPr/>
        <a:lstStyle/>
        <a:p>
          <a:r>
            <a:rPr lang="es-EC" sz="1600" b="1" dirty="0" smtClean="0">
              <a:solidFill>
                <a:schemeClr val="tx1"/>
              </a:solidFill>
            </a:rPr>
            <a:t>Documentos habilitantes</a:t>
          </a:r>
          <a:endParaRPr lang="es-EC" sz="1600" b="1" dirty="0">
            <a:solidFill>
              <a:schemeClr val="tx1"/>
            </a:solidFill>
          </a:endParaRPr>
        </a:p>
      </dgm:t>
    </dgm:pt>
    <dgm:pt modelId="{93727DD5-3393-4AE3-9DD6-484BB262A010}" type="parTrans" cxnId="{6E5CA67E-D9E8-4C9E-A58C-E10B584D6319}">
      <dgm:prSet/>
      <dgm:spPr/>
      <dgm:t>
        <a:bodyPr/>
        <a:lstStyle/>
        <a:p>
          <a:endParaRPr lang="es-EC"/>
        </a:p>
      </dgm:t>
    </dgm:pt>
    <dgm:pt modelId="{B2808A8D-272B-4597-866A-47008DC4DE01}" type="sibTrans" cxnId="{6E5CA67E-D9E8-4C9E-A58C-E10B584D6319}">
      <dgm:prSet/>
      <dgm:spPr/>
      <dgm:t>
        <a:bodyPr/>
        <a:lstStyle/>
        <a:p>
          <a:endParaRPr lang="es-EC"/>
        </a:p>
      </dgm:t>
    </dgm:pt>
    <dgm:pt modelId="{C72B66FF-D8F6-48C9-B206-8544CE9D32A0}" type="pres">
      <dgm:prSet presAssocID="{88464836-2FAC-4AA6-B0C9-B1C24A733549}" presName="Name0" presStyleCnt="0">
        <dgm:presLayoutVars>
          <dgm:dir/>
        </dgm:presLayoutVars>
      </dgm:prSet>
      <dgm:spPr/>
      <dgm:t>
        <a:bodyPr/>
        <a:lstStyle/>
        <a:p>
          <a:endParaRPr lang="es-EC"/>
        </a:p>
      </dgm:t>
    </dgm:pt>
    <dgm:pt modelId="{CFA17856-14D8-4E58-9808-F7E9F983F132}" type="pres">
      <dgm:prSet presAssocID="{F63F20F9-D96C-4BBD-8A43-3AE51B6A57E5}" presName="composite" presStyleCnt="0"/>
      <dgm:spPr/>
    </dgm:pt>
    <dgm:pt modelId="{FFD58A07-F9B6-4B19-A4E0-C9DF1AF075FD}" type="pres">
      <dgm:prSet presAssocID="{F63F20F9-D96C-4BBD-8A43-3AE51B6A57E5}" presName="Accent" presStyleLbl="alignAcc1" presStyleIdx="0" presStyleCnt="3"/>
      <dgm:spPr/>
    </dgm:pt>
    <dgm:pt modelId="{2250DEE9-9A2C-4D71-A733-117DB721ABBC}" type="pres">
      <dgm:prSet presAssocID="{F63F20F9-D96C-4BBD-8A43-3AE51B6A57E5}" presName="Image" presStyleLbl="node1" presStyleIdx="0" presStyleCnt="3" custScaleX="97035" custScaleY="123476"/>
      <dgm:spPr>
        <a:blipFill rotWithShape="1">
          <a:blip xmlns:r="http://schemas.openxmlformats.org/officeDocument/2006/relationships" r:embed="rId1"/>
          <a:stretch>
            <a:fillRect/>
          </a:stretch>
        </a:blipFill>
      </dgm:spPr>
    </dgm:pt>
    <dgm:pt modelId="{F65317EB-C9DC-4430-9A74-7FC090471D32}" type="pres">
      <dgm:prSet presAssocID="{F63F20F9-D96C-4BBD-8A43-3AE51B6A57E5}" presName="Child" presStyleLbl="revTx" presStyleIdx="0" presStyleCnt="3">
        <dgm:presLayoutVars>
          <dgm:bulletEnabled val="1"/>
        </dgm:presLayoutVars>
      </dgm:prSet>
      <dgm:spPr/>
    </dgm:pt>
    <dgm:pt modelId="{24E1C9CC-04A2-4C14-AB0B-E8E2AF83880F}" type="pres">
      <dgm:prSet presAssocID="{F63F20F9-D96C-4BBD-8A43-3AE51B6A57E5}" presName="Parent" presStyleLbl="alignNode1" presStyleIdx="0" presStyleCnt="3">
        <dgm:presLayoutVars>
          <dgm:bulletEnabled val="1"/>
        </dgm:presLayoutVars>
      </dgm:prSet>
      <dgm:spPr/>
      <dgm:t>
        <a:bodyPr/>
        <a:lstStyle/>
        <a:p>
          <a:endParaRPr lang="es-EC"/>
        </a:p>
      </dgm:t>
    </dgm:pt>
    <dgm:pt modelId="{4709BCBD-02A4-4673-9A20-A3A84283DD4F}" type="pres">
      <dgm:prSet presAssocID="{F0CE5694-9062-4FF1-A820-4DCD6A2236E4}" presName="sibTrans" presStyleCnt="0"/>
      <dgm:spPr/>
    </dgm:pt>
    <dgm:pt modelId="{96B84E66-B102-4436-B8E9-9209A7783637}" type="pres">
      <dgm:prSet presAssocID="{75C90F08-FBEF-4C8E-91F0-6A49CB57A380}" presName="composite" presStyleCnt="0"/>
      <dgm:spPr/>
    </dgm:pt>
    <dgm:pt modelId="{F8ADB6DC-B1C2-430E-AD79-9D54A537CCE1}" type="pres">
      <dgm:prSet presAssocID="{75C90F08-FBEF-4C8E-91F0-6A49CB57A380}" presName="Accent" presStyleLbl="alignAcc1" presStyleIdx="1" presStyleCnt="3"/>
      <dgm:spPr/>
    </dgm:pt>
    <dgm:pt modelId="{7B38E9D5-001A-498D-B4EB-AD6D9514A244}" type="pres">
      <dgm:prSet presAssocID="{75C90F08-FBEF-4C8E-91F0-6A49CB57A380}" presName="Image" presStyleLbl="node1" presStyleIdx="1" presStyleCnt="3" custScaleX="117943" custLinFactNeighborX="11187" custLinFactNeighborY="872"/>
      <dgm:spPr>
        <a:blipFill rotWithShape="1">
          <a:blip xmlns:r="http://schemas.openxmlformats.org/officeDocument/2006/relationships" r:embed="rId2"/>
          <a:stretch>
            <a:fillRect/>
          </a:stretch>
        </a:blipFill>
      </dgm:spPr>
    </dgm:pt>
    <dgm:pt modelId="{0EF246FC-BB93-49A0-A0B3-74F2D62E01A1}" type="pres">
      <dgm:prSet presAssocID="{75C90F08-FBEF-4C8E-91F0-6A49CB57A380}" presName="Child" presStyleLbl="revTx" presStyleIdx="1" presStyleCnt="3">
        <dgm:presLayoutVars>
          <dgm:bulletEnabled val="1"/>
        </dgm:presLayoutVars>
      </dgm:prSet>
      <dgm:spPr/>
    </dgm:pt>
    <dgm:pt modelId="{5F5DC58D-9B58-412B-A0DB-C4411DA77CE8}" type="pres">
      <dgm:prSet presAssocID="{75C90F08-FBEF-4C8E-91F0-6A49CB57A380}" presName="Parent" presStyleLbl="alignNode1" presStyleIdx="1" presStyleCnt="3" custLinFactNeighborX="706">
        <dgm:presLayoutVars>
          <dgm:bulletEnabled val="1"/>
        </dgm:presLayoutVars>
      </dgm:prSet>
      <dgm:spPr/>
      <dgm:t>
        <a:bodyPr/>
        <a:lstStyle/>
        <a:p>
          <a:endParaRPr lang="es-EC"/>
        </a:p>
      </dgm:t>
    </dgm:pt>
    <dgm:pt modelId="{7E74114D-AE41-4650-B841-22B432DADABE}" type="pres">
      <dgm:prSet presAssocID="{91FC0623-DE41-441B-8082-5E77149BDC92}" presName="sibTrans" presStyleCnt="0"/>
      <dgm:spPr/>
    </dgm:pt>
    <dgm:pt modelId="{75B3857C-89CD-4AA0-AA76-01E502DFE8F6}" type="pres">
      <dgm:prSet presAssocID="{78976FAD-C936-479A-B63D-ECEF8404B40D}" presName="composite" presStyleCnt="0"/>
      <dgm:spPr/>
    </dgm:pt>
    <dgm:pt modelId="{F93407FA-B62B-4E19-8AAA-9B05DD53D2CC}" type="pres">
      <dgm:prSet presAssocID="{78976FAD-C936-479A-B63D-ECEF8404B40D}" presName="Accent" presStyleLbl="alignAcc1" presStyleIdx="2" presStyleCnt="3"/>
      <dgm:spPr/>
    </dgm:pt>
    <dgm:pt modelId="{9A24C7C6-4B4C-40D8-992E-093EED836AB4}" type="pres">
      <dgm:prSet presAssocID="{78976FAD-C936-479A-B63D-ECEF8404B40D}" presName="Image" presStyleLbl="node1" presStyleIdx="2" presStyleCnt="3"/>
      <dgm:spPr>
        <a:blipFill rotWithShape="1">
          <a:blip xmlns:r="http://schemas.openxmlformats.org/officeDocument/2006/relationships" r:embed="rId3"/>
          <a:stretch>
            <a:fillRect/>
          </a:stretch>
        </a:blipFill>
      </dgm:spPr>
    </dgm:pt>
    <dgm:pt modelId="{6031FD0F-5C54-4BA9-A785-3475EA5E7A59}" type="pres">
      <dgm:prSet presAssocID="{78976FAD-C936-479A-B63D-ECEF8404B40D}" presName="Child" presStyleLbl="revTx" presStyleIdx="2" presStyleCnt="3">
        <dgm:presLayoutVars>
          <dgm:bulletEnabled val="1"/>
        </dgm:presLayoutVars>
      </dgm:prSet>
      <dgm:spPr/>
    </dgm:pt>
    <dgm:pt modelId="{E0573429-0CCD-4F88-B0F2-BFDB42DF179A}" type="pres">
      <dgm:prSet presAssocID="{78976FAD-C936-479A-B63D-ECEF8404B40D}" presName="Parent" presStyleLbl="alignNode1" presStyleIdx="2" presStyleCnt="3">
        <dgm:presLayoutVars>
          <dgm:bulletEnabled val="1"/>
        </dgm:presLayoutVars>
      </dgm:prSet>
      <dgm:spPr/>
      <dgm:t>
        <a:bodyPr/>
        <a:lstStyle/>
        <a:p>
          <a:endParaRPr lang="es-EC"/>
        </a:p>
      </dgm:t>
    </dgm:pt>
  </dgm:ptLst>
  <dgm:cxnLst>
    <dgm:cxn modelId="{6E5CA67E-D9E8-4C9E-A58C-E10B584D6319}" srcId="{88464836-2FAC-4AA6-B0C9-B1C24A733549}" destId="{78976FAD-C936-479A-B63D-ECEF8404B40D}" srcOrd="2" destOrd="0" parTransId="{93727DD5-3393-4AE3-9DD6-484BB262A010}" sibTransId="{B2808A8D-272B-4597-866A-47008DC4DE01}"/>
    <dgm:cxn modelId="{1EFE19F0-01F7-4A1F-A5D3-53AF17F6D2C9}" srcId="{88464836-2FAC-4AA6-B0C9-B1C24A733549}" destId="{75C90F08-FBEF-4C8E-91F0-6A49CB57A380}" srcOrd="1" destOrd="0" parTransId="{F8EAD8E3-E9E3-4DDE-BA35-AEBD06F70A3A}" sibTransId="{91FC0623-DE41-441B-8082-5E77149BDC92}"/>
    <dgm:cxn modelId="{4A14BAD9-A717-4A7B-88C0-04EBEACCAD3A}" type="presOf" srcId="{78976FAD-C936-479A-B63D-ECEF8404B40D}" destId="{E0573429-0CCD-4F88-B0F2-BFDB42DF179A}" srcOrd="0" destOrd="0" presId="urn:microsoft.com/office/officeart/2008/layout/TitlePictureLineup"/>
    <dgm:cxn modelId="{372736CA-928A-4372-AD91-1EF7D8AE699D}" type="presOf" srcId="{75C90F08-FBEF-4C8E-91F0-6A49CB57A380}" destId="{5F5DC58D-9B58-412B-A0DB-C4411DA77CE8}" srcOrd="0" destOrd="0" presId="urn:microsoft.com/office/officeart/2008/layout/TitlePictureLineup"/>
    <dgm:cxn modelId="{D5646BD3-244A-4715-A7BE-9C00E5B1420D}" srcId="{88464836-2FAC-4AA6-B0C9-B1C24A733549}" destId="{F63F20F9-D96C-4BBD-8A43-3AE51B6A57E5}" srcOrd="0" destOrd="0" parTransId="{0F1D0909-620A-441F-93F7-3B15DBE8926B}" sibTransId="{F0CE5694-9062-4FF1-A820-4DCD6A2236E4}"/>
    <dgm:cxn modelId="{6D504AD5-7E2B-4ABF-81C0-75716F006397}" type="presOf" srcId="{F63F20F9-D96C-4BBD-8A43-3AE51B6A57E5}" destId="{24E1C9CC-04A2-4C14-AB0B-E8E2AF83880F}" srcOrd="0" destOrd="0" presId="urn:microsoft.com/office/officeart/2008/layout/TitlePictureLineup"/>
    <dgm:cxn modelId="{5C504245-3657-4627-956C-344272831D95}" type="presOf" srcId="{88464836-2FAC-4AA6-B0C9-B1C24A733549}" destId="{C72B66FF-D8F6-48C9-B206-8544CE9D32A0}" srcOrd="0" destOrd="0" presId="urn:microsoft.com/office/officeart/2008/layout/TitlePictureLineup"/>
    <dgm:cxn modelId="{39A99B3F-1C0F-48CE-BDA5-8853B84FEBB7}" type="presParOf" srcId="{C72B66FF-D8F6-48C9-B206-8544CE9D32A0}" destId="{CFA17856-14D8-4E58-9808-F7E9F983F132}" srcOrd="0" destOrd="0" presId="urn:microsoft.com/office/officeart/2008/layout/TitlePictureLineup"/>
    <dgm:cxn modelId="{944A8E46-2285-43C6-8DF1-CD99E7699966}" type="presParOf" srcId="{CFA17856-14D8-4E58-9808-F7E9F983F132}" destId="{FFD58A07-F9B6-4B19-A4E0-C9DF1AF075FD}" srcOrd="0" destOrd="0" presId="urn:microsoft.com/office/officeart/2008/layout/TitlePictureLineup"/>
    <dgm:cxn modelId="{902D4680-0901-49C8-8FAD-A931E7A887FC}" type="presParOf" srcId="{CFA17856-14D8-4E58-9808-F7E9F983F132}" destId="{2250DEE9-9A2C-4D71-A733-117DB721ABBC}" srcOrd="1" destOrd="0" presId="urn:microsoft.com/office/officeart/2008/layout/TitlePictureLineup"/>
    <dgm:cxn modelId="{140F0DB4-C2C6-4D9A-A6D6-7C4F83260380}" type="presParOf" srcId="{CFA17856-14D8-4E58-9808-F7E9F983F132}" destId="{F65317EB-C9DC-4430-9A74-7FC090471D32}" srcOrd="2" destOrd="0" presId="urn:microsoft.com/office/officeart/2008/layout/TitlePictureLineup"/>
    <dgm:cxn modelId="{33B01974-D999-4DDE-8C8B-B248E5E8E8D3}" type="presParOf" srcId="{CFA17856-14D8-4E58-9808-F7E9F983F132}" destId="{24E1C9CC-04A2-4C14-AB0B-E8E2AF83880F}" srcOrd="3" destOrd="0" presId="urn:microsoft.com/office/officeart/2008/layout/TitlePictureLineup"/>
    <dgm:cxn modelId="{F7A53322-3C5B-4180-A264-C46E960A9680}" type="presParOf" srcId="{C72B66FF-D8F6-48C9-B206-8544CE9D32A0}" destId="{4709BCBD-02A4-4673-9A20-A3A84283DD4F}" srcOrd="1" destOrd="0" presId="urn:microsoft.com/office/officeart/2008/layout/TitlePictureLineup"/>
    <dgm:cxn modelId="{10825665-48C8-491C-A5D8-210D207756C2}" type="presParOf" srcId="{C72B66FF-D8F6-48C9-B206-8544CE9D32A0}" destId="{96B84E66-B102-4436-B8E9-9209A7783637}" srcOrd="2" destOrd="0" presId="urn:microsoft.com/office/officeart/2008/layout/TitlePictureLineup"/>
    <dgm:cxn modelId="{26568D77-5610-411C-AAB4-319CF405E378}" type="presParOf" srcId="{96B84E66-B102-4436-B8E9-9209A7783637}" destId="{F8ADB6DC-B1C2-430E-AD79-9D54A537CCE1}" srcOrd="0" destOrd="0" presId="urn:microsoft.com/office/officeart/2008/layout/TitlePictureLineup"/>
    <dgm:cxn modelId="{1497BE71-0274-444C-AF6D-ECFE95E75F2A}" type="presParOf" srcId="{96B84E66-B102-4436-B8E9-9209A7783637}" destId="{7B38E9D5-001A-498D-B4EB-AD6D9514A244}" srcOrd="1" destOrd="0" presId="urn:microsoft.com/office/officeart/2008/layout/TitlePictureLineup"/>
    <dgm:cxn modelId="{073684EB-1A9F-4540-A48B-FEF7784130F6}" type="presParOf" srcId="{96B84E66-B102-4436-B8E9-9209A7783637}" destId="{0EF246FC-BB93-49A0-A0B3-74F2D62E01A1}" srcOrd="2" destOrd="0" presId="urn:microsoft.com/office/officeart/2008/layout/TitlePictureLineup"/>
    <dgm:cxn modelId="{B5B4756D-6F37-4079-9C30-5525FD4B7F19}" type="presParOf" srcId="{96B84E66-B102-4436-B8E9-9209A7783637}" destId="{5F5DC58D-9B58-412B-A0DB-C4411DA77CE8}" srcOrd="3" destOrd="0" presId="urn:microsoft.com/office/officeart/2008/layout/TitlePictureLineup"/>
    <dgm:cxn modelId="{3B201818-AC99-42D5-85BB-6D4FEACA8E46}" type="presParOf" srcId="{C72B66FF-D8F6-48C9-B206-8544CE9D32A0}" destId="{7E74114D-AE41-4650-B841-22B432DADABE}" srcOrd="3" destOrd="0" presId="urn:microsoft.com/office/officeart/2008/layout/TitlePictureLineup"/>
    <dgm:cxn modelId="{70F6C081-3949-440A-AAB8-A286C6A14F2F}" type="presParOf" srcId="{C72B66FF-D8F6-48C9-B206-8544CE9D32A0}" destId="{75B3857C-89CD-4AA0-AA76-01E502DFE8F6}" srcOrd="4" destOrd="0" presId="urn:microsoft.com/office/officeart/2008/layout/TitlePictureLineup"/>
    <dgm:cxn modelId="{BC10143C-C25B-48B8-9023-008A3605D1E4}" type="presParOf" srcId="{75B3857C-89CD-4AA0-AA76-01E502DFE8F6}" destId="{F93407FA-B62B-4E19-8AAA-9B05DD53D2CC}" srcOrd="0" destOrd="0" presId="urn:microsoft.com/office/officeart/2008/layout/TitlePictureLineup"/>
    <dgm:cxn modelId="{D5BD862C-84D1-466D-A1C0-3D9110561563}" type="presParOf" srcId="{75B3857C-89CD-4AA0-AA76-01E502DFE8F6}" destId="{9A24C7C6-4B4C-40D8-992E-093EED836AB4}" srcOrd="1" destOrd="0" presId="urn:microsoft.com/office/officeart/2008/layout/TitlePictureLineup"/>
    <dgm:cxn modelId="{3322E89D-F5E3-4EC6-9D13-A891F9F2BC32}" type="presParOf" srcId="{75B3857C-89CD-4AA0-AA76-01E502DFE8F6}" destId="{6031FD0F-5C54-4BA9-A785-3475EA5E7A59}" srcOrd="2" destOrd="0" presId="urn:microsoft.com/office/officeart/2008/layout/TitlePictureLineup"/>
    <dgm:cxn modelId="{4B6CD0F0-CE85-4B1E-BA27-D8C57F386C01}" type="presParOf" srcId="{75B3857C-89CD-4AA0-AA76-01E502DFE8F6}" destId="{E0573429-0CCD-4F88-B0F2-BFDB42DF179A}"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264FBD3-364F-40B7-82D6-FA0048C27AAF}" type="doc">
      <dgm:prSet loTypeId="urn:microsoft.com/office/officeart/2005/8/layout/radial5" loCatId="cycle" qsTypeId="urn:microsoft.com/office/officeart/2005/8/quickstyle/3d1" qsCatId="3D" csTypeId="urn:microsoft.com/office/officeart/2005/8/colors/colorful1" csCatId="colorful" phldr="1"/>
      <dgm:spPr/>
      <dgm:t>
        <a:bodyPr/>
        <a:lstStyle/>
        <a:p>
          <a:endParaRPr lang="es-EC"/>
        </a:p>
      </dgm:t>
    </dgm:pt>
    <dgm:pt modelId="{0B5D501B-8928-40F9-BF1F-35684B45A410}">
      <dgm:prSet phldrT="[Texto]" custT="1"/>
      <dgm:spPr/>
      <dgm:t>
        <a:bodyPr/>
        <a:lstStyle/>
        <a:p>
          <a:r>
            <a:rPr lang="es-EC" sz="1400" b="1" dirty="0" smtClean="0">
              <a:solidFill>
                <a:schemeClr val="tx1"/>
              </a:solidFill>
            </a:rPr>
            <a:t>CONCLUSIONES</a:t>
          </a:r>
          <a:endParaRPr lang="es-EC" sz="1400" b="1" dirty="0">
            <a:solidFill>
              <a:schemeClr val="tx1"/>
            </a:solidFill>
          </a:endParaRPr>
        </a:p>
      </dgm:t>
    </dgm:pt>
    <dgm:pt modelId="{966CA8BD-1567-4DB7-86FF-D578CCC6F0B4}" type="parTrans" cxnId="{FB3F6EE3-D50A-494F-A93D-5C3D0B899BC7}">
      <dgm:prSet/>
      <dgm:spPr/>
      <dgm:t>
        <a:bodyPr/>
        <a:lstStyle/>
        <a:p>
          <a:endParaRPr lang="es-EC" sz="2800">
            <a:solidFill>
              <a:schemeClr val="tx1"/>
            </a:solidFill>
          </a:endParaRPr>
        </a:p>
      </dgm:t>
    </dgm:pt>
    <dgm:pt modelId="{E71B8D89-4162-4E51-93AF-67F66DABDE03}" type="sibTrans" cxnId="{FB3F6EE3-D50A-494F-A93D-5C3D0B899BC7}">
      <dgm:prSet/>
      <dgm:spPr/>
      <dgm:t>
        <a:bodyPr/>
        <a:lstStyle/>
        <a:p>
          <a:endParaRPr lang="es-EC" sz="2800">
            <a:solidFill>
              <a:schemeClr val="tx1"/>
            </a:solidFill>
          </a:endParaRPr>
        </a:p>
      </dgm:t>
    </dgm:pt>
    <dgm:pt modelId="{5D8F06F9-68A9-4F33-9A74-99AE9244FA01}">
      <dgm:prSet phldrT="[Texto]" custT="1"/>
      <dgm:spPr/>
      <dgm:t>
        <a:bodyPr/>
        <a:lstStyle/>
        <a:p>
          <a:r>
            <a:rPr lang="es-EC" sz="1200" dirty="0" smtClean="0">
              <a:solidFill>
                <a:schemeClr val="bg1"/>
              </a:solidFill>
            </a:rPr>
            <a:t>IMPORTANCIA CACAO A NIVEL MUNDIAL</a:t>
          </a:r>
          <a:endParaRPr lang="es-EC" sz="1200" dirty="0">
            <a:solidFill>
              <a:schemeClr val="bg1"/>
            </a:solidFill>
          </a:endParaRPr>
        </a:p>
      </dgm:t>
    </dgm:pt>
    <dgm:pt modelId="{AE40135C-6F49-4656-AD4A-167876F3A993}" type="parTrans" cxnId="{273370F7-CD16-411A-A854-DA489411FEE2}">
      <dgm:prSet custT="1"/>
      <dgm:spPr/>
      <dgm:t>
        <a:bodyPr/>
        <a:lstStyle/>
        <a:p>
          <a:endParaRPr lang="es-EC" sz="1200">
            <a:solidFill>
              <a:schemeClr val="tx1"/>
            </a:solidFill>
          </a:endParaRPr>
        </a:p>
      </dgm:t>
    </dgm:pt>
    <dgm:pt modelId="{5D23120E-0B87-4CF5-946B-71CD67EC491F}" type="sibTrans" cxnId="{273370F7-CD16-411A-A854-DA489411FEE2}">
      <dgm:prSet/>
      <dgm:spPr/>
      <dgm:t>
        <a:bodyPr/>
        <a:lstStyle/>
        <a:p>
          <a:endParaRPr lang="es-EC" sz="2800">
            <a:solidFill>
              <a:schemeClr val="tx1"/>
            </a:solidFill>
          </a:endParaRPr>
        </a:p>
      </dgm:t>
    </dgm:pt>
    <dgm:pt modelId="{BB225D95-D077-4C51-B040-AA684A0589A9}">
      <dgm:prSet phldrT="[Texto]" custT="1"/>
      <dgm:spPr/>
      <dgm:t>
        <a:bodyPr/>
        <a:lstStyle/>
        <a:p>
          <a:r>
            <a:rPr lang="es-EC" sz="1200" dirty="0" smtClean="0">
              <a:solidFill>
                <a:schemeClr val="tx1"/>
              </a:solidFill>
            </a:rPr>
            <a:t>CORAGRICACE:</a:t>
          </a:r>
        </a:p>
        <a:p>
          <a:r>
            <a:rPr lang="es-EC" sz="1200" dirty="0" smtClean="0">
              <a:solidFill>
                <a:schemeClr val="tx1"/>
              </a:solidFill>
            </a:rPr>
            <a:t>Ubicación</a:t>
          </a:r>
        </a:p>
        <a:p>
          <a:r>
            <a:rPr lang="es-EC" sz="1200" dirty="0" smtClean="0">
              <a:solidFill>
                <a:schemeClr val="tx1"/>
              </a:solidFill>
            </a:rPr>
            <a:t>Variedades</a:t>
          </a:r>
        </a:p>
        <a:p>
          <a:r>
            <a:rPr lang="es-EC" sz="1200" dirty="0" smtClean="0">
              <a:solidFill>
                <a:schemeClr val="tx1"/>
              </a:solidFill>
            </a:rPr>
            <a:t>Organización</a:t>
          </a:r>
          <a:endParaRPr lang="es-EC" sz="1200" dirty="0">
            <a:solidFill>
              <a:schemeClr val="tx1"/>
            </a:solidFill>
          </a:endParaRPr>
        </a:p>
      </dgm:t>
    </dgm:pt>
    <dgm:pt modelId="{95DC30F5-DA6F-4889-A4B0-0AE26B8B5FA7}" type="parTrans" cxnId="{32038AF2-6AED-42EE-9AA3-C89F760C9F9E}">
      <dgm:prSet custT="1"/>
      <dgm:spPr/>
      <dgm:t>
        <a:bodyPr/>
        <a:lstStyle/>
        <a:p>
          <a:endParaRPr lang="es-EC" sz="1200">
            <a:solidFill>
              <a:schemeClr val="tx1"/>
            </a:solidFill>
          </a:endParaRPr>
        </a:p>
      </dgm:t>
    </dgm:pt>
    <dgm:pt modelId="{73FEDE04-6FFB-479E-B45E-8CA7CE641AFF}" type="sibTrans" cxnId="{32038AF2-6AED-42EE-9AA3-C89F760C9F9E}">
      <dgm:prSet/>
      <dgm:spPr/>
      <dgm:t>
        <a:bodyPr/>
        <a:lstStyle/>
        <a:p>
          <a:endParaRPr lang="es-EC" sz="2800">
            <a:solidFill>
              <a:schemeClr val="tx1"/>
            </a:solidFill>
          </a:endParaRPr>
        </a:p>
      </dgm:t>
    </dgm:pt>
    <dgm:pt modelId="{8CD95C02-FDD5-4B31-9143-DEF5F588E206}">
      <dgm:prSet phldrT="[Texto]" custT="1"/>
      <dgm:spPr/>
      <dgm:t>
        <a:bodyPr/>
        <a:lstStyle/>
        <a:p>
          <a:r>
            <a:rPr lang="es-EC" sz="1200" dirty="0" smtClean="0">
              <a:solidFill>
                <a:schemeClr val="bg1"/>
              </a:solidFill>
            </a:rPr>
            <a:t>CARTERA CLIENTES PARA CACAO FINO DE AROMA</a:t>
          </a:r>
        </a:p>
        <a:p>
          <a:r>
            <a:rPr lang="es-EC" sz="1200" b="1" dirty="0" smtClean="0">
              <a:solidFill>
                <a:schemeClr val="bg1"/>
              </a:solidFill>
            </a:rPr>
            <a:t>*Alemania</a:t>
          </a:r>
          <a:endParaRPr lang="es-EC" sz="1200" b="1" dirty="0">
            <a:solidFill>
              <a:schemeClr val="bg1"/>
            </a:solidFill>
          </a:endParaRPr>
        </a:p>
      </dgm:t>
    </dgm:pt>
    <dgm:pt modelId="{851F23D0-CB9F-42B0-A6E1-EFFA506B5782}" type="parTrans" cxnId="{76D3BA46-A185-4A94-97D5-332FEE43AF5E}">
      <dgm:prSet custT="1"/>
      <dgm:spPr/>
      <dgm:t>
        <a:bodyPr/>
        <a:lstStyle/>
        <a:p>
          <a:endParaRPr lang="es-EC" sz="1200">
            <a:solidFill>
              <a:schemeClr val="tx1"/>
            </a:solidFill>
          </a:endParaRPr>
        </a:p>
      </dgm:t>
    </dgm:pt>
    <dgm:pt modelId="{7D441DE3-9631-4C90-A487-6149333C8D32}" type="sibTrans" cxnId="{76D3BA46-A185-4A94-97D5-332FEE43AF5E}">
      <dgm:prSet/>
      <dgm:spPr/>
      <dgm:t>
        <a:bodyPr/>
        <a:lstStyle/>
        <a:p>
          <a:endParaRPr lang="es-EC" sz="2800">
            <a:solidFill>
              <a:schemeClr val="tx1"/>
            </a:solidFill>
          </a:endParaRPr>
        </a:p>
      </dgm:t>
    </dgm:pt>
    <dgm:pt modelId="{2CF5E0C7-B9BB-454E-B025-1E867B99430A}">
      <dgm:prSet phldrT="[Texto]" custT="1"/>
      <dgm:spPr/>
      <dgm:t>
        <a:bodyPr/>
        <a:lstStyle/>
        <a:p>
          <a:r>
            <a:rPr lang="es-EC" sz="1200" dirty="0" smtClean="0">
              <a:solidFill>
                <a:schemeClr val="bg1"/>
              </a:solidFill>
            </a:rPr>
            <a:t>VIABILIDAD FINANCIERA DE LA PROPUESTA</a:t>
          </a:r>
        </a:p>
        <a:p>
          <a:endParaRPr lang="es-EC" sz="1200" dirty="0">
            <a:solidFill>
              <a:schemeClr val="bg1"/>
            </a:solidFill>
          </a:endParaRPr>
        </a:p>
      </dgm:t>
    </dgm:pt>
    <dgm:pt modelId="{604130B6-38D7-47F7-BAB5-85A7BE99A15C}" type="parTrans" cxnId="{848DC7D7-EBF1-4D1D-B79B-2D3579DBCEE0}">
      <dgm:prSet custT="1"/>
      <dgm:spPr/>
      <dgm:t>
        <a:bodyPr/>
        <a:lstStyle/>
        <a:p>
          <a:endParaRPr lang="es-EC" sz="1200">
            <a:solidFill>
              <a:schemeClr val="tx1"/>
            </a:solidFill>
          </a:endParaRPr>
        </a:p>
      </dgm:t>
    </dgm:pt>
    <dgm:pt modelId="{37D0566F-4FCA-414C-BA5D-56382E9A187E}" type="sibTrans" cxnId="{848DC7D7-EBF1-4D1D-B79B-2D3579DBCEE0}">
      <dgm:prSet/>
      <dgm:spPr/>
      <dgm:t>
        <a:bodyPr/>
        <a:lstStyle/>
        <a:p>
          <a:endParaRPr lang="es-EC" sz="2800">
            <a:solidFill>
              <a:schemeClr val="tx1"/>
            </a:solidFill>
          </a:endParaRPr>
        </a:p>
      </dgm:t>
    </dgm:pt>
    <dgm:pt modelId="{712BB3D1-B91B-47A8-BB36-A9F1E3EAFDE5}">
      <dgm:prSet phldrT="[Texto]" custT="1"/>
      <dgm:spPr/>
      <dgm:t>
        <a:bodyPr/>
        <a:lstStyle/>
        <a:p>
          <a:r>
            <a:rPr lang="es-EC" sz="1200" dirty="0" smtClean="0">
              <a:solidFill>
                <a:schemeClr val="tx1"/>
              </a:solidFill>
            </a:rPr>
            <a:t>APOYO GUBERNAMENTAL</a:t>
          </a:r>
        </a:p>
        <a:p>
          <a:endParaRPr lang="es-EC" sz="1200" dirty="0" smtClean="0">
            <a:solidFill>
              <a:schemeClr val="tx1"/>
            </a:solidFill>
          </a:endParaRPr>
        </a:p>
        <a:p>
          <a:r>
            <a:rPr lang="es-EC" sz="1200" dirty="0" smtClean="0">
              <a:solidFill>
                <a:schemeClr val="tx1"/>
              </a:solidFill>
            </a:rPr>
            <a:t>Asociatividad</a:t>
          </a:r>
        </a:p>
        <a:p>
          <a:endParaRPr lang="es-EC" sz="1200" dirty="0" smtClean="0">
            <a:solidFill>
              <a:schemeClr val="tx1"/>
            </a:solidFill>
          </a:endParaRPr>
        </a:p>
        <a:p>
          <a:r>
            <a:rPr lang="es-EC" sz="1200" dirty="0" err="1" smtClean="0">
              <a:solidFill>
                <a:schemeClr val="tx1"/>
              </a:solidFill>
            </a:rPr>
            <a:t>AGROCALIDAD</a:t>
          </a:r>
          <a:endParaRPr lang="es-EC" sz="1200" dirty="0" smtClean="0">
            <a:solidFill>
              <a:schemeClr val="tx1"/>
            </a:solidFill>
          </a:endParaRPr>
        </a:p>
        <a:p>
          <a:endParaRPr lang="es-EC" sz="1200" dirty="0">
            <a:solidFill>
              <a:schemeClr val="tx1"/>
            </a:solidFill>
          </a:endParaRPr>
        </a:p>
      </dgm:t>
    </dgm:pt>
    <dgm:pt modelId="{3E23C2E4-CE78-4781-B760-8FDE5BA946CD}" type="parTrans" cxnId="{ECAACAE5-4196-4B77-9166-C56D280D9CEA}">
      <dgm:prSet custT="1"/>
      <dgm:spPr/>
      <dgm:t>
        <a:bodyPr/>
        <a:lstStyle/>
        <a:p>
          <a:endParaRPr lang="es-EC" sz="1200">
            <a:solidFill>
              <a:schemeClr val="tx1"/>
            </a:solidFill>
          </a:endParaRPr>
        </a:p>
      </dgm:t>
    </dgm:pt>
    <dgm:pt modelId="{EDFCDB87-CB69-4B10-B28D-D374DF3BBEB2}" type="sibTrans" cxnId="{ECAACAE5-4196-4B77-9166-C56D280D9CEA}">
      <dgm:prSet/>
      <dgm:spPr/>
      <dgm:t>
        <a:bodyPr/>
        <a:lstStyle/>
        <a:p>
          <a:endParaRPr lang="es-EC" sz="2800">
            <a:solidFill>
              <a:schemeClr val="tx1"/>
            </a:solidFill>
          </a:endParaRPr>
        </a:p>
      </dgm:t>
    </dgm:pt>
    <dgm:pt modelId="{12EF3034-5D5F-4E30-AB35-6FE82FA66AEA}" type="pres">
      <dgm:prSet presAssocID="{4264FBD3-364F-40B7-82D6-FA0048C27AAF}" presName="Name0" presStyleCnt="0">
        <dgm:presLayoutVars>
          <dgm:chMax val="1"/>
          <dgm:dir/>
          <dgm:animLvl val="ctr"/>
          <dgm:resizeHandles val="exact"/>
        </dgm:presLayoutVars>
      </dgm:prSet>
      <dgm:spPr/>
      <dgm:t>
        <a:bodyPr/>
        <a:lstStyle/>
        <a:p>
          <a:endParaRPr lang="es-EC"/>
        </a:p>
      </dgm:t>
    </dgm:pt>
    <dgm:pt modelId="{12E830E3-6004-479C-8C25-49E06C5E181E}" type="pres">
      <dgm:prSet presAssocID="{0B5D501B-8928-40F9-BF1F-35684B45A410}" presName="centerShape" presStyleLbl="node0" presStyleIdx="0" presStyleCnt="1"/>
      <dgm:spPr/>
      <dgm:t>
        <a:bodyPr/>
        <a:lstStyle/>
        <a:p>
          <a:endParaRPr lang="es-EC"/>
        </a:p>
      </dgm:t>
    </dgm:pt>
    <dgm:pt modelId="{BADD7240-835E-4185-BFEB-C08BFD44846A}" type="pres">
      <dgm:prSet presAssocID="{AE40135C-6F49-4656-AD4A-167876F3A993}" presName="parTrans" presStyleLbl="sibTrans2D1" presStyleIdx="0" presStyleCnt="5"/>
      <dgm:spPr/>
      <dgm:t>
        <a:bodyPr/>
        <a:lstStyle/>
        <a:p>
          <a:endParaRPr lang="es-EC"/>
        </a:p>
      </dgm:t>
    </dgm:pt>
    <dgm:pt modelId="{9BC2F466-2151-4DBA-9B50-C5591AECA427}" type="pres">
      <dgm:prSet presAssocID="{AE40135C-6F49-4656-AD4A-167876F3A993}" presName="connectorText" presStyleLbl="sibTrans2D1" presStyleIdx="0" presStyleCnt="5"/>
      <dgm:spPr/>
      <dgm:t>
        <a:bodyPr/>
        <a:lstStyle/>
        <a:p>
          <a:endParaRPr lang="es-EC"/>
        </a:p>
      </dgm:t>
    </dgm:pt>
    <dgm:pt modelId="{067884F0-50E7-4237-ADCB-27430568254A}" type="pres">
      <dgm:prSet presAssocID="{5D8F06F9-68A9-4F33-9A74-99AE9244FA01}" presName="node" presStyleLbl="node1" presStyleIdx="0" presStyleCnt="5">
        <dgm:presLayoutVars>
          <dgm:bulletEnabled val="1"/>
        </dgm:presLayoutVars>
      </dgm:prSet>
      <dgm:spPr/>
      <dgm:t>
        <a:bodyPr/>
        <a:lstStyle/>
        <a:p>
          <a:endParaRPr lang="es-EC"/>
        </a:p>
      </dgm:t>
    </dgm:pt>
    <dgm:pt modelId="{EFE64A9A-0334-4681-9A7F-BBC2087B0360}" type="pres">
      <dgm:prSet presAssocID="{95DC30F5-DA6F-4889-A4B0-0AE26B8B5FA7}" presName="parTrans" presStyleLbl="sibTrans2D1" presStyleIdx="1" presStyleCnt="5"/>
      <dgm:spPr/>
      <dgm:t>
        <a:bodyPr/>
        <a:lstStyle/>
        <a:p>
          <a:endParaRPr lang="es-EC"/>
        </a:p>
      </dgm:t>
    </dgm:pt>
    <dgm:pt modelId="{E73AB86B-F088-47B3-9E21-A9456FB74A05}" type="pres">
      <dgm:prSet presAssocID="{95DC30F5-DA6F-4889-A4B0-0AE26B8B5FA7}" presName="connectorText" presStyleLbl="sibTrans2D1" presStyleIdx="1" presStyleCnt="5"/>
      <dgm:spPr/>
      <dgm:t>
        <a:bodyPr/>
        <a:lstStyle/>
        <a:p>
          <a:endParaRPr lang="es-EC"/>
        </a:p>
      </dgm:t>
    </dgm:pt>
    <dgm:pt modelId="{C43AFE15-5FB2-4712-A4D7-0F0988118986}" type="pres">
      <dgm:prSet presAssocID="{BB225D95-D077-4C51-B040-AA684A0589A9}" presName="node" presStyleLbl="node1" presStyleIdx="1" presStyleCnt="5">
        <dgm:presLayoutVars>
          <dgm:bulletEnabled val="1"/>
        </dgm:presLayoutVars>
      </dgm:prSet>
      <dgm:spPr/>
      <dgm:t>
        <a:bodyPr/>
        <a:lstStyle/>
        <a:p>
          <a:endParaRPr lang="es-EC"/>
        </a:p>
      </dgm:t>
    </dgm:pt>
    <dgm:pt modelId="{AD8A7D0E-A595-4D3D-853A-6D740C40B41E}" type="pres">
      <dgm:prSet presAssocID="{3E23C2E4-CE78-4781-B760-8FDE5BA946CD}" presName="parTrans" presStyleLbl="sibTrans2D1" presStyleIdx="2" presStyleCnt="5"/>
      <dgm:spPr/>
      <dgm:t>
        <a:bodyPr/>
        <a:lstStyle/>
        <a:p>
          <a:endParaRPr lang="es-EC"/>
        </a:p>
      </dgm:t>
    </dgm:pt>
    <dgm:pt modelId="{3317B072-D94E-4C5E-ADD7-613FBE8D1A04}" type="pres">
      <dgm:prSet presAssocID="{3E23C2E4-CE78-4781-B760-8FDE5BA946CD}" presName="connectorText" presStyleLbl="sibTrans2D1" presStyleIdx="2" presStyleCnt="5"/>
      <dgm:spPr/>
      <dgm:t>
        <a:bodyPr/>
        <a:lstStyle/>
        <a:p>
          <a:endParaRPr lang="es-EC"/>
        </a:p>
      </dgm:t>
    </dgm:pt>
    <dgm:pt modelId="{3C3FAC29-5F28-47EE-96EC-7DEA0495F7D7}" type="pres">
      <dgm:prSet presAssocID="{712BB3D1-B91B-47A8-BB36-A9F1E3EAFDE5}" presName="node" presStyleLbl="node1" presStyleIdx="2" presStyleCnt="5">
        <dgm:presLayoutVars>
          <dgm:bulletEnabled val="1"/>
        </dgm:presLayoutVars>
      </dgm:prSet>
      <dgm:spPr/>
      <dgm:t>
        <a:bodyPr/>
        <a:lstStyle/>
        <a:p>
          <a:endParaRPr lang="es-EC"/>
        </a:p>
      </dgm:t>
    </dgm:pt>
    <dgm:pt modelId="{16D266EE-9117-469B-81C7-B66AD4282931}" type="pres">
      <dgm:prSet presAssocID="{851F23D0-CB9F-42B0-A6E1-EFFA506B5782}" presName="parTrans" presStyleLbl="sibTrans2D1" presStyleIdx="3" presStyleCnt="5"/>
      <dgm:spPr/>
      <dgm:t>
        <a:bodyPr/>
        <a:lstStyle/>
        <a:p>
          <a:endParaRPr lang="es-EC"/>
        </a:p>
      </dgm:t>
    </dgm:pt>
    <dgm:pt modelId="{3B4BFF9A-C82C-493F-9E1F-4B7075C714C2}" type="pres">
      <dgm:prSet presAssocID="{851F23D0-CB9F-42B0-A6E1-EFFA506B5782}" presName="connectorText" presStyleLbl="sibTrans2D1" presStyleIdx="3" presStyleCnt="5"/>
      <dgm:spPr/>
      <dgm:t>
        <a:bodyPr/>
        <a:lstStyle/>
        <a:p>
          <a:endParaRPr lang="es-EC"/>
        </a:p>
      </dgm:t>
    </dgm:pt>
    <dgm:pt modelId="{92A79F85-09AC-4B73-9DD0-56100AE91470}" type="pres">
      <dgm:prSet presAssocID="{8CD95C02-FDD5-4B31-9143-DEF5F588E206}" presName="node" presStyleLbl="node1" presStyleIdx="3" presStyleCnt="5">
        <dgm:presLayoutVars>
          <dgm:bulletEnabled val="1"/>
        </dgm:presLayoutVars>
      </dgm:prSet>
      <dgm:spPr/>
      <dgm:t>
        <a:bodyPr/>
        <a:lstStyle/>
        <a:p>
          <a:endParaRPr lang="es-EC"/>
        </a:p>
      </dgm:t>
    </dgm:pt>
    <dgm:pt modelId="{9F3E634F-B89C-4ADE-81EF-11F6E643A5D3}" type="pres">
      <dgm:prSet presAssocID="{604130B6-38D7-47F7-BAB5-85A7BE99A15C}" presName="parTrans" presStyleLbl="sibTrans2D1" presStyleIdx="4" presStyleCnt="5"/>
      <dgm:spPr/>
      <dgm:t>
        <a:bodyPr/>
        <a:lstStyle/>
        <a:p>
          <a:endParaRPr lang="es-EC"/>
        </a:p>
      </dgm:t>
    </dgm:pt>
    <dgm:pt modelId="{3BAD33EF-98B2-47E5-98CC-60C3F56485FE}" type="pres">
      <dgm:prSet presAssocID="{604130B6-38D7-47F7-BAB5-85A7BE99A15C}" presName="connectorText" presStyleLbl="sibTrans2D1" presStyleIdx="4" presStyleCnt="5"/>
      <dgm:spPr/>
      <dgm:t>
        <a:bodyPr/>
        <a:lstStyle/>
        <a:p>
          <a:endParaRPr lang="es-EC"/>
        </a:p>
      </dgm:t>
    </dgm:pt>
    <dgm:pt modelId="{C2063961-36AC-4868-A6D1-023DD88F1DFC}" type="pres">
      <dgm:prSet presAssocID="{2CF5E0C7-B9BB-454E-B025-1E867B99430A}" presName="node" presStyleLbl="node1" presStyleIdx="4" presStyleCnt="5">
        <dgm:presLayoutVars>
          <dgm:bulletEnabled val="1"/>
        </dgm:presLayoutVars>
      </dgm:prSet>
      <dgm:spPr/>
      <dgm:t>
        <a:bodyPr/>
        <a:lstStyle/>
        <a:p>
          <a:endParaRPr lang="es-EC"/>
        </a:p>
      </dgm:t>
    </dgm:pt>
  </dgm:ptLst>
  <dgm:cxnLst>
    <dgm:cxn modelId="{273370F7-CD16-411A-A854-DA489411FEE2}" srcId="{0B5D501B-8928-40F9-BF1F-35684B45A410}" destId="{5D8F06F9-68A9-4F33-9A74-99AE9244FA01}" srcOrd="0" destOrd="0" parTransId="{AE40135C-6F49-4656-AD4A-167876F3A993}" sibTransId="{5D23120E-0B87-4CF5-946B-71CD67EC491F}"/>
    <dgm:cxn modelId="{33C21CCF-ABBC-4702-97D1-D9C8CA255A8A}" type="presOf" srcId="{2CF5E0C7-B9BB-454E-B025-1E867B99430A}" destId="{C2063961-36AC-4868-A6D1-023DD88F1DFC}" srcOrd="0" destOrd="0" presId="urn:microsoft.com/office/officeart/2005/8/layout/radial5"/>
    <dgm:cxn modelId="{32038AF2-6AED-42EE-9AA3-C89F760C9F9E}" srcId="{0B5D501B-8928-40F9-BF1F-35684B45A410}" destId="{BB225D95-D077-4C51-B040-AA684A0589A9}" srcOrd="1" destOrd="0" parTransId="{95DC30F5-DA6F-4889-A4B0-0AE26B8B5FA7}" sibTransId="{73FEDE04-6FFB-479E-B45E-8CA7CE641AFF}"/>
    <dgm:cxn modelId="{11730D38-56FF-4C4D-90BB-0C5172D4636E}" type="presOf" srcId="{5D8F06F9-68A9-4F33-9A74-99AE9244FA01}" destId="{067884F0-50E7-4237-ADCB-27430568254A}" srcOrd="0" destOrd="0" presId="urn:microsoft.com/office/officeart/2005/8/layout/radial5"/>
    <dgm:cxn modelId="{B42BFE6E-3BC1-4301-8AA7-371D2E0E0551}" type="presOf" srcId="{3E23C2E4-CE78-4781-B760-8FDE5BA946CD}" destId="{3317B072-D94E-4C5E-ADD7-613FBE8D1A04}" srcOrd="1" destOrd="0" presId="urn:microsoft.com/office/officeart/2005/8/layout/radial5"/>
    <dgm:cxn modelId="{848DC7D7-EBF1-4D1D-B79B-2D3579DBCEE0}" srcId="{0B5D501B-8928-40F9-BF1F-35684B45A410}" destId="{2CF5E0C7-B9BB-454E-B025-1E867B99430A}" srcOrd="4" destOrd="0" parTransId="{604130B6-38D7-47F7-BAB5-85A7BE99A15C}" sibTransId="{37D0566F-4FCA-414C-BA5D-56382E9A187E}"/>
    <dgm:cxn modelId="{365D388F-5F2D-4C9C-B7DD-A2C6A4458504}" type="presOf" srcId="{AE40135C-6F49-4656-AD4A-167876F3A993}" destId="{9BC2F466-2151-4DBA-9B50-C5591AECA427}" srcOrd="1" destOrd="0" presId="urn:microsoft.com/office/officeart/2005/8/layout/radial5"/>
    <dgm:cxn modelId="{FB3F6EE3-D50A-494F-A93D-5C3D0B899BC7}" srcId="{4264FBD3-364F-40B7-82D6-FA0048C27AAF}" destId="{0B5D501B-8928-40F9-BF1F-35684B45A410}" srcOrd="0" destOrd="0" parTransId="{966CA8BD-1567-4DB7-86FF-D578CCC6F0B4}" sibTransId="{E71B8D89-4162-4E51-93AF-67F66DABDE03}"/>
    <dgm:cxn modelId="{06FEF535-34EA-4B3B-8414-3B348046BC8E}" type="presOf" srcId="{95DC30F5-DA6F-4889-A4B0-0AE26B8B5FA7}" destId="{E73AB86B-F088-47B3-9E21-A9456FB74A05}" srcOrd="1" destOrd="0" presId="urn:microsoft.com/office/officeart/2005/8/layout/radial5"/>
    <dgm:cxn modelId="{99F4AF0C-864B-4291-9CB9-05F6040EEDBA}" type="presOf" srcId="{BB225D95-D077-4C51-B040-AA684A0589A9}" destId="{C43AFE15-5FB2-4712-A4D7-0F0988118986}" srcOrd="0" destOrd="0" presId="urn:microsoft.com/office/officeart/2005/8/layout/radial5"/>
    <dgm:cxn modelId="{8D8CD81C-6898-4EF6-9B11-21711C2A890F}" type="presOf" srcId="{4264FBD3-364F-40B7-82D6-FA0048C27AAF}" destId="{12EF3034-5D5F-4E30-AB35-6FE82FA66AEA}" srcOrd="0" destOrd="0" presId="urn:microsoft.com/office/officeart/2005/8/layout/radial5"/>
    <dgm:cxn modelId="{A221571A-74B5-4961-B174-386D2FADA558}" type="presOf" srcId="{851F23D0-CB9F-42B0-A6E1-EFFA506B5782}" destId="{3B4BFF9A-C82C-493F-9E1F-4B7075C714C2}" srcOrd="1" destOrd="0" presId="urn:microsoft.com/office/officeart/2005/8/layout/radial5"/>
    <dgm:cxn modelId="{8834FC9E-9FF1-4D95-8D4E-B4A43CDBE428}" type="presOf" srcId="{AE40135C-6F49-4656-AD4A-167876F3A993}" destId="{BADD7240-835E-4185-BFEB-C08BFD44846A}" srcOrd="0" destOrd="0" presId="urn:microsoft.com/office/officeart/2005/8/layout/radial5"/>
    <dgm:cxn modelId="{0DA9B851-A990-4AD9-A38E-05B28BE67FDD}" type="presOf" srcId="{8CD95C02-FDD5-4B31-9143-DEF5F588E206}" destId="{92A79F85-09AC-4B73-9DD0-56100AE91470}" srcOrd="0" destOrd="0" presId="urn:microsoft.com/office/officeart/2005/8/layout/radial5"/>
    <dgm:cxn modelId="{86038617-4982-473B-AFFD-5A98A6654736}" type="presOf" srcId="{0B5D501B-8928-40F9-BF1F-35684B45A410}" destId="{12E830E3-6004-479C-8C25-49E06C5E181E}" srcOrd="0" destOrd="0" presId="urn:microsoft.com/office/officeart/2005/8/layout/radial5"/>
    <dgm:cxn modelId="{76D3BA46-A185-4A94-97D5-332FEE43AF5E}" srcId="{0B5D501B-8928-40F9-BF1F-35684B45A410}" destId="{8CD95C02-FDD5-4B31-9143-DEF5F588E206}" srcOrd="3" destOrd="0" parTransId="{851F23D0-CB9F-42B0-A6E1-EFFA506B5782}" sibTransId="{7D441DE3-9631-4C90-A487-6149333C8D32}"/>
    <dgm:cxn modelId="{45C67D57-C4CC-418B-9A87-7EE4ECA445A3}" type="presOf" srcId="{604130B6-38D7-47F7-BAB5-85A7BE99A15C}" destId="{9F3E634F-B89C-4ADE-81EF-11F6E643A5D3}" srcOrd="0" destOrd="0" presId="urn:microsoft.com/office/officeart/2005/8/layout/radial5"/>
    <dgm:cxn modelId="{554E6A64-8E8D-437E-9C18-94ACA4CE9E5B}" type="presOf" srcId="{604130B6-38D7-47F7-BAB5-85A7BE99A15C}" destId="{3BAD33EF-98B2-47E5-98CC-60C3F56485FE}" srcOrd="1" destOrd="0" presId="urn:microsoft.com/office/officeart/2005/8/layout/radial5"/>
    <dgm:cxn modelId="{4DA62819-111F-477A-8DD0-8CFA739595AD}" type="presOf" srcId="{851F23D0-CB9F-42B0-A6E1-EFFA506B5782}" destId="{16D266EE-9117-469B-81C7-B66AD4282931}" srcOrd="0" destOrd="0" presId="urn:microsoft.com/office/officeart/2005/8/layout/radial5"/>
    <dgm:cxn modelId="{ECAACAE5-4196-4B77-9166-C56D280D9CEA}" srcId="{0B5D501B-8928-40F9-BF1F-35684B45A410}" destId="{712BB3D1-B91B-47A8-BB36-A9F1E3EAFDE5}" srcOrd="2" destOrd="0" parTransId="{3E23C2E4-CE78-4781-B760-8FDE5BA946CD}" sibTransId="{EDFCDB87-CB69-4B10-B28D-D374DF3BBEB2}"/>
    <dgm:cxn modelId="{C77445BB-10FD-4069-9F2F-D0DC114E7962}" type="presOf" srcId="{3E23C2E4-CE78-4781-B760-8FDE5BA946CD}" destId="{AD8A7D0E-A595-4D3D-853A-6D740C40B41E}" srcOrd="0" destOrd="0" presId="urn:microsoft.com/office/officeart/2005/8/layout/radial5"/>
    <dgm:cxn modelId="{A2405585-8514-44FC-97B6-8DEC4E6F3591}" type="presOf" srcId="{95DC30F5-DA6F-4889-A4B0-0AE26B8B5FA7}" destId="{EFE64A9A-0334-4681-9A7F-BBC2087B0360}" srcOrd="0" destOrd="0" presId="urn:microsoft.com/office/officeart/2005/8/layout/radial5"/>
    <dgm:cxn modelId="{FE42FBA1-A8FE-42DC-8186-1F163ADED570}" type="presOf" srcId="{712BB3D1-B91B-47A8-BB36-A9F1E3EAFDE5}" destId="{3C3FAC29-5F28-47EE-96EC-7DEA0495F7D7}" srcOrd="0" destOrd="0" presId="urn:microsoft.com/office/officeart/2005/8/layout/radial5"/>
    <dgm:cxn modelId="{9535126A-7F6E-4208-AEEA-FBEF57E96503}" type="presParOf" srcId="{12EF3034-5D5F-4E30-AB35-6FE82FA66AEA}" destId="{12E830E3-6004-479C-8C25-49E06C5E181E}" srcOrd="0" destOrd="0" presId="urn:microsoft.com/office/officeart/2005/8/layout/radial5"/>
    <dgm:cxn modelId="{BB897075-EF6D-402B-9053-C7E5BF9E6608}" type="presParOf" srcId="{12EF3034-5D5F-4E30-AB35-6FE82FA66AEA}" destId="{BADD7240-835E-4185-BFEB-C08BFD44846A}" srcOrd="1" destOrd="0" presId="urn:microsoft.com/office/officeart/2005/8/layout/radial5"/>
    <dgm:cxn modelId="{00ED42EE-B390-441F-80B5-22E103EEBB48}" type="presParOf" srcId="{BADD7240-835E-4185-BFEB-C08BFD44846A}" destId="{9BC2F466-2151-4DBA-9B50-C5591AECA427}" srcOrd="0" destOrd="0" presId="urn:microsoft.com/office/officeart/2005/8/layout/radial5"/>
    <dgm:cxn modelId="{6DA7E6EB-663D-4E87-B160-09D4BFBA5743}" type="presParOf" srcId="{12EF3034-5D5F-4E30-AB35-6FE82FA66AEA}" destId="{067884F0-50E7-4237-ADCB-27430568254A}" srcOrd="2" destOrd="0" presId="urn:microsoft.com/office/officeart/2005/8/layout/radial5"/>
    <dgm:cxn modelId="{F490FD6F-F615-44AA-8401-2685D374B165}" type="presParOf" srcId="{12EF3034-5D5F-4E30-AB35-6FE82FA66AEA}" destId="{EFE64A9A-0334-4681-9A7F-BBC2087B0360}" srcOrd="3" destOrd="0" presId="urn:microsoft.com/office/officeart/2005/8/layout/radial5"/>
    <dgm:cxn modelId="{4EF77168-BCA6-42EC-9BEC-460583A91AC4}" type="presParOf" srcId="{EFE64A9A-0334-4681-9A7F-BBC2087B0360}" destId="{E73AB86B-F088-47B3-9E21-A9456FB74A05}" srcOrd="0" destOrd="0" presId="urn:microsoft.com/office/officeart/2005/8/layout/radial5"/>
    <dgm:cxn modelId="{3D2C4322-8476-40CA-90E1-CF9F17500E8A}" type="presParOf" srcId="{12EF3034-5D5F-4E30-AB35-6FE82FA66AEA}" destId="{C43AFE15-5FB2-4712-A4D7-0F0988118986}" srcOrd="4" destOrd="0" presId="urn:microsoft.com/office/officeart/2005/8/layout/radial5"/>
    <dgm:cxn modelId="{623011E4-019E-4187-A875-04B438673FD6}" type="presParOf" srcId="{12EF3034-5D5F-4E30-AB35-6FE82FA66AEA}" destId="{AD8A7D0E-A595-4D3D-853A-6D740C40B41E}" srcOrd="5" destOrd="0" presId="urn:microsoft.com/office/officeart/2005/8/layout/radial5"/>
    <dgm:cxn modelId="{97F3FAEF-47AD-4441-82E0-24D0FFD3A485}" type="presParOf" srcId="{AD8A7D0E-A595-4D3D-853A-6D740C40B41E}" destId="{3317B072-D94E-4C5E-ADD7-613FBE8D1A04}" srcOrd="0" destOrd="0" presId="urn:microsoft.com/office/officeart/2005/8/layout/radial5"/>
    <dgm:cxn modelId="{43084EBE-E3D7-46A9-956D-A48A7CE246D2}" type="presParOf" srcId="{12EF3034-5D5F-4E30-AB35-6FE82FA66AEA}" destId="{3C3FAC29-5F28-47EE-96EC-7DEA0495F7D7}" srcOrd="6" destOrd="0" presId="urn:microsoft.com/office/officeart/2005/8/layout/radial5"/>
    <dgm:cxn modelId="{C47ACCE4-9B62-4716-9F5C-3698E7877F7F}" type="presParOf" srcId="{12EF3034-5D5F-4E30-AB35-6FE82FA66AEA}" destId="{16D266EE-9117-469B-81C7-B66AD4282931}" srcOrd="7" destOrd="0" presId="urn:microsoft.com/office/officeart/2005/8/layout/radial5"/>
    <dgm:cxn modelId="{BBFB147F-4D88-4633-8555-0E7AF5299730}" type="presParOf" srcId="{16D266EE-9117-469B-81C7-B66AD4282931}" destId="{3B4BFF9A-C82C-493F-9E1F-4B7075C714C2}" srcOrd="0" destOrd="0" presId="urn:microsoft.com/office/officeart/2005/8/layout/radial5"/>
    <dgm:cxn modelId="{D324AD30-2225-456A-9294-692B8EC05EB2}" type="presParOf" srcId="{12EF3034-5D5F-4E30-AB35-6FE82FA66AEA}" destId="{92A79F85-09AC-4B73-9DD0-56100AE91470}" srcOrd="8" destOrd="0" presId="urn:microsoft.com/office/officeart/2005/8/layout/radial5"/>
    <dgm:cxn modelId="{A0482EA6-C06D-4C05-B7A1-58AE0178F297}" type="presParOf" srcId="{12EF3034-5D5F-4E30-AB35-6FE82FA66AEA}" destId="{9F3E634F-B89C-4ADE-81EF-11F6E643A5D3}" srcOrd="9" destOrd="0" presId="urn:microsoft.com/office/officeart/2005/8/layout/radial5"/>
    <dgm:cxn modelId="{45DC12A1-9F15-4D14-8275-DF3C83D2F0E0}" type="presParOf" srcId="{9F3E634F-B89C-4ADE-81EF-11F6E643A5D3}" destId="{3BAD33EF-98B2-47E5-98CC-60C3F56485FE}" srcOrd="0" destOrd="0" presId="urn:microsoft.com/office/officeart/2005/8/layout/radial5"/>
    <dgm:cxn modelId="{551FEEAF-B913-4F97-B63D-5376FE91DE1A}" type="presParOf" srcId="{12EF3034-5D5F-4E30-AB35-6FE82FA66AEA}" destId="{C2063961-36AC-4868-A6D1-023DD88F1DFC}"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264FBD3-364F-40B7-82D6-FA0048C27AAF}" type="doc">
      <dgm:prSet loTypeId="urn:microsoft.com/office/officeart/2005/8/layout/radial5" loCatId="cycle" qsTypeId="urn:microsoft.com/office/officeart/2005/8/quickstyle/3d1" qsCatId="3D" csTypeId="urn:microsoft.com/office/officeart/2005/8/colors/colorful1" csCatId="colorful" phldr="1"/>
      <dgm:spPr/>
      <dgm:t>
        <a:bodyPr/>
        <a:lstStyle/>
        <a:p>
          <a:endParaRPr lang="es-EC"/>
        </a:p>
      </dgm:t>
    </dgm:pt>
    <dgm:pt modelId="{0B5D501B-8928-40F9-BF1F-35684B45A410}">
      <dgm:prSet phldrT="[Texto]" custT="1"/>
      <dgm:spPr/>
      <dgm:t>
        <a:bodyPr/>
        <a:lstStyle/>
        <a:p>
          <a:r>
            <a:rPr lang="es-EC" sz="1400" b="1" spc="-150" baseline="0" dirty="0" smtClean="0">
              <a:solidFill>
                <a:schemeClr val="tx1"/>
              </a:solidFill>
            </a:rPr>
            <a:t>RECOMENDACIONES</a:t>
          </a:r>
          <a:endParaRPr lang="es-EC" sz="1400" b="1" spc="-150" baseline="0" dirty="0">
            <a:solidFill>
              <a:schemeClr val="tx1"/>
            </a:solidFill>
          </a:endParaRPr>
        </a:p>
      </dgm:t>
    </dgm:pt>
    <dgm:pt modelId="{966CA8BD-1567-4DB7-86FF-D578CCC6F0B4}" type="parTrans" cxnId="{FB3F6EE3-D50A-494F-A93D-5C3D0B899BC7}">
      <dgm:prSet/>
      <dgm:spPr/>
      <dgm:t>
        <a:bodyPr/>
        <a:lstStyle/>
        <a:p>
          <a:endParaRPr lang="es-EC" sz="2000"/>
        </a:p>
      </dgm:t>
    </dgm:pt>
    <dgm:pt modelId="{E71B8D89-4162-4E51-93AF-67F66DABDE03}" type="sibTrans" cxnId="{FB3F6EE3-D50A-494F-A93D-5C3D0B899BC7}">
      <dgm:prSet/>
      <dgm:spPr/>
      <dgm:t>
        <a:bodyPr/>
        <a:lstStyle/>
        <a:p>
          <a:endParaRPr lang="es-EC" sz="2000"/>
        </a:p>
      </dgm:t>
    </dgm:pt>
    <dgm:pt modelId="{5D8F06F9-68A9-4F33-9A74-99AE9244FA01}">
      <dgm:prSet phldrT="[Texto]" custT="1"/>
      <dgm:spPr/>
      <dgm:t>
        <a:bodyPr/>
        <a:lstStyle/>
        <a:p>
          <a:r>
            <a:rPr lang="es-EC" sz="1200" dirty="0" smtClean="0"/>
            <a:t>COMERCIALIZAR CACAO CCN51</a:t>
          </a:r>
          <a:endParaRPr lang="es-EC" sz="1200" dirty="0"/>
        </a:p>
      </dgm:t>
    </dgm:pt>
    <dgm:pt modelId="{AE40135C-6F49-4656-AD4A-167876F3A993}" type="parTrans" cxnId="{273370F7-CD16-411A-A854-DA489411FEE2}">
      <dgm:prSet custT="1"/>
      <dgm:spPr/>
      <dgm:t>
        <a:bodyPr/>
        <a:lstStyle/>
        <a:p>
          <a:endParaRPr lang="es-EC" sz="1000"/>
        </a:p>
      </dgm:t>
    </dgm:pt>
    <dgm:pt modelId="{5D23120E-0B87-4CF5-946B-71CD67EC491F}" type="sibTrans" cxnId="{273370F7-CD16-411A-A854-DA489411FEE2}">
      <dgm:prSet/>
      <dgm:spPr/>
      <dgm:t>
        <a:bodyPr/>
        <a:lstStyle/>
        <a:p>
          <a:endParaRPr lang="es-EC" sz="2000"/>
        </a:p>
      </dgm:t>
    </dgm:pt>
    <dgm:pt modelId="{BB225D95-D077-4C51-B040-AA684A0589A9}">
      <dgm:prSet phldrT="[Texto]" custT="1"/>
      <dgm:spPr/>
      <dgm:t>
        <a:bodyPr/>
        <a:lstStyle/>
        <a:p>
          <a:r>
            <a:rPr lang="es-EC" sz="1200" dirty="0" smtClean="0">
              <a:solidFill>
                <a:schemeClr val="tx1"/>
              </a:solidFill>
            </a:rPr>
            <a:t>AMPLIACIÓN CENTRO DE ACOPIO</a:t>
          </a:r>
          <a:endParaRPr lang="es-EC" sz="1200" dirty="0">
            <a:solidFill>
              <a:schemeClr val="tx1"/>
            </a:solidFill>
          </a:endParaRPr>
        </a:p>
      </dgm:t>
    </dgm:pt>
    <dgm:pt modelId="{95DC30F5-DA6F-4889-A4B0-0AE26B8B5FA7}" type="parTrans" cxnId="{32038AF2-6AED-42EE-9AA3-C89F760C9F9E}">
      <dgm:prSet custT="1"/>
      <dgm:spPr/>
      <dgm:t>
        <a:bodyPr/>
        <a:lstStyle/>
        <a:p>
          <a:endParaRPr lang="es-EC" sz="1000"/>
        </a:p>
      </dgm:t>
    </dgm:pt>
    <dgm:pt modelId="{73FEDE04-6FFB-479E-B45E-8CA7CE641AFF}" type="sibTrans" cxnId="{32038AF2-6AED-42EE-9AA3-C89F760C9F9E}">
      <dgm:prSet/>
      <dgm:spPr/>
      <dgm:t>
        <a:bodyPr/>
        <a:lstStyle/>
        <a:p>
          <a:endParaRPr lang="es-EC" sz="2000"/>
        </a:p>
      </dgm:t>
    </dgm:pt>
    <dgm:pt modelId="{8CD95C02-FDD5-4B31-9143-DEF5F588E206}">
      <dgm:prSet phldrT="[Texto]" custT="1"/>
      <dgm:spPr/>
      <dgm:t>
        <a:bodyPr/>
        <a:lstStyle/>
        <a:p>
          <a:r>
            <a:rPr lang="es-EC" sz="1200" dirty="0" smtClean="0">
              <a:solidFill>
                <a:schemeClr val="tx1"/>
              </a:solidFill>
            </a:rPr>
            <a:t>MERCADO MUNDIAL  EXIGENTE</a:t>
          </a:r>
          <a:endParaRPr lang="es-EC" sz="1200" dirty="0">
            <a:solidFill>
              <a:schemeClr val="tx1"/>
            </a:solidFill>
          </a:endParaRPr>
        </a:p>
      </dgm:t>
    </dgm:pt>
    <dgm:pt modelId="{851F23D0-CB9F-42B0-A6E1-EFFA506B5782}" type="parTrans" cxnId="{76D3BA46-A185-4A94-97D5-332FEE43AF5E}">
      <dgm:prSet custT="1"/>
      <dgm:spPr/>
      <dgm:t>
        <a:bodyPr/>
        <a:lstStyle/>
        <a:p>
          <a:endParaRPr lang="es-EC" sz="1000"/>
        </a:p>
      </dgm:t>
    </dgm:pt>
    <dgm:pt modelId="{7D441DE3-9631-4C90-A487-6149333C8D32}" type="sibTrans" cxnId="{76D3BA46-A185-4A94-97D5-332FEE43AF5E}">
      <dgm:prSet/>
      <dgm:spPr/>
      <dgm:t>
        <a:bodyPr/>
        <a:lstStyle/>
        <a:p>
          <a:endParaRPr lang="es-EC" sz="2000"/>
        </a:p>
      </dgm:t>
    </dgm:pt>
    <dgm:pt modelId="{2CF5E0C7-B9BB-454E-B025-1E867B99430A}">
      <dgm:prSet phldrT="[Texto]" custT="1"/>
      <dgm:spPr/>
      <dgm:t>
        <a:bodyPr/>
        <a:lstStyle/>
        <a:p>
          <a:r>
            <a:rPr lang="es-EC" sz="1200" dirty="0" smtClean="0"/>
            <a:t>CUMPLIR NORMATIVA NACIONAL</a:t>
          </a:r>
        </a:p>
        <a:p>
          <a:r>
            <a:rPr lang="es-EC" sz="1200" dirty="0" smtClean="0"/>
            <a:t>Actualizaciones</a:t>
          </a:r>
          <a:endParaRPr lang="es-EC" sz="1200" dirty="0"/>
        </a:p>
      </dgm:t>
    </dgm:pt>
    <dgm:pt modelId="{604130B6-38D7-47F7-BAB5-85A7BE99A15C}" type="parTrans" cxnId="{848DC7D7-EBF1-4D1D-B79B-2D3579DBCEE0}">
      <dgm:prSet custT="1"/>
      <dgm:spPr/>
      <dgm:t>
        <a:bodyPr/>
        <a:lstStyle/>
        <a:p>
          <a:endParaRPr lang="es-EC" sz="1000"/>
        </a:p>
      </dgm:t>
    </dgm:pt>
    <dgm:pt modelId="{37D0566F-4FCA-414C-BA5D-56382E9A187E}" type="sibTrans" cxnId="{848DC7D7-EBF1-4D1D-B79B-2D3579DBCEE0}">
      <dgm:prSet/>
      <dgm:spPr/>
      <dgm:t>
        <a:bodyPr/>
        <a:lstStyle/>
        <a:p>
          <a:endParaRPr lang="es-EC" sz="2000"/>
        </a:p>
      </dgm:t>
    </dgm:pt>
    <dgm:pt modelId="{630709D1-86B9-42ED-8D38-4FDF14967938}">
      <dgm:prSet phldrT="[Texto]" custT="1"/>
      <dgm:spPr/>
      <dgm:t>
        <a:bodyPr/>
        <a:lstStyle/>
        <a:p>
          <a:r>
            <a:rPr lang="es-EC" sz="1200" dirty="0" smtClean="0"/>
            <a:t>SEGUIMIENTO Y CONTROL DE LA GESTIÓN DE CORAGRICACE</a:t>
          </a:r>
          <a:endParaRPr lang="es-EC" sz="1200" dirty="0"/>
        </a:p>
      </dgm:t>
    </dgm:pt>
    <dgm:pt modelId="{55B6A356-5B5A-463F-A336-D6B9159B8D8C}" type="parTrans" cxnId="{67258F0E-AE5A-45C2-A86B-894390F86A56}">
      <dgm:prSet custT="1"/>
      <dgm:spPr/>
      <dgm:t>
        <a:bodyPr/>
        <a:lstStyle/>
        <a:p>
          <a:endParaRPr lang="es-EC" sz="1000"/>
        </a:p>
      </dgm:t>
    </dgm:pt>
    <dgm:pt modelId="{39FB78C2-D90F-470B-B3C5-268412495515}" type="sibTrans" cxnId="{67258F0E-AE5A-45C2-A86B-894390F86A56}">
      <dgm:prSet/>
      <dgm:spPr/>
      <dgm:t>
        <a:bodyPr/>
        <a:lstStyle/>
        <a:p>
          <a:endParaRPr lang="es-EC" sz="2000"/>
        </a:p>
      </dgm:t>
    </dgm:pt>
    <dgm:pt modelId="{12EF3034-5D5F-4E30-AB35-6FE82FA66AEA}" type="pres">
      <dgm:prSet presAssocID="{4264FBD3-364F-40B7-82D6-FA0048C27AAF}" presName="Name0" presStyleCnt="0">
        <dgm:presLayoutVars>
          <dgm:chMax val="1"/>
          <dgm:dir/>
          <dgm:animLvl val="ctr"/>
          <dgm:resizeHandles val="exact"/>
        </dgm:presLayoutVars>
      </dgm:prSet>
      <dgm:spPr/>
      <dgm:t>
        <a:bodyPr/>
        <a:lstStyle/>
        <a:p>
          <a:endParaRPr lang="es-EC"/>
        </a:p>
      </dgm:t>
    </dgm:pt>
    <dgm:pt modelId="{12E830E3-6004-479C-8C25-49E06C5E181E}" type="pres">
      <dgm:prSet presAssocID="{0B5D501B-8928-40F9-BF1F-35684B45A410}" presName="centerShape" presStyleLbl="node0" presStyleIdx="0" presStyleCnt="1"/>
      <dgm:spPr/>
      <dgm:t>
        <a:bodyPr/>
        <a:lstStyle/>
        <a:p>
          <a:endParaRPr lang="es-EC"/>
        </a:p>
      </dgm:t>
    </dgm:pt>
    <dgm:pt modelId="{BADD7240-835E-4185-BFEB-C08BFD44846A}" type="pres">
      <dgm:prSet presAssocID="{AE40135C-6F49-4656-AD4A-167876F3A993}" presName="parTrans" presStyleLbl="sibTrans2D1" presStyleIdx="0" presStyleCnt="5"/>
      <dgm:spPr/>
      <dgm:t>
        <a:bodyPr/>
        <a:lstStyle/>
        <a:p>
          <a:endParaRPr lang="es-EC"/>
        </a:p>
      </dgm:t>
    </dgm:pt>
    <dgm:pt modelId="{9BC2F466-2151-4DBA-9B50-C5591AECA427}" type="pres">
      <dgm:prSet presAssocID="{AE40135C-6F49-4656-AD4A-167876F3A993}" presName="connectorText" presStyleLbl="sibTrans2D1" presStyleIdx="0" presStyleCnt="5"/>
      <dgm:spPr/>
      <dgm:t>
        <a:bodyPr/>
        <a:lstStyle/>
        <a:p>
          <a:endParaRPr lang="es-EC"/>
        </a:p>
      </dgm:t>
    </dgm:pt>
    <dgm:pt modelId="{067884F0-50E7-4237-ADCB-27430568254A}" type="pres">
      <dgm:prSet presAssocID="{5D8F06F9-68A9-4F33-9A74-99AE9244FA01}" presName="node" presStyleLbl="node1" presStyleIdx="0" presStyleCnt="5">
        <dgm:presLayoutVars>
          <dgm:bulletEnabled val="1"/>
        </dgm:presLayoutVars>
      </dgm:prSet>
      <dgm:spPr/>
      <dgm:t>
        <a:bodyPr/>
        <a:lstStyle/>
        <a:p>
          <a:endParaRPr lang="es-EC"/>
        </a:p>
      </dgm:t>
    </dgm:pt>
    <dgm:pt modelId="{EFE64A9A-0334-4681-9A7F-BBC2087B0360}" type="pres">
      <dgm:prSet presAssocID="{95DC30F5-DA6F-4889-A4B0-0AE26B8B5FA7}" presName="parTrans" presStyleLbl="sibTrans2D1" presStyleIdx="1" presStyleCnt="5"/>
      <dgm:spPr/>
      <dgm:t>
        <a:bodyPr/>
        <a:lstStyle/>
        <a:p>
          <a:endParaRPr lang="es-EC"/>
        </a:p>
      </dgm:t>
    </dgm:pt>
    <dgm:pt modelId="{E73AB86B-F088-47B3-9E21-A9456FB74A05}" type="pres">
      <dgm:prSet presAssocID="{95DC30F5-DA6F-4889-A4B0-0AE26B8B5FA7}" presName="connectorText" presStyleLbl="sibTrans2D1" presStyleIdx="1" presStyleCnt="5"/>
      <dgm:spPr/>
      <dgm:t>
        <a:bodyPr/>
        <a:lstStyle/>
        <a:p>
          <a:endParaRPr lang="es-EC"/>
        </a:p>
      </dgm:t>
    </dgm:pt>
    <dgm:pt modelId="{C43AFE15-5FB2-4712-A4D7-0F0988118986}" type="pres">
      <dgm:prSet presAssocID="{BB225D95-D077-4C51-B040-AA684A0589A9}" presName="node" presStyleLbl="node1" presStyleIdx="1" presStyleCnt="5">
        <dgm:presLayoutVars>
          <dgm:bulletEnabled val="1"/>
        </dgm:presLayoutVars>
      </dgm:prSet>
      <dgm:spPr/>
      <dgm:t>
        <a:bodyPr/>
        <a:lstStyle/>
        <a:p>
          <a:endParaRPr lang="es-EC"/>
        </a:p>
      </dgm:t>
    </dgm:pt>
    <dgm:pt modelId="{16D266EE-9117-469B-81C7-B66AD4282931}" type="pres">
      <dgm:prSet presAssocID="{851F23D0-CB9F-42B0-A6E1-EFFA506B5782}" presName="parTrans" presStyleLbl="sibTrans2D1" presStyleIdx="2" presStyleCnt="5"/>
      <dgm:spPr/>
      <dgm:t>
        <a:bodyPr/>
        <a:lstStyle/>
        <a:p>
          <a:endParaRPr lang="es-EC"/>
        </a:p>
      </dgm:t>
    </dgm:pt>
    <dgm:pt modelId="{3B4BFF9A-C82C-493F-9E1F-4B7075C714C2}" type="pres">
      <dgm:prSet presAssocID="{851F23D0-CB9F-42B0-A6E1-EFFA506B5782}" presName="connectorText" presStyleLbl="sibTrans2D1" presStyleIdx="2" presStyleCnt="5"/>
      <dgm:spPr/>
      <dgm:t>
        <a:bodyPr/>
        <a:lstStyle/>
        <a:p>
          <a:endParaRPr lang="es-EC"/>
        </a:p>
      </dgm:t>
    </dgm:pt>
    <dgm:pt modelId="{92A79F85-09AC-4B73-9DD0-56100AE91470}" type="pres">
      <dgm:prSet presAssocID="{8CD95C02-FDD5-4B31-9143-DEF5F588E206}" presName="node" presStyleLbl="node1" presStyleIdx="2" presStyleCnt="5">
        <dgm:presLayoutVars>
          <dgm:bulletEnabled val="1"/>
        </dgm:presLayoutVars>
      </dgm:prSet>
      <dgm:spPr/>
      <dgm:t>
        <a:bodyPr/>
        <a:lstStyle/>
        <a:p>
          <a:endParaRPr lang="es-EC"/>
        </a:p>
      </dgm:t>
    </dgm:pt>
    <dgm:pt modelId="{9F3E634F-B89C-4ADE-81EF-11F6E643A5D3}" type="pres">
      <dgm:prSet presAssocID="{604130B6-38D7-47F7-BAB5-85A7BE99A15C}" presName="parTrans" presStyleLbl="sibTrans2D1" presStyleIdx="3" presStyleCnt="5"/>
      <dgm:spPr/>
      <dgm:t>
        <a:bodyPr/>
        <a:lstStyle/>
        <a:p>
          <a:endParaRPr lang="es-EC"/>
        </a:p>
      </dgm:t>
    </dgm:pt>
    <dgm:pt modelId="{3BAD33EF-98B2-47E5-98CC-60C3F56485FE}" type="pres">
      <dgm:prSet presAssocID="{604130B6-38D7-47F7-BAB5-85A7BE99A15C}" presName="connectorText" presStyleLbl="sibTrans2D1" presStyleIdx="3" presStyleCnt="5"/>
      <dgm:spPr/>
      <dgm:t>
        <a:bodyPr/>
        <a:lstStyle/>
        <a:p>
          <a:endParaRPr lang="es-EC"/>
        </a:p>
      </dgm:t>
    </dgm:pt>
    <dgm:pt modelId="{C2063961-36AC-4868-A6D1-023DD88F1DFC}" type="pres">
      <dgm:prSet presAssocID="{2CF5E0C7-B9BB-454E-B025-1E867B99430A}" presName="node" presStyleLbl="node1" presStyleIdx="3" presStyleCnt="5">
        <dgm:presLayoutVars>
          <dgm:bulletEnabled val="1"/>
        </dgm:presLayoutVars>
      </dgm:prSet>
      <dgm:spPr/>
      <dgm:t>
        <a:bodyPr/>
        <a:lstStyle/>
        <a:p>
          <a:endParaRPr lang="es-EC"/>
        </a:p>
      </dgm:t>
    </dgm:pt>
    <dgm:pt modelId="{3B053A2D-7060-4D9F-AA79-9219E466B9E0}" type="pres">
      <dgm:prSet presAssocID="{55B6A356-5B5A-463F-A336-D6B9159B8D8C}" presName="parTrans" presStyleLbl="sibTrans2D1" presStyleIdx="4" presStyleCnt="5"/>
      <dgm:spPr/>
      <dgm:t>
        <a:bodyPr/>
        <a:lstStyle/>
        <a:p>
          <a:endParaRPr lang="es-EC"/>
        </a:p>
      </dgm:t>
    </dgm:pt>
    <dgm:pt modelId="{493690FD-AFD4-4FA7-B267-A39E4CE5437A}" type="pres">
      <dgm:prSet presAssocID="{55B6A356-5B5A-463F-A336-D6B9159B8D8C}" presName="connectorText" presStyleLbl="sibTrans2D1" presStyleIdx="4" presStyleCnt="5"/>
      <dgm:spPr/>
      <dgm:t>
        <a:bodyPr/>
        <a:lstStyle/>
        <a:p>
          <a:endParaRPr lang="es-EC"/>
        </a:p>
      </dgm:t>
    </dgm:pt>
    <dgm:pt modelId="{A3B1629A-E1B1-4A56-8BDD-5DCC61A169E2}" type="pres">
      <dgm:prSet presAssocID="{630709D1-86B9-42ED-8D38-4FDF14967938}" presName="node" presStyleLbl="node1" presStyleIdx="4" presStyleCnt="5">
        <dgm:presLayoutVars>
          <dgm:bulletEnabled val="1"/>
        </dgm:presLayoutVars>
      </dgm:prSet>
      <dgm:spPr/>
      <dgm:t>
        <a:bodyPr/>
        <a:lstStyle/>
        <a:p>
          <a:endParaRPr lang="es-EC"/>
        </a:p>
      </dgm:t>
    </dgm:pt>
  </dgm:ptLst>
  <dgm:cxnLst>
    <dgm:cxn modelId="{2B186965-4FC2-430B-BF91-66F366F63CA5}" type="presOf" srcId="{4264FBD3-364F-40B7-82D6-FA0048C27AAF}" destId="{12EF3034-5D5F-4E30-AB35-6FE82FA66AEA}" srcOrd="0" destOrd="0" presId="urn:microsoft.com/office/officeart/2005/8/layout/radial5"/>
    <dgm:cxn modelId="{56B29745-2F55-4458-8D94-393C668C6405}" type="presOf" srcId="{851F23D0-CB9F-42B0-A6E1-EFFA506B5782}" destId="{16D266EE-9117-469B-81C7-B66AD4282931}" srcOrd="0" destOrd="0" presId="urn:microsoft.com/office/officeart/2005/8/layout/radial5"/>
    <dgm:cxn modelId="{6ABBE973-59D9-43AE-98C7-ADF3401DA30E}" type="presOf" srcId="{0B5D501B-8928-40F9-BF1F-35684B45A410}" destId="{12E830E3-6004-479C-8C25-49E06C5E181E}" srcOrd="0" destOrd="0" presId="urn:microsoft.com/office/officeart/2005/8/layout/radial5"/>
    <dgm:cxn modelId="{F0FBB42A-2E47-4E9C-9B85-8F4074DFED17}" type="presOf" srcId="{630709D1-86B9-42ED-8D38-4FDF14967938}" destId="{A3B1629A-E1B1-4A56-8BDD-5DCC61A169E2}" srcOrd="0" destOrd="0" presId="urn:microsoft.com/office/officeart/2005/8/layout/radial5"/>
    <dgm:cxn modelId="{2F871330-3B9B-406F-9B6A-D4EEDE17ABCE}" type="presOf" srcId="{55B6A356-5B5A-463F-A336-D6B9159B8D8C}" destId="{493690FD-AFD4-4FA7-B267-A39E4CE5437A}" srcOrd="1" destOrd="0" presId="urn:microsoft.com/office/officeart/2005/8/layout/radial5"/>
    <dgm:cxn modelId="{1B5A7644-0859-4EDF-A50F-FFDDAC9AC4DE}" type="presOf" srcId="{95DC30F5-DA6F-4889-A4B0-0AE26B8B5FA7}" destId="{EFE64A9A-0334-4681-9A7F-BBC2087B0360}" srcOrd="0" destOrd="0" presId="urn:microsoft.com/office/officeart/2005/8/layout/radial5"/>
    <dgm:cxn modelId="{273370F7-CD16-411A-A854-DA489411FEE2}" srcId="{0B5D501B-8928-40F9-BF1F-35684B45A410}" destId="{5D8F06F9-68A9-4F33-9A74-99AE9244FA01}" srcOrd="0" destOrd="0" parTransId="{AE40135C-6F49-4656-AD4A-167876F3A993}" sibTransId="{5D23120E-0B87-4CF5-946B-71CD67EC491F}"/>
    <dgm:cxn modelId="{848DC7D7-EBF1-4D1D-B79B-2D3579DBCEE0}" srcId="{0B5D501B-8928-40F9-BF1F-35684B45A410}" destId="{2CF5E0C7-B9BB-454E-B025-1E867B99430A}" srcOrd="3" destOrd="0" parTransId="{604130B6-38D7-47F7-BAB5-85A7BE99A15C}" sibTransId="{37D0566F-4FCA-414C-BA5D-56382E9A187E}"/>
    <dgm:cxn modelId="{D512C707-8530-427B-847C-5CB2E69E2C5C}" type="presOf" srcId="{604130B6-38D7-47F7-BAB5-85A7BE99A15C}" destId="{3BAD33EF-98B2-47E5-98CC-60C3F56485FE}" srcOrd="1" destOrd="0" presId="urn:microsoft.com/office/officeart/2005/8/layout/radial5"/>
    <dgm:cxn modelId="{3759E9B8-D64C-4030-AD97-5D5EB1F6E8C6}" type="presOf" srcId="{AE40135C-6F49-4656-AD4A-167876F3A993}" destId="{9BC2F466-2151-4DBA-9B50-C5591AECA427}" srcOrd="1" destOrd="0" presId="urn:microsoft.com/office/officeart/2005/8/layout/radial5"/>
    <dgm:cxn modelId="{C8CB9D1C-60AF-41AD-912E-A8B327EDB96A}" type="presOf" srcId="{95DC30F5-DA6F-4889-A4B0-0AE26B8B5FA7}" destId="{E73AB86B-F088-47B3-9E21-A9456FB74A05}" srcOrd="1" destOrd="0" presId="urn:microsoft.com/office/officeart/2005/8/layout/radial5"/>
    <dgm:cxn modelId="{29E5732F-32A8-4205-A2A3-92141E14A2F6}" type="presOf" srcId="{8CD95C02-FDD5-4B31-9143-DEF5F588E206}" destId="{92A79F85-09AC-4B73-9DD0-56100AE91470}" srcOrd="0" destOrd="0" presId="urn:microsoft.com/office/officeart/2005/8/layout/radial5"/>
    <dgm:cxn modelId="{67258F0E-AE5A-45C2-A86B-894390F86A56}" srcId="{0B5D501B-8928-40F9-BF1F-35684B45A410}" destId="{630709D1-86B9-42ED-8D38-4FDF14967938}" srcOrd="4" destOrd="0" parTransId="{55B6A356-5B5A-463F-A336-D6B9159B8D8C}" sibTransId="{39FB78C2-D90F-470B-B3C5-268412495515}"/>
    <dgm:cxn modelId="{FB3F6EE3-D50A-494F-A93D-5C3D0B899BC7}" srcId="{4264FBD3-364F-40B7-82D6-FA0048C27AAF}" destId="{0B5D501B-8928-40F9-BF1F-35684B45A410}" srcOrd="0" destOrd="0" parTransId="{966CA8BD-1567-4DB7-86FF-D578CCC6F0B4}" sibTransId="{E71B8D89-4162-4E51-93AF-67F66DABDE03}"/>
    <dgm:cxn modelId="{D902A179-D13D-4105-90D2-0E0E159AA613}" type="presOf" srcId="{604130B6-38D7-47F7-BAB5-85A7BE99A15C}" destId="{9F3E634F-B89C-4ADE-81EF-11F6E643A5D3}" srcOrd="0" destOrd="0" presId="urn:microsoft.com/office/officeart/2005/8/layout/radial5"/>
    <dgm:cxn modelId="{58DABDD7-0536-4C6E-9039-2B3BFF12D81F}" type="presOf" srcId="{AE40135C-6F49-4656-AD4A-167876F3A993}" destId="{BADD7240-835E-4185-BFEB-C08BFD44846A}" srcOrd="0" destOrd="0" presId="urn:microsoft.com/office/officeart/2005/8/layout/radial5"/>
    <dgm:cxn modelId="{34FCD13F-79BD-4FB2-9749-5C765EA1AC11}" type="presOf" srcId="{BB225D95-D077-4C51-B040-AA684A0589A9}" destId="{C43AFE15-5FB2-4712-A4D7-0F0988118986}" srcOrd="0" destOrd="0" presId="urn:microsoft.com/office/officeart/2005/8/layout/radial5"/>
    <dgm:cxn modelId="{7D1231DA-CAF2-49AF-87B4-71F2295860DB}" type="presOf" srcId="{851F23D0-CB9F-42B0-A6E1-EFFA506B5782}" destId="{3B4BFF9A-C82C-493F-9E1F-4B7075C714C2}" srcOrd="1" destOrd="0" presId="urn:microsoft.com/office/officeart/2005/8/layout/radial5"/>
    <dgm:cxn modelId="{76341065-02A6-4F31-A869-AF8510DB222A}" type="presOf" srcId="{2CF5E0C7-B9BB-454E-B025-1E867B99430A}" destId="{C2063961-36AC-4868-A6D1-023DD88F1DFC}" srcOrd="0" destOrd="0" presId="urn:microsoft.com/office/officeart/2005/8/layout/radial5"/>
    <dgm:cxn modelId="{D9BBC43C-3F53-4E3D-BE99-8C2197D826F9}" type="presOf" srcId="{55B6A356-5B5A-463F-A336-D6B9159B8D8C}" destId="{3B053A2D-7060-4D9F-AA79-9219E466B9E0}" srcOrd="0" destOrd="0" presId="urn:microsoft.com/office/officeart/2005/8/layout/radial5"/>
    <dgm:cxn modelId="{D266A592-BF2E-47A6-9A9E-8A11EE13669E}" type="presOf" srcId="{5D8F06F9-68A9-4F33-9A74-99AE9244FA01}" destId="{067884F0-50E7-4237-ADCB-27430568254A}" srcOrd="0" destOrd="0" presId="urn:microsoft.com/office/officeart/2005/8/layout/radial5"/>
    <dgm:cxn modelId="{76D3BA46-A185-4A94-97D5-332FEE43AF5E}" srcId="{0B5D501B-8928-40F9-BF1F-35684B45A410}" destId="{8CD95C02-FDD5-4B31-9143-DEF5F588E206}" srcOrd="2" destOrd="0" parTransId="{851F23D0-CB9F-42B0-A6E1-EFFA506B5782}" sibTransId="{7D441DE3-9631-4C90-A487-6149333C8D32}"/>
    <dgm:cxn modelId="{32038AF2-6AED-42EE-9AA3-C89F760C9F9E}" srcId="{0B5D501B-8928-40F9-BF1F-35684B45A410}" destId="{BB225D95-D077-4C51-B040-AA684A0589A9}" srcOrd="1" destOrd="0" parTransId="{95DC30F5-DA6F-4889-A4B0-0AE26B8B5FA7}" sibTransId="{73FEDE04-6FFB-479E-B45E-8CA7CE641AFF}"/>
    <dgm:cxn modelId="{EA78911D-D0C6-4656-BDD5-05E77515DE2A}" type="presParOf" srcId="{12EF3034-5D5F-4E30-AB35-6FE82FA66AEA}" destId="{12E830E3-6004-479C-8C25-49E06C5E181E}" srcOrd="0" destOrd="0" presId="urn:microsoft.com/office/officeart/2005/8/layout/radial5"/>
    <dgm:cxn modelId="{F1EC5394-BA00-41F1-A449-5248B629C8AE}" type="presParOf" srcId="{12EF3034-5D5F-4E30-AB35-6FE82FA66AEA}" destId="{BADD7240-835E-4185-BFEB-C08BFD44846A}" srcOrd="1" destOrd="0" presId="urn:microsoft.com/office/officeart/2005/8/layout/radial5"/>
    <dgm:cxn modelId="{D12FD470-0C46-4621-957B-13470D331826}" type="presParOf" srcId="{BADD7240-835E-4185-BFEB-C08BFD44846A}" destId="{9BC2F466-2151-4DBA-9B50-C5591AECA427}" srcOrd="0" destOrd="0" presId="urn:microsoft.com/office/officeart/2005/8/layout/radial5"/>
    <dgm:cxn modelId="{91C18D9C-8378-4DB4-97E2-C560B8E7C898}" type="presParOf" srcId="{12EF3034-5D5F-4E30-AB35-6FE82FA66AEA}" destId="{067884F0-50E7-4237-ADCB-27430568254A}" srcOrd="2" destOrd="0" presId="urn:microsoft.com/office/officeart/2005/8/layout/radial5"/>
    <dgm:cxn modelId="{BD74B902-C348-4A03-96C4-B2CA055CD69A}" type="presParOf" srcId="{12EF3034-5D5F-4E30-AB35-6FE82FA66AEA}" destId="{EFE64A9A-0334-4681-9A7F-BBC2087B0360}" srcOrd="3" destOrd="0" presId="urn:microsoft.com/office/officeart/2005/8/layout/radial5"/>
    <dgm:cxn modelId="{9425C7C3-1121-4EED-8C5D-0E4244EEDE33}" type="presParOf" srcId="{EFE64A9A-0334-4681-9A7F-BBC2087B0360}" destId="{E73AB86B-F088-47B3-9E21-A9456FB74A05}" srcOrd="0" destOrd="0" presId="urn:microsoft.com/office/officeart/2005/8/layout/radial5"/>
    <dgm:cxn modelId="{7309EED9-971C-45D9-93AD-2DB1844EA7A0}" type="presParOf" srcId="{12EF3034-5D5F-4E30-AB35-6FE82FA66AEA}" destId="{C43AFE15-5FB2-4712-A4D7-0F0988118986}" srcOrd="4" destOrd="0" presId="urn:microsoft.com/office/officeart/2005/8/layout/radial5"/>
    <dgm:cxn modelId="{0B0B5ECE-A9A3-4D30-8484-61B0AD4083C3}" type="presParOf" srcId="{12EF3034-5D5F-4E30-AB35-6FE82FA66AEA}" destId="{16D266EE-9117-469B-81C7-B66AD4282931}" srcOrd="5" destOrd="0" presId="urn:microsoft.com/office/officeart/2005/8/layout/radial5"/>
    <dgm:cxn modelId="{0A35CD07-798E-401E-9A94-630433559738}" type="presParOf" srcId="{16D266EE-9117-469B-81C7-B66AD4282931}" destId="{3B4BFF9A-C82C-493F-9E1F-4B7075C714C2}" srcOrd="0" destOrd="0" presId="urn:microsoft.com/office/officeart/2005/8/layout/radial5"/>
    <dgm:cxn modelId="{FEA6C6EF-055E-4BF3-A3F8-21C4CE29B2F8}" type="presParOf" srcId="{12EF3034-5D5F-4E30-AB35-6FE82FA66AEA}" destId="{92A79F85-09AC-4B73-9DD0-56100AE91470}" srcOrd="6" destOrd="0" presId="urn:microsoft.com/office/officeart/2005/8/layout/radial5"/>
    <dgm:cxn modelId="{FC2568F1-5B41-4486-AD1E-F579DE33A345}" type="presParOf" srcId="{12EF3034-5D5F-4E30-AB35-6FE82FA66AEA}" destId="{9F3E634F-B89C-4ADE-81EF-11F6E643A5D3}" srcOrd="7" destOrd="0" presId="urn:microsoft.com/office/officeart/2005/8/layout/radial5"/>
    <dgm:cxn modelId="{2EA503F3-7CCB-45F1-BB44-8AC18FA12C8D}" type="presParOf" srcId="{9F3E634F-B89C-4ADE-81EF-11F6E643A5D3}" destId="{3BAD33EF-98B2-47E5-98CC-60C3F56485FE}" srcOrd="0" destOrd="0" presId="urn:microsoft.com/office/officeart/2005/8/layout/radial5"/>
    <dgm:cxn modelId="{D33A499D-6840-402C-BF44-B815512129CF}" type="presParOf" srcId="{12EF3034-5D5F-4E30-AB35-6FE82FA66AEA}" destId="{C2063961-36AC-4868-A6D1-023DD88F1DFC}" srcOrd="8" destOrd="0" presId="urn:microsoft.com/office/officeart/2005/8/layout/radial5"/>
    <dgm:cxn modelId="{6C43A0B1-5BC5-48BD-BC72-06C06ADD0AF5}" type="presParOf" srcId="{12EF3034-5D5F-4E30-AB35-6FE82FA66AEA}" destId="{3B053A2D-7060-4D9F-AA79-9219E466B9E0}" srcOrd="9" destOrd="0" presId="urn:microsoft.com/office/officeart/2005/8/layout/radial5"/>
    <dgm:cxn modelId="{BBFA0CD2-E376-46A4-8BC1-1115C5C21902}" type="presParOf" srcId="{3B053A2D-7060-4D9F-AA79-9219E466B9E0}" destId="{493690FD-AFD4-4FA7-B267-A39E4CE5437A}" srcOrd="0" destOrd="0" presId="urn:microsoft.com/office/officeart/2005/8/layout/radial5"/>
    <dgm:cxn modelId="{B338A8B2-E0D7-4E94-B6A7-E5C058249759}" type="presParOf" srcId="{12EF3034-5D5F-4E30-AB35-6FE82FA66AEA}" destId="{A3B1629A-E1B1-4A56-8BDD-5DCC61A169E2}"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EBF7D1-BC0D-4AD9-A074-51D439C27258}" type="doc">
      <dgm:prSet loTypeId="urn:microsoft.com/office/officeart/2005/8/layout/lProcess3" loCatId="process" qsTypeId="urn:microsoft.com/office/officeart/2005/8/quickstyle/3d5" qsCatId="3D" csTypeId="urn:microsoft.com/office/officeart/2005/8/colors/colorful3" csCatId="colorful" phldr="1"/>
      <dgm:spPr/>
      <dgm:t>
        <a:bodyPr/>
        <a:lstStyle/>
        <a:p>
          <a:endParaRPr lang="es-EC"/>
        </a:p>
      </dgm:t>
    </dgm:pt>
    <dgm:pt modelId="{36BEC537-6721-463F-8DEF-993E72F66B3B}">
      <dgm:prSet phldrT="[Texto]" custT="1"/>
      <dgm:spPr/>
      <dgm:t>
        <a:bodyPr/>
        <a:lstStyle/>
        <a:p>
          <a:r>
            <a:rPr lang="es-EC" sz="2000" dirty="0" smtClean="0"/>
            <a:t>CCN51</a:t>
          </a:r>
        </a:p>
      </dgm:t>
    </dgm:pt>
    <dgm:pt modelId="{494B6726-4BB5-448A-A2F9-29CE41582F27}" type="parTrans" cxnId="{708331E8-0FB4-4F0B-BE3C-7201DDBBF74A}">
      <dgm:prSet/>
      <dgm:spPr/>
      <dgm:t>
        <a:bodyPr/>
        <a:lstStyle/>
        <a:p>
          <a:endParaRPr lang="es-EC" sz="1400"/>
        </a:p>
      </dgm:t>
    </dgm:pt>
    <dgm:pt modelId="{23583102-85DA-43E8-AD07-DE3EBE662AE4}" type="sibTrans" cxnId="{708331E8-0FB4-4F0B-BE3C-7201DDBBF74A}">
      <dgm:prSet/>
      <dgm:spPr/>
      <dgm:t>
        <a:bodyPr/>
        <a:lstStyle/>
        <a:p>
          <a:endParaRPr lang="es-EC" sz="1400"/>
        </a:p>
      </dgm:t>
    </dgm:pt>
    <dgm:pt modelId="{30440614-D1CE-4EE5-975A-793F2020AA15}">
      <dgm:prSet phldrT="[Texto]" custT="1"/>
      <dgm:spPr/>
      <dgm:t>
        <a:bodyPr/>
        <a:lstStyle/>
        <a:p>
          <a:r>
            <a:rPr lang="es-EC" sz="2000" dirty="0" smtClean="0"/>
            <a:t>Nacional</a:t>
          </a:r>
          <a:endParaRPr lang="es-EC" sz="2000" dirty="0"/>
        </a:p>
      </dgm:t>
    </dgm:pt>
    <dgm:pt modelId="{2E50B39A-A73E-4D87-BDAE-691DDC26A958}" type="parTrans" cxnId="{7F9997EF-256B-485D-A2E2-B03EBB8356E0}">
      <dgm:prSet/>
      <dgm:spPr/>
      <dgm:t>
        <a:bodyPr/>
        <a:lstStyle/>
        <a:p>
          <a:endParaRPr lang="es-EC" sz="1400"/>
        </a:p>
      </dgm:t>
    </dgm:pt>
    <dgm:pt modelId="{116C0986-1175-4BC4-BDBB-601FBDC32D25}" type="sibTrans" cxnId="{7F9997EF-256B-485D-A2E2-B03EBB8356E0}">
      <dgm:prSet/>
      <dgm:spPr/>
      <dgm:t>
        <a:bodyPr/>
        <a:lstStyle/>
        <a:p>
          <a:endParaRPr lang="es-EC" sz="1400"/>
        </a:p>
      </dgm:t>
    </dgm:pt>
    <dgm:pt modelId="{70545985-6C6D-43FA-B45F-87129F183544}">
      <dgm:prSet phldrT="[Texto]" custT="1"/>
      <dgm:spPr/>
      <dgm:t>
        <a:bodyPr/>
        <a:lstStyle/>
        <a:p>
          <a:r>
            <a:rPr lang="es-EC" sz="1800" dirty="0" smtClean="0"/>
            <a:t>(20-25 </a:t>
          </a:r>
          <a:r>
            <a:rPr lang="es-EC" sz="1800" dirty="0" err="1" smtClean="0"/>
            <a:t>qq</a:t>
          </a:r>
          <a:r>
            <a:rPr lang="es-EC" sz="1800" dirty="0" smtClean="0"/>
            <a:t>)</a:t>
          </a:r>
        </a:p>
      </dgm:t>
    </dgm:pt>
    <dgm:pt modelId="{177ECE02-6E82-4F20-A17B-B9813AA4AB54}" type="parTrans" cxnId="{3C62760B-E3E2-41F9-BE3F-5D5CE95F9E0A}">
      <dgm:prSet/>
      <dgm:spPr/>
      <dgm:t>
        <a:bodyPr/>
        <a:lstStyle/>
        <a:p>
          <a:endParaRPr lang="es-EC"/>
        </a:p>
      </dgm:t>
    </dgm:pt>
    <dgm:pt modelId="{75FBB42A-51FE-403D-A516-DA41353B445D}" type="sibTrans" cxnId="{3C62760B-E3E2-41F9-BE3F-5D5CE95F9E0A}">
      <dgm:prSet/>
      <dgm:spPr/>
      <dgm:t>
        <a:bodyPr/>
        <a:lstStyle/>
        <a:p>
          <a:endParaRPr lang="es-EC"/>
        </a:p>
      </dgm:t>
    </dgm:pt>
    <dgm:pt modelId="{5F9EDFFD-5F0C-4958-898E-E78CA9BB7017}">
      <dgm:prSet phldrT="[Texto]" custT="1"/>
      <dgm:spPr/>
      <dgm:t>
        <a:bodyPr/>
        <a:lstStyle/>
        <a:p>
          <a:r>
            <a:rPr lang="es-EC" sz="2000" smtClean="0"/>
            <a:t>(</a:t>
          </a:r>
          <a:r>
            <a:rPr lang="es-EC" sz="2000" dirty="0" smtClean="0"/>
            <a:t>6–8 </a:t>
          </a:r>
          <a:r>
            <a:rPr lang="es-EC" sz="2000" dirty="0" err="1" smtClean="0"/>
            <a:t>qq</a:t>
          </a:r>
          <a:r>
            <a:rPr lang="es-EC" sz="2000" dirty="0" smtClean="0"/>
            <a:t>)</a:t>
          </a:r>
          <a:endParaRPr lang="es-EC" sz="2000" dirty="0"/>
        </a:p>
      </dgm:t>
    </dgm:pt>
    <dgm:pt modelId="{15D1E1D8-0B1A-49B1-82D8-8948685D13BF}" type="parTrans" cxnId="{FD6A3C91-05E3-4C5E-B085-EBB401C36785}">
      <dgm:prSet/>
      <dgm:spPr/>
      <dgm:t>
        <a:bodyPr/>
        <a:lstStyle/>
        <a:p>
          <a:endParaRPr lang="es-EC"/>
        </a:p>
      </dgm:t>
    </dgm:pt>
    <dgm:pt modelId="{5F3923FB-7E28-4371-8D89-83CB8A5037FE}" type="sibTrans" cxnId="{FD6A3C91-05E3-4C5E-B085-EBB401C36785}">
      <dgm:prSet/>
      <dgm:spPr/>
      <dgm:t>
        <a:bodyPr/>
        <a:lstStyle/>
        <a:p>
          <a:endParaRPr lang="es-EC"/>
        </a:p>
      </dgm:t>
    </dgm:pt>
    <dgm:pt modelId="{8B621F82-9930-4D76-94D8-004FAF63C03C}" type="pres">
      <dgm:prSet presAssocID="{EFEBF7D1-BC0D-4AD9-A074-51D439C27258}" presName="Name0" presStyleCnt="0">
        <dgm:presLayoutVars>
          <dgm:chPref val="3"/>
          <dgm:dir/>
          <dgm:animLvl val="lvl"/>
          <dgm:resizeHandles/>
        </dgm:presLayoutVars>
      </dgm:prSet>
      <dgm:spPr/>
      <dgm:t>
        <a:bodyPr/>
        <a:lstStyle/>
        <a:p>
          <a:endParaRPr lang="es-EC"/>
        </a:p>
      </dgm:t>
    </dgm:pt>
    <dgm:pt modelId="{0BC7A7E2-5DA2-4ACE-8F6A-479CEFF57A6E}" type="pres">
      <dgm:prSet presAssocID="{36BEC537-6721-463F-8DEF-993E72F66B3B}" presName="horFlow" presStyleCnt="0"/>
      <dgm:spPr/>
    </dgm:pt>
    <dgm:pt modelId="{5589B291-AACD-4591-A3C2-6FA63B73AE9D}" type="pres">
      <dgm:prSet presAssocID="{36BEC537-6721-463F-8DEF-993E72F66B3B}" presName="bigChev" presStyleLbl="node1" presStyleIdx="0" presStyleCnt="2"/>
      <dgm:spPr/>
      <dgm:t>
        <a:bodyPr/>
        <a:lstStyle/>
        <a:p>
          <a:endParaRPr lang="es-EC"/>
        </a:p>
      </dgm:t>
    </dgm:pt>
    <dgm:pt modelId="{E90EE27C-8DC5-4CD7-9E13-2375E26BABC0}" type="pres">
      <dgm:prSet presAssocID="{177ECE02-6E82-4F20-A17B-B9813AA4AB54}" presName="parTrans" presStyleCnt="0"/>
      <dgm:spPr/>
    </dgm:pt>
    <dgm:pt modelId="{056F9B84-E7DC-4B52-93CD-9B5EB01BB9BC}" type="pres">
      <dgm:prSet presAssocID="{70545985-6C6D-43FA-B45F-87129F183544}" presName="node" presStyleLbl="alignAccFollowNode1" presStyleIdx="0" presStyleCnt="2">
        <dgm:presLayoutVars>
          <dgm:bulletEnabled val="1"/>
        </dgm:presLayoutVars>
      </dgm:prSet>
      <dgm:spPr/>
      <dgm:t>
        <a:bodyPr/>
        <a:lstStyle/>
        <a:p>
          <a:endParaRPr lang="es-EC"/>
        </a:p>
      </dgm:t>
    </dgm:pt>
    <dgm:pt modelId="{261BF627-91D8-4EA8-905C-40100514F1F5}" type="pres">
      <dgm:prSet presAssocID="{36BEC537-6721-463F-8DEF-993E72F66B3B}" presName="vSp" presStyleCnt="0"/>
      <dgm:spPr/>
    </dgm:pt>
    <dgm:pt modelId="{39DFFFDD-E802-46EC-8CB3-56BF03B73F3C}" type="pres">
      <dgm:prSet presAssocID="{30440614-D1CE-4EE5-975A-793F2020AA15}" presName="horFlow" presStyleCnt="0"/>
      <dgm:spPr/>
    </dgm:pt>
    <dgm:pt modelId="{C63EA2F7-C500-49C7-B5C2-1B813A5977D7}" type="pres">
      <dgm:prSet presAssocID="{30440614-D1CE-4EE5-975A-793F2020AA15}" presName="bigChev" presStyleLbl="node1" presStyleIdx="1" presStyleCnt="2"/>
      <dgm:spPr/>
      <dgm:t>
        <a:bodyPr/>
        <a:lstStyle/>
        <a:p>
          <a:endParaRPr lang="es-EC"/>
        </a:p>
      </dgm:t>
    </dgm:pt>
    <dgm:pt modelId="{C07F5605-9D0E-4FF0-A57C-258C9DA611CB}" type="pres">
      <dgm:prSet presAssocID="{15D1E1D8-0B1A-49B1-82D8-8948685D13BF}" presName="parTrans" presStyleCnt="0"/>
      <dgm:spPr/>
    </dgm:pt>
    <dgm:pt modelId="{A49613D3-FC2F-49F8-863E-25330EF305B7}" type="pres">
      <dgm:prSet presAssocID="{5F9EDFFD-5F0C-4958-898E-E78CA9BB7017}" presName="node" presStyleLbl="alignAccFollowNode1" presStyleIdx="1" presStyleCnt="2">
        <dgm:presLayoutVars>
          <dgm:bulletEnabled val="1"/>
        </dgm:presLayoutVars>
      </dgm:prSet>
      <dgm:spPr/>
      <dgm:t>
        <a:bodyPr/>
        <a:lstStyle/>
        <a:p>
          <a:endParaRPr lang="es-EC"/>
        </a:p>
      </dgm:t>
    </dgm:pt>
  </dgm:ptLst>
  <dgm:cxnLst>
    <dgm:cxn modelId="{449D17B3-7D86-4101-890D-9A63616C306B}" type="presOf" srcId="{EFEBF7D1-BC0D-4AD9-A074-51D439C27258}" destId="{8B621F82-9930-4D76-94D8-004FAF63C03C}" srcOrd="0" destOrd="0" presId="urn:microsoft.com/office/officeart/2005/8/layout/lProcess3"/>
    <dgm:cxn modelId="{7F9997EF-256B-485D-A2E2-B03EBB8356E0}" srcId="{EFEBF7D1-BC0D-4AD9-A074-51D439C27258}" destId="{30440614-D1CE-4EE5-975A-793F2020AA15}" srcOrd="1" destOrd="0" parTransId="{2E50B39A-A73E-4D87-BDAE-691DDC26A958}" sibTransId="{116C0986-1175-4BC4-BDBB-601FBDC32D25}"/>
    <dgm:cxn modelId="{FD6A3C91-05E3-4C5E-B085-EBB401C36785}" srcId="{30440614-D1CE-4EE5-975A-793F2020AA15}" destId="{5F9EDFFD-5F0C-4958-898E-E78CA9BB7017}" srcOrd="0" destOrd="0" parTransId="{15D1E1D8-0B1A-49B1-82D8-8948685D13BF}" sibTransId="{5F3923FB-7E28-4371-8D89-83CB8A5037FE}"/>
    <dgm:cxn modelId="{736C1042-0077-4F54-92C0-A51933429561}" type="presOf" srcId="{36BEC537-6721-463F-8DEF-993E72F66B3B}" destId="{5589B291-AACD-4591-A3C2-6FA63B73AE9D}" srcOrd="0" destOrd="0" presId="urn:microsoft.com/office/officeart/2005/8/layout/lProcess3"/>
    <dgm:cxn modelId="{708331E8-0FB4-4F0B-BE3C-7201DDBBF74A}" srcId="{EFEBF7D1-BC0D-4AD9-A074-51D439C27258}" destId="{36BEC537-6721-463F-8DEF-993E72F66B3B}" srcOrd="0" destOrd="0" parTransId="{494B6726-4BB5-448A-A2F9-29CE41582F27}" sibTransId="{23583102-85DA-43E8-AD07-DE3EBE662AE4}"/>
    <dgm:cxn modelId="{F06688B5-A67E-4D80-B119-4AFB29D52C7C}" type="presOf" srcId="{5F9EDFFD-5F0C-4958-898E-E78CA9BB7017}" destId="{A49613D3-FC2F-49F8-863E-25330EF305B7}" srcOrd="0" destOrd="0" presId="urn:microsoft.com/office/officeart/2005/8/layout/lProcess3"/>
    <dgm:cxn modelId="{3C62760B-E3E2-41F9-BE3F-5D5CE95F9E0A}" srcId="{36BEC537-6721-463F-8DEF-993E72F66B3B}" destId="{70545985-6C6D-43FA-B45F-87129F183544}" srcOrd="0" destOrd="0" parTransId="{177ECE02-6E82-4F20-A17B-B9813AA4AB54}" sibTransId="{75FBB42A-51FE-403D-A516-DA41353B445D}"/>
    <dgm:cxn modelId="{26BD35FA-D69D-473F-AD0E-DC5502DBB93D}" type="presOf" srcId="{70545985-6C6D-43FA-B45F-87129F183544}" destId="{056F9B84-E7DC-4B52-93CD-9B5EB01BB9BC}" srcOrd="0" destOrd="0" presId="urn:microsoft.com/office/officeart/2005/8/layout/lProcess3"/>
    <dgm:cxn modelId="{FBD357AC-F9DB-49B2-BDBD-2F7489B7CBB0}" type="presOf" srcId="{30440614-D1CE-4EE5-975A-793F2020AA15}" destId="{C63EA2F7-C500-49C7-B5C2-1B813A5977D7}" srcOrd="0" destOrd="0" presId="urn:microsoft.com/office/officeart/2005/8/layout/lProcess3"/>
    <dgm:cxn modelId="{91DF9414-CB2B-4B53-A866-CADD87E1C80D}" type="presParOf" srcId="{8B621F82-9930-4D76-94D8-004FAF63C03C}" destId="{0BC7A7E2-5DA2-4ACE-8F6A-479CEFF57A6E}" srcOrd="0" destOrd="0" presId="urn:microsoft.com/office/officeart/2005/8/layout/lProcess3"/>
    <dgm:cxn modelId="{26972BDF-2359-462B-BC68-6756439F21DE}" type="presParOf" srcId="{0BC7A7E2-5DA2-4ACE-8F6A-479CEFF57A6E}" destId="{5589B291-AACD-4591-A3C2-6FA63B73AE9D}" srcOrd="0" destOrd="0" presId="urn:microsoft.com/office/officeart/2005/8/layout/lProcess3"/>
    <dgm:cxn modelId="{0584110C-840A-4AFE-8977-D61373B27A78}" type="presParOf" srcId="{0BC7A7E2-5DA2-4ACE-8F6A-479CEFF57A6E}" destId="{E90EE27C-8DC5-4CD7-9E13-2375E26BABC0}" srcOrd="1" destOrd="0" presId="urn:microsoft.com/office/officeart/2005/8/layout/lProcess3"/>
    <dgm:cxn modelId="{C0647FD1-81F9-44A2-9E2D-637D01DE5CB3}" type="presParOf" srcId="{0BC7A7E2-5DA2-4ACE-8F6A-479CEFF57A6E}" destId="{056F9B84-E7DC-4B52-93CD-9B5EB01BB9BC}" srcOrd="2" destOrd="0" presId="urn:microsoft.com/office/officeart/2005/8/layout/lProcess3"/>
    <dgm:cxn modelId="{1D3A75C6-7446-4878-8ABA-D5C11BEC58E3}" type="presParOf" srcId="{8B621F82-9930-4D76-94D8-004FAF63C03C}" destId="{261BF627-91D8-4EA8-905C-40100514F1F5}" srcOrd="1" destOrd="0" presId="urn:microsoft.com/office/officeart/2005/8/layout/lProcess3"/>
    <dgm:cxn modelId="{8BF4CC14-789E-4631-B992-EBE466B2E057}" type="presParOf" srcId="{8B621F82-9930-4D76-94D8-004FAF63C03C}" destId="{39DFFFDD-E802-46EC-8CB3-56BF03B73F3C}" srcOrd="2" destOrd="0" presId="urn:microsoft.com/office/officeart/2005/8/layout/lProcess3"/>
    <dgm:cxn modelId="{022A5B79-0093-4F1C-9C11-23474E19D70B}" type="presParOf" srcId="{39DFFFDD-E802-46EC-8CB3-56BF03B73F3C}" destId="{C63EA2F7-C500-49C7-B5C2-1B813A5977D7}" srcOrd="0" destOrd="0" presId="urn:microsoft.com/office/officeart/2005/8/layout/lProcess3"/>
    <dgm:cxn modelId="{7A66B333-6D21-4D89-A104-16495191DD99}" type="presParOf" srcId="{39DFFFDD-E802-46EC-8CB3-56BF03B73F3C}" destId="{C07F5605-9D0E-4FF0-A57C-258C9DA611CB}" srcOrd="1" destOrd="0" presId="urn:microsoft.com/office/officeart/2005/8/layout/lProcess3"/>
    <dgm:cxn modelId="{17912984-2AEA-4ED1-AD1A-76E706F5725D}" type="presParOf" srcId="{39DFFFDD-E802-46EC-8CB3-56BF03B73F3C}" destId="{A49613D3-FC2F-49F8-863E-25330EF305B7}" srcOrd="2"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9D12FF-7A66-4667-B7B1-8A32E2CEB160}" type="doc">
      <dgm:prSet loTypeId="urn:microsoft.com/office/officeart/2005/8/layout/radial3" loCatId="cycle" qsTypeId="urn:microsoft.com/office/officeart/2005/8/quickstyle/simple1" qsCatId="simple" csTypeId="urn:microsoft.com/office/officeart/2005/8/colors/accent1_1" csCatId="accent1" phldr="1"/>
      <dgm:spPr/>
      <dgm:t>
        <a:bodyPr/>
        <a:lstStyle/>
        <a:p>
          <a:endParaRPr lang="es-ES"/>
        </a:p>
      </dgm:t>
    </dgm:pt>
    <dgm:pt modelId="{1E124A1F-1535-40FC-BAC3-76B915D5582E}">
      <dgm:prSet phldrT="[Texto]" custT="1"/>
      <dgm:spPr>
        <a:blipFill rotWithShape="0">
          <a:blip xmlns:r="http://schemas.openxmlformats.org/officeDocument/2006/relationships" r:embed="rId1"/>
          <a:stretch>
            <a:fillRect/>
          </a:stretch>
        </a:blipFill>
      </dgm:spPr>
      <dgm:t>
        <a:bodyPr/>
        <a:lstStyle/>
        <a:p>
          <a:endParaRPr lang="es-ES" sz="1300" dirty="0"/>
        </a:p>
      </dgm:t>
    </dgm:pt>
    <dgm:pt modelId="{92BEAE99-1606-4B29-B9A8-499450802076}" type="parTrans" cxnId="{6E278AB8-32AD-4DD2-985C-ED3AFEB08030}">
      <dgm:prSet/>
      <dgm:spPr/>
      <dgm:t>
        <a:bodyPr/>
        <a:lstStyle/>
        <a:p>
          <a:endParaRPr lang="es-ES" sz="1300"/>
        </a:p>
      </dgm:t>
    </dgm:pt>
    <dgm:pt modelId="{04790005-24AC-43F4-BAE3-4D038B93E299}" type="sibTrans" cxnId="{6E278AB8-32AD-4DD2-985C-ED3AFEB08030}">
      <dgm:prSet/>
      <dgm:spPr/>
      <dgm:t>
        <a:bodyPr/>
        <a:lstStyle/>
        <a:p>
          <a:endParaRPr lang="es-ES" sz="1300"/>
        </a:p>
      </dgm:t>
    </dgm:pt>
    <dgm:pt modelId="{D2529A42-CD11-4FD4-82E8-AD02CA828B76}">
      <dgm:prSet phldrT="[Texto]" custT="1"/>
      <dgm:spPr/>
      <dgm:t>
        <a:bodyPr/>
        <a:lstStyle/>
        <a:p>
          <a:r>
            <a:rPr lang="es-ES_tradnl" sz="1300" dirty="0" smtClean="0"/>
            <a:t>Posesión de tierras:</a:t>
          </a:r>
        </a:p>
        <a:p>
          <a:r>
            <a:rPr lang="es-ES_tradnl" sz="1300" b="1" dirty="0" smtClean="0"/>
            <a:t>1-5 HA POR AGRICULTOR</a:t>
          </a:r>
          <a:endParaRPr lang="es-ES" sz="1300" b="1" dirty="0"/>
        </a:p>
      </dgm:t>
    </dgm:pt>
    <dgm:pt modelId="{DE4B8656-3B4E-4D5C-8280-7E1588C1E0E8}" type="parTrans" cxnId="{13967D9C-F16B-40A1-8FAC-8962583E06CD}">
      <dgm:prSet/>
      <dgm:spPr/>
      <dgm:t>
        <a:bodyPr/>
        <a:lstStyle/>
        <a:p>
          <a:endParaRPr lang="es-ES" sz="1300"/>
        </a:p>
      </dgm:t>
    </dgm:pt>
    <dgm:pt modelId="{6E3172D6-18B3-4440-BD09-CBC2B3FFB4BD}" type="sibTrans" cxnId="{13967D9C-F16B-40A1-8FAC-8962583E06CD}">
      <dgm:prSet/>
      <dgm:spPr/>
      <dgm:t>
        <a:bodyPr/>
        <a:lstStyle/>
        <a:p>
          <a:endParaRPr lang="es-ES" sz="1300"/>
        </a:p>
      </dgm:t>
    </dgm:pt>
    <dgm:pt modelId="{6312E5A8-EAB1-4F73-85A4-6A04FF011BB2}">
      <dgm:prSet phldrT="[Texto]" custT="1"/>
      <dgm:spPr/>
      <dgm:t>
        <a:bodyPr/>
        <a:lstStyle/>
        <a:p>
          <a:r>
            <a:rPr lang="es-ES_tradnl" sz="1300" dirty="0" smtClean="0"/>
            <a:t>Nivel conocimiento técnico productivo: </a:t>
          </a:r>
          <a:r>
            <a:rPr lang="es-ES_tradnl" sz="1300" b="1" dirty="0" smtClean="0"/>
            <a:t>BUENO</a:t>
          </a:r>
          <a:endParaRPr lang="es-ES" sz="1300" b="1" dirty="0"/>
        </a:p>
      </dgm:t>
    </dgm:pt>
    <dgm:pt modelId="{20616CE3-B9FE-4CDD-AA79-B638AC1354A5}" type="parTrans" cxnId="{0A704E8F-8FE4-4CF8-8C98-E4C08F74B244}">
      <dgm:prSet/>
      <dgm:spPr/>
      <dgm:t>
        <a:bodyPr/>
        <a:lstStyle/>
        <a:p>
          <a:endParaRPr lang="es-ES" sz="1300"/>
        </a:p>
      </dgm:t>
    </dgm:pt>
    <dgm:pt modelId="{54787B18-B773-4207-A817-ABBCBFEFD0A1}" type="sibTrans" cxnId="{0A704E8F-8FE4-4CF8-8C98-E4C08F74B244}">
      <dgm:prSet/>
      <dgm:spPr/>
      <dgm:t>
        <a:bodyPr/>
        <a:lstStyle/>
        <a:p>
          <a:endParaRPr lang="es-ES" sz="1300"/>
        </a:p>
      </dgm:t>
    </dgm:pt>
    <dgm:pt modelId="{8EC1CB41-E897-4D3E-9588-20C3D27A8EC4}">
      <dgm:prSet phldrT="[Texto]" custT="1"/>
      <dgm:spPr/>
      <dgm:t>
        <a:bodyPr/>
        <a:lstStyle/>
        <a:p>
          <a:r>
            <a:rPr lang="es-EC" sz="1300" dirty="0" smtClean="0"/>
            <a:t>Variedad de Cacao:</a:t>
          </a:r>
        </a:p>
        <a:p>
          <a:r>
            <a:rPr lang="es-EC" sz="1300" b="1" dirty="0" smtClean="0"/>
            <a:t>CCN51&gt;FINO DE AROMA</a:t>
          </a:r>
          <a:endParaRPr lang="es-ES" sz="1300" b="1" dirty="0"/>
        </a:p>
      </dgm:t>
    </dgm:pt>
    <dgm:pt modelId="{66552802-40E0-49BD-A513-CA753C42D100}" type="parTrans" cxnId="{B5E559AC-A997-4D5F-914D-F1AA3E441D82}">
      <dgm:prSet/>
      <dgm:spPr/>
      <dgm:t>
        <a:bodyPr/>
        <a:lstStyle/>
        <a:p>
          <a:endParaRPr lang="es-ES" sz="1300"/>
        </a:p>
      </dgm:t>
    </dgm:pt>
    <dgm:pt modelId="{4B9C1A66-3E58-4C33-961B-A8DC85140AEE}" type="sibTrans" cxnId="{B5E559AC-A997-4D5F-914D-F1AA3E441D82}">
      <dgm:prSet/>
      <dgm:spPr/>
      <dgm:t>
        <a:bodyPr/>
        <a:lstStyle/>
        <a:p>
          <a:endParaRPr lang="es-ES" sz="1300"/>
        </a:p>
      </dgm:t>
    </dgm:pt>
    <dgm:pt modelId="{5DF1AB75-2D21-4511-A3B8-A433430C2A05}">
      <dgm:prSet phldrT="[Texto]" custT="1"/>
      <dgm:spPr/>
      <dgm:t>
        <a:bodyPr/>
        <a:lstStyle/>
        <a:p>
          <a:r>
            <a:rPr lang="es-ES_tradnl" sz="1200" dirty="0" smtClean="0"/>
            <a:t>Comercialización</a:t>
          </a:r>
          <a:r>
            <a:rPr lang="es-ES_tradnl" sz="1100" dirty="0" smtClean="0"/>
            <a:t>:</a:t>
          </a:r>
        </a:p>
        <a:p>
          <a:r>
            <a:rPr lang="es-ES_tradnl" sz="1200" dirty="0" smtClean="0"/>
            <a:t>  </a:t>
          </a:r>
          <a:r>
            <a:rPr lang="es-ES_tradnl" sz="1300" b="1" dirty="0" smtClean="0"/>
            <a:t>INTERMEDIARIOS</a:t>
          </a:r>
          <a:endParaRPr lang="es-ES" sz="1300" b="1" dirty="0"/>
        </a:p>
      </dgm:t>
    </dgm:pt>
    <dgm:pt modelId="{AA2C125C-22D3-43DA-9781-734B5D8D8D97}" type="parTrans" cxnId="{2D8CB152-E4BE-4F52-B480-9BA64C7C293C}">
      <dgm:prSet/>
      <dgm:spPr/>
      <dgm:t>
        <a:bodyPr/>
        <a:lstStyle/>
        <a:p>
          <a:endParaRPr lang="es-ES" sz="1300"/>
        </a:p>
      </dgm:t>
    </dgm:pt>
    <dgm:pt modelId="{53C0F4D8-837B-4CF6-A3C4-C09287FBFEEA}" type="sibTrans" cxnId="{2D8CB152-E4BE-4F52-B480-9BA64C7C293C}">
      <dgm:prSet/>
      <dgm:spPr/>
      <dgm:t>
        <a:bodyPr/>
        <a:lstStyle/>
        <a:p>
          <a:endParaRPr lang="es-ES" sz="1300"/>
        </a:p>
      </dgm:t>
    </dgm:pt>
    <dgm:pt modelId="{E8C6C7CD-9E2A-4EA1-A5B7-E55ADB1D17F3}">
      <dgm:prSet phldrT="[Texto]" custT="1"/>
      <dgm:spPr/>
      <dgm:t>
        <a:bodyPr/>
        <a:lstStyle/>
        <a:p>
          <a:r>
            <a:rPr lang="es-ES_tradnl" sz="1300" dirty="0" smtClean="0"/>
            <a:t>Grado Funcionamiento de la</a:t>
          </a:r>
        </a:p>
        <a:p>
          <a:r>
            <a:rPr lang="es-ES_tradnl" sz="1300" dirty="0" smtClean="0"/>
            <a:t>Corporación:</a:t>
          </a:r>
        </a:p>
        <a:p>
          <a:r>
            <a:rPr lang="es-ES_tradnl" sz="1200" b="1" dirty="0" smtClean="0"/>
            <a:t>INSATISFACTORIO</a:t>
          </a:r>
          <a:endParaRPr lang="es-ES" sz="1200" b="1" dirty="0"/>
        </a:p>
      </dgm:t>
    </dgm:pt>
    <dgm:pt modelId="{4974A8B9-DD90-493D-BE96-F0EE2F809E40}" type="parTrans" cxnId="{87931BDE-5919-437A-AC11-828F72F43349}">
      <dgm:prSet/>
      <dgm:spPr/>
      <dgm:t>
        <a:bodyPr/>
        <a:lstStyle/>
        <a:p>
          <a:endParaRPr lang="es-ES" sz="1300"/>
        </a:p>
      </dgm:t>
    </dgm:pt>
    <dgm:pt modelId="{905621AF-1CC1-4619-8389-C0164D1153CE}" type="sibTrans" cxnId="{87931BDE-5919-437A-AC11-828F72F43349}">
      <dgm:prSet/>
      <dgm:spPr/>
      <dgm:t>
        <a:bodyPr/>
        <a:lstStyle/>
        <a:p>
          <a:endParaRPr lang="es-ES" sz="1300"/>
        </a:p>
      </dgm:t>
    </dgm:pt>
    <dgm:pt modelId="{095C3429-B938-4273-946F-21749181A1FF}" type="pres">
      <dgm:prSet presAssocID="{FF9D12FF-7A66-4667-B7B1-8A32E2CEB160}" presName="composite" presStyleCnt="0">
        <dgm:presLayoutVars>
          <dgm:chMax val="1"/>
          <dgm:dir/>
          <dgm:resizeHandles val="exact"/>
        </dgm:presLayoutVars>
      </dgm:prSet>
      <dgm:spPr/>
      <dgm:t>
        <a:bodyPr/>
        <a:lstStyle/>
        <a:p>
          <a:endParaRPr lang="es-EC"/>
        </a:p>
      </dgm:t>
    </dgm:pt>
    <dgm:pt modelId="{08AEFA2D-7E5A-4C92-AB56-3EDADC4C1DA9}" type="pres">
      <dgm:prSet presAssocID="{FF9D12FF-7A66-4667-B7B1-8A32E2CEB160}" presName="radial" presStyleCnt="0">
        <dgm:presLayoutVars>
          <dgm:animLvl val="ctr"/>
        </dgm:presLayoutVars>
      </dgm:prSet>
      <dgm:spPr/>
    </dgm:pt>
    <dgm:pt modelId="{D2BC3FD6-CA21-4F90-8DF1-65E3F80A1DF9}" type="pres">
      <dgm:prSet presAssocID="{1E124A1F-1535-40FC-BAC3-76B915D5582E}" presName="centerShape" presStyleLbl="vennNode1" presStyleIdx="0" presStyleCnt="6"/>
      <dgm:spPr/>
      <dgm:t>
        <a:bodyPr/>
        <a:lstStyle/>
        <a:p>
          <a:endParaRPr lang="es-EC"/>
        </a:p>
      </dgm:t>
    </dgm:pt>
    <dgm:pt modelId="{C0DE400A-C971-4B19-9D84-10D64D324FB4}" type="pres">
      <dgm:prSet presAssocID="{D2529A42-CD11-4FD4-82E8-AD02CA828B76}" presName="node" presStyleLbl="vennNode1" presStyleIdx="1" presStyleCnt="6">
        <dgm:presLayoutVars>
          <dgm:bulletEnabled val="1"/>
        </dgm:presLayoutVars>
      </dgm:prSet>
      <dgm:spPr/>
      <dgm:t>
        <a:bodyPr/>
        <a:lstStyle/>
        <a:p>
          <a:endParaRPr lang="es-EC"/>
        </a:p>
      </dgm:t>
    </dgm:pt>
    <dgm:pt modelId="{553E468D-3694-4168-8106-91CC07E2BC3F}" type="pres">
      <dgm:prSet presAssocID="{6312E5A8-EAB1-4F73-85A4-6A04FF011BB2}" presName="node" presStyleLbl="vennNode1" presStyleIdx="2" presStyleCnt="6">
        <dgm:presLayoutVars>
          <dgm:bulletEnabled val="1"/>
        </dgm:presLayoutVars>
      </dgm:prSet>
      <dgm:spPr/>
      <dgm:t>
        <a:bodyPr/>
        <a:lstStyle/>
        <a:p>
          <a:endParaRPr lang="es-EC"/>
        </a:p>
      </dgm:t>
    </dgm:pt>
    <dgm:pt modelId="{9B0C8612-D98D-4DD4-BEF5-3979D6F4A473}" type="pres">
      <dgm:prSet presAssocID="{8EC1CB41-E897-4D3E-9588-20C3D27A8EC4}" presName="node" presStyleLbl="vennNode1" presStyleIdx="3" presStyleCnt="6">
        <dgm:presLayoutVars>
          <dgm:bulletEnabled val="1"/>
        </dgm:presLayoutVars>
      </dgm:prSet>
      <dgm:spPr/>
      <dgm:t>
        <a:bodyPr/>
        <a:lstStyle/>
        <a:p>
          <a:endParaRPr lang="es-ES"/>
        </a:p>
      </dgm:t>
    </dgm:pt>
    <dgm:pt modelId="{ED8C0441-31EC-40AC-B729-8BDFED669AC8}" type="pres">
      <dgm:prSet presAssocID="{5DF1AB75-2D21-4511-A3B8-A433430C2A05}" presName="node" presStyleLbl="vennNode1" presStyleIdx="4" presStyleCnt="6">
        <dgm:presLayoutVars>
          <dgm:bulletEnabled val="1"/>
        </dgm:presLayoutVars>
      </dgm:prSet>
      <dgm:spPr/>
      <dgm:t>
        <a:bodyPr/>
        <a:lstStyle/>
        <a:p>
          <a:endParaRPr lang="es-EC"/>
        </a:p>
      </dgm:t>
    </dgm:pt>
    <dgm:pt modelId="{36C4CA0E-7570-42AD-9872-541120801A7D}" type="pres">
      <dgm:prSet presAssocID="{E8C6C7CD-9E2A-4EA1-A5B7-E55ADB1D17F3}" presName="node" presStyleLbl="vennNode1" presStyleIdx="5" presStyleCnt="6">
        <dgm:presLayoutVars>
          <dgm:bulletEnabled val="1"/>
        </dgm:presLayoutVars>
      </dgm:prSet>
      <dgm:spPr/>
      <dgm:t>
        <a:bodyPr/>
        <a:lstStyle/>
        <a:p>
          <a:endParaRPr lang="es-EC"/>
        </a:p>
      </dgm:t>
    </dgm:pt>
  </dgm:ptLst>
  <dgm:cxnLst>
    <dgm:cxn modelId="{6E278AB8-32AD-4DD2-985C-ED3AFEB08030}" srcId="{FF9D12FF-7A66-4667-B7B1-8A32E2CEB160}" destId="{1E124A1F-1535-40FC-BAC3-76B915D5582E}" srcOrd="0" destOrd="0" parTransId="{92BEAE99-1606-4B29-B9A8-499450802076}" sibTransId="{04790005-24AC-43F4-BAE3-4D038B93E299}"/>
    <dgm:cxn modelId="{2D8CB152-E4BE-4F52-B480-9BA64C7C293C}" srcId="{1E124A1F-1535-40FC-BAC3-76B915D5582E}" destId="{5DF1AB75-2D21-4511-A3B8-A433430C2A05}" srcOrd="3" destOrd="0" parTransId="{AA2C125C-22D3-43DA-9781-734B5D8D8D97}" sibTransId="{53C0F4D8-837B-4CF6-A3C4-C09287FBFEEA}"/>
    <dgm:cxn modelId="{5706738D-39D2-43B5-8975-021B9827BA68}" type="presOf" srcId="{1E124A1F-1535-40FC-BAC3-76B915D5582E}" destId="{D2BC3FD6-CA21-4F90-8DF1-65E3F80A1DF9}" srcOrd="0" destOrd="0" presId="urn:microsoft.com/office/officeart/2005/8/layout/radial3"/>
    <dgm:cxn modelId="{13967D9C-F16B-40A1-8FAC-8962583E06CD}" srcId="{1E124A1F-1535-40FC-BAC3-76B915D5582E}" destId="{D2529A42-CD11-4FD4-82E8-AD02CA828B76}" srcOrd="0" destOrd="0" parTransId="{DE4B8656-3B4E-4D5C-8280-7E1588C1E0E8}" sibTransId="{6E3172D6-18B3-4440-BD09-CBC2B3FFB4BD}"/>
    <dgm:cxn modelId="{B3056FC4-A760-48DD-8FC0-4A5FA20BDC4C}" type="presOf" srcId="{8EC1CB41-E897-4D3E-9588-20C3D27A8EC4}" destId="{9B0C8612-D98D-4DD4-BEF5-3979D6F4A473}" srcOrd="0" destOrd="0" presId="urn:microsoft.com/office/officeart/2005/8/layout/radial3"/>
    <dgm:cxn modelId="{7CB72201-1EB8-4898-8DF7-9D6A53A0FBB9}" type="presOf" srcId="{E8C6C7CD-9E2A-4EA1-A5B7-E55ADB1D17F3}" destId="{36C4CA0E-7570-42AD-9872-541120801A7D}" srcOrd="0" destOrd="0" presId="urn:microsoft.com/office/officeart/2005/8/layout/radial3"/>
    <dgm:cxn modelId="{269A1301-E58D-4977-ACD4-0DEB3685F923}" type="presOf" srcId="{5DF1AB75-2D21-4511-A3B8-A433430C2A05}" destId="{ED8C0441-31EC-40AC-B729-8BDFED669AC8}" srcOrd="0" destOrd="0" presId="urn:microsoft.com/office/officeart/2005/8/layout/radial3"/>
    <dgm:cxn modelId="{3CCC598F-05D9-4621-A89F-0040E5AEBE73}" type="presOf" srcId="{FF9D12FF-7A66-4667-B7B1-8A32E2CEB160}" destId="{095C3429-B938-4273-946F-21749181A1FF}" srcOrd="0" destOrd="0" presId="urn:microsoft.com/office/officeart/2005/8/layout/radial3"/>
    <dgm:cxn modelId="{B5E559AC-A997-4D5F-914D-F1AA3E441D82}" srcId="{1E124A1F-1535-40FC-BAC3-76B915D5582E}" destId="{8EC1CB41-E897-4D3E-9588-20C3D27A8EC4}" srcOrd="2" destOrd="0" parTransId="{66552802-40E0-49BD-A513-CA753C42D100}" sibTransId="{4B9C1A66-3E58-4C33-961B-A8DC85140AEE}"/>
    <dgm:cxn modelId="{87931BDE-5919-437A-AC11-828F72F43349}" srcId="{1E124A1F-1535-40FC-BAC3-76B915D5582E}" destId="{E8C6C7CD-9E2A-4EA1-A5B7-E55ADB1D17F3}" srcOrd="4" destOrd="0" parTransId="{4974A8B9-DD90-493D-BE96-F0EE2F809E40}" sibTransId="{905621AF-1CC1-4619-8389-C0164D1153CE}"/>
    <dgm:cxn modelId="{49E01144-5399-4381-958C-3AAD8246375C}" type="presOf" srcId="{D2529A42-CD11-4FD4-82E8-AD02CA828B76}" destId="{C0DE400A-C971-4B19-9D84-10D64D324FB4}" srcOrd="0" destOrd="0" presId="urn:microsoft.com/office/officeart/2005/8/layout/radial3"/>
    <dgm:cxn modelId="{0A704E8F-8FE4-4CF8-8C98-E4C08F74B244}" srcId="{1E124A1F-1535-40FC-BAC3-76B915D5582E}" destId="{6312E5A8-EAB1-4F73-85A4-6A04FF011BB2}" srcOrd="1" destOrd="0" parTransId="{20616CE3-B9FE-4CDD-AA79-B638AC1354A5}" sibTransId="{54787B18-B773-4207-A817-ABBCBFEFD0A1}"/>
    <dgm:cxn modelId="{31AA555E-0517-4064-9425-7AF8EE2FA9DD}" type="presOf" srcId="{6312E5A8-EAB1-4F73-85A4-6A04FF011BB2}" destId="{553E468D-3694-4168-8106-91CC07E2BC3F}" srcOrd="0" destOrd="0" presId="urn:microsoft.com/office/officeart/2005/8/layout/radial3"/>
    <dgm:cxn modelId="{8E9A7D9D-BC56-4788-9C9F-01532C41FD0C}" type="presParOf" srcId="{095C3429-B938-4273-946F-21749181A1FF}" destId="{08AEFA2D-7E5A-4C92-AB56-3EDADC4C1DA9}" srcOrd="0" destOrd="0" presId="urn:microsoft.com/office/officeart/2005/8/layout/radial3"/>
    <dgm:cxn modelId="{538727FC-7F36-43C8-BCC3-9CAFCF3DBF73}" type="presParOf" srcId="{08AEFA2D-7E5A-4C92-AB56-3EDADC4C1DA9}" destId="{D2BC3FD6-CA21-4F90-8DF1-65E3F80A1DF9}" srcOrd="0" destOrd="0" presId="urn:microsoft.com/office/officeart/2005/8/layout/radial3"/>
    <dgm:cxn modelId="{D38E09E6-0ABA-4CF8-BD53-31B4805BAD12}" type="presParOf" srcId="{08AEFA2D-7E5A-4C92-AB56-3EDADC4C1DA9}" destId="{C0DE400A-C971-4B19-9D84-10D64D324FB4}" srcOrd="1" destOrd="0" presId="urn:microsoft.com/office/officeart/2005/8/layout/radial3"/>
    <dgm:cxn modelId="{64598F73-6511-4917-A1AD-3C89EB857E20}" type="presParOf" srcId="{08AEFA2D-7E5A-4C92-AB56-3EDADC4C1DA9}" destId="{553E468D-3694-4168-8106-91CC07E2BC3F}" srcOrd="2" destOrd="0" presId="urn:microsoft.com/office/officeart/2005/8/layout/radial3"/>
    <dgm:cxn modelId="{79E6C91C-864A-40E2-9DF1-CDD348578C5B}" type="presParOf" srcId="{08AEFA2D-7E5A-4C92-AB56-3EDADC4C1DA9}" destId="{9B0C8612-D98D-4DD4-BEF5-3979D6F4A473}" srcOrd="3" destOrd="0" presId="urn:microsoft.com/office/officeart/2005/8/layout/radial3"/>
    <dgm:cxn modelId="{A8993A8C-09EE-4C08-BE44-514C38F823A9}" type="presParOf" srcId="{08AEFA2D-7E5A-4C92-AB56-3EDADC4C1DA9}" destId="{ED8C0441-31EC-40AC-B729-8BDFED669AC8}" srcOrd="4" destOrd="0" presId="urn:microsoft.com/office/officeart/2005/8/layout/radial3"/>
    <dgm:cxn modelId="{2051C8CD-F59D-434D-86E9-ED79222D1020}" type="presParOf" srcId="{08AEFA2D-7E5A-4C92-AB56-3EDADC4C1DA9}" destId="{36C4CA0E-7570-42AD-9872-541120801A7D}"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E0991A-D071-45DD-B4C9-875CC76C40C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2ADB5587-A5D6-4F1E-9A73-46967D8A5E07}">
      <dgm:prSet custT="1"/>
      <dgm:spPr>
        <a:solidFill>
          <a:schemeClr val="accent1">
            <a:hueOff val="0"/>
            <a:satOff val="0"/>
            <a:lumOff val="0"/>
            <a:alpha val="75000"/>
          </a:schemeClr>
        </a:solidFill>
      </dgm:spPr>
      <dgm:t>
        <a:bodyPr anchor="ctr" anchorCtr="0"/>
        <a:lstStyle/>
        <a:p>
          <a:r>
            <a:rPr lang="es-EC" sz="1800" dirty="0" smtClean="0"/>
            <a:t>Estrategias de Integración</a:t>
          </a:r>
          <a:endParaRPr lang="es-ES" sz="1800" dirty="0"/>
        </a:p>
      </dgm:t>
    </dgm:pt>
    <dgm:pt modelId="{E8317E15-EB68-4C8B-872A-88B314BDECEF}" type="parTrans" cxnId="{1979F3A7-58B9-42C6-8B46-291EB4162215}">
      <dgm:prSet/>
      <dgm:spPr/>
      <dgm:t>
        <a:bodyPr/>
        <a:lstStyle/>
        <a:p>
          <a:endParaRPr lang="es-ES" sz="1400"/>
        </a:p>
      </dgm:t>
    </dgm:pt>
    <dgm:pt modelId="{2D8CDC09-5C75-43F6-8DDF-1F092DCDEEAA}" type="sibTrans" cxnId="{1979F3A7-58B9-42C6-8B46-291EB4162215}">
      <dgm:prSet/>
      <dgm:spPr/>
      <dgm:t>
        <a:bodyPr/>
        <a:lstStyle/>
        <a:p>
          <a:endParaRPr lang="es-ES" sz="1400"/>
        </a:p>
      </dgm:t>
    </dgm:pt>
    <dgm:pt modelId="{357FBED7-ACA9-43B3-9BC2-575480C29D85}">
      <dgm:prSet custT="1"/>
      <dgm:spPr>
        <a:solidFill>
          <a:schemeClr val="lt1">
            <a:hueOff val="0"/>
            <a:satOff val="0"/>
            <a:lumOff val="0"/>
            <a:alpha val="75000"/>
          </a:schemeClr>
        </a:solidFill>
      </dgm:spPr>
      <dgm:t>
        <a:bodyPr anchor="ctr" anchorCtr="0"/>
        <a:lstStyle/>
        <a:p>
          <a:endParaRPr lang="es-ES" sz="1400" dirty="0"/>
        </a:p>
      </dgm:t>
    </dgm:pt>
    <dgm:pt modelId="{0A220651-6F89-4110-9768-D8018F309260}" type="parTrans" cxnId="{7FD5192C-6C54-4B16-A031-BB45F68A26A8}">
      <dgm:prSet/>
      <dgm:spPr/>
      <dgm:t>
        <a:bodyPr/>
        <a:lstStyle/>
        <a:p>
          <a:endParaRPr lang="es-ES" sz="1400"/>
        </a:p>
      </dgm:t>
    </dgm:pt>
    <dgm:pt modelId="{20A5848C-CBD8-461A-BD93-C026527AE551}" type="sibTrans" cxnId="{7FD5192C-6C54-4B16-A031-BB45F68A26A8}">
      <dgm:prSet/>
      <dgm:spPr/>
      <dgm:t>
        <a:bodyPr/>
        <a:lstStyle/>
        <a:p>
          <a:endParaRPr lang="es-ES" sz="1400"/>
        </a:p>
      </dgm:t>
    </dgm:pt>
    <dgm:pt modelId="{1ED8E264-90BB-46A8-8499-9F5EF68C3664}">
      <dgm:prSet custT="1"/>
      <dgm:spPr>
        <a:solidFill>
          <a:schemeClr val="accent1">
            <a:hueOff val="0"/>
            <a:satOff val="0"/>
            <a:lumOff val="0"/>
            <a:alpha val="75000"/>
          </a:schemeClr>
        </a:solidFill>
      </dgm:spPr>
      <dgm:t>
        <a:bodyPr anchor="ctr" anchorCtr="0"/>
        <a:lstStyle/>
        <a:p>
          <a:r>
            <a:rPr lang="es-EC" sz="1800" dirty="0" smtClean="0"/>
            <a:t>Estrategias de diversificación concéntrica</a:t>
          </a:r>
          <a:endParaRPr lang="es-ES" sz="1800" dirty="0"/>
        </a:p>
      </dgm:t>
    </dgm:pt>
    <dgm:pt modelId="{14944157-CFC0-40F9-9372-FCB383040F0F}" type="parTrans" cxnId="{1D52D4DD-EB63-4733-B0A4-1E9C78DE5034}">
      <dgm:prSet/>
      <dgm:spPr/>
      <dgm:t>
        <a:bodyPr/>
        <a:lstStyle/>
        <a:p>
          <a:endParaRPr lang="es-ES" sz="1400"/>
        </a:p>
      </dgm:t>
    </dgm:pt>
    <dgm:pt modelId="{08AC731C-227E-4FB8-BFC1-8CB470759B88}" type="sibTrans" cxnId="{1D52D4DD-EB63-4733-B0A4-1E9C78DE5034}">
      <dgm:prSet/>
      <dgm:spPr/>
      <dgm:t>
        <a:bodyPr/>
        <a:lstStyle/>
        <a:p>
          <a:endParaRPr lang="es-ES" sz="1400"/>
        </a:p>
      </dgm:t>
    </dgm:pt>
    <dgm:pt modelId="{86663EF1-D126-4819-9E1C-9CCF7656B1DE}">
      <dgm:prSet custT="1"/>
      <dgm:spPr>
        <a:solidFill>
          <a:schemeClr val="lt1">
            <a:hueOff val="0"/>
            <a:satOff val="0"/>
            <a:lumOff val="0"/>
            <a:alpha val="75000"/>
          </a:schemeClr>
        </a:solidFill>
      </dgm:spPr>
      <dgm:t>
        <a:bodyPr anchor="ctr" anchorCtr="0"/>
        <a:lstStyle/>
        <a:p>
          <a:endParaRPr lang="es-ES" sz="1400" dirty="0"/>
        </a:p>
      </dgm:t>
    </dgm:pt>
    <dgm:pt modelId="{934F7AE8-650F-4F9E-924A-163660EFA766}" type="parTrans" cxnId="{B39D6260-BCA2-4478-8ACF-7A55CD21D5C9}">
      <dgm:prSet/>
      <dgm:spPr/>
      <dgm:t>
        <a:bodyPr/>
        <a:lstStyle/>
        <a:p>
          <a:endParaRPr lang="es-ES" sz="1400"/>
        </a:p>
      </dgm:t>
    </dgm:pt>
    <dgm:pt modelId="{E9C515F2-39AE-4ACB-93D7-B8572E47DF28}" type="sibTrans" cxnId="{B39D6260-BCA2-4478-8ACF-7A55CD21D5C9}">
      <dgm:prSet/>
      <dgm:spPr/>
      <dgm:t>
        <a:bodyPr/>
        <a:lstStyle/>
        <a:p>
          <a:endParaRPr lang="es-ES" sz="1400"/>
        </a:p>
      </dgm:t>
    </dgm:pt>
    <dgm:pt modelId="{92DFF8AF-05F4-4974-91B0-138E9C8AF260}" type="pres">
      <dgm:prSet presAssocID="{FAE0991A-D071-45DD-B4C9-875CC76C40CE}" presName="Name0" presStyleCnt="0">
        <dgm:presLayoutVars>
          <dgm:chMax val="7"/>
          <dgm:chPref val="7"/>
          <dgm:dir/>
        </dgm:presLayoutVars>
      </dgm:prSet>
      <dgm:spPr/>
      <dgm:t>
        <a:bodyPr/>
        <a:lstStyle/>
        <a:p>
          <a:endParaRPr lang="es-EC"/>
        </a:p>
      </dgm:t>
    </dgm:pt>
    <dgm:pt modelId="{D62CB717-ACE2-4938-B791-C3AF75C63776}" type="pres">
      <dgm:prSet presAssocID="{FAE0991A-D071-45DD-B4C9-875CC76C40CE}" presName="Name1" presStyleCnt="0"/>
      <dgm:spPr/>
    </dgm:pt>
    <dgm:pt modelId="{FE0221A4-A4C8-466A-9C8C-2DB4DFEBD1F1}" type="pres">
      <dgm:prSet presAssocID="{FAE0991A-D071-45DD-B4C9-875CC76C40CE}" presName="cycle" presStyleCnt="0"/>
      <dgm:spPr/>
    </dgm:pt>
    <dgm:pt modelId="{7556DB40-8F8E-414F-A470-2EE77D922B3D}" type="pres">
      <dgm:prSet presAssocID="{FAE0991A-D071-45DD-B4C9-875CC76C40CE}" presName="srcNode" presStyleLbl="node1" presStyleIdx="0" presStyleCnt="2"/>
      <dgm:spPr/>
    </dgm:pt>
    <dgm:pt modelId="{879186F5-9CE3-4A88-8BA3-61275E75C79B}" type="pres">
      <dgm:prSet presAssocID="{FAE0991A-D071-45DD-B4C9-875CC76C40CE}" presName="conn" presStyleLbl="parChTrans1D2" presStyleIdx="0" presStyleCnt="1"/>
      <dgm:spPr/>
      <dgm:t>
        <a:bodyPr/>
        <a:lstStyle/>
        <a:p>
          <a:endParaRPr lang="es-EC"/>
        </a:p>
      </dgm:t>
    </dgm:pt>
    <dgm:pt modelId="{89885DFC-32FA-4C22-B2DC-4F66240AFE3F}" type="pres">
      <dgm:prSet presAssocID="{FAE0991A-D071-45DD-B4C9-875CC76C40CE}" presName="extraNode" presStyleLbl="node1" presStyleIdx="0" presStyleCnt="2"/>
      <dgm:spPr/>
    </dgm:pt>
    <dgm:pt modelId="{258A43A1-7D5A-4412-9A18-D74BF52DE2B7}" type="pres">
      <dgm:prSet presAssocID="{FAE0991A-D071-45DD-B4C9-875CC76C40CE}" presName="dstNode" presStyleLbl="node1" presStyleIdx="0" presStyleCnt="2"/>
      <dgm:spPr/>
    </dgm:pt>
    <dgm:pt modelId="{702A6D78-D869-4B6F-947B-D03D4C2D2EB2}" type="pres">
      <dgm:prSet presAssocID="{2ADB5587-A5D6-4F1E-9A73-46967D8A5E07}" presName="text_1" presStyleLbl="node1" presStyleIdx="0" presStyleCnt="2">
        <dgm:presLayoutVars>
          <dgm:bulletEnabled val="1"/>
        </dgm:presLayoutVars>
      </dgm:prSet>
      <dgm:spPr/>
      <dgm:t>
        <a:bodyPr/>
        <a:lstStyle/>
        <a:p>
          <a:endParaRPr lang="es-ES"/>
        </a:p>
      </dgm:t>
    </dgm:pt>
    <dgm:pt modelId="{8C522BBA-15C0-42C0-A3BA-4DAB0410A52F}" type="pres">
      <dgm:prSet presAssocID="{2ADB5587-A5D6-4F1E-9A73-46967D8A5E07}" presName="accent_1" presStyleCnt="0"/>
      <dgm:spPr/>
    </dgm:pt>
    <dgm:pt modelId="{AC5801A1-321C-40E1-9433-30D26ED1802E}" type="pres">
      <dgm:prSet presAssocID="{2ADB5587-A5D6-4F1E-9A73-46967D8A5E07}" presName="accentRepeatNode" presStyleLbl="solidFgAcc1" presStyleIdx="0" presStyleCnt="2"/>
      <dgm:spPr>
        <a:blipFill rotWithShape="0">
          <a:blip xmlns:r="http://schemas.openxmlformats.org/officeDocument/2006/relationships" r:embed="rId1"/>
          <a:stretch>
            <a:fillRect/>
          </a:stretch>
        </a:blipFill>
      </dgm:spPr>
    </dgm:pt>
    <dgm:pt modelId="{069735E3-4E8E-48BB-956D-B504381359A9}" type="pres">
      <dgm:prSet presAssocID="{1ED8E264-90BB-46A8-8499-9F5EF68C3664}" presName="text_2" presStyleLbl="node1" presStyleIdx="1" presStyleCnt="2">
        <dgm:presLayoutVars>
          <dgm:bulletEnabled val="1"/>
        </dgm:presLayoutVars>
      </dgm:prSet>
      <dgm:spPr/>
      <dgm:t>
        <a:bodyPr/>
        <a:lstStyle/>
        <a:p>
          <a:endParaRPr lang="es-EC"/>
        </a:p>
      </dgm:t>
    </dgm:pt>
    <dgm:pt modelId="{DFEE13EE-84F6-498B-8AF1-55224B26B768}" type="pres">
      <dgm:prSet presAssocID="{1ED8E264-90BB-46A8-8499-9F5EF68C3664}" presName="accent_2" presStyleCnt="0"/>
      <dgm:spPr/>
    </dgm:pt>
    <dgm:pt modelId="{894313FB-5AB6-49EE-8BD9-C9DACB96F944}" type="pres">
      <dgm:prSet presAssocID="{1ED8E264-90BB-46A8-8499-9F5EF68C3664}" presName="accentRepeatNode" presStyleLbl="solidFgAcc1" presStyleIdx="1" presStyleCnt="2"/>
      <dgm:spPr>
        <a:blipFill rotWithShape="0">
          <a:blip xmlns:r="http://schemas.openxmlformats.org/officeDocument/2006/relationships" r:embed="rId2"/>
          <a:stretch>
            <a:fillRect/>
          </a:stretch>
        </a:blipFill>
      </dgm:spPr>
    </dgm:pt>
  </dgm:ptLst>
  <dgm:cxnLst>
    <dgm:cxn modelId="{5B1E2432-8DFB-4E26-BC71-9FC7DD648CB8}" type="presOf" srcId="{2ADB5587-A5D6-4F1E-9A73-46967D8A5E07}" destId="{702A6D78-D869-4B6F-947B-D03D4C2D2EB2}" srcOrd="0" destOrd="0" presId="urn:microsoft.com/office/officeart/2008/layout/VerticalCurvedList"/>
    <dgm:cxn modelId="{B39D6260-BCA2-4478-8ACF-7A55CD21D5C9}" srcId="{1ED8E264-90BB-46A8-8499-9F5EF68C3664}" destId="{86663EF1-D126-4819-9E1C-9CCF7656B1DE}" srcOrd="0" destOrd="0" parTransId="{934F7AE8-650F-4F9E-924A-163660EFA766}" sibTransId="{E9C515F2-39AE-4ACB-93D7-B8572E47DF28}"/>
    <dgm:cxn modelId="{4F54022D-569F-4060-937D-E9154033369D}" type="presOf" srcId="{357FBED7-ACA9-43B3-9BC2-575480C29D85}" destId="{702A6D78-D869-4B6F-947B-D03D4C2D2EB2}" srcOrd="0" destOrd="1" presId="urn:microsoft.com/office/officeart/2008/layout/VerticalCurvedList"/>
    <dgm:cxn modelId="{7FD5192C-6C54-4B16-A031-BB45F68A26A8}" srcId="{2ADB5587-A5D6-4F1E-9A73-46967D8A5E07}" destId="{357FBED7-ACA9-43B3-9BC2-575480C29D85}" srcOrd="0" destOrd="0" parTransId="{0A220651-6F89-4110-9768-D8018F309260}" sibTransId="{20A5848C-CBD8-461A-BD93-C026527AE551}"/>
    <dgm:cxn modelId="{0BC8091C-13A2-4592-BCC3-564615537DDA}" type="presOf" srcId="{1ED8E264-90BB-46A8-8499-9F5EF68C3664}" destId="{069735E3-4E8E-48BB-956D-B504381359A9}" srcOrd="0" destOrd="0" presId="urn:microsoft.com/office/officeart/2008/layout/VerticalCurvedList"/>
    <dgm:cxn modelId="{5C7B5684-B085-42CB-88ED-BE93EDD1C556}" type="presOf" srcId="{86663EF1-D126-4819-9E1C-9CCF7656B1DE}" destId="{069735E3-4E8E-48BB-956D-B504381359A9}" srcOrd="0" destOrd="1" presId="urn:microsoft.com/office/officeart/2008/layout/VerticalCurvedList"/>
    <dgm:cxn modelId="{BA0CE78F-B0FD-400A-B7FC-7C6D266EDEBE}" type="presOf" srcId="{20A5848C-CBD8-461A-BD93-C026527AE551}" destId="{879186F5-9CE3-4A88-8BA3-61275E75C79B}" srcOrd="0" destOrd="0" presId="urn:microsoft.com/office/officeart/2008/layout/VerticalCurvedList"/>
    <dgm:cxn modelId="{43BEBFA5-E3FF-4090-95F4-49245FA77453}" type="presOf" srcId="{FAE0991A-D071-45DD-B4C9-875CC76C40CE}" destId="{92DFF8AF-05F4-4974-91B0-138E9C8AF260}" srcOrd="0" destOrd="0" presId="urn:microsoft.com/office/officeart/2008/layout/VerticalCurvedList"/>
    <dgm:cxn modelId="{1D52D4DD-EB63-4733-B0A4-1E9C78DE5034}" srcId="{FAE0991A-D071-45DD-B4C9-875CC76C40CE}" destId="{1ED8E264-90BB-46A8-8499-9F5EF68C3664}" srcOrd="1" destOrd="0" parTransId="{14944157-CFC0-40F9-9372-FCB383040F0F}" sibTransId="{08AC731C-227E-4FB8-BFC1-8CB470759B88}"/>
    <dgm:cxn modelId="{1979F3A7-58B9-42C6-8B46-291EB4162215}" srcId="{FAE0991A-D071-45DD-B4C9-875CC76C40CE}" destId="{2ADB5587-A5D6-4F1E-9A73-46967D8A5E07}" srcOrd="0" destOrd="0" parTransId="{E8317E15-EB68-4C8B-872A-88B314BDECEF}" sibTransId="{2D8CDC09-5C75-43F6-8DDF-1F092DCDEEAA}"/>
    <dgm:cxn modelId="{5F8F5D61-8DCD-46BC-911B-68AE071745E2}" type="presParOf" srcId="{92DFF8AF-05F4-4974-91B0-138E9C8AF260}" destId="{D62CB717-ACE2-4938-B791-C3AF75C63776}" srcOrd="0" destOrd="0" presId="urn:microsoft.com/office/officeart/2008/layout/VerticalCurvedList"/>
    <dgm:cxn modelId="{B28145C8-628B-4D6F-A2C3-777C2C3A934B}" type="presParOf" srcId="{D62CB717-ACE2-4938-B791-C3AF75C63776}" destId="{FE0221A4-A4C8-466A-9C8C-2DB4DFEBD1F1}" srcOrd="0" destOrd="0" presId="urn:microsoft.com/office/officeart/2008/layout/VerticalCurvedList"/>
    <dgm:cxn modelId="{1D0392D6-5E62-4B40-B971-5EF3096DE21E}" type="presParOf" srcId="{FE0221A4-A4C8-466A-9C8C-2DB4DFEBD1F1}" destId="{7556DB40-8F8E-414F-A470-2EE77D922B3D}" srcOrd="0" destOrd="0" presId="urn:microsoft.com/office/officeart/2008/layout/VerticalCurvedList"/>
    <dgm:cxn modelId="{8A6B6C34-0733-4AB7-A861-CAD02C5850A2}" type="presParOf" srcId="{FE0221A4-A4C8-466A-9C8C-2DB4DFEBD1F1}" destId="{879186F5-9CE3-4A88-8BA3-61275E75C79B}" srcOrd="1" destOrd="0" presId="urn:microsoft.com/office/officeart/2008/layout/VerticalCurvedList"/>
    <dgm:cxn modelId="{CB6276C9-AD46-484F-885E-425D83550AEC}" type="presParOf" srcId="{FE0221A4-A4C8-466A-9C8C-2DB4DFEBD1F1}" destId="{89885DFC-32FA-4C22-B2DC-4F66240AFE3F}" srcOrd="2" destOrd="0" presId="urn:microsoft.com/office/officeart/2008/layout/VerticalCurvedList"/>
    <dgm:cxn modelId="{63F5325D-D5D4-483A-90AF-AB39495DCA78}" type="presParOf" srcId="{FE0221A4-A4C8-466A-9C8C-2DB4DFEBD1F1}" destId="{258A43A1-7D5A-4412-9A18-D74BF52DE2B7}" srcOrd="3" destOrd="0" presId="urn:microsoft.com/office/officeart/2008/layout/VerticalCurvedList"/>
    <dgm:cxn modelId="{4B7360B7-26A9-4748-808A-79D383C04182}" type="presParOf" srcId="{D62CB717-ACE2-4938-B791-C3AF75C63776}" destId="{702A6D78-D869-4B6F-947B-D03D4C2D2EB2}" srcOrd="1" destOrd="0" presId="urn:microsoft.com/office/officeart/2008/layout/VerticalCurvedList"/>
    <dgm:cxn modelId="{A36C624C-3352-4A84-93AC-886403FE6E18}" type="presParOf" srcId="{D62CB717-ACE2-4938-B791-C3AF75C63776}" destId="{8C522BBA-15C0-42C0-A3BA-4DAB0410A52F}" srcOrd="2" destOrd="0" presId="urn:microsoft.com/office/officeart/2008/layout/VerticalCurvedList"/>
    <dgm:cxn modelId="{321FB7B4-3AD5-477D-9FC6-DBD2E0A29078}" type="presParOf" srcId="{8C522BBA-15C0-42C0-A3BA-4DAB0410A52F}" destId="{AC5801A1-321C-40E1-9433-30D26ED1802E}" srcOrd="0" destOrd="0" presId="urn:microsoft.com/office/officeart/2008/layout/VerticalCurvedList"/>
    <dgm:cxn modelId="{98CC69A0-1D87-4FA4-B5F7-6CCD7B57D904}" type="presParOf" srcId="{D62CB717-ACE2-4938-B791-C3AF75C63776}" destId="{069735E3-4E8E-48BB-956D-B504381359A9}" srcOrd="3" destOrd="0" presId="urn:microsoft.com/office/officeart/2008/layout/VerticalCurvedList"/>
    <dgm:cxn modelId="{9053BF1E-0E68-4A40-9877-33BC9DB862BC}" type="presParOf" srcId="{D62CB717-ACE2-4938-B791-C3AF75C63776}" destId="{DFEE13EE-84F6-498B-8AF1-55224B26B768}" srcOrd="4" destOrd="0" presId="urn:microsoft.com/office/officeart/2008/layout/VerticalCurvedList"/>
    <dgm:cxn modelId="{9CCE4C85-8043-46AC-B0BE-8D544D31E0B6}" type="presParOf" srcId="{DFEE13EE-84F6-498B-8AF1-55224B26B768}" destId="{894313FB-5AB6-49EE-8BD9-C9DACB96F94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AB46C0-A8B9-4348-B196-B9D48CADDA30}"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s-ES"/>
        </a:p>
      </dgm:t>
    </dgm:pt>
    <dgm:pt modelId="{6EC4E706-20D9-4E02-B9B9-8E3E198B5975}">
      <dgm:prSet phldrT="[Texto]"/>
      <dgm:spPr>
        <a:solidFill>
          <a:schemeClr val="accent3">
            <a:hueOff val="0"/>
            <a:satOff val="0"/>
            <a:lumOff val="0"/>
            <a:alpha val="74000"/>
          </a:schemeClr>
        </a:solidFill>
      </dgm:spPr>
      <dgm:t>
        <a:bodyPr/>
        <a:lstStyle/>
        <a:p>
          <a:r>
            <a:rPr lang="es-EC" dirty="0" smtClean="0">
              <a:solidFill>
                <a:schemeClr val="tx1"/>
              </a:solidFill>
            </a:rPr>
            <a:t>Ciertos países dan un mejor precio por tonelada &gt;=US$3,000</a:t>
          </a:r>
          <a:endParaRPr lang="es-ES" dirty="0">
            <a:solidFill>
              <a:schemeClr val="tx1"/>
            </a:solidFill>
          </a:endParaRPr>
        </a:p>
      </dgm:t>
    </dgm:pt>
    <dgm:pt modelId="{09292D23-37B0-4035-80A3-A619A4E5A827}" type="parTrans" cxnId="{688364FE-4C6F-4AA1-89E1-A7B145278FDF}">
      <dgm:prSet/>
      <dgm:spPr/>
      <dgm:t>
        <a:bodyPr/>
        <a:lstStyle/>
        <a:p>
          <a:endParaRPr lang="es-ES"/>
        </a:p>
      </dgm:t>
    </dgm:pt>
    <dgm:pt modelId="{A519EA31-65E8-46C8-8872-3397291160D1}" type="sibTrans" cxnId="{688364FE-4C6F-4AA1-89E1-A7B145278FDF}">
      <dgm:prSet/>
      <dgm:spPr/>
      <dgm:t>
        <a:bodyPr/>
        <a:lstStyle/>
        <a:p>
          <a:endParaRPr lang="es-ES"/>
        </a:p>
      </dgm:t>
    </dgm:pt>
    <dgm:pt modelId="{BD47BD89-B1DC-4A54-905D-1E46E1FF6E77}">
      <dgm:prSet phldrT="[Texto]"/>
      <dgm:spPr>
        <a:solidFill>
          <a:schemeClr val="accent3">
            <a:hueOff val="0"/>
            <a:satOff val="0"/>
            <a:lumOff val="0"/>
            <a:alpha val="74000"/>
          </a:schemeClr>
        </a:solidFill>
      </dgm:spPr>
      <dgm:t>
        <a:bodyPr/>
        <a:lstStyle/>
        <a:p>
          <a:r>
            <a:rPr lang="es-EC" dirty="0" smtClean="0">
              <a:solidFill>
                <a:schemeClr val="tx1"/>
              </a:solidFill>
            </a:rPr>
            <a:t> 25%, 50% y 75% sobre los precios de cacao ordinario cotizados en la bolsa de Nueva York y Londres.</a:t>
          </a:r>
          <a:endParaRPr lang="es-ES" dirty="0">
            <a:solidFill>
              <a:schemeClr val="tx1"/>
            </a:solidFill>
          </a:endParaRPr>
        </a:p>
      </dgm:t>
    </dgm:pt>
    <dgm:pt modelId="{17BAF0B3-C0ED-4639-A0E2-8965038C408D}" type="parTrans" cxnId="{DCE1A16F-4E13-4FF4-842D-D8E537A92753}">
      <dgm:prSet/>
      <dgm:spPr/>
      <dgm:t>
        <a:bodyPr/>
        <a:lstStyle/>
        <a:p>
          <a:endParaRPr lang="es-ES"/>
        </a:p>
      </dgm:t>
    </dgm:pt>
    <dgm:pt modelId="{3B2A8415-8D37-4D74-B039-C9FFD87C91EF}" type="sibTrans" cxnId="{DCE1A16F-4E13-4FF4-842D-D8E537A92753}">
      <dgm:prSet/>
      <dgm:spPr/>
      <dgm:t>
        <a:bodyPr/>
        <a:lstStyle/>
        <a:p>
          <a:endParaRPr lang="es-ES"/>
        </a:p>
      </dgm:t>
    </dgm:pt>
    <dgm:pt modelId="{7A3E1079-E10F-42D3-9428-1FAEA78D227E}">
      <dgm:prSet phldrT="[Texto]"/>
      <dgm:spPr>
        <a:solidFill>
          <a:schemeClr val="accent3">
            <a:hueOff val="0"/>
            <a:satOff val="0"/>
            <a:lumOff val="0"/>
            <a:alpha val="74000"/>
          </a:schemeClr>
        </a:solidFill>
      </dgm:spPr>
      <dgm:t>
        <a:bodyPr/>
        <a:lstStyle/>
        <a:p>
          <a:r>
            <a:rPr lang="es-EC" dirty="0" smtClean="0">
              <a:solidFill>
                <a:schemeClr val="tx1"/>
              </a:solidFill>
            </a:rPr>
            <a:t>Italia, Bélgica, Corea del Sur, Perú, Holanda, Japón y Alemania</a:t>
          </a:r>
          <a:endParaRPr lang="es-ES" dirty="0">
            <a:solidFill>
              <a:schemeClr val="tx1"/>
            </a:solidFill>
          </a:endParaRPr>
        </a:p>
      </dgm:t>
    </dgm:pt>
    <dgm:pt modelId="{FED1AD8A-960C-47CA-A0D6-AF155B37E670}" type="parTrans" cxnId="{93092EF1-4B93-4097-B284-33E84262FAD3}">
      <dgm:prSet/>
      <dgm:spPr/>
      <dgm:t>
        <a:bodyPr/>
        <a:lstStyle/>
        <a:p>
          <a:endParaRPr lang="es-ES"/>
        </a:p>
      </dgm:t>
    </dgm:pt>
    <dgm:pt modelId="{01F2CB6E-6BAF-4BBC-A148-670169BD94ED}" type="sibTrans" cxnId="{93092EF1-4B93-4097-B284-33E84262FAD3}">
      <dgm:prSet/>
      <dgm:spPr/>
      <dgm:t>
        <a:bodyPr/>
        <a:lstStyle/>
        <a:p>
          <a:endParaRPr lang="es-ES"/>
        </a:p>
      </dgm:t>
    </dgm:pt>
    <dgm:pt modelId="{A3CA83A1-34DE-4A82-B088-CE17F8C16827}" type="pres">
      <dgm:prSet presAssocID="{BBAB46C0-A8B9-4348-B196-B9D48CADDA30}" presName="linearFlow" presStyleCnt="0">
        <dgm:presLayoutVars>
          <dgm:dir/>
          <dgm:resizeHandles val="exact"/>
        </dgm:presLayoutVars>
      </dgm:prSet>
      <dgm:spPr/>
      <dgm:t>
        <a:bodyPr/>
        <a:lstStyle/>
        <a:p>
          <a:endParaRPr lang="es-EC"/>
        </a:p>
      </dgm:t>
    </dgm:pt>
    <dgm:pt modelId="{4189B99B-983A-419B-9131-21B29AA36D1B}" type="pres">
      <dgm:prSet presAssocID="{BD47BD89-B1DC-4A54-905D-1E46E1FF6E77}" presName="composite" presStyleCnt="0"/>
      <dgm:spPr/>
    </dgm:pt>
    <dgm:pt modelId="{360244C0-041C-42BB-A1E2-9711E62098C7}" type="pres">
      <dgm:prSet presAssocID="{BD47BD89-B1DC-4A54-905D-1E46E1FF6E77}" presName="imgShp"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CFBFCF0B-748D-4160-8950-997EBA430F23}" type="pres">
      <dgm:prSet presAssocID="{BD47BD89-B1DC-4A54-905D-1E46E1FF6E77}" presName="txShp" presStyleLbl="node1" presStyleIdx="0" presStyleCnt="3">
        <dgm:presLayoutVars>
          <dgm:bulletEnabled val="1"/>
        </dgm:presLayoutVars>
      </dgm:prSet>
      <dgm:spPr/>
      <dgm:t>
        <a:bodyPr/>
        <a:lstStyle/>
        <a:p>
          <a:endParaRPr lang="es-EC"/>
        </a:p>
      </dgm:t>
    </dgm:pt>
    <dgm:pt modelId="{C8E81A4C-D015-41E0-A08F-56952945E2AB}" type="pres">
      <dgm:prSet presAssocID="{3B2A8415-8D37-4D74-B039-C9FFD87C91EF}" presName="spacing" presStyleCnt="0"/>
      <dgm:spPr/>
    </dgm:pt>
    <dgm:pt modelId="{3B58D800-D4FB-493A-8AA4-6E97901C899A}" type="pres">
      <dgm:prSet presAssocID="{6EC4E706-20D9-4E02-B9B9-8E3E198B5975}" presName="composite" presStyleCnt="0"/>
      <dgm:spPr/>
    </dgm:pt>
    <dgm:pt modelId="{908645E4-22FF-465C-BAE1-9495F180FBDC}" type="pres">
      <dgm:prSet presAssocID="{6EC4E706-20D9-4E02-B9B9-8E3E198B5975}" presName="imgShp" presStyleLbl="fgImgPlace1" presStyleIdx="1" presStyleCnt="3"/>
      <dgm:spPr>
        <a:blipFill rotWithShape="1">
          <a:blip xmlns:r="http://schemas.openxmlformats.org/officeDocument/2006/relationships" r:embed="rId1"/>
          <a:stretch>
            <a:fillRect/>
          </a:stretch>
        </a:blipFill>
      </dgm:spPr>
      <dgm:t>
        <a:bodyPr/>
        <a:lstStyle/>
        <a:p>
          <a:endParaRPr lang="es-EC"/>
        </a:p>
      </dgm:t>
    </dgm:pt>
    <dgm:pt modelId="{DE26B7F5-097B-46ED-954C-E8DD4BFA9961}" type="pres">
      <dgm:prSet presAssocID="{6EC4E706-20D9-4E02-B9B9-8E3E198B5975}" presName="txShp" presStyleLbl="node1" presStyleIdx="1" presStyleCnt="3">
        <dgm:presLayoutVars>
          <dgm:bulletEnabled val="1"/>
        </dgm:presLayoutVars>
      </dgm:prSet>
      <dgm:spPr/>
      <dgm:t>
        <a:bodyPr/>
        <a:lstStyle/>
        <a:p>
          <a:endParaRPr lang="es-EC"/>
        </a:p>
      </dgm:t>
    </dgm:pt>
    <dgm:pt modelId="{46E063A7-8386-4401-9848-44F8E8270008}" type="pres">
      <dgm:prSet presAssocID="{A519EA31-65E8-46C8-8872-3397291160D1}" presName="spacing" presStyleCnt="0"/>
      <dgm:spPr/>
    </dgm:pt>
    <dgm:pt modelId="{1BC0F196-CCE9-425B-830C-630D02F0FC95}" type="pres">
      <dgm:prSet presAssocID="{7A3E1079-E10F-42D3-9428-1FAEA78D227E}" presName="composite" presStyleCnt="0"/>
      <dgm:spPr/>
    </dgm:pt>
    <dgm:pt modelId="{2123E9FB-B56F-4430-AE91-A4E119731548}" type="pres">
      <dgm:prSet presAssocID="{7A3E1079-E10F-42D3-9428-1FAEA78D227E}" presName="imgShp" presStyleLbl="fgImgPlace1" presStyleIdx="2" presStyleCnt="3"/>
      <dgm:spPr>
        <a:blipFill rotWithShape="1">
          <a:blip xmlns:r="http://schemas.openxmlformats.org/officeDocument/2006/relationships" r:embed="rId1"/>
          <a:stretch>
            <a:fillRect/>
          </a:stretch>
        </a:blipFill>
      </dgm:spPr>
      <dgm:t>
        <a:bodyPr/>
        <a:lstStyle/>
        <a:p>
          <a:endParaRPr lang="es-EC"/>
        </a:p>
      </dgm:t>
    </dgm:pt>
    <dgm:pt modelId="{F137467A-C30A-4259-87F4-BB29AD7680DA}" type="pres">
      <dgm:prSet presAssocID="{7A3E1079-E10F-42D3-9428-1FAEA78D227E}" presName="txShp" presStyleLbl="node1" presStyleIdx="2" presStyleCnt="3">
        <dgm:presLayoutVars>
          <dgm:bulletEnabled val="1"/>
        </dgm:presLayoutVars>
      </dgm:prSet>
      <dgm:spPr/>
      <dgm:t>
        <a:bodyPr/>
        <a:lstStyle/>
        <a:p>
          <a:endParaRPr lang="es-EC"/>
        </a:p>
      </dgm:t>
    </dgm:pt>
  </dgm:ptLst>
  <dgm:cxnLst>
    <dgm:cxn modelId="{688364FE-4C6F-4AA1-89E1-A7B145278FDF}" srcId="{BBAB46C0-A8B9-4348-B196-B9D48CADDA30}" destId="{6EC4E706-20D9-4E02-B9B9-8E3E198B5975}" srcOrd="1" destOrd="0" parTransId="{09292D23-37B0-4035-80A3-A619A4E5A827}" sibTransId="{A519EA31-65E8-46C8-8872-3397291160D1}"/>
    <dgm:cxn modelId="{DCE1A16F-4E13-4FF4-842D-D8E537A92753}" srcId="{BBAB46C0-A8B9-4348-B196-B9D48CADDA30}" destId="{BD47BD89-B1DC-4A54-905D-1E46E1FF6E77}" srcOrd="0" destOrd="0" parTransId="{17BAF0B3-C0ED-4639-A0E2-8965038C408D}" sibTransId="{3B2A8415-8D37-4D74-B039-C9FFD87C91EF}"/>
    <dgm:cxn modelId="{73C2503B-946D-45AE-8000-F2D300606893}" type="presOf" srcId="{6EC4E706-20D9-4E02-B9B9-8E3E198B5975}" destId="{DE26B7F5-097B-46ED-954C-E8DD4BFA9961}" srcOrd="0" destOrd="0" presId="urn:microsoft.com/office/officeart/2005/8/layout/vList3"/>
    <dgm:cxn modelId="{FAA44EE7-E9DC-44EC-9F2F-EB73D9379140}" type="presOf" srcId="{BD47BD89-B1DC-4A54-905D-1E46E1FF6E77}" destId="{CFBFCF0B-748D-4160-8950-997EBA430F23}" srcOrd="0" destOrd="0" presId="urn:microsoft.com/office/officeart/2005/8/layout/vList3"/>
    <dgm:cxn modelId="{0CBEA1A0-D204-47A7-86A4-B82391D85583}" type="presOf" srcId="{BBAB46C0-A8B9-4348-B196-B9D48CADDA30}" destId="{A3CA83A1-34DE-4A82-B088-CE17F8C16827}" srcOrd="0" destOrd="0" presId="urn:microsoft.com/office/officeart/2005/8/layout/vList3"/>
    <dgm:cxn modelId="{EB832657-853D-4B74-A3AB-2176A02DBC1E}" type="presOf" srcId="{7A3E1079-E10F-42D3-9428-1FAEA78D227E}" destId="{F137467A-C30A-4259-87F4-BB29AD7680DA}" srcOrd="0" destOrd="0" presId="urn:microsoft.com/office/officeart/2005/8/layout/vList3"/>
    <dgm:cxn modelId="{93092EF1-4B93-4097-B284-33E84262FAD3}" srcId="{BBAB46C0-A8B9-4348-B196-B9D48CADDA30}" destId="{7A3E1079-E10F-42D3-9428-1FAEA78D227E}" srcOrd="2" destOrd="0" parTransId="{FED1AD8A-960C-47CA-A0D6-AF155B37E670}" sibTransId="{01F2CB6E-6BAF-4BBC-A148-670169BD94ED}"/>
    <dgm:cxn modelId="{BD751A57-3A88-4A81-9B5F-37F514CCD768}" type="presParOf" srcId="{A3CA83A1-34DE-4A82-B088-CE17F8C16827}" destId="{4189B99B-983A-419B-9131-21B29AA36D1B}" srcOrd="0" destOrd="0" presId="urn:microsoft.com/office/officeart/2005/8/layout/vList3"/>
    <dgm:cxn modelId="{83837710-3311-499E-963D-0AE186CFC3C8}" type="presParOf" srcId="{4189B99B-983A-419B-9131-21B29AA36D1B}" destId="{360244C0-041C-42BB-A1E2-9711E62098C7}" srcOrd="0" destOrd="0" presId="urn:microsoft.com/office/officeart/2005/8/layout/vList3"/>
    <dgm:cxn modelId="{36D42FEE-5FA8-49FD-AA35-59BB15DC55CA}" type="presParOf" srcId="{4189B99B-983A-419B-9131-21B29AA36D1B}" destId="{CFBFCF0B-748D-4160-8950-997EBA430F23}" srcOrd="1" destOrd="0" presId="urn:microsoft.com/office/officeart/2005/8/layout/vList3"/>
    <dgm:cxn modelId="{8FE38405-F93F-48C1-8965-1DB050E67763}" type="presParOf" srcId="{A3CA83A1-34DE-4A82-B088-CE17F8C16827}" destId="{C8E81A4C-D015-41E0-A08F-56952945E2AB}" srcOrd="1" destOrd="0" presId="urn:microsoft.com/office/officeart/2005/8/layout/vList3"/>
    <dgm:cxn modelId="{E47E6598-8A40-4117-A69A-75127817642D}" type="presParOf" srcId="{A3CA83A1-34DE-4A82-B088-CE17F8C16827}" destId="{3B58D800-D4FB-493A-8AA4-6E97901C899A}" srcOrd="2" destOrd="0" presId="urn:microsoft.com/office/officeart/2005/8/layout/vList3"/>
    <dgm:cxn modelId="{261BA4BB-B6AD-4A71-B4BA-719AAF3985BA}" type="presParOf" srcId="{3B58D800-D4FB-493A-8AA4-6E97901C899A}" destId="{908645E4-22FF-465C-BAE1-9495F180FBDC}" srcOrd="0" destOrd="0" presId="urn:microsoft.com/office/officeart/2005/8/layout/vList3"/>
    <dgm:cxn modelId="{1679DB44-CBF0-4276-89E2-8AF0CAE499D4}" type="presParOf" srcId="{3B58D800-D4FB-493A-8AA4-6E97901C899A}" destId="{DE26B7F5-097B-46ED-954C-E8DD4BFA9961}" srcOrd="1" destOrd="0" presId="urn:microsoft.com/office/officeart/2005/8/layout/vList3"/>
    <dgm:cxn modelId="{C1D1BA2F-3BBB-4501-8ADA-1075DB1B4A1F}" type="presParOf" srcId="{A3CA83A1-34DE-4A82-B088-CE17F8C16827}" destId="{46E063A7-8386-4401-9848-44F8E8270008}" srcOrd="3" destOrd="0" presId="urn:microsoft.com/office/officeart/2005/8/layout/vList3"/>
    <dgm:cxn modelId="{57E688E4-2822-473D-8AD7-1BAB633D57F5}" type="presParOf" srcId="{A3CA83A1-34DE-4A82-B088-CE17F8C16827}" destId="{1BC0F196-CCE9-425B-830C-630D02F0FC95}" srcOrd="4" destOrd="0" presId="urn:microsoft.com/office/officeart/2005/8/layout/vList3"/>
    <dgm:cxn modelId="{F87FEDD8-B906-473F-99E1-E6B83FBF0483}" type="presParOf" srcId="{1BC0F196-CCE9-425B-830C-630D02F0FC95}" destId="{2123E9FB-B56F-4430-AE91-A4E119731548}" srcOrd="0" destOrd="0" presId="urn:microsoft.com/office/officeart/2005/8/layout/vList3"/>
    <dgm:cxn modelId="{5D12C436-6270-4124-B218-E119B1CD32AA}" type="presParOf" srcId="{1BC0F196-CCE9-425B-830C-630D02F0FC95}" destId="{F137467A-C30A-4259-87F4-BB29AD7680DA}" srcOrd="1" destOrd="0" presId="urn:microsoft.com/office/officeart/2005/8/layout/vList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8DF625-AFDB-45B8-8AEF-805FC338486A}"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s-EC"/>
        </a:p>
      </dgm:t>
    </dgm:pt>
    <dgm:pt modelId="{2FA1898D-9063-4DB3-9831-90668AB8BD60}">
      <dgm:prSet phldrT="[Texto]" custT="1"/>
      <dgm:spPr/>
      <dgm:t>
        <a:bodyPr/>
        <a:lstStyle/>
        <a:p>
          <a:r>
            <a:rPr lang="es-EC" sz="1600" dirty="0" smtClean="0"/>
            <a:t>11-Diciembre-2014</a:t>
          </a:r>
          <a:endParaRPr lang="es-EC" sz="1600" dirty="0"/>
        </a:p>
      </dgm:t>
    </dgm:pt>
    <dgm:pt modelId="{10FA38B9-66AF-49DE-A756-A21EEAAC3CC5}" type="parTrans" cxnId="{FD539E94-955D-4FCB-9A71-477ACCB52F99}">
      <dgm:prSet/>
      <dgm:spPr/>
      <dgm:t>
        <a:bodyPr/>
        <a:lstStyle/>
        <a:p>
          <a:endParaRPr lang="es-EC"/>
        </a:p>
      </dgm:t>
    </dgm:pt>
    <dgm:pt modelId="{A1513215-1D8C-4117-A69C-915E1522C6DC}" type="sibTrans" cxnId="{FD539E94-955D-4FCB-9A71-477ACCB52F99}">
      <dgm:prSet/>
      <dgm:spPr/>
      <dgm:t>
        <a:bodyPr/>
        <a:lstStyle/>
        <a:p>
          <a:endParaRPr lang="es-EC"/>
        </a:p>
      </dgm:t>
    </dgm:pt>
    <dgm:pt modelId="{0820E553-0C26-4C38-8C13-4DE13CBF9698}" type="pres">
      <dgm:prSet presAssocID="{5C8DF625-AFDB-45B8-8AEF-805FC338486A}" presName="Name0" presStyleCnt="0">
        <dgm:presLayoutVars>
          <dgm:dir/>
          <dgm:resizeHandles/>
        </dgm:presLayoutVars>
      </dgm:prSet>
      <dgm:spPr/>
    </dgm:pt>
    <dgm:pt modelId="{8A79F333-875E-44B3-AB64-8ABD96B71A18}" type="pres">
      <dgm:prSet presAssocID="{2FA1898D-9063-4DB3-9831-90668AB8BD60}" presName="composite" presStyleCnt="0"/>
      <dgm:spPr/>
    </dgm:pt>
    <dgm:pt modelId="{7195223F-5E8F-4CEE-B209-7A7151686B49}" type="pres">
      <dgm:prSet presAssocID="{2FA1898D-9063-4DB3-9831-90668AB8BD60}" presName="rect1" presStyleLbl="bgImgPlace1" presStyleIdx="0" presStyleCnt="1" custLinFactNeighborX="-8625" custLinFactNeighborY="8761"/>
      <dgm:spPr>
        <a:blipFill rotWithShape="1">
          <a:blip xmlns:r="http://schemas.openxmlformats.org/officeDocument/2006/relationships" r:embed="rId1"/>
          <a:stretch>
            <a:fillRect/>
          </a:stretch>
        </a:blipFill>
      </dgm:spPr>
    </dgm:pt>
    <dgm:pt modelId="{5F94CBA7-C7FC-42AA-A220-A8E06182E72B}" type="pres">
      <dgm:prSet presAssocID="{2FA1898D-9063-4DB3-9831-90668AB8BD60}" presName="rect2" presStyleLbl="node1" presStyleIdx="0" presStyleCnt="1" custScaleX="140076" custScaleY="20337" custLinFactNeighborX="-6751" custLinFactNeighborY="43378">
        <dgm:presLayoutVars>
          <dgm:bulletEnabled val="1"/>
        </dgm:presLayoutVars>
      </dgm:prSet>
      <dgm:spPr/>
      <dgm:t>
        <a:bodyPr/>
        <a:lstStyle/>
        <a:p>
          <a:endParaRPr lang="es-EC"/>
        </a:p>
      </dgm:t>
    </dgm:pt>
  </dgm:ptLst>
  <dgm:cxnLst>
    <dgm:cxn modelId="{FD539E94-955D-4FCB-9A71-477ACCB52F99}" srcId="{5C8DF625-AFDB-45B8-8AEF-805FC338486A}" destId="{2FA1898D-9063-4DB3-9831-90668AB8BD60}" srcOrd="0" destOrd="0" parTransId="{10FA38B9-66AF-49DE-A756-A21EEAAC3CC5}" sibTransId="{A1513215-1D8C-4117-A69C-915E1522C6DC}"/>
    <dgm:cxn modelId="{9A2E40CC-9636-4B94-8D3F-9FC81DC1AB0D}" type="presOf" srcId="{2FA1898D-9063-4DB3-9831-90668AB8BD60}" destId="{5F94CBA7-C7FC-42AA-A220-A8E06182E72B}" srcOrd="0" destOrd="0" presId="urn:microsoft.com/office/officeart/2008/layout/BendingPictureBlocks"/>
    <dgm:cxn modelId="{4C9A71E1-1FBA-4B8D-B65E-880D00380C0A}" type="presOf" srcId="{5C8DF625-AFDB-45B8-8AEF-805FC338486A}" destId="{0820E553-0C26-4C38-8C13-4DE13CBF9698}" srcOrd="0" destOrd="0" presId="urn:microsoft.com/office/officeart/2008/layout/BendingPictureBlocks"/>
    <dgm:cxn modelId="{A87D989F-A31B-43F8-8017-3F0171284013}" type="presParOf" srcId="{0820E553-0C26-4C38-8C13-4DE13CBF9698}" destId="{8A79F333-875E-44B3-AB64-8ABD96B71A18}" srcOrd="0" destOrd="0" presId="urn:microsoft.com/office/officeart/2008/layout/BendingPictureBlocks"/>
    <dgm:cxn modelId="{4B5254CE-3EE2-4BC5-BA1B-3B90F58DD358}" type="presParOf" srcId="{8A79F333-875E-44B3-AB64-8ABD96B71A18}" destId="{7195223F-5E8F-4CEE-B209-7A7151686B49}" srcOrd="0" destOrd="0" presId="urn:microsoft.com/office/officeart/2008/layout/BendingPictureBlocks"/>
    <dgm:cxn modelId="{C116430F-085D-460B-A8FE-7BCDA81B4CCD}" type="presParOf" srcId="{8A79F333-875E-44B3-AB64-8ABD96B71A18}" destId="{5F94CBA7-C7FC-42AA-A220-A8E06182E72B}" srcOrd="1" destOrd="0" presId="urn:microsoft.com/office/officeart/2008/layout/Bend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FC394-113B-4676-8510-C0ED5672FCCA}">
      <dsp:nvSpPr>
        <dsp:cNvPr id="0" name=""/>
        <dsp:cNvSpPr/>
      </dsp:nvSpPr>
      <dsp:spPr>
        <a:xfrm>
          <a:off x="1548131" y="732797"/>
          <a:ext cx="4879336" cy="4879336"/>
        </a:xfrm>
        <a:prstGeom prst="blockArc">
          <a:avLst>
            <a:gd name="adj1" fmla="val 11880000"/>
            <a:gd name="adj2" fmla="val 16200000"/>
            <a:gd name="adj3" fmla="val 4642"/>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E5CC2CD-0830-426C-9241-A28C2B220F4F}">
      <dsp:nvSpPr>
        <dsp:cNvPr id="0" name=""/>
        <dsp:cNvSpPr/>
      </dsp:nvSpPr>
      <dsp:spPr>
        <a:xfrm>
          <a:off x="1548131" y="732797"/>
          <a:ext cx="4879336" cy="4879336"/>
        </a:xfrm>
        <a:prstGeom prst="blockArc">
          <a:avLst>
            <a:gd name="adj1" fmla="val 7560000"/>
            <a:gd name="adj2" fmla="val 11880000"/>
            <a:gd name="adj3" fmla="val 4642"/>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FDA1AD7-FE14-4CC1-91F1-79997EAF112C}">
      <dsp:nvSpPr>
        <dsp:cNvPr id="0" name=""/>
        <dsp:cNvSpPr/>
      </dsp:nvSpPr>
      <dsp:spPr>
        <a:xfrm>
          <a:off x="1548131" y="732797"/>
          <a:ext cx="4879336" cy="4879336"/>
        </a:xfrm>
        <a:prstGeom prst="blockArc">
          <a:avLst>
            <a:gd name="adj1" fmla="val 3240000"/>
            <a:gd name="adj2" fmla="val 7560000"/>
            <a:gd name="adj3" fmla="val 4642"/>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00E3391-45E2-47E4-A6C9-88935DF8FD77}">
      <dsp:nvSpPr>
        <dsp:cNvPr id="0" name=""/>
        <dsp:cNvSpPr/>
      </dsp:nvSpPr>
      <dsp:spPr>
        <a:xfrm>
          <a:off x="1548131" y="732797"/>
          <a:ext cx="4879336" cy="4879336"/>
        </a:xfrm>
        <a:prstGeom prst="blockArc">
          <a:avLst>
            <a:gd name="adj1" fmla="val 20520000"/>
            <a:gd name="adj2" fmla="val 3240000"/>
            <a:gd name="adj3" fmla="val 4642"/>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928231E-12BB-4650-A5F7-2F25A153A6A6}">
      <dsp:nvSpPr>
        <dsp:cNvPr id="0" name=""/>
        <dsp:cNvSpPr/>
      </dsp:nvSpPr>
      <dsp:spPr>
        <a:xfrm>
          <a:off x="1548131" y="732797"/>
          <a:ext cx="4879336" cy="4879336"/>
        </a:xfrm>
        <a:prstGeom prst="blockArc">
          <a:avLst>
            <a:gd name="adj1" fmla="val 16200000"/>
            <a:gd name="adj2" fmla="val 20520000"/>
            <a:gd name="adj3" fmla="val 4642"/>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9589246-BDEC-4E8A-992B-B6A50A8A5CC4}">
      <dsp:nvSpPr>
        <dsp:cNvPr id="0" name=""/>
        <dsp:cNvSpPr/>
      </dsp:nvSpPr>
      <dsp:spPr>
        <a:xfrm>
          <a:off x="3096728" y="1776617"/>
          <a:ext cx="1782143" cy="1782143"/>
        </a:xfrm>
        <a:prstGeom prst="ellipse">
          <a:avLst/>
        </a:prstGeom>
        <a:blipFill rotWithShape="0">
          <a:blip xmlns:r="http://schemas.openxmlformats.org/officeDocument/2006/relationships" r:embed="rId1"/>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3357717" y="2037606"/>
        <a:ext cx="1260165" cy="1260165"/>
      </dsp:txXfrm>
    </dsp:sp>
    <dsp:sp modelId="{70D93EC1-AED5-4FAA-9F59-D28AE5248E93}">
      <dsp:nvSpPr>
        <dsp:cNvPr id="0" name=""/>
        <dsp:cNvSpPr/>
      </dsp:nvSpPr>
      <dsp:spPr>
        <a:xfrm>
          <a:off x="3201338" y="2961"/>
          <a:ext cx="1572922" cy="157292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t>MODELO DE DESARROLLO DE MODERNIZACIÒN</a:t>
          </a:r>
          <a:endParaRPr lang="es-ES" sz="1100" kern="1200" dirty="0"/>
        </a:p>
      </dsp:txBody>
      <dsp:txXfrm>
        <a:off x="3431687" y="233310"/>
        <a:ext cx="1112224" cy="1112224"/>
      </dsp:txXfrm>
    </dsp:sp>
    <dsp:sp modelId="{7FEB1D7D-2097-4BE9-9E54-F5184FC570D8}">
      <dsp:nvSpPr>
        <dsp:cNvPr id="0" name=""/>
        <dsp:cNvSpPr/>
      </dsp:nvSpPr>
      <dsp:spPr>
        <a:xfrm>
          <a:off x="5467747" y="1649603"/>
          <a:ext cx="1572922" cy="1572922"/>
        </a:xfrm>
        <a:prstGeom prst="ellips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solidFill>
                <a:schemeClr val="tx1"/>
              </a:solidFill>
            </a:rPr>
            <a:t>ASOCIATIVIDAD </a:t>
          </a:r>
          <a:endParaRPr lang="es-ES" sz="1100" kern="1200" dirty="0">
            <a:solidFill>
              <a:schemeClr val="tx1"/>
            </a:solidFill>
          </a:endParaRPr>
        </a:p>
      </dsp:txBody>
      <dsp:txXfrm>
        <a:off x="5698096" y="1879952"/>
        <a:ext cx="1112224" cy="1112224"/>
      </dsp:txXfrm>
    </dsp:sp>
    <dsp:sp modelId="{456813FE-430B-4E68-A99A-138E5F23784B}">
      <dsp:nvSpPr>
        <dsp:cNvPr id="0" name=""/>
        <dsp:cNvSpPr/>
      </dsp:nvSpPr>
      <dsp:spPr>
        <a:xfrm>
          <a:off x="4602056" y="4313926"/>
          <a:ext cx="1572922" cy="1572922"/>
        </a:xfrm>
        <a:prstGeom prst="ellipse">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t>DESARROLLO AGROPECUARIO</a:t>
          </a:r>
          <a:endParaRPr lang="es-ES" sz="1100" kern="1200" dirty="0"/>
        </a:p>
      </dsp:txBody>
      <dsp:txXfrm>
        <a:off x="4832405" y="4544275"/>
        <a:ext cx="1112224" cy="1112224"/>
      </dsp:txXfrm>
    </dsp:sp>
    <dsp:sp modelId="{93920B0D-6F78-45AE-B5B1-68DB38642BD4}">
      <dsp:nvSpPr>
        <dsp:cNvPr id="0" name=""/>
        <dsp:cNvSpPr/>
      </dsp:nvSpPr>
      <dsp:spPr>
        <a:xfrm>
          <a:off x="1800621" y="4313926"/>
          <a:ext cx="1572922" cy="1572922"/>
        </a:xfrm>
        <a:prstGeom prst="ellipse">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t>COMERCIO INTERNACIONAL</a:t>
          </a:r>
          <a:endParaRPr lang="es-ES" sz="1100" kern="1200" dirty="0"/>
        </a:p>
      </dsp:txBody>
      <dsp:txXfrm>
        <a:off x="2030970" y="4544275"/>
        <a:ext cx="1112224" cy="1112224"/>
      </dsp:txXfrm>
    </dsp:sp>
    <dsp:sp modelId="{28ED20E1-AB67-452B-8E10-ABF46D070C79}">
      <dsp:nvSpPr>
        <dsp:cNvPr id="0" name=""/>
        <dsp:cNvSpPr/>
      </dsp:nvSpPr>
      <dsp:spPr>
        <a:xfrm>
          <a:off x="934930" y="1649603"/>
          <a:ext cx="1572922" cy="1572922"/>
        </a:xfrm>
        <a:prstGeom prst="ellips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t>DESARROLLO SOSTENIBLE </a:t>
          </a:r>
          <a:endParaRPr lang="es-ES" sz="1100" kern="1200" dirty="0"/>
        </a:p>
      </dsp:txBody>
      <dsp:txXfrm>
        <a:off x="1165279" y="1879952"/>
        <a:ext cx="1112224" cy="11122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43CE1-1351-4ACF-8DD5-CA6CE6397CDC}">
      <dsp:nvSpPr>
        <dsp:cNvPr id="0" name=""/>
        <dsp:cNvSpPr/>
      </dsp:nvSpPr>
      <dsp:spPr>
        <a:xfrm>
          <a:off x="1624263" y="1655768"/>
          <a:ext cx="1246731" cy="1246731"/>
        </a:xfrm>
        <a:prstGeom prst="ellipse">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solidFill>
                <a:schemeClr val="tx1"/>
              </a:solidFill>
            </a:rPr>
            <a:t>SGP +         </a:t>
          </a:r>
          <a:endParaRPr lang="es-EC" sz="2400" kern="1200" dirty="0">
            <a:solidFill>
              <a:schemeClr val="tx1"/>
            </a:solidFill>
          </a:endParaRPr>
        </a:p>
      </dsp:txBody>
      <dsp:txXfrm>
        <a:off x="1806843" y="1838348"/>
        <a:ext cx="881571" cy="881571"/>
      </dsp:txXfrm>
    </dsp:sp>
    <dsp:sp modelId="{FB5C0CF2-81DD-45C7-9817-7450E73861C1}">
      <dsp:nvSpPr>
        <dsp:cNvPr id="0" name=""/>
        <dsp:cNvSpPr/>
      </dsp:nvSpPr>
      <dsp:spPr>
        <a:xfrm rot="16200000">
          <a:off x="2059878" y="1443056"/>
          <a:ext cx="375500" cy="49921"/>
        </a:xfrm>
        <a:custGeom>
          <a:avLst/>
          <a:gdLst/>
          <a:ahLst/>
          <a:cxnLst/>
          <a:rect l="0" t="0" r="0" b="0"/>
          <a:pathLst>
            <a:path>
              <a:moveTo>
                <a:pt x="0" y="24960"/>
              </a:moveTo>
              <a:lnTo>
                <a:pt x="375500" y="24960"/>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238241" y="1458630"/>
        <a:ext cx="18775" cy="18775"/>
      </dsp:txXfrm>
    </dsp:sp>
    <dsp:sp modelId="{E9FE39EC-88AE-43AB-BDCD-E2AE89F17861}">
      <dsp:nvSpPr>
        <dsp:cNvPr id="0" name=""/>
        <dsp:cNvSpPr/>
      </dsp:nvSpPr>
      <dsp:spPr>
        <a:xfrm>
          <a:off x="1624263" y="33535"/>
          <a:ext cx="1246731" cy="1246731"/>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Países en desarrollo</a:t>
          </a:r>
          <a:endParaRPr lang="es-EC" sz="1400" kern="1200" dirty="0"/>
        </a:p>
      </dsp:txBody>
      <dsp:txXfrm>
        <a:off x="1806843" y="216115"/>
        <a:ext cx="881571" cy="881571"/>
      </dsp:txXfrm>
    </dsp:sp>
    <dsp:sp modelId="{22B5F40A-1D2C-4951-AEE1-1B779CA47B43}">
      <dsp:nvSpPr>
        <dsp:cNvPr id="0" name=""/>
        <dsp:cNvSpPr/>
      </dsp:nvSpPr>
      <dsp:spPr>
        <a:xfrm>
          <a:off x="2870994" y="2254173"/>
          <a:ext cx="375500" cy="49921"/>
        </a:xfrm>
        <a:custGeom>
          <a:avLst/>
          <a:gdLst/>
          <a:ahLst/>
          <a:cxnLst/>
          <a:rect l="0" t="0" r="0" b="0"/>
          <a:pathLst>
            <a:path>
              <a:moveTo>
                <a:pt x="0" y="24960"/>
              </a:moveTo>
              <a:lnTo>
                <a:pt x="375500" y="24960"/>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49357" y="2269746"/>
        <a:ext cx="18775" cy="18775"/>
      </dsp:txXfrm>
    </dsp:sp>
    <dsp:sp modelId="{7AF8E102-0622-408D-AB98-F57E65F4D2A9}">
      <dsp:nvSpPr>
        <dsp:cNvPr id="0" name=""/>
        <dsp:cNvSpPr/>
      </dsp:nvSpPr>
      <dsp:spPr>
        <a:xfrm>
          <a:off x="3246495" y="1655768"/>
          <a:ext cx="1246731" cy="1246731"/>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Incentivar el desarrollo sostenible</a:t>
          </a:r>
          <a:endParaRPr lang="es-EC" sz="1400" kern="1200" dirty="0"/>
        </a:p>
      </dsp:txBody>
      <dsp:txXfrm>
        <a:off x="3429075" y="1838348"/>
        <a:ext cx="881571" cy="881571"/>
      </dsp:txXfrm>
    </dsp:sp>
    <dsp:sp modelId="{760D764D-9A7E-4FBD-B55E-06E695FC7EDB}">
      <dsp:nvSpPr>
        <dsp:cNvPr id="0" name=""/>
        <dsp:cNvSpPr/>
      </dsp:nvSpPr>
      <dsp:spPr>
        <a:xfrm rot="5400000">
          <a:off x="2059878" y="3065289"/>
          <a:ext cx="375500" cy="49921"/>
        </a:xfrm>
        <a:custGeom>
          <a:avLst/>
          <a:gdLst/>
          <a:ahLst/>
          <a:cxnLst/>
          <a:rect l="0" t="0" r="0" b="0"/>
          <a:pathLst>
            <a:path>
              <a:moveTo>
                <a:pt x="0" y="24960"/>
              </a:moveTo>
              <a:lnTo>
                <a:pt x="375500" y="24960"/>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238241" y="3080862"/>
        <a:ext cx="18775" cy="18775"/>
      </dsp:txXfrm>
    </dsp:sp>
    <dsp:sp modelId="{A4991CC3-7EDE-41B0-89AE-56F036E4E805}">
      <dsp:nvSpPr>
        <dsp:cNvPr id="0" name=""/>
        <dsp:cNvSpPr/>
      </dsp:nvSpPr>
      <dsp:spPr>
        <a:xfrm>
          <a:off x="1624263" y="3278000"/>
          <a:ext cx="1246731" cy="1246731"/>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Proteger ambiente y derechos humanos</a:t>
          </a:r>
          <a:endParaRPr lang="es-EC" sz="1400" kern="1200" dirty="0"/>
        </a:p>
      </dsp:txBody>
      <dsp:txXfrm>
        <a:off x="1806843" y="3460580"/>
        <a:ext cx="881571" cy="881571"/>
      </dsp:txXfrm>
    </dsp:sp>
    <dsp:sp modelId="{B446BAAA-2F79-4DDD-8C2A-9F16FF9CA848}">
      <dsp:nvSpPr>
        <dsp:cNvPr id="0" name=""/>
        <dsp:cNvSpPr/>
      </dsp:nvSpPr>
      <dsp:spPr>
        <a:xfrm rot="10800000">
          <a:off x="1248762" y="2254173"/>
          <a:ext cx="375500" cy="49921"/>
        </a:xfrm>
        <a:custGeom>
          <a:avLst/>
          <a:gdLst/>
          <a:ahLst/>
          <a:cxnLst/>
          <a:rect l="0" t="0" r="0" b="0"/>
          <a:pathLst>
            <a:path>
              <a:moveTo>
                <a:pt x="0" y="24960"/>
              </a:moveTo>
              <a:lnTo>
                <a:pt x="375500" y="24960"/>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1427125" y="2269746"/>
        <a:ext cx="18775" cy="18775"/>
      </dsp:txXfrm>
    </dsp:sp>
    <dsp:sp modelId="{73760BE3-25B6-4948-BAC3-D1B2D25DE329}">
      <dsp:nvSpPr>
        <dsp:cNvPr id="0" name=""/>
        <dsp:cNvSpPr/>
      </dsp:nvSpPr>
      <dsp:spPr>
        <a:xfrm>
          <a:off x="2030" y="1655768"/>
          <a:ext cx="1246731" cy="1246731"/>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Lucha contra las drogas ilícitas</a:t>
          </a:r>
          <a:endParaRPr lang="es-EC" sz="1400" kern="1200" dirty="0"/>
        </a:p>
      </dsp:txBody>
      <dsp:txXfrm>
        <a:off x="184610" y="1838348"/>
        <a:ext cx="881571" cy="8815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A9855-A667-4F3C-8315-1E8406058A47}">
      <dsp:nvSpPr>
        <dsp:cNvPr id="0" name=""/>
        <dsp:cNvSpPr/>
      </dsp:nvSpPr>
      <dsp:spPr>
        <a:xfrm>
          <a:off x="-4428754" y="-679235"/>
          <a:ext cx="5276117" cy="5276117"/>
        </a:xfrm>
        <a:prstGeom prst="blockArc">
          <a:avLst>
            <a:gd name="adj1" fmla="val 18900000"/>
            <a:gd name="adj2" fmla="val 2700000"/>
            <a:gd name="adj3" fmla="val 409"/>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4147A-3C5F-4FC2-BD3B-4BEAF95C1DF8}">
      <dsp:nvSpPr>
        <dsp:cNvPr id="0" name=""/>
        <dsp:cNvSpPr/>
      </dsp:nvSpPr>
      <dsp:spPr>
        <a:xfrm>
          <a:off x="544957" y="391764"/>
          <a:ext cx="3872567" cy="78352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926" tIns="35560" rIns="35560" bIns="3556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Control de los residuos de plaguicidas en productos alimenticios de origen vegetal y animal (</a:t>
          </a:r>
          <a:r>
            <a:rPr lang="es-EC" sz="1400" b="1" kern="1200" dirty="0" err="1" smtClean="0">
              <a:solidFill>
                <a:schemeClr val="tx1"/>
              </a:solidFill>
            </a:rPr>
            <a:t>LRM</a:t>
          </a:r>
          <a:r>
            <a:rPr lang="es-EC" sz="1400" b="1" kern="1200" dirty="0" smtClean="0">
              <a:solidFill>
                <a:schemeClr val="tx1"/>
              </a:solidFill>
            </a:rPr>
            <a:t>)</a:t>
          </a:r>
          <a:endParaRPr lang="es-EC" sz="1400" kern="1200" dirty="0">
            <a:solidFill>
              <a:schemeClr val="tx1"/>
            </a:solidFill>
          </a:endParaRPr>
        </a:p>
      </dsp:txBody>
      <dsp:txXfrm>
        <a:off x="544957" y="391764"/>
        <a:ext cx="3872567" cy="783529"/>
      </dsp:txXfrm>
    </dsp:sp>
    <dsp:sp modelId="{896B02C9-04D5-40AC-ABF8-02940C8A3BAE}">
      <dsp:nvSpPr>
        <dsp:cNvPr id="0" name=""/>
        <dsp:cNvSpPr/>
      </dsp:nvSpPr>
      <dsp:spPr>
        <a:xfrm>
          <a:off x="55251" y="293823"/>
          <a:ext cx="979411" cy="979411"/>
        </a:xfrm>
        <a:prstGeom prst="ellipse">
          <a:avLst/>
        </a:prstGeom>
        <a:blipFill rotWithShape="0">
          <a:blip xmlns:r="http://schemas.openxmlformats.org/officeDocument/2006/relationships" r:embed="rId1"/>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5587A-2357-4E8A-8882-0F8A8D9A0506}">
      <dsp:nvSpPr>
        <dsp:cNvPr id="0" name=""/>
        <dsp:cNvSpPr/>
      </dsp:nvSpPr>
      <dsp:spPr>
        <a:xfrm>
          <a:off x="829770" y="1567058"/>
          <a:ext cx="3587754" cy="78352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926" tIns="35560" rIns="35560" bIns="3556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Etiquetado de productos alimenticios</a:t>
          </a:r>
          <a:endParaRPr lang="es-EC" sz="1400" kern="1200" dirty="0">
            <a:solidFill>
              <a:schemeClr val="tx1"/>
            </a:solidFill>
          </a:endParaRPr>
        </a:p>
      </dsp:txBody>
      <dsp:txXfrm>
        <a:off x="829770" y="1567058"/>
        <a:ext cx="3587754" cy="783529"/>
      </dsp:txXfrm>
    </dsp:sp>
    <dsp:sp modelId="{25A7A42D-0004-4064-B422-EB425B326594}">
      <dsp:nvSpPr>
        <dsp:cNvPr id="0" name=""/>
        <dsp:cNvSpPr/>
      </dsp:nvSpPr>
      <dsp:spPr>
        <a:xfrm>
          <a:off x="340064" y="1469117"/>
          <a:ext cx="979411" cy="979411"/>
        </a:xfrm>
        <a:prstGeom prst="ellipse">
          <a:avLst/>
        </a:prstGeom>
        <a:blipFill rotWithShape="0">
          <a:blip xmlns:r="http://schemas.openxmlformats.org/officeDocument/2006/relationships" r:embed="rId2"/>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163CED-F56C-4354-8F2C-453CC88E69C8}">
      <dsp:nvSpPr>
        <dsp:cNvPr id="0" name=""/>
        <dsp:cNvSpPr/>
      </dsp:nvSpPr>
      <dsp:spPr>
        <a:xfrm>
          <a:off x="544957" y="2742352"/>
          <a:ext cx="3872567" cy="78352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926" tIns="35560" rIns="35560" bIns="3556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Productos de producción ecológica (Voluntario)</a:t>
          </a:r>
          <a:endParaRPr lang="es-EC" sz="1400" kern="1200" dirty="0">
            <a:solidFill>
              <a:schemeClr val="tx1"/>
            </a:solidFill>
          </a:endParaRPr>
        </a:p>
      </dsp:txBody>
      <dsp:txXfrm>
        <a:off x="544957" y="2742352"/>
        <a:ext cx="3872567" cy="783529"/>
      </dsp:txXfrm>
    </dsp:sp>
    <dsp:sp modelId="{B18F2899-0DC9-4211-A3EE-797A149BFEA6}">
      <dsp:nvSpPr>
        <dsp:cNvPr id="0" name=""/>
        <dsp:cNvSpPr/>
      </dsp:nvSpPr>
      <dsp:spPr>
        <a:xfrm>
          <a:off x="55251" y="2644411"/>
          <a:ext cx="979411" cy="979411"/>
        </a:xfrm>
        <a:prstGeom prst="ellipse">
          <a:avLst/>
        </a:prstGeom>
        <a:blipFill rotWithShape="0">
          <a:blip xmlns:r="http://schemas.openxmlformats.org/officeDocument/2006/relationships" r:embed="rId3"/>
          <a:stretch>
            <a:fillRect/>
          </a:stretch>
        </a:blipFill>
        <a:ln w="38100" cap="rnd"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Selección y designación de coordinador, socios y representantes.</a:t>
          </a:r>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Implementación y seguimiento</a:t>
          </a:r>
          <a:endParaRPr lang="es-EC" sz="1000" kern="1200" dirty="0">
            <a:solidFill>
              <a:schemeClr val="tx1"/>
            </a:solidFill>
          </a:endParaRPr>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Selección y designación de coordinador, socios y </a:t>
          </a:r>
          <a:r>
            <a:rPr lang="es-EC" sz="1000" kern="1200" smtClean="0"/>
            <a:t>representantes.</a:t>
          </a:r>
          <a:endParaRPr lang="es-EC" sz="1000" kern="1200" dirty="0" smtClean="0"/>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Implementación y seguimiento</a:t>
          </a:r>
          <a:endParaRPr lang="es-EC" sz="1000" kern="1200" dirty="0"/>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Selección y designación de coordinador, socios y representantes.</a:t>
          </a:r>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Implementación y seguimiento</a:t>
          </a:r>
          <a:endParaRPr lang="es-EC" sz="1000" kern="1200" dirty="0"/>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Selección y designación de coordinador, socios y </a:t>
          </a:r>
          <a:r>
            <a:rPr lang="es-EC" sz="1000" kern="1200" smtClean="0"/>
            <a:t>representantes.</a:t>
          </a:r>
          <a:endParaRPr lang="es-EC" sz="1000" kern="1200" dirty="0" smtClean="0"/>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Implementación y seguimiento</a:t>
          </a:r>
          <a:endParaRPr lang="es-EC" sz="1000" kern="1200" dirty="0"/>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20DC7-D074-4188-A289-89A88258C97B}">
      <dsp:nvSpPr>
        <dsp:cNvPr id="0" name=""/>
        <dsp:cNvSpPr/>
      </dsp:nvSpPr>
      <dsp:spPr>
        <a:xfrm>
          <a:off x="451056" y="955952"/>
          <a:ext cx="4360211" cy="2253330"/>
        </a:xfrm>
        <a:prstGeom prst="rect">
          <a:avLst/>
        </a:prstGeom>
        <a:solidFill>
          <a:schemeClr val="accent3">
            <a:tint val="50000"/>
            <a:hueOff val="0"/>
            <a:satOff val="0"/>
            <a:lumOff val="0"/>
            <a:alpha val="50000"/>
          </a:schemeClr>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187CBDA2-C0EA-405D-9674-826015157B9C}">
      <dsp:nvSpPr>
        <dsp:cNvPr id="0" name=""/>
        <dsp:cNvSpPr/>
      </dsp:nvSpPr>
      <dsp:spPr>
        <a:xfrm>
          <a:off x="581361" y="1219481"/>
          <a:ext cx="2024741" cy="1927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just" defTabSz="622300">
            <a:lnSpc>
              <a:spcPct val="90000"/>
            </a:lnSpc>
            <a:spcBef>
              <a:spcPct val="0"/>
            </a:spcBef>
            <a:spcAft>
              <a:spcPct val="35000"/>
            </a:spcAft>
          </a:pPr>
          <a:endParaRPr lang="es-ES" sz="1400" b="1" kern="1200" dirty="0"/>
        </a:p>
        <a:p>
          <a:pPr marL="114300" lvl="1" indent="-114300" algn="just" defTabSz="622300">
            <a:lnSpc>
              <a:spcPct val="90000"/>
            </a:lnSpc>
            <a:spcBef>
              <a:spcPct val="0"/>
            </a:spcBef>
            <a:spcAft>
              <a:spcPct val="15000"/>
            </a:spcAft>
            <a:buChar char="••"/>
          </a:pPr>
          <a:r>
            <a:rPr lang="es-ES_tradnl" sz="1400" b="1" kern="1200" dirty="0" smtClean="0"/>
            <a:t>CONOCIMIENTO TÉCNICO PRODUCTIVO COMERCIAL</a:t>
          </a:r>
          <a:endParaRPr lang="es-ES" sz="1400" b="1" kern="1200" dirty="0"/>
        </a:p>
        <a:p>
          <a:pPr marL="114300" lvl="1" indent="-114300" algn="just" defTabSz="622300">
            <a:lnSpc>
              <a:spcPct val="90000"/>
            </a:lnSpc>
            <a:spcBef>
              <a:spcPct val="0"/>
            </a:spcBef>
            <a:spcAft>
              <a:spcPct val="15000"/>
            </a:spcAft>
            <a:buChar char="••"/>
          </a:pPr>
          <a:r>
            <a:rPr lang="es-ES_tradnl" sz="1400" b="1" kern="1200" dirty="0" smtClean="0"/>
            <a:t>PODER NEGOCIACIÓN</a:t>
          </a:r>
          <a:endParaRPr lang="es-ES" sz="1400" b="1" kern="1200" dirty="0"/>
        </a:p>
        <a:p>
          <a:pPr marL="114300" lvl="1" indent="-114300" algn="just" defTabSz="622300">
            <a:lnSpc>
              <a:spcPct val="90000"/>
            </a:lnSpc>
            <a:spcBef>
              <a:spcPct val="0"/>
            </a:spcBef>
            <a:spcAft>
              <a:spcPct val="15000"/>
            </a:spcAft>
            <a:buChar char="••"/>
          </a:pPr>
          <a:r>
            <a:rPr lang="es-ES_tradnl" sz="1400" b="1" kern="1200" dirty="0" smtClean="0"/>
            <a:t>APOYO GUBERNAMENTAL-</a:t>
          </a:r>
          <a:r>
            <a:rPr lang="es-ES_tradnl" sz="1400" b="1" kern="1200" dirty="0" err="1" smtClean="0"/>
            <a:t>ONG`s</a:t>
          </a:r>
          <a:endParaRPr lang="es-ES" sz="1400" b="1" kern="1200" dirty="0"/>
        </a:p>
      </dsp:txBody>
      <dsp:txXfrm>
        <a:off x="581361" y="1219481"/>
        <a:ext cx="2024741" cy="1927696"/>
      </dsp:txXfrm>
    </dsp:sp>
    <dsp:sp modelId="{1932F5DE-5B1D-45C9-94EE-738B7BF91D07}">
      <dsp:nvSpPr>
        <dsp:cNvPr id="0" name=""/>
        <dsp:cNvSpPr/>
      </dsp:nvSpPr>
      <dsp:spPr>
        <a:xfrm>
          <a:off x="2651208" y="1219481"/>
          <a:ext cx="2024741" cy="1927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just" defTabSz="622300">
            <a:lnSpc>
              <a:spcPct val="90000"/>
            </a:lnSpc>
            <a:spcBef>
              <a:spcPct val="0"/>
            </a:spcBef>
            <a:spcAft>
              <a:spcPct val="35000"/>
            </a:spcAft>
          </a:pPr>
          <a:endParaRPr lang="es-ES" sz="1400" b="1" kern="1200" dirty="0"/>
        </a:p>
        <a:p>
          <a:pPr marL="114300" lvl="1" indent="-114300" algn="l" defTabSz="622300">
            <a:lnSpc>
              <a:spcPct val="90000"/>
            </a:lnSpc>
            <a:spcBef>
              <a:spcPct val="0"/>
            </a:spcBef>
            <a:spcAft>
              <a:spcPct val="15000"/>
            </a:spcAft>
            <a:buChar char="••"/>
          </a:pPr>
          <a:r>
            <a:rPr lang="es-ES_tradnl" sz="1400" b="1" kern="1200" dirty="0" smtClean="0"/>
            <a:t>FALTA DE CONSTANCIA</a:t>
          </a:r>
          <a:endParaRPr lang="es-ES" sz="1400" b="1" kern="1200" dirty="0"/>
        </a:p>
        <a:p>
          <a:pPr marL="114300" lvl="1" indent="-114300" algn="l" defTabSz="622300">
            <a:lnSpc>
              <a:spcPct val="90000"/>
            </a:lnSpc>
            <a:spcBef>
              <a:spcPct val="0"/>
            </a:spcBef>
            <a:spcAft>
              <a:spcPct val="15000"/>
            </a:spcAft>
            <a:buChar char="••"/>
          </a:pPr>
          <a:r>
            <a:rPr lang="es-ES_tradnl" sz="1400" b="1" kern="1200" dirty="0" smtClean="0"/>
            <a:t>FALTA DE COMPROMISO</a:t>
          </a:r>
          <a:endParaRPr lang="es-ES" sz="1400" b="1" kern="1200" dirty="0"/>
        </a:p>
      </dsp:txBody>
      <dsp:txXfrm>
        <a:off x="2651208" y="1219481"/>
        <a:ext cx="2024741" cy="1927696"/>
      </dsp:txXfrm>
    </dsp:sp>
    <dsp:sp modelId="{23DA8952-F159-4FA4-849F-8553B2CB3E93}">
      <dsp:nvSpPr>
        <dsp:cNvPr id="0" name=""/>
        <dsp:cNvSpPr/>
      </dsp:nvSpPr>
      <dsp:spPr>
        <a:xfrm>
          <a:off x="0" y="505011"/>
          <a:ext cx="851995" cy="851995"/>
        </a:xfrm>
        <a:prstGeom prst="plus">
          <a:avLst>
            <a:gd name="adj" fmla="val 3281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2F20D38D-F484-4A59-AECB-B694ED3BB860}">
      <dsp:nvSpPr>
        <dsp:cNvPr id="0" name=""/>
        <dsp:cNvSpPr/>
      </dsp:nvSpPr>
      <dsp:spPr>
        <a:xfrm>
          <a:off x="4209859" y="811409"/>
          <a:ext cx="801877" cy="274796"/>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074C9E9D-FEBA-4878-8789-6F013C5E9CC8}">
      <dsp:nvSpPr>
        <dsp:cNvPr id="0" name=""/>
        <dsp:cNvSpPr/>
      </dsp:nvSpPr>
      <dsp:spPr>
        <a:xfrm>
          <a:off x="2631161" y="1223603"/>
          <a:ext cx="501" cy="1841135"/>
        </a:xfrm>
        <a:prstGeom prst="line">
          <a:avLst/>
        </a:prstGeom>
        <a:noFill/>
        <a:ln w="19050"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80024-B7C5-4A41-A284-4F72430D96C2}">
      <dsp:nvSpPr>
        <dsp:cNvPr id="0" name=""/>
        <dsp:cNvSpPr/>
      </dsp:nvSpPr>
      <dsp:spPr>
        <a:xfrm>
          <a:off x="-4590955" y="-703894"/>
          <a:ext cx="5468800" cy="5468800"/>
        </a:xfrm>
        <a:prstGeom prst="blockArc">
          <a:avLst>
            <a:gd name="adj1" fmla="val 18900000"/>
            <a:gd name="adj2" fmla="val 2700000"/>
            <a:gd name="adj3" fmla="val 395"/>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8764A-4433-4BA1-9D70-43F23C8C8D67}">
      <dsp:nvSpPr>
        <dsp:cNvPr id="0" name=""/>
        <dsp:cNvSpPr/>
      </dsp:nvSpPr>
      <dsp:spPr>
        <a:xfrm>
          <a:off x="327814" y="213852"/>
          <a:ext cx="3407623" cy="427543"/>
        </a:xfrm>
        <a:prstGeom prst="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39363" tIns="33020" rIns="33020" bIns="33020" numCol="1" spcCol="1270" anchor="ctr" anchorCtr="0">
          <a:noAutofit/>
        </a:bodyPr>
        <a:lstStyle/>
        <a:p>
          <a:pPr lvl="0" algn="l" defTabSz="577850">
            <a:lnSpc>
              <a:spcPct val="90000"/>
            </a:lnSpc>
            <a:spcBef>
              <a:spcPct val="0"/>
            </a:spcBef>
            <a:spcAft>
              <a:spcPct val="35000"/>
            </a:spcAft>
          </a:pPr>
          <a:r>
            <a:rPr lang="es-EC" sz="1300" kern="1200" dirty="0" smtClean="0"/>
            <a:t>Buenas prácticas agrícolas</a:t>
          </a:r>
          <a:endParaRPr lang="es-EC" sz="1300" kern="1200" dirty="0"/>
        </a:p>
      </dsp:txBody>
      <dsp:txXfrm>
        <a:off x="327814" y="213852"/>
        <a:ext cx="3407623" cy="427543"/>
      </dsp:txXfrm>
    </dsp:sp>
    <dsp:sp modelId="{B2200B57-6FB0-45FF-B1EC-E603D64AA997}">
      <dsp:nvSpPr>
        <dsp:cNvPr id="0" name=""/>
        <dsp:cNvSpPr/>
      </dsp:nvSpPr>
      <dsp:spPr>
        <a:xfrm>
          <a:off x="60599" y="160409"/>
          <a:ext cx="534429" cy="534429"/>
        </a:xfrm>
        <a:prstGeom prst="ellipse">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76FAB7-619C-4041-925B-5183AF5B519E}">
      <dsp:nvSpPr>
        <dsp:cNvPr id="0" name=""/>
        <dsp:cNvSpPr/>
      </dsp:nvSpPr>
      <dsp:spPr>
        <a:xfrm>
          <a:off x="679497" y="855086"/>
          <a:ext cx="3055939" cy="427543"/>
        </a:xfrm>
        <a:prstGeom prst="rect">
          <a:avLst/>
        </a:prstGeom>
        <a:solidFill>
          <a:schemeClr val="accent4">
            <a:hueOff val="-182367"/>
            <a:satOff val="-921"/>
            <a:lumOff val="-129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39363" tIns="33020" rIns="33020" bIns="33020" numCol="1" spcCol="1270" anchor="ctr" anchorCtr="0">
          <a:noAutofit/>
        </a:bodyPr>
        <a:lstStyle/>
        <a:p>
          <a:pPr lvl="0" algn="l" defTabSz="577850">
            <a:lnSpc>
              <a:spcPct val="90000"/>
            </a:lnSpc>
            <a:spcBef>
              <a:spcPct val="0"/>
            </a:spcBef>
            <a:spcAft>
              <a:spcPct val="35000"/>
            </a:spcAft>
          </a:pPr>
          <a:r>
            <a:rPr lang="es-EC" sz="1300" kern="1200" smtClean="0"/>
            <a:t>Incremento de capacidad de oferta</a:t>
          </a:r>
          <a:endParaRPr lang="es-EC" sz="1300" kern="1200"/>
        </a:p>
      </dsp:txBody>
      <dsp:txXfrm>
        <a:off x="679497" y="855086"/>
        <a:ext cx="3055939" cy="427543"/>
      </dsp:txXfrm>
    </dsp:sp>
    <dsp:sp modelId="{B266B6DE-1435-44A2-98BF-9BA419F88F21}">
      <dsp:nvSpPr>
        <dsp:cNvPr id="0" name=""/>
        <dsp:cNvSpPr/>
      </dsp:nvSpPr>
      <dsp:spPr>
        <a:xfrm>
          <a:off x="412283" y="801643"/>
          <a:ext cx="534429" cy="534429"/>
        </a:xfrm>
        <a:prstGeom prst="ellipse">
          <a:avLst/>
        </a:prstGeom>
        <a:solidFill>
          <a:schemeClr val="lt1">
            <a:hueOff val="0"/>
            <a:satOff val="0"/>
            <a:lumOff val="0"/>
            <a:alphaOff val="0"/>
          </a:schemeClr>
        </a:solidFill>
        <a:ln w="19050" cap="rnd" cmpd="sng" algn="ctr">
          <a:solidFill>
            <a:schemeClr val="accent4">
              <a:hueOff val="-182367"/>
              <a:satOff val="-921"/>
              <a:lumOff val="-1294"/>
              <a:alphaOff val="0"/>
            </a:schemeClr>
          </a:solidFill>
          <a:prstDash val="solid"/>
        </a:ln>
        <a:effectLst/>
      </dsp:spPr>
      <dsp:style>
        <a:lnRef idx="2">
          <a:scrgbClr r="0" g="0" b="0"/>
        </a:lnRef>
        <a:fillRef idx="1">
          <a:scrgbClr r="0" g="0" b="0"/>
        </a:fillRef>
        <a:effectRef idx="0">
          <a:scrgbClr r="0" g="0" b="0"/>
        </a:effectRef>
        <a:fontRef idx="minor"/>
      </dsp:style>
    </dsp:sp>
    <dsp:sp modelId="{7962669E-0364-4FC0-8223-F136068FB805}">
      <dsp:nvSpPr>
        <dsp:cNvPr id="0" name=""/>
        <dsp:cNvSpPr/>
      </dsp:nvSpPr>
      <dsp:spPr>
        <a:xfrm>
          <a:off x="840313" y="1496320"/>
          <a:ext cx="2895123" cy="427543"/>
        </a:xfrm>
        <a:prstGeom prst="rect">
          <a:avLst/>
        </a:prstGeom>
        <a:solidFill>
          <a:schemeClr val="accent4">
            <a:hueOff val="-364734"/>
            <a:satOff val="-1842"/>
            <a:lumOff val="-258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39363" tIns="33020" rIns="33020" bIns="33020" numCol="1" spcCol="1270" anchor="ctr" anchorCtr="0">
          <a:noAutofit/>
        </a:bodyPr>
        <a:lstStyle/>
        <a:p>
          <a:pPr lvl="0" algn="l" defTabSz="577850">
            <a:lnSpc>
              <a:spcPct val="90000"/>
            </a:lnSpc>
            <a:spcBef>
              <a:spcPct val="0"/>
            </a:spcBef>
            <a:spcAft>
              <a:spcPct val="35000"/>
            </a:spcAft>
          </a:pPr>
          <a:r>
            <a:rPr lang="es-EC" sz="1300" kern="1200" dirty="0" smtClean="0"/>
            <a:t>Acceso a mercados internacionales</a:t>
          </a:r>
          <a:endParaRPr lang="es-EC" sz="1300" kern="1200" dirty="0"/>
        </a:p>
      </dsp:txBody>
      <dsp:txXfrm>
        <a:off x="840313" y="1496320"/>
        <a:ext cx="2895123" cy="427543"/>
      </dsp:txXfrm>
    </dsp:sp>
    <dsp:sp modelId="{D21A2109-55F5-4AFB-8243-411353328F41}">
      <dsp:nvSpPr>
        <dsp:cNvPr id="0" name=""/>
        <dsp:cNvSpPr/>
      </dsp:nvSpPr>
      <dsp:spPr>
        <a:xfrm>
          <a:off x="573099" y="1442877"/>
          <a:ext cx="534429" cy="534429"/>
        </a:xfrm>
        <a:prstGeom prst="ellipse">
          <a:avLst/>
        </a:prstGeom>
        <a:solidFill>
          <a:schemeClr val="lt1">
            <a:hueOff val="0"/>
            <a:satOff val="0"/>
            <a:lumOff val="0"/>
            <a:alphaOff val="0"/>
          </a:schemeClr>
        </a:solidFill>
        <a:ln w="19050" cap="rnd" cmpd="sng" algn="ctr">
          <a:solidFill>
            <a:schemeClr val="accent4">
              <a:hueOff val="-364734"/>
              <a:satOff val="-1842"/>
              <a:lumOff val="-2588"/>
              <a:alphaOff val="0"/>
            </a:schemeClr>
          </a:solidFill>
          <a:prstDash val="solid"/>
        </a:ln>
        <a:effectLst/>
      </dsp:spPr>
      <dsp:style>
        <a:lnRef idx="2">
          <a:scrgbClr r="0" g="0" b="0"/>
        </a:lnRef>
        <a:fillRef idx="1">
          <a:scrgbClr r="0" g="0" b="0"/>
        </a:fillRef>
        <a:effectRef idx="0">
          <a:scrgbClr r="0" g="0" b="0"/>
        </a:effectRef>
        <a:fontRef idx="minor"/>
      </dsp:style>
    </dsp:sp>
    <dsp:sp modelId="{B1DCAD9A-DA03-42C8-898E-0D411ACB7F47}">
      <dsp:nvSpPr>
        <dsp:cNvPr id="0" name=""/>
        <dsp:cNvSpPr/>
      </dsp:nvSpPr>
      <dsp:spPr>
        <a:xfrm>
          <a:off x="840313" y="2137148"/>
          <a:ext cx="2895123" cy="427543"/>
        </a:xfrm>
        <a:prstGeom prst="rect">
          <a:avLst/>
        </a:prstGeom>
        <a:solidFill>
          <a:schemeClr val="accent4">
            <a:hueOff val="-547101"/>
            <a:satOff val="-2763"/>
            <a:lumOff val="-388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39363" tIns="33020" rIns="33020" bIns="33020" numCol="1" spcCol="1270" anchor="ctr" anchorCtr="0">
          <a:noAutofit/>
        </a:bodyPr>
        <a:lstStyle/>
        <a:p>
          <a:pPr lvl="0" algn="l" defTabSz="577850">
            <a:lnSpc>
              <a:spcPct val="90000"/>
            </a:lnSpc>
            <a:spcBef>
              <a:spcPct val="0"/>
            </a:spcBef>
            <a:spcAft>
              <a:spcPct val="35000"/>
            </a:spcAft>
          </a:pPr>
          <a:r>
            <a:rPr lang="es-EC" sz="1300" kern="1200" dirty="0" smtClean="0"/>
            <a:t>Controles de calidad</a:t>
          </a:r>
          <a:endParaRPr lang="es-EC" sz="1300" kern="1200" dirty="0"/>
        </a:p>
      </dsp:txBody>
      <dsp:txXfrm>
        <a:off x="840313" y="2137148"/>
        <a:ext cx="2895123" cy="427543"/>
      </dsp:txXfrm>
    </dsp:sp>
    <dsp:sp modelId="{9F2A483C-EFCC-4641-8821-0F1DE219B08D}">
      <dsp:nvSpPr>
        <dsp:cNvPr id="0" name=""/>
        <dsp:cNvSpPr/>
      </dsp:nvSpPr>
      <dsp:spPr>
        <a:xfrm>
          <a:off x="573099" y="2083705"/>
          <a:ext cx="534429" cy="534429"/>
        </a:xfrm>
        <a:prstGeom prst="ellipse">
          <a:avLst/>
        </a:prstGeom>
        <a:solidFill>
          <a:schemeClr val="lt1">
            <a:hueOff val="0"/>
            <a:satOff val="0"/>
            <a:lumOff val="0"/>
            <a:alphaOff val="0"/>
          </a:schemeClr>
        </a:solidFill>
        <a:ln w="19050" cap="rnd" cmpd="sng" algn="ctr">
          <a:solidFill>
            <a:schemeClr val="accent4">
              <a:hueOff val="-547101"/>
              <a:satOff val="-2763"/>
              <a:lumOff val="-3882"/>
              <a:alphaOff val="0"/>
            </a:schemeClr>
          </a:solidFill>
          <a:prstDash val="solid"/>
        </a:ln>
        <a:effectLst/>
      </dsp:spPr>
      <dsp:style>
        <a:lnRef idx="2">
          <a:scrgbClr r="0" g="0" b="0"/>
        </a:lnRef>
        <a:fillRef idx="1">
          <a:scrgbClr r="0" g="0" b="0"/>
        </a:fillRef>
        <a:effectRef idx="0">
          <a:scrgbClr r="0" g="0" b="0"/>
        </a:effectRef>
        <a:fontRef idx="minor"/>
      </dsp:style>
    </dsp:sp>
    <dsp:sp modelId="{A7D22ECE-DBBE-4C29-BC8B-679A85184ADC}">
      <dsp:nvSpPr>
        <dsp:cNvPr id="0" name=""/>
        <dsp:cNvSpPr/>
      </dsp:nvSpPr>
      <dsp:spPr>
        <a:xfrm>
          <a:off x="679497" y="2778381"/>
          <a:ext cx="3055939" cy="427543"/>
        </a:xfrm>
        <a:prstGeom prst="rect">
          <a:avLst/>
        </a:prstGeom>
        <a:solidFill>
          <a:schemeClr val="accent4">
            <a:hueOff val="-729468"/>
            <a:satOff val="-3684"/>
            <a:lumOff val="-517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39363" tIns="33020" rIns="33020" bIns="33020" numCol="1" spcCol="1270" anchor="ctr" anchorCtr="0">
          <a:noAutofit/>
        </a:bodyPr>
        <a:lstStyle/>
        <a:p>
          <a:pPr lvl="0" algn="l" defTabSz="577850">
            <a:lnSpc>
              <a:spcPct val="90000"/>
            </a:lnSpc>
            <a:spcBef>
              <a:spcPct val="0"/>
            </a:spcBef>
            <a:spcAft>
              <a:spcPct val="35000"/>
            </a:spcAft>
          </a:pPr>
          <a:r>
            <a:rPr lang="es-EC" sz="1300" kern="1200" smtClean="0"/>
            <a:t>Reducción de costos</a:t>
          </a:r>
          <a:endParaRPr lang="es-EC" sz="1300" kern="1200"/>
        </a:p>
      </dsp:txBody>
      <dsp:txXfrm>
        <a:off x="679497" y="2778381"/>
        <a:ext cx="3055939" cy="427543"/>
      </dsp:txXfrm>
    </dsp:sp>
    <dsp:sp modelId="{3979F5D1-D0B6-4913-9EB8-B63743906E92}">
      <dsp:nvSpPr>
        <dsp:cNvPr id="0" name=""/>
        <dsp:cNvSpPr/>
      </dsp:nvSpPr>
      <dsp:spPr>
        <a:xfrm>
          <a:off x="412283" y="2724939"/>
          <a:ext cx="534429" cy="534429"/>
        </a:xfrm>
        <a:prstGeom prst="ellipse">
          <a:avLst/>
        </a:prstGeom>
        <a:solidFill>
          <a:schemeClr val="lt1">
            <a:hueOff val="0"/>
            <a:satOff val="0"/>
            <a:lumOff val="0"/>
            <a:alphaOff val="0"/>
          </a:schemeClr>
        </a:solidFill>
        <a:ln w="19050" cap="rnd" cmpd="sng" algn="ctr">
          <a:solidFill>
            <a:schemeClr val="accent4">
              <a:hueOff val="-729468"/>
              <a:satOff val="-3684"/>
              <a:lumOff val="-5176"/>
              <a:alphaOff val="0"/>
            </a:schemeClr>
          </a:solidFill>
          <a:prstDash val="solid"/>
        </a:ln>
        <a:effectLst/>
      </dsp:spPr>
      <dsp:style>
        <a:lnRef idx="2">
          <a:scrgbClr r="0" g="0" b="0"/>
        </a:lnRef>
        <a:fillRef idx="1">
          <a:scrgbClr r="0" g="0" b="0"/>
        </a:fillRef>
        <a:effectRef idx="0">
          <a:scrgbClr r="0" g="0" b="0"/>
        </a:effectRef>
        <a:fontRef idx="minor"/>
      </dsp:style>
    </dsp:sp>
    <dsp:sp modelId="{119F63F6-F8EC-4D3B-87F2-8198976045A8}">
      <dsp:nvSpPr>
        <dsp:cNvPr id="0" name=""/>
        <dsp:cNvSpPr/>
      </dsp:nvSpPr>
      <dsp:spPr>
        <a:xfrm>
          <a:off x="327814" y="3419615"/>
          <a:ext cx="3407623" cy="427543"/>
        </a:xfrm>
        <a:prstGeom prst="rect">
          <a:avLst/>
        </a:prstGeom>
        <a:solidFill>
          <a:schemeClr val="accent4">
            <a:hueOff val="-911835"/>
            <a:satOff val="-4605"/>
            <a:lumOff val="-647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39363" tIns="33020" rIns="33020" bIns="33020" numCol="1" spcCol="1270" anchor="ctr" anchorCtr="0">
          <a:noAutofit/>
        </a:bodyPr>
        <a:lstStyle/>
        <a:p>
          <a:pPr lvl="0" algn="l" defTabSz="577850">
            <a:lnSpc>
              <a:spcPct val="90000"/>
            </a:lnSpc>
            <a:spcBef>
              <a:spcPct val="0"/>
            </a:spcBef>
            <a:spcAft>
              <a:spcPct val="35000"/>
            </a:spcAft>
          </a:pPr>
          <a:r>
            <a:rPr lang="es-EC" sz="1300" kern="1200" dirty="0" smtClean="0"/>
            <a:t>Programas gubernamentales</a:t>
          </a:r>
          <a:endParaRPr lang="es-EC" sz="1300" kern="1200" dirty="0"/>
        </a:p>
      </dsp:txBody>
      <dsp:txXfrm>
        <a:off x="327814" y="3419615"/>
        <a:ext cx="3407623" cy="427543"/>
      </dsp:txXfrm>
    </dsp:sp>
    <dsp:sp modelId="{5AD1BE62-46E2-4E4A-9A48-2319BE89E978}">
      <dsp:nvSpPr>
        <dsp:cNvPr id="0" name=""/>
        <dsp:cNvSpPr/>
      </dsp:nvSpPr>
      <dsp:spPr>
        <a:xfrm>
          <a:off x="60599" y="3366172"/>
          <a:ext cx="534429" cy="534429"/>
        </a:xfrm>
        <a:prstGeom prst="ellipse">
          <a:avLst/>
        </a:prstGeom>
        <a:solidFill>
          <a:schemeClr val="lt1">
            <a:hueOff val="0"/>
            <a:satOff val="0"/>
            <a:lumOff val="0"/>
            <a:alphaOff val="0"/>
          </a:schemeClr>
        </a:solidFill>
        <a:ln w="19050" cap="rnd" cmpd="sng" algn="ctr">
          <a:solidFill>
            <a:schemeClr val="accent4">
              <a:hueOff val="-911835"/>
              <a:satOff val="-4605"/>
              <a:lumOff val="-647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Selección y designación de coordinador, socios y </a:t>
          </a:r>
          <a:r>
            <a:rPr lang="es-EC" sz="1000" kern="1200" smtClean="0"/>
            <a:t>representantes.</a:t>
          </a:r>
          <a:endParaRPr lang="es-EC" sz="1000" kern="1200" dirty="0" smtClean="0"/>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accent5"/>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Implementación y seguimiento</a:t>
          </a:r>
          <a:endParaRPr lang="es-EC" sz="1000" kern="1200" dirty="0"/>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C0C04-9B53-4F7C-81F4-20E3598C2DDF}">
      <dsp:nvSpPr>
        <dsp:cNvPr id="0" name=""/>
        <dsp:cNvSpPr/>
      </dsp:nvSpPr>
      <dsp:spPr>
        <a:xfrm>
          <a:off x="0" y="873"/>
          <a:ext cx="3561976" cy="0"/>
        </a:xfrm>
        <a:prstGeom prst="lin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4104650-B1B1-49F4-B4E0-28B372CBC4AC}">
      <dsp:nvSpPr>
        <dsp:cNvPr id="0" name=""/>
        <dsp:cNvSpPr/>
      </dsp:nvSpPr>
      <dsp:spPr>
        <a:xfrm>
          <a:off x="0" y="873"/>
          <a:ext cx="910112" cy="1475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EC" sz="1050" kern="1200" dirty="0" smtClean="0"/>
            <a:t>Visión Estratégica</a:t>
          </a:r>
          <a:endParaRPr lang="es-EC" sz="1050" kern="1200" dirty="0"/>
        </a:p>
      </dsp:txBody>
      <dsp:txXfrm>
        <a:off x="0" y="873"/>
        <a:ext cx="910112" cy="1475959"/>
      </dsp:txXfrm>
    </dsp:sp>
    <dsp:sp modelId="{19EC76FE-9ED7-4C7B-9B25-64276F7B9C9C}">
      <dsp:nvSpPr>
        <dsp:cNvPr id="0" name=""/>
        <dsp:cNvSpPr/>
      </dsp:nvSpPr>
      <dsp:spPr>
        <a:xfrm>
          <a:off x="959785" y="14782"/>
          <a:ext cx="2599546" cy="2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Capacidad</a:t>
          </a:r>
        </a:p>
      </dsp:txBody>
      <dsp:txXfrm>
        <a:off x="959785" y="14782"/>
        <a:ext cx="2599546" cy="278183"/>
      </dsp:txXfrm>
    </dsp:sp>
    <dsp:sp modelId="{00C6077F-55FE-4652-A812-EA4474D9D47E}">
      <dsp:nvSpPr>
        <dsp:cNvPr id="0" name=""/>
        <dsp:cNvSpPr/>
      </dsp:nvSpPr>
      <dsp:spPr>
        <a:xfrm>
          <a:off x="910112" y="292966"/>
          <a:ext cx="2649219"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70705BE1-C37B-4315-929D-BC918D5F59B5}">
      <dsp:nvSpPr>
        <dsp:cNvPr id="0" name=""/>
        <dsp:cNvSpPr/>
      </dsp:nvSpPr>
      <dsp:spPr>
        <a:xfrm>
          <a:off x="959785" y="306876"/>
          <a:ext cx="2599546" cy="2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Mercado</a:t>
          </a:r>
          <a:endParaRPr lang="es-EC" sz="1200" kern="1200" dirty="0"/>
        </a:p>
      </dsp:txBody>
      <dsp:txXfrm>
        <a:off x="959785" y="306876"/>
        <a:ext cx="2599546" cy="278183"/>
      </dsp:txXfrm>
    </dsp:sp>
    <dsp:sp modelId="{C4E38968-5B79-4AF0-AF13-2CE7AE4C1BAD}">
      <dsp:nvSpPr>
        <dsp:cNvPr id="0" name=""/>
        <dsp:cNvSpPr/>
      </dsp:nvSpPr>
      <dsp:spPr>
        <a:xfrm>
          <a:off x="910112" y="585059"/>
          <a:ext cx="2649219"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2F242507-FDFD-4C9E-8E1F-044A2949A774}">
      <dsp:nvSpPr>
        <dsp:cNvPr id="0" name=""/>
        <dsp:cNvSpPr/>
      </dsp:nvSpPr>
      <dsp:spPr>
        <a:xfrm>
          <a:off x="959785" y="598969"/>
          <a:ext cx="2599546" cy="2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Política de precios</a:t>
          </a:r>
          <a:endParaRPr lang="es-EC" sz="1200" kern="1200" dirty="0"/>
        </a:p>
      </dsp:txBody>
      <dsp:txXfrm>
        <a:off x="959785" y="598969"/>
        <a:ext cx="2599546" cy="278183"/>
      </dsp:txXfrm>
    </dsp:sp>
    <dsp:sp modelId="{08CFAE6F-6253-46B5-A386-4609E4AC2019}">
      <dsp:nvSpPr>
        <dsp:cNvPr id="0" name=""/>
        <dsp:cNvSpPr/>
      </dsp:nvSpPr>
      <dsp:spPr>
        <a:xfrm>
          <a:off x="910112" y="877152"/>
          <a:ext cx="2649219"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203D82F-A845-4321-8EDC-34EDE120A92B}">
      <dsp:nvSpPr>
        <dsp:cNvPr id="0" name=""/>
        <dsp:cNvSpPr/>
      </dsp:nvSpPr>
      <dsp:spPr>
        <a:xfrm>
          <a:off x="959785" y="891062"/>
          <a:ext cx="2599546" cy="2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Calidad</a:t>
          </a:r>
        </a:p>
      </dsp:txBody>
      <dsp:txXfrm>
        <a:off x="959785" y="891062"/>
        <a:ext cx="2599546" cy="278183"/>
      </dsp:txXfrm>
    </dsp:sp>
    <dsp:sp modelId="{2465DBA0-2109-47E8-9CFC-77EDD87F239C}">
      <dsp:nvSpPr>
        <dsp:cNvPr id="0" name=""/>
        <dsp:cNvSpPr/>
      </dsp:nvSpPr>
      <dsp:spPr>
        <a:xfrm>
          <a:off x="910112" y="1169245"/>
          <a:ext cx="2649219"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7610D0C6-A349-4A67-8664-679A19F1FA43}">
      <dsp:nvSpPr>
        <dsp:cNvPr id="0" name=""/>
        <dsp:cNvSpPr/>
      </dsp:nvSpPr>
      <dsp:spPr>
        <a:xfrm>
          <a:off x="959785" y="1183155"/>
          <a:ext cx="2599546" cy="27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Certificación</a:t>
          </a:r>
        </a:p>
      </dsp:txBody>
      <dsp:txXfrm>
        <a:off x="959785" y="1183155"/>
        <a:ext cx="2599546" cy="278183"/>
      </dsp:txXfrm>
    </dsp:sp>
    <dsp:sp modelId="{690F1CB1-3DBC-46BE-A1C1-0884091168DB}">
      <dsp:nvSpPr>
        <dsp:cNvPr id="0" name=""/>
        <dsp:cNvSpPr/>
      </dsp:nvSpPr>
      <dsp:spPr>
        <a:xfrm>
          <a:off x="910112" y="1461338"/>
          <a:ext cx="2649219"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1E3C134-4CCF-4E21-BB79-4E1627C5CDAA}">
      <dsp:nvSpPr>
        <dsp:cNvPr id="0" name=""/>
        <dsp:cNvSpPr/>
      </dsp:nvSpPr>
      <dsp:spPr>
        <a:xfrm>
          <a:off x="0" y="1476833"/>
          <a:ext cx="3561976" cy="0"/>
        </a:xfrm>
        <a:prstGeom prst="lin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D2CB352-B3CD-470D-AA3F-57C669B434AE}">
      <dsp:nvSpPr>
        <dsp:cNvPr id="0" name=""/>
        <dsp:cNvSpPr/>
      </dsp:nvSpPr>
      <dsp:spPr>
        <a:xfrm>
          <a:off x="0" y="1476833"/>
          <a:ext cx="872757" cy="1475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EC" sz="1050" kern="1200" dirty="0" smtClean="0"/>
            <a:t>Actividades</a:t>
          </a:r>
        </a:p>
      </dsp:txBody>
      <dsp:txXfrm>
        <a:off x="0" y="1476833"/>
        <a:ext cx="872757" cy="1475959"/>
      </dsp:txXfrm>
    </dsp:sp>
    <dsp:sp modelId="{FAFCEBF8-EEA3-4BD5-9C02-92615A0B5AC4}">
      <dsp:nvSpPr>
        <dsp:cNvPr id="0" name=""/>
        <dsp:cNvSpPr/>
      </dsp:nvSpPr>
      <dsp:spPr>
        <a:xfrm>
          <a:off x="923160" y="1494184"/>
          <a:ext cx="2637775" cy="34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Apoyo </a:t>
          </a:r>
          <a:r>
            <a:rPr lang="es-EC" sz="1200" kern="1200" dirty="0" err="1" smtClean="0"/>
            <a:t>MAGAP</a:t>
          </a:r>
          <a:endParaRPr lang="es-EC" sz="1200" kern="1200" dirty="0" smtClean="0"/>
        </a:p>
      </dsp:txBody>
      <dsp:txXfrm>
        <a:off x="923160" y="1494184"/>
        <a:ext cx="2637775" cy="347009"/>
      </dsp:txXfrm>
    </dsp:sp>
    <dsp:sp modelId="{099612E5-0617-47F8-A917-4AEBC7022DDF}">
      <dsp:nvSpPr>
        <dsp:cNvPr id="0" name=""/>
        <dsp:cNvSpPr/>
      </dsp:nvSpPr>
      <dsp:spPr>
        <a:xfrm>
          <a:off x="872757" y="1841193"/>
          <a:ext cx="2688178"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308C9990-2EF5-4546-82EC-4EEA253904EB}">
      <dsp:nvSpPr>
        <dsp:cNvPr id="0" name=""/>
        <dsp:cNvSpPr/>
      </dsp:nvSpPr>
      <dsp:spPr>
        <a:xfrm>
          <a:off x="923160" y="1858543"/>
          <a:ext cx="2637775" cy="34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Sitio WEB</a:t>
          </a:r>
        </a:p>
      </dsp:txBody>
      <dsp:txXfrm>
        <a:off x="923160" y="1858543"/>
        <a:ext cx="2637775" cy="347009"/>
      </dsp:txXfrm>
    </dsp:sp>
    <dsp:sp modelId="{FAAEA78B-C31F-4079-9E1B-0B51710B5E5A}">
      <dsp:nvSpPr>
        <dsp:cNvPr id="0" name=""/>
        <dsp:cNvSpPr/>
      </dsp:nvSpPr>
      <dsp:spPr>
        <a:xfrm>
          <a:off x="872757" y="2205552"/>
          <a:ext cx="2688178"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69EB4F19-7C1E-47CB-861F-4F4F71DBD6A1}">
      <dsp:nvSpPr>
        <dsp:cNvPr id="0" name=""/>
        <dsp:cNvSpPr/>
      </dsp:nvSpPr>
      <dsp:spPr>
        <a:xfrm>
          <a:off x="923160" y="2222903"/>
          <a:ext cx="2637775" cy="34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Programa de capacitaciones</a:t>
          </a:r>
        </a:p>
      </dsp:txBody>
      <dsp:txXfrm>
        <a:off x="923160" y="2222903"/>
        <a:ext cx="2637775" cy="347009"/>
      </dsp:txXfrm>
    </dsp:sp>
    <dsp:sp modelId="{740EE4E8-AE1A-4BDF-9B8B-B9E9104B4E17}">
      <dsp:nvSpPr>
        <dsp:cNvPr id="0" name=""/>
        <dsp:cNvSpPr/>
      </dsp:nvSpPr>
      <dsp:spPr>
        <a:xfrm>
          <a:off x="872757" y="2569912"/>
          <a:ext cx="2688178"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DF62CBA-5A28-4307-9680-E7328921E2A7}">
      <dsp:nvSpPr>
        <dsp:cNvPr id="0" name=""/>
        <dsp:cNvSpPr/>
      </dsp:nvSpPr>
      <dsp:spPr>
        <a:xfrm>
          <a:off x="923160" y="2587262"/>
          <a:ext cx="2637775" cy="34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t>Ampliación bodega  almacenamiento</a:t>
          </a:r>
        </a:p>
      </dsp:txBody>
      <dsp:txXfrm>
        <a:off x="923160" y="2587262"/>
        <a:ext cx="2637775" cy="347009"/>
      </dsp:txXfrm>
    </dsp:sp>
    <dsp:sp modelId="{2A8901BD-80AE-424F-B4B5-7D7CB5EDBB2C}">
      <dsp:nvSpPr>
        <dsp:cNvPr id="0" name=""/>
        <dsp:cNvSpPr/>
      </dsp:nvSpPr>
      <dsp:spPr>
        <a:xfrm>
          <a:off x="872757" y="2934271"/>
          <a:ext cx="2688178"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0146EF27-3334-490C-B0DA-BA5D104C7CB8}">
      <dsp:nvSpPr>
        <dsp:cNvPr id="0" name=""/>
        <dsp:cNvSpPr/>
      </dsp:nvSpPr>
      <dsp:spPr>
        <a:xfrm>
          <a:off x="0" y="2952793"/>
          <a:ext cx="3561976" cy="0"/>
        </a:xfrm>
        <a:prstGeom prst="lin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07F9F4E-21EE-4BBD-85A4-40211B3223E1}">
      <dsp:nvSpPr>
        <dsp:cNvPr id="0" name=""/>
        <dsp:cNvSpPr/>
      </dsp:nvSpPr>
      <dsp:spPr>
        <a:xfrm>
          <a:off x="0" y="2952793"/>
          <a:ext cx="2870945" cy="53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EC" sz="1050" kern="1200" dirty="0" smtClean="0"/>
            <a:t>Financiamiento y Presupuesto </a:t>
          </a:r>
        </a:p>
      </dsp:txBody>
      <dsp:txXfrm>
        <a:off x="0" y="2952793"/>
        <a:ext cx="2870945" cy="535448"/>
      </dsp:txXfrm>
    </dsp:sp>
    <dsp:sp modelId="{323FB94C-45A7-4F89-B2F7-277B52FE9642}">
      <dsp:nvSpPr>
        <dsp:cNvPr id="0" name=""/>
        <dsp:cNvSpPr/>
      </dsp:nvSpPr>
      <dsp:spPr>
        <a:xfrm>
          <a:off x="0" y="3488242"/>
          <a:ext cx="3561976" cy="0"/>
        </a:xfrm>
        <a:prstGeom prst="lin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17DE347-4554-435C-8E6F-9FED0E86D017}">
      <dsp:nvSpPr>
        <dsp:cNvPr id="0" name=""/>
        <dsp:cNvSpPr/>
      </dsp:nvSpPr>
      <dsp:spPr>
        <a:xfrm>
          <a:off x="0" y="3488242"/>
          <a:ext cx="1886322" cy="47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EC" sz="1050" kern="1200" dirty="0" smtClean="0"/>
            <a:t>Estructura Orgánica</a:t>
          </a:r>
        </a:p>
      </dsp:txBody>
      <dsp:txXfrm>
        <a:off x="0" y="3488242"/>
        <a:ext cx="1886322" cy="47776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Selección y designación de coordinador, socios y </a:t>
          </a:r>
          <a:r>
            <a:rPr lang="es-EC" sz="1000" kern="1200" smtClean="0"/>
            <a:t>representantes.</a:t>
          </a:r>
          <a:endParaRPr lang="es-EC" sz="1000" kern="1200" dirty="0" smtClean="0"/>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accent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Implementación y seguimiento</a:t>
          </a:r>
          <a:endParaRPr lang="es-EC" sz="1000" kern="1200" dirty="0"/>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A4177-695E-4DF0-AD43-25C174FAE755}">
      <dsp:nvSpPr>
        <dsp:cNvPr id="0" name=""/>
        <dsp:cNvSpPr/>
      </dsp:nvSpPr>
      <dsp:spPr>
        <a:xfrm>
          <a:off x="0" y="378638"/>
          <a:ext cx="4177731" cy="554400"/>
        </a:xfrm>
        <a:prstGeom prst="rect">
          <a:avLst/>
        </a:prstGeom>
        <a:solidFill>
          <a:schemeClr val="lt1">
            <a:hueOff val="0"/>
            <a:satOff val="0"/>
            <a:lumOff val="0"/>
            <a:alpha val="5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CC3978-276A-4670-A335-F7BF21F661C4}">
      <dsp:nvSpPr>
        <dsp:cNvPr id="0" name=""/>
        <dsp:cNvSpPr/>
      </dsp:nvSpPr>
      <dsp:spPr>
        <a:xfrm>
          <a:off x="259383" y="53918"/>
          <a:ext cx="3631366" cy="649440"/>
        </a:xfrm>
        <a:prstGeom prst="roundRect">
          <a:avLst/>
        </a:prstGeom>
        <a:solidFill>
          <a:schemeClr val="accent1">
            <a:hueOff val="0"/>
            <a:satOff val="0"/>
            <a:lumOff val="0"/>
            <a:alpha val="9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257" tIns="0" rIns="137257" bIns="0" numCol="1" spcCol="1270" anchor="ctr" anchorCtr="0">
          <a:noAutofit/>
        </a:bodyPr>
        <a:lstStyle/>
        <a:p>
          <a:pPr lvl="0" algn="l" defTabSz="533400">
            <a:lnSpc>
              <a:spcPct val="90000"/>
            </a:lnSpc>
            <a:spcBef>
              <a:spcPct val="0"/>
            </a:spcBef>
            <a:spcAft>
              <a:spcPct val="35000"/>
            </a:spcAft>
          </a:pPr>
          <a:r>
            <a:rPr lang="es-EC" sz="1200" b="1" kern="1200" dirty="0" smtClean="0">
              <a:solidFill>
                <a:schemeClr val="tx1"/>
              </a:solidFill>
            </a:rPr>
            <a:t>AMPLIACIÓN  OBJETIVO DE EXPORTACIÓN</a:t>
          </a:r>
          <a:endParaRPr lang="es-EC" sz="1200" b="1" kern="1200" dirty="0">
            <a:solidFill>
              <a:schemeClr val="tx1"/>
            </a:solidFill>
          </a:endParaRPr>
        </a:p>
      </dsp:txBody>
      <dsp:txXfrm>
        <a:off x="291086" y="85621"/>
        <a:ext cx="3567960" cy="586034"/>
      </dsp:txXfrm>
    </dsp:sp>
    <dsp:sp modelId="{23A7F382-39E8-449C-8FC8-BADFA93ABD2B}">
      <dsp:nvSpPr>
        <dsp:cNvPr id="0" name=""/>
        <dsp:cNvSpPr/>
      </dsp:nvSpPr>
      <dsp:spPr>
        <a:xfrm>
          <a:off x="0" y="1376558"/>
          <a:ext cx="4177731" cy="554400"/>
        </a:xfrm>
        <a:prstGeom prst="rect">
          <a:avLst/>
        </a:prstGeom>
        <a:solidFill>
          <a:schemeClr val="lt1">
            <a:hueOff val="0"/>
            <a:satOff val="0"/>
            <a:lumOff val="0"/>
            <a:alpha val="5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B3370-14BA-4E1A-9162-B50B64AC5D69}">
      <dsp:nvSpPr>
        <dsp:cNvPr id="0" name=""/>
        <dsp:cNvSpPr/>
      </dsp:nvSpPr>
      <dsp:spPr>
        <a:xfrm>
          <a:off x="259383" y="1051839"/>
          <a:ext cx="3631366" cy="649440"/>
        </a:xfrm>
        <a:prstGeom prst="roundRect">
          <a:avLst/>
        </a:prstGeom>
        <a:solidFill>
          <a:schemeClr val="accent1">
            <a:hueOff val="0"/>
            <a:satOff val="0"/>
            <a:lumOff val="0"/>
            <a:alpha val="9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257" tIns="0" rIns="137257" bIns="0" numCol="1" spcCol="1270" anchor="ctr" anchorCtr="0">
          <a:noAutofit/>
        </a:bodyPr>
        <a:lstStyle/>
        <a:p>
          <a:pPr lvl="0" algn="l" defTabSz="533400">
            <a:lnSpc>
              <a:spcPct val="90000"/>
            </a:lnSpc>
            <a:spcBef>
              <a:spcPct val="0"/>
            </a:spcBef>
            <a:spcAft>
              <a:spcPct val="35000"/>
            </a:spcAft>
          </a:pPr>
          <a:r>
            <a:rPr lang="es-EC" sz="1200" b="1" kern="1200" dirty="0" smtClean="0">
              <a:solidFill>
                <a:schemeClr val="tx1"/>
              </a:solidFill>
            </a:rPr>
            <a:t>ESTABLECIMIENTO DE DEPARTAMENTOS </a:t>
          </a:r>
          <a:endParaRPr lang="es-EC" sz="1200" b="1" kern="1200" dirty="0">
            <a:solidFill>
              <a:schemeClr val="tx1"/>
            </a:solidFill>
          </a:endParaRPr>
        </a:p>
      </dsp:txBody>
      <dsp:txXfrm>
        <a:off x="291086" y="1083542"/>
        <a:ext cx="3567960" cy="586034"/>
      </dsp:txXfrm>
    </dsp:sp>
    <dsp:sp modelId="{E9A093AE-11AE-4E41-A3C8-2773635C73B4}">
      <dsp:nvSpPr>
        <dsp:cNvPr id="0" name=""/>
        <dsp:cNvSpPr/>
      </dsp:nvSpPr>
      <dsp:spPr>
        <a:xfrm>
          <a:off x="0" y="2374479"/>
          <a:ext cx="4177731" cy="554400"/>
        </a:xfrm>
        <a:prstGeom prst="rect">
          <a:avLst/>
        </a:prstGeom>
        <a:solidFill>
          <a:schemeClr val="lt1">
            <a:hueOff val="0"/>
            <a:satOff val="0"/>
            <a:lumOff val="0"/>
            <a:alpha val="5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AE19C5-D3F1-451F-93C7-B231003FC128}">
      <dsp:nvSpPr>
        <dsp:cNvPr id="0" name=""/>
        <dsp:cNvSpPr/>
      </dsp:nvSpPr>
      <dsp:spPr>
        <a:xfrm>
          <a:off x="259383" y="2049758"/>
          <a:ext cx="3631366" cy="649440"/>
        </a:xfrm>
        <a:prstGeom prst="roundRect">
          <a:avLst/>
        </a:prstGeom>
        <a:solidFill>
          <a:schemeClr val="accent1">
            <a:hueOff val="0"/>
            <a:satOff val="0"/>
            <a:lumOff val="0"/>
            <a:alpha val="9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257" tIns="0" rIns="137257" bIns="0" numCol="1" spcCol="1270" anchor="ctr" anchorCtr="0">
          <a:noAutofit/>
        </a:bodyPr>
        <a:lstStyle/>
        <a:p>
          <a:pPr lvl="0" algn="l" defTabSz="533400">
            <a:lnSpc>
              <a:spcPct val="90000"/>
            </a:lnSpc>
            <a:spcBef>
              <a:spcPct val="0"/>
            </a:spcBef>
            <a:spcAft>
              <a:spcPct val="35000"/>
            </a:spcAft>
          </a:pPr>
          <a:r>
            <a:rPr lang="es-EC" sz="1200" b="1" kern="1200" dirty="0" smtClean="0">
              <a:solidFill>
                <a:schemeClr val="tx1"/>
              </a:solidFill>
            </a:rPr>
            <a:t>IMPORTANCIA DEL SEGUIMIENTO: INVERSIÓN-GESTIÓN</a:t>
          </a:r>
          <a:endParaRPr lang="es-EC" sz="1200" b="1" kern="1200" dirty="0">
            <a:solidFill>
              <a:schemeClr val="tx1"/>
            </a:solidFill>
          </a:endParaRPr>
        </a:p>
      </dsp:txBody>
      <dsp:txXfrm>
        <a:off x="291086" y="2081461"/>
        <a:ext cx="3567960" cy="58603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Selección y designación de coordinador, socios y </a:t>
          </a:r>
          <a:r>
            <a:rPr lang="es-EC" sz="1000" kern="1200" smtClean="0"/>
            <a:t>representantes.</a:t>
          </a:r>
          <a:endParaRPr lang="es-EC" sz="1000" kern="1200" dirty="0" smtClean="0"/>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Implementación y seguimiento</a:t>
          </a:r>
          <a:endParaRPr lang="es-EC" sz="1000" kern="1200" dirty="0"/>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7BC3-7A52-42F2-B8A8-E75A7F0E5A25}">
      <dsp:nvSpPr>
        <dsp:cNvPr id="0" name=""/>
        <dsp:cNvSpPr/>
      </dsp:nvSpPr>
      <dsp:spPr>
        <a:xfrm>
          <a:off x="3489" y="0"/>
          <a:ext cx="2124342" cy="4378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Compromiso</a:t>
          </a:r>
        </a:p>
      </dsp:txBody>
      <dsp:txXfrm>
        <a:off x="16313" y="12824"/>
        <a:ext cx="2098694" cy="412199"/>
      </dsp:txXfrm>
    </dsp:sp>
    <dsp:sp modelId="{E74C5F9D-7096-4673-BBC7-7204F8B6D564}">
      <dsp:nvSpPr>
        <dsp:cNvPr id="0" name=""/>
        <dsp:cNvSpPr/>
      </dsp:nvSpPr>
      <dsp:spPr>
        <a:xfrm>
          <a:off x="2340265" y="0"/>
          <a:ext cx="450360" cy="437847"/>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340265" y="87569"/>
        <a:ext cx="319006" cy="262709"/>
      </dsp:txXfrm>
    </dsp:sp>
    <dsp:sp modelId="{A7EE5AE2-E610-41FF-93D7-CFFA7B3E2A3A}">
      <dsp:nvSpPr>
        <dsp:cNvPr id="0" name=""/>
        <dsp:cNvSpPr/>
      </dsp:nvSpPr>
      <dsp:spPr>
        <a:xfrm>
          <a:off x="2977567" y="0"/>
          <a:ext cx="2124342" cy="437847"/>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Certeza de lo que se realiza</a:t>
          </a:r>
          <a:endParaRPr lang="es-EC" sz="1400" kern="1200" dirty="0">
            <a:solidFill>
              <a:schemeClr val="tx1"/>
            </a:solidFill>
          </a:endParaRPr>
        </a:p>
      </dsp:txBody>
      <dsp:txXfrm>
        <a:off x="2990391" y="12824"/>
        <a:ext cx="2098694" cy="412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1D086-BE9B-4302-9045-6F220F8C3706}">
      <dsp:nvSpPr>
        <dsp:cNvPr id="0" name=""/>
        <dsp:cNvSpPr/>
      </dsp:nvSpPr>
      <dsp:spPr>
        <a:xfrm>
          <a:off x="2935206" y="2253"/>
          <a:ext cx="1447058" cy="940588"/>
        </a:xfrm>
        <a:prstGeom prst="roundRect">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Creada el 10 de junio 2006</a:t>
          </a:r>
          <a:endParaRPr lang="es-EC" sz="1300" kern="1200" dirty="0">
            <a:solidFill>
              <a:schemeClr val="tx1"/>
            </a:solidFill>
          </a:endParaRPr>
        </a:p>
      </dsp:txBody>
      <dsp:txXfrm>
        <a:off x="2981122" y="48169"/>
        <a:ext cx="1355226" cy="848756"/>
      </dsp:txXfrm>
    </dsp:sp>
    <dsp:sp modelId="{36EA2004-6A78-4EE7-ABE0-4C365773046F}">
      <dsp:nvSpPr>
        <dsp:cNvPr id="0" name=""/>
        <dsp:cNvSpPr/>
      </dsp:nvSpPr>
      <dsp:spPr>
        <a:xfrm>
          <a:off x="1442573" y="472547"/>
          <a:ext cx="4432324" cy="4432324"/>
        </a:xfrm>
        <a:custGeom>
          <a:avLst/>
          <a:gdLst/>
          <a:ahLst/>
          <a:cxnLst/>
          <a:rect l="0" t="0" r="0" b="0"/>
          <a:pathLst>
            <a:path>
              <a:moveTo>
                <a:pt x="2948940" y="124653"/>
              </a:moveTo>
              <a:arcTo wR="2216162" hR="2216162" stAng="17358502" swAng="1501401"/>
            </a:path>
          </a:pathLst>
        </a:custGeom>
        <a:noFill/>
        <a:ln w="12700" cap="rnd"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FD3C2BF-D363-47A8-BBA3-ACD4E9B3BDD4}">
      <dsp:nvSpPr>
        <dsp:cNvPr id="0" name=""/>
        <dsp:cNvSpPr/>
      </dsp:nvSpPr>
      <dsp:spPr>
        <a:xfrm>
          <a:off x="4854459" y="1110334"/>
          <a:ext cx="1447058" cy="940588"/>
        </a:xfrm>
        <a:prstGeom prst="roundRect">
          <a:avLst/>
        </a:prstGeom>
        <a:solidFill>
          <a:schemeClr val="accent2">
            <a:hueOff val="-592857"/>
            <a:satOff val="2840"/>
            <a:lumOff val="2627"/>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solidFill>
                <a:schemeClr val="tx1"/>
              </a:solidFill>
            </a:rPr>
            <a:t>Acuerdo Ministerial N. 162</a:t>
          </a:r>
          <a:endParaRPr lang="es-EC" sz="1300" kern="1200" dirty="0">
            <a:solidFill>
              <a:schemeClr val="tx1"/>
            </a:solidFill>
          </a:endParaRPr>
        </a:p>
      </dsp:txBody>
      <dsp:txXfrm>
        <a:off x="4900375" y="1156250"/>
        <a:ext cx="1355226" cy="848756"/>
      </dsp:txXfrm>
    </dsp:sp>
    <dsp:sp modelId="{1DBD0328-8789-428B-B14C-5D3296B93646}">
      <dsp:nvSpPr>
        <dsp:cNvPr id="0" name=""/>
        <dsp:cNvSpPr/>
      </dsp:nvSpPr>
      <dsp:spPr>
        <a:xfrm>
          <a:off x="1442573" y="472547"/>
          <a:ext cx="4432324" cy="4432324"/>
        </a:xfrm>
        <a:custGeom>
          <a:avLst/>
          <a:gdLst/>
          <a:ahLst/>
          <a:cxnLst/>
          <a:rect l="0" t="0" r="0" b="0"/>
          <a:pathLst>
            <a:path>
              <a:moveTo>
                <a:pt x="4342202" y="1590601"/>
              </a:moveTo>
              <a:arcTo wR="2216162" hR="2216162" stAng="20616249" swAng="1967502"/>
            </a:path>
          </a:pathLst>
        </a:custGeom>
        <a:noFill/>
        <a:ln w="12700" cap="rnd" cmpd="sng" algn="ctr">
          <a:solidFill>
            <a:schemeClr val="accent2">
              <a:hueOff val="-592857"/>
              <a:satOff val="2840"/>
              <a:lumOff val="2627"/>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30C63CB9-3527-4DFD-A220-B5D964D182AD}">
      <dsp:nvSpPr>
        <dsp:cNvPr id="0" name=""/>
        <dsp:cNvSpPr/>
      </dsp:nvSpPr>
      <dsp:spPr>
        <a:xfrm>
          <a:off x="4854459" y="3326497"/>
          <a:ext cx="1447058" cy="940588"/>
        </a:xfrm>
        <a:prstGeom prst="roundRect">
          <a:avLst/>
        </a:prstGeom>
        <a:solidFill>
          <a:schemeClr val="accent2">
            <a:hueOff val="-1185714"/>
            <a:satOff val="5680"/>
            <a:lumOff val="5255"/>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Fortalecer la unión y solidaridad de los socios</a:t>
          </a:r>
          <a:endParaRPr lang="es-EC" sz="1300" kern="1200" dirty="0">
            <a:solidFill>
              <a:schemeClr val="tx1"/>
            </a:solidFill>
          </a:endParaRPr>
        </a:p>
      </dsp:txBody>
      <dsp:txXfrm>
        <a:off x="4900375" y="3372413"/>
        <a:ext cx="1355226" cy="848756"/>
      </dsp:txXfrm>
    </dsp:sp>
    <dsp:sp modelId="{ABF89314-932D-460D-878A-852F59E8B3C8}">
      <dsp:nvSpPr>
        <dsp:cNvPr id="0" name=""/>
        <dsp:cNvSpPr/>
      </dsp:nvSpPr>
      <dsp:spPr>
        <a:xfrm>
          <a:off x="1442573" y="472547"/>
          <a:ext cx="4432324" cy="4432324"/>
        </a:xfrm>
        <a:custGeom>
          <a:avLst/>
          <a:gdLst/>
          <a:ahLst/>
          <a:cxnLst/>
          <a:rect l="0" t="0" r="0" b="0"/>
          <a:pathLst>
            <a:path>
              <a:moveTo>
                <a:pt x="3764841" y="3801396"/>
              </a:moveTo>
              <a:arcTo wR="2216162" hR="2216162" stAng="2740097" swAng="1501401"/>
            </a:path>
          </a:pathLst>
        </a:custGeom>
        <a:noFill/>
        <a:ln w="12700" cap="rnd" cmpd="sng" algn="ctr">
          <a:solidFill>
            <a:schemeClr val="accent2">
              <a:hueOff val="-1185714"/>
              <a:satOff val="5680"/>
              <a:lumOff val="5255"/>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8F61F90-357A-4A37-8EE3-E3F1659E3F6F}">
      <dsp:nvSpPr>
        <dsp:cNvPr id="0" name=""/>
        <dsp:cNvSpPr/>
      </dsp:nvSpPr>
      <dsp:spPr>
        <a:xfrm>
          <a:off x="2935206" y="4434578"/>
          <a:ext cx="1447058" cy="940588"/>
        </a:xfrm>
        <a:prstGeom prst="roundRect">
          <a:avLst/>
        </a:prstGeom>
        <a:solidFill>
          <a:schemeClr val="accent2">
            <a:hueOff val="-1778571"/>
            <a:satOff val="8520"/>
            <a:lumOff val="7882"/>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Mejorar cadena productiva</a:t>
          </a:r>
          <a:endParaRPr lang="es-EC" sz="1300" kern="1200" dirty="0">
            <a:solidFill>
              <a:schemeClr val="tx1"/>
            </a:solidFill>
          </a:endParaRPr>
        </a:p>
      </dsp:txBody>
      <dsp:txXfrm>
        <a:off x="2981122" y="4480494"/>
        <a:ext cx="1355226" cy="848756"/>
      </dsp:txXfrm>
    </dsp:sp>
    <dsp:sp modelId="{F31AF61E-EFDB-4F99-AA9D-D429B953A386}">
      <dsp:nvSpPr>
        <dsp:cNvPr id="0" name=""/>
        <dsp:cNvSpPr/>
      </dsp:nvSpPr>
      <dsp:spPr>
        <a:xfrm>
          <a:off x="1442573" y="472547"/>
          <a:ext cx="4432324" cy="4432324"/>
        </a:xfrm>
        <a:custGeom>
          <a:avLst/>
          <a:gdLst/>
          <a:ahLst/>
          <a:cxnLst/>
          <a:rect l="0" t="0" r="0" b="0"/>
          <a:pathLst>
            <a:path>
              <a:moveTo>
                <a:pt x="1483383" y="4307671"/>
              </a:moveTo>
              <a:arcTo wR="2216162" hR="2216162" stAng="6558502" swAng="1501401"/>
            </a:path>
          </a:pathLst>
        </a:custGeom>
        <a:noFill/>
        <a:ln w="12700" cap="rnd" cmpd="sng" algn="ctr">
          <a:solidFill>
            <a:schemeClr val="accent2">
              <a:hueOff val="-1778571"/>
              <a:satOff val="8520"/>
              <a:lumOff val="7882"/>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1278AF3-756A-4D99-B746-48087F7DE728}">
      <dsp:nvSpPr>
        <dsp:cNvPr id="0" name=""/>
        <dsp:cNvSpPr/>
      </dsp:nvSpPr>
      <dsp:spPr>
        <a:xfrm>
          <a:off x="1015953" y="3326497"/>
          <a:ext cx="1447058" cy="940588"/>
        </a:xfrm>
        <a:prstGeom prst="roundRect">
          <a:avLst/>
        </a:prstGeom>
        <a:solidFill>
          <a:schemeClr val="accent2">
            <a:hueOff val="-2371428"/>
            <a:satOff val="11360"/>
            <a:lumOff val="1051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Agrupa 6 asociaciones </a:t>
          </a:r>
          <a:endParaRPr lang="es-EC" sz="1300" kern="1200" dirty="0">
            <a:solidFill>
              <a:schemeClr val="tx1"/>
            </a:solidFill>
          </a:endParaRPr>
        </a:p>
      </dsp:txBody>
      <dsp:txXfrm>
        <a:off x="1061869" y="3372413"/>
        <a:ext cx="1355226" cy="848756"/>
      </dsp:txXfrm>
    </dsp:sp>
    <dsp:sp modelId="{E4C160DD-F99D-47C4-B578-4D51A29AEC36}">
      <dsp:nvSpPr>
        <dsp:cNvPr id="0" name=""/>
        <dsp:cNvSpPr/>
      </dsp:nvSpPr>
      <dsp:spPr>
        <a:xfrm>
          <a:off x="1442573" y="472547"/>
          <a:ext cx="4432324" cy="4432324"/>
        </a:xfrm>
        <a:custGeom>
          <a:avLst/>
          <a:gdLst/>
          <a:ahLst/>
          <a:cxnLst/>
          <a:rect l="0" t="0" r="0" b="0"/>
          <a:pathLst>
            <a:path>
              <a:moveTo>
                <a:pt x="90121" y="2841722"/>
              </a:moveTo>
              <a:arcTo wR="2216162" hR="2216162" stAng="9816249" swAng="1967502"/>
            </a:path>
          </a:pathLst>
        </a:custGeom>
        <a:noFill/>
        <a:ln w="12700" cap="rnd" cmpd="sng" algn="ctr">
          <a:solidFill>
            <a:schemeClr val="accent2">
              <a:hueOff val="-2371428"/>
              <a:satOff val="11360"/>
              <a:lumOff val="1051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06683C2E-AFC3-4EA4-9A44-6A59F198DDB4}">
      <dsp:nvSpPr>
        <dsp:cNvPr id="0" name=""/>
        <dsp:cNvSpPr/>
      </dsp:nvSpPr>
      <dsp:spPr>
        <a:xfrm>
          <a:off x="1015953" y="1110334"/>
          <a:ext cx="1447058" cy="940588"/>
        </a:xfrm>
        <a:prstGeom prst="roundRect">
          <a:avLst/>
        </a:prstGeom>
        <a:solidFill>
          <a:schemeClr val="accent2">
            <a:hueOff val="-2964285"/>
            <a:satOff val="14200"/>
            <a:lumOff val="13137"/>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solidFill>
                <a:schemeClr val="tx1"/>
              </a:solidFill>
            </a:rPr>
            <a:t>Ubicada en cantón Echeandía</a:t>
          </a:r>
          <a:endParaRPr lang="es-EC" sz="1300" kern="1200" dirty="0">
            <a:solidFill>
              <a:schemeClr val="tx1"/>
            </a:solidFill>
          </a:endParaRPr>
        </a:p>
      </dsp:txBody>
      <dsp:txXfrm>
        <a:off x="1061869" y="1156250"/>
        <a:ext cx="1355226" cy="848756"/>
      </dsp:txXfrm>
    </dsp:sp>
    <dsp:sp modelId="{2617C7C5-1E2E-4319-BCA5-7C01B84BFA61}">
      <dsp:nvSpPr>
        <dsp:cNvPr id="0" name=""/>
        <dsp:cNvSpPr/>
      </dsp:nvSpPr>
      <dsp:spPr>
        <a:xfrm>
          <a:off x="1442573" y="472547"/>
          <a:ext cx="4432324" cy="4432324"/>
        </a:xfrm>
        <a:custGeom>
          <a:avLst/>
          <a:gdLst/>
          <a:ahLst/>
          <a:cxnLst/>
          <a:rect l="0" t="0" r="0" b="0"/>
          <a:pathLst>
            <a:path>
              <a:moveTo>
                <a:pt x="667482" y="630927"/>
              </a:moveTo>
              <a:arcTo wR="2216162" hR="2216162" stAng="13540097" swAng="1501401"/>
            </a:path>
          </a:pathLst>
        </a:custGeom>
        <a:noFill/>
        <a:ln w="12700" cap="rnd" cmpd="sng" algn="ctr">
          <a:solidFill>
            <a:schemeClr val="accent2">
              <a:hueOff val="-2964285"/>
              <a:satOff val="14200"/>
              <a:lumOff val="13137"/>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A7CF4-5EDC-48F9-8609-E03DF1913627}">
      <dsp:nvSpPr>
        <dsp:cNvPr id="0" name=""/>
        <dsp:cNvSpPr/>
      </dsp:nvSpPr>
      <dsp:spPr>
        <a:xfrm>
          <a:off x="1660497" y="4824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Definir Objetivos</a:t>
          </a:r>
          <a:endParaRPr lang="es-EC" sz="1000" kern="1200" dirty="0"/>
        </a:p>
      </dsp:txBody>
      <dsp:txXfrm>
        <a:off x="1680346" y="68093"/>
        <a:ext cx="1218399" cy="637999"/>
      </dsp:txXfrm>
    </dsp:sp>
    <dsp:sp modelId="{91E98DD0-6680-4667-ADC6-27602713EC06}">
      <dsp:nvSpPr>
        <dsp:cNvPr id="0" name=""/>
        <dsp:cNvSpPr/>
      </dsp:nvSpPr>
      <dsp:spPr>
        <a:xfrm rot="1898161">
          <a:off x="2828773"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897279" y="784807"/>
        <a:ext cx="323992" cy="137012"/>
      </dsp:txXfrm>
    </dsp:sp>
    <dsp:sp modelId="{93821761-0564-40A5-B16C-AD662F749228}">
      <dsp:nvSpPr>
        <dsp:cNvPr id="0" name=""/>
        <dsp:cNvSpPr/>
      </dsp:nvSpPr>
      <dsp:spPr>
        <a:xfrm>
          <a:off x="3137459" y="9581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Selección y designación de coordinador, socios y </a:t>
          </a:r>
          <a:r>
            <a:rPr lang="es-EC" sz="1000" kern="1200" smtClean="0"/>
            <a:t>representantes.</a:t>
          </a:r>
          <a:endParaRPr lang="es-EC" sz="1000" kern="1200" dirty="0" smtClean="0"/>
        </a:p>
      </dsp:txBody>
      <dsp:txXfrm>
        <a:off x="3157308" y="978006"/>
        <a:ext cx="1218399" cy="637999"/>
      </dsp:txXfrm>
    </dsp:sp>
    <dsp:sp modelId="{542565E7-E6E8-4271-95B2-7045DB79DF3B}">
      <dsp:nvSpPr>
        <dsp:cNvPr id="0" name=""/>
        <dsp:cNvSpPr/>
      </dsp:nvSpPr>
      <dsp:spPr>
        <a:xfrm rot="4562008">
          <a:off x="3740658" y="1891313"/>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809164" y="1936983"/>
        <a:ext cx="323992" cy="137012"/>
      </dsp:txXfrm>
    </dsp:sp>
    <dsp:sp modelId="{C0204136-FABA-40DF-BAB5-F37CB038050C}">
      <dsp:nvSpPr>
        <dsp:cNvPr id="0" name=""/>
        <dsp:cNvSpPr/>
      </dsp:nvSpPr>
      <dsp:spPr>
        <a:xfrm>
          <a:off x="3501074" y="2352594"/>
          <a:ext cx="1211892" cy="62707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medidas</a:t>
          </a:r>
        </a:p>
      </dsp:txBody>
      <dsp:txXfrm>
        <a:off x="3519440" y="2370960"/>
        <a:ext cx="1175160" cy="590345"/>
      </dsp:txXfrm>
    </dsp:sp>
    <dsp:sp modelId="{506EFF85-955F-4319-A881-D03A038F4CC3}">
      <dsp:nvSpPr>
        <dsp:cNvPr id="0" name=""/>
        <dsp:cNvSpPr/>
      </dsp:nvSpPr>
      <dsp:spPr>
        <a:xfrm rot="7760816">
          <a:off x="3476329" y="3142005"/>
          <a:ext cx="349267" cy="160783"/>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rot="10800000">
        <a:off x="3524564" y="3174162"/>
        <a:ext cx="252797" cy="96469"/>
      </dsp:txXfrm>
    </dsp:sp>
    <dsp:sp modelId="{D25038E3-AE50-48D1-8F3A-488369B48ABB}">
      <dsp:nvSpPr>
        <dsp:cNvPr id="0" name=""/>
        <dsp:cNvSpPr/>
      </dsp:nvSpPr>
      <dsp:spPr>
        <a:xfrm>
          <a:off x="2545106" y="3465122"/>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plan de acción</a:t>
          </a:r>
          <a:endParaRPr lang="es-EC" sz="1000" kern="1200" dirty="0"/>
        </a:p>
      </dsp:txBody>
      <dsp:txXfrm>
        <a:off x="2564955" y="3484971"/>
        <a:ext cx="1218399" cy="637999"/>
      </dsp:txXfrm>
    </dsp:sp>
    <dsp:sp modelId="{37BB5797-046B-4856-965B-FFA136D34955}">
      <dsp:nvSpPr>
        <dsp:cNvPr id="0" name=""/>
        <dsp:cNvSpPr/>
      </dsp:nvSpPr>
      <dsp:spPr>
        <a:xfrm rot="10542801">
          <a:off x="2128171" y="3764526"/>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2196677" y="3810196"/>
        <a:ext cx="323992" cy="137012"/>
      </dsp:txXfrm>
    </dsp:sp>
    <dsp:sp modelId="{DFDAF26B-2E90-4012-8A57-B8F5DB23003D}">
      <dsp:nvSpPr>
        <dsp:cNvPr id="0" name=""/>
        <dsp:cNvSpPr/>
      </dsp:nvSpPr>
      <dsp:spPr>
        <a:xfrm>
          <a:off x="851645" y="3592057"/>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Elaboración de estatutos internos</a:t>
          </a:r>
          <a:endParaRPr lang="es-EC" sz="1000" kern="1200" dirty="0"/>
        </a:p>
      </dsp:txBody>
      <dsp:txXfrm>
        <a:off x="871494" y="3611906"/>
        <a:ext cx="1218399" cy="637999"/>
      </dsp:txXfrm>
    </dsp:sp>
    <dsp:sp modelId="{8CAF2597-9EE9-4957-B23B-9BACF56DDCE7}">
      <dsp:nvSpPr>
        <dsp:cNvPr id="0" name=""/>
        <dsp:cNvSpPr/>
      </dsp:nvSpPr>
      <dsp:spPr>
        <a:xfrm rot="14142913">
          <a:off x="803134" y="312642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871640" y="3172092"/>
        <a:ext cx="323992" cy="137012"/>
      </dsp:txXfrm>
    </dsp:sp>
    <dsp:sp modelId="{2EF97749-BDAB-41F2-9442-40B2C1F3DA0E}">
      <dsp:nvSpPr>
        <dsp:cNvPr id="0" name=""/>
        <dsp:cNvSpPr/>
      </dsp:nvSpPr>
      <dsp:spPr>
        <a:xfrm>
          <a:off x="-104967" y="2188914"/>
          <a:ext cx="1258097" cy="677697"/>
        </a:xfrm>
        <a:prstGeom prst="roundRect">
          <a:avLst>
            <a:gd name="adj" fmla="val 10000"/>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Constitución </a:t>
          </a:r>
          <a:endParaRPr lang="es-EC" sz="1000" kern="1200" dirty="0"/>
        </a:p>
      </dsp:txBody>
      <dsp:txXfrm>
        <a:off x="-85118" y="2208763"/>
        <a:ext cx="1218399" cy="637999"/>
      </dsp:txXfrm>
    </dsp:sp>
    <dsp:sp modelId="{BD2C5CE0-A7B1-41CA-84ED-CF6FEBB3DABE}">
      <dsp:nvSpPr>
        <dsp:cNvPr id="0" name=""/>
        <dsp:cNvSpPr/>
      </dsp:nvSpPr>
      <dsp:spPr>
        <a:xfrm rot="16991557">
          <a:off x="469079" y="1809472"/>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7585" y="1855142"/>
        <a:ext cx="323992" cy="137012"/>
      </dsp:txXfrm>
    </dsp:sp>
    <dsp:sp modelId="{43F12D4E-94E3-43B4-AFD8-1D140265BE67}">
      <dsp:nvSpPr>
        <dsp:cNvPr id="0" name=""/>
        <dsp:cNvSpPr/>
      </dsp:nvSpPr>
      <dsp:spPr>
        <a:xfrm>
          <a:off x="183536" y="958157"/>
          <a:ext cx="1258097" cy="677697"/>
        </a:xfrm>
        <a:prstGeom prst="roundRect">
          <a:avLst>
            <a:gd name="adj" fmla="val 10000"/>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Implementación y seguimiento</a:t>
          </a:r>
          <a:endParaRPr lang="es-EC" sz="1000" kern="1200" dirty="0">
            <a:solidFill>
              <a:schemeClr val="tx1"/>
            </a:solidFill>
          </a:endParaRPr>
        </a:p>
      </dsp:txBody>
      <dsp:txXfrm>
        <a:off x="203385" y="978006"/>
        <a:ext cx="1218399" cy="637999"/>
      </dsp:txXfrm>
    </dsp:sp>
    <dsp:sp modelId="{8A8DA97A-F1E0-4224-93CF-CC49E0EABFFC}">
      <dsp:nvSpPr>
        <dsp:cNvPr id="0" name=""/>
        <dsp:cNvSpPr/>
      </dsp:nvSpPr>
      <dsp:spPr>
        <a:xfrm rot="19701839">
          <a:off x="1351812" y="739137"/>
          <a:ext cx="461004" cy="228352"/>
        </a:xfrm>
        <a:prstGeom prst="lef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420318" y="784807"/>
        <a:ext cx="323992" cy="13701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C94BC-17C7-4F2C-A3BA-F4EE61DA7BA1}">
      <dsp:nvSpPr>
        <dsp:cNvPr id="0" name=""/>
        <dsp:cNvSpPr/>
      </dsp:nvSpPr>
      <dsp:spPr>
        <a:xfrm>
          <a:off x="906377" y="239659"/>
          <a:ext cx="3312257" cy="1150303"/>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29CC7B99-AD3A-42FE-A77B-898EE4223F01}">
      <dsp:nvSpPr>
        <dsp:cNvPr id="0" name=""/>
        <dsp:cNvSpPr/>
      </dsp:nvSpPr>
      <dsp:spPr>
        <a:xfrm>
          <a:off x="2246686" y="3056362"/>
          <a:ext cx="641910" cy="410822"/>
        </a:xfrm>
        <a:prstGeom prst="downArrow">
          <a:avLst/>
        </a:prstGeom>
        <a:solidFill>
          <a:schemeClr val="accent1">
            <a:tint val="60000"/>
            <a:hueOff val="0"/>
            <a:satOff val="0"/>
            <a:lumOff val="0"/>
            <a:alphaOff val="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D1C2D76-AA63-4388-93EA-AEB6F656CD67}">
      <dsp:nvSpPr>
        <dsp:cNvPr id="0" name=""/>
        <dsp:cNvSpPr/>
      </dsp:nvSpPr>
      <dsp:spPr>
        <a:xfrm>
          <a:off x="1027056" y="3385020"/>
          <a:ext cx="3081169" cy="770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ÉXITO DEL MODELO</a:t>
          </a:r>
          <a:endParaRPr lang="es-EC" sz="2400" b="1" kern="1200" dirty="0">
            <a:solidFill>
              <a:schemeClr val="tx1"/>
            </a:solidFill>
          </a:endParaRPr>
        </a:p>
      </dsp:txBody>
      <dsp:txXfrm>
        <a:off x="1027056" y="3385020"/>
        <a:ext cx="3081169" cy="770292"/>
      </dsp:txXfrm>
    </dsp:sp>
    <dsp:sp modelId="{7033C757-42D3-4E5E-8D48-41C6053C33CE}">
      <dsp:nvSpPr>
        <dsp:cNvPr id="0" name=""/>
        <dsp:cNvSpPr/>
      </dsp:nvSpPr>
      <dsp:spPr>
        <a:xfrm>
          <a:off x="2110601" y="1478803"/>
          <a:ext cx="1155438" cy="115543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dirty="0" smtClean="0">
              <a:solidFill>
                <a:schemeClr val="tx1"/>
              </a:solidFill>
            </a:rPr>
            <a:t>Trabajo en equipo</a:t>
          </a:r>
          <a:endParaRPr lang="es-EC" sz="1100" b="1" kern="1200" dirty="0">
            <a:solidFill>
              <a:schemeClr val="tx1"/>
            </a:solidFill>
          </a:endParaRPr>
        </a:p>
      </dsp:txBody>
      <dsp:txXfrm>
        <a:off x="2279811" y="1648013"/>
        <a:ext cx="817018" cy="817018"/>
      </dsp:txXfrm>
    </dsp:sp>
    <dsp:sp modelId="{13DE8974-1ACD-4784-954D-07903F5D29D1}">
      <dsp:nvSpPr>
        <dsp:cNvPr id="0" name=""/>
        <dsp:cNvSpPr/>
      </dsp:nvSpPr>
      <dsp:spPr>
        <a:xfrm>
          <a:off x="1283820" y="611968"/>
          <a:ext cx="1155438" cy="115543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smtClean="0">
              <a:solidFill>
                <a:schemeClr val="tx1"/>
              </a:solidFill>
            </a:rPr>
            <a:t>Reuniones </a:t>
          </a:r>
          <a:r>
            <a:rPr lang="es-EC" sz="1100" b="1" kern="1200" dirty="0" smtClean="0">
              <a:solidFill>
                <a:schemeClr val="tx1"/>
              </a:solidFill>
            </a:rPr>
            <a:t>quincenales</a:t>
          </a:r>
          <a:endParaRPr lang="es-EC" sz="1100" b="1" kern="1200" dirty="0">
            <a:solidFill>
              <a:schemeClr val="tx1"/>
            </a:solidFill>
          </a:endParaRPr>
        </a:p>
      </dsp:txBody>
      <dsp:txXfrm>
        <a:off x="1453030" y="781178"/>
        <a:ext cx="817018" cy="817018"/>
      </dsp:txXfrm>
    </dsp:sp>
    <dsp:sp modelId="{EA0D1A4B-C36D-446A-8012-C5B9D4771E6B}">
      <dsp:nvSpPr>
        <dsp:cNvPr id="0" name=""/>
        <dsp:cNvSpPr/>
      </dsp:nvSpPr>
      <dsp:spPr>
        <a:xfrm>
          <a:off x="2464935" y="332608"/>
          <a:ext cx="1155438" cy="115543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dirty="0" smtClean="0">
              <a:solidFill>
                <a:schemeClr val="tx1"/>
              </a:solidFill>
            </a:rPr>
            <a:t>Control</a:t>
          </a:r>
          <a:endParaRPr lang="es-EC" sz="1100" b="1" kern="1200" dirty="0">
            <a:solidFill>
              <a:schemeClr val="tx1"/>
            </a:solidFill>
          </a:endParaRPr>
        </a:p>
      </dsp:txBody>
      <dsp:txXfrm>
        <a:off x="2634145" y="501818"/>
        <a:ext cx="817018" cy="817018"/>
      </dsp:txXfrm>
    </dsp:sp>
    <dsp:sp modelId="{BBB32F35-27EC-4534-B872-A7F0343BF7DA}">
      <dsp:nvSpPr>
        <dsp:cNvPr id="0" name=""/>
        <dsp:cNvSpPr/>
      </dsp:nvSpPr>
      <dsp:spPr>
        <a:xfrm>
          <a:off x="729959" y="44663"/>
          <a:ext cx="3594698" cy="2875758"/>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C509F-8F2B-4672-8E09-B4377BF5815B}">
      <dsp:nvSpPr>
        <dsp:cNvPr id="0" name=""/>
        <dsp:cNvSpPr/>
      </dsp:nvSpPr>
      <dsp:spPr>
        <a:xfrm>
          <a:off x="1601776" y="430305"/>
          <a:ext cx="334030" cy="91440"/>
        </a:xfrm>
        <a:custGeom>
          <a:avLst/>
          <a:gdLst/>
          <a:ahLst/>
          <a:cxnLst/>
          <a:rect l="0" t="0" r="0" b="0"/>
          <a:pathLst>
            <a:path>
              <a:moveTo>
                <a:pt x="0" y="45720"/>
              </a:moveTo>
              <a:lnTo>
                <a:pt x="334030" y="4572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759676" y="474202"/>
        <a:ext cx="18231" cy="3646"/>
      </dsp:txXfrm>
    </dsp:sp>
    <dsp:sp modelId="{66D9F01D-4E67-46DE-8FA2-F84D33851478}">
      <dsp:nvSpPr>
        <dsp:cNvPr id="0" name=""/>
        <dsp:cNvSpPr/>
      </dsp:nvSpPr>
      <dsp:spPr>
        <a:xfrm>
          <a:off x="18226" y="420"/>
          <a:ext cx="1585350" cy="95121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s-EC" sz="2900" kern="1200"/>
        </a:p>
      </dsp:txBody>
      <dsp:txXfrm>
        <a:off x="18226" y="420"/>
        <a:ext cx="1585350" cy="951210"/>
      </dsp:txXfrm>
    </dsp:sp>
    <dsp:sp modelId="{9D95DAFD-DC23-45C0-9B32-8E9A6C78D3A4}">
      <dsp:nvSpPr>
        <dsp:cNvPr id="0" name=""/>
        <dsp:cNvSpPr/>
      </dsp:nvSpPr>
      <dsp:spPr>
        <a:xfrm>
          <a:off x="3551757" y="430305"/>
          <a:ext cx="334030" cy="91440"/>
        </a:xfrm>
        <a:custGeom>
          <a:avLst/>
          <a:gdLst/>
          <a:ahLst/>
          <a:cxnLst/>
          <a:rect l="0" t="0" r="0" b="0"/>
          <a:pathLst>
            <a:path>
              <a:moveTo>
                <a:pt x="0" y="45720"/>
              </a:moveTo>
              <a:lnTo>
                <a:pt x="334030" y="4572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709657" y="474202"/>
        <a:ext cx="18231" cy="3646"/>
      </dsp:txXfrm>
    </dsp:sp>
    <dsp:sp modelId="{42B9437E-0C24-4500-83BF-23E36F23586E}">
      <dsp:nvSpPr>
        <dsp:cNvPr id="0" name=""/>
        <dsp:cNvSpPr/>
      </dsp:nvSpPr>
      <dsp:spPr>
        <a:xfrm>
          <a:off x="1968207" y="420"/>
          <a:ext cx="1585350" cy="951210"/>
        </a:xfrm>
        <a:prstGeom prst="rect">
          <a:avLst/>
        </a:prstGeom>
        <a:solidFill>
          <a:schemeClr val="accent4">
            <a:hueOff val="-113979"/>
            <a:satOff val="-576"/>
            <a:lumOff val="-80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s-EC" sz="2900" kern="1200"/>
        </a:p>
      </dsp:txBody>
      <dsp:txXfrm>
        <a:off x="1968207" y="420"/>
        <a:ext cx="1585350" cy="951210"/>
      </dsp:txXfrm>
    </dsp:sp>
    <dsp:sp modelId="{D9603F9A-326B-43D8-8BE0-3D06896E3E27}">
      <dsp:nvSpPr>
        <dsp:cNvPr id="0" name=""/>
        <dsp:cNvSpPr/>
      </dsp:nvSpPr>
      <dsp:spPr>
        <a:xfrm>
          <a:off x="810901" y="949830"/>
          <a:ext cx="3899962" cy="334030"/>
        </a:xfrm>
        <a:custGeom>
          <a:avLst/>
          <a:gdLst/>
          <a:ahLst/>
          <a:cxnLst/>
          <a:rect l="0" t="0" r="0" b="0"/>
          <a:pathLst>
            <a:path>
              <a:moveTo>
                <a:pt x="3899962" y="0"/>
              </a:moveTo>
              <a:lnTo>
                <a:pt x="3899962" y="184115"/>
              </a:lnTo>
              <a:lnTo>
                <a:pt x="0" y="184115"/>
              </a:lnTo>
              <a:lnTo>
                <a:pt x="0" y="33403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62958" y="1115022"/>
        <a:ext cx="195848" cy="3646"/>
      </dsp:txXfrm>
    </dsp:sp>
    <dsp:sp modelId="{52261DF6-E5A4-4057-8730-5E88532CAF1E}">
      <dsp:nvSpPr>
        <dsp:cNvPr id="0" name=""/>
        <dsp:cNvSpPr/>
      </dsp:nvSpPr>
      <dsp:spPr>
        <a:xfrm>
          <a:off x="3918188" y="420"/>
          <a:ext cx="1585350" cy="951210"/>
        </a:xfrm>
        <a:prstGeom prst="rect">
          <a:avLst/>
        </a:prstGeom>
        <a:solidFill>
          <a:schemeClr val="accent4">
            <a:hueOff val="-227959"/>
            <a:satOff val="-1151"/>
            <a:lumOff val="-161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s-EC" sz="2900" kern="1200"/>
        </a:p>
      </dsp:txBody>
      <dsp:txXfrm>
        <a:off x="3918188" y="420"/>
        <a:ext cx="1585350" cy="951210"/>
      </dsp:txXfrm>
    </dsp:sp>
    <dsp:sp modelId="{179A590D-EFA8-405E-856B-0476FF495EC3}">
      <dsp:nvSpPr>
        <dsp:cNvPr id="0" name=""/>
        <dsp:cNvSpPr/>
      </dsp:nvSpPr>
      <dsp:spPr>
        <a:xfrm>
          <a:off x="1601776" y="1746146"/>
          <a:ext cx="334030" cy="91440"/>
        </a:xfrm>
        <a:custGeom>
          <a:avLst/>
          <a:gdLst/>
          <a:ahLst/>
          <a:cxnLst/>
          <a:rect l="0" t="0" r="0" b="0"/>
          <a:pathLst>
            <a:path>
              <a:moveTo>
                <a:pt x="0" y="45720"/>
              </a:moveTo>
              <a:lnTo>
                <a:pt x="334030" y="4572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759676" y="1790043"/>
        <a:ext cx="18231" cy="3646"/>
      </dsp:txXfrm>
    </dsp:sp>
    <dsp:sp modelId="{6303D860-68AC-48F0-A32F-8436A2178893}">
      <dsp:nvSpPr>
        <dsp:cNvPr id="0" name=""/>
        <dsp:cNvSpPr/>
      </dsp:nvSpPr>
      <dsp:spPr>
        <a:xfrm>
          <a:off x="18226" y="1316261"/>
          <a:ext cx="1585350" cy="951210"/>
        </a:xfrm>
        <a:prstGeom prst="rect">
          <a:avLst/>
        </a:prstGeom>
        <a:solidFill>
          <a:schemeClr val="accent4">
            <a:hueOff val="-341938"/>
            <a:satOff val="-1727"/>
            <a:lumOff val="-24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s-EC" sz="2900" kern="1200" dirty="0"/>
        </a:p>
      </dsp:txBody>
      <dsp:txXfrm>
        <a:off x="18226" y="1316261"/>
        <a:ext cx="1585350" cy="951210"/>
      </dsp:txXfrm>
    </dsp:sp>
    <dsp:sp modelId="{36B88C64-D9E9-4C62-8ABA-3625A130E887}">
      <dsp:nvSpPr>
        <dsp:cNvPr id="0" name=""/>
        <dsp:cNvSpPr/>
      </dsp:nvSpPr>
      <dsp:spPr>
        <a:xfrm>
          <a:off x="3551757" y="1746146"/>
          <a:ext cx="334030" cy="91440"/>
        </a:xfrm>
        <a:custGeom>
          <a:avLst/>
          <a:gdLst/>
          <a:ahLst/>
          <a:cxnLst/>
          <a:rect l="0" t="0" r="0" b="0"/>
          <a:pathLst>
            <a:path>
              <a:moveTo>
                <a:pt x="0" y="45720"/>
              </a:moveTo>
              <a:lnTo>
                <a:pt x="334030" y="4572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709657" y="1790043"/>
        <a:ext cx="18231" cy="3646"/>
      </dsp:txXfrm>
    </dsp:sp>
    <dsp:sp modelId="{59548940-CC6F-440A-A520-08D5904A77EF}">
      <dsp:nvSpPr>
        <dsp:cNvPr id="0" name=""/>
        <dsp:cNvSpPr/>
      </dsp:nvSpPr>
      <dsp:spPr>
        <a:xfrm>
          <a:off x="1968207" y="1316261"/>
          <a:ext cx="1585350" cy="951210"/>
        </a:xfrm>
        <a:prstGeom prst="rect">
          <a:avLst/>
        </a:prstGeom>
        <a:solidFill>
          <a:schemeClr val="accent4">
            <a:hueOff val="-455918"/>
            <a:satOff val="-2303"/>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endParaRPr lang="es-EC" sz="3400" kern="1200" dirty="0"/>
        </a:p>
      </dsp:txBody>
      <dsp:txXfrm>
        <a:off x="1968207" y="1316261"/>
        <a:ext cx="1585350" cy="951210"/>
      </dsp:txXfrm>
    </dsp:sp>
    <dsp:sp modelId="{79C87E5E-4372-4510-8241-A4267DBEDF00}">
      <dsp:nvSpPr>
        <dsp:cNvPr id="0" name=""/>
        <dsp:cNvSpPr/>
      </dsp:nvSpPr>
      <dsp:spPr>
        <a:xfrm>
          <a:off x="810901" y="2265671"/>
          <a:ext cx="3899962" cy="334030"/>
        </a:xfrm>
        <a:custGeom>
          <a:avLst/>
          <a:gdLst/>
          <a:ahLst/>
          <a:cxnLst/>
          <a:rect l="0" t="0" r="0" b="0"/>
          <a:pathLst>
            <a:path>
              <a:moveTo>
                <a:pt x="3899962" y="0"/>
              </a:moveTo>
              <a:lnTo>
                <a:pt x="3899962" y="184115"/>
              </a:lnTo>
              <a:lnTo>
                <a:pt x="0" y="184115"/>
              </a:lnTo>
              <a:lnTo>
                <a:pt x="0" y="33403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62958" y="2430863"/>
        <a:ext cx="195848" cy="3646"/>
      </dsp:txXfrm>
    </dsp:sp>
    <dsp:sp modelId="{A64CD9FA-26DE-4304-BD2A-2DE3EEC7EBF7}">
      <dsp:nvSpPr>
        <dsp:cNvPr id="0" name=""/>
        <dsp:cNvSpPr/>
      </dsp:nvSpPr>
      <dsp:spPr>
        <a:xfrm>
          <a:off x="3918188" y="1316261"/>
          <a:ext cx="1585350" cy="951210"/>
        </a:xfrm>
        <a:prstGeom prst="rect">
          <a:avLst/>
        </a:prstGeom>
        <a:solidFill>
          <a:schemeClr val="accent4">
            <a:hueOff val="-569897"/>
            <a:satOff val="-2878"/>
            <a:lumOff val="-40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endParaRPr lang="es-EC" sz="3400" kern="1200" dirty="0"/>
        </a:p>
      </dsp:txBody>
      <dsp:txXfrm>
        <a:off x="3918188" y="1316261"/>
        <a:ext cx="1585350" cy="951210"/>
      </dsp:txXfrm>
    </dsp:sp>
    <dsp:sp modelId="{3B9A7A50-3FA9-440A-9E32-31B9B405AA3C}">
      <dsp:nvSpPr>
        <dsp:cNvPr id="0" name=""/>
        <dsp:cNvSpPr/>
      </dsp:nvSpPr>
      <dsp:spPr>
        <a:xfrm>
          <a:off x="1601776" y="3061987"/>
          <a:ext cx="334030" cy="91440"/>
        </a:xfrm>
        <a:custGeom>
          <a:avLst/>
          <a:gdLst/>
          <a:ahLst/>
          <a:cxnLst/>
          <a:rect l="0" t="0" r="0" b="0"/>
          <a:pathLst>
            <a:path>
              <a:moveTo>
                <a:pt x="0" y="45720"/>
              </a:moveTo>
              <a:lnTo>
                <a:pt x="334030" y="4572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759676" y="3105884"/>
        <a:ext cx="18231" cy="3646"/>
      </dsp:txXfrm>
    </dsp:sp>
    <dsp:sp modelId="{52AF77C8-A51F-41B5-A16F-D6003A4E7424}">
      <dsp:nvSpPr>
        <dsp:cNvPr id="0" name=""/>
        <dsp:cNvSpPr/>
      </dsp:nvSpPr>
      <dsp:spPr>
        <a:xfrm>
          <a:off x="18226" y="2632102"/>
          <a:ext cx="1585350" cy="951210"/>
        </a:xfrm>
        <a:prstGeom prst="rect">
          <a:avLst/>
        </a:prstGeom>
        <a:solidFill>
          <a:schemeClr val="accent4">
            <a:hueOff val="-683876"/>
            <a:satOff val="-3454"/>
            <a:lumOff val="-485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endParaRPr lang="es-EC" sz="3400" kern="1200" dirty="0"/>
        </a:p>
      </dsp:txBody>
      <dsp:txXfrm>
        <a:off x="18226" y="2632102"/>
        <a:ext cx="1585350" cy="951210"/>
      </dsp:txXfrm>
    </dsp:sp>
    <dsp:sp modelId="{7B2265D9-729D-4C26-8C87-E0FE39AB3070}">
      <dsp:nvSpPr>
        <dsp:cNvPr id="0" name=""/>
        <dsp:cNvSpPr/>
      </dsp:nvSpPr>
      <dsp:spPr>
        <a:xfrm>
          <a:off x="3551757" y="3061987"/>
          <a:ext cx="334030" cy="91440"/>
        </a:xfrm>
        <a:custGeom>
          <a:avLst/>
          <a:gdLst/>
          <a:ahLst/>
          <a:cxnLst/>
          <a:rect l="0" t="0" r="0" b="0"/>
          <a:pathLst>
            <a:path>
              <a:moveTo>
                <a:pt x="0" y="45720"/>
              </a:moveTo>
              <a:lnTo>
                <a:pt x="334030" y="45720"/>
              </a:lnTo>
            </a:path>
          </a:pathLst>
        </a:custGeom>
        <a:noFill/>
        <a:ln w="25400" cap="rnd" cmpd="sng" algn="ctr">
          <a:solidFill>
            <a:schemeClr val="accent5"/>
          </a:solidFill>
          <a:prstDash val="solid"/>
          <a:tailEnd type="arrow"/>
        </a:ln>
        <a:effectLst>
          <a:outerShdw blurRad="38100" dist="254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709657" y="3105884"/>
        <a:ext cx="18231" cy="3646"/>
      </dsp:txXfrm>
    </dsp:sp>
    <dsp:sp modelId="{27339D1D-FDA6-4BFA-8F47-4EEB68A40AB6}">
      <dsp:nvSpPr>
        <dsp:cNvPr id="0" name=""/>
        <dsp:cNvSpPr/>
      </dsp:nvSpPr>
      <dsp:spPr>
        <a:xfrm>
          <a:off x="1968207" y="2632102"/>
          <a:ext cx="1585350" cy="951210"/>
        </a:xfrm>
        <a:prstGeom prst="rect">
          <a:avLst/>
        </a:prstGeom>
        <a:solidFill>
          <a:schemeClr val="accent4">
            <a:hueOff val="-797856"/>
            <a:satOff val="-4029"/>
            <a:lumOff val="-56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endParaRPr lang="es-EC" sz="3400" kern="1200" dirty="0"/>
        </a:p>
      </dsp:txBody>
      <dsp:txXfrm>
        <a:off x="1968207" y="2632102"/>
        <a:ext cx="1585350" cy="951210"/>
      </dsp:txXfrm>
    </dsp:sp>
    <dsp:sp modelId="{D5773A88-2015-47F6-9DD2-BB70FD7DE166}">
      <dsp:nvSpPr>
        <dsp:cNvPr id="0" name=""/>
        <dsp:cNvSpPr/>
      </dsp:nvSpPr>
      <dsp:spPr>
        <a:xfrm>
          <a:off x="3918188" y="2632102"/>
          <a:ext cx="1585350" cy="951210"/>
        </a:xfrm>
        <a:prstGeom prst="rect">
          <a:avLst/>
        </a:prstGeom>
        <a:solidFill>
          <a:schemeClr val="accent4">
            <a:hueOff val="-911835"/>
            <a:satOff val="-4605"/>
            <a:lumOff val="-647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s-EC" sz="2900" kern="1200" dirty="0"/>
        </a:p>
      </dsp:txBody>
      <dsp:txXfrm>
        <a:off x="3918188" y="2632102"/>
        <a:ext cx="1585350" cy="95121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1D3B6-12FB-4894-8A53-69FF307A7A73}">
      <dsp:nvSpPr>
        <dsp:cNvPr id="0" name=""/>
        <dsp:cNvSpPr/>
      </dsp:nvSpPr>
      <dsp:spPr>
        <a:xfrm>
          <a:off x="2282217" y="1721602"/>
          <a:ext cx="1041708" cy="1041708"/>
        </a:xfrm>
        <a:prstGeom prst="ellipse">
          <a:avLst/>
        </a:prstGeom>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2"/>
        </a:lnRef>
        <a:fillRef idx="3">
          <a:schemeClr val="accent2"/>
        </a:fillRef>
        <a:effectRef idx="3">
          <a:schemeClr val="accent2"/>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C" sz="1300" kern="1200" dirty="0" smtClean="0"/>
            <a:t>Valor Agregado</a:t>
          </a:r>
          <a:endParaRPr lang="es-EC" sz="1300" kern="1200" dirty="0"/>
        </a:p>
      </dsp:txBody>
      <dsp:txXfrm>
        <a:off x="2434772" y="1874157"/>
        <a:ext cx="736598" cy="736598"/>
      </dsp:txXfrm>
    </dsp:sp>
    <dsp:sp modelId="{308D9D91-8E22-427F-BC22-A3467F6469C2}">
      <dsp:nvSpPr>
        <dsp:cNvPr id="0" name=""/>
        <dsp:cNvSpPr/>
      </dsp:nvSpPr>
      <dsp:spPr>
        <a:xfrm rot="16200000">
          <a:off x="2692480" y="1354465"/>
          <a:ext cx="221182" cy="329470"/>
        </a:xfrm>
        <a:prstGeom prst="rightArrow">
          <a:avLst>
            <a:gd name="adj1" fmla="val 60000"/>
            <a:gd name="adj2" fmla="val 50000"/>
          </a:avLst>
        </a:prstGeom>
        <a:gradFill rotWithShape="0">
          <a:gsLst>
            <a:gs pos="0">
              <a:schemeClr val="dk1">
                <a:tint val="60000"/>
                <a:hueOff val="0"/>
                <a:satOff val="0"/>
                <a:lumOff val="0"/>
                <a:alphaOff val="0"/>
                <a:tint val="96000"/>
                <a:lumMod val="100000"/>
              </a:schemeClr>
            </a:gs>
            <a:gs pos="78000">
              <a:schemeClr val="dk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725658" y="1453537"/>
        <a:ext cx="154827" cy="197682"/>
      </dsp:txXfrm>
    </dsp:sp>
    <dsp:sp modelId="{5292896A-E460-47DE-BD34-4BDF055D924D}">
      <dsp:nvSpPr>
        <dsp:cNvPr id="0" name=""/>
        <dsp:cNvSpPr/>
      </dsp:nvSpPr>
      <dsp:spPr>
        <a:xfrm>
          <a:off x="2152004" y="2142"/>
          <a:ext cx="1302135" cy="1302135"/>
        </a:xfrm>
        <a:prstGeom prst="ellipse">
          <a:avLst/>
        </a:prstGeom>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4"/>
        </a:lnRef>
        <a:fillRef idx="3">
          <a:schemeClr val="accent4"/>
        </a:fillRef>
        <a:effectRef idx="3">
          <a:schemeClr val="accent4"/>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Recepción de Materia Prima</a:t>
          </a:r>
          <a:endParaRPr lang="es-EC" sz="1100" kern="1200" dirty="0"/>
        </a:p>
      </dsp:txBody>
      <dsp:txXfrm>
        <a:off x="2342697" y="192835"/>
        <a:ext cx="920749" cy="920749"/>
      </dsp:txXfrm>
    </dsp:sp>
    <dsp:sp modelId="{6D5AE379-8120-4427-8340-C3FD0DE37AD9}">
      <dsp:nvSpPr>
        <dsp:cNvPr id="0" name=""/>
        <dsp:cNvSpPr/>
      </dsp:nvSpPr>
      <dsp:spPr>
        <a:xfrm>
          <a:off x="3415737" y="2077721"/>
          <a:ext cx="221182" cy="329470"/>
        </a:xfrm>
        <a:prstGeom prst="rightArrow">
          <a:avLst>
            <a:gd name="adj1" fmla="val 60000"/>
            <a:gd name="adj2" fmla="val 50000"/>
          </a:avLst>
        </a:prstGeom>
        <a:gradFill rotWithShape="0">
          <a:gsLst>
            <a:gs pos="0">
              <a:schemeClr val="dk1">
                <a:tint val="60000"/>
                <a:hueOff val="0"/>
                <a:satOff val="0"/>
                <a:lumOff val="0"/>
                <a:alphaOff val="0"/>
                <a:tint val="96000"/>
                <a:lumMod val="100000"/>
              </a:schemeClr>
            </a:gs>
            <a:gs pos="78000">
              <a:schemeClr val="dk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415737" y="2143615"/>
        <a:ext cx="154827" cy="197682"/>
      </dsp:txXfrm>
    </dsp:sp>
    <dsp:sp modelId="{1ECBA8CF-ECC5-4A17-878C-4B83277985C9}">
      <dsp:nvSpPr>
        <dsp:cNvPr id="0" name=""/>
        <dsp:cNvSpPr/>
      </dsp:nvSpPr>
      <dsp:spPr>
        <a:xfrm>
          <a:off x="3741251" y="1591389"/>
          <a:ext cx="1302135" cy="1302135"/>
        </a:xfrm>
        <a:prstGeom prst="ellipse">
          <a:avLst/>
        </a:prstGeom>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3"/>
        </a:lnRef>
        <a:fillRef idx="3">
          <a:schemeClr val="accent3"/>
        </a:fillRef>
        <a:effectRef idx="3">
          <a:schemeClr val="accent3"/>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Fermentación </a:t>
          </a:r>
          <a:endParaRPr lang="es-EC" sz="1100" kern="1200" dirty="0"/>
        </a:p>
      </dsp:txBody>
      <dsp:txXfrm>
        <a:off x="3931944" y="1782082"/>
        <a:ext cx="920749" cy="920749"/>
      </dsp:txXfrm>
    </dsp:sp>
    <dsp:sp modelId="{274BD7D8-15A4-47E1-B2D9-3B85C47EBC03}">
      <dsp:nvSpPr>
        <dsp:cNvPr id="0" name=""/>
        <dsp:cNvSpPr/>
      </dsp:nvSpPr>
      <dsp:spPr>
        <a:xfrm rot="5400000">
          <a:off x="2692480" y="2800978"/>
          <a:ext cx="221182" cy="329470"/>
        </a:xfrm>
        <a:prstGeom prst="rightArrow">
          <a:avLst>
            <a:gd name="adj1" fmla="val 60000"/>
            <a:gd name="adj2" fmla="val 50000"/>
          </a:avLst>
        </a:prstGeom>
        <a:gradFill rotWithShape="0">
          <a:gsLst>
            <a:gs pos="0">
              <a:schemeClr val="dk1">
                <a:tint val="60000"/>
                <a:hueOff val="0"/>
                <a:satOff val="0"/>
                <a:lumOff val="0"/>
                <a:alphaOff val="0"/>
                <a:tint val="96000"/>
                <a:lumMod val="100000"/>
              </a:schemeClr>
            </a:gs>
            <a:gs pos="78000">
              <a:schemeClr val="dk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725658" y="2833695"/>
        <a:ext cx="154827" cy="197682"/>
      </dsp:txXfrm>
    </dsp:sp>
    <dsp:sp modelId="{5353F6A0-434B-43BF-B5E9-91B75F5CE776}">
      <dsp:nvSpPr>
        <dsp:cNvPr id="0" name=""/>
        <dsp:cNvSpPr/>
      </dsp:nvSpPr>
      <dsp:spPr>
        <a:xfrm>
          <a:off x="2152004" y="3180636"/>
          <a:ext cx="1302135" cy="1302135"/>
        </a:xfrm>
        <a:prstGeom prst="ellipse">
          <a:avLst/>
        </a:prstGeom>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3"/>
        </a:lnRef>
        <a:fillRef idx="3">
          <a:schemeClr val="accent3"/>
        </a:fillRef>
        <a:effectRef idx="3">
          <a:schemeClr val="accent3"/>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Secado</a:t>
          </a:r>
          <a:endParaRPr lang="es-EC" sz="1100" kern="1200" dirty="0"/>
        </a:p>
      </dsp:txBody>
      <dsp:txXfrm>
        <a:off x="2342697" y="3371329"/>
        <a:ext cx="920749" cy="920749"/>
      </dsp:txXfrm>
    </dsp:sp>
    <dsp:sp modelId="{4F52DD91-6217-4A29-B848-3236ECCC12CD}">
      <dsp:nvSpPr>
        <dsp:cNvPr id="0" name=""/>
        <dsp:cNvSpPr/>
      </dsp:nvSpPr>
      <dsp:spPr>
        <a:xfrm rot="10800000">
          <a:off x="1969224" y="2077721"/>
          <a:ext cx="221182" cy="329470"/>
        </a:xfrm>
        <a:prstGeom prst="rightArrow">
          <a:avLst>
            <a:gd name="adj1" fmla="val 60000"/>
            <a:gd name="adj2" fmla="val 50000"/>
          </a:avLst>
        </a:prstGeom>
        <a:gradFill rotWithShape="0">
          <a:gsLst>
            <a:gs pos="0">
              <a:schemeClr val="dk1">
                <a:tint val="60000"/>
                <a:hueOff val="0"/>
                <a:satOff val="0"/>
                <a:lumOff val="0"/>
                <a:alphaOff val="0"/>
                <a:tint val="96000"/>
                <a:lumMod val="100000"/>
              </a:schemeClr>
            </a:gs>
            <a:gs pos="78000">
              <a:schemeClr val="dk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10800000">
        <a:off x="2035579" y="2143615"/>
        <a:ext cx="154827" cy="197682"/>
      </dsp:txXfrm>
    </dsp:sp>
    <dsp:sp modelId="{B7D97E70-E6BC-4D0B-B583-065F234A54A5}">
      <dsp:nvSpPr>
        <dsp:cNvPr id="0" name=""/>
        <dsp:cNvSpPr/>
      </dsp:nvSpPr>
      <dsp:spPr>
        <a:xfrm>
          <a:off x="562757" y="1591389"/>
          <a:ext cx="1302135" cy="1302135"/>
        </a:xfrm>
        <a:prstGeom prst="ellipse">
          <a:avLst/>
        </a:prstGeom>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3"/>
        </a:lnRef>
        <a:fillRef idx="3">
          <a:schemeClr val="accent3"/>
        </a:fillRef>
        <a:effectRef idx="3">
          <a:schemeClr val="accent3"/>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Limpieza y clasificación</a:t>
          </a:r>
          <a:endParaRPr lang="es-EC" sz="1100" kern="1200" dirty="0"/>
        </a:p>
      </dsp:txBody>
      <dsp:txXfrm>
        <a:off x="753450" y="1782082"/>
        <a:ext cx="920749" cy="92074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D9A0C-D9BE-468A-83CE-DE13ACD66712}">
      <dsp:nvSpPr>
        <dsp:cNvPr id="0" name=""/>
        <dsp:cNvSpPr/>
      </dsp:nvSpPr>
      <dsp:spPr>
        <a:xfrm>
          <a:off x="387257" y="200877"/>
          <a:ext cx="3083318" cy="3932804"/>
        </a:xfrm>
        <a:prstGeom prst="round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220FD7-EAF1-48AF-ABC4-2B6256517BE6}">
      <dsp:nvSpPr>
        <dsp:cNvPr id="0" name=""/>
        <dsp:cNvSpPr/>
      </dsp:nvSpPr>
      <dsp:spPr>
        <a:xfrm>
          <a:off x="510590" y="1616686"/>
          <a:ext cx="2374155" cy="2359682"/>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b" anchorCtr="0">
          <a:noAutofit/>
        </a:bodyPr>
        <a:lstStyle/>
        <a:p>
          <a:pPr lvl="0" algn="l" defTabSz="1422400">
            <a:lnSpc>
              <a:spcPct val="90000"/>
            </a:lnSpc>
            <a:spcBef>
              <a:spcPct val="0"/>
            </a:spcBef>
            <a:spcAft>
              <a:spcPct val="35000"/>
            </a:spcAft>
          </a:pPr>
          <a:r>
            <a:rPr lang="es-EC" sz="3200" kern="1200" dirty="0" smtClean="0"/>
            <a:t>Actividades</a:t>
          </a:r>
          <a:endParaRPr lang="es-EC" sz="3200" kern="1200" dirty="0"/>
        </a:p>
      </dsp:txBody>
      <dsp:txXfrm>
        <a:off x="510590" y="1616686"/>
        <a:ext cx="2374155" cy="2359682"/>
      </dsp:txXfrm>
    </dsp:sp>
    <dsp:sp modelId="{EC174C10-AA43-43D2-AA54-3F388F95485A}">
      <dsp:nvSpPr>
        <dsp:cNvPr id="0" name=""/>
        <dsp:cNvSpPr/>
      </dsp:nvSpPr>
      <dsp:spPr>
        <a:xfrm>
          <a:off x="3092600" y="4237"/>
          <a:ext cx="755951" cy="755951"/>
        </a:xfrm>
        <a:prstGeom prst="ellipse">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6349BE-71E3-4CD4-AD0D-30F49F1453E7}">
      <dsp:nvSpPr>
        <dsp:cNvPr id="0" name=""/>
        <dsp:cNvSpPr/>
      </dsp:nvSpPr>
      <dsp:spPr>
        <a:xfrm>
          <a:off x="3848551" y="4237"/>
          <a:ext cx="1007929" cy="755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es-EC" sz="1400" kern="1200" dirty="0" smtClean="0"/>
            <a:t>Operación</a:t>
          </a:r>
          <a:endParaRPr lang="es-EC" sz="1400" kern="1200" dirty="0"/>
        </a:p>
      </dsp:txBody>
      <dsp:txXfrm>
        <a:off x="3848551" y="4237"/>
        <a:ext cx="1007929" cy="755951"/>
      </dsp:txXfrm>
    </dsp:sp>
    <dsp:sp modelId="{D5C0E726-ED93-4BA1-96C5-039FCBFA300B}">
      <dsp:nvSpPr>
        <dsp:cNvPr id="0" name=""/>
        <dsp:cNvSpPr/>
      </dsp:nvSpPr>
      <dsp:spPr>
        <a:xfrm>
          <a:off x="3092600" y="896259"/>
          <a:ext cx="755951" cy="755951"/>
        </a:xfrm>
        <a:prstGeom prst="ellipse">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FE7B57-14F1-460C-95FB-C2B951E9BAA7}">
      <dsp:nvSpPr>
        <dsp:cNvPr id="0" name=""/>
        <dsp:cNvSpPr/>
      </dsp:nvSpPr>
      <dsp:spPr>
        <a:xfrm>
          <a:off x="3848551" y="896259"/>
          <a:ext cx="1007929" cy="755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es-EC" sz="1400" kern="1200" dirty="0" smtClean="0"/>
            <a:t>Transporte</a:t>
          </a:r>
          <a:endParaRPr lang="es-EC" sz="1400" kern="1200" dirty="0"/>
        </a:p>
      </dsp:txBody>
      <dsp:txXfrm>
        <a:off x="3848551" y="896259"/>
        <a:ext cx="1007929" cy="755951"/>
      </dsp:txXfrm>
    </dsp:sp>
    <dsp:sp modelId="{7D156A85-85D7-4344-AE16-11B6E3114094}">
      <dsp:nvSpPr>
        <dsp:cNvPr id="0" name=""/>
        <dsp:cNvSpPr/>
      </dsp:nvSpPr>
      <dsp:spPr>
        <a:xfrm>
          <a:off x="3092600" y="1788281"/>
          <a:ext cx="755951" cy="755951"/>
        </a:xfrm>
        <a:prstGeom prst="ellipse">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0A997-D96A-4C77-9C19-6032C0EB8C91}">
      <dsp:nvSpPr>
        <dsp:cNvPr id="0" name=""/>
        <dsp:cNvSpPr/>
      </dsp:nvSpPr>
      <dsp:spPr>
        <a:xfrm>
          <a:off x="3848551" y="1788281"/>
          <a:ext cx="1007929" cy="755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es-EC" sz="1400" kern="1200" dirty="0" smtClean="0"/>
            <a:t>Inspección</a:t>
          </a:r>
          <a:endParaRPr lang="es-EC" sz="1400" kern="1200" dirty="0"/>
        </a:p>
      </dsp:txBody>
      <dsp:txXfrm>
        <a:off x="3848551" y="1788281"/>
        <a:ext cx="1007929" cy="755951"/>
      </dsp:txXfrm>
    </dsp:sp>
    <dsp:sp modelId="{E970F745-7E21-48A0-B317-D95482B5F575}">
      <dsp:nvSpPr>
        <dsp:cNvPr id="0" name=""/>
        <dsp:cNvSpPr/>
      </dsp:nvSpPr>
      <dsp:spPr>
        <a:xfrm>
          <a:off x="3092600" y="2680303"/>
          <a:ext cx="755951" cy="755951"/>
        </a:xfrm>
        <a:prstGeom prst="ellipse">
          <a:avLst/>
        </a:prstGeom>
        <a:blipFill rotWithShape="1">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51BD97-B697-41CC-A4B0-BCA2D1FF710A}">
      <dsp:nvSpPr>
        <dsp:cNvPr id="0" name=""/>
        <dsp:cNvSpPr/>
      </dsp:nvSpPr>
      <dsp:spPr>
        <a:xfrm>
          <a:off x="3848551" y="2680303"/>
          <a:ext cx="1007929" cy="755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es-EC" sz="1400" kern="1200" dirty="0" smtClean="0"/>
            <a:t>Demoras</a:t>
          </a:r>
          <a:endParaRPr lang="es-EC" sz="1400" kern="1200" dirty="0"/>
        </a:p>
      </dsp:txBody>
      <dsp:txXfrm>
        <a:off x="3848551" y="2680303"/>
        <a:ext cx="1007929" cy="755951"/>
      </dsp:txXfrm>
    </dsp:sp>
    <dsp:sp modelId="{92F6EF90-5732-48D9-A045-B009FAF18792}">
      <dsp:nvSpPr>
        <dsp:cNvPr id="0" name=""/>
        <dsp:cNvSpPr/>
      </dsp:nvSpPr>
      <dsp:spPr>
        <a:xfrm>
          <a:off x="3092600" y="3572325"/>
          <a:ext cx="755951" cy="755951"/>
        </a:xfrm>
        <a:prstGeom prst="ellipse">
          <a:avLst/>
        </a:prstGeom>
        <a:blipFill rotWithShape="1">
          <a:blip xmlns:r="http://schemas.openxmlformats.org/officeDocument/2006/relationships" r:embed="rId6"/>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783B0-052D-43BF-BA6D-9347771A6DA9}">
      <dsp:nvSpPr>
        <dsp:cNvPr id="0" name=""/>
        <dsp:cNvSpPr/>
      </dsp:nvSpPr>
      <dsp:spPr>
        <a:xfrm>
          <a:off x="3848551" y="3572325"/>
          <a:ext cx="1007929" cy="755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es-EC" sz="1400" kern="1200" dirty="0" smtClean="0"/>
            <a:t>Almacenaje</a:t>
          </a:r>
          <a:endParaRPr lang="es-EC" sz="1400" kern="1200" dirty="0"/>
        </a:p>
      </dsp:txBody>
      <dsp:txXfrm>
        <a:off x="3848551" y="3572325"/>
        <a:ext cx="1007929" cy="75595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626BD-D536-4497-AA6D-5E8625BBCA07}">
      <dsp:nvSpPr>
        <dsp:cNvPr id="0" name=""/>
        <dsp:cNvSpPr/>
      </dsp:nvSpPr>
      <dsp:spPr>
        <a:xfrm>
          <a:off x="0" y="2339009"/>
          <a:ext cx="4074886" cy="767715"/>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EC" sz="1500" b="1" i="1" kern="1200">
                    <a:latin typeface="Cambria Math"/>
                  </a:rPr>
                  <m:t>𝟓𝟒</m:t>
                </m:r>
                <m:r>
                  <a:rPr lang="es-EC" sz="1500" b="1" i="1" kern="1200">
                    <a:latin typeface="Cambria Math"/>
                  </a:rPr>
                  <m:t>.</m:t>
                </m:r>
                <m:r>
                  <a:rPr lang="es-EC" sz="1500" b="1" i="1" kern="1200">
                    <a:latin typeface="Cambria Math"/>
                  </a:rPr>
                  <m:t>𝟓𝟒</m:t>
                </m:r>
                <m:r>
                  <a:rPr lang="es-EC" sz="1500" b="1" i="1" kern="1200">
                    <a:latin typeface="Cambria Math"/>
                  </a:rPr>
                  <m:t>%</m:t>
                </m:r>
              </m:oMath>
            </m:oMathPara>
          </a14:m>
          <a:endParaRPr lang="es-EC" sz="1500" kern="1200" dirty="0"/>
        </a:p>
      </dsp:txBody>
      <dsp:txXfrm>
        <a:off x="0" y="2339009"/>
        <a:ext cx="4074886" cy="767715"/>
      </dsp:txXfrm>
    </dsp:sp>
    <dsp:sp modelId="{654E80AB-E426-4AF3-9814-2C9F75115120}">
      <dsp:nvSpPr>
        <dsp:cNvPr id="0" name=""/>
        <dsp:cNvSpPr/>
      </dsp:nvSpPr>
      <dsp:spPr>
        <a:xfrm rot="10800000">
          <a:off x="0" y="1169779"/>
          <a:ext cx="4074886" cy="1180745"/>
        </a:xfrm>
        <a:prstGeom prst="upArrowCallout">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EC" sz="1500" b="1" i="1" kern="1200">
                    <a:latin typeface="Cambria Math"/>
                  </a:rPr>
                  <m:t>𝟎</m:t>
                </m:r>
                <m:r>
                  <a:rPr lang="es-EC" sz="1500" b="1" i="1" kern="1200">
                    <a:latin typeface="Cambria Math"/>
                  </a:rPr>
                  <m:t>.</m:t>
                </m:r>
                <m:r>
                  <a:rPr lang="es-EC" sz="1500" b="1" i="1" kern="1200">
                    <a:latin typeface="Cambria Math"/>
                  </a:rPr>
                  <m:t>𝟓𝟒𝟓𝟒</m:t>
                </m:r>
                <m:r>
                  <a:rPr lang="es-EC" sz="1500" b="1" i="1" kern="1200">
                    <a:latin typeface="Cambria Math"/>
                  </a:rPr>
                  <m:t>∗</m:t>
                </m:r>
                <m:r>
                  <a:rPr lang="es-EC" sz="1500" b="1" i="1" kern="1200">
                    <a:latin typeface="Cambria Math"/>
                  </a:rPr>
                  <m:t>𝟏𝟎𝟎</m:t>
                </m:r>
              </m:oMath>
            </m:oMathPara>
          </a14:m>
          <a:endParaRPr lang="es-EC" sz="1500" kern="1200" dirty="0"/>
        </a:p>
      </dsp:txBody>
      <dsp:txXfrm rot="10800000">
        <a:off x="0" y="1169779"/>
        <a:ext cx="4074886" cy="767213"/>
      </dsp:txXfrm>
    </dsp:sp>
    <dsp:sp modelId="{275ECE11-7768-455D-897B-1B69E381ED92}">
      <dsp:nvSpPr>
        <dsp:cNvPr id="0" name=""/>
        <dsp:cNvSpPr/>
      </dsp:nvSpPr>
      <dsp:spPr>
        <a:xfrm rot="10800000">
          <a:off x="0" y="549"/>
          <a:ext cx="4074886" cy="1180745"/>
        </a:xfrm>
        <a:prstGeom prst="upArrowCallout">
          <a:avLst/>
        </a:prstGeom>
        <a:solidFill>
          <a:schemeClr val="accent2">
            <a:hueOff val="-2964285"/>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EC" sz="1500" b="1" i="1" kern="1200" smtClean="0">
                    <a:latin typeface="Cambria Math"/>
                  </a:rPr>
                  <m:t>𝑽𝒂𝒍𝒐𝒓</m:t>
                </m:r>
                <m:r>
                  <a:rPr lang="es-EC" sz="1500" b="1" i="1" kern="1200" smtClean="0">
                    <a:latin typeface="Cambria Math"/>
                  </a:rPr>
                  <m:t> </m:t>
                </m:r>
                <m:r>
                  <a:rPr lang="es-EC" sz="1500" b="1" i="1" kern="1200" smtClean="0">
                    <a:latin typeface="Cambria Math"/>
                  </a:rPr>
                  <m:t>𝑨𝒈𝒓𝒆𝒈𝒂𝒅𝒐</m:t>
                </m:r>
                <m:r>
                  <a:rPr lang="es-EC" sz="1500" b="1" i="1" kern="1200" smtClean="0">
                    <a:latin typeface="Cambria Math"/>
                  </a:rPr>
                  <m:t>= </m:t>
                </m:r>
                <m:f>
                  <m:fPr>
                    <m:ctrlPr>
                      <a:rPr lang="es-EC" sz="1500" b="1" i="1" kern="1200">
                        <a:latin typeface="Cambria Math"/>
                      </a:rPr>
                    </m:ctrlPr>
                  </m:fPr>
                  <m:num>
                    <m:r>
                      <a:rPr lang="es-EC" sz="1500" b="1" i="1" kern="1200">
                        <a:latin typeface="Cambria Math"/>
                      </a:rPr>
                      <m:t>𝟑𝟔</m:t>
                    </m:r>
                  </m:num>
                  <m:den>
                    <m:r>
                      <a:rPr lang="es-EC" sz="1500" b="1" i="1" kern="1200">
                        <a:latin typeface="Cambria Math"/>
                      </a:rPr>
                      <m:t>𝟔𝟔</m:t>
                    </m:r>
                  </m:den>
                </m:f>
              </m:oMath>
            </m:oMathPara>
          </a14:m>
          <a:endParaRPr lang="es-EC" sz="1500" kern="1200" dirty="0"/>
        </a:p>
      </dsp:txBody>
      <dsp:txXfrm rot="10800000">
        <a:off x="0" y="549"/>
        <a:ext cx="4074886" cy="76721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E8EBA-825D-4E2D-B8FF-C2FC2F9B9CE6}">
      <dsp:nvSpPr>
        <dsp:cNvPr id="0" name=""/>
        <dsp:cNvSpPr/>
      </dsp:nvSpPr>
      <dsp:spPr>
        <a:xfrm>
          <a:off x="687502" y="453505"/>
          <a:ext cx="0" cy="4061697"/>
        </a:xfrm>
        <a:prstGeom prst="line">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C9DBE7-EC5C-418E-BB61-C61F8AF989B7}">
      <dsp:nvSpPr>
        <dsp:cNvPr id="0" name=""/>
        <dsp:cNvSpPr/>
      </dsp:nvSpPr>
      <dsp:spPr>
        <a:xfrm>
          <a:off x="800327" y="588895"/>
          <a:ext cx="2136227" cy="182776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32E634-DB25-4BC6-8C89-674999E26079}">
      <dsp:nvSpPr>
        <dsp:cNvPr id="0" name=""/>
        <dsp:cNvSpPr/>
      </dsp:nvSpPr>
      <dsp:spPr>
        <a:xfrm>
          <a:off x="800327" y="2416659"/>
          <a:ext cx="2136227" cy="209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lvl="0" algn="ctr" defTabSz="711200">
            <a:lnSpc>
              <a:spcPct val="90000"/>
            </a:lnSpc>
            <a:spcBef>
              <a:spcPct val="0"/>
            </a:spcBef>
            <a:spcAft>
              <a:spcPct val="35000"/>
            </a:spcAft>
          </a:pPr>
          <a:r>
            <a:rPr lang="es-EC" sz="1600" kern="1200" dirty="0" smtClean="0"/>
            <a:t>Proteger al ecosistema, personas, y vida silvestre</a:t>
          </a:r>
          <a:endParaRPr lang="es-EC" sz="1600" kern="1200" dirty="0"/>
        </a:p>
      </dsp:txBody>
      <dsp:txXfrm>
        <a:off x="800327" y="2416659"/>
        <a:ext cx="2136227" cy="2098543"/>
      </dsp:txXfrm>
    </dsp:sp>
    <dsp:sp modelId="{C483E8BC-6FFB-42C2-AC9F-0AB234F80F8A}">
      <dsp:nvSpPr>
        <dsp:cNvPr id="0" name=""/>
        <dsp:cNvSpPr/>
      </dsp:nvSpPr>
      <dsp:spPr>
        <a:xfrm>
          <a:off x="687502" y="2205"/>
          <a:ext cx="2256498" cy="451299"/>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RAINFOREST ALLIANCE</a:t>
          </a:r>
          <a:endParaRPr lang="es-EC" sz="1600" b="1" kern="1200" dirty="0">
            <a:solidFill>
              <a:schemeClr val="tx1"/>
            </a:solidFill>
          </a:endParaRPr>
        </a:p>
      </dsp:txBody>
      <dsp:txXfrm>
        <a:off x="687502" y="2205"/>
        <a:ext cx="2256498" cy="451299"/>
      </dsp:txXfrm>
    </dsp:sp>
    <dsp:sp modelId="{7F8A98E8-516D-49E1-BC3C-EE49DE9695CA}">
      <dsp:nvSpPr>
        <dsp:cNvPr id="0" name=""/>
        <dsp:cNvSpPr/>
      </dsp:nvSpPr>
      <dsp:spPr>
        <a:xfrm>
          <a:off x="3395982" y="453505"/>
          <a:ext cx="0" cy="4061697"/>
        </a:xfrm>
        <a:prstGeom prst="line">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362B21-9E36-4C28-9D24-A3F77A57A5DD}">
      <dsp:nvSpPr>
        <dsp:cNvPr id="0" name=""/>
        <dsp:cNvSpPr/>
      </dsp:nvSpPr>
      <dsp:spPr>
        <a:xfrm>
          <a:off x="3508807" y="588895"/>
          <a:ext cx="2136227" cy="1827763"/>
        </a:xfrm>
        <a:prstGeom prst="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11C35B-3204-4CF2-B8E0-941BE12DEA63}">
      <dsp:nvSpPr>
        <dsp:cNvPr id="0" name=""/>
        <dsp:cNvSpPr/>
      </dsp:nvSpPr>
      <dsp:spPr>
        <a:xfrm>
          <a:off x="3508807" y="2416659"/>
          <a:ext cx="2136227" cy="209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lvl="0" algn="ctr" defTabSz="711200">
            <a:lnSpc>
              <a:spcPct val="90000"/>
            </a:lnSpc>
            <a:spcBef>
              <a:spcPct val="0"/>
            </a:spcBef>
            <a:spcAft>
              <a:spcPct val="35000"/>
            </a:spcAft>
          </a:pPr>
          <a:r>
            <a:rPr lang="es-EC" sz="1600" kern="1200" dirty="0" smtClean="0"/>
            <a:t>Reducción del impacto humano sobre el medioambiente.</a:t>
          </a:r>
          <a:endParaRPr lang="es-EC" sz="1600" kern="1200" dirty="0"/>
        </a:p>
      </dsp:txBody>
      <dsp:txXfrm>
        <a:off x="3508807" y="2416659"/>
        <a:ext cx="2136227" cy="2098543"/>
      </dsp:txXfrm>
    </dsp:sp>
    <dsp:sp modelId="{E3830ECB-1A17-4FB7-ADDB-9D9105DFFA24}">
      <dsp:nvSpPr>
        <dsp:cNvPr id="0" name=""/>
        <dsp:cNvSpPr/>
      </dsp:nvSpPr>
      <dsp:spPr>
        <a:xfrm>
          <a:off x="3395982" y="2205"/>
          <a:ext cx="2256498" cy="451299"/>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CERTIFICACIÓN ORGÁNICA</a:t>
          </a:r>
          <a:endParaRPr lang="es-EC" sz="1600" b="1" kern="1200" dirty="0">
            <a:solidFill>
              <a:schemeClr val="tx1"/>
            </a:solidFill>
          </a:endParaRPr>
        </a:p>
      </dsp:txBody>
      <dsp:txXfrm>
        <a:off x="3395982" y="2205"/>
        <a:ext cx="2256498" cy="451299"/>
      </dsp:txXfrm>
    </dsp:sp>
    <dsp:sp modelId="{6320C415-B434-4F28-9004-791D915C125E}">
      <dsp:nvSpPr>
        <dsp:cNvPr id="0" name=""/>
        <dsp:cNvSpPr/>
      </dsp:nvSpPr>
      <dsp:spPr>
        <a:xfrm>
          <a:off x="6104462" y="453505"/>
          <a:ext cx="0" cy="4061697"/>
        </a:xfrm>
        <a:prstGeom prst="line">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CB0EC5-454D-46CA-B8C1-2C40A411143E}">
      <dsp:nvSpPr>
        <dsp:cNvPr id="0" name=""/>
        <dsp:cNvSpPr/>
      </dsp:nvSpPr>
      <dsp:spPr>
        <a:xfrm>
          <a:off x="6217287" y="588895"/>
          <a:ext cx="2136227" cy="1827763"/>
        </a:xfrm>
        <a:prstGeom prst="rect">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B464FE-9B90-4459-9A8B-F4BFAB65D9C0}">
      <dsp:nvSpPr>
        <dsp:cNvPr id="0" name=""/>
        <dsp:cNvSpPr/>
      </dsp:nvSpPr>
      <dsp:spPr>
        <a:xfrm>
          <a:off x="6217287" y="2416659"/>
          <a:ext cx="2136227" cy="209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lvl="0" algn="ctr" defTabSz="711200">
            <a:lnSpc>
              <a:spcPct val="90000"/>
            </a:lnSpc>
            <a:spcBef>
              <a:spcPct val="0"/>
            </a:spcBef>
            <a:spcAft>
              <a:spcPct val="35000"/>
            </a:spcAft>
          </a:pPr>
          <a:r>
            <a:rPr lang="es-EC" sz="1600" kern="1200" dirty="0" smtClean="0"/>
            <a:t>OMC generar  beneficio y desarrollo para los pequeños productores</a:t>
          </a:r>
          <a:endParaRPr lang="es-EC" sz="1600" kern="1200" dirty="0"/>
        </a:p>
      </dsp:txBody>
      <dsp:txXfrm>
        <a:off x="6217287" y="2416659"/>
        <a:ext cx="2136227" cy="2098543"/>
      </dsp:txXfrm>
    </dsp:sp>
    <dsp:sp modelId="{4F1BA288-11AB-498D-8781-7FADD1B401DA}">
      <dsp:nvSpPr>
        <dsp:cNvPr id="0" name=""/>
        <dsp:cNvSpPr/>
      </dsp:nvSpPr>
      <dsp:spPr>
        <a:xfrm>
          <a:off x="6104462" y="2205"/>
          <a:ext cx="2256498" cy="451299"/>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COMERCIO JUSTO </a:t>
          </a:r>
          <a:endParaRPr lang="es-EC" sz="1600" b="1" kern="1200" dirty="0">
            <a:solidFill>
              <a:schemeClr val="tx1"/>
            </a:solidFill>
          </a:endParaRPr>
        </a:p>
      </dsp:txBody>
      <dsp:txXfrm>
        <a:off x="6104462" y="2205"/>
        <a:ext cx="2256498" cy="45129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8E1B3-6A35-4360-9A97-B3F6DAB84998}">
      <dsp:nvSpPr>
        <dsp:cNvPr id="0" name=""/>
        <dsp:cNvSpPr/>
      </dsp:nvSpPr>
      <dsp:spPr>
        <a:xfrm>
          <a:off x="1294767" y="2197711"/>
          <a:ext cx="2595885" cy="0"/>
        </a:xfrm>
        <a:prstGeom prst="line">
          <a:avLst/>
        </a:prstGeom>
        <a:noFill/>
        <a:ln w="19050" cap="rnd"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B98DCC-DCC1-4AD6-B833-CAA19B75EE59}">
      <dsp:nvSpPr>
        <dsp:cNvPr id="0" name=""/>
        <dsp:cNvSpPr/>
      </dsp:nvSpPr>
      <dsp:spPr>
        <a:xfrm>
          <a:off x="1294767" y="1292771"/>
          <a:ext cx="2223566" cy="0"/>
        </a:xfrm>
        <a:prstGeom prst="line">
          <a:avLst/>
        </a:prstGeom>
        <a:noFill/>
        <a:ln w="19050" cap="rnd"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1BEC716-EACB-4265-B56E-8F43D4638705}">
      <dsp:nvSpPr>
        <dsp:cNvPr id="0" name=""/>
        <dsp:cNvSpPr/>
      </dsp:nvSpPr>
      <dsp:spPr>
        <a:xfrm>
          <a:off x="1294767" y="387831"/>
          <a:ext cx="2595885" cy="0"/>
        </a:xfrm>
        <a:prstGeom prst="line">
          <a:avLst/>
        </a:prstGeom>
        <a:noFill/>
        <a:ln w="19050" cap="rnd"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07D74F-61B4-4BE8-AAFA-090616027A02}">
      <dsp:nvSpPr>
        <dsp:cNvPr id="0" name=""/>
        <dsp:cNvSpPr/>
      </dsp:nvSpPr>
      <dsp:spPr>
        <a:xfrm>
          <a:off x="1996" y="0"/>
          <a:ext cx="2585543" cy="2585543"/>
        </a:xfrm>
        <a:prstGeom prst="ellipse">
          <a:avLst/>
        </a:prstGeom>
        <a:blipFill rotWithShape="1">
          <a:blip xmlns:r="http://schemas.openxmlformats.org/officeDocument/2006/relationships" r:embed="rId1"/>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F96B0B9-F63D-49B5-8BCC-812F720FBE62}">
      <dsp:nvSpPr>
        <dsp:cNvPr id="0" name=""/>
        <dsp:cNvSpPr/>
      </dsp:nvSpPr>
      <dsp:spPr>
        <a:xfrm>
          <a:off x="251118" y="1372923"/>
          <a:ext cx="2087298" cy="853229"/>
        </a:xfrm>
        <a:prstGeom prst="rect">
          <a:avLst/>
        </a:prstGeom>
        <a:noFill/>
        <a:ln>
          <a:noFill/>
        </a:ln>
        <a:effectLst>
          <a:outerShdw blurRad="38100" dist="254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lvl="0" algn="ctr" defTabSz="1289050">
            <a:lnSpc>
              <a:spcPct val="90000"/>
            </a:lnSpc>
            <a:spcBef>
              <a:spcPct val="0"/>
            </a:spcBef>
            <a:spcAft>
              <a:spcPct val="35000"/>
            </a:spcAft>
          </a:pPr>
          <a:r>
            <a:rPr lang="es-EC" sz="2900" b="0" kern="1200" cap="none" spc="0" smtClean="0">
              <a:ln w="10160">
                <a:prstDash val="solid"/>
              </a:ln>
              <a:effectLst>
                <a:outerShdw blurRad="38100" dist="32000" dir="5400000" algn="tl">
                  <a:srgbClr val="000000">
                    <a:alpha val="30000"/>
                  </a:srgbClr>
                </a:outerShdw>
              </a:effectLst>
            </a:rPr>
            <a:t>REGISTROS</a:t>
          </a:r>
          <a:endParaRPr lang="es-EC" sz="2900" b="0" kern="1200" cap="none" spc="0" dirty="0">
            <a:ln w="10160">
              <a:prstDash val="solid"/>
            </a:ln>
            <a:effectLst>
              <a:outerShdw blurRad="38100" dist="32000" dir="5400000" algn="tl">
                <a:srgbClr val="000000">
                  <a:alpha val="30000"/>
                </a:srgbClr>
              </a:outerShdw>
            </a:effectLst>
          </a:endParaRPr>
        </a:p>
      </dsp:txBody>
      <dsp:txXfrm>
        <a:off x="251118" y="1372923"/>
        <a:ext cx="2087298" cy="853229"/>
      </dsp:txXfrm>
    </dsp:sp>
    <dsp:sp modelId="{22F98F7D-8E73-4549-BBE8-A2F44C060FE0}">
      <dsp:nvSpPr>
        <dsp:cNvPr id="0" name=""/>
        <dsp:cNvSpPr/>
      </dsp:nvSpPr>
      <dsp:spPr>
        <a:xfrm>
          <a:off x="3502821" y="0"/>
          <a:ext cx="775662" cy="775662"/>
        </a:xfrm>
        <a:prstGeom prst="ellipse">
          <a:avLst/>
        </a:prstGeom>
        <a:blipFill rotWithShape="1">
          <a:blip xmlns:r="http://schemas.openxmlformats.org/officeDocument/2006/relationships" r:embed="rId2"/>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B8CA3921-E7AF-4799-8701-16FC5AEF0DC6}">
      <dsp:nvSpPr>
        <dsp:cNvPr id="0" name=""/>
        <dsp:cNvSpPr/>
      </dsp:nvSpPr>
      <dsp:spPr>
        <a:xfrm>
          <a:off x="4278484" y="0"/>
          <a:ext cx="492358" cy="775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s-EC" sz="1900" kern="1200" dirty="0" smtClean="0"/>
            <a:t>SRI</a:t>
          </a:r>
          <a:endParaRPr lang="es-EC" sz="1900" kern="1200" dirty="0"/>
        </a:p>
      </dsp:txBody>
      <dsp:txXfrm>
        <a:off x="4278484" y="0"/>
        <a:ext cx="492358" cy="775662"/>
      </dsp:txXfrm>
    </dsp:sp>
    <dsp:sp modelId="{084B31C7-C5E2-4183-9855-431298FF6F59}">
      <dsp:nvSpPr>
        <dsp:cNvPr id="0" name=""/>
        <dsp:cNvSpPr/>
      </dsp:nvSpPr>
      <dsp:spPr>
        <a:xfrm>
          <a:off x="3130503" y="904940"/>
          <a:ext cx="775662" cy="775662"/>
        </a:xfrm>
        <a:prstGeom prst="ellipse">
          <a:avLst/>
        </a:prstGeom>
        <a:blipFill rotWithShape="1">
          <a:blip xmlns:r="http://schemas.openxmlformats.org/officeDocument/2006/relationships" r:embed="rId3"/>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4594580-62B4-4D72-8D4F-D17E8E8C9579}">
      <dsp:nvSpPr>
        <dsp:cNvPr id="0" name=""/>
        <dsp:cNvSpPr/>
      </dsp:nvSpPr>
      <dsp:spPr>
        <a:xfrm>
          <a:off x="3906166" y="904940"/>
          <a:ext cx="2610123" cy="775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s-EC" sz="1900" kern="1200" dirty="0" smtClean="0"/>
            <a:t>Certificado Digital-Registro </a:t>
          </a:r>
          <a:r>
            <a:rPr lang="es-EC" sz="1900" kern="1200" dirty="0" err="1" smtClean="0"/>
            <a:t>Ecuapass</a:t>
          </a:r>
          <a:endParaRPr lang="es-EC" sz="1900" kern="1200" dirty="0"/>
        </a:p>
      </dsp:txBody>
      <dsp:txXfrm>
        <a:off x="3906166" y="904940"/>
        <a:ext cx="2610123" cy="775662"/>
      </dsp:txXfrm>
    </dsp:sp>
    <dsp:sp modelId="{F0DC5DC9-E484-432E-A08E-F11005E9450E}">
      <dsp:nvSpPr>
        <dsp:cNvPr id="0" name=""/>
        <dsp:cNvSpPr/>
      </dsp:nvSpPr>
      <dsp:spPr>
        <a:xfrm>
          <a:off x="3502821" y="1809880"/>
          <a:ext cx="775662" cy="775662"/>
        </a:xfrm>
        <a:prstGeom prst="ellipse">
          <a:avLst/>
        </a:prstGeom>
        <a:blipFill rotWithShape="1">
          <a:blip xmlns:r="http://schemas.openxmlformats.org/officeDocument/2006/relationships" r:embed="rId4"/>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79F095-10B3-4C4B-8B74-B6A4EEF2B7CC}">
      <dsp:nvSpPr>
        <dsp:cNvPr id="0" name=""/>
        <dsp:cNvSpPr/>
      </dsp:nvSpPr>
      <dsp:spPr>
        <a:xfrm>
          <a:off x="4278484" y="1809880"/>
          <a:ext cx="3838809" cy="775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s-EC" sz="1900" kern="1200" dirty="0" smtClean="0"/>
            <a:t>Registro de operador para exportación de plantas o productos vegetales</a:t>
          </a:r>
          <a:endParaRPr lang="es-EC" sz="1900" kern="1200" dirty="0"/>
        </a:p>
      </dsp:txBody>
      <dsp:txXfrm>
        <a:off x="4278484" y="1809880"/>
        <a:ext cx="3838809" cy="77566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99999-84D5-4A67-AE62-EF31380075A2}">
      <dsp:nvSpPr>
        <dsp:cNvPr id="0" name=""/>
        <dsp:cNvSpPr/>
      </dsp:nvSpPr>
      <dsp:spPr>
        <a:xfrm>
          <a:off x="1577551" y="2806260"/>
          <a:ext cx="3105805" cy="0"/>
        </a:xfrm>
        <a:prstGeom prst="line">
          <a:avLst/>
        </a:prstGeom>
        <a:noFill/>
        <a:ln w="19050"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E8E1B3-6A35-4360-9A97-B3F6DAB84998}">
      <dsp:nvSpPr>
        <dsp:cNvPr id="0" name=""/>
        <dsp:cNvSpPr/>
      </dsp:nvSpPr>
      <dsp:spPr>
        <a:xfrm>
          <a:off x="1577551" y="2040056"/>
          <a:ext cx="2585543" cy="0"/>
        </a:xfrm>
        <a:prstGeom prst="line">
          <a:avLst/>
        </a:prstGeom>
        <a:noFill/>
        <a:ln w="19050"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B98DCC-DCC1-4AD6-B833-CAA19B75EE59}">
      <dsp:nvSpPr>
        <dsp:cNvPr id="0" name=""/>
        <dsp:cNvSpPr/>
      </dsp:nvSpPr>
      <dsp:spPr>
        <a:xfrm>
          <a:off x="1577551" y="1113045"/>
          <a:ext cx="2585543" cy="0"/>
        </a:xfrm>
        <a:prstGeom prst="line">
          <a:avLst/>
        </a:prstGeom>
        <a:noFill/>
        <a:ln w="19050"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1BEC716-EACB-4265-B56E-8F43D4638705}">
      <dsp:nvSpPr>
        <dsp:cNvPr id="0" name=""/>
        <dsp:cNvSpPr/>
      </dsp:nvSpPr>
      <dsp:spPr>
        <a:xfrm>
          <a:off x="1577551" y="346841"/>
          <a:ext cx="3105805" cy="0"/>
        </a:xfrm>
        <a:prstGeom prst="line">
          <a:avLst/>
        </a:prstGeom>
        <a:noFill/>
        <a:ln w="19050"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07D74F-61B4-4BE8-AAFA-090616027A02}">
      <dsp:nvSpPr>
        <dsp:cNvPr id="0" name=""/>
        <dsp:cNvSpPr/>
      </dsp:nvSpPr>
      <dsp:spPr>
        <a:xfrm>
          <a:off x="1000" y="0"/>
          <a:ext cx="3153102" cy="3153102"/>
        </a:xfrm>
        <a:prstGeom prst="ellipse">
          <a:avLst/>
        </a:prstGeom>
        <a:blipFill rotWithShape="1">
          <a:blip xmlns:r="http://schemas.openxmlformats.org/officeDocument/2006/relationships" r:embed="rId1"/>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F96B0B9-F63D-49B5-8BCC-812F720FBE62}">
      <dsp:nvSpPr>
        <dsp:cNvPr id="0" name=""/>
        <dsp:cNvSpPr/>
      </dsp:nvSpPr>
      <dsp:spPr>
        <a:xfrm>
          <a:off x="250514" y="1674297"/>
          <a:ext cx="2654074" cy="1040523"/>
        </a:xfrm>
        <a:prstGeom prst="rect">
          <a:avLst/>
        </a:prstGeom>
        <a:noFill/>
        <a:ln>
          <a:noFill/>
        </a:ln>
        <a:effectLst>
          <a:outerShdw blurRad="38100" dist="254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lvl="0" algn="ctr" defTabSz="1289050">
            <a:lnSpc>
              <a:spcPct val="90000"/>
            </a:lnSpc>
            <a:spcBef>
              <a:spcPct val="0"/>
            </a:spcBef>
            <a:spcAft>
              <a:spcPct val="35000"/>
            </a:spcAft>
          </a:pPr>
          <a:r>
            <a:rPr lang="es-EC" sz="2900" b="0" kern="1200" cap="none" spc="0" smtClean="0">
              <a:ln w="18415" cmpd="sng">
                <a:prstDash val="solid"/>
              </a:ln>
              <a:effectLst>
                <a:outerShdw blurRad="63500" dir="3600000" algn="tl" rotWithShape="0">
                  <a:srgbClr val="000000">
                    <a:alpha val="70000"/>
                  </a:srgbClr>
                </a:outerShdw>
              </a:effectLst>
            </a:rPr>
            <a:t>INCOTERM</a:t>
          </a:r>
          <a:endParaRPr lang="es-EC" sz="2900" b="0" kern="1200" cap="none" spc="0" dirty="0">
            <a:ln w="18415" cmpd="sng">
              <a:prstDash val="solid"/>
            </a:ln>
            <a:effectLst>
              <a:outerShdw blurRad="63500" dir="3600000" algn="tl" rotWithShape="0">
                <a:srgbClr val="000000">
                  <a:alpha val="70000"/>
                </a:srgbClr>
              </a:outerShdw>
            </a:effectLst>
          </a:endParaRPr>
        </a:p>
      </dsp:txBody>
      <dsp:txXfrm>
        <a:off x="250514" y="1674297"/>
        <a:ext cx="2654074" cy="1040523"/>
      </dsp:txXfrm>
    </dsp:sp>
    <dsp:sp modelId="{22F98F7D-8E73-4549-BBE8-A2F44C060FE0}">
      <dsp:nvSpPr>
        <dsp:cNvPr id="0" name=""/>
        <dsp:cNvSpPr/>
      </dsp:nvSpPr>
      <dsp:spPr>
        <a:xfrm>
          <a:off x="4336515" y="0"/>
          <a:ext cx="693682" cy="693682"/>
        </a:xfrm>
        <a:prstGeom prst="ellipse">
          <a:avLst/>
        </a:prstGeom>
        <a:blipFill rotWithShape="1">
          <a:blip xmlns:r="http://schemas.openxmlformats.org/officeDocument/2006/relationships" r:embed="rId2"/>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B8CA3921-E7AF-4799-8701-16FC5AEF0DC6}">
      <dsp:nvSpPr>
        <dsp:cNvPr id="0" name=""/>
        <dsp:cNvSpPr/>
      </dsp:nvSpPr>
      <dsp:spPr>
        <a:xfrm>
          <a:off x="5030197" y="0"/>
          <a:ext cx="904892" cy="693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0" rIns="110490" bIns="0" numCol="1" spcCol="1270" anchor="ctr" anchorCtr="0">
          <a:noAutofit/>
        </a:bodyPr>
        <a:lstStyle/>
        <a:p>
          <a:pPr lvl="0" algn="l" defTabSz="1289050">
            <a:lnSpc>
              <a:spcPct val="90000"/>
            </a:lnSpc>
            <a:spcBef>
              <a:spcPct val="0"/>
            </a:spcBef>
            <a:spcAft>
              <a:spcPct val="35000"/>
            </a:spcAft>
          </a:pPr>
          <a:r>
            <a:rPr lang="es-EC" sz="2900" kern="1200" dirty="0" smtClean="0"/>
            <a:t>FCA</a:t>
          </a:r>
          <a:endParaRPr lang="es-EC" sz="2900" kern="1200" dirty="0"/>
        </a:p>
      </dsp:txBody>
      <dsp:txXfrm>
        <a:off x="5030197" y="0"/>
        <a:ext cx="904892" cy="693682"/>
      </dsp:txXfrm>
    </dsp:sp>
    <dsp:sp modelId="{084B31C7-C5E2-4183-9855-431298FF6F59}">
      <dsp:nvSpPr>
        <dsp:cNvPr id="0" name=""/>
        <dsp:cNvSpPr/>
      </dsp:nvSpPr>
      <dsp:spPr>
        <a:xfrm>
          <a:off x="3816253" y="766203"/>
          <a:ext cx="693682" cy="693682"/>
        </a:xfrm>
        <a:prstGeom prst="ellipse">
          <a:avLst/>
        </a:prstGeom>
        <a:blipFill rotWithShape="1">
          <a:blip xmlns:r="http://schemas.openxmlformats.org/officeDocument/2006/relationships" r:embed="rId3"/>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4594580-62B4-4D72-8D4F-D17E8E8C9579}">
      <dsp:nvSpPr>
        <dsp:cNvPr id="0" name=""/>
        <dsp:cNvSpPr/>
      </dsp:nvSpPr>
      <dsp:spPr>
        <a:xfrm>
          <a:off x="4509936" y="829273"/>
          <a:ext cx="3566318" cy="693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es-EC" sz="1700" kern="1200" dirty="0" smtClean="0"/>
            <a:t>Cláusula Aclaratoria:</a:t>
          </a:r>
        </a:p>
        <a:p>
          <a:pPr lvl="0" algn="l" defTabSz="755650">
            <a:lnSpc>
              <a:spcPct val="90000"/>
            </a:lnSpc>
            <a:spcBef>
              <a:spcPct val="0"/>
            </a:spcBef>
            <a:spcAft>
              <a:spcPct val="35000"/>
            </a:spcAft>
          </a:pPr>
          <a:r>
            <a:rPr lang="es-EC" sz="1700" kern="1200" dirty="0" smtClean="0"/>
            <a:t>Costos y riesgos descarga</a:t>
          </a:r>
        </a:p>
        <a:p>
          <a:pPr lvl="0" algn="l" defTabSz="755650">
            <a:lnSpc>
              <a:spcPct val="90000"/>
            </a:lnSpc>
            <a:spcBef>
              <a:spcPct val="0"/>
            </a:spcBef>
            <a:spcAft>
              <a:spcPct val="35000"/>
            </a:spcAft>
          </a:pPr>
          <a:r>
            <a:rPr lang="es-EC" sz="1700" kern="1200" dirty="0" smtClean="0"/>
            <a:t>Gastos contenedor cerrado</a:t>
          </a:r>
          <a:endParaRPr lang="es-EC" sz="1700" kern="1200" dirty="0"/>
        </a:p>
      </dsp:txBody>
      <dsp:txXfrm>
        <a:off x="4509936" y="829273"/>
        <a:ext cx="3566318" cy="693682"/>
      </dsp:txXfrm>
    </dsp:sp>
    <dsp:sp modelId="{F0DC5DC9-E484-432E-A08E-F11005E9450E}">
      <dsp:nvSpPr>
        <dsp:cNvPr id="0" name=""/>
        <dsp:cNvSpPr/>
      </dsp:nvSpPr>
      <dsp:spPr>
        <a:xfrm>
          <a:off x="3816253" y="1693215"/>
          <a:ext cx="693682" cy="693682"/>
        </a:xfrm>
        <a:prstGeom prst="ellipse">
          <a:avLst/>
        </a:prstGeom>
        <a:blipFill rotWithShape="1">
          <a:blip xmlns:r="http://schemas.openxmlformats.org/officeDocument/2006/relationships" r:embed="rId4"/>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79F095-10B3-4C4B-8B74-B6A4EEF2B7CC}">
      <dsp:nvSpPr>
        <dsp:cNvPr id="0" name=""/>
        <dsp:cNvSpPr/>
      </dsp:nvSpPr>
      <dsp:spPr>
        <a:xfrm>
          <a:off x="4509936" y="1693215"/>
          <a:ext cx="3083095" cy="693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es-EC" sz="1700" kern="1200" dirty="0" smtClean="0"/>
            <a:t>Trámites y gestiones aduaneras</a:t>
          </a:r>
          <a:endParaRPr lang="es-EC" sz="1700" kern="1200" dirty="0"/>
        </a:p>
      </dsp:txBody>
      <dsp:txXfrm>
        <a:off x="4509936" y="1693215"/>
        <a:ext cx="3083095" cy="693682"/>
      </dsp:txXfrm>
    </dsp:sp>
    <dsp:sp modelId="{ADB4C100-27E5-44D8-8A66-47F3796E513E}">
      <dsp:nvSpPr>
        <dsp:cNvPr id="0" name=""/>
        <dsp:cNvSpPr/>
      </dsp:nvSpPr>
      <dsp:spPr>
        <a:xfrm>
          <a:off x="4336515" y="2459419"/>
          <a:ext cx="693682" cy="693682"/>
        </a:xfrm>
        <a:prstGeom prst="ellipse">
          <a:avLst/>
        </a:prstGeom>
        <a:blipFill rotWithShape="1">
          <a:blip xmlns:r="http://schemas.openxmlformats.org/officeDocument/2006/relationships" r:embed="rId5"/>
          <a:stretch>
            <a:fillRect/>
          </a:stretch>
        </a:blipFill>
        <a:ln>
          <a:noFill/>
        </a:ln>
        <a:effectLst>
          <a:outerShdw blurRad="38100" dist="254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4EC6DE61-DBA9-41F0-8DC5-5D40B9857101}">
      <dsp:nvSpPr>
        <dsp:cNvPr id="0" name=""/>
        <dsp:cNvSpPr/>
      </dsp:nvSpPr>
      <dsp:spPr>
        <a:xfrm>
          <a:off x="5030197" y="2459419"/>
          <a:ext cx="2188355" cy="693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es-EC" sz="1700" kern="1200" dirty="0" smtClean="0"/>
            <a:t>Medio de transporte y seguro</a:t>
          </a:r>
          <a:endParaRPr lang="es-EC" sz="1700" kern="1200" dirty="0"/>
        </a:p>
      </dsp:txBody>
      <dsp:txXfrm>
        <a:off x="5030197" y="2459419"/>
        <a:ext cx="2188355" cy="69368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58A07-F9B6-4B19-A4E0-C9DF1AF075FD}">
      <dsp:nvSpPr>
        <dsp:cNvPr id="0" name=""/>
        <dsp:cNvSpPr/>
      </dsp:nvSpPr>
      <dsp:spPr>
        <a:xfrm>
          <a:off x="690898" y="448291"/>
          <a:ext cx="0" cy="4015000"/>
        </a:xfrm>
        <a:prstGeom prst="line">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50DEE9-9A2C-4D71-A733-117DB721ABBC}">
      <dsp:nvSpPr>
        <dsp:cNvPr id="0" name=""/>
        <dsp:cNvSpPr/>
      </dsp:nvSpPr>
      <dsp:spPr>
        <a:xfrm>
          <a:off x="833731" y="370048"/>
          <a:ext cx="2049056" cy="2230903"/>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5317EB-C9DC-4430-9A74-7FC090471D32}">
      <dsp:nvSpPr>
        <dsp:cNvPr id="0" name=""/>
        <dsp:cNvSpPr/>
      </dsp:nvSpPr>
      <dsp:spPr>
        <a:xfrm>
          <a:off x="802426" y="2388875"/>
          <a:ext cx="2111667" cy="2074417"/>
        </a:xfrm>
        <a:prstGeom prst="rect">
          <a:avLst/>
        </a:prstGeom>
        <a:noFill/>
        <a:ln>
          <a:noFill/>
        </a:ln>
        <a:effectLst/>
      </dsp:spPr>
      <dsp:style>
        <a:lnRef idx="0">
          <a:scrgbClr r="0" g="0" b="0"/>
        </a:lnRef>
        <a:fillRef idx="0">
          <a:scrgbClr r="0" g="0" b="0"/>
        </a:fillRef>
        <a:effectRef idx="0">
          <a:scrgbClr r="0" g="0" b="0"/>
        </a:effectRef>
        <a:fontRef idx="minor"/>
      </dsp:style>
    </dsp:sp>
    <dsp:sp modelId="{24E1C9CC-04A2-4C14-AB0B-E8E2AF83880F}">
      <dsp:nvSpPr>
        <dsp:cNvPr id="0" name=""/>
        <dsp:cNvSpPr/>
      </dsp:nvSpPr>
      <dsp:spPr>
        <a:xfrm>
          <a:off x="690898" y="2180"/>
          <a:ext cx="2230556" cy="446111"/>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Envases</a:t>
          </a:r>
          <a:endParaRPr lang="es-EC" sz="1600" b="1" kern="1200" dirty="0">
            <a:solidFill>
              <a:schemeClr val="tx1"/>
            </a:solidFill>
          </a:endParaRPr>
        </a:p>
      </dsp:txBody>
      <dsp:txXfrm>
        <a:off x="690898" y="2180"/>
        <a:ext cx="2230556" cy="446111"/>
      </dsp:txXfrm>
    </dsp:sp>
    <dsp:sp modelId="{F8ADB6DC-B1C2-430E-AD79-9D54A537CCE1}">
      <dsp:nvSpPr>
        <dsp:cNvPr id="0" name=""/>
        <dsp:cNvSpPr/>
      </dsp:nvSpPr>
      <dsp:spPr>
        <a:xfrm>
          <a:off x="3461843" y="448291"/>
          <a:ext cx="0" cy="4015000"/>
        </a:xfrm>
        <a:prstGeom prst="line">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38E9D5-001A-498D-B4EB-AD6D9514A244}">
      <dsp:nvSpPr>
        <dsp:cNvPr id="0" name=""/>
        <dsp:cNvSpPr/>
      </dsp:nvSpPr>
      <dsp:spPr>
        <a:xfrm>
          <a:off x="3620155" y="597879"/>
          <a:ext cx="2490563" cy="1806750"/>
        </a:xfrm>
        <a:prstGeom prst="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246FC-BB93-49A0-A0B3-74F2D62E01A1}">
      <dsp:nvSpPr>
        <dsp:cNvPr id="0" name=""/>
        <dsp:cNvSpPr/>
      </dsp:nvSpPr>
      <dsp:spPr>
        <a:xfrm>
          <a:off x="3573371" y="2388875"/>
          <a:ext cx="2111667" cy="2074417"/>
        </a:xfrm>
        <a:prstGeom prst="rect">
          <a:avLst/>
        </a:prstGeom>
        <a:noFill/>
        <a:ln>
          <a:noFill/>
        </a:ln>
        <a:effectLst/>
      </dsp:spPr>
      <dsp:style>
        <a:lnRef idx="0">
          <a:scrgbClr r="0" g="0" b="0"/>
        </a:lnRef>
        <a:fillRef idx="0">
          <a:scrgbClr r="0" g="0" b="0"/>
        </a:fillRef>
        <a:effectRef idx="0">
          <a:scrgbClr r="0" g="0" b="0"/>
        </a:effectRef>
        <a:fontRef idx="minor"/>
      </dsp:style>
    </dsp:sp>
    <dsp:sp modelId="{5F5DC58D-9B58-412B-A0DB-C4411DA77CE8}">
      <dsp:nvSpPr>
        <dsp:cNvPr id="0" name=""/>
        <dsp:cNvSpPr/>
      </dsp:nvSpPr>
      <dsp:spPr>
        <a:xfrm>
          <a:off x="3477591" y="2180"/>
          <a:ext cx="2230556" cy="446111"/>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Unidad de carga</a:t>
          </a:r>
          <a:endParaRPr lang="es-EC" sz="1600" b="1" kern="1200" dirty="0">
            <a:solidFill>
              <a:schemeClr val="tx1"/>
            </a:solidFill>
          </a:endParaRPr>
        </a:p>
      </dsp:txBody>
      <dsp:txXfrm>
        <a:off x="3477591" y="2180"/>
        <a:ext cx="2230556" cy="446111"/>
      </dsp:txXfrm>
    </dsp:sp>
    <dsp:sp modelId="{F93407FA-B62B-4E19-8AAA-9B05DD53D2CC}">
      <dsp:nvSpPr>
        <dsp:cNvPr id="0" name=""/>
        <dsp:cNvSpPr/>
      </dsp:nvSpPr>
      <dsp:spPr>
        <a:xfrm>
          <a:off x="6336955" y="448291"/>
          <a:ext cx="0" cy="4015000"/>
        </a:xfrm>
        <a:prstGeom prst="line">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24C7C6-4B4C-40D8-992E-093EED836AB4}">
      <dsp:nvSpPr>
        <dsp:cNvPr id="0" name=""/>
        <dsp:cNvSpPr/>
      </dsp:nvSpPr>
      <dsp:spPr>
        <a:xfrm>
          <a:off x="6448483" y="582124"/>
          <a:ext cx="2111667" cy="1806750"/>
        </a:xfrm>
        <a:prstGeom prst="rect">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31FD0F-5C54-4BA9-A785-3475EA5E7A59}">
      <dsp:nvSpPr>
        <dsp:cNvPr id="0" name=""/>
        <dsp:cNvSpPr/>
      </dsp:nvSpPr>
      <dsp:spPr>
        <a:xfrm>
          <a:off x="6448483" y="2388875"/>
          <a:ext cx="2111667" cy="2074417"/>
        </a:xfrm>
        <a:prstGeom prst="rect">
          <a:avLst/>
        </a:prstGeom>
        <a:noFill/>
        <a:ln>
          <a:noFill/>
        </a:ln>
        <a:effectLst/>
      </dsp:spPr>
      <dsp:style>
        <a:lnRef idx="0">
          <a:scrgbClr r="0" g="0" b="0"/>
        </a:lnRef>
        <a:fillRef idx="0">
          <a:scrgbClr r="0" g="0" b="0"/>
        </a:fillRef>
        <a:effectRef idx="0">
          <a:scrgbClr r="0" g="0" b="0"/>
        </a:effectRef>
        <a:fontRef idx="minor"/>
      </dsp:style>
    </dsp:sp>
    <dsp:sp modelId="{E0573429-0CCD-4F88-B0F2-BFDB42DF179A}">
      <dsp:nvSpPr>
        <dsp:cNvPr id="0" name=""/>
        <dsp:cNvSpPr/>
      </dsp:nvSpPr>
      <dsp:spPr>
        <a:xfrm>
          <a:off x="6336955" y="2180"/>
          <a:ext cx="2230556" cy="446111"/>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Documentos habilitantes</a:t>
          </a:r>
          <a:endParaRPr lang="es-EC" sz="1600" b="1" kern="1200" dirty="0">
            <a:solidFill>
              <a:schemeClr val="tx1"/>
            </a:solidFill>
          </a:endParaRPr>
        </a:p>
      </dsp:txBody>
      <dsp:txXfrm>
        <a:off x="6336955" y="2180"/>
        <a:ext cx="2230556" cy="4461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8E032-D8FC-4C03-AFDA-5504B3D54033}">
      <dsp:nvSpPr>
        <dsp:cNvPr id="0" name=""/>
        <dsp:cNvSpPr/>
      </dsp:nvSpPr>
      <dsp:spPr>
        <a:xfrm rot="5400000">
          <a:off x="1695037" y="54996"/>
          <a:ext cx="843533" cy="733874"/>
        </a:xfrm>
        <a:prstGeom prst="hexagon">
          <a:avLst>
            <a:gd name="adj" fmla="val 25000"/>
            <a:gd name="vf" fmla="val 11547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2600 ha</a:t>
          </a:r>
          <a:endParaRPr lang="es-EC" sz="1400" kern="1200" dirty="0"/>
        </a:p>
      </dsp:txBody>
      <dsp:txXfrm rot="-5400000">
        <a:off x="1864228" y="131618"/>
        <a:ext cx="505150" cy="580631"/>
      </dsp:txXfrm>
    </dsp:sp>
    <dsp:sp modelId="{D635C88B-148B-4EC0-B086-5C042B321CFB}">
      <dsp:nvSpPr>
        <dsp:cNvPr id="0" name=""/>
        <dsp:cNvSpPr/>
      </dsp:nvSpPr>
      <dsp:spPr>
        <a:xfrm>
          <a:off x="2506010" y="168873"/>
          <a:ext cx="941383" cy="506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t>CCN51</a:t>
          </a:r>
          <a:endParaRPr lang="es-EC" sz="1400" kern="1200" dirty="0"/>
        </a:p>
      </dsp:txBody>
      <dsp:txXfrm>
        <a:off x="2506010" y="168873"/>
        <a:ext cx="941383" cy="506120"/>
      </dsp:txXfrm>
    </dsp:sp>
    <dsp:sp modelId="{B7BBE9DF-6A1D-48B6-A94A-4F590CDAC48F}">
      <dsp:nvSpPr>
        <dsp:cNvPr id="0" name=""/>
        <dsp:cNvSpPr/>
      </dsp:nvSpPr>
      <dsp:spPr>
        <a:xfrm rot="5400000">
          <a:off x="902453" y="54996"/>
          <a:ext cx="843533" cy="733874"/>
        </a:xfrm>
        <a:prstGeom prst="hexagon">
          <a:avLst>
            <a:gd name="adj" fmla="val 25000"/>
            <a:gd name="vf" fmla="val 115470"/>
          </a:avLst>
        </a:prstGeom>
        <a:solidFill>
          <a:schemeClr val="accent4">
            <a:hueOff val="-303945"/>
            <a:satOff val="-1535"/>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a:p>
      </dsp:txBody>
      <dsp:txXfrm rot="-5400000">
        <a:off x="1071644" y="131618"/>
        <a:ext cx="505150" cy="580631"/>
      </dsp:txXfrm>
    </dsp:sp>
    <dsp:sp modelId="{0A23438B-A959-4D59-9933-1DD0321AEE38}">
      <dsp:nvSpPr>
        <dsp:cNvPr id="0" name=""/>
        <dsp:cNvSpPr/>
      </dsp:nvSpPr>
      <dsp:spPr>
        <a:xfrm rot="5400000">
          <a:off x="1297226" y="770988"/>
          <a:ext cx="843533" cy="733874"/>
        </a:xfrm>
        <a:prstGeom prst="hexagon">
          <a:avLst>
            <a:gd name="adj" fmla="val 25000"/>
            <a:gd name="vf" fmla="val 115470"/>
          </a:avLst>
        </a:prstGeom>
        <a:solidFill>
          <a:schemeClr val="accent4">
            <a:hueOff val="-607890"/>
            <a:satOff val="-3070"/>
            <a:lumOff val="-43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1951 ha</a:t>
          </a:r>
        </a:p>
      </dsp:txBody>
      <dsp:txXfrm rot="-5400000">
        <a:off x="1466417" y="847610"/>
        <a:ext cx="505150" cy="580631"/>
      </dsp:txXfrm>
    </dsp:sp>
    <dsp:sp modelId="{9028D913-B151-4E2F-AC18-70CFC1D21B3A}">
      <dsp:nvSpPr>
        <dsp:cNvPr id="0" name=""/>
        <dsp:cNvSpPr/>
      </dsp:nvSpPr>
      <dsp:spPr>
        <a:xfrm>
          <a:off x="410673" y="884865"/>
          <a:ext cx="911016" cy="506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es-EC" sz="1400" kern="1200" dirty="0" smtClean="0"/>
            <a:t>Nacional</a:t>
          </a:r>
          <a:endParaRPr lang="es-EC" sz="1400" kern="1200" dirty="0"/>
        </a:p>
      </dsp:txBody>
      <dsp:txXfrm>
        <a:off x="410673" y="884865"/>
        <a:ext cx="911016" cy="506120"/>
      </dsp:txXfrm>
    </dsp:sp>
    <dsp:sp modelId="{8AF33E9D-7948-4338-88D7-6624EC2E66BD}">
      <dsp:nvSpPr>
        <dsp:cNvPr id="0" name=""/>
        <dsp:cNvSpPr/>
      </dsp:nvSpPr>
      <dsp:spPr>
        <a:xfrm rot="5400000">
          <a:off x="2089810" y="770988"/>
          <a:ext cx="843533" cy="733874"/>
        </a:xfrm>
        <a:prstGeom prst="hexagon">
          <a:avLst>
            <a:gd name="adj" fmla="val 25000"/>
            <a:gd name="vf" fmla="val 115470"/>
          </a:avLst>
        </a:prstGeom>
        <a:solidFill>
          <a:schemeClr val="accent4">
            <a:hueOff val="-911835"/>
            <a:satOff val="-4605"/>
            <a:lumOff val="-647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a:p>
      </dsp:txBody>
      <dsp:txXfrm rot="-5400000">
        <a:off x="2259001" y="847610"/>
        <a:ext cx="505150" cy="58063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9B291-AACD-4591-A3C2-6FA63B73AE9D}">
      <dsp:nvSpPr>
        <dsp:cNvPr id="0" name=""/>
        <dsp:cNvSpPr/>
      </dsp:nvSpPr>
      <dsp:spPr>
        <a:xfrm>
          <a:off x="475948" y="829"/>
          <a:ext cx="1851743" cy="740697"/>
        </a:xfrm>
        <a:prstGeom prst="chevron">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t>CCN51</a:t>
          </a:r>
        </a:p>
      </dsp:txBody>
      <dsp:txXfrm>
        <a:off x="846297" y="829"/>
        <a:ext cx="1111046" cy="740697"/>
      </dsp:txXfrm>
    </dsp:sp>
    <dsp:sp modelId="{056F9B84-E7DC-4B52-93CD-9B5EB01BB9BC}">
      <dsp:nvSpPr>
        <dsp:cNvPr id="0" name=""/>
        <dsp:cNvSpPr/>
      </dsp:nvSpPr>
      <dsp:spPr>
        <a:xfrm>
          <a:off x="2086964" y="63789"/>
          <a:ext cx="1536947" cy="614778"/>
        </a:xfrm>
        <a:prstGeom prst="chevron">
          <a:avLst/>
        </a:prstGeom>
        <a:solidFill>
          <a:schemeClr val="accent3">
            <a:tint val="40000"/>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EC" sz="1800" kern="1200" dirty="0" smtClean="0"/>
            <a:t>(20-25 </a:t>
          </a:r>
          <a:r>
            <a:rPr lang="es-EC" sz="1800" kern="1200" dirty="0" err="1" smtClean="0"/>
            <a:t>qq</a:t>
          </a:r>
          <a:r>
            <a:rPr lang="es-EC" sz="1800" kern="1200" dirty="0" smtClean="0"/>
            <a:t>)</a:t>
          </a:r>
        </a:p>
      </dsp:txBody>
      <dsp:txXfrm>
        <a:off x="2394353" y="63789"/>
        <a:ext cx="922169" cy="614778"/>
      </dsp:txXfrm>
    </dsp:sp>
    <dsp:sp modelId="{C63EA2F7-C500-49C7-B5C2-1B813A5977D7}">
      <dsp:nvSpPr>
        <dsp:cNvPr id="0" name=""/>
        <dsp:cNvSpPr/>
      </dsp:nvSpPr>
      <dsp:spPr>
        <a:xfrm>
          <a:off x="475948" y="845224"/>
          <a:ext cx="1851743" cy="740697"/>
        </a:xfrm>
        <a:prstGeom prst="chevron">
          <a:avLst/>
        </a:prstGeom>
        <a:solidFill>
          <a:schemeClr val="accent3">
            <a:hueOff val="-1433403"/>
            <a:satOff val="1180"/>
            <a:lumOff val="-98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t>Nacional</a:t>
          </a:r>
          <a:endParaRPr lang="es-EC" sz="2000" kern="1200" dirty="0"/>
        </a:p>
      </dsp:txBody>
      <dsp:txXfrm>
        <a:off x="846297" y="845224"/>
        <a:ext cx="1111046" cy="740697"/>
      </dsp:txXfrm>
    </dsp:sp>
    <dsp:sp modelId="{A49613D3-FC2F-49F8-863E-25330EF305B7}">
      <dsp:nvSpPr>
        <dsp:cNvPr id="0" name=""/>
        <dsp:cNvSpPr/>
      </dsp:nvSpPr>
      <dsp:spPr>
        <a:xfrm>
          <a:off x="2086964" y="908184"/>
          <a:ext cx="1536947" cy="614778"/>
        </a:xfrm>
        <a:prstGeom prst="chevron">
          <a:avLst/>
        </a:prstGeom>
        <a:solidFill>
          <a:schemeClr val="accent3">
            <a:tint val="40000"/>
            <a:alpha val="90000"/>
            <a:hueOff val="-1658172"/>
            <a:satOff val="1149"/>
            <a:lumOff val="2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smtClean="0"/>
            <a:t>(</a:t>
          </a:r>
          <a:r>
            <a:rPr lang="es-EC" sz="2000" kern="1200" dirty="0" smtClean="0"/>
            <a:t>6–8 </a:t>
          </a:r>
          <a:r>
            <a:rPr lang="es-EC" sz="2000" kern="1200" dirty="0" err="1" smtClean="0"/>
            <a:t>qq</a:t>
          </a:r>
          <a:r>
            <a:rPr lang="es-EC" sz="2000" kern="1200" dirty="0" smtClean="0"/>
            <a:t>)</a:t>
          </a:r>
          <a:endParaRPr lang="es-EC" sz="2000" kern="1200" dirty="0"/>
        </a:p>
      </dsp:txBody>
      <dsp:txXfrm>
        <a:off x="2394353" y="908184"/>
        <a:ext cx="922169" cy="6147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C3FD6-CA21-4F90-8DF1-65E3F80A1DF9}">
      <dsp:nvSpPr>
        <dsp:cNvPr id="0" name=""/>
        <dsp:cNvSpPr/>
      </dsp:nvSpPr>
      <dsp:spPr>
        <a:xfrm>
          <a:off x="4226879" y="1607163"/>
          <a:ext cx="3725540" cy="3725540"/>
        </a:xfrm>
        <a:prstGeom prst="ellipse">
          <a:avLst/>
        </a:prstGeom>
        <a:blipFill rotWithShape="0">
          <a:blip xmlns:r="http://schemas.openxmlformats.org/officeDocument/2006/relationships" r:embed="rId1"/>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ES" sz="1300" kern="1200" dirty="0"/>
        </a:p>
      </dsp:txBody>
      <dsp:txXfrm>
        <a:off x="4772472" y="2152756"/>
        <a:ext cx="2634354" cy="2634354"/>
      </dsp:txXfrm>
    </dsp:sp>
    <dsp:sp modelId="{C0DE400A-C971-4B19-9D84-10D64D324FB4}">
      <dsp:nvSpPr>
        <dsp:cNvPr id="0" name=""/>
        <dsp:cNvSpPr/>
      </dsp:nvSpPr>
      <dsp:spPr>
        <a:xfrm>
          <a:off x="5158264" y="114941"/>
          <a:ext cx="1862770" cy="1862770"/>
        </a:xfrm>
        <a:prstGeom prst="ellipse">
          <a:avLst/>
        </a:prstGeom>
        <a:solidFill>
          <a:schemeClr val="lt1">
            <a:alpha val="5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_tradnl" sz="1300" kern="1200" dirty="0" smtClean="0"/>
            <a:t>Posesión de tierras:</a:t>
          </a:r>
        </a:p>
        <a:p>
          <a:pPr lvl="0" algn="ctr" defTabSz="577850">
            <a:lnSpc>
              <a:spcPct val="90000"/>
            </a:lnSpc>
            <a:spcBef>
              <a:spcPct val="0"/>
            </a:spcBef>
            <a:spcAft>
              <a:spcPct val="35000"/>
            </a:spcAft>
          </a:pPr>
          <a:r>
            <a:rPr lang="es-ES_tradnl" sz="1300" b="1" kern="1200" dirty="0" smtClean="0"/>
            <a:t>1-5 HA POR AGRICULTOR</a:t>
          </a:r>
          <a:endParaRPr lang="es-ES" sz="1300" b="1" kern="1200" dirty="0"/>
        </a:p>
      </dsp:txBody>
      <dsp:txXfrm>
        <a:off x="5431060" y="387737"/>
        <a:ext cx="1317178" cy="1317178"/>
      </dsp:txXfrm>
    </dsp:sp>
    <dsp:sp modelId="{553E468D-3694-4168-8106-91CC07E2BC3F}">
      <dsp:nvSpPr>
        <dsp:cNvPr id="0" name=""/>
        <dsp:cNvSpPr/>
      </dsp:nvSpPr>
      <dsp:spPr>
        <a:xfrm>
          <a:off x="7463252" y="1789613"/>
          <a:ext cx="1862770" cy="1862770"/>
        </a:xfrm>
        <a:prstGeom prst="ellipse">
          <a:avLst/>
        </a:prstGeom>
        <a:solidFill>
          <a:schemeClr val="lt1">
            <a:alpha val="5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_tradnl" sz="1300" kern="1200" dirty="0" smtClean="0"/>
            <a:t>Nivel conocimiento técnico productivo: </a:t>
          </a:r>
          <a:r>
            <a:rPr lang="es-ES_tradnl" sz="1300" b="1" kern="1200" dirty="0" smtClean="0"/>
            <a:t>BUENO</a:t>
          </a:r>
          <a:endParaRPr lang="es-ES" sz="1300" b="1" kern="1200" dirty="0"/>
        </a:p>
      </dsp:txBody>
      <dsp:txXfrm>
        <a:off x="7736048" y="2062409"/>
        <a:ext cx="1317178" cy="1317178"/>
      </dsp:txXfrm>
    </dsp:sp>
    <dsp:sp modelId="{9B0C8612-D98D-4DD4-BEF5-3979D6F4A473}">
      <dsp:nvSpPr>
        <dsp:cNvPr id="0" name=""/>
        <dsp:cNvSpPr/>
      </dsp:nvSpPr>
      <dsp:spPr>
        <a:xfrm>
          <a:off x="6582825" y="4499288"/>
          <a:ext cx="1862770" cy="1862770"/>
        </a:xfrm>
        <a:prstGeom prst="ellipse">
          <a:avLst/>
        </a:prstGeom>
        <a:solidFill>
          <a:schemeClr val="lt1">
            <a:alpha val="5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C" sz="1300" kern="1200" dirty="0" smtClean="0"/>
            <a:t>Variedad de Cacao:</a:t>
          </a:r>
        </a:p>
        <a:p>
          <a:pPr lvl="0" algn="ctr" defTabSz="577850">
            <a:lnSpc>
              <a:spcPct val="90000"/>
            </a:lnSpc>
            <a:spcBef>
              <a:spcPct val="0"/>
            </a:spcBef>
            <a:spcAft>
              <a:spcPct val="35000"/>
            </a:spcAft>
          </a:pPr>
          <a:r>
            <a:rPr lang="es-EC" sz="1300" b="1" kern="1200" dirty="0" smtClean="0"/>
            <a:t>CCN51&gt;FINO DE AROMA</a:t>
          </a:r>
          <a:endParaRPr lang="es-ES" sz="1300" b="1" kern="1200" dirty="0"/>
        </a:p>
      </dsp:txBody>
      <dsp:txXfrm>
        <a:off x="6855621" y="4772084"/>
        <a:ext cx="1317178" cy="1317178"/>
      </dsp:txXfrm>
    </dsp:sp>
    <dsp:sp modelId="{ED8C0441-31EC-40AC-B729-8BDFED669AC8}">
      <dsp:nvSpPr>
        <dsp:cNvPr id="0" name=""/>
        <dsp:cNvSpPr/>
      </dsp:nvSpPr>
      <dsp:spPr>
        <a:xfrm>
          <a:off x="3733704" y="4499288"/>
          <a:ext cx="1862770" cy="1862770"/>
        </a:xfrm>
        <a:prstGeom prst="ellipse">
          <a:avLst/>
        </a:prstGeom>
        <a:solidFill>
          <a:schemeClr val="lt1">
            <a:alpha val="5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_tradnl" sz="1200" kern="1200" dirty="0" smtClean="0"/>
            <a:t>Comercialización</a:t>
          </a:r>
          <a:r>
            <a:rPr lang="es-ES_tradnl" sz="1100" kern="1200" dirty="0" smtClean="0"/>
            <a:t>:</a:t>
          </a:r>
        </a:p>
        <a:p>
          <a:pPr lvl="0" algn="ctr" defTabSz="533400">
            <a:lnSpc>
              <a:spcPct val="90000"/>
            </a:lnSpc>
            <a:spcBef>
              <a:spcPct val="0"/>
            </a:spcBef>
            <a:spcAft>
              <a:spcPct val="35000"/>
            </a:spcAft>
          </a:pPr>
          <a:r>
            <a:rPr lang="es-ES_tradnl" sz="1200" kern="1200" dirty="0" smtClean="0"/>
            <a:t>  </a:t>
          </a:r>
          <a:r>
            <a:rPr lang="es-ES_tradnl" sz="1300" b="1" kern="1200" dirty="0" smtClean="0"/>
            <a:t>INTERMEDIARIOS</a:t>
          </a:r>
          <a:endParaRPr lang="es-ES" sz="1300" b="1" kern="1200" dirty="0"/>
        </a:p>
      </dsp:txBody>
      <dsp:txXfrm>
        <a:off x="4006500" y="4772084"/>
        <a:ext cx="1317178" cy="1317178"/>
      </dsp:txXfrm>
    </dsp:sp>
    <dsp:sp modelId="{36C4CA0E-7570-42AD-9872-541120801A7D}">
      <dsp:nvSpPr>
        <dsp:cNvPr id="0" name=""/>
        <dsp:cNvSpPr/>
      </dsp:nvSpPr>
      <dsp:spPr>
        <a:xfrm>
          <a:off x="2853277" y="1789613"/>
          <a:ext cx="1862770" cy="1862770"/>
        </a:xfrm>
        <a:prstGeom prst="ellipse">
          <a:avLst/>
        </a:prstGeom>
        <a:solidFill>
          <a:schemeClr val="lt1">
            <a:alpha val="5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_tradnl" sz="1300" kern="1200" dirty="0" smtClean="0"/>
            <a:t>Grado Funcionamiento de la</a:t>
          </a:r>
        </a:p>
        <a:p>
          <a:pPr lvl="0" algn="ctr" defTabSz="577850">
            <a:lnSpc>
              <a:spcPct val="90000"/>
            </a:lnSpc>
            <a:spcBef>
              <a:spcPct val="0"/>
            </a:spcBef>
            <a:spcAft>
              <a:spcPct val="35000"/>
            </a:spcAft>
          </a:pPr>
          <a:r>
            <a:rPr lang="es-ES_tradnl" sz="1300" kern="1200" dirty="0" smtClean="0"/>
            <a:t>Corporación:</a:t>
          </a:r>
        </a:p>
        <a:p>
          <a:pPr lvl="0" algn="ctr" defTabSz="577850">
            <a:lnSpc>
              <a:spcPct val="90000"/>
            </a:lnSpc>
            <a:spcBef>
              <a:spcPct val="0"/>
            </a:spcBef>
            <a:spcAft>
              <a:spcPct val="35000"/>
            </a:spcAft>
          </a:pPr>
          <a:r>
            <a:rPr lang="es-ES_tradnl" sz="1200" b="1" kern="1200" dirty="0" smtClean="0"/>
            <a:t>INSATISFACTORIO</a:t>
          </a:r>
          <a:endParaRPr lang="es-ES" sz="1200" b="1" kern="1200" dirty="0"/>
        </a:p>
      </dsp:txBody>
      <dsp:txXfrm>
        <a:off x="3126073" y="2062409"/>
        <a:ext cx="1317178" cy="13171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186F5-9CE3-4A88-8BA3-61275E75C79B}">
      <dsp:nvSpPr>
        <dsp:cNvPr id="0" name=""/>
        <dsp:cNvSpPr/>
      </dsp:nvSpPr>
      <dsp:spPr>
        <a:xfrm>
          <a:off x="-4824905" y="-744968"/>
          <a:ext cx="5789754" cy="5789754"/>
        </a:xfrm>
        <a:prstGeom prst="blockArc">
          <a:avLst>
            <a:gd name="adj1" fmla="val 18900000"/>
            <a:gd name="adj2" fmla="val 2700000"/>
            <a:gd name="adj3" fmla="val 373"/>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2A6D78-D869-4B6F-947B-D03D4C2D2EB2}">
      <dsp:nvSpPr>
        <dsp:cNvPr id="0" name=""/>
        <dsp:cNvSpPr/>
      </dsp:nvSpPr>
      <dsp:spPr>
        <a:xfrm>
          <a:off x="790413" y="614271"/>
          <a:ext cx="3260936" cy="1228371"/>
        </a:xfrm>
        <a:prstGeom prst="rect">
          <a:avLst/>
        </a:prstGeom>
        <a:solidFill>
          <a:schemeClr val="accent1">
            <a:hueOff val="0"/>
            <a:satOff val="0"/>
            <a:lumOff val="0"/>
            <a:alpha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020"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t>Estrategias de Integración</a:t>
          </a:r>
          <a:endParaRPr lang="es-ES" sz="1800" kern="1200" dirty="0"/>
        </a:p>
        <a:p>
          <a:pPr marL="114300" lvl="1" indent="-114300" algn="l" defTabSz="622300">
            <a:lnSpc>
              <a:spcPct val="90000"/>
            </a:lnSpc>
            <a:spcBef>
              <a:spcPct val="0"/>
            </a:spcBef>
            <a:spcAft>
              <a:spcPct val="15000"/>
            </a:spcAft>
            <a:buChar char="••"/>
          </a:pPr>
          <a:endParaRPr lang="es-ES" sz="1400" kern="1200" dirty="0"/>
        </a:p>
      </dsp:txBody>
      <dsp:txXfrm>
        <a:off x="790413" y="614271"/>
        <a:ext cx="3260936" cy="1228371"/>
      </dsp:txXfrm>
    </dsp:sp>
    <dsp:sp modelId="{AC5801A1-321C-40E1-9433-30D26ED1802E}">
      <dsp:nvSpPr>
        <dsp:cNvPr id="0" name=""/>
        <dsp:cNvSpPr/>
      </dsp:nvSpPr>
      <dsp:spPr>
        <a:xfrm>
          <a:off x="22681" y="460725"/>
          <a:ext cx="1535464" cy="1535464"/>
        </a:xfrm>
        <a:prstGeom prst="ellipse">
          <a:avLst/>
        </a:prstGeom>
        <a:blipFill rotWithShape="0">
          <a:blip xmlns:r="http://schemas.openxmlformats.org/officeDocument/2006/relationships" r:embed="rId1"/>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9735E3-4E8E-48BB-956D-B504381359A9}">
      <dsp:nvSpPr>
        <dsp:cNvPr id="0" name=""/>
        <dsp:cNvSpPr/>
      </dsp:nvSpPr>
      <dsp:spPr>
        <a:xfrm>
          <a:off x="790413" y="2457173"/>
          <a:ext cx="3260936" cy="1228371"/>
        </a:xfrm>
        <a:prstGeom prst="rect">
          <a:avLst/>
        </a:prstGeom>
        <a:solidFill>
          <a:schemeClr val="accent1">
            <a:hueOff val="0"/>
            <a:satOff val="0"/>
            <a:lumOff val="0"/>
            <a:alpha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020"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t>Estrategias de diversificación concéntrica</a:t>
          </a:r>
          <a:endParaRPr lang="es-ES" sz="1800" kern="1200" dirty="0"/>
        </a:p>
        <a:p>
          <a:pPr marL="114300" lvl="1" indent="-114300" algn="l" defTabSz="622300">
            <a:lnSpc>
              <a:spcPct val="90000"/>
            </a:lnSpc>
            <a:spcBef>
              <a:spcPct val="0"/>
            </a:spcBef>
            <a:spcAft>
              <a:spcPct val="15000"/>
            </a:spcAft>
            <a:buChar char="••"/>
          </a:pPr>
          <a:endParaRPr lang="es-ES" sz="1400" kern="1200" dirty="0"/>
        </a:p>
      </dsp:txBody>
      <dsp:txXfrm>
        <a:off x="790413" y="2457173"/>
        <a:ext cx="3260936" cy="1228371"/>
      </dsp:txXfrm>
    </dsp:sp>
    <dsp:sp modelId="{894313FB-5AB6-49EE-8BD9-C9DACB96F944}">
      <dsp:nvSpPr>
        <dsp:cNvPr id="0" name=""/>
        <dsp:cNvSpPr/>
      </dsp:nvSpPr>
      <dsp:spPr>
        <a:xfrm>
          <a:off x="22681" y="2303626"/>
          <a:ext cx="1535464" cy="1535464"/>
        </a:xfrm>
        <a:prstGeom prst="ellipse">
          <a:avLst/>
        </a:prstGeom>
        <a:blipFill rotWithShape="0">
          <a:blip xmlns:r="http://schemas.openxmlformats.org/officeDocument/2006/relationships" r:embed="rId2"/>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FCF0B-748D-4160-8950-997EBA430F23}">
      <dsp:nvSpPr>
        <dsp:cNvPr id="0" name=""/>
        <dsp:cNvSpPr/>
      </dsp:nvSpPr>
      <dsp:spPr>
        <a:xfrm rot="10800000">
          <a:off x="1363306" y="774"/>
          <a:ext cx="4136143" cy="1285984"/>
        </a:xfrm>
        <a:prstGeom prst="homePlate">
          <a:avLst/>
        </a:prstGeom>
        <a:solidFill>
          <a:schemeClr val="accent3">
            <a:hueOff val="0"/>
            <a:satOff val="0"/>
            <a:lumOff val="0"/>
            <a:alpha val="74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7084"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rPr>
            <a:t> 25%, 50% y 75% sobre los precios de cacao ordinario cotizados en la bolsa de Nueva York y Londres.</a:t>
          </a:r>
          <a:endParaRPr lang="es-ES" sz="2000" kern="1200" dirty="0">
            <a:solidFill>
              <a:schemeClr val="tx1"/>
            </a:solidFill>
          </a:endParaRPr>
        </a:p>
      </dsp:txBody>
      <dsp:txXfrm rot="10800000">
        <a:off x="1684802" y="774"/>
        <a:ext cx="3814647" cy="1285984"/>
      </dsp:txXfrm>
    </dsp:sp>
    <dsp:sp modelId="{360244C0-041C-42BB-A1E2-9711E62098C7}">
      <dsp:nvSpPr>
        <dsp:cNvPr id="0" name=""/>
        <dsp:cNvSpPr/>
      </dsp:nvSpPr>
      <dsp:spPr>
        <a:xfrm>
          <a:off x="720314" y="774"/>
          <a:ext cx="1285984" cy="1285984"/>
        </a:xfrm>
        <a:prstGeom prst="ellipse">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26B7F5-097B-46ED-954C-E8DD4BFA9961}">
      <dsp:nvSpPr>
        <dsp:cNvPr id="0" name=""/>
        <dsp:cNvSpPr/>
      </dsp:nvSpPr>
      <dsp:spPr>
        <a:xfrm rot="10800000">
          <a:off x="1363306" y="1670635"/>
          <a:ext cx="4136143" cy="1285984"/>
        </a:xfrm>
        <a:prstGeom prst="homePlate">
          <a:avLst/>
        </a:prstGeom>
        <a:solidFill>
          <a:schemeClr val="accent3">
            <a:hueOff val="0"/>
            <a:satOff val="0"/>
            <a:lumOff val="0"/>
            <a:alpha val="74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7084"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rPr>
            <a:t>Ciertos países dan un mejor precio por tonelada &gt;=US$3,000</a:t>
          </a:r>
          <a:endParaRPr lang="es-ES" sz="2000" kern="1200" dirty="0">
            <a:solidFill>
              <a:schemeClr val="tx1"/>
            </a:solidFill>
          </a:endParaRPr>
        </a:p>
      </dsp:txBody>
      <dsp:txXfrm rot="10800000">
        <a:off x="1684802" y="1670635"/>
        <a:ext cx="3814647" cy="1285984"/>
      </dsp:txXfrm>
    </dsp:sp>
    <dsp:sp modelId="{908645E4-22FF-465C-BAE1-9495F180FBDC}">
      <dsp:nvSpPr>
        <dsp:cNvPr id="0" name=""/>
        <dsp:cNvSpPr/>
      </dsp:nvSpPr>
      <dsp:spPr>
        <a:xfrm>
          <a:off x="720314" y="1670635"/>
          <a:ext cx="1285984" cy="1285984"/>
        </a:xfrm>
        <a:prstGeom prst="ellipse">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37467A-C30A-4259-87F4-BB29AD7680DA}">
      <dsp:nvSpPr>
        <dsp:cNvPr id="0" name=""/>
        <dsp:cNvSpPr/>
      </dsp:nvSpPr>
      <dsp:spPr>
        <a:xfrm rot="10800000">
          <a:off x="1363306" y="3340496"/>
          <a:ext cx="4136143" cy="1285984"/>
        </a:xfrm>
        <a:prstGeom prst="homePlate">
          <a:avLst/>
        </a:prstGeom>
        <a:solidFill>
          <a:schemeClr val="accent3">
            <a:hueOff val="0"/>
            <a:satOff val="0"/>
            <a:lumOff val="0"/>
            <a:alpha val="74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7084" tIns="76200" rIns="142240" bIns="762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rPr>
            <a:t>Italia, Bélgica, Corea del Sur, Perú, Holanda, Japón y Alemania</a:t>
          </a:r>
          <a:endParaRPr lang="es-ES" sz="2000" kern="1200" dirty="0">
            <a:solidFill>
              <a:schemeClr val="tx1"/>
            </a:solidFill>
          </a:endParaRPr>
        </a:p>
      </dsp:txBody>
      <dsp:txXfrm rot="10800000">
        <a:off x="1684802" y="3340496"/>
        <a:ext cx="3814647" cy="1285984"/>
      </dsp:txXfrm>
    </dsp:sp>
    <dsp:sp modelId="{2123E9FB-B56F-4430-AE91-A4E119731548}">
      <dsp:nvSpPr>
        <dsp:cNvPr id="0" name=""/>
        <dsp:cNvSpPr/>
      </dsp:nvSpPr>
      <dsp:spPr>
        <a:xfrm>
          <a:off x="720314" y="3340496"/>
          <a:ext cx="1285984" cy="1285984"/>
        </a:xfrm>
        <a:prstGeom prst="ellipse">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5223F-5E8F-4CEE-B209-7A7151686B49}">
      <dsp:nvSpPr>
        <dsp:cNvPr id="0" name=""/>
        <dsp:cNvSpPr/>
      </dsp:nvSpPr>
      <dsp:spPr>
        <a:xfrm>
          <a:off x="1488889" y="601601"/>
          <a:ext cx="3020515" cy="2540469"/>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94CBA7-C7FC-42AA-A220-A8E06182E72B}">
      <dsp:nvSpPr>
        <dsp:cNvPr id="0" name=""/>
        <dsp:cNvSpPr/>
      </dsp:nvSpPr>
      <dsp:spPr>
        <a:xfrm>
          <a:off x="185619" y="2809148"/>
          <a:ext cx="2293060" cy="33291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11-Diciembre-2014</a:t>
          </a:r>
          <a:endParaRPr lang="es-EC" sz="1600" kern="1200" dirty="0"/>
        </a:p>
      </dsp:txBody>
      <dsp:txXfrm>
        <a:off x="185619" y="2809148"/>
        <a:ext cx="2293060" cy="33291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9.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0.06323</cdr:x>
      <cdr:y>0.09496</cdr:y>
    </cdr:from>
    <cdr:to>
      <cdr:x>0.14147</cdr:x>
      <cdr:y>0.18661</cdr:y>
    </cdr:to>
    <cdr:sp macro="" textlink="">
      <cdr:nvSpPr>
        <cdr:cNvPr id="2" name="1 Rectángulo redondeado"/>
        <cdr:cNvSpPr/>
      </cdr:nvSpPr>
      <cdr:spPr>
        <a:xfrm xmlns:a="http://schemas.openxmlformats.org/drawingml/2006/main">
          <a:off x="331278" y="291419"/>
          <a:ext cx="409902" cy="281256"/>
        </a:xfrm>
        <a:prstGeom xmlns:a="http://schemas.openxmlformats.org/drawingml/2006/main" prst="roundRect">
          <a:avLst/>
        </a:prstGeom>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s-EC" sz="900" dirty="0" smtClean="0"/>
            <a:t>65%</a:t>
          </a:r>
          <a:endParaRPr lang="es-EC" sz="900" dirty="0"/>
        </a:p>
      </cdr:txBody>
    </cdr:sp>
  </cdr:relSizeAnchor>
  <cdr:relSizeAnchor xmlns:cdr="http://schemas.openxmlformats.org/drawingml/2006/chartDrawing">
    <cdr:from>
      <cdr:x>0.30973</cdr:x>
      <cdr:y>0.51116</cdr:y>
    </cdr:from>
    <cdr:to>
      <cdr:x>0.38797</cdr:x>
      <cdr:y>0.60281</cdr:y>
    </cdr:to>
    <cdr:sp macro="" textlink="">
      <cdr:nvSpPr>
        <cdr:cNvPr id="3" name="1 Rectángulo redondeado"/>
        <cdr:cNvSpPr/>
      </cdr:nvSpPr>
      <cdr:spPr>
        <a:xfrm xmlns:a="http://schemas.openxmlformats.org/drawingml/2006/main">
          <a:off x="1622765" y="1568676"/>
          <a:ext cx="409902" cy="281256"/>
        </a:xfrm>
        <a:prstGeom xmlns:a="http://schemas.openxmlformats.org/drawingml/2006/main" prst="roundRect">
          <a:avLst/>
        </a:prstGeom>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a:lstStyle xmlns:a="http://schemas.openxmlformats.org/drawingml/2006/main">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r>
            <a:rPr lang="es-EC" sz="900" dirty="0" smtClean="0"/>
            <a:t>72%</a:t>
          </a:r>
          <a:endParaRPr lang="es-EC" sz="900" dirty="0"/>
        </a:p>
      </cdr:txBody>
    </cdr:sp>
  </cdr:relSizeAnchor>
  <cdr:relSizeAnchor xmlns:cdr="http://schemas.openxmlformats.org/drawingml/2006/chartDrawing">
    <cdr:from>
      <cdr:x>0.22653</cdr:x>
      <cdr:y>0.50422</cdr:y>
    </cdr:from>
    <cdr:to>
      <cdr:x>0.30477</cdr:x>
      <cdr:y>0.59587</cdr:y>
    </cdr:to>
    <cdr:sp macro="" textlink="">
      <cdr:nvSpPr>
        <cdr:cNvPr id="4" name="1 Rectángulo redondeado"/>
        <cdr:cNvSpPr/>
      </cdr:nvSpPr>
      <cdr:spPr>
        <a:xfrm xmlns:a="http://schemas.openxmlformats.org/drawingml/2006/main">
          <a:off x="1186832" y="1547382"/>
          <a:ext cx="409902" cy="281256"/>
        </a:xfrm>
        <a:prstGeom xmlns:a="http://schemas.openxmlformats.org/drawingml/2006/main" prst="roundRect">
          <a:avLst/>
        </a:prstGeom>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a:lstStyle xmlns:a="http://schemas.openxmlformats.org/drawingml/2006/main">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r>
            <a:rPr lang="es-EC" sz="900" dirty="0" smtClean="0"/>
            <a:t>89%</a:t>
          </a:r>
          <a:endParaRPr lang="es-EC" sz="9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6547E3-8D6F-452B-B637-D449ABD4BF62}" type="datetimeFigureOut">
              <a:rPr lang="es-EC" smtClean="0"/>
              <a:t>11/12/2014</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93AC63-0170-45E7-9221-4C50A3E667F9}" type="slidenum">
              <a:rPr lang="es-EC" smtClean="0"/>
              <a:t>‹Nº›</a:t>
            </a:fld>
            <a:endParaRPr lang="es-EC"/>
          </a:p>
        </p:txBody>
      </p:sp>
    </p:spTree>
    <p:extLst>
      <p:ext uri="{BB962C8B-B14F-4D97-AF65-F5344CB8AC3E}">
        <p14:creationId xmlns:p14="http://schemas.microsoft.com/office/powerpoint/2010/main" val="157856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1</a:t>
            </a:fld>
            <a:endParaRPr lang="es-EC"/>
          </a:p>
        </p:txBody>
      </p:sp>
    </p:spTree>
    <p:extLst>
      <p:ext uri="{BB962C8B-B14F-4D97-AF65-F5344CB8AC3E}">
        <p14:creationId xmlns:p14="http://schemas.microsoft.com/office/powerpoint/2010/main" val="3664782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10</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39624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11</a:t>
            </a:fld>
            <a:endParaRPr lang="es-EC"/>
          </a:p>
        </p:txBody>
      </p:sp>
    </p:spTree>
    <p:extLst>
      <p:ext uri="{BB962C8B-B14F-4D97-AF65-F5344CB8AC3E}">
        <p14:creationId xmlns:p14="http://schemas.microsoft.com/office/powerpoint/2010/main" val="130262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12</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25345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13</a:t>
            </a:fld>
            <a:endParaRPr lang="es-EC"/>
          </a:p>
        </p:txBody>
      </p:sp>
    </p:spTree>
    <p:extLst>
      <p:ext uri="{BB962C8B-B14F-4D97-AF65-F5344CB8AC3E}">
        <p14:creationId xmlns:p14="http://schemas.microsoft.com/office/powerpoint/2010/main" val="335109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14</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558663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3893AC63-0170-45E7-9221-4C50A3E667F9}" type="slidenum">
              <a:rPr lang="es-EC" smtClean="0"/>
              <a:t>15</a:t>
            </a:fld>
            <a:endParaRPr lang="es-EC"/>
          </a:p>
        </p:txBody>
      </p:sp>
    </p:spTree>
    <p:extLst>
      <p:ext uri="{BB962C8B-B14F-4D97-AF65-F5344CB8AC3E}">
        <p14:creationId xmlns:p14="http://schemas.microsoft.com/office/powerpoint/2010/main" val="347742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16</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898066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17</a:t>
            </a:fld>
            <a:endParaRPr lang="es-EC"/>
          </a:p>
        </p:txBody>
      </p:sp>
    </p:spTree>
    <p:extLst>
      <p:ext uri="{BB962C8B-B14F-4D97-AF65-F5344CB8AC3E}">
        <p14:creationId xmlns:p14="http://schemas.microsoft.com/office/powerpoint/2010/main" val="322722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18</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751254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19</a:t>
            </a:fld>
            <a:endParaRPr lang="es-EC"/>
          </a:p>
        </p:txBody>
      </p:sp>
    </p:spTree>
    <p:extLst>
      <p:ext uri="{BB962C8B-B14F-4D97-AF65-F5344CB8AC3E}">
        <p14:creationId xmlns:p14="http://schemas.microsoft.com/office/powerpoint/2010/main" val="152747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2</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2282236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20</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471472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21</a:t>
            </a:fld>
            <a:endParaRPr lang="es-EC"/>
          </a:p>
        </p:txBody>
      </p:sp>
    </p:spTree>
    <p:extLst>
      <p:ext uri="{BB962C8B-B14F-4D97-AF65-F5344CB8AC3E}">
        <p14:creationId xmlns:p14="http://schemas.microsoft.com/office/powerpoint/2010/main" val="3761474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22</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76922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23</a:t>
            </a:fld>
            <a:endParaRPr lang="es-EC"/>
          </a:p>
        </p:txBody>
      </p:sp>
    </p:spTree>
    <p:extLst>
      <p:ext uri="{BB962C8B-B14F-4D97-AF65-F5344CB8AC3E}">
        <p14:creationId xmlns:p14="http://schemas.microsoft.com/office/powerpoint/2010/main" val="4167610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24</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3529676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25</a:t>
            </a:fld>
            <a:endParaRPr lang="es-EC"/>
          </a:p>
        </p:txBody>
      </p:sp>
    </p:spTree>
    <p:extLst>
      <p:ext uri="{BB962C8B-B14F-4D97-AF65-F5344CB8AC3E}">
        <p14:creationId xmlns:p14="http://schemas.microsoft.com/office/powerpoint/2010/main" val="2337688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26</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778191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27</a:t>
            </a:fld>
            <a:endParaRPr lang="es-EC"/>
          </a:p>
        </p:txBody>
      </p:sp>
    </p:spTree>
    <p:extLst>
      <p:ext uri="{BB962C8B-B14F-4D97-AF65-F5344CB8AC3E}">
        <p14:creationId xmlns:p14="http://schemas.microsoft.com/office/powerpoint/2010/main" val="221553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28</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064074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29</a:t>
            </a:fld>
            <a:endParaRPr lang="es-EC"/>
          </a:p>
        </p:txBody>
      </p:sp>
    </p:spTree>
    <p:extLst>
      <p:ext uri="{BB962C8B-B14F-4D97-AF65-F5344CB8AC3E}">
        <p14:creationId xmlns:p14="http://schemas.microsoft.com/office/powerpoint/2010/main" val="407012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3</a:t>
            </a:fld>
            <a:endParaRPr lang="es-EC"/>
          </a:p>
        </p:txBody>
      </p:sp>
    </p:spTree>
    <p:extLst>
      <p:ext uri="{BB962C8B-B14F-4D97-AF65-F5344CB8AC3E}">
        <p14:creationId xmlns:p14="http://schemas.microsoft.com/office/powerpoint/2010/main" val="676890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32</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299918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33</a:t>
            </a:fld>
            <a:endParaRPr lang="es-EC"/>
          </a:p>
        </p:txBody>
      </p:sp>
    </p:spTree>
    <p:extLst>
      <p:ext uri="{BB962C8B-B14F-4D97-AF65-F5344CB8AC3E}">
        <p14:creationId xmlns:p14="http://schemas.microsoft.com/office/powerpoint/2010/main" val="2984651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34</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4024002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35</a:t>
            </a:fld>
            <a:endParaRPr lang="es-EC"/>
          </a:p>
        </p:txBody>
      </p:sp>
    </p:spTree>
    <p:extLst>
      <p:ext uri="{BB962C8B-B14F-4D97-AF65-F5344CB8AC3E}">
        <p14:creationId xmlns:p14="http://schemas.microsoft.com/office/powerpoint/2010/main" val="2353828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36</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2948526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37</a:t>
            </a:fld>
            <a:endParaRPr lang="es-EC"/>
          </a:p>
        </p:txBody>
      </p:sp>
    </p:spTree>
    <p:extLst>
      <p:ext uri="{BB962C8B-B14F-4D97-AF65-F5344CB8AC3E}">
        <p14:creationId xmlns:p14="http://schemas.microsoft.com/office/powerpoint/2010/main" val="1785402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38</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42330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39</a:t>
            </a:fld>
            <a:endParaRPr lang="es-EC"/>
          </a:p>
        </p:txBody>
      </p:sp>
    </p:spTree>
    <p:extLst>
      <p:ext uri="{BB962C8B-B14F-4D97-AF65-F5344CB8AC3E}">
        <p14:creationId xmlns:p14="http://schemas.microsoft.com/office/powerpoint/2010/main" val="2173431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40</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650102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41</a:t>
            </a:fld>
            <a:endParaRPr lang="es-EC"/>
          </a:p>
        </p:txBody>
      </p:sp>
    </p:spTree>
    <p:extLst>
      <p:ext uri="{BB962C8B-B14F-4D97-AF65-F5344CB8AC3E}">
        <p14:creationId xmlns:p14="http://schemas.microsoft.com/office/powerpoint/2010/main" val="95236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4</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331415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42</a:t>
            </a:fld>
            <a:endParaRPr lang="es-EC"/>
          </a:p>
        </p:txBody>
      </p:sp>
    </p:spTree>
    <p:extLst>
      <p:ext uri="{BB962C8B-B14F-4D97-AF65-F5344CB8AC3E}">
        <p14:creationId xmlns:p14="http://schemas.microsoft.com/office/powerpoint/2010/main" val="2854705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43</a:t>
            </a:fld>
            <a:endParaRPr lang="es-EC"/>
          </a:p>
        </p:txBody>
      </p:sp>
    </p:spTree>
    <p:extLst>
      <p:ext uri="{BB962C8B-B14F-4D97-AF65-F5344CB8AC3E}">
        <p14:creationId xmlns:p14="http://schemas.microsoft.com/office/powerpoint/2010/main" val="135760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44</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313006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45</a:t>
            </a:fld>
            <a:endParaRPr lang="es-EC"/>
          </a:p>
        </p:txBody>
      </p:sp>
    </p:spTree>
    <p:extLst>
      <p:ext uri="{BB962C8B-B14F-4D97-AF65-F5344CB8AC3E}">
        <p14:creationId xmlns:p14="http://schemas.microsoft.com/office/powerpoint/2010/main" val="3612951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46</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342717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47</a:t>
            </a:fld>
            <a:endParaRPr lang="es-EC"/>
          </a:p>
        </p:txBody>
      </p:sp>
    </p:spTree>
    <p:extLst>
      <p:ext uri="{BB962C8B-B14F-4D97-AF65-F5344CB8AC3E}">
        <p14:creationId xmlns:p14="http://schemas.microsoft.com/office/powerpoint/2010/main" val="30867340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48</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2517277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49</a:t>
            </a:fld>
            <a:endParaRPr lang="es-EC"/>
          </a:p>
        </p:txBody>
      </p:sp>
    </p:spTree>
    <p:extLst>
      <p:ext uri="{BB962C8B-B14F-4D97-AF65-F5344CB8AC3E}">
        <p14:creationId xmlns:p14="http://schemas.microsoft.com/office/powerpoint/2010/main" val="1422382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50</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37238694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51</a:t>
            </a:fld>
            <a:endParaRPr lang="es-EC"/>
          </a:p>
        </p:txBody>
      </p:sp>
    </p:spTree>
    <p:extLst>
      <p:ext uri="{BB962C8B-B14F-4D97-AF65-F5344CB8AC3E}">
        <p14:creationId xmlns:p14="http://schemas.microsoft.com/office/powerpoint/2010/main" val="338226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5</a:t>
            </a:fld>
            <a:endParaRPr lang="es-EC"/>
          </a:p>
        </p:txBody>
      </p:sp>
    </p:spTree>
    <p:extLst>
      <p:ext uri="{BB962C8B-B14F-4D97-AF65-F5344CB8AC3E}">
        <p14:creationId xmlns:p14="http://schemas.microsoft.com/office/powerpoint/2010/main" val="618476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52</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865904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53</a:t>
            </a:fld>
            <a:endParaRPr lang="es-EC"/>
          </a:p>
        </p:txBody>
      </p:sp>
    </p:spTree>
    <p:extLst>
      <p:ext uri="{BB962C8B-B14F-4D97-AF65-F5344CB8AC3E}">
        <p14:creationId xmlns:p14="http://schemas.microsoft.com/office/powerpoint/2010/main" val="3765961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54</a:t>
            </a:fld>
            <a:endParaRPr lang="es-EC"/>
          </a:p>
        </p:txBody>
      </p:sp>
    </p:spTree>
    <p:extLst>
      <p:ext uri="{BB962C8B-B14F-4D97-AF65-F5344CB8AC3E}">
        <p14:creationId xmlns:p14="http://schemas.microsoft.com/office/powerpoint/2010/main" val="381943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6</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961523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7</a:t>
            </a:fld>
            <a:endParaRPr lang="es-EC"/>
          </a:p>
        </p:txBody>
      </p:sp>
    </p:spTree>
    <p:extLst>
      <p:ext uri="{BB962C8B-B14F-4D97-AF65-F5344CB8AC3E}">
        <p14:creationId xmlns:p14="http://schemas.microsoft.com/office/powerpoint/2010/main" val="162793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3893AC63-0170-45E7-9221-4C50A3E667F9}" type="slidenum">
              <a:rPr lang="es-EC" smtClean="0"/>
              <a:t>8</a:t>
            </a:fld>
            <a:endParaRPr lang="es-EC"/>
          </a:p>
        </p:txBody>
      </p:sp>
      <p:sp>
        <p:nvSpPr>
          <p:cNvPr id="5" name="4 Marcador de notas"/>
          <p:cNvSpPr>
            <a:spLocks noGrp="1"/>
          </p:cNvSpPr>
          <p:nvPr>
            <p:ph type="body" sz="quarter" idx="11"/>
          </p:nvPr>
        </p:nvSpPr>
        <p:spPr/>
        <p:txBody>
          <a:bodyPr/>
          <a:lstStyle/>
          <a:p>
            <a:endParaRPr lang="es-EC"/>
          </a:p>
        </p:txBody>
      </p:sp>
    </p:spTree>
    <p:extLst>
      <p:ext uri="{BB962C8B-B14F-4D97-AF65-F5344CB8AC3E}">
        <p14:creationId xmlns:p14="http://schemas.microsoft.com/office/powerpoint/2010/main" val="16262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3893AC63-0170-45E7-9221-4C50A3E667F9}" type="slidenum">
              <a:rPr lang="es-EC" smtClean="0"/>
              <a:t>9</a:t>
            </a:fld>
            <a:endParaRPr lang="es-EC"/>
          </a:p>
        </p:txBody>
      </p:sp>
    </p:spTree>
    <p:extLst>
      <p:ext uri="{BB962C8B-B14F-4D97-AF65-F5344CB8AC3E}">
        <p14:creationId xmlns:p14="http://schemas.microsoft.com/office/powerpoint/2010/main" val="98713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392276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292168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4334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3997774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1775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2688233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3043583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299622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164109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1652EFA-0EB5-44DF-9BBC-5F36E1629E76}" type="datetimeFigureOut">
              <a:rPr lang="es-ES" smtClean="0"/>
              <a:t>11/12/2014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109622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1652EFA-0EB5-44DF-9BBC-5F36E1629E76}" type="datetimeFigureOut">
              <a:rPr lang="es-ES" smtClean="0"/>
              <a:t>11/12/2014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154970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1652EFA-0EB5-44DF-9BBC-5F36E1629E76}" type="datetimeFigureOut">
              <a:rPr lang="es-ES" smtClean="0"/>
              <a:t>11/12/2014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23896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1652EFA-0EB5-44DF-9BBC-5F36E1629E76}" type="datetimeFigureOut">
              <a:rPr lang="es-ES" smtClean="0"/>
              <a:t>11/12/2014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238783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52EFA-0EB5-44DF-9BBC-5F36E1629E76}" type="datetimeFigureOut">
              <a:rPr lang="es-ES" smtClean="0"/>
              <a:t>11/12/2014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241235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1652EFA-0EB5-44DF-9BBC-5F36E1629E76}" type="datetimeFigureOut">
              <a:rPr lang="es-ES" smtClean="0"/>
              <a:t>11/12/2014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192916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1652EFA-0EB5-44DF-9BBC-5F36E1629E76}" type="datetimeFigureOut">
              <a:rPr lang="es-ES" smtClean="0"/>
              <a:t>11/12/2014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02B3B2F-E52D-4217-BC3E-B4EB3EFF37E9}" type="slidenum">
              <a:rPr lang="es-ES" smtClean="0"/>
              <a:t>‹Nº›</a:t>
            </a:fld>
            <a:endParaRPr lang="es-ES"/>
          </a:p>
        </p:txBody>
      </p:sp>
    </p:spTree>
    <p:extLst>
      <p:ext uri="{BB962C8B-B14F-4D97-AF65-F5344CB8AC3E}">
        <p14:creationId xmlns:p14="http://schemas.microsoft.com/office/powerpoint/2010/main" val="164964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652EFA-0EB5-44DF-9BBC-5F36E1629E76}" type="datetimeFigureOut">
              <a:rPr lang="es-ES" smtClean="0"/>
              <a:t>11/12/2014</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02B3B2F-E52D-4217-BC3E-B4EB3EFF37E9}" type="slidenum">
              <a:rPr lang="es-ES" smtClean="0"/>
              <a:t>‹Nº›</a:t>
            </a:fld>
            <a:endParaRPr lang="es-ES"/>
          </a:p>
        </p:txBody>
      </p:sp>
    </p:spTree>
    <p:extLst>
      <p:ext uri="{BB962C8B-B14F-4D97-AF65-F5344CB8AC3E}">
        <p14:creationId xmlns:p14="http://schemas.microsoft.com/office/powerpoint/2010/main" val="3283513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chart" Target="../charts/chart4.xml"/><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chart" Target="../charts/chart6.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13" Type="http://schemas.microsoft.com/office/2007/relationships/diagramDrawing" Target="../diagrams/drawing17.xml"/><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diagramColors" Target="../diagrams/colors17.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6.xml"/><Relationship Id="rId11" Type="http://schemas.openxmlformats.org/officeDocument/2006/relationships/diagramQuickStyle" Target="../diagrams/quickStyle17.xml"/><Relationship Id="rId5" Type="http://schemas.openxmlformats.org/officeDocument/2006/relationships/diagramQuickStyle" Target="../diagrams/quickStyle16.xml"/><Relationship Id="rId10" Type="http://schemas.openxmlformats.org/officeDocument/2006/relationships/diagramLayout" Target="../diagrams/layout17.xml"/><Relationship Id="rId4" Type="http://schemas.openxmlformats.org/officeDocument/2006/relationships/diagramLayout" Target="../diagrams/layout16.xml"/><Relationship Id="rId9" Type="http://schemas.openxmlformats.org/officeDocument/2006/relationships/diagramData" Target="../diagrams/data17.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diagramData" Target="../diagrams/data20.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17" Type="http://schemas.microsoft.com/office/2007/relationships/diagramDrawing" Target="../diagrams/drawing20.xml"/><Relationship Id="rId2" Type="http://schemas.openxmlformats.org/officeDocument/2006/relationships/notesSlide" Target="../notesSlides/notesSlide24.xml"/><Relationship Id="rId16" Type="http://schemas.openxmlformats.org/officeDocument/2006/relationships/diagramColors" Target="../diagrams/colors20.xml"/><Relationship Id="rId1" Type="http://schemas.openxmlformats.org/officeDocument/2006/relationships/slideLayout" Target="../slideLayouts/slideLayout6.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diagramQuickStyle" Target="../diagrams/quickStyle20.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diagramLayout" Target="../diagrams/layout2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diagramData" Target="../diagrams/data23.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17" Type="http://schemas.microsoft.com/office/2007/relationships/diagramDrawing" Target="../diagrams/drawing23.xml"/><Relationship Id="rId2" Type="http://schemas.openxmlformats.org/officeDocument/2006/relationships/notesSlide" Target="../notesSlides/notesSlide25.xml"/><Relationship Id="rId16" Type="http://schemas.openxmlformats.org/officeDocument/2006/relationships/diagramColors" Target="../diagrams/colors23.xml"/><Relationship Id="rId1" Type="http://schemas.openxmlformats.org/officeDocument/2006/relationships/slideLayout" Target="../slideLayouts/slideLayout6.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5" Type="http://schemas.openxmlformats.org/officeDocument/2006/relationships/diagramQuickStyle" Target="../diagrams/quickStyle23.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diagramLayout" Target="../diagrams/layout23.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diagramData" Target="../diagrams/data26.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17" Type="http://schemas.microsoft.com/office/2007/relationships/diagramDrawing" Target="../diagrams/drawing26.xml"/><Relationship Id="rId2" Type="http://schemas.openxmlformats.org/officeDocument/2006/relationships/notesSlide" Target="../notesSlides/notesSlide26.xml"/><Relationship Id="rId16" Type="http://schemas.openxmlformats.org/officeDocument/2006/relationships/diagramColors" Target="../diagrams/colors26.xml"/><Relationship Id="rId1" Type="http://schemas.openxmlformats.org/officeDocument/2006/relationships/slideLayout" Target="../slideLayouts/slideLayout6.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5" Type="http://schemas.openxmlformats.org/officeDocument/2006/relationships/diagramQuickStyle" Target="../diagrams/quickStyle26.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 Id="rId14" Type="http://schemas.openxmlformats.org/officeDocument/2006/relationships/diagramLayout" Target="../diagrams/layout26.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diagramData" Target="../diagrams/data31.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17" Type="http://schemas.microsoft.com/office/2007/relationships/diagramDrawing" Target="../diagrams/drawing31.xml"/><Relationship Id="rId2" Type="http://schemas.openxmlformats.org/officeDocument/2006/relationships/notesSlide" Target="../notesSlides/notesSlide28.xml"/><Relationship Id="rId16" Type="http://schemas.openxmlformats.org/officeDocument/2006/relationships/diagramColors" Target="../diagrams/colors31.xml"/><Relationship Id="rId1" Type="http://schemas.openxmlformats.org/officeDocument/2006/relationships/slideLayout" Target="../slideLayouts/slideLayout6.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5" Type="http://schemas.openxmlformats.org/officeDocument/2006/relationships/diagramQuickStyle" Target="../diagrams/quickStyle31.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 Id="rId14" Type="http://schemas.openxmlformats.org/officeDocument/2006/relationships/diagramLayout" Target="../diagrams/layout31.xml"/></Relationships>
</file>

<file path=ppt/slides/_rels/slide2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diagramData" Target="../diagrams/data32.xml"/><Relationship Id="rId7" Type="http://schemas.microsoft.com/office/2007/relationships/diagramDrawing" Target="../diagrams/drawing32.xml"/><Relationship Id="rId12" Type="http://schemas.openxmlformats.org/officeDocument/2006/relationships/image" Target="../media/image38.jpeg"/><Relationship Id="rId2" Type="http://schemas.openxmlformats.org/officeDocument/2006/relationships/notesSlide" Target="../notesSlides/notesSlide29.xml"/><Relationship Id="rId16"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diagramColors" Target="../diagrams/colors32.xml"/><Relationship Id="rId11" Type="http://schemas.openxmlformats.org/officeDocument/2006/relationships/image" Target="../media/image37.jpeg"/><Relationship Id="rId5" Type="http://schemas.openxmlformats.org/officeDocument/2006/relationships/diagramQuickStyle" Target="../diagrams/quickStyle32.xml"/><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diagramLayout" Target="../diagrams/layout32.xml"/><Relationship Id="rId9" Type="http://schemas.openxmlformats.org/officeDocument/2006/relationships/image" Target="../media/image35.jpeg"/><Relationship Id="rId1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4.xml"/><Relationship Id="rId2" Type="http://schemas.openxmlformats.org/officeDocument/2006/relationships/diagramData" Target="../diagrams/data33.xml"/><Relationship Id="rId1" Type="http://schemas.openxmlformats.org/officeDocument/2006/relationships/slideLayout" Target="../slideLayouts/slideLayout6.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diagramData" Target="../diagrams/data38.xml"/><Relationship Id="rId7" Type="http://schemas.microsoft.com/office/2007/relationships/diagramDrawing" Target="../diagrams/drawing37.xml"/><Relationship Id="rId12" Type="http://schemas.microsoft.com/office/2007/relationships/diagramDrawing" Target="../diagrams/drawing3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0" Type="http://schemas.openxmlformats.org/officeDocument/2006/relationships/diagramQuickStyle" Target="../diagrams/quickStyle38.xml"/><Relationship Id="rId4" Type="http://schemas.openxmlformats.org/officeDocument/2006/relationships/diagramLayout" Target="../diagrams/layout37.xml"/><Relationship Id="rId9" Type="http://schemas.openxmlformats.org/officeDocument/2006/relationships/diagramLayout" Target="../diagrams/layout38.xml"/></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0.xml"/><Relationship Id="rId7" Type="http://schemas.microsoft.com/office/2007/relationships/diagramDrawing" Target="../diagrams/drawing3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10" Type="http://schemas.openxmlformats.org/officeDocument/2006/relationships/image" Target="../media/image70.jpg"/><Relationship Id="rId4" Type="http://schemas.openxmlformats.org/officeDocument/2006/relationships/diagramLayout" Target="../diagrams/layout39.xml"/><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4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5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pn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565123" y="2810931"/>
            <a:ext cx="7766936" cy="164630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800" dirty="0" smtClean="0">
                <a:ln>
                  <a:solidFill>
                    <a:schemeClr val="accent2"/>
                  </a:solidFill>
                </a:ln>
                <a:solidFill>
                  <a:schemeClr val="accent2"/>
                </a:solidFill>
              </a:rPr>
              <a:t>Propuesta de exportación de cacao fino de aroma bajo un modelo de asociatividad para la corporación  “CORAGRICACE” del cantón Echeandía-Provincia de Bolívar </a:t>
            </a:r>
            <a:endParaRPr lang="es-ES" sz="2800" dirty="0">
              <a:ln>
                <a:solidFill>
                  <a:schemeClr val="accent2"/>
                </a:solidFill>
              </a:ln>
              <a:solidFill>
                <a:schemeClr val="accent2"/>
              </a:solidFill>
            </a:endParaRPr>
          </a:p>
        </p:txBody>
      </p:sp>
      <p:sp>
        <p:nvSpPr>
          <p:cNvPr id="5" name="Subtítulo 2"/>
          <p:cNvSpPr txBox="1">
            <a:spLocks/>
          </p:cNvSpPr>
          <p:nvPr/>
        </p:nvSpPr>
        <p:spPr>
          <a:xfrm>
            <a:off x="4384848" y="5417024"/>
            <a:ext cx="2372505" cy="73703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S" sz="2400" dirty="0" smtClean="0">
                <a:solidFill>
                  <a:schemeClr val="tx1"/>
                </a:solidFill>
              </a:rPr>
              <a:t>Johanna Ramos</a:t>
            </a:r>
          </a:p>
          <a:p>
            <a:pPr marL="0" indent="0" algn="ctr">
              <a:buNone/>
            </a:pPr>
            <a:r>
              <a:rPr lang="es-ES" sz="2400" dirty="0" smtClean="0">
                <a:solidFill>
                  <a:schemeClr val="tx1"/>
                </a:solidFill>
              </a:rPr>
              <a:t>Abigail Tamayo</a:t>
            </a:r>
          </a:p>
          <a:p>
            <a:pPr algn="ctr"/>
            <a:endParaRPr lang="es-ES" b="1" dirty="0" smtClean="0">
              <a:solidFill>
                <a:schemeClr val="tx1"/>
              </a:solidFill>
            </a:endParaRPr>
          </a:p>
        </p:txBody>
      </p:sp>
      <p:pic>
        <p:nvPicPr>
          <p:cNvPr id="6" name="Picture 2" descr="http://blogs.espe.edu.ec/wp-content/uploads/2013/09/LOGO-PRINCIPAL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2823" y="320466"/>
            <a:ext cx="5775608" cy="149165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1103081" y="1872352"/>
            <a:ext cx="8613602" cy="502086"/>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i="1" dirty="0" smtClean="0">
                <a:solidFill>
                  <a:schemeClr val="tx1"/>
                </a:solidFill>
              </a:rPr>
              <a:t>INGENIERÍA EN COMERCIO EXTERIOR Y NEGOCIACIÓN INTERNACIONAL</a:t>
            </a:r>
            <a:endParaRPr lang="es-ES" sz="1800" dirty="0">
              <a:solidFill>
                <a:schemeClr val="tx1"/>
              </a:solidFill>
            </a:endParaRPr>
          </a:p>
        </p:txBody>
      </p:sp>
      <p:sp>
        <p:nvSpPr>
          <p:cNvPr id="8" name="Rectángulo 7"/>
          <p:cNvSpPr/>
          <p:nvPr/>
        </p:nvSpPr>
        <p:spPr>
          <a:xfrm>
            <a:off x="4460406" y="4872739"/>
            <a:ext cx="2081019" cy="369332"/>
          </a:xfrm>
          <a:prstGeom prst="rect">
            <a:avLst/>
          </a:prstGeom>
        </p:spPr>
        <p:txBody>
          <a:bodyPr wrap="none">
            <a:spAutoFit/>
          </a:bodyPr>
          <a:lstStyle/>
          <a:p>
            <a:pPr algn="ctr"/>
            <a:r>
              <a:rPr lang="es-ES" b="1" dirty="0"/>
              <a:t>ELABORADO POR:</a:t>
            </a:r>
          </a:p>
        </p:txBody>
      </p:sp>
      <p:sp>
        <p:nvSpPr>
          <p:cNvPr id="9" name="Rectángulo 8"/>
          <p:cNvSpPr/>
          <p:nvPr/>
        </p:nvSpPr>
        <p:spPr>
          <a:xfrm>
            <a:off x="4764943" y="6387070"/>
            <a:ext cx="1551130" cy="369332"/>
          </a:xfrm>
          <a:prstGeom prst="rect">
            <a:avLst/>
          </a:prstGeom>
        </p:spPr>
        <p:txBody>
          <a:bodyPr wrap="none">
            <a:spAutoFit/>
          </a:bodyPr>
          <a:lstStyle/>
          <a:p>
            <a:pPr algn="ctr"/>
            <a:r>
              <a:rPr lang="es-ES" b="1" dirty="0"/>
              <a:t>QUITO, 2014</a:t>
            </a:r>
          </a:p>
        </p:txBody>
      </p:sp>
    </p:spTree>
    <p:extLst>
      <p:ext uri="{BB962C8B-B14F-4D97-AF65-F5344CB8AC3E}">
        <p14:creationId xmlns:p14="http://schemas.microsoft.com/office/powerpoint/2010/main" val="1689811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Matriz IE</a:t>
            </a:r>
            <a:endParaRPr lang="es-ES" dirty="0"/>
          </a:p>
        </p:txBody>
      </p:sp>
      <p:pic>
        <p:nvPicPr>
          <p:cNvPr id="8" name="Imagen 7"/>
          <p:cNvPicPr>
            <a:picLocks noChangeAspect="1"/>
          </p:cNvPicPr>
          <p:nvPr/>
        </p:nvPicPr>
        <p:blipFill>
          <a:blip r:embed="rId3"/>
          <a:stretch>
            <a:fillRect/>
          </a:stretch>
        </p:blipFill>
        <p:spPr>
          <a:xfrm>
            <a:off x="1879599" y="609600"/>
            <a:ext cx="8341677" cy="6154254"/>
          </a:xfrm>
          <a:prstGeom prst="rect">
            <a:avLst/>
          </a:prstGeom>
        </p:spPr>
      </p:pic>
      <p:graphicFrame>
        <p:nvGraphicFramePr>
          <p:cNvPr id="9" name="Marcador de contenido 3"/>
          <p:cNvGraphicFramePr>
            <a:graphicFrameLocks/>
          </p:cNvGraphicFramePr>
          <p:nvPr>
            <p:extLst>
              <p:ext uri="{D42A27DB-BD31-4B8C-83A1-F6EECF244321}">
                <p14:modId xmlns:p14="http://schemas.microsoft.com/office/powerpoint/2010/main" val="942165502"/>
              </p:ext>
            </p:extLst>
          </p:nvPr>
        </p:nvGraphicFramePr>
        <p:xfrm>
          <a:off x="0" y="1930400"/>
          <a:ext cx="1778000" cy="3687190"/>
        </p:xfrm>
        <a:graphic>
          <a:graphicData uri="http://schemas.openxmlformats.org/drawingml/2006/table">
            <a:tbl>
              <a:tblPr firstRow="1" firstCol="1" bandRow="1">
                <a:tableStyleId>{BC89EF96-8CEA-46FF-86C4-4CE0E7609802}</a:tableStyleId>
              </a:tblPr>
              <a:tblGrid>
                <a:gridCol w="1778000"/>
              </a:tblGrid>
              <a:tr h="883475">
                <a:tc>
                  <a:txBody>
                    <a:bodyPr/>
                    <a:lstStyle/>
                    <a:p>
                      <a:pPr indent="252095" algn="ctr">
                        <a:lnSpc>
                          <a:spcPct val="150000"/>
                        </a:lnSpc>
                        <a:spcAft>
                          <a:spcPts val="0"/>
                        </a:spcAft>
                      </a:pPr>
                      <a:r>
                        <a:rPr lang="es-ES" sz="1400" dirty="0" smtClean="0">
                          <a:effectLst/>
                        </a:rPr>
                        <a:t>Matriz de Evaluación Factores Internos</a:t>
                      </a:r>
                      <a:endParaRPr lang="es-ES" sz="1400" b="1" dirty="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883475">
                <a:tc>
                  <a:txBody>
                    <a:bodyPr/>
                    <a:lstStyle/>
                    <a:p>
                      <a:pPr marL="0" marR="0" indent="252095" algn="ctr" defTabSz="457200" rtl="0" eaLnBrk="1" fontAlgn="auto" latinLnBrk="0" hangingPunct="1">
                        <a:lnSpc>
                          <a:spcPct val="150000"/>
                        </a:lnSpc>
                        <a:spcBef>
                          <a:spcPts val="0"/>
                        </a:spcBef>
                        <a:spcAft>
                          <a:spcPts val="0"/>
                        </a:spcAft>
                        <a:buClrTx/>
                        <a:buSzTx/>
                        <a:buFontTx/>
                        <a:buNone/>
                        <a:tabLst/>
                        <a:defRPr/>
                      </a:pPr>
                      <a:r>
                        <a:rPr lang="es-ES" sz="1400" dirty="0" smtClean="0">
                          <a:effectLst/>
                        </a:rPr>
                        <a:t>2.29</a:t>
                      </a:r>
                    </a:p>
                  </a:txBody>
                  <a:tcPr marL="68580" marR="68580" marT="0" marB="0" anchor="ctr"/>
                </a:tc>
              </a:tr>
              <a:tr h="883475">
                <a:tc>
                  <a:txBody>
                    <a:bodyPr/>
                    <a:lstStyle/>
                    <a:p>
                      <a:pPr marL="0" marR="0" indent="252095" algn="ctr" defTabSz="457200" rtl="0" eaLnBrk="1" fontAlgn="auto" latinLnBrk="0" hangingPunct="1">
                        <a:lnSpc>
                          <a:spcPct val="150000"/>
                        </a:lnSpc>
                        <a:spcBef>
                          <a:spcPts val="0"/>
                        </a:spcBef>
                        <a:spcAft>
                          <a:spcPts val="0"/>
                        </a:spcAft>
                        <a:buClrTx/>
                        <a:buSzTx/>
                        <a:buFontTx/>
                        <a:buNone/>
                        <a:tabLst/>
                        <a:defRPr/>
                      </a:pPr>
                      <a:r>
                        <a:rPr lang="es-ES" sz="1400" dirty="0" smtClean="0">
                          <a:effectLst/>
                        </a:rPr>
                        <a:t>Matriz de Evaluación Factores Externos</a:t>
                      </a:r>
                      <a:endParaRPr lang="es-ES" sz="1400" b="1" dirty="0" smtClean="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883475">
                <a:tc>
                  <a:txBody>
                    <a:bodyPr/>
                    <a:lstStyle/>
                    <a:p>
                      <a:pPr marL="0" marR="0" indent="252095" algn="ctr" defTabSz="457200" rtl="0" eaLnBrk="1" fontAlgn="auto" latinLnBrk="0" hangingPunct="1">
                        <a:lnSpc>
                          <a:spcPct val="150000"/>
                        </a:lnSpc>
                        <a:spcBef>
                          <a:spcPts val="0"/>
                        </a:spcBef>
                        <a:spcAft>
                          <a:spcPts val="0"/>
                        </a:spcAft>
                        <a:buClrTx/>
                        <a:buSzTx/>
                        <a:buFontTx/>
                        <a:buNone/>
                        <a:tabLst/>
                        <a:defRPr/>
                      </a:pPr>
                      <a:r>
                        <a:rPr lang="es-ES" sz="1400" dirty="0" smtClean="0">
                          <a:effectLst/>
                        </a:rPr>
                        <a:t>2.55</a:t>
                      </a:r>
                      <a:endParaRPr lang="es-ES" sz="1400" b="1" dirty="0" smtClean="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0" name="Llamada ovalada 9"/>
          <p:cNvSpPr/>
          <p:nvPr/>
        </p:nvSpPr>
        <p:spPr>
          <a:xfrm>
            <a:off x="7086600" y="1371600"/>
            <a:ext cx="3134676" cy="1778000"/>
          </a:xfrm>
          <a:prstGeom prst="wedgeEllipseCallout">
            <a:avLst>
              <a:gd name="adj1" fmla="val -27315"/>
              <a:gd name="adj2" fmla="val 63929"/>
            </a:avLst>
          </a:prstGeom>
          <a:gradFill>
            <a:gsLst>
              <a:gs pos="0">
                <a:schemeClr val="accent3">
                  <a:tint val="96000"/>
                  <a:lumMod val="100000"/>
                  <a:alpha val="26000"/>
                </a:schemeClr>
              </a:gs>
              <a:gs pos="78000">
                <a:schemeClr val="accent3">
                  <a:shade val="94000"/>
                  <a:lumMod val="94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1600" dirty="0" smtClean="0">
                <a:solidFill>
                  <a:schemeClr val="tx1"/>
                </a:solidFill>
              </a:rPr>
              <a:t>ESTRATEGIAS DE DESARROLLO DE PRODUCTOS Y PENETRACIÓN DE MERCADO</a:t>
            </a:r>
            <a:endParaRPr lang="es-ES" sz="1600" dirty="0">
              <a:solidFill>
                <a:schemeClr val="tx1"/>
              </a:solidFill>
            </a:endParaRPr>
          </a:p>
        </p:txBody>
      </p:sp>
    </p:spTree>
    <p:extLst>
      <p:ext uri="{BB962C8B-B14F-4D97-AF65-F5344CB8AC3E}">
        <p14:creationId xmlns:p14="http://schemas.microsoft.com/office/powerpoint/2010/main" val="2411526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88" y="1225683"/>
            <a:ext cx="2379208" cy="255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r>
              <a:rPr lang="es-ES_tradnl" dirty="0" smtClean="0"/>
              <a:t>Fuerzas de </a:t>
            </a:r>
            <a:r>
              <a:rPr lang="es-ES_tradnl" dirty="0" err="1" smtClean="0"/>
              <a:t>Porter</a:t>
            </a:r>
            <a:endParaRPr lang="es-ES" dirty="0"/>
          </a:p>
        </p:txBody>
      </p:sp>
      <p:grpSp>
        <p:nvGrpSpPr>
          <p:cNvPr id="24" name="Grupo 23"/>
          <p:cNvGrpSpPr/>
          <p:nvPr/>
        </p:nvGrpSpPr>
        <p:grpSpPr>
          <a:xfrm>
            <a:off x="2225134" y="1930402"/>
            <a:ext cx="4963066" cy="4267198"/>
            <a:chOff x="2225134" y="1777759"/>
            <a:chExt cx="5323268" cy="4419841"/>
          </a:xfrm>
        </p:grpSpPr>
        <p:grpSp>
          <p:nvGrpSpPr>
            <p:cNvPr id="21" name="Grupo 20"/>
            <p:cNvGrpSpPr/>
            <p:nvPr/>
          </p:nvGrpSpPr>
          <p:grpSpPr>
            <a:xfrm>
              <a:off x="2225134" y="1930400"/>
              <a:ext cx="5323268" cy="4267200"/>
              <a:chOff x="1281224" y="1574799"/>
              <a:chExt cx="5323268" cy="4267200"/>
            </a:xfrm>
          </p:grpSpPr>
          <p:pic>
            <p:nvPicPr>
              <p:cNvPr id="19" name="Imagen 18"/>
              <p:cNvPicPr/>
              <p:nvPr/>
            </p:nvPicPr>
            <p:blipFill>
              <a:blip r:embed="rId4"/>
              <a:srcRect/>
              <a:stretch>
                <a:fillRect/>
              </a:stretch>
            </p:blipFill>
            <p:spPr bwMode="auto">
              <a:xfrm>
                <a:off x="3289300" y="2768599"/>
                <a:ext cx="1205516" cy="1270001"/>
              </a:xfrm>
              <a:prstGeom prst="rect">
                <a:avLst/>
              </a:prstGeom>
              <a:noFill/>
              <a:ln w="9525">
                <a:noFill/>
                <a:miter lim="800000"/>
                <a:headEnd/>
                <a:tailEnd/>
              </a:ln>
            </p:spPr>
          </p:pic>
          <p:pic>
            <p:nvPicPr>
              <p:cNvPr id="20" name="Marcador de contenido 12"/>
              <p:cNvPicPr>
                <a:picLocks noChangeAspect="1"/>
              </p:cNvPicPr>
              <p:nvPr/>
            </p:nvPicPr>
            <p:blipFill>
              <a:blip r:embed="rId5"/>
              <a:stretch>
                <a:fillRect/>
              </a:stretch>
            </p:blipFill>
            <p:spPr>
              <a:xfrm>
                <a:off x="1281224" y="1574799"/>
                <a:ext cx="5323268" cy="4267200"/>
              </a:xfrm>
              <a:prstGeom prst="rect">
                <a:avLst/>
              </a:prstGeom>
            </p:spPr>
          </p:pic>
        </p:grpSp>
        <p:sp>
          <p:nvSpPr>
            <p:cNvPr id="22" name="Rectángulo 21"/>
            <p:cNvSpPr/>
            <p:nvPr/>
          </p:nvSpPr>
          <p:spPr>
            <a:xfrm rot="20558734">
              <a:off x="2425293" y="4293349"/>
              <a:ext cx="1443408" cy="369332"/>
            </a:xfrm>
            <a:prstGeom prst="rect">
              <a:avLst/>
            </a:prstGeom>
          </p:spPr>
          <p:txBody>
            <a:bodyPr wrap="none">
              <a:spAutoFit/>
            </a:bodyPr>
            <a:lstStyle/>
            <a:p>
              <a:r>
                <a:rPr lang="es-EC" dirty="0" smtClean="0"/>
                <a:t>Proveedores</a:t>
              </a:r>
              <a:endParaRPr lang="es-ES" dirty="0"/>
            </a:p>
          </p:txBody>
        </p:sp>
        <p:sp>
          <p:nvSpPr>
            <p:cNvPr id="25" name="Rectángulo 24"/>
            <p:cNvSpPr/>
            <p:nvPr/>
          </p:nvSpPr>
          <p:spPr>
            <a:xfrm rot="3413602">
              <a:off x="3416251" y="2522427"/>
              <a:ext cx="1019831" cy="369332"/>
            </a:xfrm>
            <a:prstGeom prst="rect">
              <a:avLst/>
            </a:prstGeom>
          </p:spPr>
          <p:txBody>
            <a:bodyPr wrap="none">
              <a:spAutoFit/>
            </a:bodyPr>
            <a:lstStyle/>
            <a:p>
              <a:r>
                <a:rPr lang="es-EC" dirty="0" smtClean="0"/>
                <a:t>Clientes</a:t>
              </a:r>
              <a:endParaRPr lang="es-ES" dirty="0"/>
            </a:p>
          </p:txBody>
        </p:sp>
        <p:sp>
          <p:nvSpPr>
            <p:cNvPr id="26" name="Rectángulo 25"/>
            <p:cNvSpPr/>
            <p:nvPr/>
          </p:nvSpPr>
          <p:spPr>
            <a:xfrm>
              <a:off x="6055235" y="3954795"/>
              <a:ext cx="1391567" cy="541936"/>
            </a:xfrm>
            <a:prstGeom prst="rect">
              <a:avLst/>
            </a:prstGeom>
          </p:spPr>
          <p:txBody>
            <a:bodyPr wrap="square">
              <a:spAutoFit/>
            </a:bodyPr>
            <a:lstStyle/>
            <a:p>
              <a:r>
                <a:rPr lang="es-EC" sz="1400" dirty="0" smtClean="0"/>
                <a:t>A. Nuevos competidores</a:t>
              </a:r>
              <a:endParaRPr lang="es-ES" sz="1400" dirty="0"/>
            </a:p>
          </p:txBody>
        </p:sp>
        <p:sp>
          <p:nvSpPr>
            <p:cNvPr id="27" name="Rectángulo 26"/>
            <p:cNvSpPr/>
            <p:nvPr/>
          </p:nvSpPr>
          <p:spPr>
            <a:xfrm rot="17965807">
              <a:off x="5118393" y="2209451"/>
              <a:ext cx="1391567" cy="528183"/>
            </a:xfrm>
            <a:prstGeom prst="rect">
              <a:avLst/>
            </a:prstGeom>
          </p:spPr>
          <p:txBody>
            <a:bodyPr wrap="square">
              <a:spAutoFit/>
            </a:bodyPr>
            <a:lstStyle/>
            <a:p>
              <a:r>
                <a:rPr lang="es-EC" sz="1400" dirty="0" smtClean="0"/>
                <a:t>Rivalidad</a:t>
              </a:r>
            </a:p>
            <a:p>
              <a:r>
                <a:rPr lang="es-ES" sz="1200" dirty="0" smtClean="0"/>
                <a:t>Competidores</a:t>
              </a:r>
              <a:endParaRPr lang="es-ES" sz="1400" dirty="0"/>
            </a:p>
          </p:txBody>
        </p:sp>
        <p:sp>
          <p:nvSpPr>
            <p:cNvPr id="31" name="Rectángulo 30"/>
            <p:cNvSpPr/>
            <p:nvPr/>
          </p:nvSpPr>
          <p:spPr>
            <a:xfrm rot="16410998">
              <a:off x="4249456" y="5077696"/>
              <a:ext cx="1391567" cy="523220"/>
            </a:xfrm>
            <a:prstGeom prst="rect">
              <a:avLst/>
            </a:prstGeom>
          </p:spPr>
          <p:txBody>
            <a:bodyPr wrap="square">
              <a:spAutoFit/>
            </a:bodyPr>
            <a:lstStyle/>
            <a:p>
              <a:r>
                <a:rPr lang="es-EC" sz="1400" dirty="0" smtClean="0"/>
                <a:t>Productos </a:t>
              </a:r>
            </a:p>
            <a:p>
              <a:r>
                <a:rPr lang="es-EC" sz="1400" dirty="0" smtClean="0"/>
                <a:t>Sustitutos</a:t>
              </a:r>
            </a:p>
          </p:txBody>
        </p:sp>
      </p:grpSp>
      <p:sp>
        <p:nvSpPr>
          <p:cNvPr id="33" name="Rectángulo 32"/>
          <p:cNvSpPr/>
          <p:nvPr/>
        </p:nvSpPr>
        <p:spPr>
          <a:xfrm rot="1800342">
            <a:off x="5142324" y="1626189"/>
            <a:ext cx="1653352" cy="58620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_tradnl" dirty="0" smtClean="0"/>
              <a:t>Baja</a:t>
            </a:r>
            <a:endParaRPr lang="es-ES" dirty="0"/>
          </a:p>
        </p:txBody>
      </p:sp>
      <p:sp>
        <p:nvSpPr>
          <p:cNvPr id="36" name="Rectángulo 35"/>
          <p:cNvSpPr/>
          <p:nvPr/>
        </p:nvSpPr>
        <p:spPr>
          <a:xfrm rot="5400000">
            <a:off x="6470554" y="4249169"/>
            <a:ext cx="1653352" cy="58620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dirty="0" smtClean="0"/>
              <a:t>Baja</a:t>
            </a:r>
            <a:endParaRPr lang="es-ES" dirty="0"/>
          </a:p>
        </p:txBody>
      </p:sp>
      <p:sp>
        <p:nvSpPr>
          <p:cNvPr id="37" name="Rectángulo 36"/>
          <p:cNvSpPr/>
          <p:nvPr/>
        </p:nvSpPr>
        <p:spPr>
          <a:xfrm rot="19736388">
            <a:off x="2400962" y="1670918"/>
            <a:ext cx="1653352" cy="586206"/>
          </a:xfrm>
          <a:prstGeom prst="rect">
            <a:avLst/>
          </a:prstGeom>
          <a:noFill/>
          <a:ln>
            <a:solidFill>
              <a:srgbClr val="80008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dirty="0" smtClean="0"/>
              <a:t>Baja</a:t>
            </a:r>
            <a:endParaRPr lang="es-ES" dirty="0"/>
          </a:p>
        </p:txBody>
      </p:sp>
      <p:sp>
        <p:nvSpPr>
          <p:cNvPr id="38" name="Rectángulo 37"/>
          <p:cNvSpPr/>
          <p:nvPr/>
        </p:nvSpPr>
        <p:spPr>
          <a:xfrm rot="15155216">
            <a:off x="1272490" y="4615177"/>
            <a:ext cx="1653352" cy="586206"/>
          </a:xfrm>
          <a:prstGeom prst="rect">
            <a:avLst/>
          </a:prstGeom>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dirty="0" smtClean="0"/>
              <a:t>Medio</a:t>
            </a:r>
            <a:endParaRPr lang="es-ES" dirty="0"/>
          </a:p>
        </p:txBody>
      </p:sp>
      <p:sp>
        <p:nvSpPr>
          <p:cNvPr id="39" name="Rectángulo 38"/>
          <p:cNvSpPr/>
          <p:nvPr/>
        </p:nvSpPr>
        <p:spPr>
          <a:xfrm>
            <a:off x="3891376" y="6131511"/>
            <a:ext cx="1653352" cy="58620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s-ES_tradnl" dirty="0" smtClean="0"/>
              <a:t>Baja</a:t>
            </a:r>
            <a:endParaRPr lang="es-ES" dirty="0"/>
          </a:p>
        </p:txBody>
      </p:sp>
      <p:sp>
        <p:nvSpPr>
          <p:cNvPr id="34" name="Cruz 33"/>
          <p:cNvSpPr/>
          <p:nvPr/>
        </p:nvSpPr>
        <p:spPr>
          <a:xfrm rot="18686662">
            <a:off x="3665324" y="1362046"/>
            <a:ext cx="758875" cy="677594"/>
          </a:xfrm>
          <a:prstGeom prst="plus">
            <a:avLst>
              <a:gd name="adj" fmla="val 35349"/>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S"/>
          </a:p>
        </p:txBody>
      </p:sp>
      <p:sp>
        <p:nvSpPr>
          <p:cNvPr id="3" name="AutoShape 2" descr="data:image/jpeg;base64,/9j/4AAQSkZJRgABAQAAAQABAAD/2wCEAAkGBxQTERQUEhQVEhUVFxgYFhQXFBQUFxcYGBYWGBUXFhYYHCggGBolHhQYITEhJSksLi4uFx8zODMsNygtLisBCgoKDg0OGxAQGiwmICQvLCwsLCw0LCwsLDQsLCwsLCwsLCwsLCwsLSwsLCwsLCwsLCwsLCwsLCwsLCwsLCwsLP/AABEIAMIBAwMBEQACEQEDEQH/xAAcAAEAAgMBAQEAAAAAAAAAAAAABQYDBAcBAgj/xABDEAABAwEGAwUFBQYFAwUAAAABAAIDEQQFEiExQQZRYRMicYGRBzKhscFCUmLR8BQjM3KCsiSis+HxksLiFjRzg6P/xAAbAQEAAgMBAQAAAAAAAAAAAAAAAQIDBAUGB//EADcRAAIBAgQDBQUIAgMBAAAAAAABAgMRBBIhMQVBURMiYXGBMpGhscEGFCNCUtHh8DPxYnLCJP/aAAwDAQACEQMRAD8A7igCAIAgCAIAgCAIAgCAIAgCAIAgCAIAgCAIAgCAIAgCAIAgCAIAgCAIAgCAIAgCAIAgCAID4llDRVxAQEPeXFFnh997WnYOcGk+DdT6ICJ/9eROPcq7wY7/ALqIDcs3Ebn+631b+TkBJw2yUivZh3g6nzQH2L0aMntdH4jL1CA3IpmuFWkOHQ1QH2gCAIAgCAIAgCAIAgCAIAgCAIAgCAIAgCAIAgCAIAgIbiLiGKyRufI8NDRVzjoOQoMy47NGZQHILz4wt14PLbI2SGKtMYFZX+LtIh0FD12WaNGTV3ojFOtCGjZO3d7NcIDpJw55zdkXZ794uq7xXDlxiCbywuvF2+FjLkl1Mtvu8WaGSRlHljSR3fjroNfALYwPFaeIrxpShlvs739NuZjim5JNlOde8z25yOpyBp8l6pQitkbySRc/Znf8vbGzve57HNLmYiSWubmQCfskVy6DqtXFUo5cyRr4hWjmRcuIL7js4GMmrtABU9TTktHIjVhVkyNmslpoJbO0OBGJpY8DECKimY1VGjOmY7j49a84JgWuBoaijqjI5aHwyPRQSXOz2hr2hzHBwO4/WRQGVAEAQBAEAQBAEAQBAEAQBAEAQBAEAQBAEAQBAaV623soydzk3x5+SA5Xa4obbO50srJhCe7DjGFrswXvbWr3nMVOQ0pWpPQowpw9p3fyNCrDG1/8MGovm7K/jryJeCZjfdLe4K0bSgHQLDxKp/8AHVy/pZqfcK+HqwdVbvffUzx3uCQKnM09V881OpmZltbQY3h2ha4HwIIKy0G1Vi1vdfMLc5FZGuAo6hpoRuvqbOgWPhO8YYJTJLjrhowNaDrqTUjPKnmVjqRclZGtiqU6kcsbG7xBejbRLjYSW4QBUEHcnLxJXOqrLKxrU6cqayy3L5wjeQFjhDjmA4eWN2H4UWBoyplA4rja62TluhfXLmWgu+JK3Y0Yzpq+5rOo4zdjPcN/TWZw7xLeueXIjcfHkVqVKMqe+xsQqKZ1S5L5ZaGVbk6mba/EcwsRkJNAEAQBAEAQBAEAQBAEAQBAEAQBAEAQBAEAQFH4xt5c57W/YYQPEipPyHktjDQzTv01NPG1FGCj+ppenP4HBrptJZKxwO9D1DsjX5+SrHc9ay63Xbv3zAdHHCacnCn1+CmvKCpSdT2bO/lbU0cdT7ShJLdarzWpMxXfNXu0yOtaeC8E3HkcTUsNpiMkTmE4C9pBIzpUUNFahVVGrGpa+V3t5F4uzuQtiuSyNbhcDIa++SQelANF9Op9q4JzVnbVdDTqY6o5d12Rp2+4oDi7IObyOImvrXJZGnl8S0MdVT7zuiFYAAAKj4rkzm5u7NyUszuy5XJJ2jA2IijAAQciOpG+h0VCpn40sULLMZqUkbha0jIuJoBjG+VTXXJWq4p0aTkvQx4fDSrVlCXPVnOobe9rqk4hu06Ecui4U8XXle82elhhaENoL1VzoNnDYmMngk1wuwg50cBmBzzzHiowWLm6nZTd+noa2MoLLnjC3XoXy5L1bOyuQcNR9R0+S65zCRQBAEAQBAEAQBAEAQBAEAQBAEAQBAEAQGpeNowN8UBy/iK+WQYpZMRBfhAbQkk15kDQH0W7hpqnCUn4I5+JwlTF1oUoWVk3r6I5LI9naksq1mKrQRmG1qAaV00WDS+mx62mpKCU3d218yx3MWucJA8HCdACDWmWqpiaTrUZU4u19Clam5wcU7XL/wAP2sOjccWjs69QKLx+NwU8NNRlrfZnFr0JUXZkpLWhprQ08aZLVptKab2ujAzmdnvt+VTyX19uLOb2Zcy5a7dlcqld2Km7UrinWN27b0FmL3GuIigaDSudTU8hT4rDWqqmrm/w/AyxdTLeyW7/ALzNi9r+FogMZa4ElrgaggFtdvMrn1sR2kMrR6al9nFTmpwqe9FZcwg0Wk9DFiMNOhLLL0LXdZqxtKlrRhxUyJAoQCtjhOEnPE9q1pG796at8TS4xjKdPC9in3nZe7W/wJi5rxMEoIPdJ8geR6H9aLuV6OR3Wx5ulUzKz3Om2acPaHDQ/DmFgMxlQBAEAQBAEAQBAEAQBAEAQBAEAQBAEBVuLrbhcG/h+ZKA5lx6zFYg/k9jvWrT/ctiH+J+aGGeXHQ8YyXuszm5yVD0BLcPO77xzaD6H/yV4Audyu/dzj/4j6Sj81xuNx0pvxfy/g5nEl3Yvz+hKX/fhjl7NpLaAEkUrU579KLPwLg+Hr4ftq0czbdt7JLTl43OFWquMrIgrLccMoL++ASdHb76herUFBKK5GDtGWBrO6BmaU1OZppU+ShxTVmUTad0QF6RNZIAMgQDr1I38FysUoUp2vY6uDpV68G4RcrdFf5ENe7j2oP2SSAdtc/gQubidXdHoOESyXhLR5lfy0/k21zT3phtJ0VZHH4vJZYLnqSnDlvOPA7vMIJ8CN6rXqSqU1mpyafg2jjRjGr3aiTXik/mTchDyQyp6b+XNd/BcTpzw+XFTSltd6eTvsedxuBlTrZqEbx8Piupb+AL5xtdE7J7DhcDrWndPmB6tWTTk7mIuaAIAgCAIAgCAIAgCAIAgCAIAgCAIAgObe0m04J6c42n4uH0QFMtk/b3VaANYnCvhja8H5jyWWnLRrr9Caa/Hpz6P5pr52OfT+96H1AKHeRIXK6ko6sP0/JWhuEW+55P4o5x19HsK5vGVejF9JfRmhxFfhJ+Ji4okra5fFo9GNXc4EsvD6a8/jJnmq2s2bt22nBFAKV7SRzfDKR1fRi6U3qY1Hc37wnLInub7wGVeZyHxKq9hFXZU7ZaO0tLzXIEgeDch8c/NeUx1TPVlLxsvTQ+jcCouFKnT8Lv11+qRlewEUIBC0U2tj006cJq0kmfQUF0fHY1cM981Sa0ucjFYGpOfaZr+HgbN0R0e4kEEDIHLIn/AGWGbujhN9CbsriHsI1DhT1C16iTg77WZBOXzeEcFusj4+6Z+0icMsy0CSJx5kEFv/2K32bqzanT5Kz8m7/P6HLxkJJpyOmQyBzWuGjgCPMVXqDSPtAEAQBAEAQBAEAQBAEAQBAEAQBAaN9XpHZoHzSmjWDTdx+y1vUnJXp03UkoopUqKEXJnAeKOI5bQ98sp940a0aMbs0frMklbmMw8aUY5fI1MJiHVlJS8yK4GvMOtT4Jf4NqYYXHk417M+pLfFwWgb8ZOLTRF3zY3QymJ+TmANPlUVHQgAjoVmO5CSlFSXMXe+kkZ/mH935qVuSWe7bSA8g/aY8eeGo+IWlxRXwz8Gn8TUxyvRfoe3/JW0zH8ZHpl9F2+FLLgqS/4r46nmZrvMkrM3KyDkXu/wDzeP8AvW49zHyZscQS4bO8jWrP72rFXnkpyl0RmwlLta0YdX/sq12NyLvL6leQqdD6hwyPdlN+Rlu9xLS4k95xI6DQD4KtRJOy5Gfh8pTpupJ+1JteC2S+BtErGb7aSuz27XdpgNCK501yGf0UVrQTuzSlis2Eda1rrReei/cnMZpSppy2WjlV721PLm1dzmh4JpXauQ8arXxUZyjljtz/AL+12WTK7xW6c3gwyNLWQuaYcjRwq1znAnU1oDyoB4+k4PhsLSwb7Cam3Zya+CturK+/icDFV6s6yzxy9F/Oz9DunDM2KzM6Yh6ONPhRbhQlEAQBAEAQBAEAQBAEAQBAEAQBAEBxb2n8RftFp7Bh/dWckdHS6Pd/T7o/q5rs4Kjkhme7+RycbVzSyrZfMot42cvic0a0qPEfqnmtnE0u1pOK33Rp4et2VVSe2z9SPuaw6Lzp6IuHGN3G1QR2pv8AFiaGTj7zPsyDwqa9D+FWi+RuYSrleR8ynXdFiaDu1x+ICyo6LLFd9mBAdvU/qi4XFMTUU3Sv3Wkzk46tNS7PloYLxkrNKecjz/mK9hhFlw9OPSMfkjjyWpP2b37MOULz/oj6lZ+Zi5MwcWWikTW/fd8G5/PCudxOdqSj1fy/mx1ODUs1Zz/Svnp8rkI7uwZakfF3/K84tZn0GV6OCst2vjL/AGbcLMLQOQAWNu7udClBU4RguSSMdud3CBq7ujzyVoe0YcdJqi4reXdXroTNyQhrXv8AugMb4nX0A+K5+LlmnGHXV+n8mpxKSp0Y04/22htIcA+zGcvxaD5LGpp38CzVixX3HWzxxOAc4FgaaZgt1NfCo81q/Z6Mp46dSGkbSb9dl79fQ0OIKKprq2rFt4IP+F/rd9F7M5pYEAQBAEAQBAEAQBAEAQBAEAQBAQvGN8fstjmmHvBuGP8And3WehNfAFZaFPtKiiY6s8kGz89NPn1Oq76OHMzMWaJqzN667MCT6rh47D9nUzLZnb4fiO1p5Xuv6iw2OYsdUeBGxG4K0TfK7e1wiFzpIf4LzUDeNx1aenI+XKuWDvodTD186s9/mZboZVjvH6Bef40rVYvqvqzR4gvxE/D6nnHN2xxGJ8bcDpMRfQuoT3TWhNB72y6f2fxdetmhUldRStt8/Tmc6aR88PWx0khL6fu4g0U8RU+Jw/BeoRrzVkfVt/xEFnc4Uc8ilNsWw+HotHHU4zgr7m3gq86E3l25oi5n4pcA0Y41PPCSAacl52UMl9fA99Rxf3ydNZbJd5+i0Nxa53DFK0l7MshU1plXYV5qyaSZqVe/XhHpeX0RYLNlExo3q93i7If5QPVc961ZS9F6fy2cfiVXPWaXLQzWeLE4NG5/5Vas1CDk+RoJXdiTu2MSWiv2WZjyyb8c1zsTJ0cLle8vrv8AsXbvIlrcyrgfug+ppT5L0nAMJ2GB7R71NfRaL6v1PPYvEdrinBbQsvXd/RehdOHbN2dmjbvTEf6iXfVdUqSSAIAgCAIAgCAIAgCAIAgCAIAgOX+2u35WaAbl0rv6QGM/vf6LoYCOrl6Gni3sjl7V1Ec2aMzVlRqzRM8O2J0suRwtaMUjzo1o1r+vksWKUXTyy57eZOEzxq5o8t/InLRZTG4td5HYjYjovOyi4uzPSxkpK6DXUBBzByIOhCqXTad0aVnsLWF2A900IB1brUdQuVxelOpGM4q9r3+BOIqOqk3ujT9oBys46PP+mtj7MR/yv/r/AOjSmRfD3dZO7k0fAPK9ajBPdFhuuzRix9pICf2eJj20NO8GGg61IHwWri7Knd8hScnXjCP5nb4lPupnvOOulfifovMVXyPpXC6ds0/T+/Ay2XvSSO8Gjy1/XVRPSKRmwv4mJq1eXsr03/viST//AG+Wr5aDyH5haDd63kjTxlXNmkv1W9xL2azUYaaMAqsM6qUlF7s5qi2mzcsTcLJJOQwjxdkT5D5rXrtSqQpddX6fyTHRXJm4IgyLEdXZ+Q0+p81pVqcsZjYYeHVL37v0XyMdeqqFGVWXJX/vmTF1WEzPAOlcTj05ef1X0OuowtThtFJe48pgYycHUnvJ3LssBvBAEAQBAEAQBAEAQBAEAQBAEAQHMuM7vE95uc8VbHBGxu4xuMjq03oHDI8wuhQllpadTRr6zOYTwFhodKnCdnAOLajpULpRdzRmixcN8PiePtHEkYw2gIbQChe4kg1yyAHNUqV3B2RWFFSV2XqKywQxOGBrI6EvyyI3xblaeac5LXU2skIRemhsW6xNlbQ5Ee67l/t0WCcFJGeE3FlSvCB0bsLxQ7ciOYK1JRadmbcZKSuiMdOQag0UFjHeLWWoND39k9gIaTmw1pkdxosmElDDyk4x9rcxTpqRqi7ZILPP2jaVBo4GrSMNAQR4rsU6sKi7rNScJRkrme/rTgsXZjWR7Gn+VgxH44R5rS4nO1NR6m3wmlnxWd/lTfq9Plcg4O5FXoT+X0XnZayPotD8HDZvC5s3FZcbomffcK+BNSf+kfBXjDtKqj1djB2v3Ph8qz3UXL15e/RFxvu7oY44wxgaWuqKZkihrUnM6g+K2uKUKFGkskbNv1tz+h4ThOMxWIqy7SbcUvS7fRadTBaO5Cxu7++fD7P66LytL8SvKfKPdX1PSN2ikWKyWURwAOGZFSDzdnTy+ixcMpff+KRX5Y6vyj+709TncTxX3fCykt3ovN/tv6HkxZC0PmIY0kNY3IF7jo0A/oAEmgBK95OGGpSzUYRUuqSXxPN0KeIrR/HnJx/S29fMn+HbzbHM+yzUjmccUeoZKzCCBG4+85udRkdSBStMB0y0IAgCAIAgCAIAgCAIAgCAIAgCAICg8RH/ABc3iz/TYt2l7CNGt7bKxf8Ac37QW0Ia5rHU6mrcIPT3vVbNOpkMEo5hwPZJI2y4wWhzhhBI1biDjl1oOtFbESTasVpRavcsVviEkboz9oaA8iDn0rRYoSyyzF5rMrG1YHGlCa00dQNqNu6AKcvJVna9yY9GZbXZGStwvFRtzB5g7FY5RTWpljJxd0Um/Lgkhq5tZI/vAZt/mH1GXgtaVNxNqFVSK6SsZkJC6LXK04Wuq3dhGJp8j9EBZJuG4rY1oe10bhWjo3UHepXukEfZCVW6lsz2MmHqdg24Ja7+n+zTvH2bTFpEUgIyyc0jL+ZpPyWqsPZ3TO7U44qtPJKFvJ3+GnzM1x8ITwzY5AyjWnDRxOZy3AplX1WbB0+yq55mtx7iUMXguww6d21e+mi16vnYkLfcM0kjScIYKCpdtXvef5LFxOFXEVL07WS0v1ORwtRw1G0/abu/p/fEx22xwtl7Se0RNa0ikbe+aN0GWY9N1zMPwiUKOSU9dbtePn+x0KmOTfdRE8R+0qKIEWeLtHDSSTusHUNHed/lW9geHUcEmqSd3u3u/oaNWo6rTly28Cvh0+MTXkH45sopSW9kxpoQyMNyZWvnQZnU77VjGmmWaK92GLsLfV8QzjtAP7yIjNrg7XIgGuoooJI+L2uT2e1HEDarFUNaS1rbRhGXaAijSTrhcM+YU2LONjsdyXzDa4WzWeQSRu0I1B3a4HNrhuDmoKm+gCAIAgCAIAgCAIAgCAIAgCApHFsdLRX7zWn5j6LcoPumlXXfKjHbSLWGOFDR4BFaOYQHtP8AMC1zStm3cuYTWvrigMxRRBweCWl5AGGhp3Rudx4hZKdG+rMc520RabLIMAcSDVoJfTDXLUjbw2Wu97GRbHlhsAZK+TG92IABpc4hoFKjMmuYr5lXlUvFRsVjTtJyuSrXLEZTI1ygEPenDME1TTsnn7TKAH+Zuh+B6rHKmmZY1WiPsXDDojqHjmMj5g/7rC6UkZlViy53RYw0LG1YyJp7E1G2iEkRfFu1QFFvq365oCsvuy02g0ijcQftu7jPHEdfKqsoSexSU4rdk/w9wDFC4S2gi0SjNop+6YdiGn3z1PkAVnhSS1ZgnVb0Rh4uvg9sYjhkiAwviIJa6ubsVftDYjT1C6dLCwqUu8t+ZyquLnSrd16Lkct4tvZ7XGytxCJrg4YsWItc1r2NJOZADhnvkdKLjTg4ScXyO7TnnipLnqRtgvHLC7MKEzKpFg4dvy0XfN29jf3TTtIjUskA2e3nycMx6hGg49D9B8D8b2e8oqxns5mj95Z3EY2dR99ldHDzoclUoWdAEAQBAEAQBAEAQBAEAQBAVjjSz5Rv8WnzzHyK2MO90a2IWzKJelgc58ckZo+M06FjsnjxpUjzW5GVk0zUNdsVlmma51RNiHddVriWUyLNDoNNla84rTYiybJORzv2hvcBaQ2riMRBGM5VyaMgOdSOaqrZSXubEtrMUYLG9phIxNxEGjj7wJGdK6fkijmeuhDeVaHkvFEDJOzc51d3YThFdK1z+CtHDzlG6KSxEIyysmbLamvaHMcHNO4NQsMotOzM0ZJq6PuG0A10yNMiCDyp+SONgnczByqWPoPSwuZRa36YnepVckehfPLqa8rQ73hVR2ceg7SXUxts7AahjQeeEV9VZRS2RDk3uzIXKxU+HOQgonGF1k2iMx+9aHBtPx1a0euIei6OGrWg78jnYmheomuZc+PvZtBeEDQykVoiYGxS0yLWigjlA95nXVu24PBcrtt8z0MUoqx+aL7uaayTPhnYY5GHNp5bFp0c07EKpYWC8C0qUyVImLLK5sjJ7M90UrDVrmmhB6cwdCDkRqptcs0mdv8AZz7UmWsts9swwWrRrtI5/wCWvuv/AAb7chUo0dKQgIAgCAIAgCAIAgCAIAgNO97J2sL2b0q3xGY/LzV4SyyuUqRzRaOeuat455jfGHZOAd4gH5qQGQ090ka5EuI6ZVyHQU+SXBojiGBhwOlc4t1dhJFdxVo/2WTspPVIo5pbsyX9d0UzO1e5zcDCagCuHXMEVJ6KaNSUHlXMrVpxmrs2LFdLIx+6wujcAXMeMQJ2e0nQ9KUPRJVpS9rfwEaMY7beJL9m0tDMIwilG0oBTMUG1KLDmd73MuVWtYyMcRTOornzA2TQnUzB6qSe40B5jQHhegPh0ikGJ0iA2bnuxs08cjtICXjq4tLQPji8WhUqVHGLS5l6VNSmm+Rc1pG8VjjrgqC8ocEnclaD2UwFXMPI/eYd2+lDQoSj8wcVcLz2Gd0M7MLhmCM2Pbs+N27fiNDQqbEtdCNstrLSlyE7EvVkzc6B3zU7mTRnTvZ97Vn2cts15Evj0ZajUvZyE272/i1G9dRDRjasdwgma9rXscHtcAWuaQ5rgRUEEZEHmoIPtAEAQBAEAQBAEAQBAEBTeJruwSYwO6/PwduPPX1W3RndWNOtCzv1IGZwaC5xoAKknYDUrOtTAUu/+Ie0o2Eua0VxO93FypuBqtiFO2rK3vsQbZTiDq5g1qc8wa1NdVn8CjRO27id8sBjc0BzqBzgci0ZnLYkgfFY4UlGVyJybjYk+EL7GHsZCa1OBxOVMu7U760VK9P8yFKVu6y3B61TOfYkQDGa65U0680B6+Q0OGldq5Dzoi8QGvyzNSgPDIgPkvQHxirkMydAgLtc9i7KINPvHN3idvLRaVSWZ3N6nDLGxvKhkCAheLOGILwgMM7erJBTHG77zD8xod0B+YuN+Cp7vmMcoqDUxytHckaNxycN2nMdRQm1rl7X2K1FKWlQV2JmzWtsgwv8ipuXTuWzgjjm0XU4MznsjjV0Vc2VOboSfdO+HQ56E1UNFXE/QvD9+wW2Fs1mkEjDkaatdu17dWuFdCoKkkgCAIAgCAIAgCAIAgMFsszZGFjtD8DsR1Uxk4u6KyipKzKDe92FuOKQZEEVpkWnKoqt+E795GhODWjOV3jYXRSOY7Ub7EbEdF0U1JXRqJuLszTKixlTTPtxFcq02rqiYaDXcsla5RxOi8N210lna59S7NpJ+1Q0r+uS0qsUpaGaL0JIAYsW5FDyPIkc+qx3JMmNCRjQDGgPC9AfJegLLwzdWk0g/kB/uP09eS1q1T8qNmjT/MyyrXNkIAgCAj7+uWG2QOgtDA9jvItOzmH7LhzS5Kdj80+0LgCW75c6yQuJ7KYDI74X/deBtodRuBbcvZSKPm0qCmxK2G8MsLswpTLKRNXFfFosE37RY30rTGw5skA+zI3ffPUVyKNBxP0HwJx7Z7yZ3D2U7RWSzuIxDm5h+2yu45ioFVUoWxAEAQBAEAQBAEAQHlUBp3lZGStwu1Gjtwfy6K8JOLuik4KSsygXxw6ztQ6VgcRkDnhcNqjQ66Fb9Os8tos59SilLvIxx2NjW4WsaG/dDRQ11qN0cm3dhJLYrl+cMAtLoGgGtcGQrtRpOlNadT0WaFX9RDXQg4+G7ST/AA6dS5mXxWTtY9SLF5sdnEbGsbo0U/M+q1W7u5YwW60uqGRUMgLSQS6jWkkEuAyOVcq9eStFLd7EM3muNM8zvsqEnuJAeYkAxICxXDcVSHzDLVsZ36u6dPVYKlXlE2KVHnItgK1TbPUAQBAEAQGteNgjnidFMwSRvFHNdofyI1BGYIQJ2Pzr7SvZw+wuMkdZLM492T7UZOjJafB2h6HW+5lVpHNpYSwqrVjG1Y3LBeBaeiJkqRKQkh7ZrO90UrDia5po5p5gqbFmrna/Zx7VmWkts1vLYbT7rJPdjmOw5MkPLQnTXCqlGjqKEBAEAQBAEB4SgMb5VNiLmrJOpsVuaktpU2KtmjabQCKOzCutNijd9yGnjA0WeM+pglDoYS1XKGrNZWY2yOAxNya6tNa5a0Op9SrJu1iLLc+p4S5pAJaSCMQ1HUV3RMGCw2BsTMLak6ucc3OO5cdyplK7FjYwKoPMKA+44SVDkkSotkvd0DGGvvO5nbwCwTm2Z4RSJmK1LFYzJm3FOq2LJm1HKosWuZgVBJ6gCAIAgMdogbIxzHtD2OBDmuAIIORBB1CA4J7TfZobLinswL7Nq5ubnQ+J1dH+LUb8zdO5lTzaHJrVZC05KGijjY9slsLSouQnYlzgmGwd81O5k0Z132Mca2l837Baj2oEbnQyurjGClY3H7QoagnMUpnUUhoxtWOxqCAgCAIAgPlwQGtK1SVNSVqsVZozMKsirNGaMqUUZoTRFWKNEfaIHbEgqyZBXb0ueV4pic4DQOcXDPxK2aeIcehhnQjLqa9nFtiBDDiru4ucR0AdUD0VnWhLeJCotbS9+oZJbya4qf8ATT0wp2tP9PxCpS/V8Dcs0FrPvSu8g350qFR1Y8oouqfVk5Z4n5YnE/rosLlcukiQhiKoWsb0MZVS6RvwsKqWRuwtVS6NyJqgsjaYFUsfaAIAgCAID5fQgg0IOoO6A4r7SvZoGB1osTax5mSAZmPm6Mbs/D9nbLJuRO+5ljK+jOM22wkZhVcSJRNWGYtKqU2O5+wS5nyOfbpG0Y1pihJHvkkdo4cwMIbXmXDZS2S5XR2lQVCAIAgCAID5LUBifApuRYwSWRTcrY1pLEpuRlNaS71OYrlNd929FOYjIYXXX0U5iMh8G6eiZiMgF09EzDIfTbq6JmJyGZl2dFGYnIZ47v6KMxOU2Y7CouSomzHZFFy2U2GWdRctYzNYoJPpAEAQBAfLkBqTlykgjLS9+1VJBEWqWbaqtoRqc84k4LkmeXxRgF2bmjIE8xsD00VroywqcpGlw97IZppmutQ7OIGrmNNXv/DUZNHXM/NUdhJp7Hf7BZWRRsjjY2NjGhrWNFA0DQBUKmwgCAIAgCAIAgCAIDyiA8whAedmEFjzsQpuRY87AJcWHYBLix72IS4seiIKLix7gCEntEB6gCAIAgCAIAgCA8ogPDGOSA+ewbyCA9ETeQ9EB9gIAgCAIAgCAIAgCAIAgCAIAgCAIAgCAIAgCAIAgCAIAgCAIAgCAIAgCAIAgCA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1555794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Cacao en el mundo: Productores</a:t>
            </a:r>
            <a:endParaRPr lang="es-ES" dirty="0"/>
          </a:p>
        </p:txBody>
      </p:sp>
      <p:pic>
        <p:nvPicPr>
          <p:cNvPr id="3" name="Picture 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021" t="4390" r="4988" b="1752"/>
          <a:stretch/>
        </p:blipFill>
        <p:spPr bwMode="auto">
          <a:xfrm>
            <a:off x="777923" y="1255593"/>
            <a:ext cx="8215952" cy="560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852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3534" y="228600"/>
            <a:ext cx="8596668" cy="1320800"/>
          </a:xfrm>
        </p:spPr>
        <p:txBody>
          <a:bodyPr/>
          <a:lstStyle/>
          <a:p>
            <a:r>
              <a:rPr lang="es-ES_tradnl" dirty="0" smtClean="0"/>
              <a:t>Principales Importadores de Cacao</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192161372"/>
              </p:ext>
            </p:extLst>
          </p:nvPr>
        </p:nvGraphicFramePr>
        <p:xfrm>
          <a:off x="-1023937" y="2038350"/>
          <a:ext cx="6992937" cy="31607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p:nvPr>
            <p:extLst>
              <p:ext uri="{D42A27DB-BD31-4B8C-83A1-F6EECF244321}">
                <p14:modId xmlns:p14="http://schemas.microsoft.com/office/powerpoint/2010/main" val="1849750912"/>
              </p:ext>
            </p:extLst>
          </p:nvPr>
        </p:nvGraphicFramePr>
        <p:xfrm>
          <a:off x="5267768" y="914400"/>
          <a:ext cx="4473132" cy="2768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a:graphicFrameLocks/>
          </p:cNvGraphicFramePr>
          <p:nvPr>
            <p:extLst>
              <p:ext uri="{D42A27DB-BD31-4B8C-83A1-F6EECF244321}">
                <p14:modId xmlns:p14="http://schemas.microsoft.com/office/powerpoint/2010/main" val="3628006514"/>
              </p:ext>
            </p:extLst>
          </p:nvPr>
        </p:nvGraphicFramePr>
        <p:xfrm>
          <a:off x="3848100"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ángulo 8"/>
          <p:cNvSpPr/>
          <p:nvPr/>
        </p:nvSpPr>
        <p:spPr>
          <a:xfrm>
            <a:off x="753534" y="1701800"/>
            <a:ext cx="2002366" cy="520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_tradnl" sz="1200" dirty="0" smtClean="0"/>
              <a:t>IMPORTADORES CACAO Y SUS DERIVADOS</a:t>
            </a:r>
            <a:endParaRPr lang="es-ES" sz="1200" dirty="0"/>
          </a:p>
        </p:txBody>
      </p:sp>
      <p:sp>
        <p:nvSpPr>
          <p:cNvPr id="10" name="Rectángulo 9"/>
          <p:cNvSpPr/>
          <p:nvPr/>
        </p:nvSpPr>
        <p:spPr>
          <a:xfrm>
            <a:off x="6620934" y="3949700"/>
            <a:ext cx="2002366" cy="520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_tradnl" sz="1200" dirty="0" smtClean="0"/>
              <a:t>IMPORTADORES CACAO EN GRANO</a:t>
            </a:r>
            <a:endParaRPr lang="es-ES" sz="1200" dirty="0"/>
          </a:p>
        </p:txBody>
      </p:sp>
      <p:sp>
        <p:nvSpPr>
          <p:cNvPr id="11" name="Rectángulo 10"/>
          <p:cNvSpPr/>
          <p:nvPr/>
        </p:nvSpPr>
        <p:spPr>
          <a:xfrm>
            <a:off x="6354234" y="844550"/>
            <a:ext cx="2002366" cy="520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_tradnl" sz="1200" dirty="0" smtClean="0"/>
              <a:t>IMPORTACIONES POR GRUPO DE PRODUCTOS</a:t>
            </a:r>
            <a:endParaRPr lang="es-ES" sz="1200" dirty="0"/>
          </a:p>
        </p:txBody>
      </p:sp>
    </p:spTree>
    <p:extLst>
      <p:ext uri="{BB962C8B-B14F-4D97-AF65-F5344CB8AC3E}">
        <p14:creationId xmlns:p14="http://schemas.microsoft.com/office/powerpoint/2010/main" val="1034724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6535" y="266700"/>
            <a:ext cx="8596668" cy="1320800"/>
          </a:xfrm>
        </p:spPr>
        <p:txBody>
          <a:bodyPr/>
          <a:lstStyle/>
          <a:p>
            <a:r>
              <a:rPr lang="es-ES_tradnl" dirty="0" smtClean="0"/>
              <a:t>Productores cacao fino de aroma</a:t>
            </a:r>
            <a:endParaRPr lang="es-ES" dirty="0"/>
          </a:p>
        </p:txBody>
      </p:sp>
      <p:pic>
        <p:nvPicPr>
          <p:cNvPr id="4" name="Marcador de contenido 3"/>
          <p:cNvPicPr>
            <a:picLocks noGrp="1" noChangeAspect="1"/>
          </p:cNvPicPr>
          <p:nvPr>
            <p:ph idx="1"/>
          </p:nvPr>
        </p:nvPicPr>
        <p:blipFill>
          <a:blip r:embed="rId3"/>
          <a:stretch>
            <a:fillRect/>
          </a:stretch>
        </p:blipFill>
        <p:spPr>
          <a:xfrm>
            <a:off x="489213" y="1358900"/>
            <a:ext cx="8913990" cy="4889500"/>
          </a:xfrm>
          <a:prstGeom prst="rect">
            <a:avLst/>
          </a:prstGeom>
        </p:spPr>
      </p:pic>
      <p:sp>
        <p:nvSpPr>
          <p:cNvPr id="5" name="Elipse 4"/>
          <p:cNvSpPr/>
          <p:nvPr/>
        </p:nvSpPr>
        <p:spPr>
          <a:xfrm>
            <a:off x="2879678" y="4492008"/>
            <a:ext cx="816022" cy="612254"/>
          </a:xfrm>
          <a:prstGeom prst="ellipse">
            <a:avLst/>
          </a:prstGeom>
          <a:solidFill>
            <a:schemeClr val="bg1">
              <a:alpha val="5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tx1"/>
                </a:solidFill>
              </a:rPr>
              <a:t>80%</a:t>
            </a:r>
            <a:endParaRPr lang="es-ES" sz="1400" b="1" dirty="0">
              <a:solidFill>
                <a:schemeClr val="tx1"/>
              </a:solidFill>
            </a:endParaRPr>
          </a:p>
        </p:txBody>
      </p:sp>
      <p:sp>
        <p:nvSpPr>
          <p:cNvPr id="6" name="Elipse 5"/>
          <p:cNvSpPr/>
          <p:nvPr/>
        </p:nvSpPr>
        <p:spPr>
          <a:xfrm>
            <a:off x="4749800" y="3924300"/>
            <a:ext cx="635000" cy="457200"/>
          </a:xfrm>
          <a:prstGeom prst="ellipse">
            <a:avLst/>
          </a:prstGeom>
          <a:solidFill>
            <a:schemeClr val="bg1">
              <a:alpha val="5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tx1"/>
                </a:solidFill>
              </a:rPr>
              <a:t>2</a:t>
            </a:r>
            <a:r>
              <a:rPr lang="es-ES_tradnl" sz="1400" b="1" dirty="0" smtClean="0">
                <a:solidFill>
                  <a:schemeClr val="tx1"/>
                </a:solidFill>
              </a:rPr>
              <a:t>%</a:t>
            </a:r>
            <a:endParaRPr lang="es-ES" sz="1400" b="1" dirty="0">
              <a:solidFill>
                <a:schemeClr val="tx1"/>
              </a:solidFill>
            </a:endParaRPr>
          </a:p>
        </p:txBody>
      </p:sp>
      <p:sp>
        <p:nvSpPr>
          <p:cNvPr id="7" name="Elipse 6"/>
          <p:cNvSpPr/>
          <p:nvPr/>
        </p:nvSpPr>
        <p:spPr>
          <a:xfrm>
            <a:off x="6601425" y="3683000"/>
            <a:ext cx="762000" cy="469900"/>
          </a:xfrm>
          <a:prstGeom prst="ellipse">
            <a:avLst/>
          </a:prstGeom>
          <a:solidFill>
            <a:schemeClr val="bg1">
              <a:alpha val="5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tx1"/>
                </a:solidFill>
              </a:rPr>
              <a:t>18%</a:t>
            </a:r>
            <a:endParaRPr lang="es-ES" sz="1400" b="1" dirty="0">
              <a:solidFill>
                <a:schemeClr val="tx1"/>
              </a:solidFill>
            </a:endParaRPr>
          </a:p>
        </p:txBody>
      </p:sp>
      <p:sp>
        <p:nvSpPr>
          <p:cNvPr id="8" name="CuadroTexto 7"/>
          <p:cNvSpPr txBox="1"/>
          <p:nvPr/>
        </p:nvSpPr>
        <p:spPr>
          <a:xfrm>
            <a:off x="565413" y="3693855"/>
            <a:ext cx="1684866" cy="2369880"/>
          </a:xfrm>
          <a:prstGeom prst="rect">
            <a:avLst/>
          </a:prstGeom>
          <a:noFill/>
        </p:spPr>
        <p:txBody>
          <a:bodyPr wrap="square" rtlCol="0">
            <a:spAutoFit/>
          </a:bodyPr>
          <a:lstStyle/>
          <a:p>
            <a:r>
              <a:rPr lang="es-EC" sz="1200" dirty="0" smtClean="0"/>
              <a:t>Granada </a:t>
            </a:r>
          </a:p>
          <a:p>
            <a:r>
              <a:rPr lang="es-EC" sz="1200" dirty="0" smtClean="0"/>
              <a:t>Bolivia </a:t>
            </a:r>
          </a:p>
          <a:p>
            <a:r>
              <a:rPr lang="es-EC" sz="1200" dirty="0" smtClean="0"/>
              <a:t>Costa Rica </a:t>
            </a:r>
          </a:p>
          <a:p>
            <a:r>
              <a:rPr lang="es-EC" sz="1200" dirty="0" smtClean="0"/>
              <a:t>México </a:t>
            </a:r>
          </a:p>
          <a:p>
            <a:r>
              <a:rPr lang="es-EC" sz="1200" dirty="0" smtClean="0"/>
              <a:t>Dominicana </a:t>
            </a:r>
          </a:p>
          <a:p>
            <a:r>
              <a:rPr lang="es-EC" sz="1200" dirty="0" smtClean="0"/>
              <a:t>Jamaica  </a:t>
            </a:r>
          </a:p>
          <a:p>
            <a:r>
              <a:rPr lang="es-EC" sz="1200" dirty="0" smtClean="0"/>
              <a:t>Santa Lucia </a:t>
            </a:r>
          </a:p>
          <a:p>
            <a:r>
              <a:rPr lang="es-EC" sz="1200" dirty="0" smtClean="0"/>
              <a:t>Colombia </a:t>
            </a:r>
          </a:p>
          <a:p>
            <a:r>
              <a:rPr lang="es-EC" sz="1200" dirty="0" smtClean="0"/>
              <a:t>Venezuela </a:t>
            </a:r>
            <a:endParaRPr lang="es-EC" sz="1200" dirty="0"/>
          </a:p>
          <a:p>
            <a:r>
              <a:rPr lang="es-EC" sz="1200" dirty="0" smtClean="0"/>
              <a:t>Perú </a:t>
            </a:r>
          </a:p>
          <a:p>
            <a:r>
              <a:rPr lang="es-EC" sz="1600" b="1" dirty="0" smtClean="0"/>
              <a:t>Ecuador</a:t>
            </a:r>
          </a:p>
          <a:p>
            <a:r>
              <a:rPr lang="es-EC" sz="1200" dirty="0" smtClean="0"/>
              <a:t>Brasil</a:t>
            </a:r>
            <a:endParaRPr lang="es-ES" sz="1200" dirty="0"/>
          </a:p>
        </p:txBody>
      </p:sp>
      <p:sp>
        <p:nvSpPr>
          <p:cNvPr id="9" name="Rectángulo 8"/>
          <p:cNvSpPr/>
          <p:nvPr/>
        </p:nvSpPr>
        <p:spPr>
          <a:xfrm>
            <a:off x="565413" y="5537200"/>
            <a:ext cx="920487" cy="304800"/>
          </a:xfrm>
          <a:prstGeom prst="rect">
            <a:avLst/>
          </a:prstGeom>
          <a:solidFill>
            <a:schemeClr val="accent1">
              <a:alpha val="64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4"/>
          <a:stretch>
            <a:fillRect/>
          </a:stretch>
        </p:blipFill>
        <p:spPr>
          <a:xfrm>
            <a:off x="4211861" y="5335260"/>
            <a:ext cx="1299939" cy="913140"/>
          </a:xfrm>
          <a:prstGeom prst="rect">
            <a:avLst/>
          </a:prstGeom>
        </p:spPr>
      </p:pic>
      <p:sp>
        <p:nvSpPr>
          <p:cNvPr id="12" name="Igual que 11"/>
          <p:cNvSpPr/>
          <p:nvPr/>
        </p:nvSpPr>
        <p:spPr>
          <a:xfrm>
            <a:off x="5511800" y="5638915"/>
            <a:ext cx="431800" cy="456570"/>
          </a:xfrm>
          <a:prstGeom prst="mathEqual">
            <a:avLst/>
          </a:prstGeom>
          <a:solidFill>
            <a:schemeClr val="accent5">
              <a:alpha val="46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solidFill>
                <a:schemeClr val="tx1"/>
              </a:solidFill>
            </a:endParaRPr>
          </a:p>
        </p:txBody>
      </p:sp>
      <p:sp>
        <p:nvSpPr>
          <p:cNvPr id="13" name="Rectángulo 12"/>
          <p:cNvSpPr/>
          <p:nvPr/>
        </p:nvSpPr>
        <p:spPr>
          <a:xfrm>
            <a:off x="5947527" y="5537200"/>
            <a:ext cx="2069797" cy="646331"/>
          </a:xfrm>
          <a:prstGeom prst="rect">
            <a:avLst/>
          </a:prstGeom>
        </p:spPr>
        <p:txBody>
          <a:bodyPr wrap="none">
            <a:spAutoFit/>
          </a:bodyPr>
          <a:lstStyle/>
          <a:p>
            <a:r>
              <a:rPr lang="es-ES_tradnl" dirty="0" smtClean="0">
                <a:ln w="0"/>
                <a:effectLst>
                  <a:outerShdw blurRad="38100" dist="19050" dir="2700000" algn="tl" rotWithShape="0">
                    <a:schemeClr val="dk1">
                      <a:alpha val="40000"/>
                    </a:schemeClr>
                  </a:outerShdw>
                </a:effectLst>
              </a:rPr>
              <a:t>5-7% Producción </a:t>
            </a:r>
          </a:p>
          <a:p>
            <a:r>
              <a:rPr lang="es-ES_tradnl" dirty="0" smtClean="0">
                <a:ln w="0"/>
                <a:effectLst>
                  <a:outerShdw blurRad="38100" dist="19050" dir="2700000" algn="tl" rotWithShape="0">
                    <a:schemeClr val="dk1">
                      <a:alpha val="40000"/>
                    </a:schemeClr>
                  </a:outerShdw>
                </a:effectLst>
              </a:rPr>
              <a:t>mundial de cacao</a:t>
            </a:r>
            <a:endParaRPr lang="es-ES" dirty="0">
              <a:ln w="0"/>
              <a:effectLst>
                <a:outerShdw blurRad="38100" dist="19050" dir="2700000" algn="tl" rotWithShape="0">
                  <a:schemeClr val="dk1">
                    <a:alpha val="40000"/>
                  </a:schemeClr>
                </a:outerShdw>
              </a:effectLst>
            </a:endParaRPr>
          </a:p>
        </p:txBody>
      </p:sp>
      <p:sp>
        <p:nvSpPr>
          <p:cNvPr id="15" name="Rectángulo 14"/>
          <p:cNvSpPr/>
          <p:nvPr/>
        </p:nvSpPr>
        <p:spPr>
          <a:xfrm>
            <a:off x="2151541" y="6387700"/>
            <a:ext cx="6110918" cy="400110"/>
          </a:xfrm>
          <a:prstGeom prst="rect">
            <a:avLst/>
          </a:prstGeom>
        </p:spPr>
        <p:txBody>
          <a:bodyPr wrap="square">
            <a:spAutoFit/>
          </a:bodyPr>
          <a:lstStyle/>
          <a:p>
            <a:r>
              <a:rPr lang="es-ES_tradnl" sz="2000" dirty="0" smtClean="0">
                <a:ln w="0"/>
                <a:effectLst>
                  <a:outerShdw blurRad="38100" dist="19050" dir="2700000" algn="tl" rotWithShape="0">
                    <a:schemeClr val="dk1">
                      <a:alpha val="40000"/>
                    </a:schemeClr>
                  </a:outerShdw>
                </a:effectLst>
              </a:rPr>
              <a:t>65% Producción mundial de cacao Fino de aroma</a:t>
            </a:r>
            <a:endParaRPr lang="es-ES" sz="2000" dirty="0">
              <a:ln w="0"/>
              <a:effectLst>
                <a:outerShdw blurRad="38100" dist="19050" dir="2700000" algn="tl" rotWithShape="0">
                  <a:schemeClr val="dk1">
                    <a:alpha val="40000"/>
                  </a:schemeClr>
                </a:outerShdw>
              </a:effectLst>
            </a:endParaRPr>
          </a:p>
        </p:txBody>
      </p:sp>
      <p:cxnSp>
        <p:nvCxnSpPr>
          <p:cNvPr id="17" name="Conector angular 16"/>
          <p:cNvCxnSpPr/>
          <p:nvPr/>
        </p:nvCxnSpPr>
        <p:spPr>
          <a:xfrm>
            <a:off x="1485899" y="5855587"/>
            <a:ext cx="791678" cy="718522"/>
          </a:xfrm>
          <a:prstGeom prst="bent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Llamada ovalada 19"/>
          <p:cNvSpPr/>
          <p:nvPr/>
        </p:nvSpPr>
        <p:spPr>
          <a:xfrm>
            <a:off x="9031704" y="1358899"/>
            <a:ext cx="3160295" cy="2444751"/>
          </a:xfrm>
          <a:prstGeom prst="wedgeEllipseCallout">
            <a:avLst>
              <a:gd name="adj1" fmla="val -38643"/>
              <a:gd name="adj2" fmla="val 62284"/>
            </a:avLst>
          </a:prstGeom>
          <a:solidFill>
            <a:schemeClr val="lt1">
              <a:alpha val="56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t>Los principales importadores de cacao fino de aroma son: </a:t>
            </a:r>
            <a:endParaRPr lang="es-EC" sz="1400" dirty="0" smtClean="0"/>
          </a:p>
          <a:p>
            <a:pPr algn="ctr"/>
            <a:r>
              <a:rPr lang="es-EC" sz="1400" dirty="0" smtClean="0"/>
              <a:t>Francia</a:t>
            </a:r>
          </a:p>
          <a:p>
            <a:pPr algn="ctr"/>
            <a:r>
              <a:rPr lang="es-EC" sz="1400" dirty="0" smtClean="0"/>
              <a:t>Alemania</a:t>
            </a:r>
          </a:p>
          <a:p>
            <a:pPr algn="ctr"/>
            <a:r>
              <a:rPr lang="es-EC" sz="1400" dirty="0" smtClean="0"/>
              <a:t>Japón</a:t>
            </a:r>
          </a:p>
          <a:p>
            <a:pPr algn="ctr"/>
            <a:r>
              <a:rPr lang="es-EC" sz="1400" dirty="0" smtClean="0"/>
              <a:t>Suiza</a:t>
            </a:r>
          </a:p>
          <a:p>
            <a:pPr algn="ctr"/>
            <a:r>
              <a:rPr lang="es-EC" sz="1400" dirty="0" smtClean="0"/>
              <a:t>Inglaterra </a:t>
            </a:r>
            <a:endParaRPr lang="es-EC" sz="1400" dirty="0"/>
          </a:p>
          <a:p>
            <a:pPr algn="ctr"/>
            <a:r>
              <a:rPr lang="es-EC" sz="1400" dirty="0" smtClean="0"/>
              <a:t>Estados </a:t>
            </a:r>
            <a:r>
              <a:rPr lang="es-EC" sz="1400" dirty="0"/>
              <a:t>Unidos.</a:t>
            </a:r>
            <a:endParaRPr lang="es-ES" sz="1400" dirty="0"/>
          </a:p>
          <a:p>
            <a:pPr algn="ctr"/>
            <a:endParaRPr lang="es-ES" sz="1400" dirty="0"/>
          </a:p>
        </p:txBody>
      </p:sp>
    </p:spTree>
    <p:extLst>
      <p:ext uri="{BB962C8B-B14F-4D97-AF65-F5344CB8AC3E}">
        <p14:creationId xmlns:p14="http://schemas.microsoft.com/office/powerpoint/2010/main" val="2127046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3376" y="256674"/>
            <a:ext cx="8596668" cy="1320800"/>
          </a:xfrm>
        </p:spPr>
        <p:txBody>
          <a:bodyPr/>
          <a:lstStyle/>
          <a:p>
            <a:r>
              <a:rPr lang="es-ES_tradnl" dirty="0" smtClean="0"/>
              <a:t>Precio Internacional del cacao en grano</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27353017"/>
              </p:ext>
            </p:extLst>
          </p:nvPr>
        </p:nvGraphicFramePr>
        <p:xfrm>
          <a:off x="629209" y="1737895"/>
          <a:ext cx="5065739" cy="243305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redondeado 5"/>
          <p:cNvSpPr/>
          <p:nvPr/>
        </p:nvSpPr>
        <p:spPr>
          <a:xfrm>
            <a:off x="1363580" y="1138989"/>
            <a:ext cx="3721769" cy="43848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_tradnl" b="1" dirty="0" smtClean="0"/>
              <a:t>CACAO ORDINARIO</a:t>
            </a:r>
            <a:endParaRPr lang="es-ES" b="1" dirty="0"/>
          </a:p>
        </p:txBody>
      </p:sp>
      <p:sp>
        <p:nvSpPr>
          <p:cNvPr id="7" name="Rectángulo redondeado 6"/>
          <p:cNvSpPr/>
          <p:nvPr/>
        </p:nvSpPr>
        <p:spPr>
          <a:xfrm>
            <a:off x="5943600" y="1138989"/>
            <a:ext cx="3721769" cy="438485"/>
          </a:xfrm>
          <a:prstGeom prst="roundRect">
            <a:avLst/>
          </a:prstGeom>
          <a:solidFill>
            <a:srgbClr val="FFCC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_tradnl" b="1" dirty="0" smtClean="0">
                <a:solidFill>
                  <a:schemeClr val="tx1"/>
                </a:solidFill>
              </a:rPr>
              <a:t>CACAO FINO DE AROMA</a:t>
            </a:r>
            <a:endParaRPr lang="es-ES" b="1" dirty="0">
              <a:solidFill>
                <a:schemeClr val="tx1"/>
              </a:solidFill>
            </a:endParaRPr>
          </a:p>
        </p:txBody>
      </p:sp>
      <p:sp>
        <p:nvSpPr>
          <p:cNvPr id="8" name="Rectángulo 7"/>
          <p:cNvSpPr/>
          <p:nvPr/>
        </p:nvSpPr>
        <p:spPr>
          <a:xfrm>
            <a:off x="1491917" y="6388587"/>
            <a:ext cx="3171125" cy="307777"/>
          </a:xfrm>
          <a:prstGeom prst="rect">
            <a:avLst/>
          </a:prstGeom>
        </p:spPr>
        <p:txBody>
          <a:bodyPr wrap="none">
            <a:spAutoFit/>
          </a:bodyPr>
          <a:lstStyle/>
          <a:p>
            <a:r>
              <a:rPr lang="es-EC" sz="1400" dirty="0">
                <a:solidFill>
                  <a:schemeClr val="bg1"/>
                </a:solidFill>
                <a:ea typeface="Calibri" panose="020F0502020204030204" pitchFamily="34" charset="0"/>
                <a:cs typeface="Times New Roman" panose="02020603050405020304" pitchFamily="18" charset="0"/>
              </a:rPr>
              <a:t>Tasa de crecimiento precio del cacao</a:t>
            </a:r>
            <a:endParaRPr lang="es-ES" sz="1400" dirty="0">
              <a:solidFill>
                <a:schemeClr val="bg1"/>
              </a:solidFill>
            </a:endParaRPr>
          </a:p>
        </p:txBody>
      </p:sp>
      <p:graphicFrame>
        <p:nvGraphicFramePr>
          <p:cNvPr id="9" name="Diagrama 8"/>
          <p:cNvGraphicFramePr/>
          <p:nvPr>
            <p:extLst>
              <p:ext uri="{D42A27DB-BD31-4B8C-83A1-F6EECF244321}">
                <p14:modId xmlns:p14="http://schemas.microsoft.com/office/powerpoint/2010/main" val="4227631401"/>
              </p:ext>
            </p:extLst>
          </p:nvPr>
        </p:nvGraphicFramePr>
        <p:xfrm>
          <a:off x="5085349" y="1915219"/>
          <a:ext cx="6219764" cy="462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2 Diagrama"/>
          <p:cNvGraphicFramePr/>
          <p:nvPr>
            <p:extLst>
              <p:ext uri="{D42A27DB-BD31-4B8C-83A1-F6EECF244321}">
                <p14:modId xmlns:p14="http://schemas.microsoft.com/office/powerpoint/2010/main" val="2721607224"/>
              </p:ext>
            </p:extLst>
          </p:nvPr>
        </p:nvGraphicFramePr>
        <p:xfrm>
          <a:off x="544449" y="3657600"/>
          <a:ext cx="5066059" cy="3298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94233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609600"/>
            <a:ext cx="8937313" cy="748553"/>
          </a:xfrm>
        </p:spPr>
        <p:txBody>
          <a:bodyPr/>
          <a:lstStyle/>
          <a:p>
            <a:r>
              <a:rPr lang="es-EC" dirty="0" smtClean="0"/>
              <a:t>Cacao en el Ecuador</a:t>
            </a:r>
            <a:endParaRPr lang="es-EC" dirty="0"/>
          </a:p>
        </p:txBody>
      </p:sp>
      <p:sp>
        <p:nvSpPr>
          <p:cNvPr id="3" name="CuadroTexto 2"/>
          <p:cNvSpPr txBox="1"/>
          <p:nvPr/>
        </p:nvSpPr>
        <p:spPr>
          <a:xfrm>
            <a:off x="2556162" y="1856654"/>
            <a:ext cx="2298227" cy="523220"/>
          </a:xfrm>
          <a:prstGeom prst="rect">
            <a:avLst/>
          </a:prstGeom>
          <a:noFill/>
        </p:spPr>
        <p:txBody>
          <a:bodyPr wrap="square" rtlCol="0">
            <a:spAutoFit/>
          </a:bodyPr>
          <a:lstStyle/>
          <a:p>
            <a:r>
              <a:rPr lang="es-ES" sz="1400" i="1" dirty="0"/>
              <a:t>Cacao en grano, entero o partido, crudo o tostado</a:t>
            </a:r>
            <a:r>
              <a:rPr lang="es-ES" sz="1400" i="1" dirty="0" smtClean="0"/>
              <a:t>.</a:t>
            </a:r>
            <a:endParaRPr lang="es-EC" sz="1400" i="1" dirty="0"/>
          </a:p>
        </p:txBody>
      </p:sp>
      <p:sp>
        <p:nvSpPr>
          <p:cNvPr id="4" name="Elipse 3"/>
          <p:cNvSpPr/>
          <p:nvPr/>
        </p:nvSpPr>
        <p:spPr>
          <a:xfrm>
            <a:off x="941295" y="1845378"/>
            <a:ext cx="1223681" cy="5457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1801.00</a:t>
            </a:r>
          </a:p>
        </p:txBody>
      </p:sp>
      <p:sp>
        <p:nvSpPr>
          <p:cNvPr id="7" name="Rectángulo 6"/>
          <p:cNvSpPr/>
          <p:nvPr/>
        </p:nvSpPr>
        <p:spPr>
          <a:xfrm>
            <a:off x="1089119" y="2576569"/>
            <a:ext cx="1425482" cy="307777"/>
          </a:xfrm>
          <a:prstGeom prst="rect">
            <a:avLst/>
          </a:prstGeom>
        </p:spPr>
        <p:txBody>
          <a:bodyPr wrap="square">
            <a:spAutoFit/>
          </a:bodyPr>
          <a:lstStyle/>
          <a:p>
            <a:pPr algn="ctr"/>
            <a:r>
              <a:rPr lang="es-EC" sz="1400" dirty="0"/>
              <a:t>1801.00.19.00</a:t>
            </a:r>
          </a:p>
        </p:txBody>
      </p:sp>
      <p:sp>
        <p:nvSpPr>
          <p:cNvPr id="8" name="Rectángulo 7"/>
          <p:cNvSpPr/>
          <p:nvPr/>
        </p:nvSpPr>
        <p:spPr>
          <a:xfrm>
            <a:off x="2730973" y="2576569"/>
            <a:ext cx="1172324" cy="307777"/>
          </a:xfrm>
          <a:prstGeom prst="rect">
            <a:avLst/>
          </a:prstGeom>
        </p:spPr>
        <p:txBody>
          <a:bodyPr wrap="square">
            <a:spAutoFit/>
          </a:bodyPr>
          <a:lstStyle/>
          <a:p>
            <a:r>
              <a:rPr lang="es-EC" sz="1400" i="1" dirty="0" smtClean="0"/>
              <a:t>--Los demás</a:t>
            </a:r>
            <a:endParaRPr lang="es-EC" sz="1400" i="1" dirty="0"/>
          </a:p>
        </p:txBody>
      </p:sp>
      <p:sp>
        <p:nvSpPr>
          <p:cNvPr id="11" name="CuadroTexto 10"/>
          <p:cNvSpPr txBox="1"/>
          <p:nvPr/>
        </p:nvSpPr>
        <p:spPr>
          <a:xfrm>
            <a:off x="4216086" y="3546804"/>
            <a:ext cx="1859805" cy="307777"/>
          </a:xfrm>
          <a:prstGeom prst="rect">
            <a:avLst/>
          </a:prstGeom>
          <a:noFill/>
        </p:spPr>
        <p:txBody>
          <a:bodyPr wrap="none" rtlCol="0">
            <a:spAutoFit/>
          </a:bodyPr>
          <a:lstStyle/>
          <a:p>
            <a:r>
              <a:rPr lang="es-EC" sz="1400" b="1" dirty="0" smtClean="0"/>
              <a:t>Principales Destinos</a:t>
            </a:r>
            <a:endParaRPr lang="es-EC" sz="1400" b="1" dirty="0"/>
          </a:p>
        </p:txBody>
      </p:sp>
      <p:graphicFrame>
        <p:nvGraphicFramePr>
          <p:cNvPr id="13" name="Gráfico 12"/>
          <p:cNvGraphicFramePr/>
          <p:nvPr>
            <p:extLst>
              <p:ext uri="{D42A27DB-BD31-4B8C-83A1-F6EECF244321}">
                <p14:modId xmlns:p14="http://schemas.microsoft.com/office/powerpoint/2010/main" val="506514560"/>
              </p:ext>
            </p:extLst>
          </p:nvPr>
        </p:nvGraphicFramePr>
        <p:xfrm>
          <a:off x="5444704" y="1552686"/>
          <a:ext cx="4340820" cy="1754478"/>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Conector recto 14"/>
          <p:cNvCxnSpPr/>
          <p:nvPr/>
        </p:nvCxnSpPr>
        <p:spPr>
          <a:xfrm>
            <a:off x="5145988" y="1653988"/>
            <a:ext cx="0" cy="1828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363071" y="3509680"/>
            <a:ext cx="10152529" cy="18562"/>
          </a:xfrm>
          <a:prstGeom prst="line">
            <a:avLst/>
          </a:prstGeom>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7031002" y="1313407"/>
            <a:ext cx="1726755" cy="307777"/>
          </a:xfrm>
          <a:prstGeom prst="rect">
            <a:avLst/>
          </a:prstGeom>
          <a:noFill/>
        </p:spPr>
        <p:txBody>
          <a:bodyPr wrap="none" rtlCol="0">
            <a:spAutoFit/>
          </a:bodyPr>
          <a:lstStyle/>
          <a:p>
            <a:r>
              <a:rPr lang="es-EC" sz="1400" b="1" dirty="0" smtClean="0"/>
              <a:t>Balanza Comercial</a:t>
            </a:r>
            <a:endParaRPr lang="es-EC" sz="1400" b="1" dirty="0"/>
          </a:p>
        </p:txBody>
      </p:sp>
      <p:sp>
        <p:nvSpPr>
          <p:cNvPr id="23" name="Llamada ovalada 22"/>
          <p:cNvSpPr/>
          <p:nvPr/>
        </p:nvSpPr>
        <p:spPr>
          <a:xfrm>
            <a:off x="9079491" y="630621"/>
            <a:ext cx="2821155" cy="811383"/>
          </a:xfrm>
          <a:prstGeom prst="wedgeEllipseCallout">
            <a:avLst>
              <a:gd name="adj1" fmla="val -31006"/>
              <a:gd name="adj2" fmla="val 66188"/>
            </a:avLst>
          </a:prstGeom>
        </p:spPr>
        <p:style>
          <a:lnRef idx="1">
            <a:schemeClr val="accent3"/>
          </a:lnRef>
          <a:fillRef idx="3">
            <a:schemeClr val="accent3"/>
          </a:fillRef>
          <a:effectRef idx="2">
            <a:schemeClr val="accent3"/>
          </a:effectRef>
          <a:fontRef idx="minor">
            <a:schemeClr val="lt1"/>
          </a:fontRef>
        </p:style>
        <p:txBody>
          <a:bodyPr rtlCol="0" anchor="ctr"/>
          <a:lstStyle/>
          <a:p>
            <a:r>
              <a:rPr lang="es-EC" sz="1200" dirty="0">
                <a:solidFill>
                  <a:schemeClr val="tx1"/>
                </a:solidFill>
              </a:rPr>
              <a:t>Balanza Comercial = </a:t>
            </a:r>
            <a:r>
              <a:rPr lang="es-EC" sz="1200" dirty="0" smtClean="0">
                <a:solidFill>
                  <a:schemeClr val="tx1"/>
                </a:solidFill>
              </a:rPr>
              <a:t>X-M</a:t>
            </a:r>
            <a:endParaRPr lang="es-EC" sz="1200" dirty="0">
              <a:solidFill>
                <a:schemeClr val="tx1"/>
              </a:solidFill>
            </a:endParaRPr>
          </a:p>
          <a:p>
            <a:r>
              <a:rPr lang="es-EC" sz="1200" b="1" dirty="0" err="1" smtClean="0">
                <a:solidFill>
                  <a:schemeClr val="tx1"/>
                </a:solidFill>
              </a:rPr>
              <a:t>BC</a:t>
            </a:r>
            <a:r>
              <a:rPr lang="es-EC" sz="1200" b="1" dirty="0" smtClean="0">
                <a:solidFill>
                  <a:schemeClr val="tx1"/>
                </a:solidFill>
              </a:rPr>
              <a:t>= </a:t>
            </a:r>
            <a:r>
              <a:rPr lang="es-EC" sz="1200" b="1" dirty="0">
                <a:solidFill>
                  <a:schemeClr val="tx1"/>
                </a:solidFill>
              </a:rPr>
              <a:t>$2.161´432,340</a:t>
            </a:r>
          </a:p>
          <a:p>
            <a:pPr algn="ctr"/>
            <a:endParaRPr lang="es-EC" sz="1200" dirty="0">
              <a:solidFill>
                <a:schemeClr val="tx1"/>
              </a:solidFill>
            </a:endParaRPr>
          </a:p>
        </p:txBody>
      </p:sp>
      <p:sp>
        <p:nvSpPr>
          <p:cNvPr id="24" name="Rectángulo 23"/>
          <p:cNvSpPr/>
          <p:nvPr/>
        </p:nvSpPr>
        <p:spPr>
          <a:xfrm>
            <a:off x="6099999" y="3244334"/>
            <a:ext cx="1669047" cy="261610"/>
          </a:xfrm>
          <a:prstGeom prst="rect">
            <a:avLst/>
          </a:prstGeom>
        </p:spPr>
        <p:txBody>
          <a:bodyPr wrap="none">
            <a:spAutoFit/>
          </a:bodyPr>
          <a:lstStyle/>
          <a:p>
            <a:r>
              <a:rPr lang="es-EC" sz="1100" b="1" dirty="0">
                <a:solidFill>
                  <a:srgbClr val="000000"/>
                </a:solidFill>
                <a:latin typeface="Arial" panose="020B0604020202020204" pitchFamily="34" charset="0"/>
                <a:ea typeface="Times New Roman" panose="02020603050405020304" pitchFamily="18" charset="0"/>
              </a:rPr>
              <a:t> </a:t>
            </a:r>
            <a:r>
              <a:rPr lang="es-EC" sz="1100" b="1" dirty="0" smtClean="0">
                <a:solidFill>
                  <a:srgbClr val="000000"/>
                </a:solidFill>
                <a:latin typeface="Arial" panose="020B0604020202020204" pitchFamily="34" charset="0"/>
                <a:ea typeface="Times New Roman" panose="02020603050405020304" pitchFamily="18" charset="0"/>
              </a:rPr>
              <a:t>X = 2’161,495.56 USD </a:t>
            </a:r>
            <a:endParaRPr lang="es-EC" sz="1100" b="1" dirty="0"/>
          </a:p>
        </p:txBody>
      </p:sp>
      <p:sp>
        <p:nvSpPr>
          <p:cNvPr id="25" name="Rectángulo 24"/>
          <p:cNvSpPr/>
          <p:nvPr/>
        </p:nvSpPr>
        <p:spPr>
          <a:xfrm>
            <a:off x="7992528" y="3244334"/>
            <a:ext cx="1228221" cy="261610"/>
          </a:xfrm>
          <a:prstGeom prst="rect">
            <a:avLst/>
          </a:prstGeom>
        </p:spPr>
        <p:txBody>
          <a:bodyPr wrap="none">
            <a:spAutoFit/>
          </a:bodyPr>
          <a:lstStyle/>
          <a:p>
            <a:r>
              <a:rPr lang="es-EC" sz="1100" b="1" dirty="0">
                <a:solidFill>
                  <a:srgbClr val="000000"/>
                </a:solidFill>
                <a:latin typeface="Arial" panose="020B0604020202020204" pitchFamily="34" charset="0"/>
                <a:ea typeface="Times New Roman" panose="02020603050405020304" pitchFamily="18" charset="0"/>
              </a:rPr>
              <a:t> M</a:t>
            </a:r>
            <a:r>
              <a:rPr lang="es-EC" sz="1100" b="1" dirty="0" smtClean="0">
                <a:solidFill>
                  <a:srgbClr val="000000"/>
                </a:solidFill>
                <a:latin typeface="Arial" panose="020B0604020202020204" pitchFamily="34" charset="0"/>
                <a:ea typeface="Times New Roman" panose="02020603050405020304" pitchFamily="18" charset="0"/>
              </a:rPr>
              <a:t> = 63.22 USD </a:t>
            </a:r>
            <a:endParaRPr lang="es-EC" sz="1100" b="1" dirty="0"/>
          </a:p>
        </p:txBody>
      </p:sp>
      <p:pic>
        <p:nvPicPr>
          <p:cNvPr id="26" name="Imagen 25" descr="C:\Users\ABIGAI~1\AppData\Local\Temp\MATRIZ BCG.jpg"/>
          <p:cNvPicPr/>
          <p:nvPr/>
        </p:nvPicPr>
        <p:blipFill rotWithShape="1">
          <a:blip r:embed="rId4">
            <a:extLst>
              <a:ext uri="{28A0092B-C50C-407E-A947-70E740481C1C}">
                <a14:useLocalDpi xmlns:a14="http://schemas.microsoft.com/office/drawing/2010/main" val="0"/>
              </a:ext>
            </a:extLst>
          </a:blip>
          <a:srcRect t="3048" r="4056" b="4262"/>
          <a:stretch/>
        </p:blipFill>
        <p:spPr bwMode="auto">
          <a:xfrm>
            <a:off x="5603189" y="3854581"/>
            <a:ext cx="3823199" cy="2761081"/>
          </a:xfrm>
          <a:prstGeom prst="rect">
            <a:avLst/>
          </a:prstGeom>
          <a:noFill/>
          <a:ln>
            <a:noFill/>
          </a:ln>
          <a:extLst>
            <a:ext uri="{53640926-AAD7-44D8-BBD7-CCE9431645EC}">
              <a14:shadowObscured xmlns:a14="http://schemas.microsoft.com/office/drawing/2010/main"/>
            </a:ext>
          </a:extLst>
        </p:spPr>
      </p:pic>
      <p:graphicFrame>
        <p:nvGraphicFramePr>
          <p:cNvPr id="27" name="Gráfico 8"/>
          <p:cNvGraphicFramePr/>
          <p:nvPr>
            <p:extLst>
              <p:ext uri="{D42A27DB-BD31-4B8C-83A1-F6EECF244321}">
                <p14:modId xmlns:p14="http://schemas.microsoft.com/office/powerpoint/2010/main" val="3625917025"/>
              </p:ext>
            </p:extLst>
          </p:nvPr>
        </p:nvGraphicFramePr>
        <p:xfrm>
          <a:off x="750827" y="3854581"/>
          <a:ext cx="4245610" cy="27216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39763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35106"/>
          </a:xfrm>
        </p:spPr>
        <p:txBody>
          <a:bodyPr/>
          <a:lstStyle/>
          <a:p>
            <a:r>
              <a:rPr lang="es-EC" dirty="0" smtClean="0"/>
              <a:t>Cacao Fino de Aroma - Ecuador</a:t>
            </a:r>
            <a:endParaRPr lang="es-EC" dirty="0"/>
          </a:p>
        </p:txBody>
      </p:sp>
      <p:sp>
        <p:nvSpPr>
          <p:cNvPr id="3" name="CuadroTexto 2"/>
          <p:cNvSpPr txBox="1"/>
          <p:nvPr/>
        </p:nvSpPr>
        <p:spPr>
          <a:xfrm>
            <a:off x="677334" y="1640541"/>
            <a:ext cx="5986191" cy="369332"/>
          </a:xfrm>
          <a:prstGeom prst="rect">
            <a:avLst/>
          </a:prstGeom>
          <a:noFill/>
        </p:spPr>
        <p:txBody>
          <a:bodyPr wrap="none" rtlCol="0">
            <a:spAutoFit/>
          </a:bodyPr>
          <a:lstStyle/>
          <a:p>
            <a:r>
              <a:rPr lang="es-EC" dirty="0" smtClean="0"/>
              <a:t>Representa entre el 75-80% de las exportaciones totales</a:t>
            </a:r>
            <a:endParaRPr lang="es-EC" dirty="0"/>
          </a:p>
        </p:txBody>
      </p:sp>
      <p:sp>
        <p:nvSpPr>
          <p:cNvPr id="6" name="CuadroTexto 5"/>
          <p:cNvSpPr txBox="1"/>
          <p:nvPr/>
        </p:nvSpPr>
        <p:spPr>
          <a:xfrm>
            <a:off x="10425953" y="6815520"/>
            <a:ext cx="184731" cy="369332"/>
          </a:xfrm>
          <a:prstGeom prst="rect">
            <a:avLst/>
          </a:prstGeom>
          <a:noFill/>
        </p:spPr>
        <p:txBody>
          <a:bodyPr wrap="none" rtlCol="0">
            <a:spAutoFit/>
          </a:bodyPr>
          <a:lstStyle/>
          <a:p>
            <a:endParaRPr lang="es-EC" dirty="0"/>
          </a:p>
        </p:txBody>
      </p:sp>
      <p:sp>
        <p:nvSpPr>
          <p:cNvPr id="8" name="CuadroTexto 7"/>
          <p:cNvSpPr txBox="1"/>
          <p:nvPr/>
        </p:nvSpPr>
        <p:spPr>
          <a:xfrm>
            <a:off x="7007567" y="2728571"/>
            <a:ext cx="2489784" cy="307777"/>
          </a:xfrm>
          <a:prstGeom prst="rect">
            <a:avLst/>
          </a:prstGeom>
          <a:noFill/>
        </p:spPr>
        <p:txBody>
          <a:bodyPr wrap="none" rtlCol="0">
            <a:spAutoFit/>
          </a:bodyPr>
          <a:lstStyle/>
          <a:p>
            <a:r>
              <a:rPr lang="es-EC" sz="1400" b="1" dirty="0" smtClean="0"/>
              <a:t>Exportaciones en toneladas</a:t>
            </a:r>
            <a:endParaRPr lang="es-EC" sz="1400" b="1" dirty="0"/>
          </a:p>
        </p:txBody>
      </p:sp>
      <p:sp>
        <p:nvSpPr>
          <p:cNvPr id="15" name="CuadroTexto 14"/>
          <p:cNvSpPr txBox="1"/>
          <p:nvPr/>
        </p:nvSpPr>
        <p:spPr>
          <a:xfrm>
            <a:off x="2129021" y="2728572"/>
            <a:ext cx="2045753" cy="307777"/>
          </a:xfrm>
          <a:prstGeom prst="rect">
            <a:avLst/>
          </a:prstGeom>
          <a:noFill/>
        </p:spPr>
        <p:txBody>
          <a:bodyPr wrap="none" rtlCol="0">
            <a:spAutoFit/>
          </a:bodyPr>
          <a:lstStyle/>
          <a:p>
            <a:r>
              <a:rPr lang="es-EC" sz="1400" b="1" dirty="0" smtClean="0"/>
              <a:t>Destino Exportaciones</a:t>
            </a:r>
            <a:endParaRPr lang="es-EC" sz="1400" b="1" dirty="0"/>
          </a:p>
        </p:txBody>
      </p:sp>
      <p:graphicFrame>
        <p:nvGraphicFramePr>
          <p:cNvPr id="18" name="Gráfico 17"/>
          <p:cNvGraphicFramePr>
            <a:graphicFrameLocks/>
          </p:cNvGraphicFramePr>
          <p:nvPr>
            <p:extLst>
              <p:ext uri="{D42A27DB-BD31-4B8C-83A1-F6EECF244321}">
                <p14:modId xmlns:p14="http://schemas.microsoft.com/office/powerpoint/2010/main" val="3845317977"/>
              </p:ext>
            </p:extLst>
          </p:nvPr>
        </p:nvGraphicFramePr>
        <p:xfrm>
          <a:off x="5636258" y="3120829"/>
          <a:ext cx="5232401" cy="2958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3 Gráfico"/>
          <p:cNvGraphicFramePr>
            <a:graphicFrameLocks/>
          </p:cNvGraphicFramePr>
          <p:nvPr>
            <p:extLst>
              <p:ext uri="{D42A27DB-BD31-4B8C-83A1-F6EECF244321}">
                <p14:modId xmlns:p14="http://schemas.microsoft.com/office/powerpoint/2010/main" val="3535783691"/>
              </p:ext>
            </p:extLst>
          </p:nvPr>
        </p:nvGraphicFramePr>
        <p:xfrm>
          <a:off x="532287" y="3215023"/>
          <a:ext cx="5239220" cy="30688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7107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53143"/>
          </a:xfrm>
        </p:spPr>
        <p:txBody>
          <a:bodyPr/>
          <a:lstStyle/>
          <a:p>
            <a:r>
              <a:rPr lang="es-EC" dirty="0" smtClean="0"/>
              <a:t>Determinación mercado objetivo</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3926200670"/>
              </p:ext>
            </p:extLst>
          </p:nvPr>
        </p:nvGraphicFramePr>
        <p:xfrm>
          <a:off x="814149" y="1436915"/>
          <a:ext cx="6473370" cy="5214935"/>
        </p:xfrm>
        <a:graphic>
          <a:graphicData uri="http://schemas.openxmlformats.org/drawingml/2006/table">
            <a:tbl>
              <a:tblPr firstRow="1" firstCol="1" bandRow="1">
                <a:tableStyleId>{5C22544A-7EE6-4342-B048-85BDC9FD1C3A}</a:tableStyleId>
              </a:tblPr>
              <a:tblGrid>
                <a:gridCol w="1736687"/>
                <a:gridCol w="701712"/>
                <a:gridCol w="498418"/>
                <a:gridCol w="718938"/>
                <a:gridCol w="718938"/>
                <a:gridCol w="718938"/>
                <a:gridCol w="624997"/>
                <a:gridCol w="754742"/>
              </a:tblGrid>
              <a:tr h="242251">
                <a:tc rowSpan="2">
                  <a:txBody>
                    <a:bodyPr/>
                    <a:lstStyle/>
                    <a:p>
                      <a:pPr marL="0" indent="0" algn="ctr">
                        <a:lnSpc>
                          <a:spcPct val="150000"/>
                        </a:lnSpc>
                        <a:spcAft>
                          <a:spcPts val="0"/>
                        </a:spcAft>
                      </a:pPr>
                      <a:r>
                        <a:rPr lang="es-EC" sz="1050" dirty="0">
                          <a:solidFill>
                            <a:schemeClr val="tx1"/>
                          </a:solidFill>
                          <a:effectLst/>
                        </a:rPr>
                        <a:t>Variable</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indent="0" algn="ctr">
                        <a:lnSpc>
                          <a:spcPct val="150000"/>
                        </a:lnSpc>
                        <a:spcAft>
                          <a:spcPts val="0"/>
                        </a:spcAft>
                      </a:pPr>
                      <a:r>
                        <a:rPr lang="es-EC" sz="1050" dirty="0">
                          <a:solidFill>
                            <a:schemeClr val="tx1"/>
                          </a:solidFill>
                          <a:effectLst/>
                        </a:rPr>
                        <a:t>Peso</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indent="0" algn="ctr">
                        <a:lnSpc>
                          <a:spcPct val="150000"/>
                        </a:lnSpc>
                        <a:spcAft>
                          <a:spcPts val="0"/>
                        </a:spcAft>
                      </a:pPr>
                      <a:r>
                        <a:rPr lang="es-EC" sz="1400" dirty="0">
                          <a:solidFill>
                            <a:schemeClr val="tx1"/>
                          </a:solidFill>
                          <a:effectLst/>
                        </a:rPr>
                        <a:t>Alemania</a:t>
                      </a:r>
                      <a:endParaRPr lang="es-EC" sz="2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marL="0" indent="0" algn="ctr">
                        <a:lnSpc>
                          <a:spcPct val="150000"/>
                        </a:lnSpc>
                        <a:spcAft>
                          <a:spcPts val="0"/>
                        </a:spcAft>
                      </a:pPr>
                      <a:r>
                        <a:rPr lang="es-EC" sz="1400" dirty="0">
                          <a:solidFill>
                            <a:schemeClr val="tx1"/>
                          </a:solidFill>
                          <a:effectLst/>
                        </a:rPr>
                        <a:t>México</a:t>
                      </a:r>
                      <a:endParaRPr lang="es-EC" sz="2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marL="0" indent="0" algn="ctr">
                        <a:lnSpc>
                          <a:spcPct val="150000"/>
                        </a:lnSpc>
                        <a:spcAft>
                          <a:spcPts val="0"/>
                        </a:spcAft>
                      </a:pPr>
                      <a:r>
                        <a:rPr lang="es-EC" sz="1400" dirty="0">
                          <a:solidFill>
                            <a:schemeClr val="tx1"/>
                          </a:solidFill>
                          <a:effectLst/>
                        </a:rPr>
                        <a:t>Bélgica</a:t>
                      </a:r>
                      <a:endParaRPr lang="es-EC" sz="2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33095">
                <a:tc vMerge="1">
                  <a:txBody>
                    <a:bodyPr/>
                    <a:lstStyle/>
                    <a:p>
                      <a:endParaRPr lang="es-EC"/>
                    </a:p>
                  </a:txBody>
                  <a:tcPr/>
                </a:tc>
                <a:tc vMerge="1">
                  <a:txBody>
                    <a:bodyPr/>
                    <a:lstStyle/>
                    <a:p>
                      <a:endParaRPr lang="es-EC"/>
                    </a:p>
                  </a:txBody>
                  <a:tcPr/>
                </a:tc>
                <a:tc>
                  <a:txBody>
                    <a:bodyPr/>
                    <a:lstStyle/>
                    <a:p>
                      <a:pPr marL="0" indent="0" algn="ctr">
                        <a:lnSpc>
                          <a:spcPct val="150000"/>
                        </a:lnSpc>
                        <a:spcAft>
                          <a:spcPts val="0"/>
                        </a:spcAft>
                      </a:pPr>
                      <a:r>
                        <a:rPr lang="es-EC" sz="700" dirty="0">
                          <a:solidFill>
                            <a:schemeClr val="tx1"/>
                          </a:solidFill>
                          <a:effectLst/>
                        </a:rPr>
                        <a:t>Calificación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700" dirty="0">
                          <a:solidFill>
                            <a:schemeClr val="tx1"/>
                          </a:solidFill>
                          <a:effectLst/>
                        </a:rPr>
                        <a:t>Ponderación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700" dirty="0">
                          <a:solidFill>
                            <a:schemeClr val="tx1"/>
                          </a:solidFill>
                          <a:effectLst/>
                        </a:rPr>
                        <a:t>Calificación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700" dirty="0">
                          <a:solidFill>
                            <a:schemeClr val="tx1"/>
                          </a:solidFill>
                          <a:effectLst/>
                        </a:rPr>
                        <a:t>Ponderación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700" dirty="0">
                          <a:solidFill>
                            <a:schemeClr val="tx1"/>
                          </a:solidFill>
                          <a:effectLst/>
                        </a:rPr>
                        <a:t>Calificación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700" dirty="0">
                          <a:solidFill>
                            <a:schemeClr val="tx1"/>
                          </a:solidFill>
                          <a:effectLst/>
                        </a:rPr>
                        <a:t>Ponderación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l">
                        <a:lnSpc>
                          <a:spcPct val="150000"/>
                        </a:lnSpc>
                        <a:spcAft>
                          <a:spcPts val="0"/>
                        </a:spcAft>
                      </a:pPr>
                      <a:r>
                        <a:rPr lang="es-EC" sz="1000" dirty="0">
                          <a:solidFill>
                            <a:schemeClr val="tx1"/>
                          </a:solidFill>
                          <a:effectLst/>
                        </a:rPr>
                        <a:t>Crecimiento de importaciones (tendencia)</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0,10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0,50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3</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0,30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l">
                        <a:lnSpc>
                          <a:spcPct val="150000"/>
                        </a:lnSpc>
                        <a:spcAft>
                          <a:spcPts val="0"/>
                        </a:spcAft>
                      </a:pPr>
                      <a:r>
                        <a:rPr lang="es-EC" sz="1000" dirty="0">
                          <a:solidFill>
                            <a:schemeClr val="tx1"/>
                          </a:solidFill>
                          <a:effectLst/>
                        </a:rPr>
                        <a:t>Volumen Importación</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0,20</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1,00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1</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4</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0,80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35907">
                <a:tc>
                  <a:txBody>
                    <a:bodyPr/>
                    <a:lstStyle/>
                    <a:p>
                      <a:pPr marL="0" indent="0" algn="l">
                        <a:lnSpc>
                          <a:spcPct val="150000"/>
                        </a:lnSpc>
                        <a:spcAft>
                          <a:spcPts val="0"/>
                        </a:spcAft>
                      </a:pPr>
                      <a:r>
                        <a:rPr lang="es-EC" sz="1000" dirty="0">
                          <a:solidFill>
                            <a:schemeClr val="tx1"/>
                          </a:solidFill>
                          <a:effectLst/>
                        </a:rPr>
                        <a:t>Principal destino exportaciones ecuatorianas</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0,09</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4</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0,36</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3</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0,27</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3</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0,27</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l">
                        <a:lnSpc>
                          <a:spcPct val="150000"/>
                        </a:lnSpc>
                        <a:spcAft>
                          <a:spcPts val="0"/>
                        </a:spcAft>
                      </a:pPr>
                      <a:r>
                        <a:rPr lang="es-EC" sz="1000" dirty="0">
                          <a:solidFill>
                            <a:schemeClr val="tx1"/>
                          </a:solidFill>
                          <a:effectLst/>
                        </a:rPr>
                        <a:t>Precio</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0,12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3</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0,36</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0,24</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4</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0,48</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l">
                        <a:lnSpc>
                          <a:spcPct val="150000"/>
                        </a:lnSpc>
                        <a:spcAft>
                          <a:spcPts val="0"/>
                        </a:spcAft>
                      </a:pPr>
                      <a:r>
                        <a:rPr lang="es-EC" sz="1000" dirty="0">
                          <a:solidFill>
                            <a:schemeClr val="tx1"/>
                          </a:solidFill>
                          <a:effectLst/>
                        </a:rPr>
                        <a:t>Participación cacao ecuatoriano</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0,05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0,10</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0,10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l">
                        <a:lnSpc>
                          <a:spcPct val="150000"/>
                        </a:lnSpc>
                        <a:spcAft>
                          <a:spcPts val="0"/>
                        </a:spcAft>
                      </a:pPr>
                      <a:r>
                        <a:rPr lang="es-EC" sz="1000" dirty="0">
                          <a:solidFill>
                            <a:schemeClr val="tx1"/>
                          </a:solidFill>
                          <a:effectLst/>
                        </a:rPr>
                        <a:t>Barreras Arancelarias</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0,12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0,60</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0,24</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0,60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l">
                        <a:lnSpc>
                          <a:spcPct val="150000"/>
                        </a:lnSpc>
                        <a:spcAft>
                          <a:spcPts val="0"/>
                        </a:spcAft>
                      </a:pPr>
                      <a:r>
                        <a:rPr lang="es-EC" sz="1000" dirty="0">
                          <a:solidFill>
                            <a:schemeClr val="tx1"/>
                          </a:solidFill>
                          <a:effectLst/>
                        </a:rPr>
                        <a:t>Barreras No Arancelarias</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0,12</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3</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0,36</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2</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0,24</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3</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0,36</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l">
                        <a:lnSpc>
                          <a:spcPct val="150000"/>
                        </a:lnSpc>
                        <a:spcAft>
                          <a:spcPts val="0"/>
                        </a:spcAft>
                      </a:pPr>
                      <a:r>
                        <a:rPr lang="es-EC" sz="1000" dirty="0">
                          <a:solidFill>
                            <a:schemeClr val="tx1"/>
                          </a:solidFill>
                          <a:effectLst/>
                        </a:rPr>
                        <a:t>Consumo cacao</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0,20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5</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1,00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3</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dirty="0">
                          <a:solidFill>
                            <a:schemeClr val="tx1"/>
                          </a:solidFill>
                          <a:effectLst/>
                        </a:rPr>
                        <a:t>0,60</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4</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0,80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4500">
                <a:tc>
                  <a:txBody>
                    <a:bodyPr/>
                    <a:lstStyle/>
                    <a:p>
                      <a:pPr marL="0" indent="0" algn="ctr">
                        <a:lnSpc>
                          <a:spcPct val="150000"/>
                        </a:lnSpc>
                        <a:spcAft>
                          <a:spcPts val="0"/>
                        </a:spcAft>
                      </a:pPr>
                      <a:r>
                        <a:rPr lang="es-EC" sz="1000" dirty="0">
                          <a:solidFill>
                            <a:schemeClr val="tx1"/>
                          </a:solidFill>
                          <a:effectLst/>
                        </a:rPr>
                        <a:t>TOTAL</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050">
                          <a:solidFill>
                            <a:schemeClr val="tx1"/>
                          </a:solidFill>
                          <a:effectLst/>
                        </a:rPr>
                        <a:t>1,00</a:t>
                      </a:r>
                      <a:endParaRPr lang="es-EC"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600">
                        <a:solidFill>
                          <a:schemeClr val="tx1"/>
                        </a:solidFill>
                        <a:effectLst/>
                        <a:latin typeface="Calibri" panose="020F0502020204030204" pitchFamily="34" charset="0"/>
                      </a:endParaRPr>
                    </a:p>
                  </a:txBody>
                  <a:tcPr marL="68580" marR="68580" marT="0" marB="0" anchor="ctr"/>
                </a:tc>
                <a:tc>
                  <a:txBody>
                    <a:bodyPr/>
                    <a:lstStyle/>
                    <a:p>
                      <a:pPr indent="252095" algn="ctr">
                        <a:lnSpc>
                          <a:spcPct val="150000"/>
                        </a:lnSpc>
                        <a:spcAft>
                          <a:spcPts val="0"/>
                        </a:spcAft>
                      </a:pPr>
                      <a:r>
                        <a:rPr lang="es-EC" sz="1050" b="1" dirty="0">
                          <a:solidFill>
                            <a:schemeClr val="tx1"/>
                          </a:solidFill>
                          <a:effectLst/>
                        </a:rPr>
                        <a:t>3,98</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600" b="1" dirty="0">
                        <a:solidFill>
                          <a:schemeClr val="tx1"/>
                        </a:solidFill>
                        <a:effectLst/>
                        <a:latin typeface="Calibri" panose="020F0502020204030204" pitchFamily="34" charset="0"/>
                      </a:endParaRPr>
                    </a:p>
                  </a:txBody>
                  <a:tcPr marL="68580" marR="68580" marT="0" marB="0" anchor="ctr"/>
                </a:tc>
                <a:tc>
                  <a:txBody>
                    <a:bodyPr/>
                    <a:lstStyle/>
                    <a:p>
                      <a:pPr indent="252095" algn="ctr">
                        <a:lnSpc>
                          <a:spcPct val="150000"/>
                        </a:lnSpc>
                        <a:spcAft>
                          <a:spcPts val="0"/>
                        </a:spcAft>
                      </a:pPr>
                      <a:r>
                        <a:rPr lang="es-EC" sz="1050" b="1" dirty="0">
                          <a:solidFill>
                            <a:schemeClr val="tx1"/>
                          </a:solidFill>
                          <a:effectLst/>
                        </a:rPr>
                        <a:t>2,54</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600" b="1" dirty="0">
                        <a:solidFill>
                          <a:schemeClr val="tx1"/>
                        </a:solidFill>
                        <a:effectLst/>
                        <a:latin typeface="Calibri" panose="020F0502020204030204" pitchFamily="34" charset="0"/>
                      </a:endParaRPr>
                    </a:p>
                  </a:txBody>
                  <a:tcPr marL="68580" marR="68580" marT="0" marB="0" anchor="ctr"/>
                </a:tc>
                <a:tc>
                  <a:txBody>
                    <a:bodyPr/>
                    <a:lstStyle/>
                    <a:p>
                      <a:pPr indent="252095" algn="ctr">
                        <a:lnSpc>
                          <a:spcPct val="150000"/>
                        </a:lnSpc>
                        <a:spcAft>
                          <a:spcPts val="0"/>
                        </a:spcAft>
                      </a:pPr>
                      <a:r>
                        <a:rPr lang="es-EC" sz="1050" b="1" dirty="0">
                          <a:solidFill>
                            <a:schemeClr val="tx1"/>
                          </a:solidFill>
                          <a:effectLst/>
                        </a:rPr>
                        <a:t>3,71</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4" name="Rectángulo 3"/>
          <p:cNvSpPr/>
          <p:nvPr/>
        </p:nvSpPr>
        <p:spPr>
          <a:xfrm>
            <a:off x="3962400" y="6226629"/>
            <a:ext cx="508000" cy="319314"/>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pic>
        <p:nvPicPr>
          <p:cNvPr id="7170" name="Picture 2" descr="http://upload.wikimedia.org/wikipedia/commons/9/90/Flag-map_of_Aleman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715" y="2605358"/>
            <a:ext cx="1934767" cy="2568941"/>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p:cNvSpPr txBox="1"/>
          <p:nvPr/>
        </p:nvSpPr>
        <p:spPr>
          <a:xfrm>
            <a:off x="8437381" y="2175579"/>
            <a:ext cx="1021433" cy="307777"/>
          </a:xfrm>
          <a:prstGeom prst="rect">
            <a:avLst/>
          </a:prstGeom>
          <a:noFill/>
        </p:spPr>
        <p:txBody>
          <a:bodyPr wrap="none" rtlCol="0">
            <a:spAutoFit/>
          </a:bodyPr>
          <a:lstStyle/>
          <a:p>
            <a:r>
              <a:rPr lang="es-EC" sz="1400" b="1" dirty="0" smtClean="0"/>
              <a:t>3.98/5.00</a:t>
            </a:r>
            <a:endParaRPr lang="es-EC" sz="1400" b="1" dirty="0"/>
          </a:p>
        </p:txBody>
      </p:sp>
      <p:sp>
        <p:nvSpPr>
          <p:cNvPr id="7" name="CuadroTexto 6"/>
          <p:cNvSpPr txBox="1"/>
          <p:nvPr/>
        </p:nvSpPr>
        <p:spPr>
          <a:xfrm>
            <a:off x="8357231" y="1806247"/>
            <a:ext cx="1181734" cy="369332"/>
          </a:xfrm>
          <a:prstGeom prst="rect">
            <a:avLst/>
          </a:prstGeom>
          <a:noFill/>
        </p:spPr>
        <p:txBody>
          <a:bodyPr wrap="none" rtlCol="0">
            <a:spAutoFit/>
          </a:bodyPr>
          <a:lstStyle/>
          <a:p>
            <a:r>
              <a:rPr lang="es-EC" b="1" dirty="0" smtClean="0"/>
              <a:t>Alemania</a:t>
            </a:r>
            <a:endParaRPr lang="es-EC" b="1" dirty="0"/>
          </a:p>
        </p:txBody>
      </p:sp>
      <p:sp>
        <p:nvSpPr>
          <p:cNvPr id="9" name="Flecha derecha 8"/>
          <p:cNvSpPr/>
          <p:nvPr/>
        </p:nvSpPr>
        <p:spPr>
          <a:xfrm>
            <a:off x="7416801" y="3738134"/>
            <a:ext cx="420914" cy="30338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08837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Estudio de Alemania</a:t>
            </a:r>
            <a:endParaRPr lang="es-EC" dirty="0"/>
          </a:p>
        </p:txBody>
      </p:sp>
      <p:graphicFrame>
        <p:nvGraphicFramePr>
          <p:cNvPr id="3" name="Gráfico 2"/>
          <p:cNvGraphicFramePr/>
          <p:nvPr>
            <p:extLst>
              <p:ext uri="{D42A27DB-BD31-4B8C-83A1-F6EECF244321}">
                <p14:modId xmlns:p14="http://schemas.microsoft.com/office/powerpoint/2010/main" val="2549608619"/>
              </p:ext>
            </p:extLst>
          </p:nvPr>
        </p:nvGraphicFramePr>
        <p:xfrm>
          <a:off x="677334" y="2132124"/>
          <a:ext cx="4668520" cy="1440815"/>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3"/>
          <p:cNvSpPr txBox="1"/>
          <p:nvPr/>
        </p:nvSpPr>
        <p:spPr>
          <a:xfrm>
            <a:off x="922892" y="1745734"/>
            <a:ext cx="4091248" cy="369332"/>
          </a:xfrm>
          <a:prstGeom prst="rect">
            <a:avLst/>
          </a:prstGeom>
          <a:noFill/>
        </p:spPr>
        <p:txBody>
          <a:bodyPr wrap="none" rtlCol="0">
            <a:spAutoFit/>
          </a:bodyPr>
          <a:lstStyle/>
          <a:p>
            <a:r>
              <a:rPr lang="es-EC" dirty="0" smtClean="0"/>
              <a:t>Exportaciones  Ecuador – Alemania (t)</a:t>
            </a:r>
            <a:endParaRPr lang="es-EC" dirty="0"/>
          </a:p>
        </p:txBody>
      </p:sp>
      <p:pic>
        <p:nvPicPr>
          <p:cNvPr id="5" name="Imagen 4"/>
          <p:cNvPicPr/>
          <p:nvPr/>
        </p:nvPicPr>
        <p:blipFill rotWithShape="1">
          <a:blip r:embed="rId4">
            <a:extLst>
              <a:ext uri="{28A0092B-C50C-407E-A947-70E740481C1C}">
                <a14:useLocalDpi xmlns:a14="http://schemas.microsoft.com/office/drawing/2010/main" val="0"/>
              </a:ext>
            </a:extLst>
          </a:blip>
          <a:srcRect b="9323"/>
          <a:stretch/>
        </p:blipFill>
        <p:spPr bwMode="auto">
          <a:xfrm>
            <a:off x="5845176" y="2115066"/>
            <a:ext cx="3800475" cy="1637030"/>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5380600" y="1745734"/>
            <a:ext cx="4729628" cy="369332"/>
          </a:xfrm>
          <a:prstGeom prst="rect">
            <a:avLst/>
          </a:prstGeom>
        </p:spPr>
        <p:txBody>
          <a:bodyPr wrap="none">
            <a:spAutoFit/>
          </a:bodyPr>
          <a:lstStyle/>
          <a:p>
            <a:r>
              <a:rPr lang="es-EC" dirty="0" smtClean="0"/>
              <a:t>Principales subpartidas enviadas a Alemania</a:t>
            </a:r>
            <a:endParaRPr lang="es-EC" dirty="0"/>
          </a:p>
        </p:txBody>
      </p:sp>
      <p:sp>
        <p:nvSpPr>
          <p:cNvPr id="8" name="Rectángulo 7"/>
          <p:cNvSpPr/>
          <p:nvPr/>
        </p:nvSpPr>
        <p:spPr>
          <a:xfrm>
            <a:off x="5695467" y="4129707"/>
            <a:ext cx="3950184" cy="369332"/>
          </a:xfrm>
          <a:prstGeom prst="rect">
            <a:avLst/>
          </a:prstGeom>
        </p:spPr>
        <p:txBody>
          <a:bodyPr wrap="none">
            <a:spAutoFit/>
          </a:bodyPr>
          <a:lstStyle/>
          <a:p>
            <a:r>
              <a:rPr lang="es-EC" dirty="0" smtClean="0"/>
              <a:t>Importaciones  Alemania – Mundo (t)</a:t>
            </a:r>
            <a:endParaRPr lang="es-EC" dirty="0"/>
          </a:p>
        </p:txBody>
      </p:sp>
      <p:graphicFrame>
        <p:nvGraphicFramePr>
          <p:cNvPr id="9" name="Gráfico 8"/>
          <p:cNvGraphicFramePr/>
          <p:nvPr>
            <p:extLst>
              <p:ext uri="{D42A27DB-BD31-4B8C-83A1-F6EECF244321}">
                <p14:modId xmlns:p14="http://schemas.microsoft.com/office/powerpoint/2010/main" val="3507006390"/>
              </p:ext>
            </p:extLst>
          </p:nvPr>
        </p:nvGraphicFramePr>
        <p:xfrm>
          <a:off x="5449909" y="4499039"/>
          <a:ext cx="4867123" cy="218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p:cNvGraphicFramePr/>
          <p:nvPr>
            <p:extLst>
              <p:ext uri="{D42A27DB-BD31-4B8C-83A1-F6EECF244321}">
                <p14:modId xmlns:p14="http://schemas.microsoft.com/office/powerpoint/2010/main" val="790539165"/>
              </p:ext>
            </p:extLst>
          </p:nvPr>
        </p:nvGraphicFramePr>
        <p:xfrm>
          <a:off x="600063" y="4484523"/>
          <a:ext cx="4705938" cy="2192048"/>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ángulo 12"/>
          <p:cNvSpPr/>
          <p:nvPr/>
        </p:nvSpPr>
        <p:spPr>
          <a:xfrm>
            <a:off x="1040948" y="4137353"/>
            <a:ext cx="4039952" cy="369332"/>
          </a:xfrm>
          <a:prstGeom prst="rect">
            <a:avLst/>
          </a:prstGeom>
        </p:spPr>
        <p:txBody>
          <a:bodyPr wrap="none">
            <a:spAutoFit/>
          </a:bodyPr>
          <a:lstStyle/>
          <a:p>
            <a:r>
              <a:rPr lang="es-EC" dirty="0" smtClean="0"/>
              <a:t>Importaciones  Alemania – Ecuador(t)</a:t>
            </a:r>
            <a:endParaRPr lang="es-EC" dirty="0"/>
          </a:p>
        </p:txBody>
      </p:sp>
      <p:sp>
        <p:nvSpPr>
          <p:cNvPr id="15" name="Llamada ovalada 14"/>
          <p:cNvSpPr/>
          <p:nvPr/>
        </p:nvSpPr>
        <p:spPr>
          <a:xfrm>
            <a:off x="9390116" y="2933581"/>
            <a:ext cx="2801884" cy="1507708"/>
          </a:xfrm>
          <a:prstGeom prst="wedgeEllipseCallout">
            <a:avLst>
              <a:gd name="adj1" fmla="val -41554"/>
              <a:gd name="adj2" fmla="val 53836"/>
            </a:avLst>
          </a:prstGeom>
          <a:solidFill>
            <a:schemeClr val="lt1">
              <a:alpha val="72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s-EC" sz="1100" dirty="0"/>
              <a:t>Holanda (27.1%), </a:t>
            </a:r>
            <a:endParaRPr lang="es-EC" sz="1100" dirty="0" smtClean="0"/>
          </a:p>
          <a:p>
            <a:pPr algn="ctr"/>
            <a:r>
              <a:rPr lang="es-EC" sz="1100" dirty="0" smtClean="0"/>
              <a:t>Costa </a:t>
            </a:r>
            <a:r>
              <a:rPr lang="es-EC" sz="1100" dirty="0"/>
              <a:t>de Marfil (23.4%), </a:t>
            </a:r>
            <a:endParaRPr lang="es-EC" sz="1100" dirty="0" smtClean="0"/>
          </a:p>
          <a:p>
            <a:pPr algn="ctr"/>
            <a:r>
              <a:rPr lang="es-EC" sz="1100" dirty="0" smtClean="0"/>
              <a:t>Luxemburgo </a:t>
            </a:r>
            <a:r>
              <a:rPr lang="es-EC" sz="1100" dirty="0"/>
              <a:t>(9.7%), </a:t>
            </a:r>
            <a:endParaRPr lang="es-EC" sz="1100" dirty="0" smtClean="0"/>
          </a:p>
          <a:p>
            <a:pPr algn="ctr"/>
            <a:r>
              <a:rPr lang="es-EC" sz="1100" dirty="0" smtClean="0"/>
              <a:t>Ghana </a:t>
            </a:r>
            <a:r>
              <a:rPr lang="es-EC" sz="1100" dirty="0"/>
              <a:t>(8.1%), </a:t>
            </a:r>
            <a:r>
              <a:rPr lang="es-EC" sz="1100" dirty="0" smtClean="0"/>
              <a:t>Bélgica </a:t>
            </a:r>
            <a:r>
              <a:rPr lang="es-EC" sz="1100" dirty="0"/>
              <a:t>(7.4%) </a:t>
            </a:r>
            <a:endParaRPr lang="es-EC" sz="1100" dirty="0" smtClean="0"/>
          </a:p>
          <a:p>
            <a:pPr algn="ctr"/>
            <a:r>
              <a:rPr lang="es-EC" sz="1100" dirty="0" smtClean="0"/>
              <a:t>Nigeria </a:t>
            </a:r>
            <a:r>
              <a:rPr lang="es-EC" sz="1100" dirty="0"/>
              <a:t>(5.2%), </a:t>
            </a:r>
            <a:r>
              <a:rPr lang="es-EC" sz="1100" dirty="0" smtClean="0"/>
              <a:t>Togo </a:t>
            </a:r>
            <a:r>
              <a:rPr lang="es-EC" sz="1100" dirty="0"/>
              <a:t>(5%), </a:t>
            </a:r>
            <a:endParaRPr lang="es-EC" sz="1100" dirty="0" smtClean="0"/>
          </a:p>
          <a:p>
            <a:pPr algn="ctr"/>
            <a:r>
              <a:rPr lang="es-EC" sz="1400" b="1" dirty="0" smtClean="0">
                <a:effectLst>
                  <a:outerShdw blurRad="38100" dist="38100" dir="2700000" algn="tl">
                    <a:srgbClr val="000000">
                      <a:alpha val="43137"/>
                    </a:srgbClr>
                  </a:outerShdw>
                </a:effectLst>
              </a:rPr>
              <a:t>Ecuador </a:t>
            </a:r>
            <a:r>
              <a:rPr lang="es-EC" sz="1400" b="1" dirty="0">
                <a:effectLst>
                  <a:outerShdw blurRad="38100" dist="38100" dir="2700000" algn="tl">
                    <a:srgbClr val="000000">
                      <a:alpha val="43137"/>
                    </a:srgbClr>
                  </a:outerShdw>
                </a:effectLst>
              </a:rPr>
              <a:t>(3.6%)</a:t>
            </a:r>
          </a:p>
        </p:txBody>
      </p:sp>
    </p:spTree>
    <p:extLst>
      <p:ext uri="{BB962C8B-B14F-4D97-AF65-F5344CB8AC3E}">
        <p14:creationId xmlns:p14="http://schemas.microsoft.com/office/powerpoint/2010/main" val="35268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7034" y="63500"/>
            <a:ext cx="8596668" cy="1320800"/>
          </a:xfrm>
        </p:spPr>
        <p:txBody>
          <a:bodyPr/>
          <a:lstStyle/>
          <a:p>
            <a:r>
              <a:rPr lang="es-ES_tradnl" dirty="0" smtClean="0"/>
              <a:t>FUNDAMENTACIÓN TEÓRICA</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40931019"/>
              </p:ext>
            </p:extLst>
          </p:nvPr>
        </p:nvGraphicFramePr>
        <p:xfrm>
          <a:off x="-609600" y="838200"/>
          <a:ext cx="7975600" cy="5930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ángulo 24"/>
          <p:cNvSpPr/>
          <p:nvPr/>
        </p:nvSpPr>
        <p:spPr>
          <a:xfrm>
            <a:off x="1955800" y="4402435"/>
            <a:ext cx="2959100" cy="954107"/>
          </a:xfrm>
          <a:prstGeom prst="rect">
            <a:avLst/>
          </a:prstGeom>
        </p:spPr>
        <p:txBody>
          <a:bodyPr wrap="square">
            <a:spAutoFit/>
          </a:bodyPr>
          <a:lstStyle/>
          <a:p>
            <a:pPr lvl="0" algn="ctr"/>
            <a:r>
              <a:rPr lang="es-EC" sz="1400" b="1" dirty="0"/>
              <a:t>OBJETIVO 8</a:t>
            </a:r>
          </a:p>
          <a:p>
            <a:pPr lvl="0" algn="ctr"/>
            <a:r>
              <a:rPr lang="es-EC" sz="1400" b="1" dirty="0"/>
              <a:t>Consolidar el sistema económico social y solidario, de forma sostenible</a:t>
            </a:r>
            <a:endParaRPr lang="es-ES" sz="1400" b="1" dirty="0"/>
          </a:p>
        </p:txBody>
      </p:sp>
      <p:graphicFrame>
        <p:nvGraphicFramePr>
          <p:cNvPr id="30" name="Marcador de contenido 4"/>
          <p:cNvGraphicFramePr>
            <a:graphicFrameLocks/>
          </p:cNvGraphicFramePr>
          <p:nvPr>
            <p:extLst>
              <p:ext uri="{D42A27DB-BD31-4B8C-83A1-F6EECF244321}">
                <p14:modId xmlns:p14="http://schemas.microsoft.com/office/powerpoint/2010/main" val="1724898368"/>
              </p:ext>
            </p:extLst>
          </p:nvPr>
        </p:nvGraphicFramePr>
        <p:xfrm>
          <a:off x="6189663" y="1759406"/>
          <a:ext cx="5011737" cy="3714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74975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Estudio de Alemania</a:t>
            </a:r>
            <a:endParaRPr lang="es-EC" dirty="0"/>
          </a:p>
        </p:txBody>
      </p:sp>
      <p:sp>
        <p:nvSpPr>
          <p:cNvPr id="3" name="CuadroTexto 2"/>
          <p:cNvSpPr txBox="1"/>
          <p:nvPr/>
        </p:nvSpPr>
        <p:spPr>
          <a:xfrm>
            <a:off x="677334" y="1596574"/>
            <a:ext cx="2563522" cy="369332"/>
          </a:xfrm>
          <a:prstGeom prst="rect">
            <a:avLst/>
          </a:prstGeom>
          <a:noFill/>
        </p:spPr>
        <p:txBody>
          <a:bodyPr wrap="none" rtlCol="0">
            <a:spAutoFit/>
          </a:bodyPr>
          <a:lstStyle/>
          <a:p>
            <a:r>
              <a:rPr lang="es-EC" b="1" dirty="0" smtClean="0"/>
              <a:t>Acuerdos Comerciales</a:t>
            </a:r>
            <a:endParaRPr lang="es-EC" b="1" dirty="0"/>
          </a:p>
        </p:txBody>
      </p:sp>
      <p:cxnSp>
        <p:nvCxnSpPr>
          <p:cNvPr id="6" name="Conector recto 5"/>
          <p:cNvCxnSpPr>
            <a:stCxn id="2" idx="2"/>
          </p:cNvCxnSpPr>
          <p:nvPr/>
        </p:nvCxnSpPr>
        <p:spPr>
          <a:xfrm>
            <a:off x="4975668" y="1930400"/>
            <a:ext cx="17246" cy="49276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Diagrama 6"/>
          <p:cNvGraphicFramePr/>
          <p:nvPr>
            <p:extLst>
              <p:ext uri="{D42A27DB-BD31-4B8C-83A1-F6EECF244321}">
                <p14:modId xmlns:p14="http://schemas.microsoft.com/office/powerpoint/2010/main" val="2130630957"/>
              </p:ext>
            </p:extLst>
          </p:nvPr>
        </p:nvGraphicFramePr>
        <p:xfrm>
          <a:off x="250913" y="2096532"/>
          <a:ext cx="4495258" cy="4558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5198533" y="1589318"/>
            <a:ext cx="2491388" cy="369332"/>
          </a:xfrm>
          <a:prstGeom prst="rect">
            <a:avLst/>
          </a:prstGeom>
          <a:noFill/>
        </p:spPr>
        <p:txBody>
          <a:bodyPr wrap="none" rtlCol="0">
            <a:spAutoFit/>
          </a:bodyPr>
          <a:lstStyle/>
          <a:p>
            <a:r>
              <a:rPr lang="es-EC" b="1" dirty="0" smtClean="0"/>
              <a:t>Exigencias de Ingreso</a:t>
            </a:r>
            <a:endParaRPr lang="es-EC" b="1" dirty="0"/>
          </a:p>
        </p:txBody>
      </p:sp>
      <p:graphicFrame>
        <p:nvGraphicFramePr>
          <p:cNvPr id="9" name="Diagrama 8"/>
          <p:cNvGraphicFramePr/>
          <p:nvPr>
            <p:extLst>
              <p:ext uri="{D42A27DB-BD31-4B8C-83A1-F6EECF244321}">
                <p14:modId xmlns:p14="http://schemas.microsoft.com/office/powerpoint/2010/main" val="2714994345"/>
              </p:ext>
            </p:extLst>
          </p:nvPr>
        </p:nvGraphicFramePr>
        <p:xfrm>
          <a:off x="4992914" y="2235201"/>
          <a:ext cx="4470400" cy="39176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30071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1799730476"/>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extLst>
              <p:ext uri="{D42A27DB-BD31-4B8C-83A1-F6EECF244321}">
                <p14:modId xmlns:p14="http://schemas.microsoft.com/office/powerpoint/2010/main" val="252360922"/>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79436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1335798092"/>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5455023" y="2182901"/>
            <a:ext cx="4966447" cy="4185761"/>
          </a:xfrm>
          <a:prstGeom prst="rect">
            <a:avLst/>
          </a:prstGeom>
        </p:spPr>
        <p:txBody>
          <a:bodyPr wrap="square">
            <a:spAutoFit/>
          </a:bodyPr>
          <a:lstStyle/>
          <a:p>
            <a:pPr indent="252095" algn="just">
              <a:spcAft>
                <a:spcPts val="0"/>
              </a:spcAft>
            </a:pPr>
            <a:r>
              <a:rPr lang="es-EC" sz="1400" b="1" dirty="0">
                <a:ea typeface="Calibri" panose="020F0502020204030204" pitchFamily="34" charset="0"/>
                <a:cs typeface="Times New Roman" panose="02020603050405020304" pitchFamily="18" charset="0"/>
              </a:rPr>
              <a:t>Corto plazo</a:t>
            </a:r>
            <a:r>
              <a:rPr lang="es-EC" sz="1400" b="1" dirty="0" smtClean="0">
                <a:ea typeface="Calibri" panose="020F0502020204030204" pitchFamily="34" charset="0"/>
                <a:cs typeface="Times New Roman" panose="02020603050405020304" pitchFamily="18" charset="0"/>
              </a:rPr>
              <a:t>:</a:t>
            </a:r>
            <a:endParaRPr lang="es-EC" sz="1400" b="1" dirty="0">
              <a:ea typeface="Calibri" panose="020F0502020204030204" pitchFamily="34" charset="0"/>
              <a:cs typeface="Times New Roman" panose="02020603050405020304" pitchFamily="18" charset="0"/>
            </a:endParaRPr>
          </a:p>
          <a:p>
            <a:pPr marL="285750" lvl="0" indent="-285750" algn="just">
              <a:lnSpc>
                <a:spcPct val="150000"/>
              </a:lnSpc>
              <a:buFont typeface="Arial" panose="020B0604020202020204" pitchFamily="34" charset="0"/>
              <a:buChar char="•"/>
              <a:tabLst>
                <a:tab pos="444500" algn="l"/>
              </a:tabLst>
            </a:pPr>
            <a:r>
              <a:rPr lang="es-EC" sz="1400" dirty="0">
                <a:ea typeface="Calibri" panose="020F0502020204030204" pitchFamily="34" charset="0"/>
                <a:cs typeface="Times New Roman" panose="02020603050405020304" pitchFamily="18" charset="0"/>
              </a:rPr>
              <a:t> Comercializar cacao fino de aroma </a:t>
            </a:r>
            <a:endParaRPr lang="es-EC" sz="1400" dirty="0" smtClean="0">
              <a:ea typeface="Calibri" panose="020F0502020204030204" pitchFamily="34" charset="0"/>
              <a:cs typeface="Times New Roman" panose="02020603050405020304" pitchFamily="18" charset="0"/>
            </a:endParaRPr>
          </a:p>
          <a:p>
            <a:pPr marL="285750" lvl="0" indent="-285750" algn="just">
              <a:lnSpc>
                <a:spcPct val="150000"/>
              </a:lnSpc>
              <a:buFont typeface="Arial" panose="020B0604020202020204" pitchFamily="34" charset="0"/>
              <a:buChar char="•"/>
              <a:tabLst>
                <a:tab pos="444500" algn="l"/>
              </a:tabLst>
            </a:pPr>
            <a:r>
              <a:rPr lang="es-EC" sz="1400" dirty="0" smtClean="0">
                <a:ea typeface="Calibri" panose="020F0502020204030204" pitchFamily="34" charset="0"/>
                <a:cs typeface="Times New Roman" panose="02020603050405020304" pitchFamily="18" charset="0"/>
              </a:rPr>
              <a:t>Equipamiento </a:t>
            </a:r>
            <a:r>
              <a:rPr lang="es-EC" sz="1400" dirty="0">
                <a:ea typeface="Calibri" panose="020F0502020204030204" pitchFamily="34" charset="0"/>
                <a:cs typeface="Times New Roman" panose="02020603050405020304" pitchFamily="18" charset="0"/>
              </a:rPr>
              <a:t>de los centros de acopio en San Gerardo </a:t>
            </a:r>
          </a:p>
          <a:p>
            <a:pPr marL="285750" lvl="0" indent="-285750" algn="just">
              <a:lnSpc>
                <a:spcPct val="150000"/>
              </a:lnSpc>
              <a:buFont typeface="Arial" panose="020B0604020202020204" pitchFamily="34" charset="0"/>
              <a:buChar char="•"/>
              <a:tabLst>
                <a:tab pos="444500" algn="l"/>
              </a:tabLst>
            </a:pPr>
            <a:r>
              <a:rPr lang="es-EC" sz="1400" dirty="0" smtClean="0">
                <a:ea typeface="Calibri" panose="020F0502020204030204" pitchFamily="34" charset="0"/>
                <a:cs typeface="Times New Roman" panose="02020603050405020304" pitchFamily="18" charset="0"/>
              </a:rPr>
              <a:t> </a:t>
            </a:r>
            <a:r>
              <a:rPr lang="es-EC" sz="1400" dirty="0">
                <a:ea typeface="Calibri" panose="020F0502020204030204" pitchFamily="34" charset="0"/>
                <a:cs typeface="Times New Roman" panose="02020603050405020304" pitchFamily="18" charset="0"/>
              </a:rPr>
              <a:t>Establecer plan de siembra y de renovación de huertas </a:t>
            </a:r>
            <a:r>
              <a:rPr lang="es-EC" sz="1400" dirty="0" smtClean="0">
                <a:ea typeface="Calibri" panose="020F0502020204030204" pitchFamily="34" charset="0"/>
                <a:cs typeface="Times New Roman" panose="02020603050405020304" pitchFamily="18" charset="0"/>
              </a:rPr>
              <a:t>	de </a:t>
            </a:r>
            <a:r>
              <a:rPr lang="es-EC" sz="1400" dirty="0">
                <a:ea typeface="Calibri" panose="020F0502020204030204" pitchFamily="34" charset="0"/>
                <a:cs typeface="Times New Roman" panose="02020603050405020304" pitchFamily="18" charset="0"/>
              </a:rPr>
              <a:t>cacao</a:t>
            </a:r>
          </a:p>
          <a:p>
            <a:pPr marL="285750" lvl="0" indent="-285750" algn="just">
              <a:lnSpc>
                <a:spcPct val="150000"/>
              </a:lnSpc>
              <a:buFont typeface="Arial" panose="020B0604020202020204" pitchFamily="34" charset="0"/>
              <a:buChar char="•"/>
              <a:tabLst>
                <a:tab pos="444500" algn="l"/>
              </a:tabLst>
            </a:pPr>
            <a:r>
              <a:rPr lang="es-EC" sz="1400" dirty="0">
                <a:ea typeface="Calibri" panose="020F0502020204030204" pitchFamily="34" charset="0"/>
                <a:cs typeface="Times New Roman" panose="02020603050405020304" pitchFamily="18" charset="0"/>
              </a:rPr>
              <a:t>Gestionar certificación de las fincas con certificado </a:t>
            </a:r>
            <a:r>
              <a:rPr lang="es-EC" sz="1400" dirty="0" smtClean="0">
                <a:ea typeface="Calibri" panose="020F0502020204030204" pitchFamily="34" charset="0"/>
                <a:cs typeface="Times New Roman" panose="02020603050405020304" pitchFamily="18" charset="0"/>
              </a:rPr>
              <a:t>	ambiental</a:t>
            </a:r>
          </a:p>
          <a:p>
            <a:pPr indent="252095" algn="just">
              <a:lnSpc>
                <a:spcPct val="150000"/>
              </a:lnSpc>
            </a:pPr>
            <a:r>
              <a:rPr lang="es-EC" sz="1400" b="1" dirty="0" smtClean="0">
                <a:ea typeface="Calibri" panose="020F0502020204030204" pitchFamily="34" charset="0"/>
                <a:cs typeface="Times New Roman" panose="02020603050405020304" pitchFamily="18" charset="0"/>
              </a:rPr>
              <a:t>Mediano </a:t>
            </a:r>
            <a:r>
              <a:rPr lang="es-EC" sz="1400" b="1" dirty="0">
                <a:ea typeface="Calibri" panose="020F0502020204030204" pitchFamily="34" charset="0"/>
                <a:cs typeface="Times New Roman" panose="02020603050405020304" pitchFamily="18" charset="0"/>
              </a:rPr>
              <a:t>plazo:</a:t>
            </a:r>
          </a:p>
          <a:p>
            <a:pPr marL="285750" lvl="0" indent="-285750" algn="just" defTabSz="444500">
              <a:lnSpc>
                <a:spcPct val="150000"/>
              </a:lnSpc>
              <a:buFont typeface="Arial" panose="020B0604020202020204" pitchFamily="34" charset="0"/>
              <a:buChar char="•"/>
            </a:pPr>
            <a:r>
              <a:rPr lang="es-EC" sz="1400" dirty="0">
                <a:ea typeface="Calibri" panose="020F0502020204030204" pitchFamily="34" charset="0"/>
                <a:cs typeface="Times New Roman" panose="02020603050405020304" pitchFamily="18" charset="0"/>
              </a:rPr>
              <a:t> Establecer el centro de acopio matriz de </a:t>
            </a:r>
            <a:r>
              <a:rPr lang="es-EC" sz="1400" dirty="0" smtClean="0">
                <a:ea typeface="Calibri" panose="020F0502020204030204" pitchFamily="34" charset="0"/>
                <a:cs typeface="Times New Roman" panose="02020603050405020304" pitchFamily="18" charset="0"/>
              </a:rPr>
              <a:t>	CORAGRICACE</a:t>
            </a:r>
            <a:endParaRPr lang="es-EC" sz="1400" dirty="0">
              <a:ea typeface="Calibri" panose="020F0502020204030204" pitchFamily="34"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s-EC" sz="1400" dirty="0">
                <a:ea typeface="Calibri" panose="020F0502020204030204" pitchFamily="34" charset="0"/>
                <a:cs typeface="Times New Roman" panose="02020603050405020304" pitchFamily="18" charset="0"/>
              </a:rPr>
              <a:t> Establecimiento de </a:t>
            </a:r>
            <a:r>
              <a:rPr lang="es-EC" sz="1400" dirty="0" smtClean="0">
                <a:ea typeface="Calibri" panose="020F0502020204030204" pitchFamily="34" charset="0"/>
                <a:cs typeface="Times New Roman" panose="02020603050405020304" pitchFamily="18" charset="0"/>
              </a:rPr>
              <a:t>viveros</a:t>
            </a:r>
          </a:p>
          <a:p>
            <a:pPr indent="252095" algn="just">
              <a:lnSpc>
                <a:spcPct val="150000"/>
              </a:lnSpc>
            </a:pPr>
            <a:r>
              <a:rPr lang="es-EC" sz="1400" b="1" dirty="0" smtClean="0">
                <a:ea typeface="Calibri" panose="020F0502020204030204" pitchFamily="34" charset="0"/>
                <a:cs typeface="Times New Roman" panose="02020603050405020304" pitchFamily="18" charset="0"/>
              </a:rPr>
              <a:t>Largo </a:t>
            </a:r>
            <a:r>
              <a:rPr lang="es-EC" sz="1400" b="1" dirty="0">
                <a:ea typeface="Calibri" panose="020F0502020204030204" pitchFamily="34" charset="0"/>
                <a:cs typeface="Times New Roman" panose="02020603050405020304" pitchFamily="18" charset="0"/>
              </a:rPr>
              <a:t>plazo: </a:t>
            </a:r>
            <a:endParaRPr lang="es-EC" sz="1400" b="1" dirty="0" smtClean="0">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s-EC" sz="1400" dirty="0" smtClean="0">
                <a:ea typeface="Calibri" panose="020F0502020204030204" pitchFamily="34" charset="0"/>
                <a:cs typeface="Times New Roman" panose="02020603050405020304" pitchFamily="18" charset="0"/>
              </a:rPr>
              <a:t>Industrialización </a:t>
            </a:r>
            <a:r>
              <a:rPr lang="es-EC" sz="1400" dirty="0">
                <a:ea typeface="Calibri" panose="020F0502020204030204" pitchFamily="34" charset="0"/>
                <a:cs typeface="Times New Roman" panose="02020603050405020304" pitchFamily="18" charset="0"/>
              </a:rPr>
              <a:t>del cacao</a:t>
            </a:r>
            <a:endParaRPr lang="es-EC" sz="1400" dirty="0">
              <a:effectLst/>
              <a:ea typeface="Calibri" panose="020F0502020204030204" pitchFamily="34"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2350240912"/>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51089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2863892450"/>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www.tramitesciudadanos.gob.ec/logos_instituciones/logo_magap_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9553" y="2154123"/>
            <a:ext cx="2197660" cy="117402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749552" y="3451852"/>
            <a:ext cx="2520389" cy="954107"/>
          </a:xfrm>
          <a:prstGeom prst="rect">
            <a:avLst/>
          </a:prstGeom>
          <a:noFill/>
        </p:spPr>
        <p:txBody>
          <a:bodyPr wrap="square" rtlCol="0">
            <a:spAutoFit/>
          </a:bodyPr>
          <a:lstStyle/>
          <a:p>
            <a:r>
              <a:rPr lang="es-EC" sz="1400" dirty="0"/>
              <a:t>E</a:t>
            </a:r>
            <a:r>
              <a:rPr lang="es-EC" sz="1400" dirty="0" smtClean="0"/>
              <a:t>xperiencia </a:t>
            </a:r>
            <a:r>
              <a:rPr lang="es-EC" sz="1400" dirty="0"/>
              <a:t>en </a:t>
            </a:r>
            <a:r>
              <a:rPr lang="es-EC" sz="1400" dirty="0" smtClean="0"/>
              <a:t>:</a:t>
            </a:r>
          </a:p>
          <a:p>
            <a:pPr marL="285750" indent="-285750">
              <a:buFont typeface="Arial" panose="020B0604020202020204" pitchFamily="34" charset="0"/>
              <a:buChar char="•"/>
            </a:pPr>
            <a:r>
              <a:rPr lang="es-EC" sz="1400" dirty="0" smtClean="0"/>
              <a:t>Producción</a:t>
            </a:r>
          </a:p>
          <a:p>
            <a:pPr marL="285750" indent="-285750">
              <a:buFont typeface="Arial" panose="020B0604020202020204" pitchFamily="34" charset="0"/>
              <a:buChar char="•"/>
            </a:pPr>
            <a:r>
              <a:rPr lang="es-EC" sz="1400" dirty="0"/>
              <a:t>C</a:t>
            </a:r>
            <a:r>
              <a:rPr lang="es-EC" sz="1400" dirty="0" smtClean="0"/>
              <a:t>ontrol </a:t>
            </a:r>
            <a:r>
              <a:rPr lang="es-EC" sz="1400" dirty="0"/>
              <a:t>de </a:t>
            </a:r>
            <a:r>
              <a:rPr lang="es-EC" sz="1400" dirty="0" smtClean="0"/>
              <a:t>calidad</a:t>
            </a:r>
          </a:p>
          <a:p>
            <a:pPr marL="285750" indent="-285750">
              <a:buFont typeface="Arial" panose="020B0604020202020204" pitchFamily="34" charset="0"/>
              <a:buChar char="•"/>
            </a:pPr>
            <a:r>
              <a:rPr lang="es-EC" sz="1400" dirty="0"/>
              <a:t>C</a:t>
            </a:r>
            <a:r>
              <a:rPr lang="es-EC" sz="1400" dirty="0" smtClean="0"/>
              <a:t>omercialización.</a:t>
            </a:r>
            <a:endParaRPr lang="es-EC" sz="1400" dirty="0"/>
          </a:p>
        </p:txBody>
      </p:sp>
      <p:sp>
        <p:nvSpPr>
          <p:cNvPr id="9" name="CuadroTexto 8"/>
          <p:cNvSpPr txBox="1"/>
          <p:nvPr/>
        </p:nvSpPr>
        <p:spPr>
          <a:xfrm>
            <a:off x="5749551" y="4529662"/>
            <a:ext cx="2520389" cy="1169551"/>
          </a:xfrm>
          <a:prstGeom prst="rect">
            <a:avLst/>
          </a:prstGeom>
          <a:noFill/>
        </p:spPr>
        <p:txBody>
          <a:bodyPr wrap="square" rtlCol="0">
            <a:spAutoFit/>
          </a:bodyPr>
          <a:lstStyle/>
          <a:p>
            <a:r>
              <a:rPr lang="es-EC" sz="1400" b="1" dirty="0" smtClean="0"/>
              <a:t>Miembros: </a:t>
            </a:r>
            <a:r>
              <a:rPr lang="es-EC" sz="1400" dirty="0" smtClean="0"/>
              <a:t>300 aprox.</a:t>
            </a:r>
          </a:p>
          <a:p>
            <a:endParaRPr lang="es-EC" sz="1400" dirty="0" smtClean="0"/>
          </a:p>
          <a:p>
            <a:r>
              <a:rPr lang="es-EC" sz="1400" b="1" dirty="0" smtClean="0"/>
              <a:t>Representantes: </a:t>
            </a:r>
            <a:r>
              <a:rPr lang="es-EC" sz="1400" dirty="0" smtClean="0"/>
              <a:t>propietarios con mayores volúmenes de producción.</a:t>
            </a:r>
            <a:endParaRPr lang="es-EC" sz="1400" dirty="0"/>
          </a:p>
        </p:txBody>
      </p:sp>
      <p:graphicFrame>
        <p:nvGraphicFramePr>
          <p:cNvPr id="10" name="Diagrama 9"/>
          <p:cNvGraphicFramePr/>
          <p:nvPr>
            <p:extLst>
              <p:ext uri="{D42A27DB-BD31-4B8C-83A1-F6EECF244321}">
                <p14:modId xmlns:p14="http://schemas.microsoft.com/office/powerpoint/2010/main" val="811855158"/>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094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3844179871"/>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2062350790"/>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a 5"/>
          <p:cNvGraphicFramePr/>
          <p:nvPr>
            <p:extLst>
              <p:ext uri="{D42A27DB-BD31-4B8C-83A1-F6EECF244321}">
                <p14:modId xmlns:p14="http://schemas.microsoft.com/office/powerpoint/2010/main" val="176554788"/>
              </p:ext>
            </p:extLst>
          </p:nvPr>
        </p:nvGraphicFramePr>
        <p:xfrm>
          <a:off x="4932391" y="2348597"/>
          <a:ext cx="3790577" cy="406101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3619093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507176322"/>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1619106074"/>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Diagrama 3"/>
          <p:cNvGraphicFramePr/>
          <p:nvPr>
            <p:extLst>
              <p:ext uri="{D42A27DB-BD31-4B8C-83A1-F6EECF244321}">
                <p14:modId xmlns:p14="http://schemas.microsoft.com/office/powerpoint/2010/main" val="1013810302"/>
              </p:ext>
            </p:extLst>
          </p:nvPr>
        </p:nvGraphicFramePr>
        <p:xfrm>
          <a:off x="5891307" y="2487706"/>
          <a:ext cx="3561976" cy="396688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43929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1737048841"/>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1494459515"/>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CuadroTexto 4"/>
          <p:cNvSpPr txBox="1"/>
          <p:nvPr/>
        </p:nvSpPr>
        <p:spPr>
          <a:xfrm>
            <a:off x="5459505" y="2393577"/>
            <a:ext cx="4165179" cy="369332"/>
          </a:xfrm>
          <a:prstGeom prst="rect">
            <a:avLst/>
          </a:prstGeom>
          <a:noFill/>
        </p:spPr>
        <p:txBody>
          <a:bodyPr wrap="none" rtlCol="0">
            <a:spAutoFit/>
          </a:bodyPr>
          <a:lstStyle/>
          <a:p>
            <a:r>
              <a:rPr lang="es-EC" dirty="0" smtClean="0"/>
              <a:t>Reestructuración en el estatuto actual</a:t>
            </a:r>
            <a:endParaRPr lang="es-EC" dirty="0"/>
          </a:p>
        </p:txBody>
      </p:sp>
      <p:graphicFrame>
        <p:nvGraphicFramePr>
          <p:cNvPr id="4" name="3 Diagrama"/>
          <p:cNvGraphicFramePr/>
          <p:nvPr>
            <p:extLst>
              <p:ext uri="{D42A27DB-BD31-4B8C-83A1-F6EECF244321}">
                <p14:modId xmlns:p14="http://schemas.microsoft.com/office/powerpoint/2010/main" val="2227472798"/>
              </p:ext>
            </p:extLst>
          </p:nvPr>
        </p:nvGraphicFramePr>
        <p:xfrm>
          <a:off x="5935260" y="2837209"/>
          <a:ext cx="5187666" cy="29827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315583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2879139507"/>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881051663"/>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CuadroTexto 4"/>
          <p:cNvSpPr txBox="1"/>
          <p:nvPr/>
        </p:nvSpPr>
        <p:spPr>
          <a:xfrm>
            <a:off x="6078070" y="3550023"/>
            <a:ext cx="2891119" cy="13388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lnSpc>
                <a:spcPct val="150000"/>
              </a:lnSpc>
            </a:pPr>
            <a:r>
              <a:rPr lang="es-EC" i="1" dirty="0" smtClean="0"/>
              <a:t>Al ya estar constituida la Corporación este paso no aplica.</a:t>
            </a:r>
            <a:endParaRPr lang="es-EC" i="1" dirty="0"/>
          </a:p>
        </p:txBody>
      </p:sp>
    </p:spTree>
    <p:extLst>
      <p:ext uri="{BB962C8B-B14F-4D97-AF65-F5344CB8AC3E}">
        <p14:creationId xmlns:p14="http://schemas.microsoft.com/office/powerpoint/2010/main" val="25216263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6343"/>
          </a:xfrm>
        </p:spPr>
        <p:txBody>
          <a:bodyPr/>
          <a:lstStyle/>
          <a:p>
            <a:pPr algn="ctr"/>
            <a:r>
              <a:rPr lang="es-EC" b="1" dirty="0" smtClean="0"/>
              <a:t>ASOCIATIVIDAD</a:t>
            </a:r>
            <a:endParaRPr lang="es-EC" b="1" dirty="0"/>
          </a:p>
        </p:txBody>
      </p:sp>
      <p:graphicFrame>
        <p:nvGraphicFramePr>
          <p:cNvPr id="3" name="Diagrama 2"/>
          <p:cNvGraphicFramePr/>
          <p:nvPr>
            <p:extLst>
              <p:ext uri="{D42A27DB-BD31-4B8C-83A1-F6EECF244321}">
                <p14:modId xmlns:p14="http://schemas.microsoft.com/office/powerpoint/2010/main" val="851806893"/>
              </p:ext>
            </p:extLst>
          </p:nvPr>
        </p:nvGraphicFramePr>
        <p:xfrm>
          <a:off x="2492189" y="1465943"/>
          <a:ext cx="5105399" cy="437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1588567877"/>
              </p:ext>
            </p:extLst>
          </p:nvPr>
        </p:nvGraphicFramePr>
        <p:xfrm>
          <a:off x="352185" y="2326982"/>
          <a:ext cx="4555991" cy="43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a 5"/>
          <p:cNvGraphicFramePr/>
          <p:nvPr>
            <p:extLst>
              <p:ext uri="{D42A27DB-BD31-4B8C-83A1-F6EECF244321}">
                <p14:modId xmlns:p14="http://schemas.microsoft.com/office/powerpoint/2010/main" val="3213554812"/>
              </p:ext>
            </p:extLst>
          </p:nvPr>
        </p:nvGraphicFramePr>
        <p:xfrm>
          <a:off x="5151716" y="2326341"/>
          <a:ext cx="5135283" cy="42537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044260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14082"/>
          </a:xfrm>
        </p:spPr>
        <p:txBody>
          <a:bodyPr>
            <a:normAutofit fontScale="90000"/>
          </a:bodyPr>
          <a:lstStyle/>
          <a:p>
            <a:pPr algn="ctr"/>
            <a:r>
              <a:rPr lang="es-EC" b="1" dirty="0" smtClean="0"/>
              <a:t>PROCESO PRODUCTIVO</a:t>
            </a:r>
            <a:endParaRPr lang="es-EC" b="1" dirty="0"/>
          </a:p>
        </p:txBody>
      </p:sp>
      <p:graphicFrame>
        <p:nvGraphicFramePr>
          <p:cNvPr id="4" name="Diagrama 3"/>
          <p:cNvGraphicFramePr/>
          <p:nvPr>
            <p:extLst>
              <p:ext uri="{D42A27DB-BD31-4B8C-83A1-F6EECF244321}">
                <p14:modId xmlns:p14="http://schemas.microsoft.com/office/powerpoint/2010/main" val="1782774865"/>
              </p:ext>
            </p:extLst>
          </p:nvPr>
        </p:nvGraphicFramePr>
        <p:xfrm>
          <a:off x="758015" y="2044389"/>
          <a:ext cx="5521765" cy="358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www.elprogreseno.hn/csp/mediapool/sites/dt.common.streams.StreamServer.cls?STREAMOID=Eg7Bf7D_A$_BGAOCl9g7x8$daE2N3K4ZzOUsqbU5sYscAV9Ad3DpaUy5OK7f2283WCsjLu883Ygn4B49Lvm9bPe2QeMKQdVeZmXF$9l$4uCZ8QDXhaHEp3rvzXRJFdy0KqPHLoMevcTLo3h8xh70Y6N_U_CryOsw6FTOdKL_jpQ-&amp;CONTENTTYPE=image/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852"/>
          <a:stretch/>
        </p:blipFill>
        <p:spPr bwMode="auto">
          <a:xfrm>
            <a:off x="787590" y="2057836"/>
            <a:ext cx="1565648" cy="9564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enaduanah.hn/wp-content/uploads/2013/10/cacao-web.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4470"/>
          <a:stretch/>
        </p:blipFill>
        <p:spPr bwMode="auto">
          <a:xfrm>
            <a:off x="2737414" y="2057837"/>
            <a:ext cx="1579095" cy="9274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undesyram.info/biblioteca/imgs/900160_1.jpg"/>
          <p:cNvPicPr>
            <a:picLocks noChangeAspect="1" noChangeArrowheads="1"/>
          </p:cNvPicPr>
          <p:nvPr/>
        </p:nvPicPr>
        <p:blipFill rotWithShape="1">
          <a:blip r:embed="rId10">
            <a:extLst>
              <a:ext uri="{28A0092B-C50C-407E-A947-70E740481C1C}">
                <a14:useLocalDpi xmlns:a14="http://schemas.microsoft.com/office/drawing/2010/main" val="0"/>
              </a:ext>
            </a:extLst>
          </a:blip>
          <a:srcRect r="5437"/>
          <a:stretch/>
        </p:blipFill>
        <p:spPr bwMode="auto">
          <a:xfrm>
            <a:off x="4646898" y="2057836"/>
            <a:ext cx="1605988" cy="9274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grancolombia.com.co/img/trazabilidad/6.jpg"/>
          <p:cNvPicPr>
            <a:picLocks noChangeAspect="1" noChangeArrowheads="1"/>
          </p:cNvPicPr>
          <p:nvPr/>
        </p:nvPicPr>
        <p:blipFill rotWithShape="1">
          <a:blip r:embed="rId11">
            <a:extLst>
              <a:ext uri="{28A0092B-C50C-407E-A947-70E740481C1C}">
                <a14:useLocalDpi xmlns:a14="http://schemas.microsoft.com/office/drawing/2010/main" val="0"/>
              </a:ext>
            </a:extLst>
          </a:blip>
          <a:srcRect t="21185" b="1"/>
          <a:stretch/>
        </p:blipFill>
        <p:spPr bwMode="auto">
          <a:xfrm>
            <a:off x="787590" y="3375213"/>
            <a:ext cx="1565648" cy="925464"/>
          </a:xfrm>
          <a:prstGeom prst="rect">
            <a:avLst/>
          </a:prstGeom>
          <a:noFill/>
          <a:ln w="28575">
            <a:solidFill>
              <a:schemeClr val="accent5"/>
            </a:solidFill>
          </a:ln>
          <a:extLst>
            <a:ext uri="{909E8E84-426E-40DD-AFC4-6F175D3DCCD1}">
              <a14:hiddenFill xmlns:a14="http://schemas.microsoft.com/office/drawing/2010/main">
                <a:solidFill>
                  <a:srgbClr val="FFFFFF"/>
                </a:solidFill>
              </a14:hiddenFill>
            </a:ext>
          </a:extLst>
        </p:spPr>
      </p:pic>
      <p:pic>
        <p:nvPicPr>
          <p:cNvPr id="9" name="Imagen 8" descr="http://www.lukeringredients.com/images/procesos-img-fermentacion.jpg"/>
          <p:cNvPicPr/>
          <p:nvPr/>
        </p:nvPicPr>
        <p:blipFill rotWithShape="1">
          <a:blip r:embed="rId12">
            <a:extLst>
              <a:ext uri="{28A0092B-C50C-407E-A947-70E740481C1C}">
                <a14:useLocalDpi xmlns:a14="http://schemas.microsoft.com/office/drawing/2010/main" val="0"/>
              </a:ext>
            </a:extLst>
          </a:blip>
          <a:srcRect l="28338" r="9987"/>
          <a:stretch/>
        </p:blipFill>
        <p:spPr bwMode="auto">
          <a:xfrm>
            <a:off x="2737415" y="3388660"/>
            <a:ext cx="1565647" cy="925464"/>
          </a:xfrm>
          <a:prstGeom prst="rect">
            <a:avLst/>
          </a:prstGeom>
          <a:noFill/>
          <a:ln>
            <a:noFill/>
          </a:ln>
        </p:spPr>
      </p:pic>
      <p:pic>
        <p:nvPicPr>
          <p:cNvPr id="2058" name="Picture 10" descr="http://eljaya.com/200806-2/i/cacaorizek.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318" r="6699" b="1390"/>
          <a:stretch/>
        </p:blipFill>
        <p:spPr bwMode="auto">
          <a:xfrm>
            <a:off x="4687238" y="3380744"/>
            <a:ext cx="1574831" cy="93576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http://www.agroscopio.com/ec/wp-content/uploads/2014/04/secadoras-industriales-para-cacao_MEC-O-9971398_2164.jpg"/>
          <p:cNvPicPr/>
          <p:nvPr/>
        </p:nvPicPr>
        <p:blipFill rotWithShape="1">
          <a:blip r:embed="rId14" cstate="print">
            <a:extLst>
              <a:ext uri="{28A0092B-C50C-407E-A947-70E740481C1C}">
                <a14:useLocalDpi xmlns:a14="http://schemas.microsoft.com/office/drawing/2010/main" val="0"/>
              </a:ext>
            </a:extLst>
          </a:blip>
          <a:srcRect t="17743"/>
          <a:stretch/>
        </p:blipFill>
        <p:spPr bwMode="auto">
          <a:xfrm>
            <a:off x="804660" y="4679576"/>
            <a:ext cx="1562025" cy="935099"/>
          </a:xfrm>
          <a:prstGeom prst="rect">
            <a:avLst/>
          </a:prstGeom>
          <a:noFill/>
          <a:ln>
            <a:noFill/>
          </a:ln>
        </p:spPr>
      </p:pic>
      <p:pic>
        <p:nvPicPr>
          <p:cNvPr id="1026" name="Picture 2" descr="http://1.bp.blogspot.com/-VmZphI9qQyc/Tyx4fhubnLI/AAAAAAAAAC4/uu1pwWGOWck/s1600/1.jpg"/>
          <p:cNvPicPr>
            <a:picLocks noChangeAspect="1" noChangeArrowheads="1"/>
          </p:cNvPicPr>
          <p:nvPr/>
        </p:nvPicPr>
        <p:blipFill rotWithShape="1">
          <a:blip r:embed="rId15">
            <a:extLst>
              <a:ext uri="{28A0092B-C50C-407E-A947-70E740481C1C}">
                <a14:useLocalDpi xmlns:a14="http://schemas.microsoft.com/office/drawing/2010/main" val="0"/>
              </a:ext>
            </a:extLst>
          </a:blip>
          <a:srcRect l="3509" t="19817" r="2769" b="4867"/>
          <a:stretch/>
        </p:blipFill>
        <p:spPr bwMode="auto">
          <a:xfrm>
            <a:off x="2737414" y="4691994"/>
            <a:ext cx="1565648" cy="95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letesur.mx/img/reparto-y-distribucion-de-mercancias.png"/>
          <p:cNvPicPr>
            <a:picLocks noChangeAspect="1" noChangeArrowheads="1"/>
          </p:cNvPicPr>
          <p:nvPr/>
        </p:nvPicPr>
        <p:blipFill rotWithShape="1">
          <a:blip r:embed="rId16">
            <a:extLst>
              <a:ext uri="{28A0092B-C50C-407E-A947-70E740481C1C}">
                <a14:useLocalDpi xmlns:a14="http://schemas.microsoft.com/office/drawing/2010/main" val="0"/>
              </a:ext>
            </a:extLst>
          </a:blip>
          <a:srcRect l="7820" r="9101"/>
          <a:stretch/>
        </p:blipFill>
        <p:spPr bwMode="auto">
          <a:xfrm>
            <a:off x="4633453" y="4691994"/>
            <a:ext cx="1632880" cy="100017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773334" y="2031378"/>
            <a:ext cx="3083280" cy="1200329"/>
          </a:xfrm>
          <a:prstGeom prst="rect">
            <a:avLst/>
          </a:prstGeom>
          <a:noFill/>
        </p:spPr>
        <p:txBody>
          <a:bodyPr wrap="none" rtlCol="0">
            <a:spAutoFit/>
          </a:bodyPr>
          <a:lstStyle/>
          <a:p>
            <a:r>
              <a:rPr lang="es-EC" dirty="0" smtClean="0"/>
              <a:t>BPA – Proceso de producción</a:t>
            </a:r>
          </a:p>
          <a:p>
            <a:r>
              <a:rPr lang="es-EC" dirty="0" smtClean="0">
                <a:latin typeface="Arial" panose="020B0604020202020204" pitchFamily="34" charset="0"/>
                <a:ea typeface="Calibri" panose="020F0502020204030204" pitchFamily="34" charset="0"/>
                <a:cs typeface="Times New Roman" panose="02020603050405020304" pitchFamily="18" charset="0"/>
              </a:rPr>
              <a:t>Principios </a:t>
            </a:r>
            <a:endParaRPr lang="es-EC" dirty="0">
              <a:latin typeface="Arial" panose="020B0604020202020204" pitchFamily="34" charset="0"/>
              <a:ea typeface="Calibri" panose="020F0502020204030204" pitchFamily="34" charset="0"/>
              <a:cs typeface="Times New Roman" panose="02020603050405020304" pitchFamily="18" charset="0"/>
            </a:endParaRPr>
          </a:p>
          <a:p>
            <a:r>
              <a:rPr lang="es-EC" dirty="0">
                <a:latin typeface="Arial" panose="020B0604020202020204" pitchFamily="34" charset="0"/>
                <a:ea typeface="Calibri" panose="020F0502020204030204" pitchFamily="34" charset="0"/>
                <a:cs typeface="Times New Roman" panose="02020603050405020304" pitchFamily="18" charset="0"/>
              </a:rPr>
              <a:t>T</a:t>
            </a:r>
            <a:r>
              <a:rPr lang="es-EC" dirty="0" smtClean="0">
                <a:latin typeface="Arial" panose="020B0604020202020204" pitchFamily="34" charset="0"/>
                <a:ea typeface="Calibri" panose="020F0502020204030204" pitchFamily="34" charset="0"/>
                <a:cs typeface="Times New Roman" panose="02020603050405020304" pitchFamily="18" charset="0"/>
              </a:rPr>
              <a:t>écnicas </a:t>
            </a:r>
            <a:endParaRPr lang="es-EC" dirty="0"/>
          </a:p>
          <a:p>
            <a:endParaRPr lang="es-EC" dirty="0"/>
          </a:p>
        </p:txBody>
      </p:sp>
      <p:sp>
        <p:nvSpPr>
          <p:cNvPr id="6" name="Rectángulo 5"/>
          <p:cNvSpPr/>
          <p:nvPr/>
        </p:nvSpPr>
        <p:spPr>
          <a:xfrm>
            <a:off x="6832038" y="3179715"/>
            <a:ext cx="2383986" cy="507831"/>
          </a:xfrm>
          <a:prstGeom prst="rect">
            <a:avLst/>
          </a:prstGeom>
        </p:spPr>
        <p:txBody>
          <a:bodyPr wrap="none">
            <a:spAutoFit/>
          </a:bodyPr>
          <a:lstStyle/>
          <a:p>
            <a:pPr marR="152400" lvl="0" algn="just">
              <a:lnSpc>
                <a:spcPct val="150000"/>
              </a:lnSpc>
              <a:spcAft>
                <a:spcPts val="1000"/>
              </a:spcAft>
            </a:pPr>
            <a:r>
              <a:rPr lang="es-EC" b="1" dirty="0" err="1">
                <a:ea typeface="Calibri" panose="020F0502020204030204" pitchFamily="34" charset="0"/>
                <a:cs typeface="Arial" panose="020B0604020202020204" pitchFamily="34" charset="0"/>
              </a:rPr>
              <a:t>NTE</a:t>
            </a:r>
            <a:r>
              <a:rPr lang="es-EC" b="1" dirty="0">
                <a:ea typeface="Calibri" panose="020F0502020204030204" pitchFamily="34" charset="0"/>
                <a:cs typeface="Arial" panose="020B0604020202020204" pitchFamily="34" charset="0"/>
              </a:rPr>
              <a:t> </a:t>
            </a:r>
            <a:r>
              <a:rPr lang="es-EC" b="1" dirty="0" err="1">
                <a:ea typeface="Calibri" panose="020F0502020204030204" pitchFamily="34" charset="0"/>
                <a:cs typeface="Arial" panose="020B0604020202020204" pitchFamily="34" charset="0"/>
              </a:rPr>
              <a:t>INEN</a:t>
            </a:r>
            <a:r>
              <a:rPr lang="es-EC" b="1" dirty="0">
                <a:ea typeface="Calibri" panose="020F0502020204030204" pitchFamily="34" charset="0"/>
                <a:cs typeface="Arial" panose="020B0604020202020204" pitchFamily="34" charset="0"/>
              </a:rPr>
              <a:t> 0176:06.</a:t>
            </a:r>
            <a:endParaRPr lang="es-EC"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509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609600"/>
            <a:ext cx="8968595" cy="769257"/>
          </a:xfrm>
        </p:spPr>
        <p:txBody>
          <a:bodyPr/>
          <a:lstStyle/>
          <a:p>
            <a:pPr algn="ctr"/>
            <a:r>
              <a:rPr lang="es-ES" b="1" dirty="0" smtClean="0"/>
              <a:t>GENERALIDADES DEL CACAO</a:t>
            </a:r>
            <a:endParaRPr lang="es-ES" b="1" dirty="0"/>
          </a:p>
        </p:txBody>
      </p:sp>
      <p:cxnSp>
        <p:nvCxnSpPr>
          <p:cNvPr id="14" name="Conector recto 13"/>
          <p:cNvCxnSpPr/>
          <p:nvPr/>
        </p:nvCxnSpPr>
        <p:spPr>
          <a:xfrm>
            <a:off x="5413829" y="1494971"/>
            <a:ext cx="0" cy="4978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5953221" y="1755440"/>
            <a:ext cx="3702998" cy="584775"/>
          </a:xfrm>
          <a:prstGeom prst="rect">
            <a:avLst/>
          </a:prstGeom>
          <a:noFill/>
        </p:spPr>
        <p:txBody>
          <a:bodyPr wrap="square" rtlCol="0">
            <a:spAutoFit/>
          </a:bodyPr>
          <a:lstStyle/>
          <a:p>
            <a:pPr algn="just"/>
            <a:r>
              <a:rPr lang="es-EC" sz="1600" dirty="0" smtClean="0"/>
              <a:t>A mediados del siglo XVI el cacao se considera rentable</a:t>
            </a:r>
            <a:endParaRPr lang="es-EC" sz="1600" dirty="0"/>
          </a:p>
        </p:txBody>
      </p:sp>
      <p:sp>
        <p:nvSpPr>
          <p:cNvPr id="19" name="CuadroTexto 18"/>
          <p:cNvSpPr txBox="1"/>
          <p:nvPr/>
        </p:nvSpPr>
        <p:spPr>
          <a:xfrm>
            <a:off x="5936615" y="4717398"/>
            <a:ext cx="3539222" cy="523220"/>
          </a:xfrm>
          <a:prstGeom prst="rect">
            <a:avLst/>
          </a:prstGeom>
          <a:noFill/>
        </p:spPr>
        <p:txBody>
          <a:bodyPr wrap="square" rtlCol="0">
            <a:spAutoFit/>
          </a:bodyPr>
          <a:lstStyle/>
          <a:p>
            <a:pPr algn="just"/>
            <a:r>
              <a:rPr lang="es-EC" sz="1400" b="1" dirty="0" smtClean="0"/>
              <a:t>Cultivos se extienden alrededor del Río Guayas hasta el Río Daule y Babahoyo.</a:t>
            </a:r>
            <a:endParaRPr lang="es-EC" sz="1400" b="1" dirty="0"/>
          </a:p>
        </p:txBody>
      </p:sp>
      <p:sp>
        <p:nvSpPr>
          <p:cNvPr id="20" name="CuadroTexto 19"/>
          <p:cNvSpPr txBox="1"/>
          <p:nvPr/>
        </p:nvSpPr>
        <p:spPr>
          <a:xfrm>
            <a:off x="6199032" y="6166654"/>
            <a:ext cx="3446897" cy="338554"/>
          </a:xfrm>
          <a:prstGeom prst="rect">
            <a:avLst/>
          </a:prstGeom>
          <a:noFill/>
        </p:spPr>
        <p:txBody>
          <a:bodyPr wrap="square" rtlCol="0">
            <a:spAutoFit/>
          </a:bodyPr>
          <a:lstStyle/>
          <a:p>
            <a:pPr algn="just"/>
            <a:r>
              <a:rPr lang="es-EC" sz="1600" b="1" dirty="0" smtClean="0"/>
              <a:t>Boom cacaotero :  1880 - 1920</a:t>
            </a:r>
            <a:endParaRPr lang="es-EC" sz="1600" b="1" dirty="0"/>
          </a:p>
        </p:txBody>
      </p:sp>
      <p:pic>
        <p:nvPicPr>
          <p:cNvPr id="1026" name="Picture 2" descr="http://www.camae.org/Mapa_Puertos/mapaEcuadorModificado.png"/>
          <p:cNvPicPr>
            <a:picLocks noChangeAspect="1" noChangeArrowheads="1"/>
          </p:cNvPicPr>
          <p:nvPr/>
        </p:nvPicPr>
        <p:blipFill rotWithShape="1">
          <a:blip r:embed="rId3">
            <a:extLst>
              <a:ext uri="{28A0092B-C50C-407E-A947-70E740481C1C}">
                <a14:useLocalDpi xmlns:a14="http://schemas.microsoft.com/office/drawing/2010/main" val="0"/>
              </a:ext>
            </a:extLst>
          </a:blip>
          <a:srcRect l="6711" t="10994" r="11057" b="13257"/>
          <a:stretch/>
        </p:blipFill>
        <p:spPr bwMode="auto">
          <a:xfrm>
            <a:off x="6199032" y="2421358"/>
            <a:ext cx="2622239" cy="2254415"/>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rotWithShape="1">
          <a:blip r:embed="rId4"/>
          <a:srcRect l="24768" t="51493" r="24358" b="5692"/>
          <a:stretch/>
        </p:blipFill>
        <p:spPr>
          <a:xfrm>
            <a:off x="1339374" y="1531119"/>
            <a:ext cx="1255907" cy="1305320"/>
          </a:xfrm>
          <a:prstGeom prst="rect">
            <a:avLst/>
          </a:prstGeom>
          <a:ln>
            <a:noFill/>
          </a:ln>
          <a:effectLst>
            <a:softEdge rad="112500"/>
          </a:effectLst>
        </p:spPr>
      </p:pic>
      <p:sp>
        <p:nvSpPr>
          <p:cNvPr id="30" name="Rectángulo 29"/>
          <p:cNvSpPr/>
          <p:nvPr/>
        </p:nvSpPr>
        <p:spPr>
          <a:xfrm>
            <a:off x="2920317" y="1628647"/>
            <a:ext cx="1498412" cy="954107"/>
          </a:xfrm>
          <a:prstGeom prst="rect">
            <a:avLst/>
          </a:prstGeom>
        </p:spPr>
        <p:txBody>
          <a:bodyPr wrap="square">
            <a:spAutoFit/>
          </a:bodyPr>
          <a:lstStyle/>
          <a:p>
            <a:pPr algn="just"/>
            <a:r>
              <a:rPr lang="es-EC" sz="1400" dirty="0"/>
              <a:t>Originario de América, región amazónica y Mesoamérica </a:t>
            </a:r>
          </a:p>
        </p:txBody>
      </p:sp>
      <p:sp>
        <p:nvSpPr>
          <p:cNvPr id="31" name="CuadroTexto 30"/>
          <p:cNvSpPr txBox="1"/>
          <p:nvPr/>
        </p:nvSpPr>
        <p:spPr>
          <a:xfrm>
            <a:off x="844994" y="3111141"/>
            <a:ext cx="1913959" cy="1169551"/>
          </a:xfrm>
          <a:prstGeom prst="rect">
            <a:avLst/>
          </a:prstGeom>
          <a:noFill/>
        </p:spPr>
        <p:txBody>
          <a:bodyPr wrap="square" rtlCol="0">
            <a:spAutoFit/>
          </a:bodyPr>
          <a:lstStyle/>
          <a:p>
            <a:pPr algn="just"/>
            <a:r>
              <a:rPr lang="es-EC" sz="1400" b="1" dirty="0" smtClean="0"/>
              <a:t>Siglo XVI. </a:t>
            </a:r>
            <a:r>
              <a:rPr lang="es-EC" sz="1400" dirty="0" smtClean="0"/>
              <a:t>Es mezclado con azúcar, vainilla, canela y anís. Usado solo para la corte y la corona.</a:t>
            </a:r>
            <a:endParaRPr lang="es-EC" sz="1400" dirty="0"/>
          </a:p>
        </p:txBody>
      </p:sp>
      <p:pic>
        <p:nvPicPr>
          <p:cNvPr id="32" name="Imagen 31"/>
          <p:cNvPicPr>
            <a:picLocks noChangeAspect="1"/>
          </p:cNvPicPr>
          <p:nvPr/>
        </p:nvPicPr>
        <p:blipFill>
          <a:blip r:embed="rId5"/>
          <a:stretch>
            <a:fillRect/>
          </a:stretch>
        </p:blipFill>
        <p:spPr>
          <a:xfrm>
            <a:off x="2920317" y="3108860"/>
            <a:ext cx="1619606" cy="1171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8" descr="http://upload.wikimedia.org/wikipedia/commons/3/35/Africa_map.jp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8010" y="4444132"/>
            <a:ext cx="1107989" cy="1168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4" name="CuadroTexto 33"/>
          <p:cNvSpPr txBox="1"/>
          <p:nvPr/>
        </p:nvSpPr>
        <p:spPr>
          <a:xfrm>
            <a:off x="2758953" y="4356605"/>
            <a:ext cx="1819443" cy="1169551"/>
          </a:xfrm>
          <a:prstGeom prst="rect">
            <a:avLst/>
          </a:prstGeom>
          <a:noFill/>
        </p:spPr>
        <p:txBody>
          <a:bodyPr wrap="square" rtlCol="0">
            <a:spAutoFit/>
          </a:bodyPr>
          <a:lstStyle/>
          <a:p>
            <a:pPr algn="just"/>
            <a:r>
              <a:rPr lang="es-EC" sz="1400" dirty="0" smtClean="0"/>
              <a:t>Introducido por portugueses. Camerún</a:t>
            </a:r>
            <a:r>
              <a:rPr lang="es-EC" sz="1400" dirty="0"/>
              <a:t>, Nigeria, Ghana y Costa de Marfil</a:t>
            </a:r>
            <a:r>
              <a:rPr lang="es-EC" sz="1400" dirty="0" smtClean="0"/>
              <a:t> .</a:t>
            </a:r>
            <a:endParaRPr lang="es-EC" sz="1400" dirty="0"/>
          </a:p>
        </p:txBody>
      </p:sp>
      <p:pic>
        <p:nvPicPr>
          <p:cNvPr id="35" name="Picture 14" descr="http://escudosybanderas.es/images/escudo-de-suiz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4173" y="5670600"/>
            <a:ext cx="1049001" cy="1161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6" name="CuadroTexto 35"/>
          <p:cNvSpPr txBox="1"/>
          <p:nvPr/>
        </p:nvSpPr>
        <p:spPr>
          <a:xfrm>
            <a:off x="844994" y="5688449"/>
            <a:ext cx="1819443" cy="1169551"/>
          </a:xfrm>
          <a:prstGeom prst="rect">
            <a:avLst/>
          </a:prstGeom>
          <a:noFill/>
        </p:spPr>
        <p:txBody>
          <a:bodyPr wrap="square" rtlCol="0">
            <a:spAutoFit/>
          </a:bodyPr>
          <a:lstStyle/>
          <a:p>
            <a:pPr algn="just"/>
            <a:r>
              <a:rPr lang="es-EC" sz="1400" dirty="0"/>
              <a:t>Siglo </a:t>
            </a:r>
            <a:r>
              <a:rPr lang="es-EC" sz="1400" dirty="0" smtClean="0"/>
              <a:t>XIX, el primer </a:t>
            </a:r>
            <a:r>
              <a:rPr lang="es-EC" sz="1400" dirty="0"/>
              <a:t>chocolate con </a:t>
            </a:r>
            <a:r>
              <a:rPr lang="es-EC" sz="1400" dirty="0" smtClean="0"/>
              <a:t>leche. Origina la </a:t>
            </a:r>
            <a:r>
              <a:rPr lang="es-EC" sz="1400" dirty="0"/>
              <a:t>industria chocolatera</a:t>
            </a:r>
          </a:p>
        </p:txBody>
      </p:sp>
      <p:sp>
        <p:nvSpPr>
          <p:cNvPr id="37" name="CuadroTexto 36"/>
          <p:cNvSpPr txBox="1"/>
          <p:nvPr/>
        </p:nvSpPr>
        <p:spPr>
          <a:xfrm>
            <a:off x="5956718" y="5526156"/>
            <a:ext cx="3539222" cy="523220"/>
          </a:xfrm>
          <a:prstGeom prst="rect">
            <a:avLst/>
          </a:prstGeom>
          <a:noFill/>
        </p:spPr>
        <p:txBody>
          <a:bodyPr wrap="square" rtlCol="0">
            <a:spAutoFit/>
          </a:bodyPr>
          <a:lstStyle/>
          <a:p>
            <a:pPr algn="just"/>
            <a:r>
              <a:rPr lang="es-EC" sz="1400" b="1" dirty="0" smtClean="0"/>
              <a:t>1911 – uno de los mayores exportadores del mundo.</a:t>
            </a:r>
            <a:endParaRPr lang="es-EC" sz="1400" b="1" dirty="0"/>
          </a:p>
        </p:txBody>
      </p:sp>
    </p:spTree>
    <p:extLst>
      <p:ext uri="{BB962C8B-B14F-4D97-AF65-F5344CB8AC3E}">
        <p14:creationId xmlns:p14="http://schemas.microsoft.com/office/powerpoint/2010/main" val="25254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6191" y="313191"/>
            <a:ext cx="8596668" cy="1320800"/>
          </a:xfrm>
        </p:spPr>
        <p:txBody>
          <a:bodyPr/>
          <a:lstStyle/>
          <a:p>
            <a:r>
              <a:rPr lang="es-EC" dirty="0" smtClean="0"/>
              <a:t>Diagramas de procesos</a:t>
            </a:r>
            <a:endParaRPr lang="es-EC" dirty="0"/>
          </a:p>
        </p:txBody>
      </p:sp>
      <p:graphicFrame>
        <p:nvGraphicFramePr>
          <p:cNvPr id="4" name="3 Diagrama"/>
          <p:cNvGraphicFramePr/>
          <p:nvPr>
            <p:extLst>
              <p:ext uri="{D42A27DB-BD31-4B8C-83A1-F6EECF244321}">
                <p14:modId xmlns:p14="http://schemas.microsoft.com/office/powerpoint/2010/main" val="865634757"/>
              </p:ext>
            </p:extLst>
          </p:nvPr>
        </p:nvGraphicFramePr>
        <p:xfrm>
          <a:off x="4876800" y="1121229"/>
          <a:ext cx="5606144" cy="4484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utoShape 2" descr="data:image/jpeg;base64,/9j/4AAQSkZJRgABAQAAAQABAAD/2wCEAAkGBxETEhUUExIWFhMUFxYaFxYYGB0VGhscHxYXGhobGhwgKCghGBsmJxwWITEhJSk3LjEvGCAzODMtOiktLisBCgoKDg0OGhAQGy0kICQsNzIsLSw3LCwsLC8sNzA0LDU3LC0sMSwsLC80LCwrLCwsLCwsNCwsLCwsNyw0LDIsLP/AABEIAMIBAwMBIgACEQEDEQH/xAAcAAEAAwADAQEAAAAAAAAAAAAABAUGAgMHAQj/xABFEAACAQMCBAMECQEGBAQHAAABAgMAERIEIQUTIjEGQVEUMlKSCCMzQmFxc5GygRUWU2LB0QdygrFUodLwJDQ1Q4Ois//EABoBAQADAQEBAAAAAAAAAAAAAAABAwUEAgb/xAAqEQEAAgIBAwQCAQQDAAAAAAAAAQIDEQQSMTIhM1HwE0EFYXGB0SKhsf/aAAwDAQACEQMRAD8AwtKVc8J4GJYWmeR0VXw6IGnOyBmJxIxUArufWvp7WisblSpqV9a1zY3F9j2uPX8Kvl4BB9Qr6zCXURxuqtCcBzPdDSBjbfucdqWvFe4oKVZPwSa6IqO0rNMpQIdjEwVrN2YDe52C2371xHBNTzeTyJOaFyK4/d+K/bH/ADXtTrr8ivpVivAtWWdRp5cowC4wIKgqWBb4bgEi/pXybgmqRVZoJFDlVUlSLs3uj1BPkD3p11+RX0q2HhrXXA9lmuQSOg+Vr/kdxt33G1R9LwfUyIXjgkZFvchT5e9b4iPMDt51HXX5gQaVI0OilmbCJGdrE2UX2HcnyA/E1Yanw5qFlESxu8nKjkZQhUpmoOLX7WJxubXNTN6xOpkU9KkwaJjMsLAo7SLGQwIKksF3U2NxftVsnAtM+oXTR6xmlMwisdPiAc8GN+Yb23Nrb/hUWvWO4oKV3popTiBG13QyKLd0AYlh6qMX3/ympacEndgsMckh5cTmyFbZoGHfy3sD961wKmbVj9itpXZyXywxbPLHCxyyvbHHvlfa3e9Wuo8NalEjLRvzJZXjWLAljiiNkCO46iPwwN/Oyb1jvIpqVZDgsoMwkBjaGHm4svvDmxxix9DnfIXHSR+XPh/C4ngeeXUGJFkSMARc0ksjN8S2FlNR117iqpVzqfDk2X1AaeMxRyh0QjocOVLA+4eh9ifu7XqFPwrUJGJXhdYmtZypA390n0B8ie/lSL1n9iHSp8/BdUmGWnlHMICDA3ZiLhQO+RG+PeuTcC1QkERgk5hUsBb7o2LX7YjsTewO1T11+RXUqwh4Jqnd41gkLx2zXEgrfte/YnyHn5XqC6EEggggkEEWII2II8j+FTFonsONQuJ/d/6v9Km1C4n93/q/0rxk8XjJ4oVKUrncxSlKBSlKC6q+4Dro0VMtVPCY5hIUQFkcWT3ACMZOkqS2xBG+xBz/ADB6j96cweo/euq1OqNOxO4lJG7mRDYyvKxjxsI7uSqg9m2PkBbtV1JqNE50skk8gMEMCPCsJLMY7kgOWCgG9r+X41l+YPUfvTmD1H71E4969ZNtevH9PLYz7M3tzEFXaMNNLG6B1Qq0kdg4t64kg1Jk1EWqSSGIOV9l06M0UHutFqZG6YFOTRNmvu3I6SR3rD8weo/evolANw1iPO9Vzgj9ff2nbX+KdXGgm05Zy2PDgbizHladw4fuA4LJtvY39KkTcd0a8zlsLPqNLILQsHxjnDtzpHZmlktf8Lg+u2HzX1H705g9R+9IwRqI3P3X+jbSrxiLa5P/ANS9qO33Nur/AJu+3erPhXHNEksUrHdJZ2bKJpZLPK5UxEthEtiuQAyuG73FYfmD1H705g9R+9TOCsxr1NrXgeojWKeGVignjjXmBS+JSRXsVG5VrWNvO21X78d0pV4cgUaLSKJZoOapMMbIweO9wDlcEXsR/WsXzB6j96cweo/epthi07n790ja81vFEfXLPcmNZYTcqFJWPAXxGw2XYd+3nU2PxTI2tjkmnkfTx6nmhTc2UOSCF9QptastzB6j96cweo/ek4azGv6aNtVoOJaa0DtI4li0kun5QjLXZl1AVsr2xPNAta9x6b138bkiMY0k7tAyx6FyxjL9S6JY2jdRZlYXuPxyBtWO5g9R+9DKPiH71H4I3vadtEePJ/aQ1eLGMSKbbZ4hAmXpntl37+fnU/hPFtJpolhEplB9pDOYTiglijRTy2N3F0OS37M1r+eO5g9R+9OYPUfvU2wVmNffRG2p1vGYcHjVgQNI8SlIeSmbaqKWyr3C2VjdvMnYXqJwzjrQaWSON8ZXnjbdFcYCOQH3gQDcr+NUPMHqP3pzB6j96RhrrRtbzcWaWDVLLIzSzvpiCfNYxPcegAzSw/btVxqeOaYS6jUqzO+pVByCmISzxOcnvZlHLsth5jtashzB6j96cweo/ek4az9/t/qDbYabjGli1TagSzSc6aR2TDEIJElBLgm0sqmQWsbWDb9QFfRxrTgJEJI8AkoNtIBpyXeJsGhPWynl3LCxDBCL2NY7mD1H705g9R+9eZwVn5+/4TtquI6/Rzo8IkaFObFIH5burEQCJwqFi6KDugJNgSOmqfxBr1n1MsyghZGuAe9rAAtb7xtc/iTVbzB6j96cweo/evdMUVRtyqFxP7v/AFf6VL5g9R+9Q+JMDjY/F/pTL4vGTxQ6UpXO5ilKUClKUH7A9mj+BflFPZo/gX5RXbWe8YayeP2VYWkBm1BRuUIjIVGm1Ell5vQN0UknyBrC20l57NH8C/KKezR/Avyis9JxqXTrCskcrB8i8s5VCgzAAYwoYlNjcZFQQB1XvaLD4rnWKV5IUJ06zSz4yEYxLNOi4XTre0MmxxHSN+rZsav2aP4F+UU9mj+BflFVPDOOtLqJIHi5ZXmYZMwZ1RwpcKVCshyUhkZgMgGxO1Qz4rYNIrQYurqkaM5RnynWFWOSACO7o2cZcWNu9gWxovZo/gX5RT2aP4F+UVm5fFUqmUezLfTqWn+u2UA78vo+sONmF8fMG1WfF+NCBipTK2n1E972+yMYx7eeffytTYsfZo/gX5RT2aP4F+UVk9X4g1AaUHFcZisZUhunHTHrDL731jdj5+dhUzR8emZ40SJZA8s6ktLZ0WPUSxs5VY8cBioW7XJIG+7U2NB7NH8C/KKezR/AvyiszpvF7PcLApLCIwkSNg4kkwBMhQLYXBJjLjvYna/VpPFM4WXmQqfZzI855gGMftOojQRgL9aQsLHqx8vMkBsav2aP4F+UU9mj+BflFVXCeONLNJE8XLKZ4hi2bKr4lsWVQVN1OSMy9ViQe9Pq/F0qNHK0VoJInMaqxdpGbUaWGIsAuUZvLuq5bP5kWpsa32aP4F+UU9mj+BflFUy+IW9km1DQOrQB7xkMmWKhhgZFQlSCBcqN7+l6i/3qkR2WaBEVJZIXYTXAddKdUD1Ig5eAsWYizbWt1U2NH7NH8C/KKezR/AvyiszB4slZljGmXnPKI1BkdEsYJpg2TRBrWiYbIRuLE72+aHxnzZFVdNJjeJJCBI+DyRpJa6oYyiiRLsXB7m2wu2NP7NH8C/KKezR/AvyisqnjJ+XDIdOoEscMpUStI6RymyMQsZsfevmVXpsGO+Nh4i8RnTMESB5m5bSMEV2OKkCy4I93O9g2K7bsKbF17NH8C/KKezR/Avyis5qPFjq8iHT2KkLGGdo2kvLHGCLpiV6wbozWtZgp2HXrPGDxsYvZWeZDLzFQySKAiwt0MkbFmYTR2yVRcMCwsLtjT+zR/Avyins0fwL8oqg1XiCTF3WK0QbAPmFkzGNxy2UgL7w7k7e6BuImv8WPlLGiBcVlMcqkuLxypGwa6CO/V2V2IsQQDtTY1Xs0fwL8op7NH8C/KK7aU2Or2aP4F+UV4n/x/jAn0tgB9XL2FvvrXuNeIfSD+30n6cv81ro43uwry+MvKaUpWq4SlKUClKUH7FqNruHxTBRKgcI2S38mxZbj0NmYfkTUms94shLPpByecvPfKO4AI9mnte/SRfHZtr287VhNJYNwPTHG8SnG9r3OxIJB+JbgGx22FfG4DpT3hT3mbtsSzZtcdiC3UQdr796zMfANWHgLKpaI6X6wOGIVSvNUu/WdshZQoYbsSSRUefwtqBBFGkScxYFvIGBYajbNiz3x7LZ0GRtYlQBQbAaDTQF5xGqECRme3YMc5CPTIgM1veIBNzXFOCaWzWhS0lydtt2zNvhu1m2t1AHvvVX4w4RJP7sQmUwTxhS+GEj4YSfhazDMdS36QbmqvW+G9S0sh6yWMlnWVIrxtpyixZYNJsxHT7lwHvfpIayPg+nVWURLi6lWFveBJY5fFcsxJPck10cd0ukZQ2qRWVVcXZSwCkXdTb7pCi4OxxHoKzsfAdQFXOBJIl54WDJYzdxBy5XCnloylZxePsJAwGVxXzW+Fp20zoFUzSSa0ueYRksntAhBf3rAOg/D+lBp5OF6bMkxLnIcicTuQEFye17Kg374j0onA9Mr8xYlVyblhcEnNn3t36mdt/Nj61m5vDs7Z4xiKJ3YrEJLYqV06n3dlyKSGynzv3Y1e8Q0bo2nMEQKQ5ry1IjAUpitvKwIG3odr2sQ5x+HNGoIGnQAqq9uyqwZFHwqpAKge6dxauS8A0gxtAnSbjbzzMm/xdRL736jfvVBwXw1NGsbSBTMjaSz5XIRNNDHKAfIEiS489ifKufFNBJLrpMIrkDRFZi+PLxmlaSw73Ki1l964VrLvQaPScLgjYvHGqs2VyP8zZNb4bnqNu53NdP9g6W7HkJdwwbbyZg7D8AWAbbz371mJ/DEoixEKu7wyC/MxMc7Hpmy73tiM161CAKLHbt1/ANSyyqqjmtIWOpzCmSIzI/Jx3+4DHZxiLXF7mg1MfDIRG0QjXlvfJTvlf3i192J8ya4z8I075Zwxtmxdgyg5MYjCxN+5MZKf8u1ZGbw5qMEwjJKtMY0keIpGWMWAZEVeWt1Y5RNkuRtllYWnBeETR6gO0YWw1HNlD5GfORWjJHc2APve57q3Uk0FvpuC6dGDLEocMGy7tkEZA2R3Jxdlv6G1F4JpgyuIUDLaxt6AhTbsSASATuL7Vj9ZwXUzpqeSnLkL68c4tYyB0mjjj+JQHaN/QcsEbsaspPD0izNykVRzoXimBA5MSpGJIQvfrKymw2POJO4oLZ+DaJmERhjJjiiAS2wjVm5Qt2IUhivwm5Fql8Q4TBPbnRK9gy9Qv0tbJT6o1lup2NhcbVlNBwHUR2ddOFZE0YcCUEytFJIZWue5Ia4Z7M33rWrt0vBNRnlNCsuTSFFMm0DNrJ5S+Wx3R4h07/VY9jQWuo4Lo9QGxVevByyi4IMoc2v09Zj6rbnYnyqXLwDSsoRoEKjPYi987Zhj3YNYZA7NYXvWa0Hh3VRITEiI8UWmEKZWRpIpdWZb47KsiShb2v1bjpruh8OTo6gdbCXTMuqJGSxoIufGR3vKVmO2x55vbGg0T8E0xcuYULN3NvOwF7dsrBRfvYAdq4jgOluW5KXOd9vjYM4HoGYBiB3O/epmjmLorFChYXKnuPwNd1ApSlArxD6Qf2+k/Tl/mte314h9IP7fSfpy/zWr+N7sK8vjLymlKVrOEpSlApSlB+xaqPEPFxpgjkEg80kC24TTyy237e55edqt6i6/h8UwAlQMBlYG/3kZG/dWYf1rCaSqXxBIX5Q0x55GQTmLbDHLItbY7hcbdz3tvUdPE5VtSJEJ5SzSqBiCEjh0zlCQSCxMp3BttVvq+DQSG7IctupWZG2BAAZSCBYkEX3vvUDW8G4ezct4hcruq5i6SYQlSE2MZ5cYKnp6ASNr0HzWeK44+YDGxaLnF0FicUWNgR5HPmw2H+f/Kaj/wB7WuUGlcyKkznqxUrGISSjMBlfmhRsOpSDYb1ZpwOMyaiSUK/tCJEVxsOUudlNycj1vdtrjEW2r4eF6SHqK7veMuzPIzc0xIVLMSxvhEu52xHYUFZxHxSUaNxGRphLIskhsSVTRzTtivcbqov3JVhaxBNrw/ixd5I5IzHJHHHIRkHGDmQKbj7143BHlbub19PANLmHMQLDexLFb8sxE4XxLFCUJtcjau/h/C4Yb8tSMrAkszmwvit2JOIubL2FzbvQUWj8Yc0R4aZ7z8vlXOIs6SOM2IsrAJcqL+8LFt6nz+IFXTJOY2u7KgjvuHL4EEi/SDckgdhsD2rv0nANNGVKRWKEYdTMEsrKqoCSEQB3ARbKL9q75eGQtHyinRfIAEghs8wwIN1YNuCDcHtQV/B+MvPKRgUXlk4sLHITPGSCe6HEEG24INh2qBD4sZUjMsS5MAzhZASFaVowVX3ja1yWsPQk3Av9FwyGLeNLGxF7libsXNySSxLMxJO5JNRG8NaQn7M72BGb2IDtIoIvYhWZmUH3SxtagrNb4qkEcpjgsQupMZZxYmCYRPkBuoN8l9QDfHa8/TeIA0iKYyElllgR8r3liEpkBXuF+qlAbzw7C4vMk4Np2UqYxiRKCLkbStnL5/eO/wD2pBweBJOYqdYuRdmYAkWZgpJAcjuwFzc3JuaCi13ixoG1IdA4ikkxAZVbBNPppGAXdncmRrbYi3Uy7Xs9Hx4PqWgwKkAlSxxZgApyVTbJDl7yk9iDau3WeHtLKWLxXMmWdmZcwyorK4BGakIgKnbpG1d0HCIEk5ioc97dTFQSLEhScVYjuwFzvc7mgoNZ4uMEcjyIHwbVmwYK3LhkIsq7s7WtvYLtuy3F7XhnHObNJCYyjJnYMQHIV8MsDY4tsystxYi5BIFcdZwfRSPynS7OkrFAzqHRnHMysQHUsw6T67Cpek4PBHIZESznMXLMwXNgz4AkhMiAzYgXIBN6Cq1HixEeRTESEE1sHV2LRkAqQOlC3kC1/iC116/j+oSUI8IjXlSszB1kJKvpgpT/AC/WkHIA3B2sAWsz4d0pLExA5c26lmZfrbmWyk4qHJJYAbnc718Xw5pRvy7nquxd2ZsggbNibvtHEOom3LW3YUEGXxQhAsrAq0Ql7HAtquQUPrusu48lv5iuqPxNLdmeEIhh0zxq0iDeV5R1N5EBVuqg7+7lV3/ZGnu55S3kkSV/8zphgx/EYJ+1QH4HoYii4YmVkSOzyBgUWV0RGBvGqjm2CkAAkedqCBJ4saSJzBCc40ykyIGH18sGwPv7wynyNgPM2rvXxaCZMdPKypzsSqsxYxPgwIA2uQStrkhTsDYGefDeksByrAX2DML3kMhysesZFmAa9iSRXP8Au/prueX7+dxk1gXbJyi3tGzN1FlAJO/eg7eDcRE8fMGPvMpxYOLgkHcf9iAR5gVOqPotEkS4oCASSSWLsSe5ZmJZj23J8hUigV4h9IP7fSfpy/zWvb68Q+kH9vpP05f5rV/G92FeXxl5TSlK1nCUpSgUpSg/YtVHHOFc99NdVZIpWdw24+xlVTj2azMhsfS/kKt6gcS17RtGiR5vKxABbAAKpZiTY+gAAHcjsLkYTSY7h/hXUxwlGXNikCy5NGwmZXvJIFCLmx7hpmJNyGBtc9+g8M6mONVIUlXQgZD3F4i+oCbKqgCMqtgoAtYC1XWj8TLJEsnKYZHSDEkEj2jl2vbbpz39bVy8OeJBq7FYnVHjEsbkNYobWDEqAr2KnEE7HvsaCgi8MScsKdJCpkkDzKoiKe46osaEYYpe13Uk3LAXO3Ph/hrUKunEsaSSx+xfXl7tGIliEqAkXYMyO48jzCTYgXs4fFTFEY6cgzLG0I5gOWcqR9Zt0WLq21+m/n01c8L1xlVrpg6OyOt8gGHo22SkEEGwO+4B2oMXpvC2pwkDxKOZHBzFjaMBpElycgMjCRbdjMWZtwxXvV63CZjpIY3jjbluC8I2R4wXxTe63AKNj7uSWFha0ltbKJupiIzIEUhVaMg2WxYdaSZbdVhewrjpeNuwS0WVyi5FgvU0eYuAO3qf2Br10yq/NXepUHDeFarlyYRACXOPEuVEeGu1L+YuylXAUgb4jsDcT+AeH5odU0rljc6gs+cdnDy5RAgRiRsV2636LWXIHaxi4y5Yth9XhCTuLqXeRDb4rED02G1+1JONMeVZMRKUKG+V05iK1x90kOpHfv5U6ZR+emme41wPUcyWfBF3myZT78ZQ4KSqtMb2UML2X7qmwt84RwPnPK6wxxwiaVoQOpFb2bSLHJGLBTi6SHp2DLcb71pU45cIeXvMqtEMveBZR1bdBGSk99jtc7VxfjRuCVxtzQVLLYlZUiHUfK7X2Fz6X2LplP5qfLLRcAfTorTL9VnBzYnZGjlKx6gOzBI1UdTxtzJd3MahsSFv803ANTKsDiJVCcp4zcZJbVySOt5FLKpQoFwCs24cgAW3HDtcZVDYWF3Db9irW2BAJB3Nzb8qm157LK2i0bhmuCeH2hnSUKoumrExB6nZ9RG8OXx4qJAL+7lYbGonEfD+oJmxCPGGvCjMTdZZo5NSGU9JYYtgCcesqwxuDsKUSwkPhfUKiAxoyI0t4i6gNG2pikEfSqoOkN04hbjE7EtVnwLw8UlWSWJAEEvJS+fJymcqqXFlsjW6dluVHT31FKDI67gUzHUYxJzZOdjqTIUYoyWSIlRkoBsvmABkLtsOseFy5OWniSAtIV09wVW8CoDiBgCWBNhsLBveJtsqUGJTwu6FLwRyxcuLmwlhZ5RG6vKwYWke+G7bm5PdRezbhGoEGiTJWl0xu7MzEE+yTxXy95up1372ue9aOlB50vhGfqvCOW3Iblgw2zVdQrsYyhjcHOMXY52F87qFre8OR1ijEmPMCIHxuVyCjLHLe172vv61IpQKUpQK8Q+kH9vpP05f5rXt9eIfSD+30n6cv81q/je7CvL4y8ppSlazhKUpQKUpQfsWo2u0EUwUSLfFslNypU2IurCxGxYGx3DEdjUmlYTSU2g8M6eNIVKZNAkKKxuL8oDBioOJYeRtcXIqZoeEwQktGgUkW7k2W98VBNkW++K2H4VNpQV8nBdOyKhiXFVCqN+kBlcYnuCGVGBG4KgjtXbpOHRRWwW2OfmTfNgzk3PUxIBLHfvvual0oIh4bFnnh1Xy7m2XxY9i342vX2Lh8S2CoBYgj8wuIP8AQbVKpU7l56K/CF/ZUOQbAXGNtz91iy3HY2JJF+xNfU4ZCDcIL3BHfbqy6R90XsbDzFTKU3J0V+FdNwePFlQBScd7ZAWbIAAnpF/JSLdxY180/BYlQKwyILHLdTdpBIbWNx1AEG99hvVlSm5R+Km96R9Poo09xbe95n7xBYn1JIvf/epFKVD1ERHYrzLxp481ml1kkMQhwUJbJGJ3RWNyGHqfKvTa8p8d+DddqNbJLDEGjYJY5ovZFB2JB7g1RyOvo/4d2t/Dxxp5GuVrp1PfttfeAPHLax2hmRVmCllKXCsAQCLEnFhcee+/a1bivP8A/h14Il0sjT6jESFSqIpyxBIuzHtfawA8r777egV6w9fRHX3U/wAnHGjk2jjeH3ev6I0OviZsVfq69txfFsXtfvibA27XFSapZ/D4YWMjbPI67CwZ5OYcviHdbbbMfOxHTJ4ViPZsTcEEKoOxY2/LqII8xt51a4GgpVF/dqPyax5iyXxF7ixCg9wt+w8htV7QKUpQKUpQK8Q+kH9vpP05f5rXt9eIfSD+30n6cv8ANav43uwry+MvKaUpWs4SlKUClKUH7FpSlYTSKjcQ10cKGSVsUFrtYm1yAO1/MipNdOs0yyo0bi6OpVh+BFqInevRT/3y0H/iB8r/AO1WfDeIxTpnE2SXIvYjcWv3AvXi+p4NKupOlteTMIPxv7rfgCCG/Df0r2jhWgWCFIk91FAv6nzJ/Em5/rVmSla61LP4XJzZrWi9YiI9P8pdKreN6iZVHJUsy9bALfJFILIvlmw2A/P0qBLxHVKXxiZwC5UsjXItOVAtbbojX/8AIKraLQ0qgfjOou9tOxsZMeh+rG2K9tieohu3SB5iuL8X1QDfUX2ONo5Nz9TYkEAgHN9rXGB9KDQ0rOScX1ZDf/Dtaz2sj37anH+v1cPl/wDeH9eU3FdXdgsGwyAuj3uGCi52BG+VwbEAjbuA0NKruGayVyQ8ZUAdypXe5Hn3yFm2929jvVjQKrdVx3TxuUdyGW1xg5tcAjcAjsRVlWA8Q/8AzU35p/8Ayjrh/keXbi4fyVjfq6uJgjNk6JnXo1I8SaX/ABD8j/8Apq2ry9u1eoVV/Gc63LrabREan9PfN4tcFoiJ3spWfTiGqUsOWX65rFkYbZz4C6j3bLFvYkh/OuuPjmqL2EG2QViVe6HlRuAwXLuXK7XC43JN9tNxNJSqF+K6gofqWDct2A5b3yCG8d+wYGwDdnB6e1DxLUhjaElcvNWNgHKlRb8FDZduv8NwvqUpQKUpQK8Q+kH9vpP05f5rXt9eIfSD+30n6cv81q/je7CvL4y8ppSlazhKUpQKUpQfsWlKVhNIpSo2o10aHFiQbX2Vjtv6D8DUTaKxuUxEz2dL8JiOoXUkfWqhQHysTe/5jqF/RjU+oP8Aa0PxH5G/2ppOIq7Fe3wk3GQtv37Hvt6b/l4jLSZ1FoIxTG50nUrqn1KJbN1W/bIhb/v/AErsBqxD7SlKBSlKBSlKBULUcJ07sWeFGY2uSoJNhYX/AKAD+lTaw3j3xXLp3EEBCviGZ7XIvewAO19r3/KrMXHtyLxjrG5lFskY46plqBwPS/4EfyirGvLPC3jXUCZEnfmRyMFuQMlJNgQR3F/I16nXvkcO3Fv0WiI/t2eaZoyxuJK+KoF7Ab7mq1OPaeys0gRXTmIzkIHTvkpJ9LGxsbEbVIPFNPfHnR5C+2Yvt32v5VQ9pdKhvxSEW+tQ3sdnXsVyB77i2+3kb1y03EInIVXUuRfDJSw7XuAT2vQSqUpQKUpQK8Q+kH9vpP05f5rXt9eIfSD+30n6cv8ANav43uwry+MvKaUpWs4SlKUClKUH7FpSlYTSKruIcOZ3yDAdIFiPQk/61Y0rxkx1yV6bR6PVbTWdwpf7Hf41/Y190XDWzu/uoRa22R2IP4Af+ZHp3uaVRXhYa2i0V7LJz5JjUyicR0hkCgEDGSN7kX2V1Yj+tqq34JNcW1DAZMSMpL2LSGwOWwAaMC3wfiLX9K6lLNycF1OaDnyFbWJDsMSFsre91HYbNcE9+5v2f2DKbZah2sBtk4BYGHqIDefLfbyMht530FKCFwrSPGhDuXYm5YljfYC9iTje1yBYXJ23qbSlApSlArB+P/CsszieAZNiFdL2O17EX797W/AVvKjajiEKe/Ki2IByYLuew38zcfvV2DPfBeL07w83pF46ZeZeF/BmpadHmjMcaMGOVrtY3AA/1r1aoUfFtOxIWeIkWuA6ki/a++1Ta98rlZOTfrv/ANIx4oxxqFTJwGK0YW6iOyqNzZMWXlr8A3HygeQt2R8EhUWUMBZwBm1gHYMwAvsLgbf07bVZUrme1Svh7ThMLNh0nHNrAhAgI32NgO3mL97mpOn4VEjZqDldj3O5b3jbtc96m0oFKUoFKUoFeIfSD+30n6cv81r2+vEPpB/b6T9OX+a1fxvdhXl8ZeU0r5Wp4f4C1csMcwfTIkwunMmCEi9uxH/u9alrRXu44rM9mXpV/wAe8IanSQrNI0LRs+AMUgk6sS29h6Cs/UxaLRuETEx3faUpUofsWlKVhNIrKeN+NTQ8tImxLAktYE2FgAL3/H/yrV1W8a4LFqVAkuCp6WUgEX7jcEWO3l5VVnre2Oa451P6l08TJjpmrbLG6vOz4i1n/iH/AP1/2rVeCONyTZxSksyjIOfS9sT/ANx/X0rn/cXTf4k37p/6auOC8Hi0ylY7nI3LNYsfTsBsK4OJxuXjydWW+4+NzP8A60+by+HkwzXHT1/XpEOHFuIPE8WK5I2QdQCX3KKhW3lkyg3FgGyJAU1XaXxK2MauitKyAsVOC5XjBFjcgdYI7+63mK0tK1GGz6eJASCIzj23IuCXResblAMg1/hN658R46UjhYIQ0nLbE7nEyRKyqPvPZzb8r1dcpcsrdVrX87XvaudBR6jjL4QyoqlGc8xV+tJj6hlGV7kHBjsdgwteoieJZFUB41aTI3xJAA9qMXoSbKC1/PHyBrT0oKBfEVxfCygRsWDhrh3dQAAN7YEnzF7Vw03iMs/uDFsVUZAdXN1CN1dmuIwVHc3/ABrRUoInC9bzo1kxxvfpO9rEjv2PbuNvQkb1RTnLUTkm+DqFHw3hiJP/ADHK1/QD8b6iqbW8IdpGkR1UsRe6lrgKBY2I3FjY/wCY3B2qYnUvN4mazEKriC9DMDZlVrN+Ftx+R7Ef7CtJxTUNHDI6Lk6IzKve5AJAsNz+Q3qpk4HK+zumNvdCnv5Em+4GxtYbjue1aClp3KMdZrX1Z+Tj7JLy8OapPS6G1xeFWAG+bAy32PYEdxvxfxRZGflXVYw+zg3uZbKLC17RnYnuQKvjCpYPYZKCAfMAlSR+RxX9hXZUPagm4/vZQBfMA5bAq6L9Zt9WdyPPciu7Scc5mX1bKQLi+9uqVesbY25dz/zCrmlBndL4jOK5x3JVbkHa+ETMcbEgfWCwFzsfSieKBYEwndSwswa4EauQvxOMt1G+xO9aKuEMSooVQAqgAAdgB2AoKWbxCB2W+O5CNmWGOQKC3Wp7Bh5giuWi44WkSIpctYZg3Um05uB8J5J3v99RV3SgV4h9IP7fSfpy/wA1r2+vEPpB/b6T9OX+a1fxvdhXl8ZeUV6hoZoY04Q8oFuVMqMw6Q5aG2+9msGA28zuO9ea6aDJgCwQG/U2y7fjWz4JxvW6aJI11OkeC/QspLDubhTYbXPrtfyrvzRuI05sc6PEDxtwvOIARPr3KAKVFsG938L38h27DtWGrYeIuIarVhEn1mlwQ9KK2KqbNcsLXuPd39ayLrYkXBsSLjcH8vwr1ijUIv3fKUpVqt+xaUpWE0ilKUClKUClKUClKUClKUClKUClKUClKUCvjGvtKDNv4oIjR+Thk+oV+YxCxrDMYmZ3jWRV7A79IF7ttWkqsn4FCyYHPAmYsodgGErl5AwvuCSfyFwLAmrOgUpSgUpSgV4h9IL7fSfpy/zWvb68Q+kF9vpP05f5rXRxfdhXl8WD4ZxiBFhEsBl5Jk2JXBg7A9SlT2/OpGi8QwrGiSacymNZFUsy9OXu4jH7puwPe5722rO0rSnHWXH1S0ut8R6d+YRo05jlyHYRtZmDWYjAA2LdvPBSd7k13HOIwzYcrTiHHO9rbgkEDYD3eq1/I/hVXSkUiOxNpkpSle3l+xaUpWE0ilKUClKUClKUClKUClKUClKUClKUClKUClKUClKUClKUClKUCvKv+MkCNNp8lU2R7XAP3hSlW4POHjJ4vPfYov8ADT5RT2KL/DT5RSld+3OexRf4afKKexRf4afKKUpsPYov8NPlFKUps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7" name="6 Diagrama"/>
          <p:cNvGraphicFramePr/>
          <p:nvPr>
            <p:extLst>
              <p:ext uri="{D42A27DB-BD31-4B8C-83A1-F6EECF244321}">
                <p14:modId xmlns:p14="http://schemas.microsoft.com/office/powerpoint/2010/main" val="1397491470"/>
              </p:ext>
            </p:extLst>
          </p:nvPr>
        </p:nvGraphicFramePr>
        <p:xfrm>
          <a:off x="155575" y="1643744"/>
          <a:ext cx="5243739" cy="43325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24051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0877" y="8391"/>
            <a:ext cx="8596668" cy="1320800"/>
          </a:xfrm>
        </p:spPr>
        <p:txBody>
          <a:bodyPr/>
          <a:lstStyle/>
          <a:p>
            <a:r>
              <a:rPr lang="es-EC" dirty="0" smtClean="0"/>
              <a:t>Diagramas de procesos: Recepción de Materia Prima</a:t>
            </a:r>
            <a:endParaRPr lang="es-EC" dirty="0"/>
          </a:p>
        </p:txBody>
      </p:sp>
      <p:pic>
        <p:nvPicPr>
          <p:cNvPr id="3" name="2 Imagen"/>
          <p:cNvPicPr/>
          <p:nvPr/>
        </p:nvPicPr>
        <p:blipFill rotWithShape="1">
          <a:blip r:embed="rId2">
            <a:extLst>
              <a:ext uri="{28A0092B-C50C-407E-A947-70E740481C1C}">
                <a14:useLocalDpi xmlns:a14="http://schemas.microsoft.com/office/drawing/2010/main" val="0"/>
              </a:ext>
            </a:extLst>
          </a:blip>
          <a:srcRect t="3256" r="6582" b="3718"/>
          <a:stretch/>
        </p:blipFill>
        <p:spPr bwMode="auto">
          <a:xfrm>
            <a:off x="761408" y="1166471"/>
            <a:ext cx="4496392" cy="5572352"/>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graphicFrame>
            <p:nvGraphicFramePr>
              <p:cNvPr id="5" name="4 Diagrama"/>
              <p:cNvGraphicFramePr/>
              <p:nvPr>
                <p:extLst>
                  <p:ext uri="{D42A27DB-BD31-4B8C-83A1-F6EECF244321}">
                    <p14:modId xmlns:p14="http://schemas.microsoft.com/office/powerpoint/2010/main" val="445263606"/>
                  </p:ext>
                </p:extLst>
              </p:nvPr>
            </p:nvGraphicFramePr>
            <p:xfrm>
              <a:off x="5580743" y="2123924"/>
              <a:ext cx="4074886" cy="3107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5" name="4 Diagrama"/>
              <p:cNvGraphicFramePr/>
              <p:nvPr>
                <p:extLst>
                  <p:ext uri="{D42A27DB-BD31-4B8C-83A1-F6EECF244321}">
                    <p14:modId xmlns:p14="http://schemas.microsoft.com/office/powerpoint/2010/main" val="445263606"/>
                  </p:ext>
                </p:extLst>
              </p:nvPr>
            </p:nvGraphicFramePr>
            <p:xfrm>
              <a:off x="5580743" y="2123924"/>
              <a:ext cx="4074886" cy="3107274"/>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Tree>
    <p:extLst>
      <p:ext uri="{BB962C8B-B14F-4D97-AF65-F5344CB8AC3E}">
        <p14:creationId xmlns:p14="http://schemas.microsoft.com/office/powerpoint/2010/main" val="257825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Certificaciones </a:t>
            </a:r>
            <a:r>
              <a:rPr lang="es-EC" b="1" dirty="0"/>
              <a:t>de Sostenibilidad Internacional</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32818111"/>
              </p:ext>
            </p:extLst>
          </p:nvPr>
        </p:nvGraphicFramePr>
        <p:xfrm>
          <a:off x="341195" y="1856096"/>
          <a:ext cx="9048464" cy="451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5217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46982"/>
            <a:ext cx="8596668" cy="1320800"/>
          </a:xfrm>
        </p:spPr>
        <p:txBody>
          <a:bodyPr/>
          <a:lstStyle/>
          <a:p>
            <a:r>
              <a:rPr lang="es-ES_tradnl" dirty="0" smtClean="0"/>
              <a:t>PROCESOS DE EXPORTACIÓN</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889544224"/>
              </p:ext>
            </p:extLst>
          </p:nvPr>
        </p:nvGraphicFramePr>
        <p:xfrm>
          <a:off x="2254420" y="882869"/>
          <a:ext cx="8119290" cy="2585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3 Marcador de contenido"/>
          <p:cNvGraphicFramePr>
            <a:graphicFrameLocks/>
          </p:cNvGraphicFramePr>
          <p:nvPr>
            <p:extLst>
              <p:ext uri="{D42A27DB-BD31-4B8C-83A1-F6EECF244321}">
                <p14:modId xmlns:p14="http://schemas.microsoft.com/office/powerpoint/2010/main" val="2878556463"/>
              </p:ext>
            </p:extLst>
          </p:nvPr>
        </p:nvGraphicFramePr>
        <p:xfrm>
          <a:off x="609545" y="3704898"/>
          <a:ext cx="8077255" cy="31531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47300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PROCESOS DE EXPORTACIÓN</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130261257"/>
              </p:ext>
            </p:extLst>
          </p:nvPr>
        </p:nvGraphicFramePr>
        <p:xfrm>
          <a:off x="394138" y="1497725"/>
          <a:ext cx="9258410" cy="4465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4247" y="4377559"/>
            <a:ext cx="13843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9853" y="5188772"/>
            <a:ext cx="14271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ángulo redondeado 5"/>
          <p:cNvSpPr/>
          <p:nvPr/>
        </p:nvSpPr>
        <p:spPr>
          <a:xfrm>
            <a:off x="1252631" y="4120052"/>
            <a:ext cx="2136959" cy="194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sz="1500" b="1" dirty="0" smtClean="0"/>
              <a:t>SACOS DE YUTE</a:t>
            </a:r>
            <a:endParaRPr lang="es-ES" sz="1500" b="1" dirty="0"/>
          </a:p>
        </p:txBody>
      </p:sp>
      <p:sp>
        <p:nvSpPr>
          <p:cNvPr id="39" name="Rectángulo redondeado 5"/>
          <p:cNvSpPr/>
          <p:nvPr/>
        </p:nvSpPr>
        <p:spPr>
          <a:xfrm>
            <a:off x="4163996" y="4159462"/>
            <a:ext cx="2136959" cy="194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sz="1500" b="1" dirty="0" smtClean="0"/>
              <a:t>CONTENEDOR 20”STD</a:t>
            </a:r>
            <a:endParaRPr lang="es-ES" sz="1500" b="1" dirty="0"/>
          </a:p>
        </p:txBody>
      </p:sp>
      <p:pic>
        <p:nvPicPr>
          <p:cNvPr id="40" name="39 Imagen"/>
          <p:cNvPicPr/>
          <p:nvPr/>
        </p:nvPicPr>
        <p:blipFill rotWithShape="1">
          <a:blip r:embed="rId10">
            <a:extLst>
              <a:ext uri="{28A0092B-C50C-407E-A947-70E740481C1C}">
                <a14:useLocalDpi xmlns:a14="http://schemas.microsoft.com/office/drawing/2010/main" val="0"/>
              </a:ext>
            </a:extLst>
          </a:blip>
          <a:srcRect b="20176"/>
          <a:stretch/>
        </p:blipFill>
        <p:spPr bwMode="auto">
          <a:xfrm>
            <a:off x="4234030" y="4411373"/>
            <a:ext cx="2066925" cy="1847537"/>
          </a:xfrm>
          <a:prstGeom prst="rect">
            <a:avLst/>
          </a:prstGeom>
          <a:ln>
            <a:noFill/>
          </a:ln>
          <a:extLst>
            <a:ext uri="{53640926-AAD7-44D8-BBD7-CCE9431645EC}">
              <a14:shadowObscured xmlns:a14="http://schemas.microsoft.com/office/drawing/2010/main"/>
            </a:ext>
          </a:extLst>
        </p:spPr>
      </p:pic>
      <p:sp>
        <p:nvSpPr>
          <p:cNvPr id="41" name="Elipse 4"/>
          <p:cNvSpPr/>
          <p:nvPr/>
        </p:nvSpPr>
        <p:spPr>
          <a:xfrm>
            <a:off x="4698124" y="4693472"/>
            <a:ext cx="1103586" cy="4953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sz="1200" b="1" dirty="0" smtClean="0">
                <a:solidFill>
                  <a:schemeClr val="tx1"/>
                </a:solidFill>
              </a:rPr>
              <a:t>153 SACOS</a:t>
            </a:r>
            <a:endParaRPr lang="es-ES" sz="1200" b="1" dirty="0">
              <a:solidFill>
                <a:schemeClr val="tx1"/>
              </a:solidFill>
            </a:endParaRPr>
          </a:p>
        </p:txBody>
      </p:sp>
      <p:sp>
        <p:nvSpPr>
          <p:cNvPr id="35" name="34 Rectángulo"/>
          <p:cNvSpPr/>
          <p:nvPr/>
        </p:nvSpPr>
        <p:spPr>
          <a:xfrm>
            <a:off x="4170966" y="6287079"/>
            <a:ext cx="2169184" cy="52322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lvl="0"/>
            <a:r>
              <a:rPr lang="es-EC" sz="1400" b="1" dirty="0" smtClean="0"/>
              <a:t>2 contenedores x mes</a:t>
            </a:r>
          </a:p>
          <a:p>
            <a:pPr lvl="0"/>
            <a:r>
              <a:rPr lang="es-EC" sz="1400" b="1" dirty="0" smtClean="0"/>
              <a:t>153 sacos x contenedor</a:t>
            </a:r>
            <a:endParaRPr lang="es-EC" sz="1400" b="1" dirty="0"/>
          </a:p>
        </p:txBody>
      </p:sp>
      <p:sp>
        <p:nvSpPr>
          <p:cNvPr id="43" name="Rectángulo redondeado 5"/>
          <p:cNvSpPr/>
          <p:nvPr/>
        </p:nvSpPr>
        <p:spPr>
          <a:xfrm>
            <a:off x="6901941" y="4154202"/>
            <a:ext cx="2136959" cy="2104707"/>
          </a:xfrm>
          <a:prstGeom prst="roundRect">
            <a:avLst/>
          </a:prstGeom>
          <a:gradFill>
            <a:gsLst>
              <a:gs pos="0">
                <a:schemeClr val="accent3">
                  <a:tint val="96000"/>
                  <a:lumMod val="100000"/>
                  <a:alpha val="32000"/>
                </a:schemeClr>
              </a:gs>
              <a:gs pos="78000">
                <a:schemeClr val="accent3">
                  <a:shade val="94000"/>
                  <a:lumMod val="94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buFont typeface="Arial" panose="020B0604020202020204" pitchFamily="34" charset="0"/>
              <a:buChar char="•"/>
            </a:pPr>
            <a:r>
              <a:rPr lang="es-ES_tradnl" sz="1500" b="1" dirty="0" smtClean="0">
                <a:solidFill>
                  <a:schemeClr val="tx1"/>
                </a:solidFill>
              </a:rPr>
              <a:t>ACOMPAÑAMIENTO</a:t>
            </a:r>
          </a:p>
          <a:p>
            <a:pPr>
              <a:buFont typeface="Arial" panose="020B0604020202020204" pitchFamily="34" charset="0"/>
              <a:buChar char="•"/>
            </a:pPr>
            <a:r>
              <a:rPr lang="es-ES_tradnl" sz="1500" b="1" dirty="0" smtClean="0">
                <a:solidFill>
                  <a:schemeClr val="tx1"/>
                </a:solidFill>
              </a:rPr>
              <a:t>SOPORTE</a:t>
            </a:r>
          </a:p>
          <a:p>
            <a:pPr marL="95250" indent="-95250">
              <a:buFont typeface="Arial" panose="020B0604020202020204" pitchFamily="34" charset="0"/>
              <a:buChar char="•"/>
            </a:pPr>
            <a:r>
              <a:rPr lang="es-ES_tradnl" sz="1500" b="1" dirty="0" smtClean="0">
                <a:solidFill>
                  <a:schemeClr val="tx1"/>
                </a:solidFill>
              </a:rPr>
              <a:t>CERTIFICADO DE      ORIGEN</a:t>
            </a:r>
          </a:p>
          <a:p>
            <a:pPr marL="95250" indent="-95250">
              <a:buFont typeface="Arial" panose="020B0604020202020204" pitchFamily="34" charset="0"/>
              <a:buChar char="•"/>
            </a:pPr>
            <a:r>
              <a:rPr lang="es-ES_tradnl" sz="1500" b="1" dirty="0" smtClean="0">
                <a:solidFill>
                  <a:schemeClr val="tx1"/>
                </a:solidFill>
              </a:rPr>
              <a:t>CERTIFICACIONES SOSTENIBILIDAD INTERNACIONAL</a:t>
            </a:r>
            <a:endParaRPr lang="es-ES" sz="1500" b="1" dirty="0">
              <a:solidFill>
                <a:schemeClr val="tx1"/>
              </a:solidFill>
            </a:endParaRPr>
          </a:p>
        </p:txBody>
      </p:sp>
      <p:sp>
        <p:nvSpPr>
          <p:cNvPr id="36" name="AutoShape 5" descr="data:image/jpeg;base64,/9j/4AAQSkZJRgABAQAAAQABAAD/2wCEAAkGBxISEhUUExMWFhQXGRwbGBgYGBkcIBwfHRwfHSEfHCEcHCkgHxwlIBwcIjEiJSkrLi4uHB8zODMsNygtLiwBCgoKDg0OGxAQGi8kICQwLTcsLCsyLCwsMjAsLDAsNSw1Miw3LCwuLC4sLSwsLCw1LC0tLCwsLCw0Li8sMCw0LP/AABEIAI4BYwMBIgACEQEDEQH/xAAcAAACAwEBAQEAAAAAAAAAAAAABQQGBwMCCAH/xABQEAACAQMCAwUEBQYICwgDAAABAgMABBEFEgYhMRMiQVFhBxRxgTJCUpGxI2JyocHRCBUzU4KSs/AWJDQ1c3SissLS4TZDVYOFk7TxJVSU/8QAGwEBAAIDAQEAAAAAAAAAAAAAAAQFAgMGAQf/xAA1EQACAQICBwUGBgMAAAAAAAAAAQIDEQQhBRITMUFRkVJhcbHwIoGhwdHhBiMyM2LxFELC/9oADAMBAAIRAxEAPwDcaKKKAKKKi3t8sY5828AP78hWutWhRg51HZIyjFydkSSagXOrxryHePp0+/8AdSa7vXk6nl5DpUcDNcnjPxHOT1cMrd73+5f2T6eDSzmT5tYkPTC/AfvqK9056u33mpdtpDtzbuj16/dTKHSI16gt8T+6o9PA6UxntTk0v5Nr4L6Gbq0KeSXQrpPnX6rkdCR86taW6Doqj5CumKlQ/DM97q2fcvujW8auyVaO+kXo5+Zz+NTYNaYfSUH4cjTtoweoB+IqNLpsTfVA+HL8Kkx0Vj6GdGvfud7f9IweIpT/AFQ9fA/bW/jk6Hn5HkalUkuNFI5o2fQ/vr8t9ReM7ZQSPXqP3ipNPSdag1DGw1f5LOP29ZIwlQjLOk793EeUV4ikDAFTkGvdXaakrrcRdwUUUV6AooooAooooAooooAooooAooooAooooAooooAooooAooooAooooAooooAooooAooooAooooAooqLqN2I1z9Y9B/fwFa61aFGDqTdkjKMXJ2Rx1PUBGNq83P6vjVfdiTknJNDsSSSck1K06xMp8lHU/sHrXAYrFV9J4hQisv9Y8u9/NltTpwoQu/ezxZWTSHlyHif7+NWC0skj6Dn5nrXUBY18FVRk+AAHUk/trHuO/amzloLBtqdGn8W/0f2R+d1PhjkT2OiNAwo2aWtPjJ7l4ersrMTi29+S5GicTcaWdjymkzJjIiTvOfl0XPmxArNNZ9sVy5ItoUiX7T5dvjjkoPp3qzZFaR8AM7segyzMTzPqTVk0/2f6nNgrauoPjIVjx8QxDfqrqo4WjSV5vqVrrTn+kj3vGupS/TvJv6Ddn/ZhagHXbv/8AauP/AHpP+arYvsj1I/zA+MjfsSo137LtUTpCkn6Eif8AGVrcqlDcmvgYONTvE1pxdqERyl5P/SkZx9z5FWfSPa7fRYEyx3C+OR2bH5oNo/qVS9U0e4tjieCSLnjLoQD8G+ifkahVm6VKazSZipzjxPofhn2kWN4Qm8wynkElwMn81von0GQT5VbZ4FcYYZFfJZFXrgj2kT2ZWKctNbdME5dB+YT1A+yfTBHQ1+J0dGUXq5rkyTTxOefU2VoXtzuXvR+I/v8AjTWCUOoZTkGuOm6hFcRLLC4eNxlWHj+0EdCDzByDXExdi25f5NvpD7PqPSubjReBl7P7fFdnvX8ea4b+ZYOSqrPf5/cYUUUVZmgKKKV3/EdlA/ZzXdvE4AO2SaNGwenJmBoBpRXOCZXVXRgyMAyspBDAjIII5EEc8iuWoahDAnaTypEg5bpGVRk+GWIGaAk0Ugt+NtNdgq31sWJwB2qcyfAZPM06ubhI0Z5HVEUZZmIUADxJPICgOtFIv8M9M/8AELP/APoi/wCap2m61bXGfd7iGbHXspEfHx2k4oCfRXK6uUiQvI6oijLM7BVA8yTyApLDxrprsFW+tixOAO2TmfIc+ZoB/RRS/VtctbXHvFxFDnp2jqufgCcn5UAwopZpPENpdEi3uYZSOZEcisQPMgHIFM6AKKUDimwMnZi9tu03bdnbx7t2cbcbs7s8sdc02JxzPSgP2ilmn8RWdw+yC6t5XxnbHNG5wPHCsTimdAFFKv8ACWx7XsffLbtt2zs+2j378427d2d2eWMZzXvUuILO3YJPdQQuRuCySohIyRkBmBxkEZ9DQDKik0HFmnuwVL61ZjyCrPESfgA2TTmgCiluo8QWdu2ye6ghcjIWSVEODkZwzA45Hn6VNtrhJEV43V0YZVlIYEeYI5EUB1opVfcTWMLmOa8to5FxuR5o1YZGRkMwIyCD86LLiaxmcJFeW0jnoqTRsT8AGzQDWiiigPwnFVe/ue0cnw6D4U41u42x4HVuXy8f3fOq9XH/AIkxjclh47lm/Hgvn7yxwdPLXZ1tYC7BR4/qq0wQhFCjoKg6JbbU3Hq34f3/AGVWfavxK1rbCGEn3i5JRNudwXkGK457uYUY55bI6Va/h7RmzpqbXtz+C9Zv7EfGV7u3BFI9qnHDXMjWdsT2KttkZf8AvXzjaMdUB5fnH0Az14P9k0koEt6WiQ8xEuN5/TPRB6DJ5/VNWr2bez5LNVnuFDXRHIciIQfBfAvjq3yHLJbQK6qpiVTWzo9SujT1nrT6C7RtCtrRdtvCkY8So5n9Jj3mPqSaY0UVBbbd2SAooorwHmSMMCGAIPUEZB+NULij2V2lwC1v/i0v5o/Jn4p9X+jj4Gr/AEVnCpKDvF2MZRUlZny1xBoFxZS9lcJtb6pHNXA8UbxH6xkZApZX1RruiwXkLQzoGQ9PNT4Mp8GHn+w1868Z8LS6dP2b95GyYpMcnX9jDIyPUHoRVxhsUquT3kKrR1M1uJns/wCMX06bmS1s5/Kp1x4b1H2h4/aAx4Aj6Jt5kkRXQhkdQVI5ggjII8wRXyZWu+xPicndYyN0BeAny6un/EP6XkK1Y7DqS2i95nh6lnqs1aBNo2+A6fDy+X4YrrRRVPGKirImt3zPE0oVSzEBVBJJ8AOZNfJmqRz6vcajeqDiNTMQR9QMqKvxEfP/AMs1uvtw1/3XTHRT+UuT2I/RIJc/DaCvxYVkPAen60lrK1jaLJb3QKuzCM71XchHeYHHNh0rI8NU9gnEHvOndixzJbNs689jd5D8PpKP0Ky3XZ5td1z3dpCsfavHGOoSNMliB9pghY+ZwOgGOnsa1STT9X92mGztSYJFJ+jID3fQneNg/TNcNSWTQ9e7aSMlFleRMfXik3Duk8iwViP0hQFn4v8AZXpURSOLUo7eZcb1uZo+akdduFIbp6EeVWswLFw7dQpfR3qxQyIJY8YUbchDh2+iDy5jltGOVZ97UuINEvg9xCbh7x1RV5bUTbj6QI+znpnnTf2fW7rwzqRZWUP2rKSCNw7JBlc9RkEZHiDQFJ9munaVM0/8Zzdkqhez75XJO7d0Bz4V+cKoqa5AunSSSRi4URuRhmjz39wwO7s355DlnkKZ+yDg231Nb2OYHesadi4LDYzbueAQGHIcjn5Uey7iF9I1I29wqqjuYZiVXcjZwGD4zsBAyM7cEnHSgJftl1ie+1YWKNiON44o0zhTI4GXb1y23PPAHLqad8Y+xWC1sJZ4J5WmhTewfZsYKMtgBcqcZIyW6Y8c0i9r+mzWGsi9CZjeSOaNvAsm3cpPnuXPwYVZ+NPbLZ3GnywwJL208ZQq6gBAww2TnnyJxj06UB+ew/jKRbG8jmJdLOPto8nJCBWJT4DaMfpEdAKo/Augya/qMrXUz42mWV1xuPMAIm7IUc+XIgBcY6Vc/YbwjJJZX0koKR3cZgjJ6lSrBmHplgAfMGqf7OuIDoeoyreRuBtMUiqASp3AhgDjcvLwPMNkZ5ZAuV57FLm3u4pdNutipht8zd9GB542JhgR4EAdQc1p/HGumx06e4JHaJHhcdO0burgdcbiD8AayriL2zXM15DHpSbk+jskjB7V2IxgA7gB0HeHU56CvP8ACG199trZErvCiacLnG7G1QMnp/KHB81oDLTo0y2aX+SENwYgeYO4KHDA+ve5+amvqvhfXBfadFcjGZIu8B4OAVcfJgawe50TXxpnubWY90QGTpHuGCZC2d+7PM8sZxyqy/wetfzDdWTHmAZo/gQFcegB2HH5zUBWv4Pf+df/ACJPxWvpevkv2XcUw6be+8TLIydmyYjCk5JH2mAxy863Dhr2wWV9cxW0UNwryEhS6xhRhS3PEhPQeVAZDN/2n/8AUl/txTT+Ed/nKH/VU/tZaVzf9p//AFJf7cU0/hHf5yh/1VP7WWgOnFnsohg0pb6CWUuI4pJEfaQQ+3O3CgjBbPPPIVdP4PvEclxZywSsWNsy7WY5xG4O1cnwUo2PIYHQCqnxZ7VLWbSFsYEl7Vooo3ZgoVQu3djvEknbjoOufDFQuFjJpmg3t04KPfFIYAeRK4bLjxHdeQg/mA+INAItfMmtajfzxHuxRySr1P5KEBVAHgWGDjzY1qv8HjX+2spLVj3rd8r+hJkj44YP8itZr7OLTWoo5JtPthJHN3GZhGchc5A3MDjnz88elfnswvpdL1lIrhTGXPYTKcct+NvQ4+nsOfLNAePbFEH164U9GaAHHrDEKbe1X2XRaZbpc20srp2gR1k2kjIJDAqF5d3GMeIpV7YZAuvXDHorQE/KGI089rXtQttRtktrZJQO0Du0gVeSg4AAYnqc5OOnjnkA24S9s6xWkMdzmSZFKs5yScEhST4nbjJ6k86Kg8K+xZri0immYxSOCxRsggZO3I8Mrg46jPOv2gNd1yXMmPsjH7ahwR7mC+ZxXq8fLufzj+NStDTMvwBP7P2185kv8vSFn/tL4X+hcr8ul4IsKrgYHQVR9B0333UZ9QlGY4WMFqD0/Jkq8nr394B+PkDVzu3IjcggEKSCegOOWfSoOnTWsEUcSTR7Y1CjMi55DGSc8yepPia+jqrGnFq9r+RSvN5jSiof8bW/8/F/7i/vrpBfROcJIjHyVgfwNa1Ug3ZNC5IoopTxHqDwx/k1JkbkCATt8z0+7/pSpUVODnLcg3Y76jrEMHJ3732RzP3Dp86UtxlD4Ryf7P8AzVVbexkkkVWDAu2CzBvHxOeprvr9gkEgjUsTtBJbHPPkAOnL1/VVFU0hiZRdSKSijW5veWH/AAzi/mn/ANn99StL4lSeQRhGBOeZI8BmqDTjhI/40nwb/dNYYfSNedWMW8m1wR4pu5odJOMOHY7+2eF8Busb4+g46H4eBHiCad0V0kZOLuja1dWZ8mXds8TvHIu10YqwPgQcGu2kai9tPFOn0onDAeeOo+BGQfQ1oHtv0MR3Ed0o7sw2v+mgGCfVl5f0DWaV0NKaq01LmV04uErH1naXKyokiHKOoZT5hhkH7jXWqh7J74y6ZBk8490Z+CsQv+ztq31QVI6snHkWMXdJlX4yjsmaMXdqs5AbZuVW25xnGemcD7q42PE1tDGscUDJGowqqFAA9BmrLdWEUuDIitjpkZxS1bexM5t9kfbLGJCm0Z2FioP3jHzHnVfVhinNuEkl4HjUuBWbmXS5JTO9grTFg3aFE3bh0Oc5yMDnU3VtasrpAlxadsoOQJFRsHzGTyPqKm8Q3Wm2QTt0QNIcRxrGXdz+aigk+HPoMjzqBpev6VNKsDQtBM/0EuIHiL/olxgnmOWc1r2eN7ceh5aXMUWthosbbl01M/nKrfqZiKsF1xPbSxtFJAzRsNrIQuCPIjPSo+pa9pUE8kDxMZYtu8JbSyBdyhhkohHMEGmWnyadNIIkRO1MSTBGQq3ZvkBsMAeowR1BxnGRls8b249BaXMUaPqOn2hY21mIS2A2xUXOOmcH1NR9Rk0q4kaWbT0kkbG52RCTgYGTnyAHyqzXkFjFLDE8SB5yyxjZnJVS55gYHdBPOk+r63pdvMYOxaadQC8dvA0rID03bRhfgTn76bPG9uPQWlzPd7xBaTR9lLbdpFy7jqjDl05MTzHnSKLTtEVtw0xM+qqw/qsxH6qsGnappc3ZbI8NLI0Sq8LowdU7QqwZRjC889KZ3ttYxPEkkcatM5SMbRzYKz4+5T88DqRTZ43tx6C0uZCTjGEAAROAOQA28v10q1q9068wbmyEpAwGZU3AeQbOcematv8AElt/Mx/1RVa1LXtKgnkgeJjLFt3hLaWQLuUMMlEI5gg02eN7cegtLmQ9Fm0y0bfb2IjfGN4Vd2D4biSQPTNGoy6XcSGWawWSRsZd0Qk4AAzk+QAptqmo6XbwRzzKirNjslMbdo5bGAseN+7mOWOWeeKhWnEGmP2m+2khMcTykTW0iZSMZZlyuDgeHWmzxvbj0Fpcxi3GMRGDE+P6P76S6bLpdu/aQ2CxvgjcioDgjBHI9DVmFrZGD3jsk7Ls+0zs+rt3ZxjPTw615ihsGtxdCOMQGIS7yuO4V37jnmO7z502eN7cegtLmVH3PRf/AAyL/wBuP99SLBtKgkWWLT0jkXmrKiAjljkc+RqwXb6fHbLcmINC4VlMcTOSHwVIVATjn5VA0HWdLvH7OCIk97m1vKi93qNzIFyPLOabPG9uPQWlzIBl0vtu39wXtt/adpsTdvzu3Zz1zzzXTV7zTbpxJcWKyuF2hnVCQASccz0ySfnX5NxVpIZhHA86ocPJBbSSRqR1y6rg/LNN0u9La0N6gie2VSxdUJwB1yMbgR4qRkeVNnje3HoLS5lfgi0dGDLpkQI6Hsojj7/GmGr6tY3QVbi07VU5qHVCBnyGal6NqWl3UhijQCXbu7OWGSJiv2lEijcPhnFT9GhsbqFZoYkaNiwBKY5oxQ8iM/SUimzxvbj0FpcxZpvEVrbxrFDbmONc4RQoAySTgZ8SSaXajJpc8jSzWCySNjc7IhJwABk58AAPlVl0q3sbmPtIY43Tc65C+KMUP61PPxGD40aVBYXKdpCkbKGZThRlWU4ZWHgQf2HoRTZ43tx6C0uZWdRk0u4kaWawSSRsbnZEJOAAMknwAA+Vfli2kwuHj06NXHMMIosg+YPUH4VZLSOwlnnt0jQy2+ztRsIx2illwSMHIB6dK6W1vYySywokRkh29ooAyu8blz8RTZ43tx6C0uZE/wAM4v5uT/Z/fRTb+JLb+Zj/AKoops8b249BaXMrzHNNeHh3m+A/GlbrgkeRpnw+3fYen4H/AK1xeh8sfDW5vyZd4j9pjDWv8nm/0b/7prMa0/WP8nm/0b/7prMK6XTP7kfAoqm8KKY6HphuJNmcADLHGfl8T++r1HolsowIU655jPP5+Hp0qJhdH1MRHWWS7zGMGyraBxI8bBJWLRnluPMr8/Ffw/VV5FZrrelvA/e24ckqFPQZ6cwMdauXClyZLZM9Vyv3dP1Yqz0bXqKboVN63X8voZwb3McVwurOOQYkRW/SAP3eVd65XNskilXUMp6g1bSV1a1/E2Ga6xbiOeRFBCq3IHy6j8al8J/5VH/S/wBxqb8badyWZR0wrfD6p/Z8xUTgm0LTGTwRcfNv+mf1VzSw8qeNUFzuvDeaLWkXiiiiunN5TPa9YdrpkpxlomSRfTDbWP8AUZq+eq+neOFzp17/AKvMfujY/sr5iq30e/y2u8hYle0mbh7CXzYzDyuGx84460is69hkBWwkY/XuGI+ARF/EGtFqvxX7siTS/QjnczrGjO7BUUFmY9AAMkn0ArEbbiGNZE1cicXDzkyIYJ9os2AQLuCdmSqqk2Q2Cc1seuaUl3A8EhYRyDDbDtJGckZ8j0PoTUie0jeNomQGNlKFMcipGCuPLHKtBsKboRRtcv2lwZRDb+6k4/kCp3mPx29qTk+o866cf8UTWOJP4tFxAmwrL20akSMSgVEKl92D1UHkx8jUnVeDbL3aFJZJIvdVCw3Il7OSIfRAEgwMYIXBBHTxqNoXClk8yzG9mv3iIaPtrhZVjbwZVQBd3qQeeCOYFAK7CK/bVdV90lgj71rvE0byc/d1xgq648a5ahw9Jdao5M3Z3sNnbvHPGCAsm+UN3STmNuYKnPI031rQdPN1NK+oS200uwyrHedjnagVcqCPqgdfP1p9o+jQI4uI5HlZoI4u0aTfvRCSrFvrMdxJbPOgKS/EL3F/psM8YhvYZZxLF4HNtJtkjP1om8D1HMHzLr2RLH/FyMP5ZnkNyT9Mzbzv7Tx3Dl18NtWHUNIt5Li3ncATwluybIB7yMrL6rgk49M0k4i4RtN73fvM1ixwZpYJhCr45AybgUPXrjOfGgPXF/8Al2lf6xJ/8eSqRxreRXt3ctvmVrJQlk0cE0g95VhI75SJlGGRIsE9Nxx0NXLRtH0/sopo71p1gkaT3h7lZe+0fZkyOcj6JHLkBy5U14XNlDEltazxuF3HAlV3OSWZmwckkkkn1oCTwxrK3lrDcKMdouWX7LDkyn1VgR8qpVlDfNq2q+6SwRjdbb+2jd8/4uuMbXXHj51ZYrvTtOeVGuooWmkMzRyzIuGfGSoYgqrEZ8s586iahwlaSyS3ou7mITBWkeC6McZCIFDEqcYCjqT50BD0hCdak97KNcJZw9gQCFwSwmaMEnGXwPPHLOKsHHCk6bfADJNrPgD/AETVH1jhi0uLeITO/wCQXMdz2pWVMLzftQc8wMknkcZPQVB0vSbSzkWSbUpp2dMRi6ukZdreKLhQc4+lg5oCRFKv8SBsjb7hnPhjsM5qo6vqaDS9KsWLgXMEBn2JI7LBHGhflGCw3nbHnH1m8qsQ9nFqRsFxd+6E7vdROexIP1cY39nnnt3YzVhstIgW4kuU70jIsPUEIkZPcQAd0biSR5/CgKt7L9VTNzYqX2QOXt98ckZMEhJUbZAGPZtuTOAMBcUnleUaBqJhzv7a76fZ94bf/sbq0O40qJ7qK4yRNEjKNpA3I+Mhx4rlcjyIr90fS4bZGijJIZ3kYMQTmVix/okk4oD1oMcC20IttvYbF7Pb0245EeeeuazLX1Rf8IVg/kewjMgX6AnKvv2+G4rtLY8evOntxwfYRhmh1G4s4GcqYobtUi35JZVDA7GznKqRjHQU2stI0xrOSygePsHG1+zlVmJkzzZskl2weZ5nHpQCHhp57+/jkuVjt203cqwqxd3M0YUSMxUARFOahepBz0Apdp+uNa8PR9mT280s8MOAzEM9xNlgFBY7FDPyB+iB41oM+iQCeO7JKSQxNGXDABo+u2TI5qCNw6YPOkthpml2rWx95TMCyNCHnjwPeGLs46ZJDEA9Np9aARezy9trS8axtzJ7tNGskPaxSx/lY1CyqO1VSxZVWXlyHeqJwpplxbwNf2QLuZ7gXNtk4nRZ5ACn2ZlHTzHL43/U7W1u0imMo2wSiZJY5AArJkHLDltIJDA8iOtR+E7vT1UwWd1FL3ncqsyO2Xcux7p6ZY0BUuGOKbY3es36tmBYrRz4HuxSAoQej7htx50k4a1VLW4tbtzN210zpqG6C4RFMzboiGkUIBE22PqeTHHKtHu+CbOSSWTYV7Z4ZJlUgLI0LMylhjnktlvPaPXLbWdMiuoJIJhujkUqw+PiPIg8wfMCgJtFc7eLYiruLbQBuY5JwMZJ8zRQFZ1BNsjj1J+/n+2uujybZR65H9/nXfX4cOG8x+sf9MUsRiCCOo5ivnOIvg9IN9mV/de/kXMPzKXii13kW+N1+0pH3jFZbEBkb8gZ72MZ+WfGtUglDKGHQiqdxZobKzTRjKtzYD6p8T8D19OddbpSk6sI1oZpeT4lHUixxw5Evu7diHTcSVMm089oGRjqvIfcaa2UcgjUSsGfHeI5A/h+yo2iXELRKsLZCqOXUj9LyPpTGrHDwShFp8OG4yW4oPF1iY5Q25mVx3dxLEY6rk88c8j41YOEICLXyLliD5eAPP4Zr94stlkSMMcflByHNiMHIUeJPL0HU0t/j2VyIbVBkDAIwQoHLlnkcfaPLyHia1Rhh8VKb47ks3d+viYZKRC1qG+jYs8kjL4OhIHzC/R/vzNcbTim4TqwceTAfiMH781xvr+6SRleaQMp54YgefhgV2sOI5o2y2JB+cBn5MBnPxzUB1kqr1Zyj459c/qYXzGTz3d8NgQRwnGWIPgc9T15joB8TVm02wSCMInQdT4k+JNfmm6gk6B0PLxB6g+RqXV9h6EV+Y5azfHu7uSNqXEKKKKlmRX/AGgThNNvCfGF1/rjaP1tXzPW6e2/UxHYrDnvTyDl+bH3yfkwQfOsi4S0U3t3DBg7WbLnyRebH05ch6kVb4FalJyfqxDxHtTSRvfs204wabbIRhmTtDnrmQl8H4BgPlVmr8UADA5AV+1VTlrScuZLSsrBRRRWJ6Ur2yj/APD3Pxh/+RHUXjvha0t7SS8tYo7W5tlMsckKLHzXnsYKAGVx3SDnrVj410A39lLaiTszJsIcruxskV+mRnO3HXxpRJwbc3LL/GF97xArBvd44Vhjcqcjte8zOucHaSBkCgKioabVNQf+KY78slmxDtAOy3QZwO2+16fZ5+Faro64giBhFvhB+RUqRHy+iNndwOnLlVZueFr1b26urW9jiFz2W5Ht+0x2SbBz7Qdck9PEeVWi3jmEIV5FaYJgvswpbH0tueQz4Z+dAZjxlqzy3ktzDKqrpO0rHvQdu7c7heZz3Ye4OWdxIFWjjPTG1C2tprYRTCORLhYpf5OZdp7p8jhsgkEZ6120XgKxihRJreC4m5mSeWGNnkdiWZiWBPMk4GTgYFRI+Cp4oI47e9aJreaR7Y7WKCJznsZkL4kABIDciBjGPECta/fWr6bqirZe5XixJ7xEVUEjPdZWTuyJ9IBh8wMjLDtpLSC5uE0OGyeK2lZZ1a1Y7guQCIhuIJ5nw5VOueBZ7iO8a6uka5uYlhDJFtSKNW3YVS25iWJJJPjTrS9LvwxF3dwzwlSrRrbbM5GOZ7RuWM8sc80BA4X4UsobNXeKO4eSMSTTOgleVmXcxywJIOThfxqvT6lposdTtrKOWJmtZ52ieKaNQNmwlFkACgnHJfXyp5acMajZjsrK9j92H8nHcxNIYh9lXVwWUeAboMCp2i8HhFuDdSm6nul2TyEbBswVEaKDhEAJ6cyTk+GAPOvf5kn/ANQk/sDVD1DUrS3msJLy37eH+KkXb2SSAM0kQBIfCqPq7iQMsB41an4Q1Frf3FtQQ2e3sy/YflzF07Mtv2Z2dzftz44pzc8JRSXIkbaYPc2tDDt5FWdWzuz0AXGMeuaAT6HK+k6VPNcr2ao8ssUBYN2SO35KHcCRnJA5fapf7Op3s7k2k06zNdx+9BgyHE5/yiMbT6q45YxupyOC5HitLe5uRPb20hcq8femVQRCkh3bSEzz7pD7VyBzJk6nwPansntYYLWeKVJEkjhRfonvI2zaSjKWUjPiD4UBW73V5k1prnP+KRtFYSDnjdKDKH8htkaNCT9o1+aBrMsmsm5J/wAVuhNaW/r7qQwfI8Gb3jb8D6VZV4NRrK7tZWDm6eaR32478jZUgEnmmEA/QFdJ+Ek93soYX7P3OSJ0bGc9mCrA8x9NWYE+bZoDPL9M28I93FznWrj8ixQCTnP3Tv7v30w4jsSbF0OmLpm+4tF3QtBufM2Mgw9Cmcgt9rl41YbrgebskWK5VJEvZLtXaLcO/v7hXeM439c+HSpNzw1ezxGO6vI5MSwSIUt9mOyk3sD+UOd2AM+GPGgFc2uzRQXWn35HvPu8xgmAwl0gjbvL9mVR9OP5jINKtU0a2fSdKle3haRjpyM7RoWKnswVLEZKkcsdMVoHFPDkGoW7QTrlTzVhyZGHRkPgw/XzByCagTcKlrKzte1ANsbYl9v0vd9p6Z5btvmcZ8aARapo8E+pwacY0SyhtjddhGAiSyGXYA6qACq/Sx4lhnIpnxlwnZtaSSJFHbywRtJFPEqxtEyKWByoHd5cx0x99MOKeGvezHLFM9vdQkmGdAGxuGGV1bk6HllT5fHKm74W1C8Aivr2M22fykdvEYzKB9V3Lkqp8QuMjPOgLDwrfvcWVtPIAHlhjdsDAyyAnA8smmteYowoCqAFAAAHIADoB6V6oAooooBTxRDK1tIYQDKo3ICM5I5lcZHUZA59SKyu148blvhU+qMR9wIP41tVYn7R+HfdbgyIPyMxLL5K3Vl/4h6ZH1arMdo+hXevON365F3oedObdGou9fNfPqXbgvjOCd+w76OclA4HPHMgEE88c/kau1fNMMrIyshKspBUjqCDkEfOt24L4lW+gDchKmBKvkfMfmtgkfMeFb8Go06apLctw0to/ZPaw3Pf3P7+Y8ggRM7FC5OTgAZPny8a5394sMbSP0UfefAD1NSKqvE79rcQ2/1cgt8z+xQf61Z4mrsad4rPcvFlG3ZEzR7IzAzzjLSDCr4Kh8B+kOvmPiab29lFH9CNF8O6oH4CuwFftZ0qMYJcXz4hKxVOK9CZi06HJwNy+gGMr8h0/wDqqfWqS2+XV97Dbnug91s/aHjWc6zYmGZ0xgZJX1U9MfDp8qo9KYVQltYre8/Hn78zVOPElcK3xinUZ7sndI9T9E/HPL5mtDrK7E/lY/01/wB4VqlStDzbpyi+D8zKnuCiis99rHGYtYjbQt/jEq4Yg/yaHqfRj0HlzPgM3dOm6klFGUpKKuzN/ajxCLy+bYcxQjs0PgcHvt825Z8QqmtI9kHChtYDcSriacDAI5pH1APkW+kR+iOoqqeyzgAzsl3cpiBcGKMj+UI6MR/NjqB9b9H6W21NxVZRiqMOG/15mmlBt68goooqvJBU/aazCyAV3TdPboWRijYaZFOCpyMgkUo4j02XSYzfW11cyRxFTPbzymVXjLANsLnKSAHcCDz29D0Ng4+02e4tNlugeRZYZApYKD2ciuRk9OQpTf6XqOpbIruKG1s9ytNGkplkm2kMEzsVVjJGSRz5AedAVLTryzd7o3U+pdoLq4A7FrwoEEhCgdmCowPDwrV9fci1nIJBEUhBBwQdh5j1qn6Muq2fvEcenxzI9zPKrm6VMiSQsO72ZxyPnVz1iBpLeZF5s8bqvxKkD9dAQeCZWfTrJmYszW0JZiSSSY1JJJ5knzqo6NxRO+pGZ/8AN907Wluc8u0gyQ/XGJW7dRjmdi56DPWxj1hdPWyWzjidbdIUnFyrYICxl9uwEYXcwwTzAHrXe/8AZpD7r2UE1yrxqDBuuJSiyJzRthbYMNz5Dlk4oC8zyhFZj0UEn4AZrPuHeHzqsK3t/LM3bjfFbxzSRxwxk90DYVLORzLnzAxyq9ac0jwoZ0CyFB2iAhgGx3gD4jOflVMsLXU9LX3e3tlvrQE9j+XWKWJSSdj9pydQTgEHOPuADm6aPSbGZw8siRgsglkaRizYCxqTzwWIAHPrSfgzULpba6tL1s3lupcsCe8kymRWU8s7W3py6bBXq/0i+1I2q3kQtoEZppUjmy+5RiFN6EHKks5IGOS458686lwU8M8VzaNNLIVeCcTTtIWhdT0aVjjZJtbaCM5agI19eyjhkSiR+19zRu03HdnC892c59aLHQxe3mo9pc3cfZyxrH2NxJGFBgjbkAducknpUYaVqj6U2nPZRpi2ESyi5VtzKFA7uwYBwfrHFM4rbU7a7vGgtIpY7iRHV3uAmNsSIcqEYnmp8RQHK04nmsY9QhunM72YRoZCAGmWYERIwX/vN42EgDOQcdSe3A+oXKwXNnetuvLYbmfn30lUyKwOADhi6cumwUuXgK5nuFa8kDdo/b3UkLMg3xrsghhwQ6pHud9x5k48aZXnBrwXMVzaNNKxVoZxNO8hMLgkEGVjjY+GwOuWoBZwxwpLPp9tcw395FdPCrhjO8iFyvR45NylM+GKuHBOtte2UNw6hXYEOo6B0Yo+OZ5blJHM8sVVtFtdbSyis0gt7cpGsZuGnMhAAwWWNU+njmAWxnGaufDmjR2VtFbRZ2RLgE9SepY+rMST6mgKJwzoHvr6hI93exul/cRoYrmRQqqVIAXJXA3HljpypZrWtTbYra9ml3W992M0tv2ivLGYGkjbbF3gxyMqM8xT3SLPVrR7xILSB1nu5p0lkuMACQjG5FQseS56jrivNzwneQJbyxhbu7F21zcEuIlYtE0eFJB2qoKgDB6eGeQC5rqBTZ+5zXuG1C3WX3hrkZUpMdo7bGVOOYHLkufCtWqga/Fql0lu5sI0ktruKYJ70rB1VJQ3e7MbcFl8D19Kt2hXVzJGTc2627hiAiyiUFcDvbgq45kjGPD1oCr+0nU7vMNpYc7o5uG9I4MMAeYP5STZGPA94HlXHUtdk1I2VvaTNBHdQtcTSoR2ixrtXYhwQHLttLfV2nr0qVa8HtPcXN1dPNHI77IlguJI9sCckDGNhksdzkc8FqUR8EXlrMXsmXEDl7btnLB0mA7eCU/SHfUSK/Pmxz5gCbqvCNjaBWTUJbGYnKyPdE7yMZ3JM5RxzGRjxFLOJdTtJNVHvF+0VqbBXjeK6aNWft3XcpjYBmwD0z09Kma5HqWooIZNIt4WwQLi4lhnEWcAtGgUsWI5joMgZr8m9m4acR8xbJp8cEcoYCRJo5jIsgxghhybIwOo6GgIWmajf3UdpY9vLF23byPckbJzbRybYyMqNskgZe9gEABueebzUOAVhRpbC4uIbpAWVmnkkWQgfRlWQsCp9AMdfDFF1o2oyx2t1+Sj1K23KwJzFOjYDAleahsK45d05GPEeby91q7QwLYpZbxte4e4SXap5ExpGMl8cxuwM/fQFk4T1j3yzgudu0yxhivkehA9Mg0VJ0XTI7WCKCPOyJFRc9SAMZPqepooCbUDXNJjuoXhlHdYdR1U+DD1BqfRRq5lGTi1KO9Hztrujy2kzQyjmOasOjr4Mvp6eByK/ND1iW0mWaI94ciD0ZfFW9D+o4PhW58TcPQ3sXZyDDDmjjqh8x5g+I8fuIxDiDQp7OTs5l6/RcfRceanz8x1H3EwqlNwd0ddgsdTxcNSf6uK5m48Oa9DexCSI+joeqHyP7D41W9YuOy1De3RWQ/LaAf21lujatNayiWFtrDkR1DDyYeI/uMHnV0u+JYb0o4GyXbteM+Y5gqfrA5PqMdPONj6jlRTW+LTKLSWi50Pbp5x+K8fqao790kDdyyAMc/h4c6ra8YoCQ0Trg4PTI+IOKg8OcSdmBFNnYOSt12+h9Pw/B7qWiQXQ3g4Yjk6YOfj4H8a2f5FTEU1LDySa3xfr+ypu2siLJxjAOiyH5KPxaknEWurcIqpuAzllOORGcYx1zn9QqTJwZJnlKhHqCP315HBsv8AOJ/tfuqFVePqRcJRyfh9TF6zEFn/ACifpL+IrVapsPB8gZT2iciD0Pgaf6jpbT915nSPxSI7Cw8mfm+P0CnzqXorD1KSltFa9j2CaK5xfxz2Lm1skNxenltQbhH4ZfHiPLw+sQOqfhL2ZEye9am3bTMdxiJ3LnzkPRz+aO6MfWGMX/SdIt7RNkESRJ47QBn1Y9SfUk1X9X43Xf7vYp7zcNyG3+TX1ZvEDxwceZFXTxCpx1YZX48WbqWFnXlkr26LvZYtS1JIAucs7nbHGuNznyUenUk4AHMkCpFsH29/G48yB0HoM8yB5nr1wOgT8PaE0JM1xJ2104w8ngo67Ix9VB8snmfAB7WhXebM6ihH2Yu/f9O7zCiiivTUFFFFAFFFFAFFFFAFFFFAFFFFAFFFFAFFFFAFFFFAFFFFAFFFFAFFFFAFFFFAFFFFAFFFFAFFFFAFRdS0+K4jMcyB0PUH8QeoPqOYqVRQ9TcXdbzI+JfZrNES9qe1j+wSA4+Hg4+4+hqiSxsrFWBVlPNWBBB9QeYNfS9L9W0S3uRieJH8iRzHwYd4fI1HnQT3F5htNzgtWsr963/R/Awqz1yROTd8evX7/wB+af6XxYIzlJHjJ6gjIPxxkffVk1L2VwNkwTvH+a4Dr8ujfeTVY1T2dXUIz2kLL55cH7thH66gVMAr6yVnzWRtnT0ZindPVl3ZfYtlp7REH8oYm9Q4X9Rz+yp6+0Sy8SR8Ch/4qxu7tWjOGxn0/wDqpmlaHLcHEZQfpEj8FNbIOsstdvxSPXoWhFazqO3uNTl9pdiv86fgg/HNJtT9q4wfd7c/pSsBj+iuc/1hUfTvZVKcGe4RR4iNSx+TNjH9U1ctE4KsrUhki3yD68nePxH1VPqoFSoqq97I0lo2huvN/D5fMo9rpuq6sQZ5Gitz5japH5qDm/xc48ielaLw9w9b2SbIV5n6TnmzfpH9gwB4CmtFbo00s+JBxGNnVWokox7K3fcKKKKzIYUUUUAUUUUAUUUUAUUUUAUUUUAUUUUAUUUUAUUUUAUUUUAUUUUAUUUUAUUUUAUUUUAUUUUAUUUU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2375683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EVALUACIÓN ECONÓMICA-FINANCIERA</a:t>
            </a:r>
            <a:r>
              <a:rPr lang="es-ES" b="1" dirty="0"/>
              <a:t/>
            </a:r>
            <a:br>
              <a:rPr lang="es-ES" b="1" dirty="0"/>
            </a:b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63824170"/>
              </p:ext>
            </p:extLst>
          </p:nvPr>
        </p:nvGraphicFramePr>
        <p:xfrm>
          <a:off x="1085457" y="2104192"/>
          <a:ext cx="7780421" cy="4488897"/>
        </p:xfrm>
        <a:graphic>
          <a:graphicData uri="http://schemas.openxmlformats.org/drawingml/2006/table">
            <a:tbl>
              <a:tblPr firstRow="1" firstCol="1" bandRow="1">
                <a:tableStyleId>{5C22544A-7EE6-4342-B048-85BDC9FD1C3A}</a:tableStyleId>
              </a:tblPr>
              <a:tblGrid>
                <a:gridCol w="1138990"/>
                <a:gridCol w="4464469"/>
                <a:gridCol w="2176962"/>
              </a:tblGrid>
              <a:tr h="321688">
                <a:tc>
                  <a:txBody>
                    <a:bodyPr/>
                    <a:lstStyle/>
                    <a:p>
                      <a:pPr indent="252095" algn="ctr">
                        <a:lnSpc>
                          <a:spcPct val="150000"/>
                        </a:lnSpc>
                        <a:spcAft>
                          <a:spcPts val="0"/>
                        </a:spcAft>
                      </a:pPr>
                      <a:r>
                        <a:rPr lang="es-ES" sz="1800" dirty="0">
                          <a:solidFill>
                            <a:schemeClr val="tx1"/>
                          </a:solidFill>
                          <a:effectLst/>
                        </a:rPr>
                        <a:t>ÍTEM</a:t>
                      </a:r>
                      <a:endParaRPr lang="es-ES" sz="2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solidFill>
                            <a:schemeClr val="tx1"/>
                          </a:solidFill>
                          <a:effectLst/>
                        </a:rPr>
                        <a:t>DESCRIPCIÓN</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solidFill>
                            <a:schemeClr val="tx1"/>
                          </a:solidFill>
                          <a:effectLst/>
                        </a:rPr>
                        <a:t>VALOR</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1688">
                <a:tc>
                  <a:txBody>
                    <a:bodyPr/>
                    <a:lstStyle/>
                    <a:p>
                      <a:pPr indent="252095" algn="ctr">
                        <a:lnSpc>
                          <a:spcPct val="150000"/>
                        </a:lnSpc>
                        <a:spcAft>
                          <a:spcPts val="0"/>
                        </a:spcAft>
                      </a:pPr>
                      <a:r>
                        <a:rPr lang="es-ES" sz="1800">
                          <a:solidFill>
                            <a:schemeClr val="tx1"/>
                          </a:solidFill>
                          <a:effectLst/>
                        </a:rPr>
                        <a:t>1</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800">
                          <a:solidFill>
                            <a:schemeClr val="tx1"/>
                          </a:solidFill>
                          <a:effectLst/>
                        </a:rPr>
                        <a:t>Centro de acopio*</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a:solidFill>
                            <a:schemeClr val="tx1"/>
                          </a:solidFill>
                          <a:effectLst/>
                        </a:rPr>
                        <a:t>5,882.20</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1688">
                <a:tc>
                  <a:txBody>
                    <a:bodyPr/>
                    <a:lstStyle/>
                    <a:p>
                      <a:pPr indent="252095" algn="ctr">
                        <a:lnSpc>
                          <a:spcPct val="150000"/>
                        </a:lnSpc>
                        <a:spcAft>
                          <a:spcPts val="0"/>
                        </a:spcAft>
                      </a:pPr>
                      <a:r>
                        <a:rPr lang="es-ES" sz="1800">
                          <a:solidFill>
                            <a:schemeClr val="tx1"/>
                          </a:solidFill>
                          <a:effectLst/>
                        </a:rPr>
                        <a:t>2</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800">
                          <a:solidFill>
                            <a:schemeClr val="tx1"/>
                          </a:solidFill>
                          <a:effectLst/>
                        </a:rPr>
                        <a:t>Maquinaria y equipos</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a:solidFill>
                            <a:schemeClr val="tx1"/>
                          </a:solidFill>
                          <a:effectLst/>
                        </a:rPr>
                        <a:t>32,190.00</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1688">
                <a:tc>
                  <a:txBody>
                    <a:bodyPr/>
                    <a:lstStyle/>
                    <a:p>
                      <a:pPr indent="252095" algn="ctr">
                        <a:lnSpc>
                          <a:spcPct val="150000"/>
                        </a:lnSpc>
                        <a:spcAft>
                          <a:spcPts val="0"/>
                        </a:spcAft>
                      </a:pPr>
                      <a:r>
                        <a:rPr lang="es-ES" sz="1800">
                          <a:solidFill>
                            <a:schemeClr val="tx1"/>
                          </a:solidFill>
                          <a:effectLst/>
                        </a:rPr>
                        <a:t>3</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800">
                          <a:solidFill>
                            <a:schemeClr val="tx1"/>
                          </a:solidFill>
                          <a:effectLst/>
                        </a:rPr>
                        <a:t>Muebles y Equipo de oficina</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a:solidFill>
                            <a:schemeClr val="tx1"/>
                          </a:solidFill>
                          <a:effectLst/>
                        </a:rPr>
                        <a:t>2,000.00</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21688">
                <a:tc>
                  <a:txBody>
                    <a:bodyPr/>
                    <a:lstStyle/>
                    <a:p>
                      <a:pPr indent="252095" algn="ctr">
                        <a:lnSpc>
                          <a:spcPct val="150000"/>
                        </a:lnSpc>
                        <a:spcAft>
                          <a:spcPts val="0"/>
                        </a:spcAft>
                      </a:pPr>
                      <a:r>
                        <a:rPr lang="es-ES" sz="1800">
                          <a:solidFill>
                            <a:schemeClr val="tx1"/>
                          </a:solidFill>
                          <a:effectLst/>
                        </a:rPr>
                        <a:t>4</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800">
                          <a:solidFill>
                            <a:schemeClr val="tx1"/>
                          </a:solidFill>
                          <a:effectLst/>
                        </a:rPr>
                        <a:t>Equipo de Computación</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a:solidFill>
                            <a:schemeClr val="tx1"/>
                          </a:solidFill>
                          <a:effectLst/>
                        </a:rPr>
                        <a:t>1,380.00</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88296">
                <a:tc>
                  <a:txBody>
                    <a:bodyPr/>
                    <a:lstStyle/>
                    <a:p>
                      <a:pPr indent="252095" algn="ctr">
                        <a:lnSpc>
                          <a:spcPct val="150000"/>
                        </a:lnSpc>
                        <a:spcAft>
                          <a:spcPts val="0"/>
                        </a:spcAft>
                      </a:pPr>
                      <a:r>
                        <a:rPr lang="es-ES" sz="1800">
                          <a:solidFill>
                            <a:schemeClr val="tx1"/>
                          </a:solidFill>
                          <a:effectLst/>
                        </a:rPr>
                        <a:t>5</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800">
                          <a:solidFill>
                            <a:schemeClr val="tx1"/>
                          </a:solidFill>
                          <a:effectLst/>
                        </a:rPr>
                        <a:t>Vehículo</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a:solidFill>
                            <a:schemeClr val="tx1"/>
                          </a:solidFill>
                          <a:effectLst/>
                        </a:rPr>
                        <a:t>          13,500.00   </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88296">
                <a:tc>
                  <a:txBody>
                    <a:bodyPr/>
                    <a:lstStyle/>
                    <a:p>
                      <a:pPr indent="252095" algn="ctr">
                        <a:lnSpc>
                          <a:spcPct val="150000"/>
                        </a:lnSpc>
                        <a:spcAft>
                          <a:spcPts val="0"/>
                        </a:spcAft>
                      </a:pPr>
                      <a:r>
                        <a:rPr lang="es-ES" sz="1800">
                          <a:solidFill>
                            <a:schemeClr val="tx1"/>
                          </a:solidFill>
                          <a:effectLst/>
                        </a:rPr>
                        <a:t>6</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800">
                          <a:solidFill>
                            <a:schemeClr val="tx1"/>
                          </a:solidFill>
                          <a:effectLst/>
                        </a:rPr>
                        <a:t>Capital de trabajo</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a:solidFill>
                            <a:schemeClr val="tx1"/>
                          </a:solidFill>
                          <a:effectLst/>
                        </a:rPr>
                        <a:t>          75,878.37   </a:t>
                      </a:r>
                      <a:endParaRPr lang="es-ES" sz="2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054905">
                <a:tc gridSpan="2">
                  <a:txBody>
                    <a:bodyPr/>
                    <a:lstStyle/>
                    <a:p>
                      <a:pPr indent="252095" algn="ctr">
                        <a:lnSpc>
                          <a:spcPct val="150000"/>
                        </a:lnSpc>
                        <a:spcAft>
                          <a:spcPts val="0"/>
                        </a:spcAft>
                      </a:pPr>
                      <a:r>
                        <a:rPr lang="es-ES" sz="1800" dirty="0">
                          <a:solidFill>
                            <a:schemeClr val="tx1"/>
                          </a:solidFill>
                          <a:effectLst/>
                        </a:rPr>
                        <a:t>TOTAL</a:t>
                      </a:r>
                      <a:endParaRPr lang="es-ES" sz="2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indent="252095" algn="r">
                        <a:lnSpc>
                          <a:spcPct val="150000"/>
                        </a:lnSpc>
                        <a:spcAft>
                          <a:spcPts val="0"/>
                        </a:spcAft>
                      </a:pPr>
                      <a:r>
                        <a:rPr lang="es-ES" sz="1800" dirty="0">
                          <a:solidFill>
                            <a:schemeClr val="tx1"/>
                          </a:solidFill>
                          <a:effectLst/>
                        </a:rPr>
                        <a:t>  </a:t>
                      </a:r>
                      <a:endParaRPr lang="es-ES" sz="2800" dirty="0">
                        <a:solidFill>
                          <a:schemeClr val="tx1"/>
                        </a:solidFill>
                        <a:effectLst/>
                      </a:endParaRPr>
                    </a:p>
                    <a:p>
                      <a:pPr indent="252095" algn="r">
                        <a:lnSpc>
                          <a:spcPct val="150000"/>
                        </a:lnSpc>
                        <a:spcAft>
                          <a:spcPts val="0"/>
                        </a:spcAft>
                      </a:pPr>
                      <a:r>
                        <a:rPr lang="es-ES" sz="1800" dirty="0">
                          <a:solidFill>
                            <a:schemeClr val="tx1"/>
                          </a:solidFill>
                          <a:effectLst/>
                        </a:rPr>
                        <a:t>$      130,830.57 </a:t>
                      </a:r>
                      <a:endParaRPr lang="es-ES" sz="2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Marcador de contenido 2"/>
          <p:cNvSpPr txBox="1">
            <a:spLocks/>
          </p:cNvSpPr>
          <p:nvPr/>
        </p:nvSpPr>
        <p:spPr>
          <a:xfrm>
            <a:off x="934008" y="1540294"/>
            <a:ext cx="8596668" cy="3901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_tradnl" smtClean="0"/>
              <a:t>INVERSIÓN INICIAL</a:t>
            </a:r>
            <a:endParaRPr lang="es-ES" dirty="0"/>
          </a:p>
        </p:txBody>
      </p:sp>
    </p:spTree>
    <p:extLst>
      <p:ext uri="{BB962C8B-B14F-4D97-AF65-F5344CB8AC3E}">
        <p14:creationId xmlns:p14="http://schemas.microsoft.com/office/powerpoint/2010/main" val="41368471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Centro de acopio</a:t>
            </a:r>
            <a:endParaRPr lang="es-ES" dirty="0"/>
          </a:p>
        </p:txBody>
      </p:sp>
      <p:pic>
        <p:nvPicPr>
          <p:cNvPr id="6" name="Imagen 5"/>
          <p:cNvPicPr>
            <a:picLocks noChangeAspect="1"/>
          </p:cNvPicPr>
          <p:nvPr/>
        </p:nvPicPr>
        <p:blipFill>
          <a:blip r:embed="rId3"/>
          <a:stretch>
            <a:fillRect/>
          </a:stretch>
        </p:blipFill>
        <p:spPr>
          <a:xfrm>
            <a:off x="677334" y="1451812"/>
            <a:ext cx="9557530" cy="4799512"/>
          </a:xfrm>
          <a:prstGeom prst="rect">
            <a:avLst/>
          </a:prstGeom>
        </p:spPr>
      </p:pic>
      <p:pic>
        <p:nvPicPr>
          <p:cNvPr id="7" name="Imagen 6"/>
          <p:cNvPicPr>
            <a:picLocks noChangeAspect="1"/>
          </p:cNvPicPr>
          <p:nvPr/>
        </p:nvPicPr>
        <p:blipFill>
          <a:blip r:embed="rId4"/>
          <a:stretch>
            <a:fillRect/>
          </a:stretch>
        </p:blipFill>
        <p:spPr>
          <a:xfrm>
            <a:off x="2042360" y="1270000"/>
            <a:ext cx="6827477" cy="5697279"/>
          </a:xfrm>
          <a:prstGeom prst="rect">
            <a:avLst/>
          </a:prstGeom>
        </p:spPr>
      </p:pic>
    </p:spTree>
    <p:extLst>
      <p:ext uri="{BB962C8B-B14F-4D97-AF65-F5344CB8AC3E}">
        <p14:creationId xmlns:p14="http://schemas.microsoft.com/office/powerpoint/2010/main" val="73446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5460" y="195180"/>
            <a:ext cx="8596668" cy="1320800"/>
          </a:xfrm>
        </p:spPr>
        <p:txBody>
          <a:bodyPr/>
          <a:lstStyle/>
          <a:p>
            <a:r>
              <a:rPr lang="es-ES_tradnl" dirty="0" smtClean="0"/>
              <a:t>Activos Fijos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85232797"/>
              </p:ext>
            </p:extLst>
          </p:nvPr>
        </p:nvGraphicFramePr>
        <p:xfrm>
          <a:off x="4206597" y="163094"/>
          <a:ext cx="5274288" cy="2722408"/>
        </p:xfrm>
        <a:graphic>
          <a:graphicData uri="http://schemas.openxmlformats.org/drawingml/2006/table">
            <a:tbl>
              <a:tblPr firstRow="1" firstCol="1" bandRow="1">
                <a:tableStyleId>{5C22544A-7EE6-4342-B048-85BDC9FD1C3A}</a:tableStyleId>
              </a:tblPr>
              <a:tblGrid>
                <a:gridCol w="709190"/>
                <a:gridCol w="1925053"/>
                <a:gridCol w="586655"/>
                <a:gridCol w="1026695"/>
                <a:gridCol w="1026695"/>
              </a:tblGrid>
              <a:tr h="209416">
                <a:tc rowSpan="3">
                  <a:txBody>
                    <a:bodyPr/>
                    <a:lstStyle/>
                    <a:p>
                      <a:pPr indent="252095" algn="ctr">
                        <a:lnSpc>
                          <a:spcPct val="150000"/>
                        </a:lnSpc>
                        <a:spcAft>
                          <a:spcPts val="0"/>
                        </a:spcAft>
                      </a:pPr>
                      <a:r>
                        <a:rPr lang="es-ES" sz="900" dirty="0">
                          <a:solidFill>
                            <a:schemeClr val="tx1"/>
                          </a:solidFill>
                          <a:effectLst/>
                        </a:rPr>
                        <a:t>ÍTEM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900" dirty="0">
                          <a:solidFill>
                            <a:schemeClr val="tx1"/>
                          </a:solidFill>
                          <a:effectLst/>
                        </a:rPr>
                        <a:t>DESCRIPCIÓN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indent="0" algn="ctr">
                        <a:lnSpc>
                          <a:spcPct val="150000"/>
                        </a:lnSpc>
                        <a:spcAft>
                          <a:spcPts val="0"/>
                        </a:spcAft>
                      </a:pPr>
                      <a:r>
                        <a:rPr lang="es-ES" sz="900" dirty="0">
                          <a:solidFill>
                            <a:schemeClr val="tx1"/>
                          </a:solidFill>
                          <a:effectLst/>
                        </a:rPr>
                        <a:t>CANT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252095" algn="ctr">
                        <a:lnSpc>
                          <a:spcPct val="150000"/>
                        </a:lnSpc>
                        <a:spcAft>
                          <a:spcPts val="0"/>
                        </a:spcAft>
                      </a:pPr>
                      <a:r>
                        <a:rPr lang="es-ES" sz="900">
                          <a:solidFill>
                            <a:schemeClr val="tx1"/>
                          </a:solidFill>
                          <a:effectLst/>
                        </a:rPr>
                        <a:t>COSTO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0941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900">
                          <a:solidFill>
                            <a:schemeClr val="tx1"/>
                          </a:solidFill>
                          <a:effectLst/>
                        </a:rPr>
                        <a:t>UNITARIO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TOTAL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900">
                          <a:solidFill>
                            <a:schemeClr val="tx1"/>
                          </a:solidFill>
                          <a:effectLst/>
                        </a:rPr>
                        <a:t>($)</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1</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Secadora</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16,000.00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16,000.00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2</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Pallets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20.00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300.00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3</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Carreta</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30.00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90.00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4</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Paletas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20.00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5</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Rastrillos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20.00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80.00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6</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Clasificadora</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4,500.00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4,500.00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7</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Medidor de humedad</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dirty="0">
                          <a:solidFill>
                            <a:schemeClr val="tx1"/>
                          </a:solidFill>
                          <a:effectLst/>
                        </a:rPr>
                        <a:t>1</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1,600.00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1,600.00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8</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Selladora para ensacar y sellar</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8,000.00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8,000.00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a:txBody>
                    <a:bodyPr/>
                    <a:lstStyle/>
                    <a:p>
                      <a:pPr marL="0" indent="0" algn="ctr">
                        <a:lnSpc>
                          <a:spcPct val="150000"/>
                        </a:lnSpc>
                        <a:spcAft>
                          <a:spcPts val="0"/>
                        </a:spcAft>
                      </a:pPr>
                      <a:r>
                        <a:rPr lang="es-ES" sz="900" dirty="0">
                          <a:solidFill>
                            <a:schemeClr val="tx1"/>
                          </a:solidFill>
                          <a:effectLst/>
                        </a:rPr>
                        <a:t>9</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900" dirty="0">
                          <a:solidFill>
                            <a:schemeClr val="tx1"/>
                          </a:solidFill>
                          <a:effectLst/>
                        </a:rPr>
                        <a:t>Balanza electrónica digital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9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1,600.00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900">
                          <a:solidFill>
                            <a:schemeClr val="tx1"/>
                          </a:solidFill>
                          <a:effectLst/>
                        </a:rPr>
                        <a:t>1,600.00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9416">
                <a:tc gridSpan="4">
                  <a:txBody>
                    <a:bodyPr/>
                    <a:lstStyle/>
                    <a:p>
                      <a:pPr indent="252095" algn="r">
                        <a:lnSpc>
                          <a:spcPct val="150000"/>
                        </a:lnSpc>
                        <a:spcAft>
                          <a:spcPts val="0"/>
                        </a:spcAft>
                      </a:pPr>
                      <a:r>
                        <a:rPr lang="es-ES" sz="900" dirty="0">
                          <a:solidFill>
                            <a:schemeClr val="tx1"/>
                          </a:solidFill>
                          <a:effectLst/>
                        </a:rPr>
                        <a:t>SUBTOTAL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900" dirty="0">
                          <a:solidFill>
                            <a:schemeClr val="tx1"/>
                          </a:solidFill>
                          <a:effectLst/>
                        </a:rPr>
                        <a:t>$32,190.00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954923531"/>
              </p:ext>
            </p:extLst>
          </p:nvPr>
        </p:nvGraphicFramePr>
        <p:xfrm>
          <a:off x="2644692" y="2948940"/>
          <a:ext cx="5210526" cy="3909060"/>
        </p:xfrm>
        <a:graphic>
          <a:graphicData uri="http://schemas.openxmlformats.org/drawingml/2006/table">
            <a:tbl>
              <a:tblPr firstRow="1" firstCol="1" bandRow="1">
                <a:tableStyleId>{5C22544A-7EE6-4342-B048-85BDC9FD1C3A}</a:tableStyleId>
              </a:tblPr>
              <a:tblGrid>
                <a:gridCol w="577516"/>
                <a:gridCol w="1572126"/>
                <a:gridCol w="609600"/>
                <a:gridCol w="641684"/>
                <a:gridCol w="898358"/>
                <a:gridCol w="911242"/>
              </a:tblGrid>
              <a:tr h="204286">
                <a:tc gridSpan="6">
                  <a:txBody>
                    <a:bodyPr/>
                    <a:lstStyle/>
                    <a:p>
                      <a:pPr indent="252095" algn="ctr">
                        <a:lnSpc>
                          <a:spcPct val="150000"/>
                        </a:lnSpc>
                        <a:spcAft>
                          <a:spcPts val="0"/>
                        </a:spcAft>
                      </a:pPr>
                      <a:r>
                        <a:rPr lang="es-ES" sz="900" dirty="0">
                          <a:solidFill>
                            <a:schemeClr val="tx1"/>
                          </a:solidFill>
                          <a:effectLst/>
                        </a:rPr>
                        <a:t>Muebles y Equipo de oficina</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4286">
                <a:tc rowSpan="3">
                  <a:txBody>
                    <a:bodyPr/>
                    <a:lstStyle/>
                    <a:p>
                      <a:pPr marL="0" indent="0" algn="ctr">
                        <a:lnSpc>
                          <a:spcPct val="150000"/>
                        </a:lnSpc>
                        <a:spcAft>
                          <a:spcPts val="0"/>
                        </a:spcAft>
                      </a:pPr>
                      <a:r>
                        <a:rPr lang="es-ES" sz="900" dirty="0">
                          <a:solidFill>
                            <a:schemeClr val="tx1"/>
                          </a:solidFill>
                          <a:effectLst/>
                        </a:rPr>
                        <a:t>ÍTEM</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indent="252095" algn="ctr">
                        <a:lnSpc>
                          <a:spcPct val="150000"/>
                        </a:lnSpc>
                        <a:spcAft>
                          <a:spcPts val="0"/>
                        </a:spcAft>
                      </a:pPr>
                      <a:r>
                        <a:rPr lang="es-ES" sz="900" dirty="0">
                          <a:solidFill>
                            <a:schemeClr val="tx1"/>
                          </a:solidFill>
                          <a:effectLst/>
                        </a:rPr>
                        <a:t>DESCRIPCIÓN</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indent="252095" algn="ctr">
                        <a:lnSpc>
                          <a:spcPct val="150000"/>
                        </a:lnSpc>
                        <a:spcAft>
                          <a:spcPts val="0"/>
                        </a:spcAft>
                      </a:pPr>
                      <a:r>
                        <a:rPr lang="es-ES" sz="900" dirty="0">
                          <a:solidFill>
                            <a:schemeClr val="tx1"/>
                          </a:solidFill>
                          <a:effectLst/>
                        </a:rPr>
                        <a:t>U.</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marL="0" indent="0" algn="ctr">
                        <a:lnSpc>
                          <a:spcPct val="150000"/>
                        </a:lnSpc>
                        <a:spcAft>
                          <a:spcPts val="0"/>
                        </a:spcAft>
                      </a:pPr>
                      <a:r>
                        <a:rPr lang="es-ES" sz="900" dirty="0">
                          <a:solidFill>
                            <a:schemeClr val="tx1"/>
                          </a:solidFill>
                          <a:effectLst/>
                        </a:rPr>
                        <a:t>CANT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gridSpan="2">
                  <a:txBody>
                    <a:bodyPr/>
                    <a:lstStyle/>
                    <a:p>
                      <a:pPr indent="252095" algn="ctr">
                        <a:lnSpc>
                          <a:spcPct val="150000"/>
                        </a:lnSpc>
                        <a:spcAft>
                          <a:spcPts val="0"/>
                        </a:spcAft>
                      </a:pPr>
                      <a:r>
                        <a:rPr lang="es-ES" sz="900" dirty="0">
                          <a:solidFill>
                            <a:schemeClr val="tx1"/>
                          </a:solidFill>
                          <a:effectLst/>
                        </a:rPr>
                        <a:t>COSTO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r>
              <a:tr h="20428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indent="0" algn="ctr">
                        <a:lnSpc>
                          <a:spcPct val="150000"/>
                        </a:lnSpc>
                        <a:spcAft>
                          <a:spcPts val="0"/>
                        </a:spcAft>
                      </a:pPr>
                      <a:r>
                        <a:rPr lang="es-ES" sz="900" dirty="0">
                          <a:solidFill>
                            <a:schemeClr val="tx1"/>
                          </a:solidFill>
                          <a:effectLst/>
                        </a:rPr>
                        <a:t>UNITARIO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dirty="0">
                          <a:solidFill>
                            <a:schemeClr val="tx1"/>
                          </a:solidFill>
                          <a:effectLst/>
                        </a:rPr>
                        <a:t>TOTAL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900" dirty="0">
                          <a:solidFill>
                            <a:schemeClr val="tx1"/>
                          </a:solidFill>
                          <a:effectLst/>
                        </a:rPr>
                        <a: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a:txBody>
                    <a:bodyPr/>
                    <a:lstStyle/>
                    <a:p>
                      <a:pPr indent="252095" algn="ctr">
                        <a:lnSpc>
                          <a:spcPct val="150000"/>
                        </a:lnSpc>
                        <a:spcAft>
                          <a:spcPts val="0"/>
                        </a:spcAft>
                      </a:pPr>
                      <a:r>
                        <a:rPr lang="es-ES" sz="900" dirty="0" smtClean="0">
                          <a:solidFill>
                            <a:schemeClr val="tx1"/>
                          </a:solidFill>
                          <a:effectLst/>
                        </a:rPr>
                        <a:t>1</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l">
                        <a:lnSpc>
                          <a:spcPct val="150000"/>
                        </a:lnSpc>
                        <a:spcAft>
                          <a:spcPts val="0"/>
                        </a:spcAft>
                      </a:pPr>
                      <a:r>
                        <a:rPr lang="es-ES" sz="900">
                          <a:solidFill>
                            <a:schemeClr val="tx1"/>
                          </a:solidFill>
                          <a:effectLst/>
                        </a:rPr>
                        <a:t>Muebles y utilitarios</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marL="0" indent="0" algn="ctr">
                        <a:lnSpc>
                          <a:spcPct val="150000"/>
                        </a:lnSpc>
                        <a:spcAft>
                          <a:spcPts val="0"/>
                        </a:spcAft>
                      </a:pPr>
                      <a:r>
                        <a:rPr lang="es-ES" sz="900" dirty="0">
                          <a:solidFill>
                            <a:schemeClr val="tx1"/>
                          </a:solidFill>
                          <a:effectLst/>
                        </a:rPr>
                        <a:t>Unidad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a:solidFill>
                            <a:schemeClr val="tx1"/>
                          </a:solidFill>
                          <a:effectLst/>
                        </a:rPr>
                        <a:t>1.00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2,000.00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2,000.00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gridSpan="5">
                  <a:txBody>
                    <a:bodyPr/>
                    <a:lstStyle/>
                    <a:p>
                      <a:pPr indent="252095" algn="r">
                        <a:lnSpc>
                          <a:spcPct val="150000"/>
                        </a:lnSpc>
                        <a:spcAft>
                          <a:spcPts val="0"/>
                        </a:spcAft>
                      </a:pPr>
                      <a:r>
                        <a:rPr lang="es-ES" sz="900">
                          <a:solidFill>
                            <a:schemeClr val="tx1"/>
                          </a:solidFill>
                          <a:effectLst/>
                        </a:rPr>
                        <a:t>SUBTOTAL</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900">
                          <a:solidFill>
                            <a:schemeClr val="tx1"/>
                          </a:solidFill>
                          <a:effectLst/>
                        </a:rPr>
                        <a:t>2,000.00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gridSpan="6">
                  <a:txBody>
                    <a:bodyPr/>
                    <a:lstStyle/>
                    <a:p>
                      <a:pPr indent="252095" algn="ctr">
                        <a:lnSpc>
                          <a:spcPct val="150000"/>
                        </a:lnSpc>
                        <a:spcAft>
                          <a:spcPts val="0"/>
                        </a:spcAft>
                      </a:pPr>
                      <a:r>
                        <a:rPr lang="es-ES" sz="900">
                          <a:solidFill>
                            <a:schemeClr val="tx1"/>
                          </a:solidFill>
                          <a:effectLst/>
                        </a:rPr>
                        <a:t>Equipo de Computación</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4286">
                <a:tc rowSpan="3">
                  <a:txBody>
                    <a:bodyPr/>
                    <a:lstStyle/>
                    <a:p>
                      <a:pPr marL="0" indent="0" algn="ctr">
                        <a:lnSpc>
                          <a:spcPct val="150000"/>
                        </a:lnSpc>
                        <a:spcAft>
                          <a:spcPts val="0"/>
                        </a:spcAft>
                      </a:pPr>
                      <a:r>
                        <a:rPr lang="es-ES" sz="900" dirty="0">
                          <a:solidFill>
                            <a:schemeClr val="tx1"/>
                          </a:solidFill>
                          <a:effectLst/>
                        </a:rPr>
                        <a:t>ÍTEM</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indent="252095" algn="ctr">
                        <a:lnSpc>
                          <a:spcPct val="150000"/>
                        </a:lnSpc>
                        <a:spcAft>
                          <a:spcPts val="0"/>
                        </a:spcAft>
                      </a:pPr>
                      <a:r>
                        <a:rPr lang="es-ES" sz="900" dirty="0">
                          <a:solidFill>
                            <a:schemeClr val="tx1"/>
                          </a:solidFill>
                          <a:effectLst/>
                        </a:rPr>
                        <a:t>DESCRIPCIÓN</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indent="252095" algn="ctr">
                        <a:lnSpc>
                          <a:spcPct val="150000"/>
                        </a:lnSpc>
                        <a:spcAft>
                          <a:spcPts val="0"/>
                        </a:spcAft>
                      </a:pPr>
                      <a:r>
                        <a:rPr lang="es-ES" sz="900" dirty="0">
                          <a:solidFill>
                            <a:schemeClr val="tx1"/>
                          </a:solidFill>
                          <a:effectLst/>
                        </a:rPr>
                        <a:t>U.</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marL="0" indent="0" algn="ctr">
                        <a:lnSpc>
                          <a:spcPct val="150000"/>
                        </a:lnSpc>
                        <a:spcAft>
                          <a:spcPts val="0"/>
                        </a:spcAft>
                      </a:pPr>
                      <a:r>
                        <a:rPr lang="es-ES" sz="900" dirty="0">
                          <a:solidFill>
                            <a:schemeClr val="tx1"/>
                          </a:solidFill>
                          <a:effectLst/>
                        </a:rPr>
                        <a:t>CANT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gridSpan="2">
                  <a:txBody>
                    <a:bodyPr/>
                    <a:lstStyle/>
                    <a:p>
                      <a:pPr indent="252095" algn="ctr">
                        <a:lnSpc>
                          <a:spcPct val="150000"/>
                        </a:lnSpc>
                        <a:spcAft>
                          <a:spcPts val="0"/>
                        </a:spcAft>
                      </a:pPr>
                      <a:r>
                        <a:rPr lang="es-ES" sz="900" dirty="0">
                          <a:solidFill>
                            <a:schemeClr val="tx1"/>
                          </a:solidFill>
                          <a:effectLst/>
                        </a:rPr>
                        <a:t>COSTO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r>
              <a:tr h="20428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900">
                          <a:solidFill>
                            <a:schemeClr val="tx1"/>
                          </a:solidFill>
                          <a:effectLst/>
                        </a:rPr>
                        <a:t>UNITARIO</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dirty="0">
                          <a:solidFill>
                            <a:schemeClr val="tx1"/>
                          </a:solidFill>
                          <a:effectLst/>
                        </a:rPr>
                        <a:t>TOTAL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9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dirty="0">
                          <a:solidFill>
                            <a:schemeClr val="tx1"/>
                          </a:solidFill>
                          <a:effectLst/>
                        </a:rPr>
                        <a: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a:txBody>
                    <a:bodyPr/>
                    <a:lstStyle/>
                    <a:p>
                      <a:pPr indent="252095" algn="ctr">
                        <a:lnSpc>
                          <a:spcPct val="150000"/>
                        </a:lnSpc>
                        <a:spcAft>
                          <a:spcPts val="0"/>
                        </a:spcAft>
                      </a:pPr>
                      <a:r>
                        <a:rPr lang="es-ES" sz="900" dirty="0" smtClean="0">
                          <a:solidFill>
                            <a:schemeClr val="tx1"/>
                          </a:solidFill>
                          <a:effectLst/>
                        </a:rPr>
                        <a:t>1</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l">
                        <a:lnSpc>
                          <a:spcPct val="150000"/>
                        </a:lnSpc>
                        <a:spcAft>
                          <a:spcPts val="0"/>
                        </a:spcAft>
                      </a:pPr>
                      <a:r>
                        <a:rPr lang="es-ES" sz="900">
                          <a:solidFill>
                            <a:schemeClr val="tx1"/>
                          </a:solidFill>
                          <a:effectLst/>
                        </a:rPr>
                        <a:t>Computadora</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marL="0" indent="0" algn="ctr">
                        <a:lnSpc>
                          <a:spcPct val="150000"/>
                        </a:lnSpc>
                        <a:spcAft>
                          <a:spcPts val="0"/>
                        </a:spcAft>
                      </a:pPr>
                      <a:r>
                        <a:rPr lang="es-ES" sz="900" dirty="0">
                          <a:solidFill>
                            <a:schemeClr val="tx1"/>
                          </a:solidFill>
                          <a:effectLst/>
                        </a:rPr>
                        <a:t>Unidad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a:solidFill>
                            <a:schemeClr val="tx1"/>
                          </a:solidFill>
                          <a:effectLst/>
                        </a:rPr>
                        <a:t>1.00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1,200.00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1,200.00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a:txBody>
                    <a:bodyPr/>
                    <a:lstStyle/>
                    <a:p>
                      <a:pPr indent="252095" algn="ctr">
                        <a:lnSpc>
                          <a:spcPct val="150000"/>
                        </a:lnSpc>
                        <a:spcAft>
                          <a:spcPts val="0"/>
                        </a:spcAft>
                      </a:pPr>
                      <a:r>
                        <a:rPr lang="es-ES" sz="900" dirty="0" smtClean="0">
                          <a:solidFill>
                            <a:schemeClr val="tx1"/>
                          </a:solidFill>
                          <a:effectLst/>
                        </a:rPr>
                        <a:t>2</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l">
                        <a:lnSpc>
                          <a:spcPct val="150000"/>
                        </a:lnSpc>
                        <a:spcAft>
                          <a:spcPts val="0"/>
                        </a:spcAft>
                      </a:pPr>
                      <a:r>
                        <a:rPr lang="es-ES" sz="900">
                          <a:solidFill>
                            <a:schemeClr val="tx1"/>
                          </a:solidFill>
                          <a:effectLst/>
                        </a:rPr>
                        <a:t>Impresora multifunción</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marL="0" indent="0" algn="ctr">
                        <a:lnSpc>
                          <a:spcPct val="150000"/>
                        </a:lnSpc>
                        <a:spcAft>
                          <a:spcPts val="0"/>
                        </a:spcAft>
                      </a:pPr>
                      <a:r>
                        <a:rPr lang="es-ES" sz="900" dirty="0">
                          <a:solidFill>
                            <a:schemeClr val="tx1"/>
                          </a:solidFill>
                          <a:effectLst/>
                        </a:rPr>
                        <a:t>Unidad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a:solidFill>
                            <a:schemeClr val="tx1"/>
                          </a:solidFill>
                          <a:effectLst/>
                        </a:rPr>
                        <a:t>1.00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180.00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180.00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gridSpan="5">
                  <a:txBody>
                    <a:bodyPr/>
                    <a:lstStyle/>
                    <a:p>
                      <a:pPr indent="252095" algn="r">
                        <a:lnSpc>
                          <a:spcPct val="150000"/>
                        </a:lnSpc>
                        <a:spcAft>
                          <a:spcPts val="0"/>
                        </a:spcAft>
                      </a:pPr>
                      <a:r>
                        <a:rPr lang="es-ES" sz="900">
                          <a:solidFill>
                            <a:schemeClr val="tx1"/>
                          </a:solidFill>
                          <a:effectLst/>
                        </a:rPr>
                        <a:t>SUBTOTAL</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900">
                          <a:solidFill>
                            <a:schemeClr val="tx1"/>
                          </a:solidFill>
                          <a:effectLst/>
                        </a:rPr>
                        <a:t>1,380.00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gridSpan="6">
                  <a:txBody>
                    <a:bodyPr/>
                    <a:lstStyle/>
                    <a:p>
                      <a:pPr indent="252095" algn="ctr">
                        <a:lnSpc>
                          <a:spcPct val="150000"/>
                        </a:lnSpc>
                        <a:spcAft>
                          <a:spcPts val="0"/>
                        </a:spcAft>
                      </a:pPr>
                      <a:r>
                        <a:rPr lang="es-ES" sz="900">
                          <a:solidFill>
                            <a:schemeClr val="tx1"/>
                          </a:solidFill>
                          <a:effectLst/>
                        </a:rPr>
                        <a:t>Vehículo</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4286">
                <a:tc rowSpan="3">
                  <a:txBody>
                    <a:bodyPr/>
                    <a:lstStyle/>
                    <a:p>
                      <a:pPr marL="0" indent="0" algn="ctr">
                        <a:lnSpc>
                          <a:spcPct val="150000"/>
                        </a:lnSpc>
                        <a:spcAft>
                          <a:spcPts val="0"/>
                        </a:spcAft>
                      </a:pPr>
                      <a:r>
                        <a:rPr lang="es-ES" sz="900" dirty="0">
                          <a:solidFill>
                            <a:schemeClr val="tx1"/>
                          </a:solidFill>
                          <a:effectLst/>
                        </a:rPr>
                        <a:t>ÍTEM</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indent="252095" algn="ctr">
                        <a:lnSpc>
                          <a:spcPct val="150000"/>
                        </a:lnSpc>
                        <a:spcAft>
                          <a:spcPts val="0"/>
                        </a:spcAft>
                      </a:pPr>
                      <a:r>
                        <a:rPr lang="es-ES" sz="900" dirty="0">
                          <a:solidFill>
                            <a:schemeClr val="tx1"/>
                          </a:solidFill>
                          <a:effectLst/>
                        </a:rPr>
                        <a:t>DESCRIPCIÓN</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indent="252095" algn="ctr">
                        <a:lnSpc>
                          <a:spcPct val="150000"/>
                        </a:lnSpc>
                        <a:spcAft>
                          <a:spcPts val="0"/>
                        </a:spcAft>
                      </a:pPr>
                      <a:r>
                        <a:rPr lang="es-ES" sz="900" dirty="0">
                          <a:solidFill>
                            <a:schemeClr val="tx1"/>
                          </a:solidFill>
                          <a:effectLst/>
                        </a:rPr>
                        <a:t>U.</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rowSpan="3">
                  <a:txBody>
                    <a:bodyPr/>
                    <a:lstStyle/>
                    <a:p>
                      <a:pPr marL="0" indent="0" algn="ctr">
                        <a:lnSpc>
                          <a:spcPct val="150000"/>
                        </a:lnSpc>
                        <a:spcAft>
                          <a:spcPts val="0"/>
                        </a:spcAft>
                      </a:pPr>
                      <a:r>
                        <a:rPr lang="es-ES" sz="900" dirty="0">
                          <a:solidFill>
                            <a:schemeClr val="tx1"/>
                          </a:solidFill>
                          <a:effectLst/>
                        </a:rPr>
                        <a:t>CANT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gridSpan="2">
                  <a:txBody>
                    <a:bodyPr/>
                    <a:lstStyle/>
                    <a:p>
                      <a:pPr indent="252095" algn="ctr">
                        <a:lnSpc>
                          <a:spcPct val="150000"/>
                        </a:lnSpc>
                        <a:spcAft>
                          <a:spcPts val="0"/>
                        </a:spcAft>
                      </a:pPr>
                      <a:r>
                        <a:rPr lang="es-ES" sz="900" dirty="0">
                          <a:solidFill>
                            <a:schemeClr val="tx1"/>
                          </a:solidFill>
                          <a:effectLst/>
                        </a:rPr>
                        <a:t>COSTO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r>
              <a:tr h="20428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900">
                          <a:solidFill>
                            <a:schemeClr val="tx1"/>
                          </a:solidFill>
                          <a:effectLst/>
                        </a:rPr>
                        <a:t>UNITARIO</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dirty="0">
                          <a:solidFill>
                            <a:schemeClr val="tx1"/>
                          </a:solidFill>
                          <a:effectLst/>
                        </a:rPr>
                        <a:t>TOTAL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9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a:txBody>
                    <a:bodyPr/>
                    <a:lstStyle/>
                    <a:p>
                      <a:pPr indent="252095" algn="ctr">
                        <a:lnSpc>
                          <a:spcPct val="150000"/>
                        </a:lnSpc>
                        <a:spcAft>
                          <a:spcPts val="0"/>
                        </a:spcAft>
                      </a:pPr>
                      <a:r>
                        <a:rPr lang="es-ES" sz="900" dirty="0" smtClean="0">
                          <a:solidFill>
                            <a:schemeClr val="tx1"/>
                          </a:solidFill>
                          <a:effectLst/>
                        </a:rPr>
                        <a:t>1</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l">
                        <a:lnSpc>
                          <a:spcPct val="150000"/>
                        </a:lnSpc>
                        <a:spcAft>
                          <a:spcPts val="0"/>
                        </a:spcAft>
                      </a:pPr>
                      <a:r>
                        <a:rPr lang="es-ES" sz="900">
                          <a:solidFill>
                            <a:schemeClr val="tx1"/>
                          </a:solidFill>
                          <a:effectLst/>
                        </a:rPr>
                        <a:t>Camioneta</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marL="0" indent="0" algn="ctr">
                        <a:lnSpc>
                          <a:spcPct val="150000"/>
                        </a:lnSpc>
                        <a:spcAft>
                          <a:spcPts val="0"/>
                        </a:spcAft>
                      </a:pPr>
                      <a:r>
                        <a:rPr lang="es-ES" sz="900" dirty="0">
                          <a:solidFill>
                            <a:schemeClr val="tx1"/>
                          </a:solidFill>
                          <a:effectLst/>
                        </a:rPr>
                        <a:t>Unidad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ctr">
                        <a:lnSpc>
                          <a:spcPct val="150000"/>
                        </a:lnSpc>
                        <a:spcAft>
                          <a:spcPts val="0"/>
                        </a:spcAft>
                      </a:pPr>
                      <a:r>
                        <a:rPr lang="es-ES" sz="900">
                          <a:solidFill>
                            <a:schemeClr val="tx1"/>
                          </a:solidFill>
                          <a:effectLst/>
                        </a:rPr>
                        <a:t>1.00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13,500.00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a:txBody>
                    <a:bodyPr/>
                    <a:lstStyle/>
                    <a:p>
                      <a:pPr indent="252095" algn="r">
                        <a:lnSpc>
                          <a:spcPct val="150000"/>
                        </a:lnSpc>
                        <a:spcAft>
                          <a:spcPts val="0"/>
                        </a:spcAft>
                      </a:pPr>
                      <a:r>
                        <a:rPr lang="es-ES" sz="900">
                          <a:solidFill>
                            <a:schemeClr val="tx1"/>
                          </a:solidFill>
                          <a:effectLst/>
                        </a:rPr>
                        <a:t>13,500.00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r h="204286">
                <a:tc gridSpan="5">
                  <a:txBody>
                    <a:bodyPr/>
                    <a:lstStyle/>
                    <a:p>
                      <a:pPr indent="252095" algn="r">
                        <a:lnSpc>
                          <a:spcPct val="150000"/>
                        </a:lnSpc>
                        <a:spcAft>
                          <a:spcPts val="0"/>
                        </a:spcAft>
                      </a:pPr>
                      <a:r>
                        <a:rPr lang="es-ES" sz="900">
                          <a:solidFill>
                            <a:schemeClr val="tx1"/>
                          </a:solidFill>
                          <a:effectLst/>
                        </a:rPr>
                        <a:t>SUBTOTAL</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900" dirty="0">
                          <a:solidFill>
                            <a:schemeClr val="tx1"/>
                          </a:solidFill>
                          <a:effectLst/>
                        </a:rPr>
                        <a:t>13,500.00</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1286" marR="61286" marT="0" marB="0" anchor="ctr"/>
                </a:tc>
              </a:tr>
            </a:tbl>
          </a:graphicData>
        </a:graphic>
      </p:graphicFrame>
      <p:sp>
        <p:nvSpPr>
          <p:cNvPr id="6" name="Rectángulo redondeado 5"/>
          <p:cNvSpPr/>
          <p:nvPr/>
        </p:nvSpPr>
        <p:spPr>
          <a:xfrm rot="16200000">
            <a:off x="2665664" y="1243264"/>
            <a:ext cx="2459788" cy="54008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solidFill>
                  <a:schemeClr val="tx1"/>
                </a:solidFill>
              </a:rPr>
              <a:t>MAQUINARIAS Y EQUIPOS</a:t>
            </a:r>
            <a:endParaRPr lang="es-ES" b="1" dirty="0">
              <a:solidFill>
                <a:schemeClr val="tx1"/>
              </a:solidFill>
            </a:endParaRPr>
          </a:p>
        </p:txBody>
      </p:sp>
      <p:pic>
        <p:nvPicPr>
          <p:cNvPr id="7" name="Imagen 6"/>
          <p:cNvPicPr>
            <a:picLocks noChangeAspect="1"/>
          </p:cNvPicPr>
          <p:nvPr/>
        </p:nvPicPr>
        <p:blipFill>
          <a:blip r:embed="rId3"/>
          <a:stretch>
            <a:fillRect/>
          </a:stretch>
        </p:blipFill>
        <p:spPr>
          <a:xfrm>
            <a:off x="962524" y="1181353"/>
            <a:ext cx="2865299" cy="1887814"/>
          </a:xfrm>
          <a:prstGeom prst="rect">
            <a:avLst/>
          </a:prstGeom>
        </p:spPr>
      </p:pic>
      <p:pic>
        <p:nvPicPr>
          <p:cNvPr id="8194" name="Picture 2" descr="http://t1.gstatic.com/images?q=tbn:ANd9GcS4NGtPgnj006CzPNP_Rhg3zU0-aS2rt6T4ggNISzoLWFMQC3brK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63" y="2590384"/>
            <a:ext cx="277177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otsa.com.ar/productos/images/pc_anyw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934" y="4143571"/>
            <a:ext cx="2024204" cy="174081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a:stretch>
            <a:fillRect/>
          </a:stretch>
        </p:blipFill>
        <p:spPr>
          <a:xfrm>
            <a:off x="725460" y="5545524"/>
            <a:ext cx="2121789" cy="1060341"/>
          </a:xfrm>
          <a:prstGeom prst="rect">
            <a:avLst/>
          </a:prstGeom>
        </p:spPr>
      </p:pic>
    </p:spTree>
    <p:extLst>
      <p:ext uri="{BB962C8B-B14F-4D97-AF65-F5344CB8AC3E}">
        <p14:creationId xmlns:p14="http://schemas.microsoft.com/office/powerpoint/2010/main" val="1490056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671" y="0"/>
            <a:ext cx="8596668" cy="1320800"/>
          </a:xfrm>
        </p:spPr>
        <p:txBody>
          <a:bodyPr/>
          <a:lstStyle/>
          <a:p>
            <a:r>
              <a:rPr lang="es-ES_tradnl" dirty="0" smtClean="0"/>
              <a:t>Costos de Producción</a:t>
            </a:r>
            <a:endParaRPr lang="es-ES" dirty="0"/>
          </a:p>
        </p:txBody>
      </p:sp>
      <p:graphicFrame>
        <p:nvGraphicFramePr>
          <p:cNvPr id="7" name="Tabla 6"/>
          <p:cNvGraphicFramePr>
            <a:graphicFrameLocks noGrp="1"/>
          </p:cNvGraphicFramePr>
          <p:nvPr>
            <p:extLst>
              <p:ext uri="{D42A27DB-BD31-4B8C-83A1-F6EECF244321}">
                <p14:modId xmlns:p14="http://schemas.microsoft.com/office/powerpoint/2010/main" val="2235302326"/>
              </p:ext>
            </p:extLst>
          </p:nvPr>
        </p:nvGraphicFramePr>
        <p:xfrm>
          <a:off x="1059612" y="697832"/>
          <a:ext cx="7696645" cy="4480560"/>
        </p:xfrm>
        <a:graphic>
          <a:graphicData uri="http://schemas.openxmlformats.org/drawingml/2006/table">
            <a:tbl>
              <a:tblPr firstRow="1" firstCol="1" bandRow="1">
                <a:tableStyleId>{5C22544A-7EE6-4342-B048-85BDC9FD1C3A}</a:tableStyleId>
              </a:tblPr>
              <a:tblGrid>
                <a:gridCol w="729304"/>
                <a:gridCol w="2272325"/>
                <a:gridCol w="793509"/>
                <a:gridCol w="1280437"/>
                <a:gridCol w="1334538"/>
                <a:gridCol w="1286532"/>
              </a:tblGrid>
              <a:tr h="282299">
                <a:tc gridSpan="6">
                  <a:txBody>
                    <a:bodyPr/>
                    <a:lstStyle/>
                    <a:p>
                      <a:pPr indent="252095" algn="ctr">
                        <a:lnSpc>
                          <a:spcPct val="150000"/>
                        </a:lnSpc>
                        <a:spcAft>
                          <a:spcPts val="0"/>
                        </a:spcAft>
                      </a:pPr>
                      <a:r>
                        <a:rPr lang="es-ES" sz="1400" dirty="0">
                          <a:solidFill>
                            <a:schemeClr val="tx1"/>
                          </a:solidFill>
                          <a:effectLst/>
                        </a:rPr>
                        <a:t>MATERIA PRIMA</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2299">
                <a:tc rowSpan="3">
                  <a:txBody>
                    <a:bodyPr/>
                    <a:lstStyle/>
                    <a:p>
                      <a:pPr marL="0" indent="0" algn="ctr">
                        <a:lnSpc>
                          <a:spcPct val="150000"/>
                        </a:lnSpc>
                        <a:spcAft>
                          <a:spcPts val="0"/>
                        </a:spcAft>
                      </a:pPr>
                      <a:r>
                        <a:rPr lang="es-ES" sz="1400" dirty="0">
                          <a:solidFill>
                            <a:schemeClr val="tx1"/>
                          </a:solidFill>
                          <a:effectLst/>
                        </a:rPr>
                        <a:t>ÍTEM</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dirty="0">
                          <a:solidFill>
                            <a:schemeClr val="tx1"/>
                          </a:solidFill>
                          <a:effectLst/>
                        </a:rPr>
                        <a:t>DESCRIPCIÓN</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indent="0" algn="ctr">
                        <a:lnSpc>
                          <a:spcPct val="150000"/>
                        </a:lnSpc>
                        <a:spcAft>
                          <a:spcPts val="0"/>
                        </a:spcAft>
                      </a:pPr>
                      <a:r>
                        <a:rPr lang="es-ES" sz="1400" dirty="0">
                          <a:solidFill>
                            <a:schemeClr val="tx1"/>
                          </a:solidFill>
                          <a:effectLst/>
                        </a:rPr>
                        <a:t>U.</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dirty="0">
                          <a:solidFill>
                            <a:schemeClr val="tx1"/>
                          </a:solidFill>
                          <a:effectLst/>
                        </a:rPr>
                        <a:t>CANT.</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252095" algn="ctr">
                        <a:lnSpc>
                          <a:spcPct val="150000"/>
                        </a:lnSpc>
                        <a:spcAft>
                          <a:spcPts val="0"/>
                        </a:spcAft>
                      </a:pPr>
                      <a:r>
                        <a:rPr lang="es-ES" sz="1400" dirty="0">
                          <a:solidFill>
                            <a:schemeClr val="tx1"/>
                          </a:solidFill>
                          <a:effectLst/>
                        </a:rPr>
                        <a:t>COSTO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82299">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UNITARIO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TOTAL</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2299">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2299">
                <a:tc>
                  <a:txBody>
                    <a:bodyPr/>
                    <a:lstStyle/>
                    <a:p>
                      <a:pPr indent="252095" algn="ctr">
                        <a:lnSpc>
                          <a:spcPct val="150000"/>
                        </a:lnSpc>
                        <a:spcAft>
                          <a:spcPts val="0"/>
                        </a:spcAft>
                      </a:pPr>
                      <a:r>
                        <a:rPr lang="es-ES" sz="1400" dirty="0" smtClean="0">
                          <a:solidFill>
                            <a:schemeClr val="tx1"/>
                          </a:solidFill>
                          <a:effectLst/>
                        </a:rPr>
                        <a:t>1</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1400" dirty="0">
                          <a:solidFill>
                            <a:schemeClr val="tx1"/>
                          </a:solidFill>
                          <a:effectLst/>
                        </a:rPr>
                        <a:t>Cacao fino de aroma en baba</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Balde</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11.740,00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45,00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528.300,00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2299">
                <a:tc gridSpan="5">
                  <a:txBody>
                    <a:bodyPr/>
                    <a:lstStyle/>
                    <a:p>
                      <a:pPr indent="252095" algn="r">
                        <a:lnSpc>
                          <a:spcPct val="150000"/>
                        </a:lnSpc>
                        <a:spcAft>
                          <a:spcPts val="0"/>
                        </a:spcAft>
                      </a:pPr>
                      <a:r>
                        <a:rPr lang="es-ES" sz="1400" dirty="0">
                          <a:solidFill>
                            <a:schemeClr val="tx1"/>
                          </a:solidFill>
                          <a:effectLst/>
                        </a:rPr>
                        <a:t>SUBTOTAL A</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1400">
                          <a:solidFill>
                            <a:schemeClr val="tx1"/>
                          </a:solidFill>
                          <a:effectLst/>
                        </a:rPr>
                        <a:t>528.300,00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2299">
                <a:tc gridSpan="6">
                  <a:txBody>
                    <a:bodyPr/>
                    <a:lstStyle/>
                    <a:p>
                      <a:pPr indent="252095" algn="ctr">
                        <a:lnSpc>
                          <a:spcPct val="150000"/>
                        </a:lnSpc>
                        <a:spcAft>
                          <a:spcPts val="0"/>
                        </a:spcAft>
                      </a:pPr>
                      <a:r>
                        <a:rPr lang="es-ES" sz="1400">
                          <a:solidFill>
                            <a:schemeClr val="tx1"/>
                          </a:solidFill>
                          <a:effectLst/>
                        </a:rPr>
                        <a:t>TRANSPORTE</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2299">
                <a:tc rowSpan="3">
                  <a:txBody>
                    <a:bodyPr/>
                    <a:lstStyle/>
                    <a:p>
                      <a:pPr marL="0" indent="0" algn="ctr">
                        <a:lnSpc>
                          <a:spcPct val="150000"/>
                        </a:lnSpc>
                        <a:spcAft>
                          <a:spcPts val="0"/>
                        </a:spcAft>
                      </a:pPr>
                      <a:r>
                        <a:rPr lang="es-ES" sz="1400" dirty="0">
                          <a:solidFill>
                            <a:schemeClr val="tx1"/>
                          </a:solidFill>
                          <a:effectLst/>
                        </a:rPr>
                        <a:t>ÍTEM</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a:solidFill>
                            <a:schemeClr val="tx1"/>
                          </a:solidFill>
                          <a:effectLst/>
                        </a:rPr>
                        <a:t>DESCRIPCIÓN</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indent="0" algn="ctr">
                        <a:lnSpc>
                          <a:spcPct val="150000"/>
                        </a:lnSpc>
                        <a:spcAft>
                          <a:spcPts val="0"/>
                        </a:spcAft>
                      </a:pPr>
                      <a:r>
                        <a:rPr lang="es-ES" sz="1400" dirty="0">
                          <a:solidFill>
                            <a:schemeClr val="tx1"/>
                          </a:solidFill>
                          <a:effectLst/>
                        </a:rPr>
                        <a:t>U.</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dirty="0">
                          <a:solidFill>
                            <a:schemeClr val="tx1"/>
                          </a:solidFill>
                          <a:effectLst/>
                        </a:rPr>
                        <a:t>CANT.</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252095" algn="ctr">
                        <a:lnSpc>
                          <a:spcPct val="150000"/>
                        </a:lnSpc>
                        <a:spcAft>
                          <a:spcPts val="0"/>
                        </a:spcAft>
                      </a:pPr>
                      <a:r>
                        <a:rPr lang="es-ES" sz="1400" dirty="0">
                          <a:solidFill>
                            <a:schemeClr val="tx1"/>
                          </a:solidFill>
                          <a:effectLst/>
                        </a:rPr>
                        <a:t>COSTO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82299">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UNITARIO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TOTAL</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2299">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64599">
                <a:tc>
                  <a:txBody>
                    <a:bodyPr/>
                    <a:lstStyle/>
                    <a:p>
                      <a:pPr indent="252095" algn="ctr">
                        <a:lnSpc>
                          <a:spcPct val="150000"/>
                        </a:lnSpc>
                        <a:spcAft>
                          <a:spcPts val="0"/>
                        </a:spcAft>
                      </a:pPr>
                      <a:r>
                        <a:rPr lang="es-ES" sz="1400" dirty="0" smtClean="0">
                          <a:solidFill>
                            <a:schemeClr val="tx1"/>
                          </a:solidFill>
                          <a:effectLst/>
                        </a:rPr>
                        <a:t>1</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1400" dirty="0">
                          <a:solidFill>
                            <a:schemeClr val="tx1"/>
                          </a:solidFill>
                          <a:effectLst/>
                        </a:rPr>
                        <a:t>Flete de huerto a centro de acopio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Balde</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11.740,00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0,66</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7.748,40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2299">
                <a:tc gridSpan="5">
                  <a:txBody>
                    <a:bodyPr/>
                    <a:lstStyle/>
                    <a:p>
                      <a:pPr indent="252095" algn="r">
                        <a:lnSpc>
                          <a:spcPct val="150000"/>
                        </a:lnSpc>
                        <a:spcAft>
                          <a:spcPts val="0"/>
                        </a:spcAft>
                      </a:pPr>
                      <a:r>
                        <a:rPr lang="es-ES" sz="1400">
                          <a:solidFill>
                            <a:schemeClr val="tx1"/>
                          </a:solidFill>
                          <a:effectLst/>
                        </a:rPr>
                        <a:t>SUBTOTAL B</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1400" dirty="0">
                          <a:solidFill>
                            <a:schemeClr val="tx1"/>
                          </a:solidFill>
                          <a:effectLst/>
                        </a:rPr>
                        <a:t>7.748,40</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9220" name="Picture 4" descr="https://encrypted-tbn1.gstatic.com/images?q=tbn:ANd9GcQu1sw314lyQfp-u2pkjL-f79fYnxYcDzNEVDXAeYc9vzYv9NogX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381" y="4949514"/>
            <a:ext cx="3572592" cy="1908485"/>
          </a:xfrm>
          <a:prstGeom prst="rect">
            <a:avLst/>
          </a:prstGeom>
          <a:noFill/>
          <a:effectLst>
            <a:outerShdw blurRad="317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95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671" y="0"/>
            <a:ext cx="8596668" cy="1320800"/>
          </a:xfrm>
        </p:spPr>
        <p:txBody>
          <a:bodyPr/>
          <a:lstStyle/>
          <a:p>
            <a:r>
              <a:rPr lang="es-ES_tradnl" dirty="0"/>
              <a:t>Costos de Producción</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824384887"/>
              </p:ext>
            </p:extLst>
          </p:nvPr>
        </p:nvGraphicFramePr>
        <p:xfrm>
          <a:off x="1026695" y="930448"/>
          <a:ext cx="6288176" cy="5783580"/>
        </p:xfrm>
        <a:graphic>
          <a:graphicData uri="http://schemas.openxmlformats.org/drawingml/2006/table">
            <a:tbl>
              <a:tblPr firstRow="1" firstCol="1" bandRow="1">
                <a:tableStyleId>{5C22544A-7EE6-4342-B048-85BDC9FD1C3A}</a:tableStyleId>
              </a:tblPr>
              <a:tblGrid>
                <a:gridCol w="529390"/>
                <a:gridCol w="2149642"/>
                <a:gridCol w="521135"/>
                <a:gridCol w="104507"/>
                <a:gridCol w="501843"/>
                <a:gridCol w="220051"/>
                <a:gridCol w="1074822"/>
                <a:gridCol w="1186786"/>
              </a:tblGrid>
              <a:tr h="124306">
                <a:tc gridSpan="8">
                  <a:txBody>
                    <a:bodyPr/>
                    <a:lstStyle/>
                    <a:p>
                      <a:pPr indent="252095" algn="ctr">
                        <a:lnSpc>
                          <a:spcPct val="150000"/>
                        </a:lnSpc>
                        <a:spcAft>
                          <a:spcPts val="0"/>
                        </a:spcAft>
                      </a:pPr>
                      <a:r>
                        <a:rPr lang="es-ES" sz="1100" dirty="0">
                          <a:solidFill>
                            <a:schemeClr val="tx1"/>
                          </a:solidFill>
                          <a:effectLst/>
                        </a:rPr>
                        <a:t>MANO DE OBRA DIRECTA</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4306">
                <a:tc rowSpan="3">
                  <a:txBody>
                    <a:bodyPr/>
                    <a:lstStyle/>
                    <a:p>
                      <a:pPr marL="0" indent="0" algn="ctr">
                        <a:lnSpc>
                          <a:spcPct val="150000"/>
                        </a:lnSpc>
                        <a:spcAft>
                          <a:spcPts val="0"/>
                        </a:spcAft>
                      </a:pPr>
                      <a:r>
                        <a:rPr lang="es-ES" sz="1100" dirty="0">
                          <a:solidFill>
                            <a:schemeClr val="tx1"/>
                          </a:solidFill>
                          <a:effectLst/>
                        </a:rPr>
                        <a:t>ÍTEM</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a:txBody>
                    <a:bodyPr/>
                    <a:lstStyle/>
                    <a:p>
                      <a:pPr indent="252095" algn="ctr">
                        <a:lnSpc>
                          <a:spcPct val="150000"/>
                        </a:lnSpc>
                        <a:spcAft>
                          <a:spcPts val="0"/>
                        </a:spcAft>
                      </a:pPr>
                      <a:r>
                        <a:rPr lang="es-ES" sz="1100">
                          <a:solidFill>
                            <a:schemeClr val="tx1"/>
                          </a:solidFill>
                          <a:effectLst/>
                        </a:rPr>
                        <a:t>DESCRIPCIÓN</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a:txBody>
                    <a:bodyPr/>
                    <a:lstStyle/>
                    <a:p>
                      <a:pPr marL="0" indent="0" algn="ctr">
                        <a:lnSpc>
                          <a:spcPct val="150000"/>
                        </a:lnSpc>
                        <a:spcAft>
                          <a:spcPts val="0"/>
                        </a:spcAft>
                      </a:pPr>
                      <a:r>
                        <a:rPr lang="es-ES" sz="1100" dirty="0">
                          <a:solidFill>
                            <a:schemeClr val="tx1"/>
                          </a:solidFill>
                          <a:effectLst/>
                        </a:rPr>
                        <a:t>U.</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gridSpan="2">
                  <a:txBody>
                    <a:bodyPr/>
                    <a:lstStyle/>
                    <a:p>
                      <a:pPr marL="0" indent="0" algn="ctr">
                        <a:lnSpc>
                          <a:spcPct val="150000"/>
                        </a:lnSpc>
                        <a:spcAft>
                          <a:spcPts val="0"/>
                        </a:spcAft>
                      </a:pPr>
                      <a:r>
                        <a:rPr lang="es-ES" sz="1100" dirty="0">
                          <a:solidFill>
                            <a:schemeClr val="tx1"/>
                          </a:solidFill>
                          <a:effectLst/>
                        </a:rPr>
                        <a:t>CANT.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hMerge="1">
                  <a:txBody>
                    <a:bodyPr/>
                    <a:lstStyle/>
                    <a:p>
                      <a:endParaRPr lang="es-ES"/>
                    </a:p>
                  </a:txBody>
                  <a:tcPr/>
                </a:tc>
                <a:tc gridSpan="3">
                  <a:txBody>
                    <a:bodyPr/>
                    <a:lstStyle/>
                    <a:p>
                      <a:pPr indent="252095" algn="ctr">
                        <a:lnSpc>
                          <a:spcPct val="150000"/>
                        </a:lnSpc>
                        <a:spcAft>
                          <a:spcPts val="0"/>
                        </a:spcAft>
                      </a:pPr>
                      <a:r>
                        <a:rPr lang="es-ES" sz="1100" dirty="0">
                          <a:solidFill>
                            <a:schemeClr val="tx1"/>
                          </a:solidFill>
                          <a:effectLst/>
                        </a:rPr>
                        <a:t>COSTO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endParaRPr lang="es-ES"/>
                    </a:p>
                  </a:txBody>
                  <a:tcPr/>
                </a:tc>
              </a:tr>
              <a:tr h="248611">
                <a:tc vMerge="1">
                  <a:txBody>
                    <a:bodyPr/>
                    <a:lstStyle/>
                    <a:p>
                      <a:endParaRPr lang="es-ES"/>
                    </a:p>
                  </a:txBody>
                  <a:tcPr/>
                </a:tc>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gridSpan="2">
                  <a:txBody>
                    <a:bodyPr/>
                    <a:lstStyle/>
                    <a:p>
                      <a:pPr indent="252095" algn="ctr">
                        <a:lnSpc>
                          <a:spcPct val="150000"/>
                        </a:lnSpc>
                        <a:spcAft>
                          <a:spcPts val="0"/>
                        </a:spcAft>
                      </a:pPr>
                      <a:r>
                        <a:rPr lang="es-ES" sz="1100">
                          <a:solidFill>
                            <a:schemeClr val="tx1"/>
                          </a:solidFill>
                          <a:effectLst/>
                        </a:rPr>
                        <a:t>MENSUAL*</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a:txBody>
                    <a:bodyPr/>
                    <a:lstStyle/>
                    <a:p>
                      <a:pPr indent="252095" algn="ctr">
                        <a:lnSpc>
                          <a:spcPct val="150000"/>
                        </a:lnSpc>
                        <a:spcAft>
                          <a:spcPts val="0"/>
                        </a:spcAft>
                      </a:pPr>
                      <a:r>
                        <a:rPr lang="es-ES" sz="1100" dirty="0">
                          <a:solidFill>
                            <a:schemeClr val="tx1"/>
                          </a:solidFill>
                          <a:effectLst/>
                        </a:rPr>
                        <a:t>ANUAL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0508">
                <a:tc vMerge="1">
                  <a:txBody>
                    <a:bodyPr/>
                    <a:lstStyle/>
                    <a:p>
                      <a:endParaRPr lang="es-ES"/>
                    </a:p>
                  </a:txBody>
                  <a:tcPr/>
                </a:tc>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gridSpan="2">
                  <a:txBody>
                    <a:bodyPr/>
                    <a:lstStyle/>
                    <a:p>
                      <a:pPr indent="252095" algn="ctr">
                        <a:lnSpc>
                          <a:spcPct val="150000"/>
                        </a:lnSpc>
                        <a:spcAft>
                          <a:spcPts val="0"/>
                        </a:spcAft>
                      </a:pPr>
                      <a:r>
                        <a:rPr lang="es-ES" sz="11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a:txBody>
                    <a:bodyPr/>
                    <a:lstStyle/>
                    <a:p>
                      <a:pPr indent="252095" algn="ctr">
                        <a:lnSpc>
                          <a:spcPct val="150000"/>
                        </a:lnSpc>
                        <a:spcAft>
                          <a:spcPts val="0"/>
                        </a:spcAft>
                      </a:pPr>
                      <a:r>
                        <a:rPr lang="es-ES" sz="11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a:txBody>
                    <a:bodyPr/>
                    <a:lstStyle/>
                    <a:p>
                      <a:pPr indent="252095" algn="ctr">
                        <a:lnSpc>
                          <a:spcPct val="150000"/>
                        </a:lnSpc>
                        <a:spcAft>
                          <a:spcPts val="0"/>
                        </a:spcAft>
                      </a:pPr>
                      <a:r>
                        <a:rPr lang="es-ES" sz="1100" dirty="0" smtClean="0">
                          <a:solidFill>
                            <a:schemeClr val="tx1"/>
                          </a:solidFill>
                          <a:effectLst/>
                        </a:rPr>
                        <a:t>1</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marL="0" indent="0" algn="l">
                        <a:lnSpc>
                          <a:spcPct val="150000"/>
                        </a:lnSpc>
                        <a:spcAft>
                          <a:spcPts val="0"/>
                        </a:spcAft>
                      </a:pPr>
                      <a:r>
                        <a:rPr lang="es-ES" sz="1100" dirty="0">
                          <a:solidFill>
                            <a:schemeClr val="tx1"/>
                          </a:solidFill>
                          <a:effectLst/>
                        </a:rPr>
                        <a:t>Encargado de control de calidad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marL="0" indent="0" algn="ctr">
                        <a:lnSpc>
                          <a:spcPct val="150000"/>
                        </a:lnSpc>
                        <a:spcAft>
                          <a:spcPts val="0"/>
                        </a:spcAft>
                      </a:pPr>
                      <a:r>
                        <a:rPr lang="es-ES" sz="1100" dirty="0">
                          <a:solidFill>
                            <a:schemeClr val="tx1"/>
                          </a:solidFill>
                          <a:effectLst/>
                        </a:rPr>
                        <a:t>Unidad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indent="252095" algn="ctr">
                        <a:lnSpc>
                          <a:spcPct val="150000"/>
                        </a:lnSpc>
                        <a:spcAft>
                          <a:spcPts val="0"/>
                        </a:spcAft>
                      </a:pPr>
                      <a:r>
                        <a:rPr lang="es-ES" sz="1100" dirty="0">
                          <a:solidFill>
                            <a:schemeClr val="tx1"/>
                          </a:solidFill>
                          <a:effectLst/>
                        </a:rPr>
                        <a:t>1,00</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gridSpan="2">
                  <a:txBody>
                    <a:bodyPr/>
                    <a:lstStyle/>
                    <a:p>
                      <a:pPr indent="252095" algn="ctr">
                        <a:lnSpc>
                          <a:spcPct val="150000"/>
                        </a:lnSpc>
                        <a:spcAft>
                          <a:spcPts val="0"/>
                        </a:spcAft>
                      </a:pPr>
                      <a:r>
                        <a:rPr lang="es-ES" sz="1100">
                          <a:solidFill>
                            <a:schemeClr val="tx1"/>
                          </a:solidFill>
                          <a:effectLst/>
                        </a:rPr>
                        <a:t>693,25</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a:txBody>
                    <a:bodyPr/>
                    <a:lstStyle/>
                    <a:p>
                      <a:pPr indent="252095" algn="r">
                        <a:lnSpc>
                          <a:spcPct val="150000"/>
                        </a:lnSpc>
                        <a:spcAft>
                          <a:spcPts val="0"/>
                        </a:spcAft>
                      </a:pPr>
                      <a:r>
                        <a:rPr lang="es-ES" sz="1100">
                          <a:solidFill>
                            <a:schemeClr val="tx1"/>
                          </a:solidFill>
                          <a:effectLst/>
                        </a:rPr>
                        <a:t>8.319,00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a:txBody>
                    <a:bodyPr/>
                    <a:lstStyle/>
                    <a:p>
                      <a:pPr indent="252095" algn="ctr">
                        <a:lnSpc>
                          <a:spcPct val="150000"/>
                        </a:lnSpc>
                        <a:spcAft>
                          <a:spcPts val="0"/>
                        </a:spcAft>
                      </a:pPr>
                      <a:r>
                        <a:rPr lang="es-ES" sz="1100" dirty="0" smtClean="0">
                          <a:solidFill>
                            <a:schemeClr val="tx1"/>
                          </a:solidFill>
                          <a:effectLst/>
                        </a:rPr>
                        <a:t>2</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marL="0" indent="0" algn="just">
                        <a:lnSpc>
                          <a:spcPct val="150000"/>
                        </a:lnSpc>
                        <a:spcAft>
                          <a:spcPts val="0"/>
                        </a:spcAft>
                      </a:pPr>
                      <a:r>
                        <a:rPr lang="es-ES" sz="1100" dirty="0">
                          <a:solidFill>
                            <a:schemeClr val="tx1"/>
                          </a:solidFill>
                          <a:effectLst/>
                        </a:rPr>
                        <a:t>Operarios</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marL="0" indent="0" algn="ctr">
                        <a:lnSpc>
                          <a:spcPct val="150000"/>
                        </a:lnSpc>
                        <a:spcAft>
                          <a:spcPts val="0"/>
                        </a:spcAft>
                      </a:pPr>
                      <a:r>
                        <a:rPr lang="es-ES" sz="1100" dirty="0">
                          <a:solidFill>
                            <a:schemeClr val="tx1"/>
                          </a:solidFill>
                          <a:effectLst/>
                        </a:rPr>
                        <a:t>Unidad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indent="252095" algn="ctr">
                        <a:lnSpc>
                          <a:spcPct val="150000"/>
                        </a:lnSpc>
                        <a:spcAft>
                          <a:spcPts val="0"/>
                        </a:spcAft>
                      </a:pPr>
                      <a:r>
                        <a:rPr lang="es-ES" sz="1100">
                          <a:solidFill>
                            <a:schemeClr val="tx1"/>
                          </a:solidFill>
                          <a:effectLst/>
                        </a:rPr>
                        <a:t>3,00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gridSpan="2">
                  <a:txBody>
                    <a:bodyPr/>
                    <a:lstStyle/>
                    <a:p>
                      <a:pPr indent="252095" algn="ctr">
                        <a:lnSpc>
                          <a:spcPct val="150000"/>
                        </a:lnSpc>
                        <a:spcAft>
                          <a:spcPts val="0"/>
                        </a:spcAft>
                      </a:pPr>
                      <a:r>
                        <a:rPr lang="es-ES" sz="1100">
                          <a:solidFill>
                            <a:schemeClr val="tx1"/>
                          </a:solidFill>
                          <a:effectLst/>
                        </a:rPr>
                        <a:t>480,48</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a:txBody>
                    <a:bodyPr/>
                    <a:lstStyle/>
                    <a:p>
                      <a:pPr indent="252095" algn="r">
                        <a:lnSpc>
                          <a:spcPct val="150000"/>
                        </a:lnSpc>
                        <a:spcAft>
                          <a:spcPts val="0"/>
                        </a:spcAft>
                      </a:pPr>
                      <a:r>
                        <a:rPr lang="es-ES" sz="1100">
                          <a:solidFill>
                            <a:schemeClr val="tx1"/>
                          </a:solidFill>
                          <a:effectLst/>
                        </a:rPr>
                        <a:t>17.297,16</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gridSpan="7">
                  <a:txBody>
                    <a:bodyPr/>
                    <a:lstStyle/>
                    <a:p>
                      <a:pPr indent="252095" algn="r">
                        <a:lnSpc>
                          <a:spcPct val="150000"/>
                        </a:lnSpc>
                        <a:spcAft>
                          <a:spcPts val="0"/>
                        </a:spcAft>
                      </a:pPr>
                      <a:r>
                        <a:rPr lang="es-ES" sz="1100">
                          <a:solidFill>
                            <a:schemeClr val="tx1"/>
                          </a:solidFill>
                          <a:effectLst/>
                        </a:rPr>
                        <a:t>SUBTOTAL C</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1100">
                          <a:solidFill>
                            <a:schemeClr val="tx1"/>
                          </a:solidFill>
                          <a:effectLst/>
                        </a:rPr>
                        <a:t>25.616,16</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124306">
                <a:tc gridSpan="8">
                  <a:txBody>
                    <a:bodyPr/>
                    <a:lstStyle/>
                    <a:p>
                      <a:pPr indent="252095" algn="ctr">
                        <a:lnSpc>
                          <a:spcPct val="150000"/>
                        </a:lnSpc>
                        <a:spcAft>
                          <a:spcPts val="0"/>
                        </a:spcAft>
                      </a:pPr>
                      <a:r>
                        <a:rPr lang="es-ES" sz="1100">
                          <a:solidFill>
                            <a:schemeClr val="tx1"/>
                          </a:solidFill>
                          <a:effectLst/>
                        </a:rPr>
                        <a:t>MATERIAL</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4306">
                <a:tc rowSpan="3">
                  <a:txBody>
                    <a:bodyPr/>
                    <a:lstStyle/>
                    <a:p>
                      <a:pPr marL="0" indent="0" algn="ctr">
                        <a:lnSpc>
                          <a:spcPct val="150000"/>
                        </a:lnSpc>
                        <a:spcAft>
                          <a:spcPts val="0"/>
                        </a:spcAft>
                      </a:pPr>
                      <a:r>
                        <a:rPr lang="es-ES" sz="1100" dirty="0">
                          <a:solidFill>
                            <a:schemeClr val="tx1"/>
                          </a:solidFill>
                          <a:effectLst/>
                        </a:rPr>
                        <a:t>ÍTEM</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a:txBody>
                    <a:bodyPr/>
                    <a:lstStyle/>
                    <a:p>
                      <a:pPr indent="252095" algn="ctr">
                        <a:lnSpc>
                          <a:spcPct val="150000"/>
                        </a:lnSpc>
                        <a:spcAft>
                          <a:spcPts val="0"/>
                        </a:spcAft>
                      </a:pPr>
                      <a:r>
                        <a:rPr lang="es-ES" sz="1100" dirty="0">
                          <a:solidFill>
                            <a:schemeClr val="tx1"/>
                          </a:solidFill>
                          <a:effectLst/>
                        </a:rPr>
                        <a:t>DESCRIPCIÓN</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a:txBody>
                    <a:bodyPr/>
                    <a:lstStyle/>
                    <a:p>
                      <a:pPr marL="0" indent="0" algn="ctr">
                        <a:lnSpc>
                          <a:spcPct val="150000"/>
                        </a:lnSpc>
                        <a:spcAft>
                          <a:spcPts val="0"/>
                        </a:spcAft>
                      </a:pPr>
                      <a:r>
                        <a:rPr lang="es-ES" sz="1100" dirty="0">
                          <a:solidFill>
                            <a:schemeClr val="tx1"/>
                          </a:solidFill>
                          <a:effectLst/>
                        </a:rPr>
                        <a:t>U.</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gridSpan="3">
                  <a:txBody>
                    <a:bodyPr/>
                    <a:lstStyle/>
                    <a:p>
                      <a:pPr marL="0" indent="0" algn="ctr">
                        <a:lnSpc>
                          <a:spcPct val="150000"/>
                        </a:lnSpc>
                        <a:spcAft>
                          <a:spcPts val="0"/>
                        </a:spcAft>
                      </a:pPr>
                      <a:r>
                        <a:rPr lang="es-ES" sz="1100" dirty="0">
                          <a:solidFill>
                            <a:schemeClr val="tx1"/>
                          </a:solidFill>
                          <a:effectLst/>
                        </a:rPr>
                        <a:t>CANT.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hMerge="1">
                  <a:txBody>
                    <a:bodyPr/>
                    <a:lstStyle/>
                    <a:p>
                      <a:endParaRPr lang="es-ES"/>
                    </a:p>
                  </a:txBody>
                  <a:tcPr/>
                </a:tc>
                <a:tc rowSpan="3"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indent="252095" algn="ctr">
                        <a:lnSpc>
                          <a:spcPct val="150000"/>
                        </a:lnSpc>
                        <a:spcAft>
                          <a:spcPts val="0"/>
                        </a:spcAft>
                      </a:pPr>
                      <a:r>
                        <a:rPr lang="es-ES" sz="1100" dirty="0">
                          <a:solidFill>
                            <a:schemeClr val="tx1"/>
                          </a:solidFill>
                          <a:effectLst/>
                        </a:rPr>
                        <a:t>COSTO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r>
              <a:tr h="248611">
                <a:tc vMerge="1">
                  <a:txBody>
                    <a:bodyPr/>
                    <a:lstStyle/>
                    <a:p>
                      <a:endParaRPr lang="es-ES"/>
                    </a:p>
                  </a:txBody>
                  <a:tcPr/>
                </a:tc>
                <a:tc vMerge="1">
                  <a:txBody>
                    <a:bodyPr/>
                    <a:lstStyle/>
                    <a:p>
                      <a:endParaRPr lang="es-ES"/>
                    </a:p>
                  </a:txBody>
                  <a:tcPr/>
                </a:tc>
                <a:tc vMerge="1">
                  <a:txBody>
                    <a:bodyPr/>
                    <a:lstStyle/>
                    <a:p>
                      <a:endParaRPr lang="es-ES"/>
                    </a:p>
                  </a:txBody>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indent="252095" algn="ctr">
                        <a:lnSpc>
                          <a:spcPct val="150000"/>
                        </a:lnSpc>
                        <a:spcAft>
                          <a:spcPts val="0"/>
                        </a:spcAft>
                      </a:pPr>
                      <a:r>
                        <a:rPr lang="es-ES" sz="1100">
                          <a:solidFill>
                            <a:schemeClr val="tx1"/>
                          </a:solidFill>
                          <a:effectLst/>
                        </a:rPr>
                        <a:t>UNITARIO</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dirty="0">
                          <a:solidFill>
                            <a:schemeClr val="tx1"/>
                          </a:solidFill>
                          <a:effectLst/>
                        </a:rPr>
                        <a:t>TOTAL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0508">
                <a:tc vMerge="1">
                  <a:txBody>
                    <a:bodyPr/>
                    <a:lstStyle/>
                    <a:p>
                      <a:endParaRPr lang="es-ES"/>
                    </a:p>
                  </a:txBody>
                  <a:tcPr/>
                </a:tc>
                <a:tc vMerge="1">
                  <a:txBody>
                    <a:bodyPr/>
                    <a:lstStyle/>
                    <a:p>
                      <a:endParaRPr lang="es-ES"/>
                    </a:p>
                  </a:txBody>
                  <a:tcPr/>
                </a:tc>
                <a:tc vMerge="1">
                  <a:txBody>
                    <a:bodyPr/>
                    <a:lstStyle/>
                    <a:p>
                      <a:endParaRPr lang="es-ES"/>
                    </a:p>
                  </a:txBody>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indent="252095" algn="ctr">
                        <a:lnSpc>
                          <a:spcPct val="150000"/>
                        </a:lnSpc>
                        <a:spcAft>
                          <a:spcPts val="0"/>
                        </a:spcAft>
                      </a:pPr>
                      <a:r>
                        <a:rPr lang="es-ES" sz="11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a:txBody>
                    <a:bodyPr/>
                    <a:lstStyle/>
                    <a:p>
                      <a:pPr indent="252095" algn="ctr">
                        <a:lnSpc>
                          <a:spcPct val="150000"/>
                        </a:lnSpc>
                        <a:spcAft>
                          <a:spcPts val="0"/>
                        </a:spcAft>
                      </a:pPr>
                      <a:r>
                        <a:rPr lang="es-ES" sz="1100" dirty="0" smtClean="0">
                          <a:solidFill>
                            <a:schemeClr val="tx1"/>
                          </a:solidFill>
                          <a:effectLst/>
                        </a:rPr>
                        <a:t>1</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l">
                        <a:lnSpc>
                          <a:spcPct val="150000"/>
                        </a:lnSpc>
                        <a:spcAft>
                          <a:spcPts val="0"/>
                        </a:spcAft>
                      </a:pPr>
                      <a:r>
                        <a:rPr lang="es-ES" sz="1100">
                          <a:solidFill>
                            <a:schemeClr val="tx1"/>
                          </a:solidFill>
                          <a:effectLst/>
                        </a:rPr>
                        <a:t>Sacos de yute de 60 kg</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marL="0" indent="0" algn="ctr">
                        <a:lnSpc>
                          <a:spcPct val="150000"/>
                        </a:lnSpc>
                        <a:spcAft>
                          <a:spcPts val="0"/>
                        </a:spcAft>
                      </a:pPr>
                      <a:r>
                        <a:rPr lang="es-ES" sz="1100" dirty="0">
                          <a:solidFill>
                            <a:schemeClr val="tx1"/>
                          </a:solidFill>
                          <a:effectLst/>
                        </a:rPr>
                        <a:t>Unidad</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3">
                  <a:txBody>
                    <a:bodyPr/>
                    <a:lstStyle/>
                    <a:p>
                      <a:pPr marL="0" indent="0" algn="ctr">
                        <a:lnSpc>
                          <a:spcPct val="150000"/>
                        </a:lnSpc>
                        <a:spcAft>
                          <a:spcPts val="0"/>
                        </a:spcAft>
                      </a:pPr>
                      <a:r>
                        <a:rPr lang="es-ES" sz="1100" dirty="0">
                          <a:solidFill>
                            <a:schemeClr val="tx1"/>
                          </a:solidFill>
                          <a:effectLst/>
                        </a:rPr>
                        <a:t>3.546,00</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0,15</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r">
                        <a:lnSpc>
                          <a:spcPct val="150000"/>
                        </a:lnSpc>
                        <a:spcAft>
                          <a:spcPts val="0"/>
                        </a:spcAft>
                      </a:pPr>
                      <a:r>
                        <a:rPr lang="es-ES" sz="1100">
                          <a:solidFill>
                            <a:schemeClr val="tx1"/>
                          </a:solidFill>
                          <a:effectLst/>
                        </a:rPr>
                        <a:t>531,90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0508">
                <a:tc>
                  <a:txBody>
                    <a:bodyPr/>
                    <a:lstStyle/>
                    <a:p>
                      <a:pPr indent="252095" algn="ctr">
                        <a:lnSpc>
                          <a:spcPct val="150000"/>
                        </a:lnSpc>
                        <a:spcAft>
                          <a:spcPts val="0"/>
                        </a:spcAft>
                      </a:pPr>
                      <a:r>
                        <a:rPr lang="es-ES" sz="1100" dirty="0" smtClean="0">
                          <a:solidFill>
                            <a:schemeClr val="tx1"/>
                          </a:solidFill>
                          <a:effectLst/>
                        </a:rPr>
                        <a:t>2</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l">
                        <a:lnSpc>
                          <a:spcPct val="150000"/>
                        </a:lnSpc>
                        <a:spcAft>
                          <a:spcPts val="0"/>
                        </a:spcAft>
                      </a:pPr>
                      <a:r>
                        <a:rPr lang="es-ES" sz="1100">
                          <a:solidFill>
                            <a:schemeClr val="tx1"/>
                          </a:solidFill>
                          <a:effectLst/>
                        </a:rPr>
                        <a:t>Hilo para coser sacos</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marL="0" indent="0" algn="ctr">
                        <a:lnSpc>
                          <a:spcPct val="150000"/>
                        </a:lnSpc>
                        <a:spcAft>
                          <a:spcPts val="0"/>
                        </a:spcAft>
                      </a:pPr>
                      <a:r>
                        <a:rPr lang="es-ES" sz="1100" dirty="0">
                          <a:solidFill>
                            <a:schemeClr val="tx1"/>
                          </a:solidFill>
                          <a:effectLst/>
                        </a:rPr>
                        <a:t>Metro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3">
                  <a:txBody>
                    <a:bodyPr/>
                    <a:lstStyle/>
                    <a:p>
                      <a:pPr marL="0" indent="0" algn="ctr">
                        <a:lnSpc>
                          <a:spcPct val="150000"/>
                        </a:lnSpc>
                        <a:spcAft>
                          <a:spcPts val="0"/>
                        </a:spcAft>
                      </a:pPr>
                      <a:r>
                        <a:rPr lang="es-ES" sz="1100" dirty="0">
                          <a:solidFill>
                            <a:schemeClr val="tx1"/>
                          </a:solidFill>
                          <a:effectLst/>
                        </a:rPr>
                        <a:t>4.255,20</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0,01</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r">
                        <a:lnSpc>
                          <a:spcPct val="150000"/>
                        </a:lnSpc>
                        <a:spcAft>
                          <a:spcPts val="0"/>
                        </a:spcAft>
                      </a:pPr>
                      <a:r>
                        <a:rPr lang="es-ES" sz="1100">
                          <a:solidFill>
                            <a:schemeClr val="tx1"/>
                          </a:solidFill>
                          <a:effectLst/>
                        </a:rPr>
                        <a:t>58,72</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gridSpan="7">
                  <a:txBody>
                    <a:bodyPr/>
                    <a:lstStyle/>
                    <a:p>
                      <a:pPr indent="252095" algn="r">
                        <a:lnSpc>
                          <a:spcPct val="150000"/>
                        </a:lnSpc>
                        <a:spcAft>
                          <a:spcPts val="0"/>
                        </a:spcAft>
                      </a:pPr>
                      <a:r>
                        <a:rPr lang="es-ES" sz="1100">
                          <a:solidFill>
                            <a:schemeClr val="tx1"/>
                          </a:solidFill>
                          <a:effectLst/>
                        </a:rPr>
                        <a:t>SUBTOTAL D</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1100">
                          <a:solidFill>
                            <a:schemeClr val="tx1"/>
                          </a:solidFill>
                          <a:effectLst/>
                        </a:rPr>
                        <a:t>590,62</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124306">
                <a:tc gridSpan="8">
                  <a:txBody>
                    <a:bodyPr/>
                    <a:lstStyle/>
                    <a:p>
                      <a:pPr indent="252095" algn="ctr">
                        <a:lnSpc>
                          <a:spcPct val="150000"/>
                        </a:lnSpc>
                        <a:spcAft>
                          <a:spcPts val="0"/>
                        </a:spcAft>
                      </a:pPr>
                      <a:r>
                        <a:rPr lang="es-ES" sz="1100">
                          <a:solidFill>
                            <a:schemeClr val="tx1"/>
                          </a:solidFill>
                          <a:effectLst/>
                        </a:rPr>
                        <a:t>INSUMOS</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4306">
                <a:tc rowSpan="3">
                  <a:txBody>
                    <a:bodyPr/>
                    <a:lstStyle/>
                    <a:p>
                      <a:pPr marL="0" indent="0" algn="ctr">
                        <a:lnSpc>
                          <a:spcPct val="150000"/>
                        </a:lnSpc>
                        <a:spcAft>
                          <a:spcPts val="0"/>
                        </a:spcAft>
                      </a:pPr>
                      <a:r>
                        <a:rPr lang="es-ES" sz="1100" dirty="0">
                          <a:solidFill>
                            <a:schemeClr val="tx1"/>
                          </a:solidFill>
                          <a:effectLst/>
                        </a:rPr>
                        <a:t>ÍTEM</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a:txBody>
                    <a:bodyPr/>
                    <a:lstStyle/>
                    <a:p>
                      <a:pPr indent="252095" algn="ctr">
                        <a:lnSpc>
                          <a:spcPct val="150000"/>
                        </a:lnSpc>
                        <a:spcAft>
                          <a:spcPts val="0"/>
                        </a:spcAft>
                      </a:pPr>
                      <a:r>
                        <a:rPr lang="es-ES" sz="1100" dirty="0">
                          <a:solidFill>
                            <a:schemeClr val="tx1"/>
                          </a:solidFill>
                          <a:effectLst/>
                        </a:rPr>
                        <a:t>DESCRIPCIÓN</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gridSpan="2">
                  <a:txBody>
                    <a:bodyPr/>
                    <a:lstStyle/>
                    <a:p>
                      <a:pPr marL="0" indent="0" algn="ctr">
                        <a:lnSpc>
                          <a:spcPct val="150000"/>
                        </a:lnSpc>
                        <a:spcAft>
                          <a:spcPts val="0"/>
                        </a:spcAft>
                      </a:pPr>
                      <a:r>
                        <a:rPr lang="es-ES" sz="1100" dirty="0">
                          <a:solidFill>
                            <a:schemeClr val="tx1"/>
                          </a:solidFill>
                          <a:effectLst/>
                        </a:rPr>
                        <a:t>U.</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gridSpan="2">
                  <a:txBody>
                    <a:bodyPr/>
                    <a:lstStyle/>
                    <a:p>
                      <a:pPr indent="252095" algn="ctr">
                        <a:lnSpc>
                          <a:spcPct val="150000"/>
                        </a:lnSpc>
                        <a:spcAft>
                          <a:spcPts val="0"/>
                        </a:spcAft>
                      </a:pPr>
                      <a:r>
                        <a:rPr lang="es-ES" sz="1100" dirty="0">
                          <a:solidFill>
                            <a:schemeClr val="tx1"/>
                          </a:solidFill>
                          <a:effectLst/>
                        </a:rPr>
                        <a:t>CANT.</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rowSpan="3"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indent="252095" algn="ctr">
                        <a:lnSpc>
                          <a:spcPct val="150000"/>
                        </a:lnSpc>
                        <a:spcAft>
                          <a:spcPts val="0"/>
                        </a:spcAft>
                      </a:pPr>
                      <a:r>
                        <a:rPr lang="es-ES" sz="1100" dirty="0">
                          <a:solidFill>
                            <a:schemeClr val="tx1"/>
                          </a:solidFill>
                          <a:effectLst/>
                        </a:rPr>
                        <a:t>COSTO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r>
              <a:tr h="248611">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indent="252095" algn="ctr">
                        <a:lnSpc>
                          <a:spcPct val="150000"/>
                        </a:lnSpc>
                        <a:spcAft>
                          <a:spcPts val="0"/>
                        </a:spcAft>
                      </a:pPr>
                      <a:r>
                        <a:rPr lang="es-ES" sz="1100">
                          <a:solidFill>
                            <a:schemeClr val="tx1"/>
                          </a:solidFill>
                          <a:effectLst/>
                        </a:rPr>
                        <a:t>UNITARIO</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dirty="0">
                          <a:solidFill>
                            <a:schemeClr val="tx1"/>
                          </a:solidFill>
                          <a:effectLst/>
                        </a:rPr>
                        <a:t>TOTAL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0508">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indent="252095" algn="ctr">
                        <a:lnSpc>
                          <a:spcPct val="150000"/>
                        </a:lnSpc>
                        <a:spcAft>
                          <a:spcPts val="0"/>
                        </a:spcAft>
                      </a:pPr>
                      <a:r>
                        <a:rPr lang="es-ES" sz="11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0508">
                <a:tc>
                  <a:txBody>
                    <a:bodyPr/>
                    <a:lstStyle/>
                    <a:p>
                      <a:pPr indent="252095" algn="ctr">
                        <a:lnSpc>
                          <a:spcPct val="150000"/>
                        </a:lnSpc>
                        <a:spcAft>
                          <a:spcPts val="0"/>
                        </a:spcAft>
                      </a:pPr>
                      <a:r>
                        <a:rPr lang="es-ES" sz="1100" dirty="0" smtClean="0">
                          <a:solidFill>
                            <a:schemeClr val="tx1"/>
                          </a:solidFill>
                          <a:effectLst/>
                        </a:rPr>
                        <a:t>1</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l">
                        <a:lnSpc>
                          <a:spcPct val="150000"/>
                        </a:lnSpc>
                        <a:spcAft>
                          <a:spcPts val="0"/>
                        </a:spcAft>
                      </a:pPr>
                      <a:r>
                        <a:rPr lang="es-ES" sz="1100">
                          <a:solidFill>
                            <a:schemeClr val="tx1"/>
                          </a:solidFill>
                          <a:effectLst/>
                        </a:rPr>
                        <a:t>Agua</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marL="0" indent="0" algn="ctr">
                        <a:lnSpc>
                          <a:spcPct val="150000"/>
                        </a:lnSpc>
                        <a:spcAft>
                          <a:spcPts val="0"/>
                        </a:spcAft>
                      </a:pPr>
                      <a:r>
                        <a:rPr lang="es-ES" sz="1100" dirty="0">
                          <a:solidFill>
                            <a:schemeClr val="tx1"/>
                          </a:solidFill>
                          <a:effectLst/>
                        </a:rPr>
                        <a:t>Mensual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indent="252095" algn="ctr">
                        <a:lnSpc>
                          <a:spcPct val="150000"/>
                        </a:lnSpc>
                        <a:spcAft>
                          <a:spcPts val="0"/>
                        </a:spcAft>
                      </a:pPr>
                      <a:r>
                        <a:rPr lang="es-ES" sz="1100" dirty="0">
                          <a:solidFill>
                            <a:schemeClr val="tx1"/>
                          </a:solidFill>
                          <a:effectLst/>
                        </a:rPr>
                        <a:t>12,00</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6,00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r">
                        <a:lnSpc>
                          <a:spcPct val="150000"/>
                        </a:lnSpc>
                        <a:spcAft>
                          <a:spcPts val="0"/>
                        </a:spcAft>
                      </a:pPr>
                      <a:r>
                        <a:rPr lang="es-ES" sz="1100">
                          <a:solidFill>
                            <a:schemeClr val="tx1"/>
                          </a:solidFill>
                          <a:effectLst/>
                        </a:rPr>
                        <a:t>72,00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a:txBody>
                    <a:bodyPr/>
                    <a:lstStyle/>
                    <a:p>
                      <a:pPr indent="252095" algn="ctr">
                        <a:lnSpc>
                          <a:spcPct val="150000"/>
                        </a:lnSpc>
                        <a:spcAft>
                          <a:spcPts val="0"/>
                        </a:spcAft>
                      </a:pPr>
                      <a:r>
                        <a:rPr lang="es-ES" sz="1100" dirty="0" smtClean="0">
                          <a:solidFill>
                            <a:schemeClr val="tx1"/>
                          </a:solidFill>
                          <a:effectLst/>
                        </a:rPr>
                        <a:t>2</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l">
                        <a:lnSpc>
                          <a:spcPct val="150000"/>
                        </a:lnSpc>
                        <a:spcAft>
                          <a:spcPts val="0"/>
                        </a:spcAft>
                      </a:pPr>
                      <a:r>
                        <a:rPr lang="es-ES" sz="1100">
                          <a:solidFill>
                            <a:schemeClr val="tx1"/>
                          </a:solidFill>
                          <a:effectLst/>
                        </a:rPr>
                        <a:t>Luz</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marL="0" indent="0" algn="ctr">
                        <a:lnSpc>
                          <a:spcPct val="150000"/>
                        </a:lnSpc>
                        <a:spcAft>
                          <a:spcPts val="0"/>
                        </a:spcAft>
                      </a:pPr>
                      <a:r>
                        <a:rPr lang="es-ES" sz="1100" dirty="0">
                          <a:solidFill>
                            <a:schemeClr val="tx1"/>
                          </a:solidFill>
                          <a:effectLst/>
                        </a:rPr>
                        <a:t>Mensual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indent="252095" algn="ctr">
                        <a:lnSpc>
                          <a:spcPct val="150000"/>
                        </a:lnSpc>
                        <a:spcAft>
                          <a:spcPts val="0"/>
                        </a:spcAft>
                      </a:pPr>
                      <a:r>
                        <a:rPr lang="es-ES" sz="1100">
                          <a:solidFill>
                            <a:schemeClr val="tx1"/>
                          </a:solidFill>
                          <a:effectLst/>
                        </a:rPr>
                        <a:t>12,00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35,00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r">
                        <a:lnSpc>
                          <a:spcPct val="150000"/>
                        </a:lnSpc>
                        <a:spcAft>
                          <a:spcPts val="0"/>
                        </a:spcAft>
                      </a:pPr>
                      <a:r>
                        <a:rPr lang="es-ES" sz="1100">
                          <a:solidFill>
                            <a:schemeClr val="tx1"/>
                          </a:solidFill>
                          <a:effectLst/>
                        </a:rPr>
                        <a:t>420,00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a:txBody>
                    <a:bodyPr/>
                    <a:lstStyle/>
                    <a:p>
                      <a:pPr indent="252095" algn="ctr">
                        <a:lnSpc>
                          <a:spcPct val="150000"/>
                        </a:lnSpc>
                        <a:spcAft>
                          <a:spcPts val="0"/>
                        </a:spcAft>
                      </a:pPr>
                      <a:r>
                        <a:rPr lang="es-ES" sz="1100" dirty="0" smtClean="0">
                          <a:solidFill>
                            <a:schemeClr val="tx1"/>
                          </a:solidFill>
                          <a:effectLst/>
                        </a:rPr>
                        <a:t>3</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l">
                        <a:lnSpc>
                          <a:spcPct val="150000"/>
                        </a:lnSpc>
                        <a:spcAft>
                          <a:spcPts val="0"/>
                        </a:spcAft>
                      </a:pPr>
                      <a:r>
                        <a:rPr lang="es-ES" sz="1100">
                          <a:solidFill>
                            <a:schemeClr val="tx1"/>
                          </a:solidFill>
                          <a:effectLst/>
                        </a:rPr>
                        <a:t>Teléfono</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marL="0" indent="0" algn="ctr">
                        <a:lnSpc>
                          <a:spcPct val="150000"/>
                        </a:lnSpc>
                        <a:spcAft>
                          <a:spcPts val="0"/>
                        </a:spcAft>
                      </a:pPr>
                      <a:r>
                        <a:rPr lang="es-ES" sz="1100" dirty="0">
                          <a:solidFill>
                            <a:schemeClr val="tx1"/>
                          </a:solidFill>
                          <a:effectLst/>
                        </a:rPr>
                        <a:t>Mensual</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indent="252095" algn="ctr">
                        <a:lnSpc>
                          <a:spcPct val="150000"/>
                        </a:lnSpc>
                        <a:spcAft>
                          <a:spcPts val="0"/>
                        </a:spcAft>
                      </a:pPr>
                      <a:r>
                        <a:rPr lang="es-ES" sz="1100">
                          <a:solidFill>
                            <a:schemeClr val="tx1"/>
                          </a:solidFill>
                          <a:effectLst/>
                        </a:rPr>
                        <a:t>12,00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30,00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r">
                        <a:lnSpc>
                          <a:spcPct val="150000"/>
                        </a:lnSpc>
                        <a:spcAft>
                          <a:spcPts val="0"/>
                        </a:spcAft>
                      </a:pPr>
                      <a:r>
                        <a:rPr lang="es-ES" sz="1100">
                          <a:solidFill>
                            <a:schemeClr val="tx1"/>
                          </a:solidFill>
                          <a:effectLst/>
                        </a:rPr>
                        <a:t>360,00</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a:txBody>
                    <a:bodyPr/>
                    <a:lstStyle/>
                    <a:p>
                      <a:pPr indent="252095" algn="ctr">
                        <a:lnSpc>
                          <a:spcPct val="150000"/>
                        </a:lnSpc>
                        <a:spcAft>
                          <a:spcPts val="0"/>
                        </a:spcAft>
                      </a:pPr>
                      <a:r>
                        <a:rPr lang="es-ES" sz="1100" dirty="0" smtClean="0">
                          <a:solidFill>
                            <a:schemeClr val="tx1"/>
                          </a:solidFill>
                          <a:effectLst/>
                        </a:rPr>
                        <a:t>4</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l">
                        <a:lnSpc>
                          <a:spcPct val="150000"/>
                        </a:lnSpc>
                        <a:spcAft>
                          <a:spcPts val="0"/>
                        </a:spcAft>
                      </a:pPr>
                      <a:r>
                        <a:rPr lang="es-ES" sz="1100">
                          <a:solidFill>
                            <a:schemeClr val="tx1"/>
                          </a:solidFill>
                          <a:effectLst/>
                        </a:rPr>
                        <a:t>Gas para la secadora</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marL="0" indent="0" algn="ctr">
                        <a:lnSpc>
                          <a:spcPct val="150000"/>
                        </a:lnSpc>
                        <a:spcAft>
                          <a:spcPts val="0"/>
                        </a:spcAft>
                      </a:pPr>
                      <a:r>
                        <a:rPr lang="es-ES" sz="1100" dirty="0">
                          <a:solidFill>
                            <a:schemeClr val="tx1"/>
                          </a:solidFill>
                          <a:effectLst/>
                        </a:rPr>
                        <a:t>%/saco</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gridSpan="2">
                  <a:txBody>
                    <a:bodyPr/>
                    <a:lstStyle/>
                    <a:p>
                      <a:pPr marL="0" indent="0" algn="ctr">
                        <a:lnSpc>
                          <a:spcPct val="150000"/>
                        </a:lnSpc>
                        <a:spcAft>
                          <a:spcPts val="0"/>
                        </a:spcAft>
                      </a:pPr>
                      <a:r>
                        <a:rPr lang="es-ES" sz="1100" dirty="0">
                          <a:solidFill>
                            <a:schemeClr val="tx1"/>
                          </a:solidFill>
                          <a:effectLst/>
                        </a:rPr>
                        <a:t>3.546,00</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ctr">
                        <a:lnSpc>
                          <a:spcPct val="150000"/>
                        </a:lnSpc>
                        <a:spcAft>
                          <a:spcPts val="0"/>
                        </a:spcAft>
                      </a:pPr>
                      <a:r>
                        <a:rPr lang="es-ES" sz="1100">
                          <a:solidFill>
                            <a:schemeClr val="tx1"/>
                          </a:solidFill>
                          <a:effectLst/>
                        </a:rPr>
                        <a:t>0,14</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a:txBody>
                    <a:bodyPr/>
                    <a:lstStyle/>
                    <a:p>
                      <a:pPr indent="252095" algn="r">
                        <a:lnSpc>
                          <a:spcPct val="150000"/>
                        </a:lnSpc>
                        <a:spcAft>
                          <a:spcPts val="0"/>
                        </a:spcAft>
                      </a:pPr>
                      <a:r>
                        <a:rPr lang="es-ES" sz="1100">
                          <a:solidFill>
                            <a:schemeClr val="tx1"/>
                          </a:solidFill>
                          <a:effectLst/>
                        </a:rPr>
                        <a:t>496,44</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r h="248611">
                <a:tc gridSpan="7">
                  <a:txBody>
                    <a:bodyPr/>
                    <a:lstStyle/>
                    <a:p>
                      <a:pPr indent="252095" algn="r">
                        <a:lnSpc>
                          <a:spcPct val="150000"/>
                        </a:lnSpc>
                        <a:spcAft>
                          <a:spcPts val="0"/>
                        </a:spcAft>
                      </a:pPr>
                      <a:r>
                        <a:rPr lang="es-ES" sz="1100">
                          <a:solidFill>
                            <a:schemeClr val="tx1"/>
                          </a:solidFill>
                          <a:effectLst/>
                        </a:rPr>
                        <a:t>SUBTOTAL E</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1100" dirty="0">
                          <a:solidFill>
                            <a:schemeClr val="tx1"/>
                          </a:solidFill>
                          <a:effectLst/>
                        </a:rPr>
                        <a:t>1.348,44</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6" marR="36966" marT="0" marB="0" anchor="ctr"/>
                </a:tc>
              </a:tr>
            </a:tbl>
          </a:graphicData>
        </a:graphic>
      </p:graphicFrame>
    </p:spTree>
    <p:extLst>
      <p:ext uri="{BB962C8B-B14F-4D97-AF65-F5344CB8AC3E}">
        <p14:creationId xmlns:p14="http://schemas.microsoft.com/office/powerpoint/2010/main" val="3354525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p:cNvSpPr>
            <a:spLocks noGrp="1"/>
          </p:cNvSpPr>
          <p:nvPr>
            <p:ph type="title"/>
          </p:nvPr>
        </p:nvSpPr>
        <p:spPr>
          <a:xfrm>
            <a:off x="677334" y="609600"/>
            <a:ext cx="8923866" cy="1320800"/>
          </a:xfrm>
        </p:spPr>
        <p:txBody>
          <a:bodyPr/>
          <a:lstStyle/>
          <a:p>
            <a:r>
              <a:rPr lang="es-EC" dirty="0" smtClean="0"/>
              <a:t>Cultivos en el Ecuador</a:t>
            </a:r>
            <a:endParaRPr lang="es-EC" dirty="0"/>
          </a:p>
        </p:txBody>
      </p:sp>
      <p:cxnSp>
        <p:nvCxnSpPr>
          <p:cNvPr id="17" name="Conector recto 16"/>
          <p:cNvCxnSpPr/>
          <p:nvPr/>
        </p:nvCxnSpPr>
        <p:spPr>
          <a:xfrm>
            <a:off x="5502336" y="1567331"/>
            <a:ext cx="10957" cy="533101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V="1">
            <a:off x="753034" y="3886199"/>
            <a:ext cx="9439835" cy="1344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1062317" y="1473202"/>
            <a:ext cx="2220480" cy="338554"/>
          </a:xfrm>
          <a:prstGeom prst="rect">
            <a:avLst/>
          </a:prstGeom>
          <a:noFill/>
        </p:spPr>
        <p:txBody>
          <a:bodyPr wrap="none" rtlCol="0">
            <a:spAutoFit/>
          </a:bodyPr>
          <a:lstStyle/>
          <a:p>
            <a:r>
              <a:rPr lang="es-EC" sz="1600" b="1" dirty="0" smtClean="0"/>
              <a:t>Superficie Sembrada </a:t>
            </a:r>
            <a:endParaRPr lang="es-EC" sz="1600" b="1" dirty="0"/>
          </a:p>
        </p:txBody>
      </p:sp>
      <p:sp>
        <p:nvSpPr>
          <p:cNvPr id="22" name="Rectángulo 21"/>
          <p:cNvSpPr/>
          <p:nvPr/>
        </p:nvSpPr>
        <p:spPr>
          <a:xfrm>
            <a:off x="1026062" y="2034660"/>
            <a:ext cx="1967753" cy="1477328"/>
          </a:xfrm>
          <a:prstGeom prst="rect">
            <a:avLst/>
          </a:prstGeom>
        </p:spPr>
        <p:txBody>
          <a:bodyPr wrap="square">
            <a:spAutoFit/>
          </a:bodyPr>
          <a:lstStyle/>
          <a:p>
            <a:pPr marL="285750" indent="-285750">
              <a:lnSpc>
                <a:spcPct val="150000"/>
              </a:lnSpc>
              <a:buFont typeface="Arial" panose="020B0604020202020204" pitchFamily="34" charset="0"/>
              <a:buChar char="•"/>
            </a:pPr>
            <a:r>
              <a:rPr lang="es-EC" sz="1200" dirty="0" smtClean="0">
                <a:ea typeface="Calibri" panose="020F0502020204030204" pitchFamily="34" charset="0"/>
              </a:rPr>
              <a:t>Los Ríos 21.24%, </a:t>
            </a:r>
          </a:p>
          <a:p>
            <a:pPr marL="285750" indent="-285750">
              <a:lnSpc>
                <a:spcPct val="150000"/>
              </a:lnSpc>
              <a:buFont typeface="Arial" panose="020B0604020202020204" pitchFamily="34" charset="0"/>
              <a:buChar char="•"/>
            </a:pPr>
            <a:r>
              <a:rPr lang="es-EC" sz="1200" dirty="0" smtClean="0">
                <a:ea typeface="Calibri" panose="020F0502020204030204" pitchFamily="34" charset="0"/>
              </a:rPr>
              <a:t>Guayas 21.02%, </a:t>
            </a:r>
          </a:p>
          <a:p>
            <a:pPr marL="285750" indent="-285750">
              <a:lnSpc>
                <a:spcPct val="150000"/>
              </a:lnSpc>
              <a:buFont typeface="Arial" panose="020B0604020202020204" pitchFamily="34" charset="0"/>
              <a:buChar char="•"/>
            </a:pPr>
            <a:r>
              <a:rPr lang="es-EC" sz="1200" dirty="0" smtClean="0">
                <a:ea typeface="Calibri" panose="020F0502020204030204" pitchFamily="34" charset="0"/>
              </a:rPr>
              <a:t>Manabí 19.18% </a:t>
            </a:r>
          </a:p>
          <a:p>
            <a:pPr marL="285750" indent="-285750">
              <a:lnSpc>
                <a:spcPct val="150000"/>
              </a:lnSpc>
              <a:buFont typeface="Arial" panose="020B0604020202020204" pitchFamily="34" charset="0"/>
              <a:buChar char="•"/>
            </a:pPr>
            <a:r>
              <a:rPr lang="es-EC" sz="1200" dirty="0" smtClean="0">
                <a:ea typeface="Calibri" panose="020F0502020204030204" pitchFamily="34" charset="0"/>
              </a:rPr>
              <a:t>Esmeraldas 11.63%</a:t>
            </a:r>
          </a:p>
          <a:p>
            <a:pPr marL="285750" indent="-285750">
              <a:lnSpc>
                <a:spcPct val="150000"/>
              </a:lnSpc>
              <a:buFont typeface="Arial" panose="020B0604020202020204" pitchFamily="34" charset="0"/>
              <a:buChar char="•"/>
            </a:pPr>
            <a:r>
              <a:rPr lang="es-EC" sz="1200" dirty="0" smtClean="0">
                <a:ea typeface="Calibri" panose="020F0502020204030204" pitchFamily="34" charset="0"/>
              </a:rPr>
              <a:t>Otras 26,93%.</a:t>
            </a:r>
            <a:endParaRPr lang="es-EC" sz="1200" dirty="0"/>
          </a:p>
        </p:txBody>
      </p:sp>
      <p:pic>
        <p:nvPicPr>
          <p:cNvPr id="36" name="Imagen 35" descr="http://visit.ecuador.travel/chocolate/img/rutas/mapa.png"/>
          <p:cNvPicPr/>
          <p:nvPr/>
        </p:nvPicPr>
        <p:blipFill rotWithShape="1">
          <a:blip r:embed="rId3" cstate="print">
            <a:extLst>
              <a:ext uri="{BEBA8EAE-BF5A-486C-A8C5-ECC9F3942E4B}">
                <a14:imgProps xmlns:a14="http://schemas.microsoft.com/office/drawing/2010/main">
                  <a14:imgLayer r:embed="rId4">
                    <a14:imgEffect>
                      <a14:backgroundRemoval t="4412" b="96437" l="5110" r="98448"/>
                    </a14:imgEffect>
                  </a14:imgLayer>
                </a14:imgProps>
              </a:ext>
              <a:ext uri="{28A0092B-C50C-407E-A947-70E740481C1C}">
                <a14:useLocalDpi xmlns:a14="http://schemas.microsoft.com/office/drawing/2010/main" val="0"/>
              </a:ext>
            </a:extLst>
          </a:blip>
          <a:srcRect t="5264" b="2631"/>
          <a:stretch/>
        </p:blipFill>
        <p:spPr bwMode="auto">
          <a:xfrm>
            <a:off x="3802626" y="1473202"/>
            <a:ext cx="3719108" cy="3707533"/>
          </a:xfrm>
          <a:prstGeom prst="rect">
            <a:avLst/>
          </a:prstGeom>
          <a:noFill/>
          <a:ln>
            <a:noFill/>
          </a:ln>
          <a:extLst>
            <a:ext uri="{53640926-AAD7-44D8-BBD7-CCE9431645EC}">
              <a14:shadowObscured xmlns:a14="http://schemas.microsoft.com/office/drawing/2010/main"/>
            </a:ext>
          </a:extLst>
        </p:spPr>
      </p:pic>
      <p:sp>
        <p:nvSpPr>
          <p:cNvPr id="37" name="CuadroTexto 36"/>
          <p:cNvSpPr txBox="1"/>
          <p:nvPr/>
        </p:nvSpPr>
        <p:spPr>
          <a:xfrm>
            <a:off x="7192456" y="1367543"/>
            <a:ext cx="2233304" cy="338554"/>
          </a:xfrm>
          <a:prstGeom prst="rect">
            <a:avLst/>
          </a:prstGeom>
          <a:noFill/>
        </p:spPr>
        <p:txBody>
          <a:bodyPr wrap="none" rtlCol="0">
            <a:spAutoFit/>
          </a:bodyPr>
          <a:lstStyle/>
          <a:p>
            <a:r>
              <a:rPr lang="es-EC" sz="1600" b="1" dirty="0" smtClean="0"/>
              <a:t>Superficie Cosechada</a:t>
            </a:r>
            <a:endParaRPr lang="es-EC" sz="1600" b="1" dirty="0"/>
          </a:p>
        </p:txBody>
      </p:sp>
      <p:sp>
        <p:nvSpPr>
          <p:cNvPr id="38" name="Rectángulo 37"/>
          <p:cNvSpPr/>
          <p:nvPr/>
        </p:nvSpPr>
        <p:spPr>
          <a:xfrm>
            <a:off x="7519270" y="1958029"/>
            <a:ext cx="1967753" cy="1477328"/>
          </a:xfrm>
          <a:prstGeom prst="rect">
            <a:avLst/>
          </a:prstGeom>
        </p:spPr>
        <p:txBody>
          <a:bodyPr wrap="square">
            <a:spAutoFit/>
          </a:bodyPr>
          <a:lstStyle/>
          <a:p>
            <a:pPr marL="285750" indent="-285750">
              <a:lnSpc>
                <a:spcPct val="150000"/>
              </a:lnSpc>
              <a:buFont typeface="Arial" panose="020B0604020202020204" pitchFamily="34" charset="0"/>
              <a:buChar char="•"/>
            </a:pPr>
            <a:r>
              <a:rPr lang="es-EC" sz="1200" dirty="0"/>
              <a:t>Guayas 22.57</a:t>
            </a:r>
            <a:r>
              <a:rPr lang="es-EC" sz="1200" dirty="0" smtClean="0"/>
              <a:t>%</a:t>
            </a:r>
          </a:p>
          <a:p>
            <a:pPr marL="285750" indent="-285750">
              <a:lnSpc>
                <a:spcPct val="150000"/>
              </a:lnSpc>
              <a:buFont typeface="Arial" panose="020B0604020202020204" pitchFamily="34" charset="0"/>
              <a:buChar char="•"/>
            </a:pPr>
            <a:r>
              <a:rPr lang="es-EC" sz="1200" dirty="0" smtClean="0"/>
              <a:t>Los </a:t>
            </a:r>
            <a:r>
              <a:rPr lang="es-EC" sz="1200" dirty="0"/>
              <a:t>Ríos </a:t>
            </a:r>
            <a:r>
              <a:rPr lang="es-EC" sz="1200" dirty="0" smtClean="0"/>
              <a:t>21.19%</a:t>
            </a:r>
          </a:p>
          <a:p>
            <a:pPr marL="285750" indent="-285750">
              <a:lnSpc>
                <a:spcPct val="150000"/>
              </a:lnSpc>
              <a:buFont typeface="Arial" panose="020B0604020202020204" pitchFamily="34" charset="0"/>
              <a:buChar char="•"/>
            </a:pPr>
            <a:r>
              <a:rPr lang="es-EC" sz="1200" dirty="0" smtClean="0"/>
              <a:t>Manabí 16,50%</a:t>
            </a:r>
          </a:p>
          <a:p>
            <a:pPr marL="285750" indent="-285750">
              <a:lnSpc>
                <a:spcPct val="150000"/>
              </a:lnSpc>
              <a:buFont typeface="Arial" panose="020B0604020202020204" pitchFamily="34" charset="0"/>
              <a:buChar char="•"/>
            </a:pPr>
            <a:r>
              <a:rPr lang="es-EC" sz="1200" dirty="0" smtClean="0"/>
              <a:t>Esmeraldas 12.41%</a:t>
            </a:r>
          </a:p>
          <a:p>
            <a:pPr marL="285750" indent="-285750">
              <a:lnSpc>
                <a:spcPct val="150000"/>
              </a:lnSpc>
              <a:buFont typeface="Arial" panose="020B0604020202020204" pitchFamily="34" charset="0"/>
              <a:buChar char="•"/>
            </a:pPr>
            <a:r>
              <a:rPr lang="es-EC" sz="1200" dirty="0" smtClean="0"/>
              <a:t>Otras: 27,33% </a:t>
            </a:r>
            <a:endParaRPr lang="es-EC" sz="1200" dirty="0"/>
          </a:p>
        </p:txBody>
      </p:sp>
      <p:sp>
        <p:nvSpPr>
          <p:cNvPr id="40" name="CuadroTexto 39"/>
          <p:cNvSpPr txBox="1"/>
          <p:nvPr/>
        </p:nvSpPr>
        <p:spPr>
          <a:xfrm>
            <a:off x="7192456" y="4072786"/>
            <a:ext cx="1227387" cy="338554"/>
          </a:xfrm>
          <a:prstGeom prst="rect">
            <a:avLst/>
          </a:prstGeom>
          <a:noFill/>
        </p:spPr>
        <p:txBody>
          <a:bodyPr wrap="none" rtlCol="0">
            <a:spAutoFit/>
          </a:bodyPr>
          <a:lstStyle/>
          <a:p>
            <a:r>
              <a:rPr lang="es-EC" sz="1600" b="1" dirty="0" smtClean="0"/>
              <a:t>Variedades</a:t>
            </a:r>
            <a:endParaRPr lang="es-EC" sz="1600" b="1" dirty="0"/>
          </a:p>
        </p:txBody>
      </p:sp>
      <p:pic>
        <p:nvPicPr>
          <p:cNvPr id="24" name="Imagen 23"/>
          <p:cNvPicPr>
            <a:picLocks noChangeAspect="1"/>
          </p:cNvPicPr>
          <p:nvPr/>
        </p:nvPicPr>
        <p:blipFill>
          <a:blip r:embed="rId5"/>
          <a:stretch>
            <a:fillRect/>
          </a:stretch>
        </p:blipFill>
        <p:spPr>
          <a:xfrm>
            <a:off x="5811067" y="4924226"/>
            <a:ext cx="1760198" cy="1112445"/>
          </a:xfrm>
          <a:prstGeom prst="rect">
            <a:avLst/>
          </a:prstGeom>
        </p:spPr>
      </p:pic>
      <p:sp>
        <p:nvSpPr>
          <p:cNvPr id="44" name="CuadroTexto 43"/>
          <p:cNvSpPr txBox="1"/>
          <p:nvPr/>
        </p:nvSpPr>
        <p:spPr>
          <a:xfrm>
            <a:off x="6221907" y="6076603"/>
            <a:ext cx="886781" cy="338554"/>
          </a:xfrm>
          <a:prstGeom prst="rect">
            <a:avLst/>
          </a:prstGeom>
          <a:noFill/>
        </p:spPr>
        <p:txBody>
          <a:bodyPr wrap="none" rtlCol="0">
            <a:spAutoFit/>
          </a:bodyPr>
          <a:lstStyle/>
          <a:p>
            <a:r>
              <a:rPr lang="es-EC" sz="1600" dirty="0" smtClean="0"/>
              <a:t>CCN-51</a:t>
            </a:r>
            <a:endParaRPr lang="es-EC" sz="1600" dirty="0"/>
          </a:p>
        </p:txBody>
      </p:sp>
      <p:sp>
        <p:nvSpPr>
          <p:cNvPr id="45" name="CuadroTexto 44"/>
          <p:cNvSpPr txBox="1"/>
          <p:nvPr/>
        </p:nvSpPr>
        <p:spPr>
          <a:xfrm>
            <a:off x="8123249" y="6245880"/>
            <a:ext cx="974947" cy="338554"/>
          </a:xfrm>
          <a:prstGeom prst="rect">
            <a:avLst/>
          </a:prstGeom>
          <a:noFill/>
        </p:spPr>
        <p:txBody>
          <a:bodyPr wrap="none" rtlCol="0">
            <a:spAutoFit/>
          </a:bodyPr>
          <a:lstStyle/>
          <a:p>
            <a:r>
              <a:rPr lang="es-EC" sz="1600" dirty="0" smtClean="0"/>
              <a:t>Nacional</a:t>
            </a:r>
            <a:endParaRPr lang="es-EC" sz="1600" dirty="0"/>
          </a:p>
        </p:txBody>
      </p:sp>
      <p:pic>
        <p:nvPicPr>
          <p:cNvPr id="26" name="Imagen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0770" y="4278813"/>
            <a:ext cx="2681101" cy="2547627"/>
          </a:xfrm>
          <a:prstGeom prst="rect">
            <a:avLst/>
          </a:prstGeom>
        </p:spPr>
      </p:pic>
      <p:sp>
        <p:nvSpPr>
          <p:cNvPr id="49" name="CuadroTexto 48"/>
          <p:cNvSpPr txBox="1"/>
          <p:nvPr/>
        </p:nvSpPr>
        <p:spPr>
          <a:xfrm>
            <a:off x="1062317" y="4061722"/>
            <a:ext cx="803425" cy="338554"/>
          </a:xfrm>
          <a:prstGeom prst="rect">
            <a:avLst/>
          </a:prstGeom>
          <a:noFill/>
        </p:spPr>
        <p:txBody>
          <a:bodyPr wrap="none" rtlCol="0">
            <a:spAutoFit/>
          </a:bodyPr>
          <a:lstStyle/>
          <a:p>
            <a:r>
              <a:rPr lang="es-EC" sz="1600" b="1" dirty="0" smtClean="0"/>
              <a:t>Aroma</a:t>
            </a:r>
            <a:endParaRPr lang="es-EC" sz="1600" b="1" dirty="0"/>
          </a:p>
        </p:txBody>
      </p:sp>
    </p:spTree>
    <p:extLst>
      <p:ext uri="{BB962C8B-B14F-4D97-AF65-F5344CB8AC3E}">
        <p14:creationId xmlns:p14="http://schemas.microsoft.com/office/powerpoint/2010/main" val="41769909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Costos de Producción</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36775479"/>
              </p:ext>
            </p:extLst>
          </p:nvPr>
        </p:nvGraphicFramePr>
        <p:xfrm>
          <a:off x="1232907" y="1270001"/>
          <a:ext cx="7475129" cy="3003707"/>
        </p:xfrm>
        <a:graphic>
          <a:graphicData uri="http://schemas.openxmlformats.org/drawingml/2006/table">
            <a:tbl>
              <a:tblPr firstRow="1" firstCol="1" bandRow="1">
                <a:tableStyleId>{5C22544A-7EE6-4342-B048-85BDC9FD1C3A}</a:tableStyleId>
              </a:tblPr>
              <a:tblGrid>
                <a:gridCol w="4157503"/>
                <a:gridCol w="1289941"/>
                <a:gridCol w="2027685"/>
              </a:tblGrid>
              <a:tr h="781578">
                <a:tc>
                  <a:txBody>
                    <a:bodyPr/>
                    <a:lstStyle/>
                    <a:p>
                      <a:pPr indent="252095" algn="r">
                        <a:lnSpc>
                          <a:spcPct val="150000"/>
                        </a:lnSpc>
                        <a:spcAft>
                          <a:spcPts val="0"/>
                        </a:spcAft>
                      </a:pPr>
                      <a:r>
                        <a:rPr lang="es-ES" sz="1800" dirty="0">
                          <a:solidFill>
                            <a:schemeClr val="tx1"/>
                          </a:solidFill>
                          <a:effectLst/>
                        </a:rPr>
                        <a:t>TOTAL COSTO DIRECTO (A+B+C+D+E)</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solidFill>
                            <a:schemeClr val="tx1"/>
                          </a:solidFill>
                          <a:effectLst/>
                        </a:rPr>
                        <a:t>($)</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dirty="0" smtClean="0">
                          <a:solidFill>
                            <a:schemeClr val="tx1"/>
                          </a:solidFill>
                          <a:effectLst/>
                        </a:rPr>
                        <a:t>563,603.62</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90789">
                <a:tc rowSpan="2">
                  <a:txBody>
                    <a:bodyPr/>
                    <a:lstStyle/>
                    <a:p>
                      <a:pPr indent="252095" algn="r">
                        <a:lnSpc>
                          <a:spcPct val="150000"/>
                        </a:lnSpc>
                        <a:spcAft>
                          <a:spcPts val="0"/>
                        </a:spcAft>
                      </a:pPr>
                      <a:r>
                        <a:rPr lang="es-ES" sz="1800">
                          <a:solidFill>
                            <a:schemeClr val="tx1"/>
                          </a:solidFill>
                          <a:effectLst/>
                        </a:rPr>
                        <a:t>OTROS INDIRECTOS**</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solidFill>
                            <a:schemeClr val="tx1"/>
                          </a:solidFill>
                          <a:effectLst/>
                        </a:rPr>
                        <a:t>(%)</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dirty="0" smtClean="0">
                          <a:solidFill>
                            <a:schemeClr val="tx1"/>
                          </a:solidFill>
                          <a:effectLst/>
                        </a:rPr>
                        <a:t>2.00</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90789">
                <a:tc vMerge="1">
                  <a:txBody>
                    <a:bodyPr/>
                    <a:lstStyle/>
                    <a:p>
                      <a:endParaRPr lang="es-ES"/>
                    </a:p>
                  </a:txBody>
                  <a:tcPr/>
                </a:tc>
                <a:tc>
                  <a:txBody>
                    <a:bodyPr/>
                    <a:lstStyle/>
                    <a:p>
                      <a:pPr indent="252095" algn="ctr">
                        <a:lnSpc>
                          <a:spcPct val="150000"/>
                        </a:lnSpc>
                        <a:spcAft>
                          <a:spcPts val="0"/>
                        </a:spcAft>
                      </a:pPr>
                      <a:r>
                        <a:rPr lang="es-ES" sz="1800">
                          <a:solidFill>
                            <a:schemeClr val="tx1"/>
                          </a:solidFill>
                          <a:effectLst/>
                        </a:rPr>
                        <a:t>($)</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dirty="0" smtClean="0">
                          <a:solidFill>
                            <a:schemeClr val="tx1"/>
                          </a:solidFill>
                          <a:effectLst/>
                        </a:rPr>
                        <a:t>11,272.07</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58973">
                <a:tc>
                  <a:txBody>
                    <a:bodyPr/>
                    <a:lstStyle/>
                    <a:p>
                      <a:pPr indent="252095" algn="r">
                        <a:lnSpc>
                          <a:spcPct val="150000"/>
                        </a:lnSpc>
                        <a:spcAft>
                          <a:spcPts val="0"/>
                        </a:spcAft>
                      </a:pPr>
                      <a:r>
                        <a:rPr lang="es-ES" sz="1800">
                          <a:solidFill>
                            <a:schemeClr val="tx1"/>
                          </a:solidFill>
                          <a:effectLst/>
                        </a:rPr>
                        <a:t>TOTAL COSTOS DE PRODUCCIÓN</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solidFill>
                            <a:schemeClr val="tx1"/>
                          </a:solidFill>
                          <a:effectLst/>
                        </a:rPr>
                        <a:t>($)</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dirty="0" smtClean="0">
                          <a:solidFill>
                            <a:schemeClr val="tx1"/>
                          </a:solidFill>
                          <a:effectLst/>
                        </a:rPr>
                        <a:t>574,875.69</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781578">
                <a:tc>
                  <a:txBody>
                    <a:bodyPr/>
                    <a:lstStyle/>
                    <a:p>
                      <a:pPr indent="252095" algn="r">
                        <a:lnSpc>
                          <a:spcPct val="150000"/>
                        </a:lnSpc>
                        <a:spcAft>
                          <a:spcPts val="0"/>
                        </a:spcAft>
                      </a:pPr>
                      <a:r>
                        <a:rPr lang="es-ES" sz="1800">
                          <a:solidFill>
                            <a:schemeClr val="tx1"/>
                          </a:solidFill>
                          <a:effectLst/>
                        </a:rPr>
                        <a:t>UNITARIO COSTOS DE PRODUCCIÓN</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800">
                          <a:solidFill>
                            <a:schemeClr val="tx1"/>
                          </a:solidFill>
                          <a:effectLst/>
                        </a:rPr>
                        <a:t>($)</a:t>
                      </a:r>
                      <a:endParaRPr lang="es-ES" sz="18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800" dirty="0">
                          <a:solidFill>
                            <a:schemeClr val="tx1"/>
                          </a:solidFill>
                          <a:effectLst/>
                        </a:rPr>
                        <a:t>162.12</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pSp>
        <p:nvGrpSpPr>
          <p:cNvPr id="33" name="Grupo 32"/>
          <p:cNvGrpSpPr/>
          <p:nvPr/>
        </p:nvGrpSpPr>
        <p:grpSpPr>
          <a:xfrm>
            <a:off x="283788" y="4166868"/>
            <a:ext cx="9015413" cy="2760908"/>
            <a:chOff x="379604" y="4358269"/>
            <a:chExt cx="9015413" cy="2760908"/>
          </a:xfrm>
        </p:grpSpPr>
        <p:grpSp>
          <p:nvGrpSpPr>
            <p:cNvPr id="8" name="Grupo 7"/>
            <p:cNvGrpSpPr/>
            <p:nvPr/>
          </p:nvGrpSpPr>
          <p:grpSpPr>
            <a:xfrm>
              <a:off x="1253899" y="4380157"/>
              <a:ext cx="1748590" cy="2717132"/>
              <a:chOff x="6034407" y="4140868"/>
              <a:chExt cx="1748590" cy="2717132"/>
            </a:xfrm>
          </p:grpSpPr>
          <p:pic>
            <p:nvPicPr>
              <p:cNvPr id="6"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9" name="Grupo 8"/>
            <p:cNvGrpSpPr/>
            <p:nvPr/>
          </p:nvGrpSpPr>
          <p:grpSpPr>
            <a:xfrm>
              <a:off x="379604" y="4358269"/>
              <a:ext cx="1748590" cy="2717132"/>
              <a:chOff x="6034407" y="4140868"/>
              <a:chExt cx="1748590" cy="2717132"/>
            </a:xfrm>
          </p:grpSpPr>
          <p:pic>
            <p:nvPicPr>
              <p:cNvPr id="10"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12" name="Grupo 11"/>
            <p:cNvGrpSpPr/>
            <p:nvPr/>
          </p:nvGrpSpPr>
          <p:grpSpPr>
            <a:xfrm>
              <a:off x="2281882" y="4380157"/>
              <a:ext cx="1748590" cy="2717132"/>
              <a:chOff x="6034407" y="4140868"/>
              <a:chExt cx="1748590" cy="2717132"/>
            </a:xfrm>
          </p:grpSpPr>
          <p:pic>
            <p:nvPicPr>
              <p:cNvPr id="13"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15" name="Grupo 14"/>
            <p:cNvGrpSpPr/>
            <p:nvPr/>
          </p:nvGrpSpPr>
          <p:grpSpPr>
            <a:xfrm>
              <a:off x="4030472" y="4384660"/>
              <a:ext cx="1748590" cy="2717132"/>
              <a:chOff x="6034407" y="4140868"/>
              <a:chExt cx="1748590" cy="2717132"/>
            </a:xfrm>
          </p:grpSpPr>
          <p:pic>
            <p:nvPicPr>
              <p:cNvPr id="16"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18" name="Grupo 17"/>
            <p:cNvGrpSpPr/>
            <p:nvPr/>
          </p:nvGrpSpPr>
          <p:grpSpPr>
            <a:xfrm>
              <a:off x="3156177" y="4362772"/>
              <a:ext cx="1748590" cy="2717132"/>
              <a:chOff x="6034407" y="4140868"/>
              <a:chExt cx="1748590" cy="2717132"/>
            </a:xfrm>
          </p:grpSpPr>
          <p:pic>
            <p:nvPicPr>
              <p:cNvPr id="19"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21" name="Grupo 20"/>
            <p:cNvGrpSpPr/>
            <p:nvPr/>
          </p:nvGrpSpPr>
          <p:grpSpPr>
            <a:xfrm>
              <a:off x="5058455" y="4384660"/>
              <a:ext cx="1748590" cy="2717132"/>
              <a:chOff x="6034407" y="4140868"/>
              <a:chExt cx="1748590" cy="2717132"/>
            </a:xfrm>
          </p:grpSpPr>
          <p:pic>
            <p:nvPicPr>
              <p:cNvPr id="22"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24" name="Grupo 23"/>
            <p:cNvGrpSpPr/>
            <p:nvPr/>
          </p:nvGrpSpPr>
          <p:grpSpPr>
            <a:xfrm>
              <a:off x="6618444" y="4402045"/>
              <a:ext cx="1748590" cy="2717132"/>
              <a:chOff x="6034407" y="4140868"/>
              <a:chExt cx="1748590" cy="2717132"/>
            </a:xfrm>
          </p:grpSpPr>
          <p:pic>
            <p:nvPicPr>
              <p:cNvPr id="25"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27" name="Grupo 26"/>
            <p:cNvGrpSpPr/>
            <p:nvPr/>
          </p:nvGrpSpPr>
          <p:grpSpPr>
            <a:xfrm>
              <a:off x="5744149" y="4380157"/>
              <a:ext cx="1748590" cy="2717132"/>
              <a:chOff x="6034407" y="4140868"/>
              <a:chExt cx="1748590" cy="2717132"/>
            </a:xfrm>
          </p:grpSpPr>
          <p:pic>
            <p:nvPicPr>
              <p:cNvPr id="28"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nvGrpSpPr>
            <p:cNvPr id="30" name="Grupo 29"/>
            <p:cNvGrpSpPr/>
            <p:nvPr/>
          </p:nvGrpSpPr>
          <p:grpSpPr>
            <a:xfrm>
              <a:off x="7646427" y="4402045"/>
              <a:ext cx="1748590" cy="2717132"/>
              <a:chOff x="6034407" y="4140868"/>
              <a:chExt cx="1748590" cy="2717132"/>
            </a:xfrm>
          </p:grpSpPr>
          <p:pic>
            <p:nvPicPr>
              <p:cNvPr id="31" name="Picture 4" descr="http://www.multisac.es/ficheros/0082yu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r="21225"/>
              <a:stretch/>
            </p:blipFill>
            <p:spPr bwMode="auto">
              <a:xfrm>
                <a:off x="6034407" y="4140868"/>
                <a:ext cx="1748590" cy="2717132"/>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31"/>
              <p:cNvPicPr/>
              <p:nvPr/>
            </p:nvPicPr>
            <p:blipFill>
              <a:blip r:embed="rId4"/>
              <a:srcRect/>
              <a:stretch>
                <a:fillRect/>
              </a:stretch>
            </p:blipFill>
            <p:spPr bwMode="auto">
              <a:xfrm>
                <a:off x="6234934" y="4668253"/>
                <a:ext cx="1240687" cy="1187115"/>
              </a:xfrm>
              <a:prstGeom prst="rect">
                <a:avLst/>
              </a:prstGeom>
              <a:noFill/>
              <a:ln w="9525">
                <a:noFill/>
                <a:miter lim="800000"/>
                <a:headEnd/>
                <a:tailEnd/>
              </a:ln>
            </p:spPr>
          </p:pic>
        </p:grpSp>
      </p:grpSp>
    </p:spTree>
    <p:extLst>
      <p:ext uri="{BB962C8B-B14F-4D97-AF65-F5344CB8AC3E}">
        <p14:creationId xmlns:p14="http://schemas.microsoft.com/office/powerpoint/2010/main" val="1576360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1924" y="0"/>
            <a:ext cx="8596668" cy="1320800"/>
          </a:xfrm>
        </p:spPr>
        <p:txBody>
          <a:bodyPr/>
          <a:lstStyle/>
          <a:p>
            <a:r>
              <a:rPr lang="es-ES_tradnl" dirty="0" smtClean="0"/>
              <a:t>Ventas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40651256"/>
              </p:ext>
            </p:extLst>
          </p:nvPr>
        </p:nvGraphicFramePr>
        <p:xfrm>
          <a:off x="605977" y="660400"/>
          <a:ext cx="10928881" cy="1988299"/>
        </p:xfrm>
        <a:graphic>
          <a:graphicData uri="http://schemas.openxmlformats.org/drawingml/2006/table">
            <a:tbl>
              <a:tblPr firstRow="1" firstCol="1" bandRow="1">
                <a:tableStyleId>{5C22544A-7EE6-4342-B048-85BDC9FD1C3A}</a:tableStyleId>
              </a:tblPr>
              <a:tblGrid>
                <a:gridCol w="835089"/>
                <a:gridCol w="4013835"/>
                <a:gridCol w="1058779"/>
                <a:gridCol w="1171074"/>
                <a:gridCol w="1331495"/>
                <a:gridCol w="1122947"/>
                <a:gridCol w="1395662"/>
              </a:tblGrid>
              <a:tr h="251748">
                <a:tc rowSpan="3">
                  <a:txBody>
                    <a:bodyPr/>
                    <a:lstStyle/>
                    <a:p>
                      <a:pPr marL="0" indent="0" algn="ctr">
                        <a:lnSpc>
                          <a:spcPct val="150000"/>
                        </a:lnSpc>
                        <a:spcAft>
                          <a:spcPts val="0"/>
                        </a:spcAft>
                      </a:pPr>
                      <a:r>
                        <a:rPr lang="es-ES" sz="1400" dirty="0">
                          <a:solidFill>
                            <a:schemeClr val="tx1"/>
                          </a:solidFill>
                          <a:effectLst/>
                        </a:rPr>
                        <a:t>ÍTEM</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indent="0" algn="ctr">
                        <a:lnSpc>
                          <a:spcPct val="150000"/>
                        </a:lnSpc>
                        <a:spcAft>
                          <a:spcPts val="0"/>
                        </a:spcAft>
                      </a:pPr>
                      <a:r>
                        <a:rPr lang="es-ES" sz="1400" dirty="0">
                          <a:solidFill>
                            <a:schemeClr val="tx1"/>
                          </a:solidFill>
                          <a:effectLst/>
                        </a:rPr>
                        <a:t>DESCRIPCIÓN</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indent="0" algn="ctr">
                        <a:lnSpc>
                          <a:spcPct val="150000"/>
                        </a:lnSpc>
                        <a:spcAft>
                          <a:spcPts val="0"/>
                        </a:spcAft>
                      </a:pPr>
                      <a:r>
                        <a:rPr lang="es-ES" sz="1400" dirty="0">
                          <a:solidFill>
                            <a:schemeClr val="tx1"/>
                          </a:solidFill>
                          <a:effectLst/>
                        </a:rPr>
                        <a:t>CANT.</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252095" algn="ctr">
                        <a:lnSpc>
                          <a:spcPct val="150000"/>
                        </a:lnSpc>
                        <a:spcAft>
                          <a:spcPts val="0"/>
                        </a:spcAft>
                      </a:pPr>
                      <a:r>
                        <a:rPr lang="es-ES" sz="1400">
                          <a:solidFill>
                            <a:schemeClr val="tx1"/>
                          </a:solidFill>
                          <a:effectLst/>
                        </a:rPr>
                        <a:t>COSTO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gridSpan="2">
                  <a:txBody>
                    <a:bodyPr/>
                    <a:lstStyle/>
                    <a:p>
                      <a:pPr indent="252095" algn="ctr">
                        <a:lnSpc>
                          <a:spcPct val="150000"/>
                        </a:lnSpc>
                        <a:spcAft>
                          <a:spcPts val="0"/>
                        </a:spcAft>
                      </a:pPr>
                      <a:r>
                        <a:rPr lang="es-ES" sz="1400">
                          <a:solidFill>
                            <a:schemeClr val="tx1"/>
                          </a:solidFill>
                          <a:effectLst/>
                        </a:rPr>
                        <a:t>PRECIO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76343">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indent="0" algn="ctr">
                        <a:lnSpc>
                          <a:spcPct val="150000"/>
                        </a:lnSpc>
                        <a:spcAft>
                          <a:spcPts val="0"/>
                        </a:spcAft>
                      </a:pPr>
                      <a:r>
                        <a:rPr lang="es-ES" sz="1400" dirty="0">
                          <a:solidFill>
                            <a:schemeClr val="tx1"/>
                          </a:solidFill>
                          <a:effectLst/>
                        </a:rPr>
                        <a:t>UNIT.</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TOTAL</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TOTAL</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1748">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865111">
                <a:tc>
                  <a:txBody>
                    <a:bodyPr/>
                    <a:lstStyle/>
                    <a:p>
                      <a:pPr marL="0" indent="0" algn="ctr">
                        <a:lnSpc>
                          <a:spcPct val="150000"/>
                        </a:lnSpc>
                        <a:spcAft>
                          <a:spcPts val="0"/>
                        </a:spcAft>
                      </a:pPr>
                      <a:r>
                        <a:rPr lang="es-ES" sz="1400" dirty="0" smtClean="0">
                          <a:solidFill>
                            <a:schemeClr val="tx1"/>
                          </a:solidFill>
                          <a:effectLst/>
                        </a:rPr>
                        <a:t>1</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1400" dirty="0">
                          <a:solidFill>
                            <a:schemeClr val="tx1"/>
                          </a:solidFill>
                          <a:effectLst/>
                        </a:rPr>
                        <a:t>Sacos de 60 kg de cacao fino de aroma en grano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3,546</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162.12</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574,875.69</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183.42</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650,407.32</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1748">
                <a:tc gridSpan="5">
                  <a:txBody>
                    <a:bodyPr/>
                    <a:lstStyle/>
                    <a:p>
                      <a:pPr indent="252095" algn="r">
                        <a:lnSpc>
                          <a:spcPct val="150000"/>
                        </a:lnSpc>
                        <a:spcAft>
                          <a:spcPts val="0"/>
                        </a:spcAft>
                      </a:pPr>
                      <a:r>
                        <a:rPr lang="es-ES" sz="1400" dirty="0">
                          <a:solidFill>
                            <a:schemeClr val="tx1"/>
                          </a:solidFill>
                          <a:effectLst/>
                        </a:rPr>
                        <a:t>MARGEN DE UTILIDAD (%)</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indent="252095" algn="ctr">
                        <a:lnSpc>
                          <a:spcPct val="150000"/>
                        </a:lnSpc>
                        <a:spcAft>
                          <a:spcPts val="0"/>
                        </a:spcAft>
                      </a:pPr>
                      <a:r>
                        <a:rPr lang="es-ES" sz="1400" dirty="0">
                          <a:solidFill>
                            <a:schemeClr val="tx1"/>
                          </a:solidFill>
                          <a:effectLst/>
                        </a:rPr>
                        <a:t>13.14</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bl>
          </a:graphicData>
        </a:graphic>
      </p:graphicFrame>
      <p:sp>
        <p:nvSpPr>
          <p:cNvPr id="5" name="Rectángulo 4"/>
          <p:cNvSpPr/>
          <p:nvPr/>
        </p:nvSpPr>
        <p:spPr>
          <a:xfrm>
            <a:off x="589935" y="2708339"/>
            <a:ext cx="8739382" cy="335156"/>
          </a:xfrm>
          <a:prstGeom prst="rect">
            <a:avLst/>
          </a:prstGeom>
        </p:spPr>
        <p:txBody>
          <a:bodyPr wrap="square">
            <a:spAutoFit/>
          </a:bodyPr>
          <a:lstStyle/>
          <a:p>
            <a:pPr algn="just">
              <a:lnSpc>
                <a:spcPct val="150000"/>
              </a:lnSpc>
              <a:spcAft>
                <a:spcPts val="0"/>
              </a:spcAft>
            </a:pPr>
            <a:r>
              <a:rPr lang="es-EC" sz="1200" b="1" dirty="0">
                <a:latin typeface="Arial" panose="020B0604020202020204" pitchFamily="34" charset="0"/>
                <a:ea typeface="Calibri" panose="020F0502020204030204" pitchFamily="34" charset="0"/>
                <a:cs typeface="Times New Roman" panose="02020603050405020304" pitchFamily="18" charset="0"/>
              </a:rPr>
              <a:t>Nota: *</a:t>
            </a:r>
            <a:r>
              <a:rPr lang="es-EC" sz="1200" dirty="0">
                <a:latin typeface="Arial" panose="020B0604020202020204" pitchFamily="34" charset="0"/>
                <a:ea typeface="Calibri" panose="020F0502020204030204" pitchFamily="34" charset="0"/>
                <a:cs typeface="Times New Roman" panose="02020603050405020304" pitchFamily="18" charset="0"/>
              </a:rPr>
              <a:t>Precio referencial de cacao publicado en ANECACAO, 5 noviembre de </a:t>
            </a:r>
            <a:r>
              <a:rPr lang="es-EC" sz="1200" dirty="0" smtClean="0">
                <a:latin typeface="Arial" panose="020B0604020202020204" pitchFamily="34" charset="0"/>
                <a:ea typeface="Calibri" panose="020F0502020204030204" pitchFamily="34" charset="0"/>
                <a:cs typeface="Times New Roman" panose="02020603050405020304" pitchFamily="18" charset="0"/>
              </a:rPr>
              <a:t>2014</a:t>
            </a:r>
            <a:endParaRPr lang="es-ES" dirty="0">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885269228"/>
              </p:ext>
            </p:extLst>
          </p:nvPr>
        </p:nvGraphicFramePr>
        <p:xfrm>
          <a:off x="589931" y="3071854"/>
          <a:ext cx="10928300" cy="3068469"/>
        </p:xfrm>
        <a:graphic>
          <a:graphicData uri="http://schemas.openxmlformats.org/drawingml/2006/table">
            <a:tbl>
              <a:tblPr firstRow="1" firstCol="1" bandRow="1">
                <a:tableStyleId>{5C22544A-7EE6-4342-B048-85BDC9FD1C3A}</a:tableStyleId>
              </a:tblPr>
              <a:tblGrid>
                <a:gridCol w="3067669"/>
                <a:gridCol w="786063"/>
                <a:gridCol w="1427748"/>
                <a:gridCol w="1315452"/>
                <a:gridCol w="1283369"/>
                <a:gridCol w="1475873"/>
                <a:gridCol w="1572126"/>
              </a:tblGrid>
              <a:tr h="395745">
                <a:tc gridSpan="2">
                  <a:txBody>
                    <a:bodyPr/>
                    <a:lstStyle/>
                    <a:p>
                      <a:r>
                        <a:rPr lang="es-ES_tradnl" sz="1800" dirty="0" smtClean="0">
                          <a:solidFill>
                            <a:schemeClr val="tx1"/>
                          </a:solidFill>
                          <a:effectLst/>
                          <a:latin typeface="Calibri" panose="020F0502020204030204" pitchFamily="34" charset="0"/>
                        </a:rPr>
                        <a:t>VENTAS</a:t>
                      </a:r>
                      <a:r>
                        <a:rPr lang="es-ES_tradnl" sz="1800" baseline="0" dirty="0" smtClean="0">
                          <a:solidFill>
                            <a:schemeClr val="tx1"/>
                          </a:solidFill>
                          <a:effectLst/>
                          <a:latin typeface="Calibri" panose="020F0502020204030204" pitchFamily="34" charset="0"/>
                        </a:rPr>
                        <a:t> PROYECTADAS</a:t>
                      </a:r>
                      <a:endParaRPr lang="es-ES" sz="1800" dirty="0">
                        <a:solidFill>
                          <a:schemeClr val="tx1"/>
                        </a:solidFill>
                        <a:effectLst/>
                        <a:latin typeface="Calibri" panose="020F0502020204030204" pitchFamily="34" charset="0"/>
                      </a:endParaRPr>
                    </a:p>
                  </a:txBody>
                  <a:tcPr marL="68580" marR="68580" marT="0" marB="0" anchor="ctr"/>
                </a:tc>
                <a:tc hMerge="1">
                  <a:txBody>
                    <a:bodyPr/>
                    <a:lstStyle/>
                    <a:p>
                      <a:endParaRPr lang="es-ES" sz="1400" dirty="0">
                        <a:effectLst/>
                        <a:latin typeface="Calibri" panose="020F0502020204030204" pitchFamily="34"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1</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2</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3</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4</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5</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94682">
                <a:tc>
                  <a:txBody>
                    <a:bodyPr/>
                    <a:lstStyle/>
                    <a:p>
                      <a:pPr marL="0" indent="0" algn="l">
                        <a:lnSpc>
                          <a:spcPct val="150000"/>
                        </a:lnSpc>
                        <a:spcAft>
                          <a:spcPts val="0"/>
                        </a:spcAft>
                      </a:pPr>
                      <a:r>
                        <a:rPr lang="es-ES" sz="1400" dirty="0">
                          <a:solidFill>
                            <a:schemeClr val="tx1"/>
                          </a:solidFill>
                          <a:effectLst/>
                        </a:rPr>
                        <a:t>sacos de cacao fino de aroma en grano (60kg) vendidos anualmente</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dirty="0">
                        <a:solidFill>
                          <a:schemeClr val="tx1"/>
                        </a:solidFill>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3,546.00</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3,900.60</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4,596.11</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5,055.73</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5,561.30</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94682">
                <a:tc>
                  <a:txBody>
                    <a:bodyPr/>
                    <a:lstStyle/>
                    <a:p>
                      <a:pPr indent="252095" algn="l">
                        <a:lnSpc>
                          <a:spcPct val="150000"/>
                        </a:lnSpc>
                        <a:spcAft>
                          <a:spcPts val="0"/>
                        </a:spcAft>
                      </a:pPr>
                      <a:r>
                        <a:rPr lang="es-ES" sz="1400">
                          <a:solidFill>
                            <a:schemeClr val="tx1"/>
                          </a:solidFill>
                          <a:effectLst/>
                        </a:rPr>
                        <a:t>Precio de venta al publico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183.42</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r>
              <a:tr h="594682">
                <a:tc>
                  <a:txBody>
                    <a:bodyPr/>
                    <a:lstStyle/>
                    <a:p>
                      <a:pPr indent="252095" algn="l">
                        <a:lnSpc>
                          <a:spcPct val="150000"/>
                        </a:lnSpc>
                        <a:spcAft>
                          <a:spcPts val="0"/>
                        </a:spcAft>
                      </a:pPr>
                      <a:r>
                        <a:rPr lang="es-ES" sz="1400">
                          <a:solidFill>
                            <a:schemeClr val="tx1"/>
                          </a:solidFill>
                          <a:effectLst/>
                        </a:rPr>
                        <a:t>Inflación Promedio Anual</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0.0398</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r>
              <a:tr h="254364">
                <a:tc>
                  <a:txBody>
                    <a:bodyPr/>
                    <a:lstStyle/>
                    <a:p>
                      <a:pPr indent="252095" algn="l">
                        <a:lnSpc>
                          <a:spcPct val="150000"/>
                        </a:lnSpc>
                        <a:spcAft>
                          <a:spcPts val="0"/>
                        </a:spcAft>
                      </a:pPr>
                      <a:r>
                        <a:rPr lang="es-ES" sz="1400">
                          <a:solidFill>
                            <a:schemeClr val="tx1"/>
                          </a:solidFill>
                          <a:effectLst/>
                        </a:rPr>
                        <a:t>Factor para la Proyección</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a:solidFill>
                          <a:schemeClr val="tx1"/>
                        </a:solidFill>
                      </a:endParaRPr>
                    </a:p>
                  </a:txBody>
                  <a:tcPr marL="68580" marR="68580" marT="0" marB="0" anchor="ctr"/>
                </a:tc>
                <a:tc>
                  <a:txBody>
                    <a:bodyPr/>
                    <a:lstStyle/>
                    <a:p>
                      <a:endParaRPr lang="es-ES" sz="1400">
                        <a:solidFill>
                          <a:schemeClr val="tx1"/>
                        </a:solidFill>
                        <a:effectLst/>
                        <a:latin typeface="Calibri" panose="020F0502020204030204" pitchFamily="34"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1.04</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1.08</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1.12</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1.17</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4364">
                <a:tc>
                  <a:txBody>
                    <a:bodyPr/>
                    <a:lstStyle/>
                    <a:p>
                      <a:pPr indent="252095" algn="l">
                        <a:lnSpc>
                          <a:spcPct val="150000"/>
                        </a:lnSpc>
                        <a:spcAft>
                          <a:spcPts val="0"/>
                        </a:spcAft>
                      </a:pPr>
                      <a:r>
                        <a:rPr lang="es-ES" sz="1400">
                          <a:solidFill>
                            <a:schemeClr val="tx1"/>
                          </a:solidFill>
                          <a:effectLst/>
                        </a:rPr>
                        <a:t>PVP proyectado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a:solidFill>
                          <a:schemeClr val="tx1"/>
                        </a:solidFill>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183.42</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190.72</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198.31</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206.20</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214.41</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4364">
                <a:tc gridSpan="2">
                  <a:txBody>
                    <a:bodyPr/>
                    <a:lstStyle/>
                    <a:p>
                      <a:pPr indent="252095" algn="l">
                        <a:lnSpc>
                          <a:spcPct val="150000"/>
                        </a:lnSpc>
                        <a:spcAft>
                          <a:spcPts val="0"/>
                        </a:spcAft>
                      </a:pPr>
                      <a:r>
                        <a:rPr lang="es-ES" sz="1600" b="1" dirty="0">
                          <a:solidFill>
                            <a:schemeClr val="tx1"/>
                          </a:solidFill>
                          <a:effectLst/>
                        </a:rPr>
                        <a:t>VENTAS PROYECTADAS $</a:t>
                      </a:r>
                      <a:endParaRPr lang="es-E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marL="0" indent="0" algn="r">
                        <a:lnSpc>
                          <a:spcPct val="150000"/>
                        </a:lnSpc>
                        <a:spcAft>
                          <a:spcPts val="0"/>
                        </a:spcAft>
                      </a:pPr>
                      <a:r>
                        <a:rPr lang="es-ES" sz="1600" b="1" dirty="0">
                          <a:solidFill>
                            <a:schemeClr val="tx1"/>
                          </a:solidFill>
                          <a:effectLst/>
                        </a:rPr>
                        <a:t>650,407.32</a:t>
                      </a:r>
                      <a:endParaRPr lang="es-E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600" b="1" dirty="0">
                          <a:solidFill>
                            <a:schemeClr val="tx1"/>
                          </a:solidFill>
                          <a:effectLst/>
                        </a:rPr>
                        <a:t>743,922.88</a:t>
                      </a:r>
                      <a:endParaRPr lang="es-E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600" b="1" dirty="0">
                          <a:solidFill>
                            <a:schemeClr val="tx1"/>
                          </a:solidFill>
                          <a:effectLst/>
                        </a:rPr>
                        <a:t>911,459.04</a:t>
                      </a:r>
                      <a:endParaRPr lang="es-E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600" b="1" dirty="0">
                          <a:solidFill>
                            <a:schemeClr val="tx1"/>
                          </a:solidFill>
                          <a:effectLst/>
                        </a:rPr>
                        <a:t>1,042,508.63</a:t>
                      </a:r>
                      <a:endParaRPr lang="es-E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600" b="1" dirty="0">
                          <a:solidFill>
                            <a:schemeClr val="tx1"/>
                          </a:solidFill>
                          <a:effectLst/>
                        </a:rPr>
                        <a:t>1,192,400.52</a:t>
                      </a:r>
                      <a:endParaRPr lang="es-E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914101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Gastos </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26214815"/>
              </p:ext>
            </p:extLst>
          </p:nvPr>
        </p:nvGraphicFramePr>
        <p:xfrm>
          <a:off x="836789" y="1839495"/>
          <a:ext cx="7601358" cy="4506906"/>
        </p:xfrm>
        <a:graphic>
          <a:graphicData uri="http://schemas.openxmlformats.org/drawingml/2006/table">
            <a:tbl>
              <a:tblPr firstRow="1" firstCol="1" bandRow="1">
                <a:tableStyleId>{5C22544A-7EE6-4342-B048-85BDC9FD1C3A}</a:tableStyleId>
              </a:tblPr>
              <a:tblGrid>
                <a:gridCol w="989115"/>
                <a:gridCol w="2663960"/>
                <a:gridCol w="935255"/>
                <a:gridCol w="955350"/>
                <a:gridCol w="1028839"/>
                <a:gridCol w="1028839"/>
              </a:tblGrid>
              <a:tr h="234369">
                <a:tc rowSpan="3">
                  <a:txBody>
                    <a:bodyPr/>
                    <a:lstStyle/>
                    <a:p>
                      <a:pPr marL="0" indent="0" algn="ctr">
                        <a:lnSpc>
                          <a:spcPct val="150000"/>
                        </a:lnSpc>
                        <a:spcAft>
                          <a:spcPts val="0"/>
                        </a:spcAft>
                      </a:pPr>
                      <a:r>
                        <a:rPr lang="es-ES" sz="1200" dirty="0">
                          <a:solidFill>
                            <a:schemeClr val="tx1"/>
                          </a:solidFill>
                          <a:effectLst/>
                        </a:rPr>
                        <a:t>ÍTEM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rowSpan="3">
                  <a:txBody>
                    <a:bodyPr/>
                    <a:lstStyle/>
                    <a:p>
                      <a:pPr indent="252095" algn="ctr">
                        <a:lnSpc>
                          <a:spcPct val="150000"/>
                        </a:lnSpc>
                        <a:spcAft>
                          <a:spcPts val="0"/>
                        </a:spcAft>
                      </a:pPr>
                      <a:r>
                        <a:rPr lang="es-ES" sz="1200" dirty="0">
                          <a:solidFill>
                            <a:schemeClr val="tx1"/>
                          </a:solidFill>
                          <a:effectLst/>
                        </a:rPr>
                        <a:t>DESCRIPCIÓN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rowSpan="3">
                  <a:txBody>
                    <a:bodyPr/>
                    <a:lstStyle/>
                    <a:p>
                      <a:pPr indent="252095" algn="ctr">
                        <a:lnSpc>
                          <a:spcPct val="150000"/>
                        </a:lnSpc>
                        <a:spcAft>
                          <a:spcPts val="0"/>
                        </a:spcAft>
                      </a:pPr>
                      <a:r>
                        <a:rPr lang="es-ES" sz="1200">
                          <a:solidFill>
                            <a:schemeClr val="tx1"/>
                          </a:solidFill>
                          <a:effectLst/>
                        </a:rPr>
                        <a:t>U.</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rowSpan="3">
                  <a:txBody>
                    <a:bodyPr/>
                    <a:lstStyle/>
                    <a:p>
                      <a:pPr indent="252095" algn="ctr">
                        <a:lnSpc>
                          <a:spcPct val="150000"/>
                        </a:lnSpc>
                        <a:spcAft>
                          <a:spcPts val="0"/>
                        </a:spcAft>
                      </a:pPr>
                      <a:r>
                        <a:rPr lang="es-ES" sz="1200" dirty="0">
                          <a:solidFill>
                            <a:schemeClr val="tx1"/>
                          </a:solidFill>
                          <a:effectLst/>
                        </a:rPr>
                        <a:t>CANT.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gridSpan="2">
                  <a:txBody>
                    <a:bodyPr/>
                    <a:lstStyle/>
                    <a:p>
                      <a:pPr indent="252095" algn="ctr">
                        <a:lnSpc>
                          <a:spcPct val="150000"/>
                        </a:lnSpc>
                        <a:spcAft>
                          <a:spcPts val="0"/>
                        </a:spcAft>
                      </a:pPr>
                      <a:r>
                        <a:rPr lang="es-ES" sz="1200">
                          <a:solidFill>
                            <a:schemeClr val="tx1"/>
                          </a:solidFill>
                          <a:effectLst/>
                        </a:rPr>
                        <a:t>COSTO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hMerge="1">
                  <a:txBody>
                    <a:bodyPr/>
                    <a:lstStyle/>
                    <a:p>
                      <a:endParaRPr lang="es-ES"/>
                    </a:p>
                  </a:txBody>
                  <a:tcPr/>
                </a:tc>
              </a:tr>
              <a:tr h="501513">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200">
                          <a:solidFill>
                            <a:schemeClr val="tx1"/>
                          </a:solidFill>
                          <a:effectLst/>
                        </a:rPr>
                        <a:t>MENSUAL*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ANUAL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234369">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200">
                          <a:solidFill>
                            <a:schemeClr val="tx1"/>
                          </a:solidFill>
                          <a:effectLst/>
                        </a:rPr>
                        <a:t>($)</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501513">
                <a:tc>
                  <a:txBody>
                    <a:bodyPr/>
                    <a:lstStyle/>
                    <a:p>
                      <a:pPr marL="0" indent="0" algn="ctr">
                        <a:lnSpc>
                          <a:spcPct val="150000"/>
                        </a:lnSpc>
                        <a:spcAft>
                          <a:spcPts val="0"/>
                        </a:spcAft>
                      </a:pPr>
                      <a:r>
                        <a:rPr lang="es-ES" sz="1200" dirty="0">
                          <a:solidFill>
                            <a:schemeClr val="tx1"/>
                          </a:solidFill>
                          <a:effectLst/>
                        </a:rPr>
                        <a:t>1</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l">
                        <a:lnSpc>
                          <a:spcPct val="150000"/>
                        </a:lnSpc>
                        <a:spcAft>
                          <a:spcPts val="0"/>
                        </a:spcAft>
                      </a:pPr>
                      <a:r>
                        <a:rPr lang="es-ES" sz="1200">
                          <a:solidFill>
                            <a:schemeClr val="tx1"/>
                          </a:solidFill>
                          <a:effectLst/>
                        </a:rPr>
                        <a:t>Gerente General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Unidad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1,092.20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marL="0" indent="0" algn="r">
                        <a:lnSpc>
                          <a:spcPct val="150000"/>
                        </a:lnSpc>
                        <a:spcAft>
                          <a:spcPts val="0"/>
                        </a:spcAft>
                      </a:pPr>
                      <a:r>
                        <a:rPr lang="es-ES" sz="1200" dirty="0">
                          <a:solidFill>
                            <a:schemeClr val="tx1"/>
                          </a:solidFill>
                          <a:effectLst/>
                        </a:rPr>
                        <a:t>13,106.40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501513">
                <a:tc>
                  <a:txBody>
                    <a:bodyPr/>
                    <a:lstStyle/>
                    <a:p>
                      <a:pPr marL="0" indent="0" algn="ctr">
                        <a:lnSpc>
                          <a:spcPct val="150000"/>
                        </a:lnSpc>
                        <a:spcAft>
                          <a:spcPts val="0"/>
                        </a:spcAft>
                      </a:pPr>
                      <a:r>
                        <a:rPr lang="es-ES" sz="1200" dirty="0">
                          <a:solidFill>
                            <a:schemeClr val="tx1"/>
                          </a:solidFill>
                          <a:effectLst/>
                        </a:rPr>
                        <a:t>2</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l">
                        <a:lnSpc>
                          <a:spcPct val="150000"/>
                        </a:lnSpc>
                        <a:spcAft>
                          <a:spcPts val="0"/>
                        </a:spcAft>
                      </a:pPr>
                      <a:r>
                        <a:rPr lang="es-ES" sz="1200">
                          <a:solidFill>
                            <a:schemeClr val="tx1"/>
                          </a:solidFill>
                          <a:effectLst/>
                        </a:rPr>
                        <a:t>Secretaria</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Unidad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480.48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5,765.72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501513">
                <a:tc>
                  <a:txBody>
                    <a:bodyPr/>
                    <a:lstStyle/>
                    <a:p>
                      <a:pPr marL="0" indent="0" algn="ctr">
                        <a:lnSpc>
                          <a:spcPct val="150000"/>
                        </a:lnSpc>
                        <a:spcAft>
                          <a:spcPts val="0"/>
                        </a:spcAft>
                      </a:pPr>
                      <a:r>
                        <a:rPr lang="es-ES" sz="1200" dirty="0">
                          <a:solidFill>
                            <a:schemeClr val="tx1"/>
                          </a:solidFill>
                          <a:effectLst/>
                        </a:rPr>
                        <a:t>3</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l">
                        <a:lnSpc>
                          <a:spcPct val="150000"/>
                        </a:lnSpc>
                        <a:spcAft>
                          <a:spcPts val="0"/>
                        </a:spcAft>
                      </a:pPr>
                      <a:r>
                        <a:rPr lang="es-ES" sz="1200">
                          <a:solidFill>
                            <a:schemeClr val="tx1"/>
                          </a:solidFill>
                          <a:effectLst/>
                        </a:rPr>
                        <a:t>Responsable comercio exterior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Unidad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826.23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9,914.80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501513">
                <a:tc>
                  <a:txBody>
                    <a:bodyPr/>
                    <a:lstStyle/>
                    <a:p>
                      <a:pPr marL="0" indent="0" algn="ctr">
                        <a:lnSpc>
                          <a:spcPct val="150000"/>
                        </a:lnSpc>
                        <a:spcAft>
                          <a:spcPts val="0"/>
                        </a:spcAft>
                      </a:pPr>
                      <a:r>
                        <a:rPr lang="es-ES" sz="1200" dirty="0">
                          <a:solidFill>
                            <a:schemeClr val="tx1"/>
                          </a:solidFill>
                          <a:effectLst/>
                        </a:rPr>
                        <a:t>4</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l">
                        <a:lnSpc>
                          <a:spcPct val="150000"/>
                        </a:lnSpc>
                        <a:spcAft>
                          <a:spcPts val="0"/>
                        </a:spcAft>
                      </a:pPr>
                      <a:r>
                        <a:rPr lang="es-ES" sz="1200">
                          <a:solidFill>
                            <a:schemeClr val="tx1"/>
                          </a:solidFill>
                          <a:effectLst/>
                        </a:rPr>
                        <a:t>Contador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Unidad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826.23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9,914.80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501513">
                <a:tc>
                  <a:txBody>
                    <a:bodyPr/>
                    <a:lstStyle/>
                    <a:p>
                      <a:pPr marL="0" indent="0" algn="ctr">
                        <a:lnSpc>
                          <a:spcPct val="150000"/>
                        </a:lnSpc>
                        <a:spcAft>
                          <a:spcPts val="0"/>
                        </a:spcAft>
                      </a:pPr>
                      <a:r>
                        <a:rPr lang="es-ES" sz="1200" dirty="0">
                          <a:solidFill>
                            <a:schemeClr val="tx1"/>
                          </a:solidFill>
                          <a:effectLst/>
                        </a:rPr>
                        <a:t>5</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l">
                        <a:lnSpc>
                          <a:spcPct val="150000"/>
                        </a:lnSpc>
                        <a:spcAft>
                          <a:spcPts val="0"/>
                        </a:spcAft>
                      </a:pPr>
                      <a:r>
                        <a:rPr lang="es-ES" sz="1200">
                          <a:solidFill>
                            <a:schemeClr val="tx1"/>
                          </a:solidFill>
                          <a:effectLst/>
                        </a:rPr>
                        <a:t>Chofer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Unidad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480.48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5,765.72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501513">
                <a:tc>
                  <a:txBody>
                    <a:bodyPr/>
                    <a:lstStyle/>
                    <a:p>
                      <a:pPr marL="0" indent="0" algn="ctr">
                        <a:lnSpc>
                          <a:spcPct val="150000"/>
                        </a:lnSpc>
                        <a:spcAft>
                          <a:spcPts val="0"/>
                        </a:spcAft>
                      </a:pPr>
                      <a:r>
                        <a:rPr lang="es-ES" sz="1200" dirty="0">
                          <a:solidFill>
                            <a:schemeClr val="tx1"/>
                          </a:solidFill>
                          <a:effectLst/>
                        </a:rPr>
                        <a:t>6</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l">
                        <a:lnSpc>
                          <a:spcPct val="150000"/>
                        </a:lnSpc>
                        <a:spcAft>
                          <a:spcPts val="0"/>
                        </a:spcAft>
                      </a:pPr>
                      <a:r>
                        <a:rPr lang="es-ES" sz="1200">
                          <a:solidFill>
                            <a:schemeClr val="tx1"/>
                          </a:solidFill>
                          <a:effectLst/>
                        </a:rPr>
                        <a:t>Guardia de seguridad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Unidad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ctr">
                        <a:lnSpc>
                          <a:spcPct val="150000"/>
                        </a:lnSpc>
                        <a:spcAft>
                          <a:spcPts val="0"/>
                        </a:spcAft>
                      </a:pPr>
                      <a:r>
                        <a:rPr lang="es-ES" sz="1200">
                          <a:solidFill>
                            <a:schemeClr val="tx1"/>
                          </a:solidFill>
                          <a:effectLst/>
                        </a:rPr>
                        <a:t>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480.48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a:txBody>
                    <a:bodyPr/>
                    <a:lstStyle/>
                    <a:p>
                      <a:pPr indent="252095" algn="r">
                        <a:lnSpc>
                          <a:spcPct val="150000"/>
                        </a:lnSpc>
                        <a:spcAft>
                          <a:spcPts val="0"/>
                        </a:spcAft>
                      </a:pPr>
                      <a:r>
                        <a:rPr lang="es-ES" sz="1200">
                          <a:solidFill>
                            <a:schemeClr val="tx1"/>
                          </a:solidFill>
                          <a:effectLst/>
                        </a:rPr>
                        <a:t>5,765.72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r h="501513">
                <a:tc gridSpan="5">
                  <a:txBody>
                    <a:bodyPr/>
                    <a:lstStyle/>
                    <a:p>
                      <a:pPr indent="252095" algn="r">
                        <a:lnSpc>
                          <a:spcPct val="150000"/>
                        </a:lnSpc>
                        <a:spcAft>
                          <a:spcPts val="0"/>
                        </a:spcAft>
                      </a:pPr>
                      <a:r>
                        <a:rPr lang="es-ES" sz="1200">
                          <a:solidFill>
                            <a:schemeClr val="tx1"/>
                          </a:solidFill>
                          <a:effectLst/>
                        </a:rPr>
                        <a:t>SUBTOTAL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marL="0" indent="0" algn="r">
                        <a:lnSpc>
                          <a:spcPct val="150000"/>
                        </a:lnSpc>
                        <a:spcAft>
                          <a:spcPts val="0"/>
                        </a:spcAft>
                      </a:pPr>
                      <a:r>
                        <a:rPr lang="es-ES" sz="1200" dirty="0">
                          <a:solidFill>
                            <a:schemeClr val="tx1"/>
                          </a:solidFill>
                          <a:effectLst/>
                        </a:rPr>
                        <a:t>50,233.16</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691" marR="64691" marT="0" marB="0" anchor="ctr"/>
                </a:tc>
              </a:tr>
            </a:tbl>
          </a:graphicData>
        </a:graphic>
      </p:graphicFrame>
      <p:sp>
        <p:nvSpPr>
          <p:cNvPr id="5" name="Rectángulo redondeado 4"/>
          <p:cNvSpPr/>
          <p:nvPr/>
        </p:nvSpPr>
        <p:spPr>
          <a:xfrm>
            <a:off x="1363579" y="1283370"/>
            <a:ext cx="6047874" cy="422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solidFill>
                  <a:schemeClr val="tx1"/>
                </a:solidFill>
              </a:rPr>
              <a:t>GASTOS ADMINISTRATIVOS</a:t>
            </a:r>
            <a:endParaRPr lang="es-ES" b="1" dirty="0">
              <a:solidFill>
                <a:schemeClr val="tx1"/>
              </a:solidFill>
            </a:endParaRPr>
          </a:p>
        </p:txBody>
      </p:sp>
    </p:spTree>
    <p:extLst>
      <p:ext uri="{BB962C8B-B14F-4D97-AF65-F5344CB8AC3E}">
        <p14:creationId xmlns:p14="http://schemas.microsoft.com/office/powerpoint/2010/main" val="40430856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418" y="187158"/>
            <a:ext cx="8596668" cy="1320800"/>
          </a:xfrm>
        </p:spPr>
        <p:txBody>
          <a:bodyPr/>
          <a:lstStyle/>
          <a:p>
            <a:r>
              <a:rPr lang="es-ES_tradnl" dirty="0" smtClean="0"/>
              <a:t>Gastos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97092074"/>
              </p:ext>
            </p:extLst>
          </p:nvPr>
        </p:nvGraphicFramePr>
        <p:xfrm>
          <a:off x="932225" y="1133520"/>
          <a:ext cx="7423929" cy="2246376"/>
        </p:xfrm>
        <a:graphic>
          <a:graphicData uri="http://schemas.openxmlformats.org/drawingml/2006/table">
            <a:tbl>
              <a:tblPr firstRow="1" firstCol="1" bandRow="1">
                <a:tableStyleId>{5C22544A-7EE6-4342-B048-85BDC9FD1C3A}</a:tableStyleId>
              </a:tblPr>
              <a:tblGrid>
                <a:gridCol w="782498"/>
                <a:gridCol w="1860884"/>
                <a:gridCol w="994610"/>
                <a:gridCol w="818148"/>
                <a:gridCol w="1363579"/>
                <a:gridCol w="1604210"/>
              </a:tblGrid>
              <a:tr h="190500">
                <a:tc rowSpan="3">
                  <a:txBody>
                    <a:bodyPr/>
                    <a:lstStyle/>
                    <a:p>
                      <a:pPr indent="252095" algn="ctr">
                        <a:lnSpc>
                          <a:spcPct val="150000"/>
                        </a:lnSpc>
                        <a:spcAft>
                          <a:spcPts val="0"/>
                        </a:spcAft>
                      </a:pPr>
                      <a:r>
                        <a:rPr lang="es-ES" sz="1400" dirty="0">
                          <a:solidFill>
                            <a:schemeClr val="tx1"/>
                          </a:solidFill>
                          <a:effectLst/>
                        </a:rPr>
                        <a:t>ÍTEM</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a:solidFill>
                            <a:schemeClr val="tx1"/>
                          </a:solidFill>
                          <a:effectLst/>
                        </a:rPr>
                        <a:t>DESCRIPCIÓN</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a:solidFill>
                            <a:schemeClr val="tx1"/>
                          </a:solidFill>
                          <a:effectLst/>
                        </a:rPr>
                        <a:t>U.</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dirty="0">
                          <a:solidFill>
                            <a:schemeClr val="tx1"/>
                          </a:solidFill>
                          <a:effectLst/>
                        </a:rPr>
                        <a:t>CANT.</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252095" algn="ctr">
                        <a:lnSpc>
                          <a:spcPct val="150000"/>
                        </a:lnSpc>
                        <a:spcAft>
                          <a:spcPts val="0"/>
                        </a:spcAft>
                      </a:pPr>
                      <a:r>
                        <a:rPr lang="es-ES" sz="1400" dirty="0">
                          <a:solidFill>
                            <a:schemeClr val="tx1"/>
                          </a:solidFill>
                          <a:effectLst/>
                        </a:rPr>
                        <a:t>COSTO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19050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MENSUAL*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ANUAL</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Servicio Eléctrico</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Unidad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360.00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Agua Potable</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Unidad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360.00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3</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dirty="0">
                          <a:solidFill>
                            <a:schemeClr val="tx1"/>
                          </a:solidFill>
                          <a:effectLst/>
                        </a:rPr>
                        <a:t>Teléfono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Unidad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360.00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4</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Internet</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Unidad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40.00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480.00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gridSpan="5">
                  <a:txBody>
                    <a:bodyPr/>
                    <a:lstStyle/>
                    <a:p>
                      <a:pPr indent="252095" algn="r">
                        <a:lnSpc>
                          <a:spcPct val="150000"/>
                        </a:lnSpc>
                        <a:spcAft>
                          <a:spcPts val="0"/>
                        </a:spcAft>
                      </a:pPr>
                      <a:r>
                        <a:rPr lang="es-ES" sz="1400" dirty="0">
                          <a:solidFill>
                            <a:schemeClr val="tx1"/>
                          </a:solidFill>
                          <a:effectLst/>
                        </a:rPr>
                        <a:t>SUBTOTAL</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ctr">
                        <a:lnSpc>
                          <a:spcPct val="150000"/>
                        </a:lnSpc>
                        <a:spcAft>
                          <a:spcPts val="0"/>
                        </a:spcAft>
                      </a:pPr>
                      <a:r>
                        <a:rPr lang="es-ES" sz="1400" dirty="0">
                          <a:solidFill>
                            <a:schemeClr val="tx1"/>
                          </a:solidFill>
                          <a:effectLst/>
                        </a:rPr>
                        <a:t>$1,560.00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403868804"/>
              </p:ext>
            </p:extLst>
          </p:nvPr>
        </p:nvGraphicFramePr>
        <p:xfrm>
          <a:off x="677334" y="4227638"/>
          <a:ext cx="7423929" cy="2246376"/>
        </p:xfrm>
        <a:graphic>
          <a:graphicData uri="http://schemas.openxmlformats.org/drawingml/2006/table">
            <a:tbl>
              <a:tblPr firstRow="1" firstCol="1" bandRow="1">
                <a:tableStyleId>{5C22544A-7EE6-4342-B048-85BDC9FD1C3A}</a:tableStyleId>
              </a:tblPr>
              <a:tblGrid>
                <a:gridCol w="846666"/>
                <a:gridCol w="1764632"/>
                <a:gridCol w="1026694"/>
                <a:gridCol w="882316"/>
                <a:gridCol w="1363579"/>
                <a:gridCol w="1540042"/>
              </a:tblGrid>
              <a:tr h="190500">
                <a:tc rowSpan="3">
                  <a:txBody>
                    <a:bodyPr/>
                    <a:lstStyle/>
                    <a:p>
                      <a:pPr indent="252095" algn="ctr">
                        <a:lnSpc>
                          <a:spcPct val="150000"/>
                        </a:lnSpc>
                        <a:spcAft>
                          <a:spcPts val="0"/>
                        </a:spcAft>
                      </a:pPr>
                      <a:r>
                        <a:rPr lang="es-ES" sz="1400" dirty="0">
                          <a:solidFill>
                            <a:schemeClr val="tx1"/>
                          </a:solidFill>
                          <a:effectLst/>
                        </a:rPr>
                        <a:t>ÍTEM</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dirty="0">
                          <a:solidFill>
                            <a:schemeClr val="tx1"/>
                          </a:solidFill>
                          <a:effectLst/>
                        </a:rPr>
                        <a:t>DESCRIPCIÓN</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a:solidFill>
                            <a:schemeClr val="tx1"/>
                          </a:solidFill>
                          <a:effectLst/>
                        </a:rPr>
                        <a:t>U.</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indent="252095" algn="ctr">
                        <a:lnSpc>
                          <a:spcPct val="150000"/>
                        </a:lnSpc>
                        <a:spcAft>
                          <a:spcPts val="0"/>
                        </a:spcAft>
                      </a:pPr>
                      <a:r>
                        <a:rPr lang="es-ES" sz="1400">
                          <a:solidFill>
                            <a:schemeClr val="tx1"/>
                          </a:solidFill>
                          <a:effectLst/>
                        </a:rPr>
                        <a:t>CANT.</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252095" algn="ctr">
                        <a:lnSpc>
                          <a:spcPct val="150000"/>
                        </a:lnSpc>
                        <a:spcAft>
                          <a:spcPts val="0"/>
                        </a:spcAft>
                      </a:pPr>
                      <a:r>
                        <a:rPr lang="es-ES" sz="1400">
                          <a:solidFill>
                            <a:schemeClr val="tx1"/>
                          </a:solidFill>
                          <a:effectLst/>
                        </a:rPr>
                        <a:t>COSTO</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19050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MENSUAL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ANUAL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Inland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Unidad</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600.00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7,200.00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Aft>
                          <a:spcPts val="0"/>
                        </a:spcAft>
                      </a:pPr>
                      <a:r>
                        <a:rPr lang="es-ES" sz="1400" dirty="0">
                          <a:solidFill>
                            <a:schemeClr val="tx1"/>
                          </a:solidFill>
                          <a:effectLst/>
                        </a:rPr>
                        <a:t>Gastos Portuarios</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96838" algn="ctr">
                        <a:lnSpc>
                          <a:spcPct val="150000"/>
                        </a:lnSpc>
                        <a:spcAft>
                          <a:spcPts val="0"/>
                        </a:spcAft>
                      </a:pPr>
                      <a:r>
                        <a:rPr lang="es-ES" sz="1200" dirty="0" smtClean="0">
                          <a:solidFill>
                            <a:schemeClr val="tx1"/>
                          </a:solidFill>
                          <a:effectLst/>
                        </a:rPr>
                        <a:t>Contenedor</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300.00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7,200.00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3</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Publicidad*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Unidad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860.00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860.00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4</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Otros</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Unidad</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200.00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2,400.00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gridSpan="5">
                  <a:txBody>
                    <a:bodyPr/>
                    <a:lstStyle/>
                    <a:p>
                      <a:pPr indent="252095" algn="r">
                        <a:lnSpc>
                          <a:spcPct val="150000"/>
                        </a:lnSpc>
                        <a:spcAft>
                          <a:spcPts val="0"/>
                        </a:spcAft>
                      </a:pPr>
                      <a:r>
                        <a:rPr lang="es-ES" sz="1400" dirty="0">
                          <a:solidFill>
                            <a:schemeClr val="tx1"/>
                          </a:solidFill>
                          <a:effectLst/>
                        </a:rPr>
                        <a:t>SUBTOTAL</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1400" dirty="0">
                          <a:solidFill>
                            <a:schemeClr val="tx1"/>
                          </a:solidFill>
                          <a:effectLst/>
                        </a:rPr>
                        <a:t>$17,660.00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Rectángulo redondeado 5"/>
          <p:cNvSpPr/>
          <p:nvPr/>
        </p:nvSpPr>
        <p:spPr>
          <a:xfrm>
            <a:off x="1620253" y="711078"/>
            <a:ext cx="6047874" cy="422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solidFill>
                  <a:schemeClr val="tx1"/>
                </a:solidFill>
              </a:rPr>
              <a:t>GASTOS OPERACIONALES</a:t>
            </a:r>
            <a:endParaRPr lang="es-ES" b="1" dirty="0">
              <a:solidFill>
                <a:schemeClr val="tx1"/>
              </a:solidFill>
            </a:endParaRPr>
          </a:p>
        </p:txBody>
      </p:sp>
      <p:sp>
        <p:nvSpPr>
          <p:cNvPr id="7" name="Rectángulo redondeado 6"/>
          <p:cNvSpPr/>
          <p:nvPr/>
        </p:nvSpPr>
        <p:spPr>
          <a:xfrm>
            <a:off x="1620253" y="3737812"/>
            <a:ext cx="6047874" cy="422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solidFill>
                  <a:schemeClr val="tx1"/>
                </a:solidFill>
              </a:rPr>
              <a:t>GASTOS DISTRIBUCIÓN Y VENTAS</a:t>
            </a:r>
            <a:endParaRPr lang="es-ES" b="1" dirty="0">
              <a:solidFill>
                <a:schemeClr val="tx1"/>
              </a:solidFill>
            </a:endParaRPr>
          </a:p>
        </p:txBody>
      </p:sp>
    </p:spTree>
    <p:extLst>
      <p:ext uri="{BB962C8B-B14F-4D97-AF65-F5344CB8AC3E}">
        <p14:creationId xmlns:p14="http://schemas.microsoft.com/office/powerpoint/2010/main" val="926625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418" y="0"/>
            <a:ext cx="8596668" cy="1320800"/>
          </a:xfrm>
        </p:spPr>
        <p:txBody>
          <a:bodyPr/>
          <a:lstStyle/>
          <a:p>
            <a:r>
              <a:rPr lang="es-ES_tradnl" dirty="0" smtClean="0"/>
              <a:t>Gastos </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21428581"/>
              </p:ext>
            </p:extLst>
          </p:nvPr>
        </p:nvGraphicFramePr>
        <p:xfrm>
          <a:off x="998176" y="1320800"/>
          <a:ext cx="6284940" cy="2246376"/>
        </p:xfrm>
        <a:graphic>
          <a:graphicData uri="http://schemas.openxmlformats.org/drawingml/2006/table">
            <a:tbl>
              <a:tblPr firstRow="1" firstCol="1" bandRow="1">
                <a:tableStyleId>{5C22544A-7EE6-4342-B048-85BDC9FD1C3A}</a:tableStyleId>
              </a:tblPr>
              <a:tblGrid>
                <a:gridCol w="862708"/>
                <a:gridCol w="2759242"/>
                <a:gridCol w="1106905"/>
                <a:gridCol w="1556085"/>
              </a:tblGrid>
              <a:tr h="0">
                <a:tc>
                  <a:txBody>
                    <a:bodyPr/>
                    <a:lstStyle/>
                    <a:p>
                      <a:pPr indent="252095" algn="ctr">
                        <a:lnSpc>
                          <a:spcPct val="150000"/>
                        </a:lnSpc>
                        <a:spcAft>
                          <a:spcPts val="0"/>
                        </a:spcAft>
                      </a:pPr>
                      <a:r>
                        <a:rPr lang="es-ES" sz="1400" dirty="0">
                          <a:solidFill>
                            <a:schemeClr val="tx1"/>
                          </a:solidFill>
                          <a:effectLst/>
                        </a:rPr>
                        <a:t>ÍTEM</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DESCRIPCIÓN</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n*</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VALOR ANUAL</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1</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Centro de acopio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20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1,759.78</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2</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Terreno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1,100.00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3</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Maquinaria y equipos</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3,219.00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2</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Muebles y Equipo de oficina</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200.00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3</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Equipo de Computación</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460.00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50000"/>
                        </a:lnSpc>
                        <a:spcAft>
                          <a:spcPts val="0"/>
                        </a:spcAft>
                      </a:pPr>
                      <a:r>
                        <a:rPr lang="es-ES" sz="1400">
                          <a:solidFill>
                            <a:schemeClr val="tx1"/>
                          </a:solidFill>
                          <a:effectLst/>
                        </a:rPr>
                        <a:t>4</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50000"/>
                        </a:lnSpc>
                        <a:spcAft>
                          <a:spcPts val="0"/>
                        </a:spcAft>
                      </a:pPr>
                      <a:r>
                        <a:rPr lang="es-ES" sz="1400">
                          <a:solidFill>
                            <a:schemeClr val="tx1"/>
                          </a:solidFill>
                          <a:effectLst/>
                        </a:rPr>
                        <a:t>Vehículo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5</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2,700.00   </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gridSpan="3">
                  <a:txBody>
                    <a:bodyPr/>
                    <a:lstStyle/>
                    <a:p>
                      <a:pPr indent="252095" algn="r">
                        <a:lnSpc>
                          <a:spcPct val="150000"/>
                        </a:lnSpc>
                        <a:spcAft>
                          <a:spcPts val="0"/>
                        </a:spcAft>
                      </a:pPr>
                      <a:r>
                        <a:rPr lang="es-ES" sz="1400" dirty="0">
                          <a:solidFill>
                            <a:schemeClr val="tx1"/>
                          </a:solidFill>
                          <a:effectLst/>
                        </a:rPr>
                        <a:t>TOTAL </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a:txBody>
                    <a:bodyPr/>
                    <a:lstStyle/>
                    <a:p>
                      <a:pPr indent="252095" algn="r">
                        <a:lnSpc>
                          <a:spcPct val="150000"/>
                        </a:lnSpc>
                        <a:spcAft>
                          <a:spcPts val="0"/>
                        </a:spcAft>
                      </a:pPr>
                      <a:r>
                        <a:rPr lang="es-ES" sz="1400" dirty="0">
                          <a:solidFill>
                            <a:schemeClr val="tx1"/>
                          </a:solidFill>
                          <a:effectLst/>
                        </a:rPr>
                        <a:t>    9,438.78  </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Rectángulo redondeado 4"/>
          <p:cNvSpPr/>
          <p:nvPr/>
        </p:nvSpPr>
        <p:spPr>
          <a:xfrm>
            <a:off x="1090863" y="660400"/>
            <a:ext cx="6047874" cy="422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t>DEPRECIACIONES</a:t>
            </a:r>
            <a:endParaRPr lang="es-ES" b="1" dirty="0"/>
          </a:p>
        </p:txBody>
      </p:sp>
      <p:sp>
        <p:nvSpPr>
          <p:cNvPr id="6" name="Título 1"/>
          <p:cNvSpPr txBox="1">
            <a:spLocks/>
          </p:cNvSpPr>
          <p:nvPr/>
        </p:nvSpPr>
        <p:spPr>
          <a:xfrm>
            <a:off x="709418" y="4050632"/>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dirty="0" smtClean="0"/>
              <a:t>Capital de trabajo</a:t>
            </a:r>
          </a:p>
          <a:p>
            <a:r>
              <a:rPr lang="es-ES_tradnl" dirty="0" smtClean="0"/>
              <a:t> </a:t>
            </a:r>
            <a:endParaRPr lang="es-ES" dirty="0"/>
          </a:p>
        </p:txBody>
      </p:sp>
      <p:sp>
        <p:nvSpPr>
          <p:cNvPr id="7" name="Rectángulo 6"/>
          <p:cNvSpPr/>
          <p:nvPr/>
        </p:nvSpPr>
        <p:spPr>
          <a:xfrm>
            <a:off x="843993" y="4902550"/>
            <a:ext cx="6663712" cy="70788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s-EC" sz="2000" dirty="0" smtClean="0">
                <a:ea typeface="Calibri" panose="020F0502020204030204" pitchFamily="34" charset="0"/>
                <a:cs typeface="Times New Roman" panose="02020603050405020304" pitchFamily="18" charset="0"/>
              </a:rPr>
              <a:t>COMO CAPITAL DE TRABAJO DE ESTA PROPUESTA SE REQUIERE UN VALOR DE UD$75,878.37</a:t>
            </a:r>
            <a:endParaRPr lang="es-ES" sz="2000" dirty="0"/>
          </a:p>
        </p:txBody>
      </p:sp>
      <p:sp>
        <p:nvSpPr>
          <p:cNvPr id="8" name="Rectángulo redondeado 7"/>
          <p:cNvSpPr/>
          <p:nvPr/>
        </p:nvSpPr>
        <p:spPr>
          <a:xfrm>
            <a:off x="1042737" y="660400"/>
            <a:ext cx="6047874" cy="4224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solidFill>
                  <a:schemeClr val="tx1"/>
                </a:solidFill>
              </a:rPr>
              <a:t>DEPRECIACIONES</a:t>
            </a:r>
            <a:endParaRPr lang="es-ES" b="1" dirty="0">
              <a:solidFill>
                <a:schemeClr val="tx1"/>
              </a:solidFill>
            </a:endParaRPr>
          </a:p>
        </p:txBody>
      </p:sp>
    </p:spTree>
    <p:extLst>
      <p:ext uri="{BB962C8B-B14F-4D97-AF65-F5344CB8AC3E}">
        <p14:creationId xmlns:p14="http://schemas.microsoft.com/office/powerpoint/2010/main" val="1734632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5460" y="0"/>
            <a:ext cx="8596668" cy="1320800"/>
          </a:xfrm>
        </p:spPr>
        <p:txBody>
          <a:bodyPr/>
          <a:lstStyle/>
          <a:p>
            <a:r>
              <a:rPr lang="es-ES_tradnl" dirty="0" smtClean="0"/>
              <a:t>Estado de Situación Inicial</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24560851"/>
              </p:ext>
            </p:extLst>
          </p:nvPr>
        </p:nvGraphicFramePr>
        <p:xfrm>
          <a:off x="404618" y="660400"/>
          <a:ext cx="10151088" cy="5613133"/>
        </p:xfrm>
        <a:graphic>
          <a:graphicData uri="http://schemas.openxmlformats.org/drawingml/2006/table">
            <a:tbl>
              <a:tblPr firstRow="1" firstCol="1" bandRow="1">
                <a:tableStyleId>{0E3FDE45-AF77-4B5C-9715-49D594BDF05E}</a:tableStyleId>
              </a:tblPr>
              <a:tblGrid>
                <a:gridCol w="2307070"/>
                <a:gridCol w="1386473"/>
                <a:gridCol w="1584569"/>
                <a:gridCol w="2185274"/>
                <a:gridCol w="92690"/>
                <a:gridCol w="669676"/>
                <a:gridCol w="614804"/>
                <a:gridCol w="134884"/>
                <a:gridCol w="1175648"/>
              </a:tblGrid>
              <a:tr h="221687">
                <a:tc gridSpan="3">
                  <a:txBody>
                    <a:bodyPr/>
                    <a:lstStyle/>
                    <a:p>
                      <a:pPr indent="252095" algn="ctr">
                        <a:lnSpc>
                          <a:spcPct val="150000"/>
                        </a:lnSpc>
                        <a:spcAft>
                          <a:spcPts val="0"/>
                        </a:spcAft>
                      </a:pPr>
                      <a:r>
                        <a:rPr lang="es-ES" sz="1600" dirty="0">
                          <a:effectLst/>
                        </a:rPr>
                        <a:t>ACTIVO</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hMerge="1">
                  <a:txBody>
                    <a:bodyPr/>
                    <a:lstStyle/>
                    <a:p>
                      <a:endParaRPr lang="es-ES"/>
                    </a:p>
                  </a:txBody>
                  <a:tcPr/>
                </a:tc>
                <a:tc hMerge="1">
                  <a:txBody>
                    <a:bodyPr/>
                    <a:lstStyle/>
                    <a:p>
                      <a:endParaRPr lang="es-ES"/>
                    </a:p>
                  </a:txBody>
                  <a:tcPr/>
                </a:tc>
                <a:tc gridSpan="6">
                  <a:txBody>
                    <a:bodyPr/>
                    <a:lstStyle/>
                    <a:p>
                      <a:pPr indent="252095" algn="ctr">
                        <a:lnSpc>
                          <a:spcPct val="150000"/>
                        </a:lnSpc>
                        <a:spcAft>
                          <a:spcPts val="0"/>
                        </a:spcAft>
                      </a:pPr>
                      <a:r>
                        <a:rPr lang="es-ES" sz="1600" dirty="0">
                          <a:effectLst/>
                        </a:rPr>
                        <a:t>PASIVO</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5672">
                <a:tc gridSpan="2">
                  <a:txBody>
                    <a:bodyPr/>
                    <a:lstStyle/>
                    <a:p>
                      <a:pPr indent="252095" algn="just">
                        <a:lnSpc>
                          <a:spcPct val="150000"/>
                        </a:lnSpc>
                        <a:spcAft>
                          <a:spcPts val="0"/>
                        </a:spcAft>
                      </a:pPr>
                      <a:r>
                        <a:rPr lang="es-ES" sz="1600" dirty="0">
                          <a:effectLst/>
                        </a:rPr>
                        <a:t>Corriente</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endParaRPr lang="es-ES"/>
                    </a:p>
                  </a:txBody>
                  <a:tcPr/>
                </a:tc>
                <a:tc>
                  <a:txBody>
                    <a:bodyPr/>
                    <a:lstStyle/>
                    <a:p>
                      <a:pPr indent="252095" algn="ctr">
                        <a:lnSpc>
                          <a:spcPct val="150000"/>
                        </a:lnSpc>
                        <a:spcAft>
                          <a:spcPts val="0"/>
                        </a:spcAft>
                      </a:pPr>
                      <a:r>
                        <a:rPr lang="es-ES" sz="1600">
                          <a:effectLst/>
                        </a:rPr>
                        <a:t>120,503.37</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gridSpan="5">
                  <a:txBody>
                    <a:bodyPr/>
                    <a:lstStyle/>
                    <a:p>
                      <a:endParaRPr lang="es-ES" sz="1600">
                        <a:effectLst/>
                        <a:latin typeface="Calibri" panose="020F0502020204030204" pitchFamily="34"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endParaRPr lang="es-ES"/>
                    </a:p>
                  </a:txBody>
                  <a:tcPr/>
                </a:tc>
                <a:tc hMerge="1">
                  <a:txBody>
                    <a:bodyPr/>
                    <a:lstStyle/>
                    <a:p>
                      <a:endParaRPr lang="es-ES"/>
                    </a:p>
                  </a:txBody>
                  <a:tcPr/>
                </a:tc>
                <a:tc hMerge="1">
                  <a:txBody>
                    <a:bodyPr/>
                    <a:lstStyle/>
                    <a:p>
                      <a:endParaRPr lang="es-ES" sz="1100">
                        <a:effectLst/>
                        <a:latin typeface="Calibri" panose="020F0502020204030204" pitchFamily="34" charset="0"/>
                      </a:endParaRPr>
                    </a:p>
                  </a:txBody>
                  <a:tcPr marL="27080" marR="27080" marT="0" marB="0" anchor="ctr"/>
                </a:tc>
                <a:tc hMerge="1">
                  <a:txBody>
                    <a:bodyPr/>
                    <a:lstStyle/>
                    <a:p>
                      <a:endParaRPr lang="es-ES" sz="1600"/>
                    </a:p>
                  </a:txBody>
                  <a:tcPr marL="27080" marR="27080" marT="0" marB="0" anchor="ctr"/>
                </a:tc>
                <a:tc>
                  <a:txBody>
                    <a:bodyPr/>
                    <a:lstStyle/>
                    <a:p>
                      <a:endParaRPr lang="es-ES"/>
                    </a:p>
                  </a:txBody>
                  <a:tcPr marL="27080" marR="27080" marT="0" marB="0" anchor="ctr"/>
                </a:tc>
              </a:tr>
              <a:tr h="618408">
                <a:tc>
                  <a:txBody>
                    <a:bodyPr/>
                    <a:lstStyle/>
                    <a:p>
                      <a:pPr indent="252095" algn="l">
                        <a:lnSpc>
                          <a:spcPct val="150000"/>
                        </a:lnSpc>
                        <a:spcAft>
                          <a:spcPts val="0"/>
                        </a:spcAft>
                      </a:pPr>
                      <a:r>
                        <a:rPr lang="es-ES" sz="1600" b="0" dirty="0" smtClean="0">
                          <a:effectLst/>
                          <a:latin typeface="+mn-lt"/>
                          <a:ea typeface="+mn-ea"/>
                          <a:cs typeface="+mn-cs"/>
                        </a:rPr>
                        <a:t>Bancos</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marL="0" marR="0" indent="252095" algn="ctr" defTabSz="457200" rtl="0" eaLnBrk="1" fontAlgn="b" latinLnBrk="0" hangingPunct="1">
                        <a:lnSpc>
                          <a:spcPct val="150000"/>
                        </a:lnSpc>
                        <a:spcBef>
                          <a:spcPts val="0"/>
                        </a:spcBef>
                        <a:spcAft>
                          <a:spcPts val="0"/>
                        </a:spcAft>
                        <a:buClrTx/>
                        <a:buSzTx/>
                        <a:buFontTx/>
                        <a:buNone/>
                        <a:tabLst/>
                        <a:defRPr/>
                      </a:pPr>
                      <a:r>
                        <a:rPr lang="es-EC" sz="1600" kern="1200" dirty="0" smtClean="0">
                          <a:solidFill>
                            <a:schemeClr val="tx1"/>
                          </a:solidFill>
                          <a:effectLst/>
                          <a:latin typeface="+mn-lt"/>
                          <a:ea typeface="+mn-ea"/>
                          <a:cs typeface="+mn-cs"/>
                        </a:rPr>
                        <a:t>76,478.37         </a:t>
                      </a:r>
                      <a:endParaRPr lang="es-EC" sz="1600" kern="1200" dirty="0">
                        <a:solidFill>
                          <a:schemeClr val="tx1"/>
                        </a:solidFill>
                        <a:effectLst/>
                        <a:latin typeface="+mn-lt"/>
                        <a:ea typeface="+mn-ea"/>
                        <a:cs typeface="+mn-cs"/>
                      </a:endParaRPr>
                    </a:p>
                  </a:txBody>
                  <a:tcPr marL="0" marR="0" marT="0" marB="0" anchor="ctr"/>
                </a:tc>
                <a:tc>
                  <a:txBody>
                    <a:bodyPr/>
                    <a:lstStyle/>
                    <a:p>
                      <a:pPr marL="0" indent="252095" algn="ctr" defTabSz="457200" rtl="0" eaLnBrk="1" latinLnBrk="0" hangingPunct="1">
                        <a:lnSpc>
                          <a:spcPct val="150000"/>
                        </a:lnSpc>
                        <a:spcAft>
                          <a:spcPts val="0"/>
                        </a:spcAft>
                      </a:pPr>
                      <a:endParaRPr lang="es-ES" sz="1600" kern="1200" dirty="0">
                        <a:solidFill>
                          <a:schemeClr val="tx1"/>
                        </a:solidFill>
                        <a:effectLst/>
                        <a:latin typeface="+mn-lt"/>
                        <a:ea typeface="+mn-ea"/>
                        <a:cs typeface="+mn-cs"/>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gridSpan="2">
                  <a:txBody>
                    <a:bodyPr/>
                    <a:lstStyle/>
                    <a:p>
                      <a:pPr marL="0" indent="0" algn="l">
                        <a:lnSpc>
                          <a:spcPct val="150000"/>
                        </a:lnSpc>
                        <a:spcAft>
                          <a:spcPts val="0"/>
                        </a:spcAft>
                      </a:pPr>
                      <a:r>
                        <a:rPr lang="es-ES" sz="1600" dirty="0">
                          <a:effectLst/>
                        </a:rPr>
                        <a:t>Cuentas por pagar corto plazo</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pPr indent="252095" algn="ctr">
                        <a:lnSpc>
                          <a:spcPct val="150000"/>
                        </a:lnSpc>
                        <a:spcAft>
                          <a:spcPts val="0"/>
                        </a:spcAft>
                      </a:pP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gridSpan="3">
                  <a:txBody>
                    <a:bodyPr/>
                    <a:lstStyle/>
                    <a:p>
                      <a:pPr indent="252095" algn="ctr">
                        <a:lnSpc>
                          <a:spcPct val="150000"/>
                        </a:lnSpc>
                        <a:spcAft>
                          <a:spcPts val="0"/>
                        </a:spcAft>
                      </a:pPr>
                      <a:r>
                        <a:rPr lang="es-ES" sz="1600" dirty="0">
                          <a:effectLst/>
                        </a:rPr>
                        <a:t>44,025.00</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endParaRPr lang="es-ES" sz="1100">
                        <a:effectLst/>
                        <a:latin typeface="Calibri" panose="020F0502020204030204" pitchFamily="34" charset="0"/>
                      </a:endParaRPr>
                    </a:p>
                  </a:txBody>
                  <a:tcPr marL="27080" marR="27080" marT="0" marB="0" anchor="ctr"/>
                </a:tc>
                <a:tc hMerge="1">
                  <a:txBody>
                    <a:bodyPr/>
                    <a:lstStyle/>
                    <a:p>
                      <a:endParaRPr lang="es-ES" sz="1600"/>
                    </a:p>
                  </a:txBody>
                  <a:tcPr marL="27080" marR="27080" marT="0" marB="0" anchor="ctr"/>
                </a:tc>
                <a:tc>
                  <a:txBody>
                    <a:bodyPr/>
                    <a:lstStyle/>
                    <a:p>
                      <a:endParaRPr lang="es-ES" dirty="0"/>
                    </a:p>
                  </a:txBody>
                  <a:tcPr marL="27080" marR="27080" marT="0" marB="0" anchor="ctr"/>
                </a:tc>
              </a:tr>
              <a:tr h="673768">
                <a:tc>
                  <a:txBody>
                    <a:bodyPr/>
                    <a:lstStyle/>
                    <a:p>
                      <a:pPr indent="252095" algn="l">
                        <a:lnSpc>
                          <a:spcPct val="150000"/>
                        </a:lnSpc>
                        <a:spcAft>
                          <a:spcPts val="0"/>
                        </a:spcAft>
                      </a:pPr>
                      <a:r>
                        <a:rPr lang="es-ES" sz="1600" b="0" dirty="0" smtClean="0">
                          <a:effectLst/>
                          <a:latin typeface="+mn-lt"/>
                          <a:ea typeface="+mn-ea"/>
                          <a:cs typeface="+mn-cs"/>
                        </a:rPr>
                        <a:t>Materia</a:t>
                      </a:r>
                      <a:r>
                        <a:rPr lang="es-ES" sz="1600" b="0" baseline="0" dirty="0" smtClean="0">
                          <a:effectLst/>
                          <a:latin typeface="+mn-lt"/>
                          <a:ea typeface="+mn-ea"/>
                          <a:cs typeface="+mn-cs"/>
                        </a:rPr>
                        <a:t> Prima</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marL="0" marR="0" indent="252095" algn="r" defTabSz="457200" rtl="0" eaLnBrk="1" fontAlgn="auto" latinLnBrk="0" hangingPunct="1">
                        <a:lnSpc>
                          <a:spcPct val="150000"/>
                        </a:lnSpc>
                        <a:spcBef>
                          <a:spcPts val="0"/>
                        </a:spcBef>
                        <a:spcAft>
                          <a:spcPts val="0"/>
                        </a:spcAft>
                        <a:buClrTx/>
                        <a:buSzTx/>
                        <a:buFontTx/>
                        <a:buNone/>
                        <a:tabLst/>
                        <a:defRPr/>
                      </a:pPr>
                      <a:r>
                        <a:rPr lang="es-ES" sz="1600" dirty="0" smtClean="0">
                          <a:effectLst/>
                        </a:rPr>
                        <a:t>44,025.00</a:t>
                      </a:r>
                      <a:endParaRPr lang="es-ES" sz="16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endParaRPr lang="es-ES" sz="1600">
                        <a:effectLst/>
                        <a:latin typeface="Calibri" panose="020F0502020204030204" pitchFamily="34"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gridSpan="2">
                  <a:txBody>
                    <a:bodyPr/>
                    <a:lstStyle/>
                    <a:p>
                      <a:pPr marL="0" indent="0" algn="l">
                        <a:lnSpc>
                          <a:spcPct val="150000"/>
                        </a:lnSpc>
                        <a:spcAft>
                          <a:spcPts val="0"/>
                        </a:spcAft>
                      </a:pPr>
                      <a:r>
                        <a:rPr lang="es-ES" sz="1600" dirty="0">
                          <a:effectLst/>
                        </a:rPr>
                        <a:t>Cuentas por pagar largo plazo</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pPr indent="252095" algn="ctr">
                        <a:lnSpc>
                          <a:spcPct val="150000"/>
                        </a:lnSpc>
                        <a:spcAft>
                          <a:spcPts val="0"/>
                        </a:spcAft>
                      </a:pP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gridSpan="3">
                  <a:txBody>
                    <a:bodyPr/>
                    <a:lstStyle/>
                    <a:p>
                      <a:pPr indent="252095" algn="ctr">
                        <a:lnSpc>
                          <a:spcPct val="150000"/>
                        </a:lnSpc>
                        <a:spcAft>
                          <a:spcPts val="0"/>
                        </a:spcAft>
                      </a:pPr>
                      <a:r>
                        <a:rPr lang="es-ES" sz="1600">
                          <a:effectLst/>
                        </a:rPr>
                        <a:t>130,830.57</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endParaRPr lang="es-ES" sz="1100">
                        <a:effectLst/>
                        <a:latin typeface="Calibri" panose="020F0502020204030204" pitchFamily="34" charset="0"/>
                      </a:endParaRPr>
                    </a:p>
                  </a:txBody>
                  <a:tcPr marL="27080" marR="27080" marT="0" marB="0" anchor="ctr"/>
                </a:tc>
                <a:tc hMerge="1">
                  <a:txBody>
                    <a:bodyPr/>
                    <a:lstStyle/>
                    <a:p>
                      <a:endParaRPr lang="es-ES" sz="1600"/>
                    </a:p>
                  </a:txBody>
                  <a:tcPr marL="27080" marR="27080" marT="0" marB="0" anchor="ctr"/>
                </a:tc>
                <a:tc>
                  <a:txBody>
                    <a:bodyPr/>
                    <a:lstStyle/>
                    <a:p>
                      <a:endParaRPr lang="es-ES"/>
                    </a:p>
                  </a:txBody>
                  <a:tcPr marL="27080" marR="27080" marT="0" marB="0" anchor="ctr"/>
                </a:tc>
              </a:tr>
              <a:tr h="221687">
                <a:tc gridSpan="2">
                  <a:txBody>
                    <a:bodyPr/>
                    <a:lstStyle/>
                    <a:p>
                      <a:pPr indent="252095" algn="just">
                        <a:lnSpc>
                          <a:spcPct val="150000"/>
                        </a:lnSpc>
                        <a:spcAft>
                          <a:spcPts val="0"/>
                        </a:spcAft>
                      </a:pPr>
                      <a:r>
                        <a:rPr lang="es-ES" sz="1600" dirty="0">
                          <a:effectLst/>
                        </a:rPr>
                        <a:t>Activo fijo</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endParaRPr lang="es-ES"/>
                    </a:p>
                  </a:txBody>
                  <a:tcPr/>
                </a:tc>
                <a:tc>
                  <a:txBody>
                    <a:bodyPr/>
                    <a:lstStyle/>
                    <a:p>
                      <a:pPr indent="252095" algn="ctr">
                        <a:lnSpc>
                          <a:spcPct val="150000"/>
                        </a:lnSpc>
                        <a:spcAft>
                          <a:spcPts val="0"/>
                        </a:spcAft>
                      </a:pPr>
                      <a:r>
                        <a:rPr lang="es-ES" sz="1600">
                          <a:effectLst/>
                        </a:rPr>
                        <a:t>95,265.53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gridSpan="5">
                  <a:txBody>
                    <a:bodyPr/>
                    <a:lstStyle/>
                    <a:p>
                      <a:pPr indent="252095" algn="ctr">
                        <a:lnSpc>
                          <a:spcPct val="150000"/>
                        </a:lnSpc>
                        <a:spcAft>
                          <a:spcPts val="0"/>
                        </a:spcAft>
                      </a:pPr>
                      <a:r>
                        <a:rPr lang="es-ES" sz="1600" b="1" dirty="0">
                          <a:effectLst/>
                        </a:rPr>
                        <a:t>TOTAL PASIVOS</a:t>
                      </a:r>
                      <a:endParaRPr lang="es-E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endParaRPr lang="es-ES"/>
                    </a:p>
                  </a:txBody>
                  <a:tcPr/>
                </a:tc>
                <a:tc hMerge="1">
                  <a:txBody>
                    <a:bodyPr/>
                    <a:lstStyle/>
                    <a:p>
                      <a:endParaRPr lang="es-ES"/>
                    </a:p>
                  </a:txBody>
                  <a:tcPr/>
                </a:tc>
                <a:tc hMerge="1">
                  <a:txBody>
                    <a:bodyPr/>
                    <a:lstStyle/>
                    <a:p>
                      <a:pPr indent="252095" algn="ctr">
                        <a:lnSpc>
                          <a:spcPct val="150000"/>
                        </a:lnSpc>
                        <a:spcAft>
                          <a:spcPts val="0"/>
                        </a:spcAft>
                      </a:pPr>
                      <a:endParaRPr lang="es-ES" sz="11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pPr marL="0" indent="0" algn="ctr">
                        <a:lnSpc>
                          <a:spcPct val="150000"/>
                        </a:lnSpc>
                        <a:spcAft>
                          <a:spcPts val="0"/>
                        </a:spcAft>
                      </a:pP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marL="0" indent="0" algn="ctr">
                        <a:lnSpc>
                          <a:spcPct val="150000"/>
                        </a:lnSpc>
                        <a:spcAft>
                          <a:spcPts val="0"/>
                        </a:spcAft>
                      </a:pPr>
                      <a:r>
                        <a:rPr lang="es-ES" sz="1600" b="1" dirty="0">
                          <a:effectLst/>
                        </a:rPr>
                        <a:t>174,855.57</a:t>
                      </a:r>
                      <a:endParaRPr lang="es-E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r>
              <a:tr h="221687">
                <a:tc>
                  <a:txBody>
                    <a:bodyPr/>
                    <a:lstStyle/>
                    <a:p>
                      <a:pPr marL="0" indent="0" algn="l">
                        <a:lnSpc>
                          <a:spcPct val="150000"/>
                        </a:lnSpc>
                        <a:spcAft>
                          <a:spcPts val="0"/>
                        </a:spcAft>
                        <a:tabLst/>
                      </a:pPr>
                      <a:r>
                        <a:rPr lang="es-ES" sz="1600" b="0" dirty="0">
                          <a:effectLst/>
                        </a:rPr>
                        <a:t>Edificios</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indent="252095" algn="r">
                        <a:lnSpc>
                          <a:spcPct val="150000"/>
                        </a:lnSpc>
                        <a:spcAft>
                          <a:spcPts val="0"/>
                        </a:spcAft>
                      </a:pPr>
                      <a:r>
                        <a:rPr lang="es-ES" sz="1600">
                          <a:effectLst/>
                        </a:rPr>
                        <a:t>35,195.53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endParaRPr lang="es-ES" sz="1600" dirty="0">
                        <a:effectLst/>
                        <a:latin typeface="Calibri" panose="020F0502020204030204" pitchFamily="34"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gridSpan="6">
                  <a:txBody>
                    <a:bodyPr/>
                    <a:lstStyle/>
                    <a:p>
                      <a:endParaRPr lang="es-ES" sz="1600" dirty="0">
                        <a:effectLst/>
                        <a:latin typeface="Calibri" panose="020F0502020204030204" pitchFamily="34"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21687">
                <a:tc>
                  <a:txBody>
                    <a:bodyPr/>
                    <a:lstStyle/>
                    <a:p>
                      <a:pPr marL="0" indent="0" algn="l">
                        <a:lnSpc>
                          <a:spcPct val="150000"/>
                        </a:lnSpc>
                        <a:spcAft>
                          <a:spcPts val="0"/>
                        </a:spcAft>
                      </a:pPr>
                      <a:r>
                        <a:rPr lang="es-ES" sz="1600" b="0" dirty="0">
                          <a:effectLst/>
                        </a:rPr>
                        <a:t>Terreno</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indent="252095" algn="r">
                        <a:lnSpc>
                          <a:spcPct val="150000"/>
                        </a:lnSpc>
                        <a:spcAft>
                          <a:spcPts val="0"/>
                        </a:spcAft>
                      </a:pPr>
                      <a:r>
                        <a:rPr lang="es-ES" sz="1600">
                          <a:effectLst/>
                        </a:rPr>
                        <a:t>11,000.00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endParaRPr lang="es-ES" sz="1600">
                        <a:effectLst/>
                        <a:latin typeface="Calibri" panose="020F0502020204030204" pitchFamily="34"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gridSpan="6">
                  <a:txBody>
                    <a:bodyPr/>
                    <a:lstStyle/>
                    <a:p>
                      <a:pPr indent="252095" algn="ctr">
                        <a:lnSpc>
                          <a:spcPct val="150000"/>
                        </a:lnSpc>
                        <a:spcAft>
                          <a:spcPts val="0"/>
                        </a:spcAft>
                      </a:pPr>
                      <a:r>
                        <a:rPr lang="es-ES" sz="1600" b="1" dirty="0">
                          <a:effectLst/>
                        </a:rPr>
                        <a:t>PATRIMONIO</a:t>
                      </a:r>
                      <a:endParaRPr lang="es-E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92493">
                <a:tc>
                  <a:txBody>
                    <a:bodyPr/>
                    <a:lstStyle/>
                    <a:p>
                      <a:pPr marL="0" indent="0" algn="l">
                        <a:lnSpc>
                          <a:spcPct val="150000"/>
                        </a:lnSpc>
                        <a:spcAft>
                          <a:spcPts val="0"/>
                        </a:spcAft>
                      </a:pPr>
                      <a:r>
                        <a:rPr lang="es-ES" sz="1600" b="0" dirty="0">
                          <a:effectLst/>
                        </a:rPr>
                        <a:t>Maquinaria y equipos</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indent="252095" algn="r">
                        <a:lnSpc>
                          <a:spcPct val="150000"/>
                        </a:lnSpc>
                        <a:spcAft>
                          <a:spcPts val="0"/>
                        </a:spcAft>
                      </a:pPr>
                      <a:r>
                        <a:rPr lang="es-ES" sz="1600">
                          <a:effectLst/>
                        </a:rPr>
                        <a:t>32,190.00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endParaRPr lang="es-ES" sz="1600">
                        <a:effectLst/>
                        <a:latin typeface="Calibri" panose="020F0502020204030204" pitchFamily="34"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a:txBody>
                    <a:bodyPr/>
                    <a:lstStyle/>
                    <a:p>
                      <a:pPr indent="252095" algn="ctr">
                        <a:lnSpc>
                          <a:spcPct val="150000"/>
                        </a:lnSpc>
                        <a:spcAft>
                          <a:spcPts val="0"/>
                        </a:spcAft>
                      </a:pPr>
                      <a:r>
                        <a:rPr lang="es-ES" sz="1600">
                          <a:effectLst/>
                        </a:rPr>
                        <a:t>Capital social</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gridSpan="3">
                  <a:txBody>
                    <a:bodyPr/>
                    <a:lstStyle/>
                    <a:p>
                      <a:pPr indent="252095" algn="ctr">
                        <a:lnSpc>
                          <a:spcPct val="150000"/>
                        </a:lnSpc>
                        <a:spcAft>
                          <a:spcPts val="0"/>
                        </a:spcAft>
                      </a:pPr>
                      <a:r>
                        <a:rPr lang="es-ES" sz="1600" dirty="0">
                          <a:effectLst/>
                        </a:rPr>
                        <a:t>40,313.33</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endParaRPr lang="es-ES"/>
                    </a:p>
                  </a:txBody>
                  <a:tcPr/>
                </a:tc>
                <a:tc hMerge="1">
                  <a:txBody>
                    <a:bodyPr/>
                    <a:lstStyle/>
                    <a:p>
                      <a:endParaRPr lang="es-ES"/>
                    </a:p>
                  </a:txBody>
                  <a:tcPr/>
                </a:tc>
                <a:tc gridSpan="2">
                  <a:txBody>
                    <a:bodyPr/>
                    <a:lstStyle/>
                    <a:p>
                      <a:endParaRPr lang="es-ES" sz="1600" dirty="0"/>
                    </a:p>
                  </a:txBody>
                  <a:tcPr marL="27080" marR="27080" marT="0" marB="0" anchor="ctr"/>
                </a:tc>
                <a:tc hMerge="1">
                  <a:txBody>
                    <a:bodyPr/>
                    <a:lstStyle/>
                    <a:p>
                      <a:endParaRPr lang="es-ES"/>
                    </a:p>
                  </a:txBody>
                  <a:tcPr/>
                </a:tc>
              </a:tr>
              <a:tr h="481263">
                <a:tc>
                  <a:txBody>
                    <a:bodyPr/>
                    <a:lstStyle/>
                    <a:p>
                      <a:pPr marL="0" indent="0" algn="l">
                        <a:lnSpc>
                          <a:spcPct val="150000"/>
                        </a:lnSpc>
                        <a:spcAft>
                          <a:spcPts val="0"/>
                        </a:spcAft>
                      </a:pPr>
                      <a:r>
                        <a:rPr lang="es-ES" sz="1600" b="0" dirty="0">
                          <a:effectLst/>
                        </a:rPr>
                        <a:t>Muebles y Equipo de oficina</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indent="252095" algn="r">
                        <a:lnSpc>
                          <a:spcPct val="150000"/>
                        </a:lnSpc>
                        <a:spcAft>
                          <a:spcPts val="0"/>
                        </a:spcAft>
                      </a:pPr>
                      <a:r>
                        <a:rPr lang="es-ES" sz="1600">
                          <a:effectLst/>
                        </a:rPr>
                        <a:t>2,000.00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endParaRPr lang="es-ES" sz="1600">
                        <a:effectLst/>
                        <a:latin typeface="Calibri" panose="020F0502020204030204" pitchFamily="34"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a:txBody>
                    <a:bodyPr/>
                    <a:lstStyle/>
                    <a:p>
                      <a:pPr indent="252095" algn="ctr">
                        <a:lnSpc>
                          <a:spcPct val="150000"/>
                        </a:lnSpc>
                        <a:spcAft>
                          <a:spcPts val="0"/>
                        </a:spcAft>
                      </a:pPr>
                      <a:r>
                        <a:rPr lang="es-ES" sz="1600">
                          <a:effectLst/>
                        </a:rPr>
                        <a:t>Aporte socios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gridSpan="3">
                  <a:txBody>
                    <a:bodyPr/>
                    <a:lstStyle/>
                    <a:p>
                      <a:pPr indent="252095" algn="ctr">
                        <a:lnSpc>
                          <a:spcPct val="150000"/>
                        </a:lnSpc>
                        <a:spcAft>
                          <a:spcPts val="0"/>
                        </a:spcAft>
                      </a:pPr>
                      <a:r>
                        <a:rPr lang="es-ES" sz="1600">
                          <a:effectLst/>
                        </a:rPr>
                        <a:t>600.00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endParaRPr lang="es-ES"/>
                    </a:p>
                  </a:txBody>
                  <a:tcPr/>
                </a:tc>
                <a:tc hMerge="1">
                  <a:txBody>
                    <a:bodyPr/>
                    <a:lstStyle/>
                    <a:p>
                      <a:endParaRPr lang="es-ES"/>
                    </a:p>
                  </a:txBody>
                  <a:tcPr/>
                </a:tc>
                <a:tc gridSpan="2">
                  <a:txBody>
                    <a:bodyPr/>
                    <a:lstStyle/>
                    <a:p>
                      <a:endParaRPr lang="es-ES" sz="1600"/>
                    </a:p>
                  </a:txBody>
                  <a:tcPr marL="27080" marR="27080" marT="0" marB="0" anchor="ctr"/>
                </a:tc>
                <a:tc hMerge="1">
                  <a:txBody>
                    <a:bodyPr/>
                    <a:lstStyle/>
                    <a:p>
                      <a:endParaRPr lang="es-ES"/>
                    </a:p>
                  </a:txBody>
                  <a:tcPr/>
                </a:tc>
              </a:tr>
              <a:tr h="303162">
                <a:tc>
                  <a:txBody>
                    <a:bodyPr/>
                    <a:lstStyle/>
                    <a:p>
                      <a:pPr marL="0" indent="0" algn="l">
                        <a:lnSpc>
                          <a:spcPct val="150000"/>
                        </a:lnSpc>
                        <a:spcAft>
                          <a:spcPts val="0"/>
                        </a:spcAft>
                      </a:pPr>
                      <a:r>
                        <a:rPr lang="es-ES" sz="1600" b="0" dirty="0">
                          <a:effectLst/>
                        </a:rPr>
                        <a:t>Equipo de Computación</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pPr indent="252095" algn="r">
                        <a:lnSpc>
                          <a:spcPct val="150000"/>
                        </a:lnSpc>
                        <a:spcAft>
                          <a:spcPts val="0"/>
                        </a:spcAft>
                      </a:pPr>
                      <a:r>
                        <a:rPr lang="es-ES" sz="1600">
                          <a:effectLst/>
                        </a:rPr>
                        <a:t>1,380.00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a:txBody>
                    <a:bodyPr/>
                    <a:lstStyle/>
                    <a:p>
                      <a:endParaRPr lang="es-ES" sz="1600">
                        <a:effectLst/>
                        <a:latin typeface="Calibri" panose="020F0502020204030204" pitchFamily="34"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tcPr>
                </a:tc>
                <a:tc gridSpan="4">
                  <a:txBody>
                    <a:bodyPr/>
                    <a:lstStyle/>
                    <a:p>
                      <a:pPr indent="252095" algn="ctr">
                        <a:lnSpc>
                          <a:spcPct val="150000"/>
                        </a:lnSpc>
                        <a:spcAft>
                          <a:spcPts val="0"/>
                        </a:spcAft>
                      </a:pPr>
                      <a:r>
                        <a:rPr lang="es-ES" sz="1600" b="1" dirty="0">
                          <a:effectLst/>
                        </a:rPr>
                        <a:t>TOTAL PATRIMONIO</a:t>
                      </a:r>
                      <a:endParaRPr lang="es-E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indent="252095" algn="ctr">
                        <a:lnSpc>
                          <a:spcPct val="150000"/>
                        </a:lnSpc>
                        <a:spcAft>
                          <a:spcPts val="0"/>
                        </a:spcAft>
                      </a:pPr>
                      <a:r>
                        <a:rPr lang="es-ES" sz="1600" b="1" dirty="0">
                          <a:effectLst/>
                        </a:rPr>
                        <a:t>40,913.33</a:t>
                      </a:r>
                      <a:endParaRPr lang="es-E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tc>
                <a:tc hMerge="1">
                  <a:txBody>
                    <a:bodyPr/>
                    <a:lstStyle/>
                    <a:p>
                      <a:endParaRPr lang="es-ES"/>
                    </a:p>
                  </a:txBody>
                  <a:tcPr/>
                </a:tc>
              </a:tr>
              <a:tr h="221687">
                <a:tc>
                  <a:txBody>
                    <a:bodyPr/>
                    <a:lstStyle/>
                    <a:p>
                      <a:pPr marL="0" indent="0" algn="l">
                        <a:lnSpc>
                          <a:spcPct val="150000"/>
                        </a:lnSpc>
                        <a:spcAft>
                          <a:spcPts val="0"/>
                        </a:spcAft>
                      </a:pPr>
                      <a:r>
                        <a:rPr lang="es-ES" sz="1600" b="0" dirty="0">
                          <a:effectLst/>
                        </a:rPr>
                        <a:t>Vehículo</a:t>
                      </a:r>
                      <a:endParaRPr lang="es-E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B w="28575" cap="flat" cmpd="sng" algn="ctr">
                      <a:solidFill>
                        <a:schemeClr val="accent1">
                          <a:lumMod val="75000"/>
                        </a:schemeClr>
                      </a:solidFill>
                      <a:prstDash val="solid"/>
                      <a:round/>
                      <a:headEnd type="none" w="med" len="med"/>
                      <a:tailEnd type="none" w="med" len="med"/>
                    </a:lnB>
                  </a:tcPr>
                </a:tc>
                <a:tc>
                  <a:txBody>
                    <a:bodyPr/>
                    <a:lstStyle/>
                    <a:p>
                      <a:pPr indent="252095" algn="r">
                        <a:lnSpc>
                          <a:spcPct val="150000"/>
                        </a:lnSpc>
                        <a:spcAft>
                          <a:spcPts val="0"/>
                        </a:spcAft>
                      </a:pPr>
                      <a:r>
                        <a:rPr lang="es-ES" sz="1600">
                          <a:effectLst/>
                        </a:rPr>
                        <a:t>13,500.00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B w="28575" cap="flat" cmpd="sng" algn="ctr">
                      <a:solidFill>
                        <a:schemeClr val="accent1">
                          <a:lumMod val="75000"/>
                        </a:schemeClr>
                      </a:solidFill>
                      <a:prstDash val="solid"/>
                      <a:round/>
                      <a:headEnd type="none" w="med" len="med"/>
                      <a:tailEnd type="none" w="med" len="med"/>
                    </a:lnB>
                  </a:tcPr>
                </a:tc>
                <a:tc>
                  <a:txBody>
                    <a:bodyPr/>
                    <a:lstStyle/>
                    <a:p>
                      <a:endParaRPr lang="es-ES" sz="1600">
                        <a:effectLst/>
                        <a:latin typeface="Calibri" panose="020F0502020204030204" pitchFamily="34"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lnB w="28575" cap="flat" cmpd="sng" algn="ctr">
                      <a:solidFill>
                        <a:schemeClr val="accent1">
                          <a:lumMod val="75000"/>
                        </a:schemeClr>
                      </a:solidFill>
                      <a:prstDash val="solid"/>
                      <a:round/>
                      <a:headEnd type="none" w="med" len="med"/>
                      <a:tailEnd type="none" w="med" len="med"/>
                    </a:lnB>
                  </a:tcPr>
                </a:tc>
                <a:tc gridSpan="6">
                  <a:txBody>
                    <a:bodyPr/>
                    <a:lstStyle/>
                    <a:p>
                      <a:endParaRPr lang="es-ES" sz="1600">
                        <a:effectLst/>
                        <a:latin typeface="Calibri" panose="020F0502020204030204" pitchFamily="34"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lnB w="28575" cap="flat" cmpd="sng" algn="ctr">
                      <a:solidFill>
                        <a:schemeClr val="accent1">
                          <a:lumMod val="75000"/>
                        </a:schemeClr>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25465">
                <a:tc gridSpan="2">
                  <a:txBody>
                    <a:bodyPr/>
                    <a:lstStyle/>
                    <a:p>
                      <a:pPr indent="252095" algn="ctr">
                        <a:lnSpc>
                          <a:spcPct val="150000"/>
                        </a:lnSpc>
                        <a:spcAft>
                          <a:spcPts val="0"/>
                        </a:spcAft>
                      </a:pPr>
                      <a:r>
                        <a:rPr lang="es-ES" sz="1600" b="1" dirty="0">
                          <a:solidFill>
                            <a:schemeClr val="bg1"/>
                          </a:solidFill>
                          <a:effectLst/>
                        </a:rPr>
                        <a:t>TOTAL </a:t>
                      </a:r>
                      <a:r>
                        <a:rPr lang="es-ES" sz="1600" b="1" dirty="0" smtClean="0">
                          <a:solidFill>
                            <a:schemeClr val="bg1"/>
                          </a:solidFill>
                          <a:effectLst/>
                        </a:rPr>
                        <a:t>ACTIVO $</a:t>
                      </a:r>
                      <a:endParaRPr lang="es-E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T w="28575" cap="flat" cmpd="sng" algn="ctr">
                      <a:solidFill>
                        <a:schemeClr val="accent1">
                          <a:lumMod val="75000"/>
                        </a:schemeClr>
                      </a:solidFill>
                      <a:prstDash val="solid"/>
                      <a:round/>
                      <a:headEnd type="none" w="med" len="med"/>
                      <a:tailEnd type="none" w="med" len="med"/>
                    </a:lnT>
                    <a:solidFill>
                      <a:schemeClr val="accent2"/>
                    </a:solidFill>
                  </a:tcPr>
                </a:tc>
                <a:tc hMerge="1">
                  <a:txBody>
                    <a:bodyPr/>
                    <a:lstStyle/>
                    <a:p>
                      <a:endParaRPr lang="es-ES"/>
                    </a:p>
                  </a:txBody>
                  <a:tcPr/>
                </a:tc>
                <a:tc>
                  <a:txBody>
                    <a:bodyPr/>
                    <a:lstStyle/>
                    <a:p>
                      <a:pPr indent="252095" algn="ctr">
                        <a:lnSpc>
                          <a:spcPct val="150000"/>
                        </a:lnSpc>
                        <a:spcAft>
                          <a:spcPts val="0"/>
                        </a:spcAft>
                      </a:pPr>
                      <a:r>
                        <a:rPr lang="es-ES" sz="1600" b="1" dirty="0">
                          <a:solidFill>
                            <a:schemeClr val="bg1"/>
                          </a:solidFill>
                          <a:effectLst/>
                        </a:rPr>
                        <a:t>215,768.91</a:t>
                      </a:r>
                      <a:endParaRPr lang="es-E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solidFill>
                      <a:schemeClr val="accent2"/>
                    </a:solidFill>
                  </a:tcPr>
                </a:tc>
                <a:tc gridSpan="3">
                  <a:txBody>
                    <a:bodyPr/>
                    <a:lstStyle/>
                    <a:p>
                      <a:pPr marL="0" indent="0" algn="just">
                        <a:lnSpc>
                          <a:spcPct val="150000"/>
                        </a:lnSpc>
                        <a:spcAft>
                          <a:spcPts val="0"/>
                        </a:spcAft>
                      </a:pPr>
                      <a:r>
                        <a:rPr lang="es-ES" sz="1600" b="1" dirty="0">
                          <a:solidFill>
                            <a:schemeClr val="bg1"/>
                          </a:solidFill>
                          <a:effectLst/>
                        </a:rPr>
                        <a:t>TOTALPASIVO +</a:t>
                      </a:r>
                      <a:r>
                        <a:rPr lang="es-ES" sz="1600" b="1" dirty="0" smtClean="0">
                          <a:solidFill>
                            <a:schemeClr val="bg1"/>
                          </a:solidFill>
                          <a:effectLst/>
                        </a:rPr>
                        <a:t>PATRIMONIO $</a:t>
                      </a:r>
                      <a:endParaRPr lang="es-E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L w="28575" cap="flat" cmpd="sng" algn="ctr">
                      <a:solidFill>
                        <a:schemeClr val="accent1">
                          <a:lumMod val="75000"/>
                        </a:schemeClr>
                      </a:solidFill>
                      <a:prstDash val="solid"/>
                      <a:round/>
                      <a:headEnd type="none" w="med" len="med"/>
                      <a:tailEnd type="none" w="med" len="med"/>
                    </a:lnL>
                    <a:lnT w="28575" cap="flat" cmpd="sng" algn="ctr">
                      <a:solidFill>
                        <a:schemeClr val="accent1">
                          <a:lumMod val="75000"/>
                        </a:schemeClr>
                      </a:solidFill>
                      <a:prstDash val="solid"/>
                      <a:round/>
                      <a:headEnd type="none" w="med" len="med"/>
                      <a:tailEnd type="none" w="med" len="med"/>
                    </a:lnT>
                    <a:solidFill>
                      <a:schemeClr val="accent2"/>
                    </a:solidFill>
                  </a:tcPr>
                </a:tc>
                <a:tc hMerge="1">
                  <a:txBody>
                    <a:bodyPr/>
                    <a:lstStyle/>
                    <a:p>
                      <a:endParaRPr lang="es-ES"/>
                    </a:p>
                  </a:txBody>
                  <a:tcPr/>
                </a:tc>
                <a:tc hMerge="1">
                  <a:txBody>
                    <a:bodyPr/>
                    <a:lstStyle/>
                    <a:p>
                      <a:endParaRPr lang="es-ES"/>
                    </a:p>
                  </a:txBody>
                  <a:tcPr/>
                </a:tc>
                <a:tc gridSpan="3">
                  <a:txBody>
                    <a:bodyPr/>
                    <a:lstStyle/>
                    <a:p>
                      <a:pPr indent="252095" algn="ctr">
                        <a:lnSpc>
                          <a:spcPct val="150000"/>
                        </a:lnSpc>
                        <a:spcAft>
                          <a:spcPts val="0"/>
                        </a:spcAft>
                      </a:pPr>
                      <a:r>
                        <a:rPr lang="es-ES" sz="1600" b="1" dirty="0">
                          <a:solidFill>
                            <a:schemeClr val="bg1"/>
                          </a:solidFill>
                          <a:effectLst/>
                        </a:rPr>
                        <a:t>215,768.91</a:t>
                      </a:r>
                      <a:endParaRPr lang="es-E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27080" marR="27080" marT="0" marB="0" anchor="ctr">
                    <a:lnT w="28575" cap="flat" cmpd="sng" algn="ctr">
                      <a:solidFill>
                        <a:schemeClr val="accent1">
                          <a:lumMod val="75000"/>
                        </a:schemeClr>
                      </a:solidFill>
                      <a:prstDash val="solid"/>
                      <a:round/>
                      <a:headEnd type="none" w="med" len="med"/>
                      <a:tailEnd type="none" w="med" len="med"/>
                    </a:lnT>
                    <a:solidFill>
                      <a:schemeClr val="accent2"/>
                    </a:solidFill>
                  </a:tcPr>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1716719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671" y="0"/>
            <a:ext cx="8596668" cy="1320800"/>
          </a:xfrm>
        </p:spPr>
        <p:txBody>
          <a:bodyPr/>
          <a:lstStyle/>
          <a:p>
            <a:r>
              <a:rPr lang="es-ES_tradnl" dirty="0" smtClean="0"/>
              <a:t>Estado de Resultados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2110201931"/>
              </p:ext>
            </p:extLst>
          </p:nvPr>
        </p:nvGraphicFramePr>
        <p:xfrm>
          <a:off x="805671" y="660401"/>
          <a:ext cx="10664435" cy="4422750"/>
        </p:xfrm>
        <a:graphic>
          <a:graphicData uri="http://schemas.openxmlformats.org/drawingml/2006/table">
            <a:tbl>
              <a:tblPr firstRow="1" firstCol="1" bandRow="1">
                <a:tableStyleId>{5C22544A-7EE6-4342-B048-85BDC9FD1C3A}</a:tableStyleId>
              </a:tblPr>
              <a:tblGrid>
                <a:gridCol w="3637210"/>
                <a:gridCol w="1341883"/>
                <a:gridCol w="1536102"/>
                <a:gridCol w="1288914"/>
                <a:gridCol w="1483133"/>
                <a:gridCol w="1377193"/>
              </a:tblGrid>
              <a:tr h="255954">
                <a:tc>
                  <a:txBody>
                    <a:bodyPr/>
                    <a:lstStyle/>
                    <a:p>
                      <a:pPr indent="252095" algn="r">
                        <a:lnSpc>
                          <a:spcPct val="150000"/>
                        </a:lnSpc>
                        <a:spcAft>
                          <a:spcPts val="0"/>
                        </a:spcAft>
                      </a:pPr>
                      <a:r>
                        <a:rPr lang="es-ES" sz="1200" dirty="0">
                          <a:effectLst/>
                        </a:rPr>
                        <a:t>AÑOS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ctr">
                        <a:lnSpc>
                          <a:spcPct val="150000"/>
                        </a:lnSpc>
                        <a:spcAft>
                          <a:spcPts val="0"/>
                        </a:spcAft>
                      </a:pPr>
                      <a:r>
                        <a:rPr lang="es-ES" sz="1200">
                          <a:effectLst/>
                        </a:rPr>
                        <a:t>1</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ctr">
                        <a:lnSpc>
                          <a:spcPct val="150000"/>
                        </a:lnSpc>
                        <a:spcAft>
                          <a:spcPts val="0"/>
                        </a:spcAft>
                      </a:pPr>
                      <a:r>
                        <a:rPr lang="es-ES" sz="1200">
                          <a:effectLst/>
                        </a:rPr>
                        <a:t>2</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ctr">
                        <a:lnSpc>
                          <a:spcPct val="150000"/>
                        </a:lnSpc>
                        <a:spcAft>
                          <a:spcPts val="0"/>
                        </a:spcAft>
                      </a:pPr>
                      <a:r>
                        <a:rPr lang="es-ES" sz="1200">
                          <a:effectLst/>
                        </a:rPr>
                        <a:t>3</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ctr">
                        <a:lnSpc>
                          <a:spcPct val="150000"/>
                        </a:lnSpc>
                        <a:spcAft>
                          <a:spcPts val="0"/>
                        </a:spcAft>
                      </a:pPr>
                      <a:r>
                        <a:rPr lang="es-ES" sz="1200">
                          <a:effectLst/>
                        </a:rPr>
                        <a:t>4</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ctr">
                        <a:lnSpc>
                          <a:spcPct val="150000"/>
                        </a:lnSpc>
                        <a:spcAft>
                          <a:spcPts val="0"/>
                        </a:spcAft>
                      </a:pPr>
                      <a:r>
                        <a:rPr lang="es-ES" sz="1200">
                          <a:effectLst/>
                        </a:rPr>
                        <a:t>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r>
              <a:tr h="568074">
                <a:tc>
                  <a:txBody>
                    <a:bodyPr/>
                    <a:lstStyle/>
                    <a:p>
                      <a:pPr indent="252095" algn="l">
                        <a:lnSpc>
                          <a:spcPct val="150000"/>
                        </a:lnSpc>
                        <a:spcAft>
                          <a:spcPts val="0"/>
                        </a:spcAft>
                      </a:pPr>
                      <a:r>
                        <a:rPr lang="es-ES" sz="1400" dirty="0">
                          <a:effectLst/>
                        </a:rPr>
                        <a:t>VENTAS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r">
                        <a:lnSpc>
                          <a:spcPct val="150000"/>
                        </a:lnSpc>
                        <a:spcAft>
                          <a:spcPts val="0"/>
                        </a:spcAft>
                      </a:pPr>
                      <a:r>
                        <a:rPr lang="es-ES" sz="1400" dirty="0">
                          <a:effectLst/>
                        </a:rPr>
                        <a:t>650,407.32</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743,922.88</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911,459.04</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1,042,508.63</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1,192,400.52</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r>
              <a:tr h="597226">
                <a:tc>
                  <a:txBody>
                    <a:bodyPr/>
                    <a:lstStyle/>
                    <a:p>
                      <a:pPr indent="252095" algn="l">
                        <a:lnSpc>
                          <a:spcPct val="150000"/>
                        </a:lnSpc>
                        <a:spcAft>
                          <a:spcPts val="0"/>
                        </a:spcAft>
                      </a:pPr>
                      <a:r>
                        <a:rPr lang="es-ES" sz="1400">
                          <a:effectLst/>
                        </a:rPr>
                        <a:t>(-) Costo de producción</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r">
                        <a:lnSpc>
                          <a:spcPct val="150000"/>
                        </a:lnSpc>
                        <a:spcAft>
                          <a:spcPts val="0"/>
                        </a:spcAft>
                      </a:pPr>
                      <a:r>
                        <a:rPr lang="es-ES" sz="1400" dirty="0">
                          <a:effectLst/>
                        </a:rPr>
                        <a:t>(574,875.69)</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(609,368.24)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(645,930.33)</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(684,686.15)</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(725,767.32)</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r>
              <a:tr h="298613">
                <a:tc>
                  <a:txBody>
                    <a:bodyPr/>
                    <a:lstStyle/>
                    <a:p>
                      <a:pPr indent="252095" algn="l">
                        <a:lnSpc>
                          <a:spcPct val="150000"/>
                        </a:lnSpc>
                        <a:spcAft>
                          <a:spcPts val="0"/>
                        </a:spcAft>
                      </a:pPr>
                      <a:r>
                        <a:rPr lang="es-ES" sz="1400" dirty="0">
                          <a:solidFill>
                            <a:schemeClr val="tx1"/>
                          </a:solidFill>
                          <a:effectLst/>
                        </a:rPr>
                        <a:t>(=)Utilidad bruta en ventas</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accent1">
                        <a:lumMod val="60000"/>
                        <a:lumOff val="40000"/>
                      </a:schemeClr>
                    </a:solidFill>
                  </a:tcPr>
                </a:tc>
                <a:tc>
                  <a:txBody>
                    <a:bodyPr/>
                    <a:lstStyle/>
                    <a:p>
                      <a:pPr indent="252095" algn="r">
                        <a:lnSpc>
                          <a:spcPct val="150000"/>
                        </a:lnSpc>
                        <a:spcAft>
                          <a:spcPts val="0"/>
                        </a:spcAft>
                      </a:pPr>
                      <a:r>
                        <a:rPr lang="es-ES" sz="1400" dirty="0">
                          <a:effectLst/>
                        </a:rPr>
                        <a:t>75,531.63</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accent1">
                        <a:lumMod val="60000"/>
                        <a:lumOff val="40000"/>
                      </a:schemeClr>
                    </a:solidFill>
                  </a:tcPr>
                </a:tc>
                <a:tc>
                  <a:txBody>
                    <a:bodyPr/>
                    <a:lstStyle/>
                    <a:p>
                      <a:pPr indent="252095" algn="r">
                        <a:lnSpc>
                          <a:spcPct val="150000"/>
                        </a:lnSpc>
                        <a:spcAft>
                          <a:spcPts val="0"/>
                        </a:spcAft>
                      </a:pPr>
                      <a:r>
                        <a:rPr lang="es-ES" sz="1400" dirty="0">
                          <a:effectLst/>
                        </a:rPr>
                        <a:t>134,554.65</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accent1">
                        <a:lumMod val="60000"/>
                        <a:lumOff val="40000"/>
                      </a:schemeClr>
                    </a:solidFill>
                  </a:tcPr>
                </a:tc>
                <a:tc>
                  <a:txBody>
                    <a:bodyPr/>
                    <a:lstStyle/>
                    <a:p>
                      <a:pPr indent="252095" algn="r">
                        <a:lnSpc>
                          <a:spcPct val="150000"/>
                        </a:lnSpc>
                        <a:spcAft>
                          <a:spcPts val="0"/>
                        </a:spcAft>
                      </a:pPr>
                      <a:r>
                        <a:rPr lang="es-ES" sz="1400" dirty="0">
                          <a:effectLst/>
                        </a:rPr>
                        <a:t>265,528.71</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accent1">
                        <a:lumMod val="60000"/>
                        <a:lumOff val="40000"/>
                      </a:schemeClr>
                    </a:solidFill>
                  </a:tcPr>
                </a:tc>
                <a:tc>
                  <a:txBody>
                    <a:bodyPr/>
                    <a:lstStyle/>
                    <a:p>
                      <a:pPr indent="252095" algn="r">
                        <a:lnSpc>
                          <a:spcPct val="150000"/>
                        </a:lnSpc>
                        <a:spcAft>
                          <a:spcPts val="0"/>
                        </a:spcAft>
                      </a:pPr>
                      <a:r>
                        <a:rPr lang="es-ES" sz="1400" dirty="0">
                          <a:effectLst/>
                        </a:rPr>
                        <a:t>357,822.48</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accent1">
                        <a:lumMod val="60000"/>
                        <a:lumOff val="40000"/>
                      </a:schemeClr>
                    </a:solidFill>
                  </a:tcPr>
                </a:tc>
                <a:tc>
                  <a:txBody>
                    <a:bodyPr/>
                    <a:lstStyle/>
                    <a:p>
                      <a:pPr indent="252095" algn="r">
                        <a:lnSpc>
                          <a:spcPct val="150000"/>
                        </a:lnSpc>
                        <a:spcAft>
                          <a:spcPts val="0"/>
                        </a:spcAft>
                      </a:pPr>
                      <a:r>
                        <a:rPr lang="es-ES" sz="1400" dirty="0">
                          <a:effectLst/>
                        </a:rPr>
                        <a:t>466,633.20</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accent1">
                        <a:lumMod val="60000"/>
                        <a:lumOff val="40000"/>
                      </a:schemeClr>
                    </a:solidFill>
                  </a:tcPr>
                </a:tc>
              </a:tr>
              <a:tr h="474913">
                <a:tc>
                  <a:txBody>
                    <a:bodyPr/>
                    <a:lstStyle/>
                    <a:p>
                      <a:pPr indent="252095" algn="l">
                        <a:lnSpc>
                          <a:spcPct val="150000"/>
                        </a:lnSpc>
                        <a:spcAft>
                          <a:spcPts val="0"/>
                        </a:spcAft>
                      </a:pPr>
                      <a:r>
                        <a:rPr lang="es-ES" sz="1400">
                          <a:effectLst/>
                        </a:rPr>
                        <a:t>(-)GASTOS GENERALES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marL="0" indent="252095" algn="r" defTabSz="457200" rtl="0" eaLnBrk="1" fontAlgn="b" latinLnBrk="0" hangingPunct="1">
                        <a:lnSpc>
                          <a:spcPct val="150000"/>
                        </a:lnSpc>
                        <a:spcAft>
                          <a:spcPts val="0"/>
                        </a:spcAft>
                      </a:pPr>
                      <a:r>
                        <a:rPr lang="es-EC" sz="1400" kern="1200" dirty="0">
                          <a:solidFill>
                            <a:schemeClr val="dk1"/>
                          </a:solidFill>
                          <a:effectLst/>
                          <a:latin typeface="+mn-lt"/>
                          <a:ea typeface="+mn-ea"/>
                          <a:cs typeface="+mn-cs"/>
                        </a:rPr>
                        <a:t>(78,891.94)</a:t>
                      </a:r>
                    </a:p>
                  </a:txBody>
                  <a:tcPr marL="0" marR="0" marT="0" marB="0" anchor="ctr">
                    <a:solidFill>
                      <a:schemeClr val="bg1">
                        <a:lumMod val="95000"/>
                        <a:alpha val="86000"/>
                      </a:schemeClr>
                    </a:solidFill>
                  </a:tcPr>
                </a:tc>
                <a:tc>
                  <a:txBody>
                    <a:bodyPr/>
                    <a:lstStyle/>
                    <a:p>
                      <a:pPr marL="0" indent="252095" algn="r" defTabSz="457200" rtl="0" eaLnBrk="1" fontAlgn="b" latinLnBrk="0" hangingPunct="1">
                        <a:lnSpc>
                          <a:spcPct val="150000"/>
                        </a:lnSpc>
                        <a:spcAft>
                          <a:spcPts val="0"/>
                        </a:spcAft>
                      </a:pPr>
                      <a:r>
                        <a:rPr lang="es-EC" sz="1400" kern="1200" dirty="0">
                          <a:solidFill>
                            <a:schemeClr val="dk1"/>
                          </a:solidFill>
                          <a:effectLst/>
                          <a:latin typeface="+mn-lt"/>
                          <a:ea typeface="+mn-ea"/>
                          <a:cs typeface="+mn-cs"/>
                        </a:rPr>
                        <a:t>(81,656.17)</a:t>
                      </a:r>
                    </a:p>
                  </a:txBody>
                  <a:tcPr marL="0" marR="0" marT="0" marB="0" anchor="ctr">
                    <a:solidFill>
                      <a:schemeClr val="bg1">
                        <a:lumMod val="95000"/>
                        <a:alpha val="86000"/>
                      </a:schemeClr>
                    </a:solidFill>
                  </a:tcPr>
                </a:tc>
                <a:tc>
                  <a:txBody>
                    <a:bodyPr/>
                    <a:lstStyle/>
                    <a:p>
                      <a:pPr marL="0" indent="252095" algn="r" defTabSz="457200" rtl="0" eaLnBrk="1" fontAlgn="b" latinLnBrk="0" hangingPunct="1">
                        <a:lnSpc>
                          <a:spcPct val="150000"/>
                        </a:lnSpc>
                        <a:spcAft>
                          <a:spcPts val="0"/>
                        </a:spcAft>
                      </a:pPr>
                      <a:r>
                        <a:rPr lang="es-EC" sz="1400" kern="1200" dirty="0">
                          <a:solidFill>
                            <a:schemeClr val="dk1"/>
                          </a:solidFill>
                          <a:effectLst/>
                          <a:latin typeface="+mn-lt"/>
                          <a:ea typeface="+mn-ea"/>
                          <a:cs typeface="+mn-cs"/>
                        </a:rPr>
                        <a:t>(96,843.45)</a:t>
                      </a:r>
                    </a:p>
                  </a:txBody>
                  <a:tcPr marL="0" marR="0" marT="0" marB="0" anchor="ctr">
                    <a:solidFill>
                      <a:schemeClr val="bg1">
                        <a:lumMod val="95000"/>
                        <a:alpha val="86000"/>
                      </a:schemeClr>
                    </a:solidFill>
                  </a:tcPr>
                </a:tc>
                <a:tc>
                  <a:txBody>
                    <a:bodyPr/>
                    <a:lstStyle/>
                    <a:p>
                      <a:pPr marL="0" indent="252095" algn="r" defTabSz="457200" rtl="0" eaLnBrk="1" fontAlgn="b" latinLnBrk="0" hangingPunct="1">
                        <a:lnSpc>
                          <a:spcPct val="150000"/>
                        </a:lnSpc>
                        <a:spcAft>
                          <a:spcPts val="0"/>
                        </a:spcAft>
                      </a:pPr>
                      <a:r>
                        <a:rPr lang="es-EC" sz="1400" kern="1200" dirty="0">
                          <a:solidFill>
                            <a:schemeClr val="dk1"/>
                          </a:solidFill>
                          <a:effectLst/>
                          <a:latin typeface="+mn-lt"/>
                          <a:ea typeface="+mn-ea"/>
                          <a:cs typeface="+mn-cs"/>
                        </a:rPr>
                        <a:t>(99,946.50)</a:t>
                      </a:r>
                    </a:p>
                  </a:txBody>
                  <a:tcPr marL="0" marR="0" marT="0" marB="0" anchor="ctr">
                    <a:solidFill>
                      <a:schemeClr val="bg1">
                        <a:lumMod val="95000"/>
                        <a:alpha val="86000"/>
                      </a:schemeClr>
                    </a:solidFill>
                  </a:tcPr>
                </a:tc>
                <a:tc>
                  <a:txBody>
                    <a:bodyPr/>
                    <a:lstStyle/>
                    <a:p>
                      <a:pPr marL="0" indent="252095" algn="r" defTabSz="457200" rtl="0" eaLnBrk="1" fontAlgn="b" latinLnBrk="0" hangingPunct="1">
                        <a:lnSpc>
                          <a:spcPct val="150000"/>
                        </a:lnSpc>
                        <a:spcAft>
                          <a:spcPts val="0"/>
                        </a:spcAft>
                      </a:pPr>
                      <a:r>
                        <a:rPr lang="es-EC" sz="1400" kern="1200" dirty="0">
                          <a:solidFill>
                            <a:schemeClr val="dk1"/>
                          </a:solidFill>
                          <a:effectLst/>
                          <a:latin typeface="+mn-lt"/>
                          <a:ea typeface="+mn-ea"/>
                          <a:cs typeface="+mn-cs"/>
                        </a:rPr>
                        <a:t>(103,173.04)</a:t>
                      </a:r>
                    </a:p>
                  </a:txBody>
                  <a:tcPr marL="0" marR="0" marT="0" marB="0" anchor="ctr">
                    <a:solidFill>
                      <a:schemeClr val="bg1">
                        <a:lumMod val="95000"/>
                        <a:alpha val="86000"/>
                      </a:schemeClr>
                    </a:solidFill>
                  </a:tcPr>
                </a:tc>
              </a:tr>
              <a:tr h="474913">
                <a:tc>
                  <a:txBody>
                    <a:bodyPr/>
                    <a:lstStyle/>
                    <a:p>
                      <a:pPr indent="252095" algn="l">
                        <a:lnSpc>
                          <a:spcPct val="150000"/>
                        </a:lnSpc>
                        <a:spcAft>
                          <a:spcPts val="0"/>
                        </a:spcAft>
                      </a:pPr>
                      <a:r>
                        <a:rPr lang="es-ES" sz="1400">
                          <a:effectLst/>
                        </a:rPr>
                        <a:t>Gastos administrativos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r">
                        <a:lnSpc>
                          <a:spcPct val="150000"/>
                        </a:lnSpc>
                        <a:spcAft>
                          <a:spcPts val="0"/>
                        </a:spcAft>
                      </a:pPr>
                      <a:r>
                        <a:rPr lang="es-ES" sz="1400" dirty="0">
                          <a:effectLst/>
                        </a:rPr>
                        <a:t>(50,233.16)</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(52,232.44)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(56,390.14)</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(58,634.47)</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(60,968.12)</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r>
              <a:tr h="381719">
                <a:tc>
                  <a:txBody>
                    <a:bodyPr/>
                    <a:lstStyle/>
                    <a:p>
                      <a:pPr indent="252095" algn="l">
                        <a:lnSpc>
                          <a:spcPct val="150000"/>
                        </a:lnSpc>
                        <a:spcAft>
                          <a:spcPts val="0"/>
                        </a:spcAft>
                      </a:pPr>
                      <a:r>
                        <a:rPr lang="es-ES" sz="1400">
                          <a:effectLst/>
                        </a:rPr>
                        <a:t>Gastos Operacionales</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r">
                        <a:lnSpc>
                          <a:spcPct val="150000"/>
                        </a:lnSpc>
                        <a:spcAft>
                          <a:spcPts val="0"/>
                        </a:spcAft>
                      </a:pPr>
                      <a:r>
                        <a:rPr lang="es-ES" sz="1400" dirty="0">
                          <a:effectLst/>
                        </a:rPr>
                        <a:t>(1,560.00)</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(1,622.09)</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(1,751.21)</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(1,820.90)</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(1,893.38)</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r>
              <a:tr h="474913">
                <a:tc>
                  <a:txBody>
                    <a:bodyPr/>
                    <a:lstStyle/>
                    <a:p>
                      <a:pPr indent="252095" algn="l">
                        <a:lnSpc>
                          <a:spcPct val="150000"/>
                        </a:lnSpc>
                        <a:spcAft>
                          <a:spcPts val="0"/>
                        </a:spcAft>
                      </a:pPr>
                      <a:r>
                        <a:rPr lang="es-ES" sz="1400" dirty="0">
                          <a:effectLst/>
                        </a:rPr>
                        <a:t>Gastos de distribución y ventas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r">
                        <a:lnSpc>
                          <a:spcPct val="150000"/>
                        </a:lnSpc>
                        <a:spcAft>
                          <a:spcPts val="0"/>
                        </a:spcAft>
                      </a:pPr>
                      <a:r>
                        <a:rPr lang="es-ES" sz="1400">
                          <a:effectLst/>
                        </a:rPr>
                        <a:t>(17,660.00)</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(18,362.87)</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(19,824.55)</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(20,613.57)</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(21,433.99)</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r>
              <a:tr h="474913">
                <a:tc>
                  <a:txBody>
                    <a:bodyPr/>
                    <a:lstStyle/>
                    <a:p>
                      <a:pPr indent="252095" algn="l">
                        <a:lnSpc>
                          <a:spcPct val="150000"/>
                        </a:lnSpc>
                        <a:spcAft>
                          <a:spcPts val="0"/>
                        </a:spcAft>
                      </a:pPr>
                      <a:r>
                        <a:rPr lang="es-ES" sz="1400" dirty="0">
                          <a:effectLst/>
                        </a:rPr>
                        <a:t>Depreciaciones</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indent="252095" algn="r">
                        <a:lnSpc>
                          <a:spcPct val="150000"/>
                        </a:lnSpc>
                        <a:spcAft>
                          <a:spcPts val="0"/>
                        </a:spcAft>
                      </a:pPr>
                      <a:r>
                        <a:rPr lang="es-ES" sz="1400" dirty="0">
                          <a:effectLst/>
                        </a:rPr>
                        <a:t>(7,738.78)</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(7,738.78)</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a:effectLst/>
                        </a:rPr>
                        <a:t>(11,958.00)</a:t>
                      </a:r>
                      <a:endParaRPr lang="es-ES" sz="140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(11,958.00)</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c>
                  <a:txBody>
                    <a:bodyPr/>
                    <a:lstStyle/>
                    <a:p>
                      <a:pPr indent="252095" algn="r">
                        <a:lnSpc>
                          <a:spcPct val="150000"/>
                        </a:lnSpc>
                        <a:spcAft>
                          <a:spcPts val="0"/>
                        </a:spcAft>
                      </a:pPr>
                      <a:r>
                        <a:rPr lang="es-ES" sz="1400" dirty="0">
                          <a:effectLst/>
                        </a:rPr>
                        <a:t>(11,958.00)</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chemeClr val="bg1">
                        <a:lumMod val="95000"/>
                        <a:alpha val="86000"/>
                      </a:schemeClr>
                    </a:solidFill>
                  </a:tcPr>
                </a:tc>
              </a:tr>
              <a:tr h="381719">
                <a:tc>
                  <a:txBody>
                    <a:bodyPr/>
                    <a:lstStyle/>
                    <a:p>
                      <a:pPr indent="252095" algn="l">
                        <a:lnSpc>
                          <a:spcPct val="150000"/>
                        </a:lnSpc>
                        <a:spcAft>
                          <a:spcPts val="0"/>
                        </a:spcAft>
                      </a:pPr>
                      <a:r>
                        <a:rPr lang="es-ES" sz="1400" b="1" baseline="0" dirty="0" smtClean="0">
                          <a:solidFill>
                            <a:schemeClr val="bg1"/>
                          </a:solidFill>
                          <a:effectLst/>
                        </a:rPr>
                        <a:t>RESULTADO DEL</a:t>
                      </a:r>
                      <a:r>
                        <a:rPr lang="es-ES" sz="1400" b="1" dirty="0" smtClean="0">
                          <a:solidFill>
                            <a:schemeClr val="bg1"/>
                          </a:solidFill>
                          <a:effectLst/>
                        </a:rPr>
                        <a:t> EJERCICIO $</a:t>
                      </a:r>
                      <a:endParaRPr lang="es-E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12652" marR="12652" marT="0" marB="0" anchor="ctr">
                    <a:solidFill>
                      <a:srgbClr val="669900">
                        <a:alpha val="86000"/>
                      </a:srgbClr>
                    </a:solidFill>
                  </a:tcPr>
                </a:tc>
                <a:tc>
                  <a:txBody>
                    <a:bodyPr/>
                    <a:lstStyle/>
                    <a:p>
                      <a:pPr marL="0" indent="252095" algn="r" defTabSz="457200" rtl="0" eaLnBrk="1" fontAlgn="b" latinLnBrk="0" hangingPunct="1">
                        <a:lnSpc>
                          <a:spcPct val="150000"/>
                        </a:lnSpc>
                        <a:spcAft>
                          <a:spcPts val="0"/>
                        </a:spcAft>
                      </a:pPr>
                      <a:r>
                        <a:rPr lang="es-EC" sz="1400" b="1" kern="1200" dirty="0">
                          <a:solidFill>
                            <a:schemeClr val="bg1"/>
                          </a:solidFill>
                          <a:effectLst/>
                          <a:latin typeface="+mn-lt"/>
                          <a:ea typeface="+mn-ea"/>
                          <a:cs typeface="+mn-cs"/>
                        </a:rPr>
                        <a:t>(3,360.31)</a:t>
                      </a:r>
                    </a:p>
                  </a:txBody>
                  <a:tcPr marL="0" marR="0" marT="0" marB="0" anchor="b">
                    <a:solidFill>
                      <a:srgbClr val="669900">
                        <a:alpha val="86000"/>
                      </a:srgbClr>
                    </a:solidFill>
                  </a:tcPr>
                </a:tc>
                <a:tc>
                  <a:txBody>
                    <a:bodyPr/>
                    <a:lstStyle/>
                    <a:p>
                      <a:pPr marL="0" indent="252095" algn="r" defTabSz="457200" rtl="0" eaLnBrk="1" fontAlgn="b" latinLnBrk="0" hangingPunct="1">
                        <a:lnSpc>
                          <a:spcPct val="150000"/>
                        </a:lnSpc>
                        <a:spcAft>
                          <a:spcPts val="0"/>
                        </a:spcAft>
                      </a:pPr>
                      <a:r>
                        <a:rPr lang="es-EC" sz="1400" b="1" kern="1200" dirty="0">
                          <a:solidFill>
                            <a:schemeClr val="bg1"/>
                          </a:solidFill>
                          <a:effectLst/>
                          <a:latin typeface="+mn-lt"/>
                          <a:ea typeface="+mn-ea"/>
                          <a:cs typeface="+mn-cs"/>
                        </a:rPr>
                        <a:t>52,898.48 </a:t>
                      </a:r>
                    </a:p>
                  </a:txBody>
                  <a:tcPr marL="0" marR="0" marT="0" marB="0" anchor="b">
                    <a:solidFill>
                      <a:srgbClr val="669900">
                        <a:alpha val="86000"/>
                      </a:srgbClr>
                    </a:solidFill>
                  </a:tcPr>
                </a:tc>
                <a:tc>
                  <a:txBody>
                    <a:bodyPr/>
                    <a:lstStyle/>
                    <a:p>
                      <a:pPr marL="0" indent="252095" algn="r" defTabSz="457200" rtl="0" eaLnBrk="1" fontAlgn="b" latinLnBrk="0" hangingPunct="1">
                        <a:lnSpc>
                          <a:spcPct val="150000"/>
                        </a:lnSpc>
                        <a:spcAft>
                          <a:spcPts val="0"/>
                        </a:spcAft>
                      </a:pPr>
                      <a:r>
                        <a:rPr lang="es-EC" sz="1400" b="1" kern="1200" dirty="0">
                          <a:solidFill>
                            <a:schemeClr val="bg1"/>
                          </a:solidFill>
                          <a:effectLst/>
                          <a:latin typeface="+mn-lt"/>
                          <a:ea typeface="+mn-ea"/>
                          <a:cs typeface="+mn-cs"/>
                        </a:rPr>
                        <a:t>168,685.26 </a:t>
                      </a:r>
                    </a:p>
                  </a:txBody>
                  <a:tcPr marL="0" marR="0" marT="0" marB="0" anchor="b">
                    <a:solidFill>
                      <a:srgbClr val="669900">
                        <a:alpha val="86000"/>
                      </a:srgbClr>
                    </a:solidFill>
                  </a:tcPr>
                </a:tc>
                <a:tc>
                  <a:txBody>
                    <a:bodyPr/>
                    <a:lstStyle/>
                    <a:p>
                      <a:pPr marL="0" indent="252095" algn="r" defTabSz="457200" rtl="0" eaLnBrk="1" fontAlgn="b" latinLnBrk="0" hangingPunct="1">
                        <a:lnSpc>
                          <a:spcPct val="150000"/>
                        </a:lnSpc>
                        <a:spcAft>
                          <a:spcPts val="0"/>
                        </a:spcAft>
                      </a:pPr>
                      <a:r>
                        <a:rPr lang="es-EC" sz="1400" b="1" kern="1200" dirty="0">
                          <a:solidFill>
                            <a:schemeClr val="bg1"/>
                          </a:solidFill>
                          <a:effectLst/>
                          <a:latin typeface="+mn-lt"/>
                          <a:ea typeface="+mn-ea"/>
                          <a:cs typeface="+mn-cs"/>
                        </a:rPr>
                        <a:t>257,875.98 </a:t>
                      </a:r>
                    </a:p>
                  </a:txBody>
                  <a:tcPr marL="0" marR="0" marT="0" marB="0" anchor="b">
                    <a:solidFill>
                      <a:srgbClr val="669900">
                        <a:alpha val="86000"/>
                      </a:srgbClr>
                    </a:solidFill>
                  </a:tcPr>
                </a:tc>
                <a:tc>
                  <a:txBody>
                    <a:bodyPr/>
                    <a:lstStyle/>
                    <a:p>
                      <a:pPr marL="0" indent="252095" algn="r" defTabSz="457200" rtl="0" eaLnBrk="1" fontAlgn="b" latinLnBrk="0" hangingPunct="1">
                        <a:lnSpc>
                          <a:spcPct val="150000"/>
                        </a:lnSpc>
                        <a:spcAft>
                          <a:spcPts val="0"/>
                        </a:spcAft>
                      </a:pPr>
                      <a:r>
                        <a:rPr lang="es-EC" sz="1400" b="1" kern="1200" dirty="0">
                          <a:solidFill>
                            <a:schemeClr val="bg1"/>
                          </a:solidFill>
                          <a:effectLst/>
                          <a:latin typeface="+mn-lt"/>
                          <a:ea typeface="+mn-ea"/>
                          <a:cs typeface="+mn-cs"/>
                        </a:rPr>
                        <a:t>363,460.16 </a:t>
                      </a:r>
                    </a:p>
                  </a:txBody>
                  <a:tcPr marL="0" marR="0" marT="0" marB="0" anchor="b">
                    <a:solidFill>
                      <a:srgbClr val="669900">
                        <a:alpha val="86000"/>
                      </a:srgbClr>
                    </a:solidFill>
                  </a:tcPr>
                </a:tc>
              </a:tr>
            </a:tbl>
          </a:graphicData>
        </a:graphic>
      </p:graphicFrame>
    </p:spTree>
    <p:extLst>
      <p:ext uri="{BB962C8B-B14F-4D97-AF65-F5344CB8AC3E}">
        <p14:creationId xmlns:p14="http://schemas.microsoft.com/office/powerpoint/2010/main" val="2179770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3587" y="0"/>
            <a:ext cx="8596668" cy="1320800"/>
          </a:xfrm>
        </p:spPr>
        <p:txBody>
          <a:bodyPr/>
          <a:lstStyle/>
          <a:p>
            <a:r>
              <a:rPr lang="es-ES_tradnl" dirty="0" smtClean="0"/>
              <a:t>Punto de Equilibrio</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3085178661"/>
              </p:ext>
            </p:extLst>
          </p:nvPr>
        </p:nvGraphicFramePr>
        <p:xfrm>
          <a:off x="773587" y="713874"/>
          <a:ext cx="5247749" cy="2417425"/>
        </p:xfrm>
        <a:graphic>
          <a:graphicData uri="http://schemas.openxmlformats.org/drawingml/2006/table">
            <a:tbl>
              <a:tblPr firstRow="1" firstCol="1" bandRow="1">
                <a:tableStyleId>{5C22544A-7EE6-4342-B048-85BDC9FD1C3A}</a:tableStyleId>
              </a:tblPr>
              <a:tblGrid>
                <a:gridCol w="2628657"/>
                <a:gridCol w="1358166"/>
                <a:gridCol w="1260926"/>
              </a:tblGrid>
              <a:tr h="274355">
                <a:tc>
                  <a:txBody>
                    <a:bodyPr/>
                    <a:lstStyle/>
                    <a:p>
                      <a:endParaRPr lang="es-ES" sz="1200" dirty="0">
                        <a:solidFill>
                          <a:schemeClr val="tx1"/>
                        </a:solidFill>
                        <a:effectLst/>
                        <a:latin typeface="Calibri" panose="020F0502020204030204" pitchFamily="34"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TOTALES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UNITARIOS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4355">
                <a:tc>
                  <a:txBody>
                    <a:bodyPr/>
                    <a:lstStyle/>
                    <a:p>
                      <a:pPr indent="252095" algn="l">
                        <a:lnSpc>
                          <a:spcPct val="150000"/>
                        </a:lnSpc>
                        <a:spcAft>
                          <a:spcPts val="0"/>
                        </a:spcAft>
                      </a:pPr>
                      <a:r>
                        <a:rPr lang="es-ES" sz="1200">
                          <a:solidFill>
                            <a:schemeClr val="tx1"/>
                          </a:solidFill>
                          <a:effectLst/>
                        </a:rPr>
                        <a:t>Ingresos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650,407.32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183.42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4355">
                <a:tc>
                  <a:txBody>
                    <a:bodyPr/>
                    <a:lstStyle/>
                    <a:p>
                      <a:pPr indent="252095" algn="l">
                        <a:lnSpc>
                          <a:spcPct val="150000"/>
                        </a:lnSpc>
                        <a:spcAft>
                          <a:spcPts val="0"/>
                        </a:spcAft>
                      </a:pPr>
                      <a:r>
                        <a:rPr lang="es-ES" sz="1200">
                          <a:solidFill>
                            <a:schemeClr val="tx1"/>
                          </a:solidFill>
                          <a:effectLst/>
                        </a:rPr>
                        <a:t>Costos Totales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584,482.62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164.83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4355">
                <a:tc>
                  <a:txBody>
                    <a:bodyPr/>
                    <a:lstStyle/>
                    <a:p>
                      <a:pPr indent="252095" algn="l">
                        <a:lnSpc>
                          <a:spcPct val="150000"/>
                        </a:lnSpc>
                        <a:spcAft>
                          <a:spcPts val="0"/>
                        </a:spcAft>
                      </a:pPr>
                      <a:r>
                        <a:rPr lang="es-ES" sz="1200">
                          <a:solidFill>
                            <a:schemeClr val="tx1"/>
                          </a:solidFill>
                          <a:effectLst/>
                        </a:rPr>
                        <a:t>Costos Variables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554,299.02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156.32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45249">
                <a:tc>
                  <a:txBody>
                    <a:bodyPr/>
                    <a:lstStyle/>
                    <a:p>
                      <a:pPr indent="252095" algn="l">
                        <a:lnSpc>
                          <a:spcPct val="150000"/>
                        </a:lnSpc>
                        <a:spcAft>
                          <a:spcPts val="0"/>
                        </a:spcAft>
                      </a:pPr>
                      <a:r>
                        <a:rPr lang="es-ES" sz="1200">
                          <a:solidFill>
                            <a:schemeClr val="tx1"/>
                          </a:solidFill>
                          <a:effectLst/>
                        </a:rPr>
                        <a:t>Costos Fijos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30,183.60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8.51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45249">
                <a:tc>
                  <a:txBody>
                    <a:bodyPr/>
                    <a:lstStyle/>
                    <a:p>
                      <a:pPr indent="252095" algn="l">
                        <a:lnSpc>
                          <a:spcPct val="150000"/>
                        </a:lnSpc>
                        <a:spcAft>
                          <a:spcPts val="0"/>
                        </a:spcAft>
                      </a:pPr>
                      <a:r>
                        <a:rPr lang="es-ES" sz="1200">
                          <a:solidFill>
                            <a:schemeClr val="tx1"/>
                          </a:solidFill>
                          <a:effectLst/>
                        </a:rPr>
                        <a:t>Unidades producidas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3,546.00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200">
                        <a:solidFill>
                          <a:schemeClr val="tx1"/>
                        </a:solidFill>
                        <a:effectLst/>
                        <a:latin typeface="Calibri" panose="020F0502020204030204" pitchFamily="34" charset="0"/>
                      </a:endParaRPr>
                    </a:p>
                  </a:txBody>
                  <a:tcPr marL="68580" marR="68580" marT="0" marB="0" anchor="ctr"/>
                </a:tc>
              </a:tr>
              <a:tr h="274355">
                <a:tc>
                  <a:txBody>
                    <a:bodyPr/>
                    <a:lstStyle/>
                    <a:p>
                      <a:pPr indent="252095" algn="l">
                        <a:lnSpc>
                          <a:spcPct val="150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ANUAL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MENSUAL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4355">
                <a:tc>
                  <a:txBody>
                    <a:bodyPr/>
                    <a:lstStyle/>
                    <a:p>
                      <a:pPr marL="0" indent="0" algn="l">
                        <a:lnSpc>
                          <a:spcPct val="150000"/>
                        </a:lnSpc>
                        <a:spcAft>
                          <a:spcPts val="0"/>
                        </a:spcAft>
                      </a:pPr>
                      <a:r>
                        <a:rPr lang="es-ES" sz="1200" dirty="0">
                          <a:solidFill>
                            <a:schemeClr val="tx1"/>
                          </a:solidFill>
                          <a:effectLst/>
                        </a:rPr>
                        <a:t>PUNTO EQUILIBRIO EN DOLARES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$204,265.76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a:solidFill>
                            <a:schemeClr val="tx1"/>
                          </a:solidFill>
                          <a:effectLst/>
                        </a:rPr>
                        <a:t>$17,022.15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4355">
                <a:tc>
                  <a:txBody>
                    <a:bodyPr/>
                    <a:lstStyle/>
                    <a:p>
                      <a:pPr marL="0" indent="0" algn="l">
                        <a:lnSpc>
                          <a:spcPct val="150000"/>
                        </a:lnSpc>
                        <a:spcAft>
                          <a:spcPts val="0"/>
                        </a:spcAft>
                      </a:pPr>
                      <a:r>
                        <a:rPr lang="es-ES" sz="1200" dirty="0">
                          <a:solidFill>
                            <a:schemeClr val="tx1"/>
                          </a:solidFill>
                          <a:effectLst/>
                        </a:rPr>
                        <a:t>PUNTO EQUILIBRIO EN UNIDADES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b="1" dirty="0">
                          <a:solidFill>
                            <a:schemeClr val="tx1"/>
                          </a:solidFill>
                          <a:effectLst/>
                        </a:rPr>
                        <a:t>1,113.65</a:t>
                      </a:r>
                      <a:endParaRPr lang="es-E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200" dirty="0">
                          <a:solidFill>
                            <a:schemeClr val="tx1"/>
                          </a:solidFill>
                          <a:effectLst/>
                        </a:rPr>
                        <a:t>92.80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5" name="Gráfico 4"/>
          <p:cNvGraphicFramePr/>
          <p:nvPr>
            <p:extLst>
              <p:ext uri="{D42A27DB-BD31-4B8C-83A1-F6EECF244321}">
                <p14:modId xmlns:p14="http://schemas.microsoft.com/office/powerpoint/2010/main" val="151658497"/>
              </p:ext>
            </p:extLst>
          </p:nvPr>
        </p:nvGraphicFramePr>
        <p:xfrm>
          <a:off x="1147010" y="3350342"/>
          <a:ext cx="6408822" cy="3507657"/>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6" name="Rectángulo 5"/>
              <p:cNvSpPr/>
              <p:nvPr/>
            </p:nvSpPr>
            <p:spPr>
              <a:xfrm>
                <a:off x="6213414" y="1144337"/>
                <a:ext cx="3448445" cy="8363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𝑃𝑢𝑛𝑡𝑜</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𝑒𝑞𝑢𝑖𝑙𝑖𝑏𝑟𝑖𝑜</m:t>
                      </m:r>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𝐶𝐹𝑇</m:t>
                          </m:r>
                        </m:num>
                        <m:den>
                          <m:r>
                            <a:rPr lang="es-ES" i="0">
                              <a:latin typeface="Cambria Math" panose="02040503050406030204" pitchFamily="18" charset="0"/>
                            </a:rPr>
                            <m:t>1−</m:t>
                          </m:r>
                          <m:f>
                            <m:fPr>
                              <m:ctrlPr>
                                <a:rPr lang="es-ES" i="1">
                                  <a:latin typeface="Cambria Math"/>
                                </a:rPr>
                              </m:ctrlPr>
                            </m:fPr>
                            <m:num>
                              <m:r>
                                <a:rPr lang="es-ES" i="1">
                                  <a:latin typeface="Cambria Math" panose="02040503050406030204" pitchFamily="18" charset="0"/>
                                </a:rPr>
                                <m:t>𝐶</m:t>
                              </m:r>
                              <m:r>
                                <a:rPr lang="es-ES_tradnl" b="0" i="1" smtClean="0">
                                  <a:latin typeface="Cambria Math" panose="02040503050406030204" pitchFamily="18" charset="0"/>
                                </a:rPr>
                                <m:t>𝑉𝑈</m:t>
                              </m:r>
                            </m:num>
                            <m:den>
                              <m:r>
                                <a:rPr lang="es-ES" i="1">
                                  <a:latin typeface="Cambria Math" panose="02040503050406030204" pitchFamily="18" charset="0"/>
                                </a:rPr>
                                <m:t>𝑃</m:t>
                              </m:r>
                              <m:r>
                                <a:rPr lang="es-ES_tradnl" b="0" i="1" smtClean="0">
                                  <a:latin typeface="Cambria Math" panose="02040503050406030204" pitchFamily="18" charset="0"/>
                                </a:rPr>
                                <m:t>𝑉𝑈</m:t>
                              </m:r>
                            </m:den>
                          </m:f>
                        </m:den>
                      </m:f>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6213414" y="1144337"/>
                <a:ext cx="3448445" cy="836319"/>
              </a:xfrm>
              <a:prstGeom prst="rect">
                <a:avLst/>
              </a:prstGeom>
              <a:blipFill rotWithShape="0">
                <a:blip r:embed="rId4"/>
                <a:stretch>
                  <a:fillRect/>
                </a:stretch>
              </a:blipFill>
            </p:spPr>
            <p:txBody>
              <a:bodyPr/>
              <a:lstStyle/>
              <a:p>
                <a:r>
                  <a:rPr lang="es-ES">
                    <a:noFill/>
                  </a:rPr>
                  <a:t> </a:t>
                </a:r>
              </a:p>
            </p:txBody>
          </p:sp>
        </mc:Fallback>
      </mc:AlternateContent>
      <p:sp>
        <p:nvSpPr>
          <p:cNvPr id="3" name="2 Rectángulo redondeado"/>
          <p:cNvSpPr/>
          <p:nvPr/>
        </p:nvSpPr>
        <p:spPr>
          <a:xfrm>
            <a:off x="3698542" y="2893323"/>
            <a:ext cx="968991" cy="300044"/>
          </a:xfrm>
          <a:prstGeom prst="roundRect">
            <a:avLst/>
          </a:prstGeom>
          <a:solidFill>
            <a:schemeClr val="accent5">
              <a:alpha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938696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7544" y="395525"/>
            <a:ext cx="8596668" cy="1320800"/>
          </a:xfrm>
        </p:spPr>
        <p:txBody>
          <a:bodyPr/>
          <a:lstStyle/>
          <a:p>
            <a:r>
              <a:rPr lang="es-ES_tradnl" dirty="0" smtClean="0"/>
              <a:t>Margen de Contribución</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1014128008"/>
              </p:ext>
            </p:extLst>
          </p:nvPr>
        </p:nvGraphicFramePr>
        <p:xfrm>
          <a:off x="3706144" y="1603967"/>
          <a:ext cx="5648068" cy="1669149"/>
        </p:xfrm>
        <a:graphic>
          <a:graphicData uri="http://schemas.openxmlformats.org/drawingml/2006/table">
            <a:tbl>
              <a:tblPr firstRow="1" firstCol="1" bandRow="1">
                <a:tableStyleId>{5C22544A-7EE6-4342-B048-85BDC9FD1C3A}</a:tableStyleId>
              </a:tblPr>
              <a:tblGrid>
                <a:gridCol w="2875726"/>
                <a:gridCol w="1547143"/>
                <a:gridCol w="1225199"/>
              </a:tblGrid>
              <a:tr h="413379">
                <a:tc>
                  <a:txBody>
                    <a:bodyPr/>
                    <a:lstStyle/>
                    <a:p>
                      <a:pPr indent="252095" algn="ctr">
                        <a:lnSpc>
                          <a:spcPct val="150000"/>
                        </a:lnSpc>
                        <a:spcAft>
                          <a:spcPts val="0"/>
                        </a:spcAft>
                      </a:pPr>
                      <a:r>
                        <a:rPr lang="es-ES" sz="1400" dirty="0">
                          <a:solidFill>
                            <a:schemeClr val="tx1"/>
                          </a:solidFill>
                          <a:effectLst/>
                        </a:rPr>
                        <a:t>Variables</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TOTAL</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UNITARIO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3415">
                <a:tc>
                  <a:txBody>
                    <a:bodyPr/>
                    <a:lstStyle/>
                    <a:p>
                      <a:pPr indent="252095" algn="l">
                        <a:lnSpc>
                          <a:spcPct val="150000"/>
                        </a:lnSpc>
                        <a:spcAft>
                          <a:spcPts val="0"/>
                        </a:spcAft>
                      </a:pPr>
                      <a:r>
                        <a:rPr lang="es-ES" sz="1400">
                          <a:solidFill>
                            <a:schemeClr val="tx1"/>
                          </a:solidFill>
                          <a:effectLst/>
                        </a:rPr>
                        <a:t>Ingresos(a)</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650.407,32</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183,42</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3415">
                <a:tc>
                  <a:txBody>
                    <a:bodyPr/>
                    <a:lstStyle/>
                    <a:p>
                      <a:pPr indent="252095" algn="l">
                        <a:lnSpc>
                          <a:spcPct val="150000"/>
                        </a:lnSpc>
                        <a:spcAft>
                          <a:spcPts val="0"/>
                        </a:spcAft>
                      </a:pPr>
                      <a:r>
                        <a:rPr lang="es-ES" sz="1400" dirty="0">
                          <a:solidFill>
                            <a:schemeClr val="tx1"/>
                          </a:solidFill>
                          <a:effectLst/>
                        </a:rPr>
                        <a:t>Costos Variables (b)</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554.299,02</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156,32</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3190">
                <a:tc>
                  <a:txBody>
                    <a:bodyPr/>
                    <a:lstStyle/>
                    <a:p>
                      <a:pPr indent="252095" algn="l">
                        <a:lnSpc>
                          <a:spcPct val="150000"/>
                        </a:lnSpc>
                        <a:spcAft>
                          <a:spcPts val="0"/>
                        </a:spcAft>
                      </a:pPr>
                      <a:r>
                        <a:rPr lang="es-ES" sz="1400">
                          <a:solidFill>
                            <a:schemeClr val="tx1"/>
                          </a:solidFill>
                          <a:effectLst/>
                        </a:rPr>
                        <a:t>Costos Fijos(c)</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30183,6</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8,51</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13379">
                <a:tc>
                  <a:txBody>
                    <a:bodyPr/>
                    <a:lstStyle/>
                    <a:p>
                      <a:pPr indent="252095" algn="l">
                        <a:lnSpc>
                          <a:spcPct val="150000"/>
                        </a:lnSpc>
                        <a:spcAft>
                          <a:spcPts val="0"/>
                        </a:spcAft>
                      </a:pPr>
                      <a:r>
                        <a:rPr lang="es-ES" sz="1400">
                          <a:solidFill>
                            <a:schemeClr val="tx1"/>
                          </a:solidFill>
                          <a:effectLst/>
                        </a:rPr>
                        <a:t>Margen de contribución (a-b)</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96.108,30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27,10</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5" name="Rectángulo 4"/>
              <p:cNvSpPr/>
              <p:nvPr/>
            </p:nvSpPr>
            <p:spPr>
              <a:xfrm>
                <a:off x="-176463" y="1055925"/>
                <a:ext cx="6096000" cy="36933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𝑀</m:t>
                      </m:r>
                      <m:r>
                        <a:rPr lang="es-ES_tradnl" b="0" i="1" smtClean="0">
                          <a:latin typeface="Cambria Math" panose="02040503050406030204" pitchFamily="18" charset="0"/>
                        </a:rPr>
                        <m:t>𝐶</m:t>
                      </m:r>
                      <m:r>
                        <a:rPr lang="es-ES" i="0">
                          <a:latin typeface="Cambria Math" panose="02040503050406030204" pitchFamily="18" charset="0"/>
                        </a:rPr>
                        <m:t>=</m:t>
                      </m:r>
                      <m:r>
                        <a:rPr lang="es-ES" i="1">
                          <a:latin typeface="Cambria Math" panose="02040503050406030204" pitchFamily="18" charset="0"/>
                        </a:rPr>
                        <m:t>𝐼𝑛𝑔𝑟𝑒𝑠𝑜</m:t>
                      </m:r>
                      <m:r>
                        <a:rPr lang="es-ES" i="0">
                          <a:latin typeface="Cambria Math" panose="02040503050406030204" pitchFamily="18" charset="0"/>
                        </a:rPr>
                        <m:t> </m:t>
                      </m:r>
                      <m:r>
                        <a:rPr lang="es-ES" i="1">
                          <a:latin typeface="Cambria Math" panose="02040503050406030204" pitchFamily="18" charset="0"/>
                        </a:rPr>
                        <m:t>𝑇𝑜𝑡𝑎𝑙</m:t>
                      </m:r>
                      <m:r>
                        <a:rPr lang="es-ES" i="0">
                          <a:latin typeface="Cambria Math" panose="02040503050406030204" pitchFamily="18" charset="0"/>
                        </a:rPr>
                        <m:t>− </m:t>
                      </m:r>
                      <m:r>
                        <a:rPr lang="es-ES" i="1">
                          <a:latin typeface="Cambria Math" panose="02040503050406030204" pitchFamily="18" charset="0"/>
                        </a:rPr>
                        <m:t>𝐶𝑜𝑠𝑡𝑜</m:t>
                      </m:r>
                      <m:r>
                        <a:rPr lang="es-ES" i="0">
                          <a:latin typeface="Cambria Math" panose="02040503050406030204" pitchFamily="18" charset="0"/>
                        </a:rPr>
                        <m:t> </m:t>
                      </m:r>
                      <m:r>
                        <a:rPr lang="es-ES" i="1">
                          <a:latin typeface="Cambria Math" panose="02040503050406030204" pitchFamily="18" charset="0"/>
                        </a:rPr>
                        <m:t>𝑉𝑎𝑟𝑖𝑎𝑏𝑙𝑒</m:t>
                      </m:r>
                    </m:oMath>
                  </m:oMathPara>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176463" y="1055925"/>
                <a:ext cx="6096000" cy="369332"/>
              </a:xfrm>
              <a:prstGeom prst="rect">
                <a:avLst/>
              </a:prstGeom>
              <a:blipFill rotWithShape="0">
                <a:blip r:embed="rId3"/>
                <a:stretch>
                  <a:fillRect b="-13115"/>
                </a:stretch>
              </a:blipFill>
            </p:spPr>
            <p:txBody>
              <a:bodyPr/>
              <a:lstStyle/>
              <a:p>
                <a:r>
                  <a:rPr lang="es-ES">
                    <a:noFill/>
                  </a:rPr>
                  <a:t> </a:t>
                </a:r>
              </a:p>
            </p:txBody>
          </p:sp>
        </mc:Fallback>
      </mc:AlternateContent>
      <p:sp>
        <p:nvSpPr>
          <p:cNvPr id="6" name="Título 1"/>
          <p:cNvSpPr txBox="1">
            <a:spLocks/>
          </p:cNvSpPr>
          <p:nvPr/>
        </p:nvSpPr>
        <p:spPr>
          <a:xfrm>
            <a:off x="757544" y="3617497"/>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dirty="0" smtClean="0"/>
              <a:t>Capital de Trabajo</a:t>
            </a:r>
            <a:endParaRPr lang="es-ES" dirty="0"/>
          </a:p>
        </p:txBody>
      </p:sp>
      <p:graphicFrame>
        <p:nvGraphicFramePr>
          <p:cNvPr id="7" name="Tabla 6"/>
          <p:cNvGraphicFramePr>
            <a:graphicFrameLocks noGrp="1"/>
          </p:cNvGraphicFramePr>
          <p:nvPr>
            <p:extLst>
              <p:ext uri="{D42A27DB-BD31-4B8C-83A1-F6EECF244321}">
                <p14:modId xmlns:p14="http://schemas.microsoft.com/office/powerpoint/2010/main" val="2958713513"/>
              </p:ext>
            </p:extLst>
          </p:nvPr>
        </p:nvGraphicFramePr>
        <p:xfrm>
          <a:off x="560079" y="4537244"/>
          <a:ext cx="7926195" cy="1280705"/>
        </p:xfrm>
        <a:graphic>
          <a:graphicData uri="http://schemas.openxmlformats.org/drawingml/2006/table">
            <a:tbl>
              <a:tblPr firstRow="1" firstCol="1" bandRow="1">
                <a:tableStyleId>{5C22544A-7EE6-4342-B048-85BDC9FD1C3A}</a:tableStyleId>
              </a:tblPr>
              <a:tblGrid>
                <a:gridCol w="2224439"/>
                <a:gridCol w="2605329"/>
                <a:gridCol w="3096427"/>
              </a:tblGrid>
              <a:tr h="757352">
                <a:tc>
                  <a:txBody>
                    <a:bodyPr/>
                    <a:lstStyle/>
                    <a:p>
                      <a:pPr indent="252095" algn="ctr">
                        <a:lnSpc>
                          <a:spcPct val="150000"/>
                        </a:lnSpc>
                        <a:spcAft>
                          <a:spcPts val="0"/>
                        </a:spcAft>
                      </a:pPr>
                      <a:r>
                        <a:rPr lang="es-ES" sz="1400" dirty="0">
                          <a:solidFill>
                            <a:schemeClr val="tx1"/>
                          </a:solidFill>
                          <a:effectLst/>
                        </a:rPr>
                        <a:t>Activo Corriente (a)</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Pasivo Corriente(b)</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Capital de trabajo (a-b)</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3353">
                <a:tc>
                  <a:txBody>
                    <a:bodyPr/>
                    <a:lstStyle/>
                    <a:p>
                      <a:pPr indent="252095" algn="ctr">
                        <a:lnSpc>
                          <a:spcPct val="150000"/>
                        </a:lnSpc>
                        <a:spcAft>
                          <a:spcPts val="0"/>
                        </a:spcAft>
                      </a:pPr>
                      <a:r>
                        <a:rPr lang="es-ES" sz="1400">
                          <a:solidFill>
                            <a:schemeClr val="tx1"/>
                          </a:solidFill>
                          <a:effectLst/>
                        </a:rPr>
                        <a:t>120.503,37</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44.025,00</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76.478,37</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3312254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1923" y="112295"/>
            <a:ext cx="8596668" cy="1320800"/>
          </a:xfrm>
        </p:spPr>
        <p:txBody>
          <a:bodyPr/>
          <a:lstStyle/>
          <a:p>
            <a:r>
              <a:rPr lang="es-ES" b="1" dirty="0" smtClean="0"/>
              <a:t>VIABILIDAD FINANCIERA</a:t>
            </a:r>
            <a:endParaRPr lang="es-ES" b="1" dirty="0"/>
          </a:p>
        </p:txBody>
      </p:sp>
      <p:graphicFrame>
        <p:nvGraphicFramePr>
          <p:cNvPr id="4" name="Tabla 3"/>
          <p:cNvGraphicFramePr>
            <a:graphicFrameLocks noGrp="1"/>
          </p:cNvGraphicFramePr>
          <p:nvPr>
            <p:extLst>
              <p:ext uri="{D42A27DB-BD31-4B8C-83A1-F6EECF244321}">
                <p14:modId xmlns:p14="http://schemas.microsoft.com/office/powerpoint/2010/main" val="1301836687"/>
              </p:ext>
            </p:extLst>
          </p:nvPr>
        </p:nvGraphicFramePr>
        <p:xfrm>
          <a:off x="1126513" y="1107448"/>
          <a:ext cx="7279550" cy="1507415"/>
        </p:xfrm>
        <a:graphic>
          <a:graphicData uri="http://schemas.openxmlformats.org/drawingml/2006/table">
            <a:tbl>
              <a:tblPr firstRow="1" firstCol="1" bandRow="1">
                <a:tableStyleId>{5C22544A-7EE6-4342-B048-85BDC9FD1C3A}</a:tableStyleId>
              </a:tblPr>
              <a:tblGrid>
                <a:gridCol w="2306498"/>
                <a:gridCol w="2358190"/>
                <a:gridCol w="2614862"/>
              </a:tblGrid>
              <a:tr h="301483">
                <a:tc>
                  <a:txBody>
                    <a:bodyPr/>
                    <a:lstStyle/>
                    <a:p>
                      <a:pPr indent="252095" algn="l">
                        <a:lnSpc>
                          <a:spcPct val="150000"/>
                        </a:lnSpc>
                        <a:spcAft>
                          <a:spcPts val="0"/>
                        </a:spcAft>
                      </a:pPr>
                      <a:r>
                        <a:rPr lang="es-ES" sz="1400" dirty="0">
                          <a:solidFill>
                            <a:schemeClr val="tx1"/>
                          </a:solidFill>
                          <a:effectLst/>
                        </a:rPr>
                        <a:t>DESTINO DE CRÉDITO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ACTIVOS FIJOS</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CAPITAL DE TRABAJO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1483">
                <a:tc>
                  <a:txBody>
                    <a:bodyPr/>
                    <a:lstStyle/>
                    <a:p>
                      <a:pPr indent="252095" algn="l">
                        <a:lnSpc>
                          <a:spcPct val="150000"/>
                        </a:lnSpc>
                        <a:spcAft>
                          <a:spcPts val="0"/>
                        </a:spcAft>
                      </a:pPr>
                      <a:r>
                        <a:rPr lang="es-ES" sz="1400">
                          <a:solidFill>
                            <a:schemeClr val="tx1"/>
                          </a:solidFill>
                          <a:effectLst/>
                        </a:rPr>
                        <a:t>Monto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         54,952.20</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   75,878.37</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1483">
                <a:tc>
                  <a:txBody>
                    <a:bodyPr/>
                    <a:lstStyle/>
                    <a:p>
                      <a:pPr indent="252095" algn="l">
                        <a:lnSpc>
                          <a:spcPct val="150000"/>
                        </a:lnSpc>
                        <a:spcAft>
                          <a:spcPts val="0"/>
                        </a:spcAft>
                      </a:pPr>
                      <a:r>
                        <a:rPr lang="es-ES" sz="1400">
                          <a:solidFill>
                            <a:schemeClr val="tx1"/>
                          </a:solidFill>
                          <a:effectLst/>
                        </a:rPr>
                        <a:t>Tasa de interés</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5% fija nominal</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5% fija nominal</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1483">
                <a:tc>
                  <a:txBody>
                    <a:bodyPr/>
                    <a:lstStyle/>
                    <a:p>
                      <a:pPr indent="252095" algn="l">
                        <a:lnSpc>
                          <a:spcPct val="150000"/>
                        </a:lnSpc>
                        <a:spcAft>
                          <a:spcPts val="0"/>
                        </a:spcAft>
                      </a:pPr>
                      <a:r>
                        <a:rPr lang="es-ES" sz="1400">
                          <a:solidFill>
                            <a:schemeClr val="tx1"/>
                          </a:solidFill>
                          <a:effectLst/>
                        </a:rPr>
                        <a:t>Plazo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5 años</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3 años</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1483">
                <a:tc>
                  <a:txBody>
                    <a:bodyPr/>
                    <a:lstStyle/>
                    <a:p>
                      <a:pPr indent="252095" algn="l">
                        <a:lnSpc>
                          <a:spcPct val="150000"/>
                        </a:lnSpc>
                        <a:spcAft>
                          <a:spcPts val="0"/>
                        </a:spcAft>
                      </a:pPr>
                      <a:r>
                        <a:rPr lang="es-ES" sz="1400">
                          <a:solidFill>
                            <a:schemeClr val="tx1"/>
                          </a:solidFill>
                          <a:effectLst/>
                        </a:rPr>
                        <a:t>Período de Gracia</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1 año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1 año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Llamada ovalada 4"/>
          <p:cNvSpPr/>
          <p:nvPr/>
        </p:nvSpPr>
        <p:spPr>
          <a:xfrm>
            <a:off x="8758988" y="0"/>
            <a:ext cx="3096127" cy="1844843"/>
          </a:xfrm>
          <a:prstGeom prst="wedgeEllipseCallout">
            <a:avLst>
              <a:gd name="adj1" fmla="val -63047"/>
              <a:gd name="adj2" fmla="val 12551"/>
            </a:avLst>
          </a:prstGeom>
          <a:solidFill>
            <a:schemeClr val="lt1">
              <a:alpha val="66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dirty="0" smtClean="0"/>
              <a:t>2 CRÉDITOS DIRECTOS PARA EL DESARROLLO</a:t>
            </a:r>
          </a:p>
          <a:p>
            <a:pPr algn="ctr"/>
            <a:r>
              <a:rPr lang="es-ES_tradnl" dirty="0" smtClean="0"/>
              <a:t>CFN</a:t>
            </a:r>
          </a:p>
          <a:p>
            <a:pPr algn="ctr"/>
            <a:r>
              <a:rPr lang="es-EC" dirty="0" smtClean="0"/>
              <a:t>PROGRAMA DEL BUEN VIVIR</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3201937997"/>
              </p:ext>
            </p:extLst>
          </p:nvPr>
        </p:nvGraphicFramePr>
        <p:xfrm>
          <a:off x="1031046" y="3193122"/>
          <a:ext cx="8338422" cy="1594104"/>
        </p:xfrm>
        <a:graphic>
          <a:graphicData uri="http://schemas.openxmlformats.org/drawingml/2006/table">
            <a:tbl>
              <a:tblPr firstRow="1" firstCol="1" bandRow="1">
                <a:tableStyleId>{5C22544A-7EE6-4342-B048-85BDC9FD1C3A}</a:tableStyleId>
              </a:tblPr>
              <a:tblGrid>
                <a:gridCol w="893879"/>
                <a:gridCol w="1282449"/>
                <a:gridCol w="1399187"/>
                <a:gridCol w="1641002"/>
                <a:gridCol w="1796096"/>
                <a:gridCol w="1325809"/>
              </a:tblGrid>
              <a:tr h="190500">
                <a:tc>
                  <a:txBody>
                    <a:bodyPr/>
                    <a:lstStyle/>
                    <a:p>
                      <a:pPr indent="252095" algn="ctr">
                        <a:lnSpc>
                          <a:spcPct val="115000"/>
                        </a:lnSpc>
                        <a:spcAft>
                          <a:spcPts val="0"/>
                        </a:spcAft>
                      </a:pPr>
                      <a:r>
                        <a:rPr lang="es-ES" sz="1400" dirty="0">
                          <a:solidFill>
                            <a:schemeClr val="tx1"/>
                          </a:solidFill>
                          <a:effectLst/>
                        </a:rPr>
                        <a:t>Plazo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Capital Inicial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dirty="0">
                          <a:solidFill>
                            <a:schemeClr val="tx1"/>
                          </a:solidFill>
                          <a:effectLst/>
                        </a:rPr>
                        <a:t>Interés</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Cuota</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Amortización de Capital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Capital Final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252095" algn="ctr">
                        <a:lnSpc>
                          <a:spcPct val="115000"/>
                        </a:lnSpc>
                        <a:spcAft>
                          <a:spcPts val="0"/>
                        </a:spcAft>
                      </a:pPr>
                      <a:r>
                        <a:rPr lang="es-ES" sz="1400">
                          <a:solidFill>
                            <a:schemeClr val="tx1"/>
                          </a:solidFill>
                          <a:effectLst/>
                        </a:rPr>
                        <a:t>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54,952.20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2,747.61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12,692.57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9,944.96</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45,007.24</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15000"/>
                        </a:lnSpc>
                        <a:spcAft>
                          <a:spcPts val="0"/>
                        </a:spcAft>
                      </a:pPr>
                      <a:r>
                        <a:rPr lang="es-ES" sz="1400">
                          <a:solidFill>
                            <a:schemeClr val="tx1"/>
                          </a:solidFill>
                          <a:effectLst/>
                        </a:rPr>
                        <a:t>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45,007.24</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2,250.36</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12,692.57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10,442.21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34,565.03</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15000"/>
                        </a:lnSpc>
                        <a:spcAft>
                          <a:spcPts val="0"/>
                        </a:spcAft>
                      </a:pPr>
                      <a:r>
                        <a:rPr lang="es-ES" sz="1400">
                          <a:solidFill>
                            <a:schemeClr val="tx1"/>
                          </a:solidFill>
                          <a:effectLst/>
                        </a:rPr>
                        <a:t>3</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34,565.03</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1,728.25</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12,692.57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10,964.32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23,600.70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15000"/>
                        </a:lnSpc>
                        <a:spcAft>
                          <a:spcPts val="0"/>
                        </a:spcAft>
                      </a:pPr>
                      <a:r>
                        <a:rPr lang="es-ES" sz="1400">
                          <a:solidFill>
                            <a:schemeClr val="tx1"/>
                          </a:solidFill>
                          <a:effectLst/>
                        </a:rPr>
                        <a:t>4</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23,600.70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1,180.04</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12,692.57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11,512.54</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12,088.17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15000"/>
                        </a:lnSpc>
                        <a:spcAft>
                          <a:spcPts val="0"/>
                        </a:spcAft>
                      </a:pPr>
                      <a:r>
                        <a:rPr lang="es-ES" sz="1400">
                          <a:solidFill>
                            <a:schemeClr val="tx1"/>
                          </a:solidFill>
                          <a:effectLst/>
                        </a:rPr>
                        <a:t>5</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12,088.17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604.41</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12,692.57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a:solidFill>
                            <a:schemeClr val="tx1"/>
                          </a:solidFill>
                          <a:effectLst/>
                        </a:rPr>
                        <a:t>12,088.17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15000"/>
                        </a:lnSpc>
                        <a:spcAft>
                          <a:spcPts val="0"/>
                        </a:spcAft>
                      </a:pPr>
                      <a:r>
                        <a:rPr lang="es-ES" sz="1400" dirty="0">
                          <a:solidFill>
                            <a:schemeClr val="tx1"/>
                          </a:solidFill>
                          <a:effectLst/>
                        </a:rPr>
                        <a:t>0.00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207868740"/>
              </p:ext>
            </p:extLst>
          </p:nvPr>
        </p:nvGraphicFramePr>
        <p:xfrm>
          <a:off x="1031046" y="5148254"/>
          <a:ext cx="8338422" cy="1144524"/>
        </p:xfrm>
        <a:graphic>
          <a:graphicData uri="http://schemas.openxmlformats.org/drawingml/2006/table">
            <a:tbl>
              <a:tblPr firstRow="1" firstCol="1" bandRow="1">
                <a:tableStyleId>{5C22544A-7EE6-4342-B048-85BDC9FD1C3A}</a:tableStyleId>
              </a:tblPr>
              <a:tblGrid>
                <a:gridCol w="893879"/>
                <a:gridCol w="1282449"/>
                <a:gridCol w="1399187"/>
                <a:gridCol w="1641002"/>
                <a:gridCol w="1796096"/>
                <a:gridCol w="1325809"/>
              </a:tblGrid>
              <a:tr h="190500">
                <a:tc>
                  <a:txBody>
                    <a:bodyPr/>
                    <a:lstStyle/>
                    <a:p>
                      <a:pPr indent="252095" algn="ctr">
                        <a:lnSpc>
                          <a:spcPct val="115000"/>
                        </a:lnSpc>
                        <a:spcAft>
                          <a:spcPts val="0"/>
                        </a:spcAft>
                      </a:pPr>
                      <a:r>
                        <a:rPr lang="es-ES" sz="1400" dirty="0">
                          <a:solidFill>
                            <a:schemeClr val="tx1"/>
                          </a:solidFill>
                          <a:effectLst/>
                        </a:rPr>
                        <a:t>Plazo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Capital Inicial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Interés</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Cuota</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Amortización de Capital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1400">
                          <a:solidFill>
                            <a:schemeClr val="tx1"/>
                          </a:solidFill>
                          <a:effectLst/>
                        </a:rPr>
                        <a:t>Capital Final</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252095" algn="ctr">
                        <a:lnSpc>
                          <a:spcPct val="115000"/>
                        </a:lnSpc>
                        <a:spcAft>
                          <a:spcPts val="0"/>
                        </a:spcAft>
                      </a:pPr>
                      <a:r>
                        <a:rPr lang="es-ES" sz="1400" dirty="0">
                          <a:solidFill>
                            <a:schemeClr val="tx1"/>
                          </a:solidFill>
                          <a:effectLst/>
                        </a:rPr>
                        <a:t>1</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75,878.37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3,793.92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27,863.19</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24,069.27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51,809.10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15000"/>
                        </a:lnSpc>
                        <a:spcAft>
                          <a:spcPts val="0"/>
                        </a:spcAft>
                      </a:pPr>
                      <a:r>
                        <a:rPr lang="es-ES" sz="1400">
                          <a:solidFill>
                            <a:schemeClr val="tx1"/>
                          </a:solidFill>
                          <a:effectLst/>
                        </a:rPr>
                        <a:t>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51,809.10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2,590.46</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27,863.19</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25,272.73</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26,536.37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indent="252095" algn="ctr">
                        <a:lnSpc>
                          <a:spcPct val="115000"/>
                        </a:lnSpc>
                        <a:spcAft>
                          <a:spcPts val="0"/>
                        </a:spcAft>
                      </a:pPr>
                      <a:r>
                        <a:rPr lang="es-ES" sz="1400">
                          <a:solidFill>
                            <a:schemeClr val="tx1"/>
                          </a:solidFill>
                          <a:effectLst/>
                        </a:rPr>
                        <a:t>3</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26,536.37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1,326.82</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27,863.19</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a:solidFill>
                            <a:schemeClr val="tx1"/>
                          </a:solidFill>
                          <a:effectLst/>
                        </a:rPr>
                        <a:t>26,536.37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dirty="0">
                          <a:solidFill>
                            <a:schemeClr val="tx1"/>
                          </a:solidFill>
                          <a:effectLst/>
                        </a:rPr>
                        <a:t>0.00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ángulo redondeado 7"/>
          <p:cNvSpPr/>
          <p:nvPr/>
        </p:nvSpPr>
        <p:spPr>
          <a:xfrm rot="16200000">
            <a:off x="-412193" y="4522536"/>
            <a:ext cx="2082800" cy="32084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solidFill>
                  <a:schemeClr val="tx1"/>
                </a:solidFill>
              </a:rPr>
              <a:t>AMORTIZACIONES</a:t>
            </a:r>
            <a:endParaRPr lang="es-ES" b="1" dirty="0">
              <a:solidFill>
                <a:schemeClr val="tx1"/>
              </a:solidFill>
            </a:endParaRPr>
          </a:p>
        </p:txBody>
      </p:sp>
      <p:sp>
        <p:nvSpPr>
          <p:cNvPr id="9" name="Elipse 8"/>
          <p:cNvSpPr/>
          <p:nvPr/>
        </p:nvSpPr>
        <p:spPr>
          <a:xfrm>
            <a:off x="3689684" y="1074821"/>
            <a:ext cx="368968" cy="35827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t>1</a:t>
            </a:r>
            <a:endParaRPr lang="es-ES" b="1" dirty="0"/>
          </a:p>
        </p:txBody>
      </p:sp>
      <p:sp>
        <p:nvSpPr>
          <p:cNvPr id="10" name="Elipse 9"/>
          <p:cNvSpPr/>
          <p:nvPr/>
        </p:nvSpPr>
        <p:spPr>
          <a:xfrm>
            <a:off x="5937244" y="1074821"/>
            <a:ext cx="368968" cy="35827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a:t>2</a:t>
            </a:r>
            <a:endParaRPr lang="es-ES" b="1" dirty="0"/>
          </a:p>
        </p:txBody>
      </p:sp>
      <p:sp>
        <p:nvSpPr>
          <p:cNvPr id="11" name="Elipse 10"/>
          <p:cNvSpPr/>
          <p:nvPr/>
        </p:nvSpPr>
        <p:spPr>
          <a:xfrm>
            <a:off x="901923" y="3104147"/>
            <a:ext cx="368968" cy="35827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t>1</a:t>
            </a:r>
            <a:endParaRPr lang="es-ES" b="1" dirty="0"/>
          </a:p>
        </p:txBody>
      </p:sp>
      <p:sp>
        <p:nvSpPr>
          <p:cNvPr id="12" name="Elipse 11"/>
          <p:cNvSpPr/>
          <p:nvPr/>
        </p:nvSpPr>
        <p:spPr>
          <a:xfrm>
            <a:off x="901923" y="5133473"/>
            <a:ext cx="368968" cy="35827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a:t>2</a:t>
            </a:r>
            <a:endParaRPr lang="es-ES" b="1" dirty="0"/>
          </a:p>
        </p:txBody>
      </p:sp>
    </p:spTree>
    <p:extLst>
      <p:ext uri="{BB962C8B-B14F-4D97-AF65-F5344CB8AC3E}">
        <p14:creationId xmlns:p14="http://schemas.microsoft.com/office/powerpoint/2010/main" val="2329333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431326" y="2312134"/>
            <a:ext cx="3296957" cy="3296957"/>
          </a:xfrm>
          <a:prstGeom prst="rect">
            <a:avLst/>
          </a:prstGeom>
          <a:ln>
            <a:noFill/>
          </a:ln>
          <a:effectLst>
            <a:softEdge rad="112500"/>
          </a:effectLst>
        </p:spPr>
      </p:pic>
      <p:sp>
        <p:nvSpPr>
          <p:cNvPr id="2" name="Título 1"/>
          <p:cNvSpPr>
            <a:spLocks noGrp="1"/>
          </p:cNvSpPr>
          <p:nvPr>
            <p:ph type="title"/>
          </p:nvPr>
        </p:nvSpPr>
        <p:spPr>
          <a:xfrm>
            <a:off x="677334" y="596153"/>
            <a:ext cx="8870078" cy="844857"/>
          </a:xfrm>
        </p:spPr>
        <p:txBody>
          <a:bodyPr/>
          <a:lstStyle/>
          <a:p>
            <a:r>
              <a:rPr lang="es-EC" dirty="0" smtClean="0"/>
              <a:t>CORAGRICACE</a:t>
            </a:r>
            <a:endParaRPr lang="es-EC" dirty="0"/>
          </a:p>
        </p:txBody>
      </p:sp>
      <p:graphicFrame>
        <p:nvGraphicFramePr>
          <p:cNvPr id="5" name="Diagrama 4"/>
          <p:cNvGraphicFramePr/>
          <p:nvPr>
            <p:extLst>
              <p:ext uri="{D42A27DB-BD31-4B8C-83A1-F6EECF244321}">
                <p14:modId xmlns:p14="http://schemas.microsoft.com/office/powerpoint/2010/main" val="1893192499"/>
              </p:ext>
            </p:extLst>
          </p:nvPr>
        </p:nvGraphicFramePr>
        <p:xfrm>
          <a:off x="1430143" y="1344416"/>
          <a:ext cx="7317472" cy="5377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5496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s-ES" dirty="0" smtClean="0"/>
              <a:t>Tasa </a:t>
            </a:r>
            <a:r>
              <a:rPr lang="es-ES" dirty="0"/>
              <a:t>mínima aceptable de rendimiento (TMAR)</a:t>
            </a:r>
          </a:p>
        </p:txBody>
      </p:sp>
      <p:graphicFrame>
        <p:nvGraphicFramePr>
          <p:cNvPr id="4" name="Tabla 3"/>
          <p:cNvGraphicFramePr>
            <a:graphicFrameLocks noGrp="1"/>
          </p:cNvGraphicFramePr>
          <p:nvPr>
            <p:extLst>
              <p:ext uri="{D42A27DB-BD31-4B8C-83A1-F6EECF244321}">
                <p14:modId xmlns:p14="http://schemas.microsoft.com/office/powerpoint/2010/main" val="2713512645"/>
              </p:ext>
            </p:extLst>
          </p:nvPr>
        </p:nvGraphicFramePr>
        <p:xfrm>
          <a:off x="2821830" y="1080168"/>
          <a:ext cx="3402506" cy="1487234"/>
        </p:xfrm>
        <a:graphic>
          <a:graphicData uri="http://schemas.openxmlformats.org/drawingml/2006/table">
            <a:tbl>
              <a:tblPr firstRow="1" firstCol="1" bandRow="1">
                <a:tableStyleId>{5C22544A-7EE6-4342-B048-85BDC9FD1C3A}</a:tableStyleId>
              </a:tblPr>
              <a:tblGrid>
                <a:gridCol w="1955147"/>
                <a:gridCol w="1447359"/>
              </a:tblGrid>
              <a:tr h="462820">
                <a:tc>
                  <a:txBody>
                    <a:bodyPr/>
                    <a:lstStyle/>
                    <a:p>
                      <a:pPr indent="252095" algn="l">
                        <a:lnSpc>
                          <a:spcPct val="150000"/>
                        </a:lnSpc>
                        <a:spcAft>
                          <a:spcPts val="0"/>
                        </a:spcAft>
                      </a:pPr>
                      <a:r>
                        <a:rPr lang="es-ES" sz="1400" dirty="0">
                          <a:solidFill>
                            <a:schemeClr val="tx1"/>
                          </a:solidFill>
                          <a:effectLst/>
                        </a:rPr>
                        <a:t>Tasa de inflación</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S" sz="1400" dirty="0">
                          <a:solidFill>
                            <a:schemeClr val="tx1"/>
                          </a:solidFill>
                          <a:effectLst/>
                        </a:rPr>
                        <a:t>3.98%</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6296">
                <a:tc>
                  <a:txBody>
                    <a:bodyPr/>
                    <a:lstStyle/>
                    <a:p>
                      <a:pPr indent="252095" algn="l">
                        <a:lnSpc>
                          <a:spcPct val="150000"/>
                        </a:lnSpc>
                        <a:spcAft>
                          <a:spcPts val="0"/>
                        </a:spcAft>
                      </a:pPr>
                      <a:r>
                        <a:rPr lang="es-ES" sz="1400">
                          <a:solidFill>
                            <a:schemeClr val="tx1"/>
                          </a:solidFill>
                          <a:effectLst/>
                        </a:rPr>
                        <a:t>Tasa Pasiva</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S" sz="1400">
                          <a:solidFill>
                            <a:schemeClr val="tx1"/>
                          </a:solidFill>
                          <a:effectLst/>
                        </a:rPr>
                        <a:t>5.07%</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2820">
                <a:tc>
                  <a:txBody>
                    <a:bodyPr/>
                    <a:lstStyle/>
                    <a:p>
                      <a:pPr indent="252095" algn="l">
                        <a:lnSpc>
                          <a:spcPct val="150000"/>
                        </a:lnSpc>
                        <a:spcAft>
                          <a:spcPts val="0"/>
                        </a:spcAft>
                      </a:pPr>
                      <a:r>
                        <a:rPr lang="es-ES" sz="1400">
                          <a:solidFill>
                            <a:schemeClr val="tx1"/>
                          </a:solidFill>
                          <a:effectLst/>
                        </a:rPr>
                        <a:t>Tasa Libre Riesgo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S" sz="1400">
                          <a:solidFill>
                            <a:schemeClr val="tx1"/>
                          </a:solidFill>
                          <a:effectLst/>
                        </a:rPr>
                        <a:t>10.21%</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6296">
                <a:tc>
                  <a:txBody>
                    <a:bodyPr/>
                    <a:lstStyle/>
                    <a:p>
                      <a:pPr indent="252095" algn="r">
                        <a:lnSpc>
                          <a:spcPct val="150000"/>
                        </a:lnSpc>
                        <a:spcAft>
                          <a:spcPts val="0"/>
                        </a:spcAft>
                      </a:pPr>
                      <a:r>
                        <a:rPr lang="es-ES" sz="1400">
                          <a:solidFill>
                            <a:schemeClr val="tx1"/>
                          </a:solidFill>
                          <a:effectLst/>
                        </a:rPr>
                        <a:t>TOTAL TMAR</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S" sz="1400" dirty="0">
                          <a:solidFill>
                            <a:schemeClr val="tx1"/>
                          </a:solidFill>
                          <a:effectLst/>
                        </a:rPr>
                        <a:t>19.26%</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Título 1"/>
          <p:cNvSpPr txBox="1">
            <a:spLocks/>
          </p:cNvSpPr>
          <p:nvPr/>
        </p:nvSpPr>
        <p:spPr>
          <a:xfrm>
            <a:off x="677334" y="2927685"/>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Flujo Neto Efectivo con financiamiento</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989703517"/>
              </p:ext>
            </p:extLst>
          </p:nvPr>
        </p:nvGraphicFramePr>
        <p:xfrm>
          <a:off x="417095" y="3588085"/>
          <a:ext cx="8438148" cy="2949537"/>
        </p:xfrm>
        <a:graphic>
          <a:graphicData uri="http://schemas.openxmlformats.org/drawingml/2006/table">
            <a:tbl>
              <a:tblPr firstRow="1" firstCol="1" bandRow="1">
                <a:tableStyleId>{6E25E649-3F16-4E02-A733-19D2CDBF48F0}</a:tableStyleId>
              </a:tblPr>
              <a:tblGrid>
                <a:gridCol w="2236628"/>
                <a:gridCol w="1147549"/>
                <a:gridCol w="1232083"/>
                <a:gridCol w="1128734"/>
                <a:gridCol w="1317193"/>
                <a:gridCol w="1375961"/>
              </a:tblGrid>
              <a:tr h="582621">
                <a:tc>
                  <a:txBody>
                    <a:bodyPr/>
                    <a:lstStyle/>
                    <a:p>
                      <a:pPr indent="252095" algn="ctr">
                        <a:lnSpc>
                          <a:spcPct val="150000"/>
                        </a:lnSpc>
                        <a:spcAft>
                          <a:spcPts val="0"/>
                        </a:spcAft>
                      </a:pPr>
                      <a:r>
                        <a:rPr lang="es-ES" sz="1400" dirty="0">
                          <a:solidFill>
                            <a:schemeClr val="tx1"/>
                          </a:solidFill>
                          <a:effectLst/>
                        </a:rPr>
                        <a:t>UTILIDAD NETA</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(3,360.31)</a:t>
                      </a:r>
                      <a:endParaRPr lang="es-EC" sz="1400" b="1" kern="1200" dirty="0">
                        <a:solidFill>
                          <a:schemeClr val="tx1"/>
                        </a:solidFill>
                        <a:effectLst/>
                        <a:latin typeface="+mn-lt"/>
                        <a:ea typeface="+mn-ea"/>
                        <a:cs typeface="+mn-cs"/>
                      </a:endParaRPr>
                    </a:p>
                  </a:txBody>
                  <a:tcPr marL="68580" marR="68580" marT="0" marB="0" anchor="ct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52,898.48 </a:t>
                      </a:r>
                      <a:endParaRPr lang="es-EC" sz="1400" b="1" kern="1200" dirty="0">
                        <a:solidFill>
                          <a:schemeClr val="tx1"/>
                        </a:solidFill>
                        <a:effectLst/>
                        <a:latin typeface="+mn-lt"/>
                        <a:ea typeface="+mn-ea"/>
                        <a:cs typeface="+mn-cs"/>
                      </a:endParaRPr>
                    </a:p>
                  </a:txBody>
                  <a:tcPr marL="68580" marR="68580" marT="0" marB="0" anchor="ct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168,685.26 </a:t>
                      </a:r>
                      <a:endParaRPr lang="es-EC" sz="1400" b="1" kern="1200" dirty="0">
                        <a:solidFill>
                          <a:schemeClr val="tx1"/>
                        </a:solidFill>
                        <a:effectLst/>
                        <a:latin typeface="+mn-lt"/>
                        <a:ea typeface="+mn-ea"/>
                        <a:cs typeface="+mn-cs"/>
                      </a:endParaRPr>
                    </a:p>
                  </a:txBody>
                  <a:tcPr marL="68580" marR="68580" marT="0" marB="0" anchor="ct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257,875.98 </a:t>
                      </a:r>
                      <a:endParaRPr lang="es-EC" sz="1400" b="1" kern="1200" dirty="0">
                        <a:solidFill>
                          <a:schemeClr val="tx1"/>
                        </a:solidFill>
                        <a:effectLst/>
                        <a:latin typeface="+mn-lt"/>
                        <a:ea typeface="+mn-ea"/>
                        <a:cs typeface="+mn-cs"/>
                      </a:endParaRPr>
                    </a:p>
                  </a:txBody>
                  <a:tcPr marL="68580" marR="68580" marT="0" marB="0" anchor="ct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363,460.16 </a:t>
                      </a:r>
                      <a:endParaRPr lang="es-EC" sz="1400" b="1" kern="1200" dirty="0">
                        <a:solidFill>
                          <a:schemeClr val="tx1"/>
                        </a:solidFill>
                        <a:effectLst/>
                        <a:latin typeface="+mn-lt"/>
                        <a:ea typeface="+mn-ea"/>
                        <a:cs typeface="+mn-cs"/>
                      </a:endParaRPr>
                    </a:p>
                  </a:txBody>
                  <a:tcPr marL="68580" marR="68580" marT="0" marB="0" anchor="ctr"/>
                </a:tc>
              </a:tr>
              <a:tr h="582621">
                <a:tc>
                  <a:txBody>
                    <a:bodyPr/>
                    <a:lstStyle/>
                    <a:p>
                      <a:pPr marL="0" indent="0" algn="l">
                        <a:lnSpc>
                          <a:spcPct val="150000"/>
                        </a:lnSpc>
                        <a:spcAft>
                          <a:spcPts val="0"/>
                        </a:spcAft>
                      </a:pPr>
                      <a:r>
                        <a:rPr lang="es-ES" sz="1400" dirty="0">
                          <a:solidFill>
                            <a:schemeClr val="tx1"/>
                          </a:solidFill>
                          <a:effectLst/>
                        </a:rPr>
                        <a:t>(+) Depreciaciones</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9,438.78</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9,438.78</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15,358.00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dirty="0">
                          <a:solidFill>
                            <a:schemeClr val="tx1"/>
                          </a:solidFill>
                          <a:effectLst/>
                        </a:rPr>
                        <a:t>15,358.00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dirty="0">
                          <a:solidFill>
                            <a:schemeClr val="tx1"/>
                          </a:solidFill>
                          <a:effectLst/>
                        </a:rPr>
                        <a:t>15,358.00</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82621">
                <a:tc>
                  <a:txBody>
                    <a:bodyPr/>
                    <a:lstStyle/>
                    <a:p>
                      <a:pPr marL="0" indent="0" algn="l">
                        <a:lnSpc>
                          <a:spcPct val="150000"/>
                        </a:lnSpc>
                        <a:spcAft>
                          <a:spcPts val="0"/>
                        </a:spcAft>
                      </a:pPr>
                      <a:r>
                        <a:rPr lang="es-ES" sz="1400" dirty="0">
                          <a:solidFill>
                            <a:schemeClr val="tx1"/>
                          </a:solidFill>
                          <a:effectLst/>
                        </a:rPr>
                        <a:t>(-)Pago Capital Activos Fijos</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12,692.57</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12,692.57</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12,692.57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12,692.57</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82621">
                <a:tc>
                  <a:txBody>
                    <a:bodyPr/>
                    <a:lstStyle/>
                    <a:p>
                      <a:pPr marL="0" indent="0" algn="l">
                        <a:lnSpc>
                          <a:spcPct val="150000"/>
                        </a:lnSpc>
                        <a:spcAft>
                          <a:spcPts val="0"/>
                        </a:spcAft>
                      </a:pPr>
                      <a:r>
                        <a:rPr lang="es-ES" sz="1400" dirty="0">
                          <a:solidFill>
                            <a:schemeClr val="tx1"/>
                          </a:solidFill>
                          <a:effectLst/>
                        </a:rPr>
                        <a:t>(-)Pago Capital de Trabajo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0.00</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27,863.19</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Aft>
                          <a:spcPts val="0"/>
                        </a:spcAft>
                      </a:pPr>
                      <a:r>
                        <a:rPr lang="es-ES" sz="1400" dirty="0">
                          <a:solidFill>
                            <a:schemeClr val="tx1"/>
                          </a:solidFill>
                          <a:effectLst/>
                        </a:rPr>
                        <a:t>27,863.19</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27,863.19</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S" sz="1400">
                          <a:solidFill>
                            <a:schemeClr val="tx1"/>
                          </a:solidFill>
                          <a:effectLst/>
                        </a:rPr>
                        <a:t> </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82621">
                <a:tc>
                  <a:txBody>
                    <a:bodyPr/>
                    <a:lstStyle/>
                    <a:p>
                      <a:pPr marL="0" indent="0" algn="l">
                        <a:lnSpc>
                          <a:spcPct val="150000"/>
                        </a:lnSpc>
                        <a:spcAft>
                          <a:spcPts val="0"/>
                        </a:spcAft>
                      </a:pPr>
                      <a:r>
                        <a:rPr lang="es-ES" sz="1400" dirty="0" smtClean="0">
                          <a:solidFill>
                            <a:schemeClr val="tx1"/>
                          </a:solidFill>
                          <a:effectLst/>
                        </a:rPr>
                        <a:t>FLUJO EFECTIVO NETO $</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90C226"/>
                    </a:solidFill>
                  </a:tcP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6,078.47</a:t>
                      </a:r>
                      <a:endParaRPr lang="es-EC" sz="1400" b="1" kern="1200" dirty="0">
                        <a:solidFill>
                          <a:schemeClr val="tx1"/>
                        </a:solidFill>
                        <a:effectLst/>
                        <a:latin typeface="+mn-lt"/>
                        <a:ea typeface="+mn-ea"/>
                        <a:cs typeface="+mn-cs"/>
                      </a:endParaRPr>
                    </a:p>
                  </a:txBody>
                  <a:tcPr marL="68580" marR="68580" marT="0" marB="0" anchor="ctr">
                    <a:solidFill>
                      <a:srgbClr val="90C226"/>
                    </a:solidFill>
                  </a:tcP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21,781.49</a:t>
                      </a:r>
                      <a:endParaRPr lang="es-EC" sz="1400" b="1" kern="1200" dirty="0">
                        <a:solidFill>
                          <a:schemeClr val="tx1"/>
                        </a:solidFill>
                        <a:effectLst/>
                        <a:latin typeface="+mn-lt"/>
                        <a:ea typeface="+mn-ea"/>
                        <a:cs typeface="+mn-cs"/>
                      </a:endParaRPr>
                    </a:p>
                  </a:txBody>
                  <a:tcPr marL="68580" marR="68580" marT="0" marB="0" anchor="ctr">
                    <a:solidFill>
                      <a:srgbClr val="90C226"/>
                    </a:solidFill>
                  </a:tcP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147,007.05</a:t>
                      </a:r>
                      <a:endParaRPr lang="es-EC" sz="1400" b="1" kern="1200" dirty="0">
                        <a:solidFill>
                          <a:schemeClr val="tx1"/>
                        </a:solidFill>
                        <a:effectLst/>
                        <a:latin typeface="+mn-lt"/>
                        <a:ea typeface="+mn-ea"/>
                        <a:cs typeface="+mn-cs"/>
                      </a:endParaRPr>
                    </a:p>
                  </a:txBody>
                  <a:tcPr marL="68580" marR="68580" marT="0" marB="0" anchor="ctr">
                    <a:solidFill>
                      <a:srgbClr val="90C226"/>
                    </a:solidFill>
                  </a:tcP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236,197.77</a:t>
                      </a:r>
                      <a:endParaRPr lang="es-EC" sz="1400" b="1" kern="1200" dirty="0">
                        <a:solidFill>
                          <a:schemeClr val="tx1"/>
                        </a:solidFill>
                        <a:effectLst/>
                        <a:latin typeface="+mn-lt"/>
                        <a:ea typeface="+mn-ea"/>
                        <a:cs typeface="+mn-cs"/>
                      </a:endParaRPr>
                    </a:p>
                  </a:txBody>
                  <a:tcPr marL="68580" marR="68580" marT="0" marB="0" anchor="ctr">
                    <a:solidFill>
                      <a:srgbClr val="90C226"/>
                    </a:solidFill>
                  </a:tcPr>
                </a:tc>
                <a:tc>
                  <a:txBody>
                    <a:bodyPr/>
                    <a:lstStyle/>
                    <a:p>
                      <a:pPr marL="0" indent="0" algn="r" defTabSz="457200" rtl="0" eaLnBrk="1" latinLnBrk="0" hangingPunct="1">
                        <a:lnSpc>
                          <a:spcPct val="150000"/>
                        </a:lnSpc>
                        <a:spcAft>
                          <a:spcPts val="0"/>
                        </a:spcAft>
                      </a:pPr>
                      <a:r>
                        <a:rPr lang="es-ES" sz="1400" b="1" kern="1200" dirty="0">
                          <a:solidFill>
                            <a:schemeClr val="tx1"/>
                          </a:solidFill>
                          <a:effectLst/>
                          <a:latin typeface="+mn-lt"/>
                          <a:ea typeface="+mn-ea"/>
                          <a:cs typeface="+mn-cs"/>
                        </a:rPr>
                        <a:t>369,645.14</a:t>
                      </a:r>
                      <a:endParaRPr lang="es-EC" sz="1400" b="1" kern="1200" dirty="0">
                        <a:solidFill>
                          <a:schemeClr val="tx1"/>
                        </a:solidFill>
                        <a:effectLst/>
                        <a:latin typeface="+mn-lt"/>
                        <a:ea typeface="+mn-ea"/>
                        <a:cs typeface="+mn-cs"/>
                      </a:endParaRPr>
                    </a:p>
                  </a:txBody>
                  <a:tcPr marL="68580" marR="68580" marT="0" marB="0" anchor="ctr">
                    <a:solidFill>
                      <a:srgbClr val="90C226"/>
                    </a:solidFill>
                  </a:tcPr>
                </a:tc>
              </a:tr>
            </a:tbl>
          </a:graphicData>
        </a:graphic>
      </p:graphicFrame>
    </p:spTree>
    <p:extLst>
      <p:ext uri="{BB962C8B-B14F-4D97-AF65-F5344CB8AC3E}">
        <p14:creationId xmlns:p14="http://schemas.microsoft.com/office/powerpoint/2010/main" val="33470430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3797" y="0"/>
            <a:ext cx="8596668" cy="1320800"/>
          </a:xfrm>
        </p:spPr>
        <p:txBody>
          <a:bodyPr/>
          <a:lstStyle/>
          <a:p>
            <a:r>
              <a:rPr lang="es-ES_tradnl" dirty="0" smtClean="0"/>
              <a:t>Valor Actual Neto</a:t>
            </a:r>
            <a:endParaRPr lang="es-ES" dirty="0"/>
          </a:p>
        </p:txBody>
      </p:sp>
      <mc:AlternateContent xmlns:mc="http://schemas.openxmlformats.org/markup-compatibility/2006" xmlns:a14="http://schemas.microsoft.com/office/drawing/2010/main">
        <mc:Choice Requires="a14">
          <p:sp>
            <p:nvSpPr>
              <p:cNvPr id="4" name="Rectángulo 3"/>
              <p:cNvSpPr/>
              <p:nvPr/>
            </p:nvSpPr>
            <p:spPr>
              <a:xfrm>
                <a:off x="1735162" y="663248"/>
                <a:ext cx="6833937" cy="6575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𝑉𝐴𝑁</m:t>
                      </m:r>
                      <m:r>
                        <a:rPr lang="es-ES" i="0">
                          <a:latin typeface="Cambria Math" panose="02040503050406030204" pitchFamily="18" charset="0"/>
                        </a:rPr>
                        <m:t>= −</m:t>
                      </m:r>
                      <m:r>
                        <a:rPr lang="es-ES" i="1">
                          <a:latin typeface="Cambria Math" panose="02040503050406030204" pitchFamily="18" charset="0"/>
                        </a:rPr>
                        <m:t>𝐼𝐼</m:t>
                      </m:r>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𝐹𝑁𝐸</m:t>
                          </m:r>
                          <m:r>
                            <a:rPr lang="es-ES" i="0">
                              <a:latin typeface="Cambria Math" panose="02040503050406030204" pitchFamily="18" charset="0"/>
                            </a:rPr>
                            <m:t>1</m:t>
                          </m:r>
                        </m:num>
                        <m:den>
                          <m:sSup>
                            <m:sSupPr>
                              <m:ctrlPr>
                                <a:rPr lang="es-ES" i="1">
                                  <a:latin typeface="Cambria Math"/>
                                </a:rPr>
                              </m:ctrlPr>
                            </m:sSupPr>
                            <m:e>
                              <m:d>
                                <m:dPr>
                                  <m:ctrlPr>
                                    <a:rPr lang="es-ES" i="1">
                                      <a:latin typeface="Cambria Math"/>
                                    </a:rPr>
                                  </m:ctrlPr>
                                </m:dPr>
                                <m:e>
                                  <m:r>
                                    <a:rPr lang="es-ES" i="0">
                                      <a:latin typeface="Cambria Math" panose="02040503050406030204" pitchFamily="18" charset="0"/>
                                    </a:rPr>
                                    <m:t>1+</m:t>
                                  </m:r>
                                  <m:r>
                                    <a:rPr lang="es-ES" i="1">
                                      <a:latin typeface="Cambria Math" panose="02040503050406030204" pitchFamily="18" charset="0"/>
                                    </a:rPr>
                                    <m:t>𝑖</m:t>
                                  </m:r>
                                </m:e>
                              </m:d>
                            </m:e>
                            <m:sup>
                              <m:r>
                                <a:rPr lang="es-ES" i="0">
                                  <a:latin typeface="Cambria Math" panose="02040503050406030204" pitchFamily="18" charset="0"/>
                                </a:rPr>
                                <m:t>1</m:t>
                              </m:r>
                            </m:sup>
                          </m:sSup>
                        </m:den>
                      </m:f>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𝐹𝑁𝐸</m:t>
                          </m:r>
                          <m:r>
                            <a:rPr lang="es-ES" i="0">
                              <a:latin typeface="Cambria Math" panose="02040503050406030204" pitchFamily="18" charset="0"/>
                            </a:rPr>
                            <m:t>2</m:t>
                          </m:r>
                        </m:num>
                        <m:den>
                          <m:sSup>
                            <m:sSupPr>
                              <m:ctrlPr>
                                <a:rPr lang="es-ES" i="1">
                                  <a:latin typeface="Cambria Math"/>
                                </a:rPr>
                              </m:ctrlPr>
                            </m:sSupPr>
                            <m:e>
                              <m:d>
                                <m:dPr>
                                  <m:ctrlPr>
                                    <a:rPr lang="es-ES" i="1">
                                      <a:latin typeface="Cambria Math"/>
                                    </a:rPr>
                                  </m:ctrlPr>
                                </m:dPr>
                                <m:e>
                                  <m:r>
                                    <a:rPr lang="es-ES" i="0">
                                      <a:latin typeface="Cambria Math" panose="02040503050406030204" pitchFamily="18" charset="0"/>
                                    </a:rPr>
                                    <m:t>1+</m:t>
                                  </m:r>
                                  <m:r>
                                    <a:rPr lang="es-ES" i="1">
                                      <a:latin typeface="Cambria Math" panose="02040503050406030204" pitchFamily="18" charset="0"/>
                                    </a:rPr>
                                    <m:t>𝑖</m:t>
                                  </m:r>
                                </m:e>
                              </m:d>
                            </m:e>
                            <m:sup>
                              <m:r>
                                <a:rPr lang="es-ES" i="0">
                                  <a:latin typeface="Cambria Math" panose="02040503050406030204" pitchFamily="18" charset="0"/>
                                </a:rPr>
                                <m:t>2</m:t>
                              </m:r>
                            </m:sup>
                          </m:sSup>
                        </m:den>
                      </m:f>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𝐹𝑁𝐸</m:t>
                          </m:r>
                          <m:r>
                            <a:rPr lang="es-ES" i="0">
                              <a:latin typeface="Cambria Math" panose="02040503050406030204" pitchFamily="18" charset="0"/>
                            </a:rPr>
                            <m:t>3</m:t>
                          </m:r>
                        </m:num>
                        <m:den>
                          <m:sSup>
                            <m:sSupPr>
                              <m:ctrlPr>
                                <a:rPr lang="es-ES" i="1">
                                  <a:latin typeface="Cambria Math"/>
                                </a:rPr>
                              </m:ctrlPr>
                            </m:sSupPr>
                            <m:e>
                              <m:d>
                                <m:dPr>
                                  <m:ctrlPr>
                                    <a:rPr lang="es-ES" i="1">
                                      <a:latin typeface="Cambria Math"/>
                                    </a:rPr>
                                  </m:ctrlPr>
                                </m:dPr>
                                <m:e>
                                  <m:r>
                                    <a:rPr lang="es-ES" i="0">
                                      <a:latin typeface="Cambria Math" panose="02040503050406030204" pitchFamily="18" charset="0"/>
                                    </a:rPr>
                                    <m:t>1+</m:t>
                                  </m:r>
                                  <m:r>
                                    <a:rPr lang="es-ES" i="1">
                                      <a:latin typeface="Cambria Math" panose="02040503050406030204" pitchFamily="18" charset="0"/>
                                    </a:rPr>
                                    <m:t>𝑖</m:t>
                                  </m:r>
                                </m:e>
                              </m:d>
                            </m:e>
                            <m:sup>
                              <m:r>
                                <a:rPr lang="es-ES" i="0">
                                  <a:latin typeface="Cambria Math" panose="02040503050406030204" pitchFamily="18" charset="0"/>
                                </a:rPr>
                                <m:t>3</m:t>
                              </m:r>
                            </m:sup>
                          </m:sSup>
                        </m:den>
                      </m:f>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𝐹𝑁𝐸</m:t>
                          </m:r>
                          <m:r>
                            <a:rPr lang="es-ES" i="0">
                              <a:latin typeface="Cambria Math" panose="02040503050406030204" pitchFamily="18" charset="0"/>
                            </a:rPr>
                            <m:t>4</m:t>
                          </m:r>
                        </m:num>
                        <m:den>
                          <m:sSup>
                            <m:sSupPr>
                              <m:ctrlPr>
                                <a:rPr lang="es-ES" i="1">
                                  <a:latin typeface="Cambria Math"/>
                                </a:rPr>
                              </m:ctrlPr>
                            </m:sSupPr>
                            <m:e>
                              <m:d>
                                <m:dPr>
                                  <m:ctrlPr>
                                    <a:rPr lang="es-ES" i="1">
                                      <a:latin typeface="Cambria Math"/>
                                    </a:rPr>
                                  </m:ctrlPr>
                                </m:dPr>
                                <m:e>
                                  <m:r>
                                    <a:rPr lang="es-ES" i="0">
                                      <a:latin typeface="Cambria Math" panose="02040503050406030204" pitchFamily="18" charset="0"/>
                                    </a:rPr>
                                    <m:t>1+</m:t>
                                  </m:r>
                                  <m:r>
                                    <a:rPr lang="es-ES" i="1">
                                      <a:latin typeface="Cambria Math" panose="02040503050406030204" pitchFamily="18" charset="0"/>
                                    </a:rPr>
                                    <m:t>𝑖</m:t>
                                  </m:r>
                                </m:e>
                              </m:d>
                            </m:e>
                            <m:sup>
                              <m:r>
                                <a:rPr lang="es-ES" i="0">
                                  <a:latin typeface="Cambria Math" panose="02040503050406030204" pitchFamily="18" charset="0"/>
                                </a:rPr>
                                <m:t>4</m:t>
                              </m:r>
                            </m:sup>
                          </m:sSup>
                        </m:den>
                      </m:f>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𝐹𝑁𝐸</m:t>
                          </m:r>
                          <m:r>
                            <a:rPr lang="es-ES" i="0">
                              <a:latin typeface="Cambria Math" panose="02040503050406030204" pitchFamily="18" charset="0"/>
                            </a:rPr>
                            <m:t>5</m:t>
                          </m:r>
                        </m:num>
                        <m:den>
                          <m:sSup>
                            <m:sSupPr>
                              <m:ctrlPr>
                                <a:rPr lang="es-ES" i="1">
                                  <a:latin typeface="Cambria Math"/>
                                </a:rPr>
                              </m:ctrlPr>
                            </m:sSupPr>
                            <m:e>
                              <m:d>
                                <m:dPr>
                                  <m:ctrlPr>
                                    <a:rPr lang="es-ES" i="1">
                                      <a:latin typeface="Cambria Math"/>
                                    </a:rPr>
                                  </m:ctrlPr>
                                </m:dPr>
                                <m:e>
                                  <m:r>
                                    <a:rPr lang="es-ES" i="0">
                                      <a:latin typeface="Cambria Math" panose="02040503050406030204" pitchFamily="18" charset="0"/>
                                    </a:rPr>
                                    <m:t>1+</m:t>
                                  </m:r>
                                  <m:r>
                                    <a:rPr lang="es-ES" i="1">
                                      <a:latin typeface="Cambria Math" panose="02040503050406030204" pitchFamily="18" charset="0"/>
                                    </a:rPr>
                                    <m:t>𝑖</m:t>
                                  </m:r>
                                </m:e>
                              </m:d>
                            </m:e>
                            <m:sup>
                              <m:r>
                                <a:rPr lang="es-ES" i="0">
                                  <a:latin typeface="Cambria Math" panose="02040503050406030204" pitchFamily="18" charset="0"/>
                                </a:rPr>
                                <m:t>5</m:t>
                              </m:r>
                            </m:sup>
                          </m:sSup>
                        </m:den>
                      </m:f>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1735162" y="663248"/>
                <a:ext cx="6833937" cy="657552"/>
              </a:xfrm>
              <a:prstGeom prst="rect">
                <a:avLst/>
              </a:prstGeom>
              <a:blipFill rotWithShape="0">
                <a:blip r:embed="rId3"/>
                <a:stretch>
                  <a:fillRect/>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720489776"/>
              </p:ext>
            </p:extLst>
          </p:nvPr>
        </p:nvGraphicFramePr>
        <p:xfrm>
          <a:off x="921414" y="1385715"/>
          <a:ext cx="8529051" cy="1051347"/>
        </p:xfrm>
        <a:graphic>
          <a:graphicData uri="http://schemas.openxmlformats.org/drawingml/2006/table">
            <a:tbl>
              <a:tblPr firstRow="1" firstCol="1" bandRow="1">
                <a:tableStyleId>{5C22544A-7EE6-4342-B048-85BDC9FD1C3A}</a:tableStyleId>
              </a:tblPr>
              <a:tblGrid>
                <a:gridCol w="2956169"/>
                <a:gridCol w="2874290"/>
                <a:gridCol w="2698592"/>
              </a:tblGrid>
              <a:tr h="716497">
                <a:tc>
                  <a:txBody>
                    <a:bodyPr/>
                    <a:lstStyle/>
                    <a:p>
                      <a:pPr indent="252095" algn="ctr">
                        <a:lnSpc>
                          <a:spcPct val="150000"/>
                        </a:lnSpc>
                        <a:spcAft>
                          <a:spcPts val="0"/>
                        </a:spcAft>
                      </a:pPr>
                      <a:r>
                        <a:rPr lang="es-ES" sz="1400" dirty="0">
                          <a:solidFill>
                            <a:schemeClr val="tx1"/>
                          </a:solidFill>
                          <a:effectLst/>
                        </a:rPr>
                        <a:t>Sumatoria flujo de fondos(a)</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a:solidFill>
                            <a:schemeClr val="tx1"/>
                          </a:solidFill>
                          <a:effectLst/>
                        </a:rPr>
                        <a:t>Inversión Inicial(b)</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(a)-(b)</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34850">
                <a:tc>
                  <a:txBody>
                    <a:bodyPr/>
                    <a:lstStyle/>
                    <a:p>
                      <a:pPr indent="252095" algn="ctr">
                        <a:lnSpc>
                          <a:spcPct val="150000"/>
                        </a:lnSpc>
                        <a:spcAft>
                          <a:spcPts val="0"/>
                        </a:spcAft>
                      </a:pPr>
                      <a:r>
                        <a:rPr lang="es-ES" sz="1600" b="1">
                          <a:solidFill>
                            <a:schemeClr val="tx1"/>
                          </a:solidFill>
                          <a:effectLst/>
                          <a:latin typeface="Calibri"/>
                          <a:ea typeface="Calibri"/>
                          <a:cs typeface="Times New Roman"/>
                        </a:rPr>
                        <a:t>$377,057.23</a:t>
                      </a:r>
                      <a:endParaRPr lang="es-EC" sz="1800">
                        <a:solidFill>
                          <a:schemeClr val="tx1"/>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600" b="1" dirty="0">
                          <a:solidFill>
                            <a:schemeClr val="tx1"/>
                          </a:solidFill>
                          <a:effectLst/>
                          <a:latin typeface="Calibri"/>
                          <a:ea typeface="Calibri"/>
                          <a:cs typeface="Times New Roman"/>
                        </a:rPr>
                        <a:t>$130,830.57</a:t>
                      </a:r>
                      <a:endParaRPr lang="es-EC" sz="1800" dirty="0">
                        <a:solidFill>
                          <a:schemeClr val="tx1"/>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600" b="1" dirty="0">
                          <a:solidFill>
                            <a:schemeClr val="tx1"/>
                          </a:solidFill>
                          <a:effectLst/>
                          <a:latin typeface="Calibri"/>
                          <a:ea typeface="Calibri"/>
                          <a:cs typeface="Times New Roman"/>
                        </a:rPr>
                        <a:t>$246,226.66</a:t>
                      </a:r>
                      <a:endParaRPr lang="es-EC" sz="1800" dirty="0">
                        <a:solidFill>
                          <a:schemeClr val="tx1"/>
                        </a:solidFill>
                        <a:effectLst/>
                        <a:latin typeface="Arial"/>
                        <a:ea typeface="Calibri"/>
                        <a:cs typeface="Times New Roman"/>
                      </a:endParaRPr>
                    </a:p>
                  </a:txBody>
                  <a:tcPr marL="68580" marR="6858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387497917"/>
              </p:ext>
            </p:extLst>
          </p:nvPr>
        </p:nvGraphicFramePr>
        <p:xfrm>
          <a:off x="3205370" y="3308926"/>
          <a:ext cx="4366502" cy="719929"/>
        </p:xfrm>
        <a:graphic>
          <a:graphicData uri="http://schemas.openxmlformats.org/drawingml/2006/table">
            <a:tbl>
              <a:tblPr firstRow="1" firstCol="1" bandRow="1">
                <a:tableStyleId>{5C22544A-7EE6-4342-B048-85BDC9FD1C3A}</a:tableStyleId>
              </a:tblPr>
              <a:tblGrid>
                <a:gridCol w="2659793"/>
                <a:gridCol w="1706709"/>
              </a:tblGrid>
              <a:tr h="205226">
                <a:tc>
                  <a:txBody>
                    <a:bodyPr/>
                    <a:lstStyle/>
                    <a:p>
                      <a:pPr indent="252095" algn="l">
                        <a:lnSpc>
                          <a:spcPct val="150000"/>
                        </a:lnSpc>
                        <a:spcAft>
                          <a:spcPts val="0"/>
                        </a:spcAft>
                      </a:pPr>
                      <a:r>
                        <a:rPr lang="es-ES" sz="1400" dirty="0">
                          <a:solidFill>
                            <a:schemeClr val="tx1"/>
                          </a:solidFill>
                          <a:effectLst/>
                        </a:rPr>
                        <a:t>Escenario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TIR</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39132">
                <a:tc>
                  <a:txBody>
                    <a:bodyPr/>
                    <a:lstStyle/>
                    <a:p>
                      <a:pPr indent="252095" algn="l">
                        <a:lnSpc>
                          <a:spcPct val="150000"/>
                        </a:lnSpc>
                        <a:spcAft>
                          <a:spcPts val="0"/>
                        </a:spcAft>
                      </a:pPr>
                      <a:r>
                        <a:rPr lang="es-ES" sz="1400" dirty="0">
                          <a:solidFill>
                            <a:schemeClr val="tx1"/>
                          </a:solidFill>
                          <a:effectLst/>
                        </a:rPr>
                        <a:t>Con financiamiento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smtClean="0">
                          <a:solidFill>
                            <a:schemeClr val="tx1"/>
                          </a:solidFill>
                          <a:effectLst/>
                        </a:rPr>
                        <a:t>56%</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7" name="Título 1"/>
          <p:cNvSpPr txBox="1">
            <a:spLocks/>
          </p:cNvSpPr>
          <p:nvPr/>
        </p:nvSpPr>
        <p:spPr>
          <a:xfrm>
            <a:off x="709417" y="2574758"/>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dirty="0" smtClean="0"/>
              <a:t>Tasa Interna de Retorno</a:t>
            </a:r>
            <a:endParaRPr lang="es-ES" dirty="0"/>
          </a:p>
        </p:txBody>
      </p:sp>
      <mc:AlternateContent xmlns:mc="http://schemas.openxmlformats.org/markup-compatibility/2006" xmlns:a14="http://schemas.microsoft.com/office/drawing/2010/main">
        <mc:Choice Requires="a14">
          <p:sp>
            <p:nvSpPr>
              <p:cNvPr id="9" name="Rectángulo 8"/>
              <p:cNvSpPr/>
              <p:nvPr/>
            </p:nvSpPr>
            <p:spPr>
              <a:xfrm>
                <a:off x="3141066" y="5077501"/>
                <a:ext cx="4022127" cy="6190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s-ES" i="1">
                              <a:latin typeface="Cambria Math"/>
                            </a:rPr>
                          </m:ctrlPr>
                        </m:fPr>
                        <m:num>
                          <m:r>
                            <a:rPr lang="es-ES" i="1">
                              <a:latin typeface="Cambria Math" panose="02040503050406030204" pitchFamily="18" charset="0"/>
                            </a:rPr>
                            <m:t>𝐵</m:t>
                          </m:r>
                        </m:num>
                        <m:den>
                          <m:r>
                            <a:rPr lang="es-ES" i="1">
                              <a:latin typeface="Cambria Math" panose="02040503050406030204" pitchFamily="18" charset="0"/>
                            </a:rPr>
                            <m:t>𝐶</m:t>
                          </m:r>
                        </m:den>
                      </m:f>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𝑉𝑎𝑙𝑜𝑟</m:t>
                          </m:r>
                          <m:r>
                            <a:rPr lang="es-ES" i="0">
                              <a:latin typeface="Cambria Math" panose="02040503050406030204" pitchFamily="18" charset="0"/>
                            </a:rPr>
                            <m:t> </m:t>
                          </m:r>
                          <m:r>
                            <a:rPr lang="es-ES" i="1">
                              <a:latin typeface="Cambria Math" panose="02040503050406030204" pitchFamily="18" charset="0"/>
                            </a:rPr>
                            <m:t>𝐴𝑐𝑡𝑢𝑎𝑙</m:t>
                          </m:r>
                          <m:r>
                            <a:rPr lang="es-ES" i="0">
                              <a:latin typeface="Cambria Math" panose="02040503050406030204" pitchFamily="18" charset="0"/>
                            </a:rPr>
                            <m:t> </m:t>
                          </m:r>
                          <m:r>
                            <a:rPr lang="es-ES" i="1">
                              <a:latin typeface="Cambria Math" panose="02040503050406030204" pitchFamily="18" charset="0"/>
                            </a:rPr>
                            <m:t>𝐹𝑙𝑢𝑗𝑜</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𝑓𝑜𝑛𝑑𝑜𝑠</m:t>
                          </m:r>
                        </m:num>
                        <m:den>
                          <m:r>
                            <a:rPr lang="es-ES" i="1">
                              <a:latin typeface="Cambria Math" panose="02040503050406030204" pitchFamily="18" charset="0"/>
                            </a:rPr>
                            <m:t>𝐼𝑛𝑣𝑒𝑟𝑠𝑖</m:t>
                          </m:r>
                          <m:r>
                            <a:rPr lang="es-ES" i="0">
                              <a:latin typeface="Cambria Math" panose="02040503050406030204" pitchFamily="18" charset="0"/>
                            </a:rPr>
                            <m:t>ó</m:t>
                          </m:r>
                          <m:r>
                            <a:rPr lang="es-ES" i="1">
                              <a:latin typeface="Cambria Math" panose="02040503050406030204" pitchFamily="18" charset="0"/>
                            </a:rPr>
                            <m:t>𝑛</m:t>
                          </m:r>
                          <m:r>
                            <a:rPr lang="es-ES" i="0">
                              <a:latin typeface="Cambria Math" panose="02040503050406030204" pitchFamily="18" charset="0"/>
                            </a:rPr>
                            <m:t> </m:t>
                          </m:r>
                          <m:r>
                            <a:rPr lang="es-ES" i="1">
                              <a:latin typeface="Cambria Math" panose="02040503050406030204" pitchFamily="18" charset="0"/>
                            </a:rPr>
                            <m:t>𝐼𝑛𝑖𝑐𝑖𝑎𝑙</m:t>
                          </m:r>
                        </m:den>
                      </m:f>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3141066" y="5077501"/>
                <a:ext cx="4022127" cy="619016"/>
              </a:xfrm>
              <a:prstGeom prst="rect">
                <a:avLst/>
              </a:prstGeom>
              <a:blipFill rotWithShape="0">
                <a:blip r:embed="rId4"/>
                <a:stretch>
                  <a:fillRect/>
                </a:stretch>
              </a:blipFill>
            </p:spPr>
            <p:txBody>
              <a:bodyPr/>
              <a:lstStyle/>
              <a:p>
                <a:r>
                  <a:rPr lang="es-ES">
                    <a:noFill/>
                  </a:rPr>
                  <a:t> </a:t>
                </a:r>
              </a:p>
            </p:txBody>
          </p:sp>
        </mc:Fallback>
      </mc:AlternateContent>
      <p:graphicFrame>
        <p:nvGraphicFramePr>
          <p:cNvPr id="10" name="Tabla 9"/>
          <p:cNvGraphicFramePr>
            <a:graphicFrameLocks noGrp="1"/>
          </p:cNvGraphicFramePr>
          <p:nvPr>
            <p:extLst>
              <p:ext uri="{D42A27DB-BD31-4B8C-83A1-F6EECF244321}">
                <p14:modId xmlns:p14="http://schemas.microsoft.com/office/powerpoint/2010/main" val="3540947518"/>
              </p:ext>
            </p:extLst>
          </p:nvPr>
        </p:nvGraphicFramePr>
        <p:xfrm>
          <a:off x="2855209" y="5846593"/>
          <a:ext cx="5331779" cy="770021"/>
        </p:xfrm>
        <a:graphic>
          <a:graphicData uri="http://schemas.openxmlformats.org/drawingml/2006/table">
            <a:tbl>
              <a:tblPr firstRow="1" firstCol="1" bandRow="1">
                <a:tableStyleId>{5C22544A-7EE6-4342-B048-85BDC9FD1C3A}</a:tableStyleId>
              </a:tblPr>
              <a:tblGrid>
                <a:gridCol w="3514003"/>
                <a:gridCol w="1817776"/>
              </a:tblGrid>
              <a:tr h="366918">
                <a:tc>
                  <a:txBody>
                    <a:bodyPr/>
                    <a:lstStyle/>
                    <a:p>
                      <a:pPr indent="252095" algn="l">
                        <a:lnSpc>
                          <a:spcPct val="150000"/>
                        </a:lnSpc>
                        <a:spcAft>
                          <a:spcPts val="0"/>
                        </a:spcAft>
                      </a:pPr>
                      <a:r>
                        <a:rPr lang="es-ES" sz="1400" dirty="0">
                          <a:solidFill>
                            <a:schemeClr val="tx1"/>
                          </a:solidFill>
                          <a:effectLst/>
                        </a:rPr>
                        <a:t>Escenario</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S" sz="1400" dirty="0">
                          <a:solidFill>
                            <a:schemeClr val="tx1"/>
                          </a:solidFill>
                          <a:effectLst/>
                        </a:rPr>
                        <a:t>Relación B/C</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03103">
                <a:tc>
                  <a:txBody>
                    <a:bodyPr/>
                    <a:lstStyle/>
                    <a:p>
                      <a:pPr indent="252095" algn="l">
                        <a:lnSpc>
                          <a:spcPct val="150000"/>
                        </a:lnSpc>
                        <a:spcAft>
                          <a:spcPts val="0"/>
                        </a:spcAft>
                      </a:pPr>
                      <a:r>
                        <a:rPr lang="es-ES" sz="1400">
                          <a:solidFill>
                            <a:schemeClr val="tx1"/>
                          </a:solidFill>
                          <a:effectLst/>
                        </a:rPr>
                        <a:t>Con financiamiento</a:t>
                      </a:r>
                      <a:endParaRPr lang="es-E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S" sz="1400" dirty="0">
                          <a:solidFill>
                            <a:schemeClr val="tx1"/>
                          </a:solidFill>
                          <a:effectLst/>
                        </a:rPr>
                        <a:t>             </a:t>
                      </a:r>
                      <a:r>
                        <a:rPr lang="es-ES" sz="1400" dirty="0" smtClean="0">
                          <a:solidFill>
                            <a:schemeClr val="tx1"/>
                          </a:solidFill>
                          <a:effectLst/>
                        </a:rPr>
                        <a:t>2,88 </a:t>
                      </a: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1" name="Título 1"/>
          <p:cNvSpPr txBox="1">
            <a:spLocks/>
          </p:cNvSpPr>
          <p:nvPr/>
        </p:nvSpPr>
        <p:spPr>
          <a:xfrm>
            <a:off x="709417" y="4240638"/>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Relación Beneficio-Costo</a:t>
            </a:r>
            <a:endParaRPr lang="es-ES" dirty="0"/>
          </a:p>
        </p:txBody>
      </p:sp>
    </p:spTree>
    <p:extLst>
      <p:ext uri="{BB962C8B-B14F-4D97-AF65-F5344CB8AC3E}">
        <p14:creationId xmlns:p14="http://schemas.microsoft.com/office/powerpoint/2010/main" val="1308513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885881" y="425116"/>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Período </a:t>
            </a:r>
            <a:r>
              <a:rPr lang="es-ES" dirty="0"/>
              <a:t>de recuperación </a:t>
            </a:r>
          </a:p>
        </p:txBody>
      </p:sp>
      <mc:AlternateContent xmlns:mc="http://schemas.openxmlformats.org/markup-compatibility/2006" xmlns:a14="http://schemas.microsoft.com/office/drawing/2010/main">
        <mc:Choice Requires="a14">
          <p:sp>
            <p:nvSpPr>
              <p:cNvPr id="7" name="Rectángulo 6"/>
              <p:cNvSpPr/>
              <p:nvPr/>
            </p:nvSpPr>
            <p:spPr>
              <a:xfrm>
                <a:off x="1994824" y="1223382"/>
                <a:ext cx="5801268" cy="666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𝑃𝑅𝐶</m:t>
                      </m:r>
                      <m:r>
                        <a:rPr lang="es-ES" i="0">
                          <a:latin typeface="Cambria Math" panose="02040503050406030204" pitchFamily="18" charset="0"/>
                        </a:rPr>
                        <m:t>=</m:t>
                      </m:r>
                      <m:f>
                        <m:fPr>
                          <m:ctrlPr>
                            <a:rPr lang="es-ES" i="1">
                              <a:latin typeface="Cambria Math"/>
                            </a:rPr>
                          </m:ctrlPr>
                        </m:fPr>
                        <m:num>
                          <m:r>
                            <a:rPr lang="es-ES" i="1">
                              <a:latin typeface="Cambria Math" panose="02040503050406030204" pitchFamily="18" charset="0"/>
                            </a:rPr>
                            <m:t>𝐼𝑛𝑣𝑒𝑟𝑠𝑖</m:t>
                          </m:r>
                          <m:r>
                            <a:rPr lang="es-ES" i="0">
                              <a:latin typeface="Cambria Math" panose="02040503050406030204" pitchFamily="18" charset="0"/>
                            </a:rPr>
                            <m:t>ó</m:t>
                          </m:r>
                          <m:r>
                            <a:rPr lang="es-ES" i="1">
                              <a:latin typeface="Cambria Math" panose="02040503050406030204" pitchFamily="18" charset="0"/>
                            </a:rPr>
                            <m:t>𝑛</m:t>
                          </m:r>
                          <m:r>
                            <a:rPr lang="es-ES" i="0">
                              <a:latin typeface="Cambria Math" panose="02040503050406030204" pitchFamily="18" charset="0"/>
                            </a:rPr>
                            <m:t> </m:t>
                          </m:r>
                          <m:r>
                            <a:rPr lang="es-ES" i="1">
                              <a:latin typeface="Cambria Math" panose="02040503050406030204" pitchFamily="18" charset="0"/>
                            </a:rPr>
                            <m:t>𝐼𝑛𝑖𝑐𝑖𝑎𝑙</m:t>
                          </m:r>
                        </m:num>
                        <m:den>
                          <m:r>
                            <a:rPr lang="es-ES" i="1">
                              <a:latin typeface="Cambria Math" panose="02040503050406030204" pitchFamily="18" charset="0"/>
                            </a:rPr>
                            <m:t>𝑆𝑢𝑚𝑎</m:t>
                          </m:r>
                          <m:r>
                            <a:rPr lang="es-ES" i="0">
                              <a:latin typeface="Cambria Math" panose="02040503050406030204" pitchFamily="18" charset="0"/>
                            </a:rPr>
                            <m:t> </m:t>
                          </m:r>
                          <m:r>
                            <a:rPr lang="es-ES" i="1">
                              <a:latin typeface="Cambria Math" panose="02040503050406030204" pitchFamily="18" charset="0"/>
                            </a:rPr>
                            <m:t>𝑃𝑟𝑜𝑚𝑒𝑑𝑖𝑜</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𝑙𝑎𝑠</m:t>
                          </m:r>
                          <m:r>
                            <a:rPr lang="es-ES" i="0">
                              <a:latin typeface="Cambria Math" panose="02040503050406030204" pitchFamily="18" charset="0"/>
                            </a:rPr>
                            <m:t> </m:t>
                          </m:r>
                          <m:r>
                            <a:rPr lang="es-ES" i="1">
                              <a:latin typeface="Cambria Math" panose="02040503050406030204" pitchFamily="18" charset="0"/>
                            </a:rPr>
                            <m:t>𝑢𝑡𝑖𝑙𝑖𝑑𝑎𝑑𝑒𝑠</m:t>
                          </m:r>
                          <m:r>
                            <a:rPr lang="es-ES" i="0">
                              <a:latin typeface="Cambria Math" panose="02040503050406030204" pitchFamily="18" charset="0"/>
                            </a:rPr>
                            <m:t> </m:t>
                          </m:r>
                          <m:r>
                            <a:rPr lang="es-ES" i="1">
                              <a:latin typeface="Cambria Math" panose="02040503050406030204" pitchFamily="18" charset="0"/>
                            </a:rPr>
                            <m:t>𝑑𝑒𝑙</m:t>
                          </m:r>
                          <m:r>
                            <a:rPr lang="es-ES" i="0">
                              <a:latin typeface="Cambria Math" panose="02040503050406030204" pitchFamily="18" charset="0"/>
                            </a:rPr>
                            <m:t> </m:t>
                          </m:r>
                          <m:r>
                            <a:rPr lang="es-ES" i="1">
                              <a:latin typeface="Cambria Math" panose="02040503050406030204" pitchFamily="18" charset="0"/>
                            </a:rPr>
                            <m:t>𝑃𝑟𝑜𝑦𝑒𝑐𝑡𝑜</m:t>
                          </m:r>
                        </m:den>
                      </m:f>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1994824" y="1223382"/>
                <a:ext cx="5801268" cy="666914"/>
              </a:xfrm>
              <a:prstGeom prst="rect">
                <a:avLst/>
              </a:prstGeom>
              <a:blipFill rotWithShape="0">
                <a:blip r:embed="rId3"/>
                <a:stretch>
                  <a:fillRect/>
                </a:stretch>
              </a:blipFill>
            </p:spPr>
            <p:txBody>
              <a:bodyPr/>
              <a:lstStyle/>
              <a:p>
                <a:r>
                  <a:rPr lang="es-ES">
                    <a:noFill/>
                  </a:rPr>
                  <a:t> </a:t>
                </a:r>
              </a:p>
            </p:txBody>
          </p:sp>
        </mc:Fallback>
      </mc:AlternateContent>
      <p:graphicFrame>
        <p:nvGraphicFramePr>
          <p:cNvPr id="8" name="Tabla 7"/>
          <p:cNvGraphicFramePr>
            <a:graphicFrameLocks noGrp="1"/>
          </p:cNvGraphicFramePr>
          <p:nvPr>
            <p:extLst>
              <p:ext uri="{D42A27DB-BD31-4B8C-83A1-F6EECF244321}">
                <p14:modId xmlns:p14="http://schemas.microsoft.com/office/powerpoint/2010/main" val="3409732788"/>
              </p:ext>
            </p:extLst>
          </p:nvPr>
        </p:nvGraphicFramePr>
        <p:xfrm>
          <a:off x="2212166" y="2129083"/>
          <a:ext cx="5247413" cy="1747261"/>
        </p:xfrm>
        <a:graphic>
          <a:graphicData uri="http://schemas.openxmlformats.org/drawingml/2006/table">
            <a:tbl>
              <a:tblPr firstRow="1" firstCol="1" bandRow="1">
                <a:tableStyleId>{5C22544A-7EE6-4342-B048-85BDC9FD1C3A}</a:tableStyleId>
              </a:tblPr>
              <a:tblGrid>
                <a:gridCol w="1855577"/>
                <a:gridCol w="1078576"/>
                <a:gridCol w="1156630"/>
                <a:gridCol w="1156630"/>
              </a:tblGrid>
              <a:tr h="270602">
                <a:tc rowSpan="2">
                  <a:txBody>
                    <a:bodyPr/>
                    <a:lstStyle/>
                    <a:p>
                      <a:pPr marL="0" indent="0" algn="ctr">
                        <a:lnSpc>
                          <a:spcPct val="150000"/>
                        </a:lnSpc>
                        <a:spcAft>
                          <a:spcPts val="0"/>
                        </a:spcAft>
                      </a:pPr>
                      <a:r>
                        <a:rPr lang="es-ES" sz="1400" dirty="0">
                          <a:solidFill>
                            <a:schemeClr val="tx1"/>
                          </a:solidFill>
                          <a:effectLst/>
                        </a:rPr>
                        <a:t>Escenario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252095" algn="ctr">
                        <a:lnSpc>
                          <a:spcPct val="150000"/>
                        </a:lnSpc>
                        <a:spcAft>
                          <a:spcPts val="0"/>
                        </a:spcAft>
                      </a:pPr>
                      <a:r>
                        <a:rPr lang="es-ES" sz="1400" dirty="0">
                          <a:solidFill>
                            <a:schemeClr val="tx1"/>
                          </a:solidFill>
                          <a:effectLst/>
                        </a:rPr>
                        <a:t>PRC</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252095" algn="ctr">
                        <a:lnSpc>
                          <a:spcPct val="150000"/>
                        </a:lnSpc>
                        <a:spcAft>
                          <a:spcPts val="0"/>
                        </a:spcAft>
                      </a:pPr>
                      <a:r>
                        <a:rPr lang="es-ES" sz="1400">
                          <a:solidFill>
                            <a:schemeClr val="tx1"/>
                          </a:solidFill>
                          <a:effectLst/>
                        </a:rPr>
                        <a:t>TIEMPO</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579022">
                <a:tc vMerge="1">
                  <a:txBody>
                    <a:bodyPr/>
                    <a:lstStyle/>
                    <a:p>
                      <a:endParaRPr lang="es-ES"/>
                    </a:p>
                  </a:txBody>
                  <a:tcPr/>
                </a:tc>
                <a:tc vMerge="1">
                  <a:txBody>
                    <a:bodyPr/>
                    <a:lstStyle/>
                    <a:p>
                      <a:endParaRPr lang="es-ES"/>
                    </a:p>
                  </a:txBody>
                  <a:tcPr/>
                </a:tc>
                <a:tc>
                  <a:txBody>
                    <a:bodyPr/>
                    <a:lstStyle/>
                    <a:p>
                      <a:pPr indent="252095" algn="ctr">
                        <a:lnSpc>
                          <a:spcPct val="150000"/>
                        </a:lnSpc>
                        <a:spcAft>
                          <a:spcPts val="0"/>
                        </a:spcAft>
                      </a:pPr>
                      <a:r>
                        <a:rPr lang="es-ES" sz="1400">
                          <a:solidFill>
                            <a:schemeClr val="tx1"/>
                          </a:solidFill>
                          <a:effectLst/>
                        </a:rPr>
                        <a:t>Años</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a:solidFill>
                            <a:schemeClr val="tx1"/>
                          </a:solidFill>
                          <a:effectLst/>
                        </a:rPr>
                        <a:t>Meses</a:t>
                      </a:r>
                      <a:endParaRPr lang="es-E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887442">
                <a:tc>
                  <a:txBody>
                    <a:bodyPr/>
                    <a:lstStyle/>
                    <a:p>
                      <a:pPr marL="0" indent="0" algn="l">
                        <a:lnSpc>
                          <a:spcPct val="150000"/>
                        </a:lnSpc>
                        <a:spcAft>
                          <a:spcPts val="0"/>
                        </a:spcAft>
                      </a:pPr>
                      <a:r>
                        <a:rPr lang="es-ES" sz="1400" dirty="0">
                          <a:solidFill>
                            <a:schemeClr val="tx1"/>
                          </a:solidFill>
                          <a:effectLst/>
                        </a:rPr>
                        <a:t>Con financiamiento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smtClean="0">
                          <a:solidFill>
                            <a:schemeClr val="tx1"/>
                          </a:solidFill>
                          <a:effectLst/>
                          <a:latin typeface="+mn-lt"/>
                          <a:ea typeface="+mn-ea"/>
                          <a:cs typeface="+mn-cs"/>
                        </a:rPr>
                        <a:t>0,84</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S" sz="1400" dirty="0" smtClean="0">
                          <a:solidFill>
                            <a:schemeClr val="tx1"/>
                          </a:solidFill>
                          <a:effectLst/>
                          <a:latin typeface="+mn-lt"/>
                          <a:ea typeface="+mn-ea"/>
                          <a:cs typeface="+mn-cs"/>
                        </a:rPr>
                        <a:t>8</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0" name="Título 1"/>
          <p:cNvSpPr>
            <a:spLocks noGrp="1"/>
          </p:cNvSpPr>
          <p:nvPr>
            <p:ph type="title"/>
          </p:nvPr>
        </p:nvSpPr>
        <p:spPr>
          <a:xfrm>
            <a:off x="597124" y="4138863"/>
            <a:ext cx="8596668" cy="1320800"/>
          </a:xfrm>
        </p:spPr>
        <p:txBody>
          <a:bodyPr/>
          <a:lstStyle/>
          <a:p>
            <a:r>
              <a:rPr lang="es-ES" dirty="0" smtClean="0"/>
              <a:t>Rentabilidad </a:t>
            </a:r>
            <a:r>
              <a:rPr lang="es-ES" dirty="0"/>
              <a:t>Promedio</a:t>
            </a:r>
          </a:p>
        </p:txBody>
      </p:sp>
      <p:graphicFrame>
        <p:nvGraphicFramePr>
          <p:cNvPr id="11" name="Tabla 10"/>
          <p:cNvGraphicFramePr>
            <a:graphicFrameLocks noGrp="1"/>
          </p:cNvGraphicFramePr>
          <p:nvPr>
            <p:extLst>
              <p:ext uri="{D42A27DB-BD31-4B8C-83A1-F6EECF244321}">
                <p14:modId xmlns:p14="http://schemas.microsoft.com/office/powerpoint/2010/main" val="3245947380"/>
              </p:ext>
            </p:extLst>
          </p:nvPr>
        </p:nvGraphicFramePr>
        <p:xfrm>
          <a:off x="753979" y="4815178"/>
          <a:ext cx="7331241" cy="1521454"/>
        </p:xfrm>
        <a:graphic>
          <a:graphicData uri="http://schemas.openxmlformats.org/drawingml/2006/table">
            <a:tbl>
              <a:tblPr firstRow="1" firstCol="1" bandRow="1">
                <a:tableStyleId>{5C22544A-7EE6-4342-B048-85BDC9FD1C3A}</a:tableStyleId>
              </a:tblPr>
              <a:tblGrid>
                <a:gridCol w="2463348"/>
                <a:gridCol w="1532109"/>
                <a:gridCol w="1584497"/>
                <a:gridCol w="1751287"/>
              </a:tblGrid>
              <a:tr h="760727">
                <a:tc>
                  <a:txBody>
                    <a:bodyPr/>
                    <a:lstStyle/>
                    <a:p>
                      <a:pPr indent="252095" algn="ctr">
                        <a:lnSpc>
                          <a:spcPct val="150000"/>
                        </a:lnSpc>
                        <a:spcAft>
                          <a:spcPts val="0"/>
                        </a:spcAft>
                      </a:pPr>
                      <a:r>
                        <a:rPr lang="es-ES" sz="1400" dirty="0">
                          <a:solidFill>
                            <a:schemeClr val="tx1"/>
                          </a:solidFill>
                          <a:effectLst/>
                        </a:rPr>
                        <a:t>Escenario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Promedio De </a:t>
                      </a:r>
                      <a:r>
                        <a:rPr lang="es-ES" sz="1400" dirty="0" smtClean="0">
                          <a:solidFill>
                            <a:schemeClr val="tx1"/>
                          </a:solidFill>
                          <a:effectLst/>
                        </a:rPr>
                        <a:t>Flujo (a)</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a:solidFill>
                            <a:schemeClr val="tx1"/>
                          </a:solidFill>
                          <a:effectLst/>
                        </a:rPr>
                        <a:t>Inversión </a:t>
                      </a:r>
                      <a:r>
                        <a:rPr lang="es-ES" sz="1400" dirty="0" smtClean="0">
                          <a:solidFill>
                            <a:schemeClr val="tx1"/>
                          </a:solidFill>
                          <a:effectLst/>
                        </a:rPr>
                        <a:t>Inicial (b)</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S" sz="1400" dirty="0" smtClean="0">
                          <a:solidFill>
                            <a:schemeClr val="tx1"/>
                          </a:solidFill>
                          <a:effectLst/>
                        </a:rPr>
                        <a:t>RP= (a/b)</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760727">
                <a:tc>
                  <a:txBody>
                    <a:bodyPr/>
                    <a:lstStyle/>
                    <a:p>
                      <a:pPr indent="252095" algn="ctr">
                        <a:lnSpc>
                          <a:spcPct val="150000"/>
                        </a:lnSpc>
                        <a:spcAft>
                          <a:spcPts val="0"/>
                        </a:spcAft>
                      </a:pPr>
                      <a:r>
                        <a:rPr lang="es-ES" sz="1400" dirty="0">
                          <a:solidFill>
                            <a:schemeClr val="tx1"/>
                          </a:solidFill>
                          <a:effectLst/>
                        </a:rPr>
                        <a:t>Con financiamiento</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252095" algn="ctr" defTabSz="457200" rtl="0" eaLnBrk="1" fontAlgn="b" latinLnBrk="0" hangingPunct="1">
                        <a:lnSpc>
                          <a:spcPct val="150000"/>
                        </a:lnSpc>
                        <a:spcAft>
                          <a:spcPts val="0"/>
                        </a:spcAft>
                      </a:pPr>
                      <a:r>
                        <a:rPr lang="es-EC" sz="1600"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156,141.98   </a:t>
                      </a:r>
                      <a:endParaRPr lang="es-EC" sz="16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indent="252095" algn="ctr" defTabSz="457200" rtl="0" eaLnBrk="1" fontAlgn="b" latinLnBrk="0" hangingPunct="1">
                        <a:lnSpc>
                          <a:spcPct val="150000"/>
                        </a:lnSpc>
                        <a:spcAft>
                          <a:spcPts val="0"/>
                        </a:spcAft>
                      </a:pPr>
                      <a:r>
                        <a:rPr lang="es-EC" sz="1600"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130,830.57   </a:t>
                      </a:r>
                      <a:endParaRPr lang="es-EC" sz="16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indent="252095" algn="ctr" defTabSz="457200" rtl="0" eaLnBrk="1" fontAlgn="b" latinLnBrk="0" hangingPunct="1">
                        <a:lnSpc>
                          <a:spcPct val="150000"/>
                        </a:lnSpc>
                        <a:spcAft>
                          <a:spcPts val="0"/>
                        </a:spcAft>
                      </a:pPr>
                      <a:r>
                        <a:rPr lang="es-EC" sz="16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s-EC" sz="1600"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1.19   </a:t>
                      </a:r>
                      <a:endParaRPr lang="es-EC" sz="16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3374463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066748651"/>
              </p:ext>
            </p:extLst>
          </p:nvPr>
        </p:nvGraphicFramePr>
        <p:xfrm>
          <a:off x="395806" y="-54592"/>
          <a:ext cx="9225866" cy="691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07686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494568737"/>
              </p:ext>
            </p:extLst>
          </p:nvPr>
        </p:nvGraphicFramePr>
        <p:xfrm>
          <a:off x="0" y="0"/>
          <a:ext cx="1063160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059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77334" y="609600"/>
            <a:ext cx="8596668" cy="721659"/>
          </a:xfrm>
        </p:spPr>
        <p:txBody>
          <a:bodyPr>
            <a:normAutofit/>
          </a:bodyPr>
          <a:lstStyle/>
          <a:p>
            <a:r>
              <a:rPr lang="es-EC" dirty="0" smtClean="0"/>
              <a:t>Características del cacao CORAGRICACE</a:t>
            </a:r>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203312536"/>
              </p:ext>
            </p:extLst>
          </p:nvPr>
        </p:nvGraphicFramePr>
        <p:xfrm>
          <a:off x="1826530" y="1426894"/>
          <a:ext cx="6335835" cy="2083677"/>
        </p:xfrm>
        <a:graphic>
          <a:graphicData uri="http://schemas.openxmlformats.org/drawingml/2006/table">
            <a:tbl>
              <a:tblPr firstRow="1" firstCol="1" bandRow="1">
                <a:tableStyleId>{00A15C55-8517-42AA-B614-E9B94910E393}</a:tableStyleId>
              </a:tblPr>
              <a:tblGrid>
                <a:gridCol w="1691564"/>
                <a:gridCol w="1691564"/>
                <a:gridCol w="1638455"/>
                <a:gridCol w="1314252"/>
              </a:tblGrid>
              <a:tr h="192705">
                <a:tc rowSpan="2">
                  <a:txBody>
                    <a:bodyPr/>
                    <a:lstStyle/>
                    <a:p>
                      <a:pPr algn="ctr">
                        <a:spcAft>
                          <a:spcPts val="0"/>
                        </a:spcAft>
                      </a:pPr>
                      <a:r>
                        <a:rPr lang="es-EC" sz="1200" dirty="0">
                          <a:effectLst/>
                        </a:rPr>
                        <a:t>Variedad</a:t>
                      </a:r>
                      <a:endParaRPr lang="es-EC" sz="1200" b="1"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gridSpan="3">
                  <a:txBody>
                    <a:bodyPr/>
                    <a:lstStyle/>
                    <a:p>
                      <a:pPr algn="ctr">
                        <a:spcAft>
                          <a:spcPts val="0"/>
                        </a:spcAft>
                      </a:pPr>
                      <a:r>
                        <a:rPr lang="es-EC" sz="1200">
                          <a:effectLst/>
                        </a:rPr>
                        <a:t>Características</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s-EC"/>
                    </a:p>
                  </a:txBody>
                  <a:tcPr/>
                </a:tc>
                <a:tc hMerge="1">
                  <a:txBody>
                    <a:bodyPr/>
                    <a:lstStyle/>
                    <a:p>
                      <a:endParaRPr lang="es-EC"/>
                    </a:p>
                  </a:txBody>
                  <a:tcPr/>
                </a:tc>
              </a:tr>
              <a:tr h="385410">
                <a:tc vMerge="1">
                  <a:txBody>
                    <a:bodyPr/>
                    <a:lstStyle/>
                    <a:p>
                      <a:endParaRPr lang="es-EC"/>
                    </a:p>
                  </a:txBody>
                  <a:tcPr/>
                </a:tc>
                <a:tc>
                  <a:txBody>
                    <a:bodyPr/>
                    <a:lstStyle/>
                    <a:p>
                      <a:pPr algn="ctr">
                        <a:spcAft>
                          <a:spcPts val="0"/>
                        </a:spcAft>
                      </a:pPr>
                      <a:r>
                        <a:rPr lang="es-EC" sz="1200">
                          <a:effectLst/>
                        </a:rPr>
                        <a:t>Atributos</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s-EC" sz="1200">
                          <a:effectLst/>
                        </a:rPr>
                        <a:t>Funciones</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s-EC" sz="1200">
                          <a:effectLst/>
                        </a:rPr>
                        <a:t>Ventaja Competitiva</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r>
              <a:tr h="738702">
                <a:tc>
                  <a:txBody>
                    <a:bodyPr/>
                    <a:lstStyle/>
                    <a:p>
                      <a:pPr algn="ctr">
                        <a:spcAft>
                          <a:spcPts val="0"/>
                        </a:spcAft>
                      </a:pPr>
                      <a:r>
                        <a:rPr lang="es-EC" sz="1200">
                          <a:effectLst/>
                        </a:rPr>
                        <a:t>Cacao en grano tipo Nacional Fino de Aroma</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s-EC" sz="1200">
                          <a:effectLst/>
                        </a:rPr>
                        <a:t>Sabor: floral, frutal, nuez, especias.</a:t>
                      </a:r>
                    </a:p>
                    <a:p>
                      <a:pPr algn="ctr">
                        <a:spcAft>
                          <a:spcPts val="0"/>
                        </a:spcAft>
                      </a:pPr>
                      <a:r>
                        <a:rPr lang="es-EC" sz="1200">
                          <a:effectLst/>
                        </a:rPr>
                        <a:t>Optima fermentación</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pt-BR" sz="1200">
                          <a:effectLst/>
                        </a:rPr>
                        <a:t>Para elaborar licor, chocolates gourmet</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s-EC" sz="1200" dirty="0">
                          <a:effectLst/>
                        </a:rPr>
                        <a:t>Cacao aromático reconocido a nivel </a:t>
                      </a:r>
                      <a:r>
                        <a:rPr lang="es-EC" sz="1200" dirty="0" smtClean="0">
                          <a:effectLst/>
                        </a:rPr>
                        <a:t>internacional</a:t>
                      </a:r>
                    </a:p>
                    <a:p>
                      <a:pPr algn="ctr">
                        <a:spcAft>
                          <a:spcPts val="0"/>
                        </a:spcAft>
                      </a:pPr>
                      <a:r>
                        <a:rPr lang="es-EC" sz="1200" dirty="0" smtClean="0">
                          <a:effectLst/>
                        </a:rPr>
                        <a:t>Grano </a:t>
                      </a:r>
                      <a:r>
                        <a:rPr lang="es-EC" sz="1200" dirty="0" err="1" smtClean="0">
                          <a:effectLst/>
                        </a:rPr>
                        <a:t>ASSS</a:t>
                      </a:r>
                      <a:endParaRPr lang="es-EC" sz="1200" b="0" dirty="0">
                        <a:solidFill>
                          <a:srgbClr val="000000"/>
                        </a:solidFill>
                        <a:effectLst/>
                        <a:latin typeface="Arial" panose="020B0604020202020204" pitchFamily="34" charset="0"/>
                        <a:ea typeface="Calibri" panose="020F0502020204030204" pitchFamily="34" charset="0"/>
                      </a:endParaRPr>
                    </a:p>
                  </a:txBody>
                  <a:tcPr marL="68580" marR="68580" marT="0" marB="0" anchor="ctr"/>
                </a:tc>
              </a:tr>
              <a:tr h="591162">
                <a:tc>
                  <a:txBody>
                    <a:bodyPr/>
                    <a:lstStyle/>
                    <a:p>
                      <a:pPr algn="ctr">
                        <a:spcAft>
                          <a:spcPts val="0"/>
                        </a:spcAft>
                      </a:pPr>
                      <a:r>
                        <a:rPr lang="es-EC" sz="1200">
                          <a:effectLst/>
                        </a:rPr>
                        <a:t>Cacao CCN51</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s-EC" sz="1200">
                          <a:effectLst/>
                        </a:rPr>
                        <a:t> </a:t>
                      </a:r>
                    </a:p>
                    <a:p>
                      <a:pPr algn="ctr">
                        <a:spcAft>
                          <a:spcPts val="0"/>
                        </a:spcAft>
                      </a:pPr>
                      <a:r>
                        <a:rPr lang="es-EC" sz="1200">
                          <a:effectLst/>
                        </a:rPr>
                        <a:t>Alto porcentaje de fermentación</a:t>
                      </a:r>
                      <a:endParaRPr lang="es-EC" sz="1200" b="1">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s-EC" sz="1200" dirty="0">
                          <a:effectLst/>
                        </a:rPr>
                        <a:t>Para elaborar licor de cacao y chocolates en general</a:t>
                      </a:r>
                      <a:endParaRPr lang="es-EC" sz="1200" b="1"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s-EC" sz="1200" dirty="0">
                          <a:effectLst/>
                        </a:rPr>
                        <a:t>Grano </a:t>
                      </a:r>
                      <a:r>
                        <a:rPr lang="es-EC" sz="1200" dirty="0" err="1">
                          <a:effectLst/>
                        </a:rPr>
                        <a:t>ASSS</a:t>
                      </a:r>
                      <a:endParaRPr lang="es-EC" sz="1200" b="1" dirty="0">
                        <a:solidFill>
                          <a:srgbClr val="000000"/>
                        </a:solidFill>
                        <a:effectLst/>
                        <a:latin typeface="Arial" panose="020B0604020202020204" pitchFamily="34" charset="0"/>
                        <a:ea typeface="Calibri" panose="020F0502020204030204" pitchFamily="34" charset="0"/>
                      </a:endParaRPr>
                    </a:p>
                  </a:txBody>
                  <a:tcPr marL="68580" marR="68580" marT="0" marB="0" anchor="ctr"/>
                </a:tc>
              </a:tr>
            </a:tbl>
          </a:graphicData>
        </a:graphic>
      </p:graphicFrame>
      <p:sp>
        <p:nvSpPr>
          <p:cNvPr id="7" name="CuadroTexto 6"/>
          <p:cNvSpPr txBox="1"/>
          <p:nvPr/>
        </p:nvSpPr>
        <p:spPr>
          <a:xfrm>
            <a:off x="859488" y="4141694"/>
            <a:ext cx="2470548" cy="369332"/>
          </a:xfrm>
          <a:prstGeom prst="rect">
            <a:avLst/>
          </a:prstGeom>
          <a:noFill/>
        </p:spPr>
        <p:txBody>
          <a:bodyPr wrap="none" rtlCol="0">
            <a:spAutoFit/>
          </a:bodyPr>
          <a:lstStyle/>
          <a:p>
            <a:r>
              <a:rPr lang="es-EC" dirty="0" smtClean="0"/>
              <a:t>Hectáreas Sembradas </a:t>
            </a:r>
            <a:endParaRPr lang="es-EC" dirty="0"/>
          </a:p>
        </p:txBody>
      </p:sp>
      <p:graphicFrame>
        <p:nvGraphicFramePr>
          <p:cNvPr id="8" name="Diagrama 7"/>
          <p:cNvGraphicFramePr/>
          <p:nvPr>
            <p:extLst>
              <p:ext uri="{D42A27DB-BD31-4B8C-83A1-F6EECF244321}">
                <p14:modId xmlns:p14="http://schemas.microsoft.com/office/powerpoint/2010/main" val="938179234"/>
              </p:ext>
            </p:extLst>
          </p:nvPr>
        </p:nvGraphicFramePr>
        <p:xfrm>
          <a:off x="182410" y="4814046"/>
          <a:ext cx="3858067" cy="1559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5368735" y="4141694"/>
            <a:ext cx="2320122" cy="369332"/>
          </a:xfrm>
          <a:prstGeom prst="rect">
            <a:avLst/>
          </a:prstGeom>
          <a:noFill/>
        </p:spPr>
        <p:txBody>
          <a:bodyPr wrap="none" rtlCol="0">
            <a:spAutoFit/>
          </a:bodyPr>
          <a:lstStyle/>
          <a:p>
            <a:r>
              <a:rPr lang="es-EC" dirty="0" smtClean="0"/>
              <a:t>Rendimiento por Ha.</a:t>
            </a:r>
            <a:endParaRPr lang="es-EC" dirty="0"/>
          </a:p>
        </p:txBody>
      </p:sp>
      <p:graphicFrame>
        <p:nvGraphicFramePr>
          <p:cNvPr id="11" name="Diagrama 10"/>
          <p:cNvGraphicFramePr/>
          <p:nvPr>
            <p:extLst>
              <p:ext uri="{D42A27DB-BD31-4B8C-83A1-F6EECF244321}">
                <p14:modId xmlns:p14="http://schemas.microsoft.com/office/powerpoint/2010/main" val="1378484512"/>
              </p:ext>
            </p:extLst>
          </p:nvPr>
        </p:nvGraphicFramePr>
        <p:xfrm>
          <a:off x="4478866" y="4881282"/>
          <a:ext cx="4099860" cy="15867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86261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4334" y="114300"/>
            <a:ext cx="8596668" cy="1320800"/>
          </a:xfrm>
        </p:spPr>
        <p:txBody>
          <a:bodyPr/>
          <a:lstStyle/>
          <a:p>
            <a:pPr algn="ctr"/>
            <a:r>
              <a:rPr lang="es-ES_tradnl" dirty="0" smtClean="0"/>
              <a:t>INVESTIGACIÓN DE MERCADO</a:t>
            </a:r>
            <a:endParaRPr lang="es-ES"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4173721177"/>
              </p:ext>
            </p:extLst>
          </p:nvPr>
        </p:nvGraphicFramePr>
        <p:xfrm>
          <a:off x="1066800" y="533400"/>
          <a:ext cx="121793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upo 12"/>
          <p:cNvGrpSpPr/>
          <p:nvPr/>
        </p:nvGrpSpPr>
        <p:grpSpPr>
          <a:xfrm>
            <a:off x="-546101" y="2197620"/>
            <a:ext cx="4989227" cy="3741920"/>
            <a:chOff x="-406401" y="2273820"/>
            <a:chExt cx="4989227" cy="3741920"/>
          </a:xfrm>
        </p:grpSpPr>
        <p:pic>
          <p:nvPicPr>
            <p:cNvPr id="2058" name="Picture 10" descr="http://0.bodasl.com/jpg/notas/estadisticas-boda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401" y="2273820"/>
              <a:ext cx="4989227" cy="3741920"/>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rot="21171914">
              <a:off x="2088212" y="3406116"/>
              <a:ext cx="1587500" cy="738664"/>
            </a:xfrm>
            <a:prstGeom prst="rect">
              <a:avLst/>
            </a:prstGeom>
          </p:spPr>
          <p:txBody>
            <a:bodyPr wrap="square">
              <a:spAutoFit/>
            </a:bodyPr>
            <a:lstStyle/>
            <a:p>
              <a:pPr algn="ctr"/>
              <a:r>
                <a:rPr lang="es-EC" sz="1400" b="1" spc="50" dirty="0" smtClean="0">
                  <a:ln w="0"/>
                  <a:effectLst>
                    <a:innerShdw blurRad="63500" dist="50800" dir="13500000">
                      <a:srgbClr val="000000">
                        <a:alpha val="50000"/>
                      </a:srgbClr>
                    </a:innerShdw>
                  </a:effectLst>
                </a:rPr>
                <a:t>147 ENCUESTAS</a:t>
              </a:r>
            </a:p>
            <a:p>
              <a:pPr algn="ctr"/>
              <a:r>
                <a:rPr lang="es-EC" sz="1400" b="1" spc="50" dirty="0" smtClean="0">
                  <a:ln w="0"/>
                  <a:effectLst>
                    <a:innerShdw blurRad="63500" dist="50800" dir="13500000">
                      <a:srgbClr val="000000">
                        <a:alpha val="50000"/>
                      </a:srgbClr>
                    </a:innerShdw>
                  </a:effectLst>
                </a:rPr>
                <a:t>A LOS SOCIOS</a:t>
              </a:r>
            </a:p>
            <a:p>
              <a:pPr algn="ctr"/>
              <a:r>
                <a:rPr lang="es-EC" sz="1400" b="1" spc="50" dirty="0" smtClean="0">
                  <a:ln w="0"/>
                  <a:effectLst>
                    <a:innerShdw blurRad="63500" dist="50800" dir="13500000">
                      <a:srgbClr val="000000">
                        <a:alpha val="50000"/>
                      </a:srgbClr>
                    </a:innerShdw>
                  </a:effectLst>
                </a:rPr>
                <a:t>PRODUCTORES</a:t>
              </a:r>
              <a:endParaRPr lang="es-ES" sz="1400" b="1" spc="50" dirty="0">
                <a:ln w="0"/>
                <a:effectLst>
                  <a:innerShdw blurRad="63500" dist="50800" dir="13500000">
                    <a:srgbClr val="000000">
                      <a:alpha val="50000"/>
                    </a:srgbClr>
                  </a:innerShdw>
                </a:effectLst>
              </a:endParaRPr>
            </a:p>
          </p:txBody>
        </p:sp>
      </p:grpSp>
      <p:sp>
        <p:nvSpPr>
          <p:cNvPr id="19" name="Título 1"/>
          <p:cNvSpPr txBox="1">
            <a:spLocks/>
          </p:cNvSpPr>
          <p:nvPr/>
        </p:nvSpPr>
        <p:spPr>
          <a:xfrm>
            <a:off x="804334" y="7747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dirty="0" smtClean="0"/>
              <a:t>Resultados de Encuestas</a:t>
            </a:r>
            <a:endParaRPr lang="es-ES" dirty="0"/>
          </a:p>
        </p:txBody>
      </p:sp>
    </p:spTree>
    <p:extLst>
      <p:ext uri="{BB962C8B-B14F-4D97-AF65-F5344CB8AC3E}">
        <p14:creationId xmlns:p14="http://schemas.microsoft.com/office/powerpoint/2010/main" val="1765652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Diagnóstico CORAGRICACE</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57569211"/>
              </p:ext>
            </p:extLst>
          </p:nvPr>
        </p:nvGraphicFramePr>
        <p:xfrm>
          <a:off x="914400" y="1270000"/>
          <a:ext cx="8686800" cy="5602366"/>
        </p:xfrm>
        <a:graphic>
          <a:graphicData uri="http://schemas.openxmlformats.org/drawingml/2006/table">
            <a:tbl>
              <a:tblPr firstRow="1" firstCol="1" bandRow="1">
                <a:tableStyleId>{85BE263C-DBD7-4A20-BB59-AAB30ACAA65A}</a:tableStyleId>
              </a:tblPr>
              <a:tblGrid>
                <a:gridCol w="4475018"/>
                <a:gridCol w="4211782"/>
              </a:tblGrid>
              <a:tr h="252598">
                <a:tc>
                  <a:txBody>
                    <a:bodyPr/>
                    <a:lstStyle/>
                    <a:p>
                      <a:pPr indent="252095" algn="ctr">
                        <a:lnSpc>
                          <a:spcPct val="150000"/>
                        </a:lnSpc>
                        <a:spcAft>
                          <a:spcPts val="0"/>
                        </a:spcAft>
                      </a:pPr>
                      <a:r>
                        <a:rPr lang="es-ES" sz="2800" b="1" dirty="0" smtClean="0">
                          <a:effectLst/>
                        </a:rPr>
                        <a:t>F</a:t>
                      </a:r>
                      <a:r>
                        <a:rPr lang="es-ES" sz="1200" b="1" dirty="0" smtClean="0">
                          <a:effectLst/>
                        </a:rPr>
                        <a:t>ORTALEZAS</a:t>
                      </a:r>
                      <a:endParaRPr lang="es-ES" sz="1200" b="1" dirty="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tc>
                  <a:txBody>
                    <a:bodyPr/>
                    <a:lstStyle/>
                    <a:p>
                      <a:pPr indent="252095" algn="ctr">
                        <a:lnSpc>
                          <a:spcPct val="150000"/>
                        </a:lnSpc>
                        <a:spcAft>
                          <a:spcPts val="0"/>
                        </a:spcAft>
                      </a:pPr>
                      <a:r>
                        <a:rPr lang="es-ES" sz="2800" b="1" dirty="0" smtClean="0">
                          <a:effectLst/>
                        </a:rPr>
                        <a:t>O</a:t>
                      </a:r>
                      <a:r>
                        <a:rPr lang="es-ES" sz="1200" b="1" dirty="0" smtClean="0">
                          <a:effectLst/>
                        </a:rPr>
                        <a:t>PORTUNIDADES</a:t>
                      </a:r>
                      <a:endParaRPr lang="es-ES" sz="1200" b="1" dirty="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L w="28575" cap="flat" cmpd="sng" algn="ctr">
                      <a:solidFill>
                        <a:schemeClr val="tx1"/>
                      </a:solidFill>
                      <a:prstDash val="solid"/>
                      <a:round/>
                      <a:headEnd type="none" w="med" len="med"/>
                      <a:tailEnd type="none" w="med" len="med"/>
                    </a:lnL>
                    <a:solidFill>
                      <a:srgbClr val="92D050"/>
                    </a:solidFill>
                  </a:tcPr>
                </a:tc>
              </a:tr>
              <a:tr h="1291049">
                <a:tc>
                  <a:txBody>
                    <a:bodyPr/>
                    <a:lstStyle/>
                    <a:p>
                      <a:pPr marL="342900" lvl="0" indent="-342900" algn="just">
                        <a:lnSpc>
                          <a:spcPct val="150000"/>
                        </a:lnSpc>
                        <a:spcAft>
                          <a:spcPts val="0"/>
                        </a:spcAft>
                        <a:buFont typeface="+mj-lt"/>
                        <a:buAutoNum type="arabicPeriod"/>
                      </a:pPr>
                      <a:r>
                        <a:rPr lang="es-ES" sz="1200" dirty="0">
                          <a:solidFill>
                            <a:schemeClr val="tx1"/>
                          </a:solidFill>
                          <a:effectLst/>
                        </a:rPr>
                        <a:t>Productores de cacao Nacional fino de aroma</a:t>
                      </a:r>
                    </a:p>
                    <a:p>
                      <a:pPr marL="342900" lvl="0" indent="-342900" algn="just">
                        <a:lnSpc>
                          <a:spcPct val="150000"/>
                        </a:lnSpc>
                        <a:spcAft>
                          <a:spcPts val="0"/>
                        </a:spcAft>
                        <a:buFont typeface="+mj-lt"/>
                        <a:buAutoNum type="arabicPeriod"/>
                      </a:pPr>
                      <a:r>
                        <a:rPr lang="es-ES" sz="1200" dirty="0">
                          <a:solidFill>
                            <a:schemeClr val="tx1"/>
                          </a:solidFill>
                          <a:effectLst/>
                        </a:rPr>
                        <a:t>Productores con alta incentivación</a:t>
                      </a:r>
                    </a:p>
                    <a:p>
                      <a:pPr marL="342900" lvl="0" indent="-342900" algn="just">
                        <a:lnSpc>
                          <a:spcPct val="150000"/>
                        </a:lnSpc>
                        <a:spcAft>
                          <a:spcPts val="0"/>
                        </a:spcAft>
                        <a:buFont typeface="+mj-lt"/>
                        <a:buAutoNum type="arabicPeriod"/>
                      </a:pPr>
                      <a:r>
                        <a:rPr lang="es-ES" sz="1200" dirty="0">
                          <a:solidFill>
                            <a:schemeClr val="tx1"/>
                          </a:solidFill>
                          <a:effectLst/>
                        </a:rPr>
                        <a:t>Tienen buena capacitación</a:t>
                      </a:r>
                    </a:p>
                    <a:p>
                      <a:pPr marL="342900" lvl="0" indent="-342900" algn="just">
                        <a:lnSpc>
                          <a:spcPct val="150000"/>
                        </a:lnSpc>
                        <a:spcAft>
                          <a:spcPts val="0"/>
                        </a:spcAft>
                        <a:buFont typeface="+mj-lt"/>
                        <a:buAutoNum type="arabicPeriod"/>
                      </a:pPr>
                      <a:r>
                        <a:rPr lang="es-ES" sz="1200" dirty="0">
                          <a:solidFill>
                            <a:schemeClr val="tx1"/>
                          </a:solidFill>
                          <a:effectLst/>
                        </a:rPr>
                        <a:t>Constituida como una organización </a:t>
                      </a:r>
                      <a:r>
                        <a:rPr lang="es-ES" sz="1200" dirty="0" smtClean="0">
                          <a:solidFill>
                            <a:schemeClr val="tx1"/>
                          </a:solidFill>
                          <a:effectLst/>
                        </a:rPr>
                        <a:t>jurídica</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20000"/>
                        <a:lumOff val="80000"/>
                        <a:alpha val="50000"/>
                      </a:schemeClr>
                    </a:solidFill>
                  </a:tcPr>
                </a:tc>
                <a:tc>
                  <a:txBody>
                    <a:bodyPr/>
                    <a:lstStyle/>
                    <a:p>
                      <a:pPr marL="342900" lvl="0" indent="-342900" algn="just">
                        <a:lnSpc>
                          <a:spcPct val="150000"/>
                        </a:lnSpc>
                        <a:spcAft>
                          <a:spcPts val="0"/>
                        </a:spcAft>
                        <a:buFont typeface="+mj-lt"/>
                        <a:buAutoNum type="arabicPeriod"/>
                      </a:pPr>
                      <a:r>
                        <a:rPr lang="es-ES" sz="1200" b="1" dirty="0">
                          <a:solidFill>
                            <a:schemeClr val="tx1"/>
                          </a:solidFill>
                          <a:effectLst/>
                        </a:rPr>
                        <a:t>Demanda mundial creciente de cacao fino de aroma</a:t>
                      </a:r>
                    </a:p>
                    <a:p>
                      <a:pPr marL="342900" lvl="0" indent="-342900" algn="just">
                        <a:lnSpc>
                          <a:spcPct val="150000"/>
                        </a:lnSpc>
                        <a:spcAft>
                          <a:spcPts val="0"/>
                        </a:spcAft>
                        <a:buFont typeface="+mj-lt"/>
                        <a:buAutoNum type="arabicPeriod"/>
                      </a:pPr>
                      <a:r>
                        <a:rPr lang="es-ES" sz="1200" b="1" dirty="0">
                          <a:solidFill>
                            <a:schemeClr val="tx1"/>
                          </a:solidFill>
                          <a:effectLst/>
                        </a:rPr>
                        <a:t>Apoyo Gubernamental: MAGAP</a:t>
                      </a:r>
                    </a:p>
                    <a:p>
                      <a:pPr marL="342900" lvl="0" indent="-342900" algn="just">
                        <a:lnSpc>
                          <a:spcPct val="150000"/>
                        </a:lnSpc>
                        <a:spcAft>
                          <a:spcPts val="0"/>
                        </a:spcAft>
                        <a:buFont typeface="+mj-lt"/>
                        <a:buAutoNum type="arabicPeriod"/>
                      </a:pPr>
                      <a:r>
                        <a:rPr lang="es-ES" sz="1200" b="1" dirty="0">
                          <a:solidFill>
                            <a:schemeClr val="tx1"/>
                          </a:solidFill>
                          <a:effectLst/>
                        </a:rPr>
                        <a:t>Apoyo interinstitucional: INIAP</a:t>
                      </a:r>
                    </a:p>
                    <a:p>
                      <a:pPr indent="252095" algn="just">
                        <a:lnSpc>
                          <a:spcPct val="150000"/>
                        </a:lnSpc>
                        <a:spcAft>
                          <a:spcPts val="0"/>
                        </a:spcAft>
                      </a:pPr>
                      <a:r>
                        <a:rPr lang="es-ES" sz="1200" dirty="0">
                          <a:effectLst/>
                        </a:rPr>
                        <a:t> </a:t>
                      </a:r>
                      <a:endParaRPr lang="es-ES" sz="1200" dirty="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1">
                        <a:lumMod val="20000"/>
                        <a:lumOff val="80000"/>
                        <a:alpha val="50000"/>
                      </a:schemeClr>
                    </a:solidFill>
                  </a:tcPr>
                </a:tc>
              </a:tr>
              <a:tr h="252598">
                <a:tc>
                  <a:txBody>
                    <a:bodyPr/>
                    <a:lstStyle/>
                    <a:p>
                      <a:pPr indent="252095" algn="ctr">
                        <a:lnSpc>
                          <a:spcPct val="150000"/>
                        </a:lnSpc>
                        <a:spcAft>
                          <a:spcPts val="0"/>
                        </a:spcAft>
                      </a:pPr>
                      <a:r>
                        <a:rPr lang="es-ES" sz="2800" dirty="0" smtClean="0">
                          <a:effectLst/>
                        </a:rPr>
                        <a:t>D</a:t>
                      </a:r>
                      <a:r>
                        <a:rPr lang="es-ES" sz="1200" dirty="0" smtClean="0">
                          <a:effectLst/>
                        </a:rPr>
                        <a:t>EBILIDADES</a:t>
                      </a:r>
                      <a:endParaRPr lang="es-ES" sz="1200" dirty="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c>
                  <a:txBody>
                    <a:bodyPr/>
                    <a:lstStyle/>
                    <a:p>
                      <a:pPr indent="252095" algn="ctr">
                        <a:lnSpc>
                          <a:spcPct val="150000"/>
                        </a:lnSpc>
                        <a:spcAft>
                          <a:spcPts val="0"/>
                        </a:spcAft>
                      </a:pPr>
                      <a:r>
                        <a:rPr lang="es-ES" sz="2800" dirty="0" smtClean="0">
                          <a:solidFill>
                            <a:schemeClr val="bg1"/>
                          </a:solidFill>
                          <a:effectLst/>
                        </a:rPr>
                        <a:t>A</a:t>
                      </a:r>
                      <a:r>
                        <a:rPr lang="es-ES" sz="1200" dirty="0" smtClean="0">
                          <a:solidFill>
                            <a:schemeClr val="bg1"/>
                          </a:solidFill>
                          <a:effectLst/>
                        </a:rPr>
                        <a:t>MENAZAS</a:t>
                      </a:r>
                      <a:endParaRPr lang="es-E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tr>
              <a:tr h="3031157">
                <a:tc>
                  <a:txBody>
                    <a:bodyPr/>
                    <a:lstStyle/>
                    <a:p>
                      <a:pPr marL="342900" lvl="0" indent="-342900" algn="just">
                        <a:lnSpc>
                          <a:spcPct val="150000"/>
                        </a:lnSpc>
                        <a:spcAft>
                          <a:spcPts val="0"/>
                        </a:spcAft>
                        <a:buFont typeface="+mj-lt"/>
                        <a:buAutoNum type="arabicPeriod"/>
                      </a:pPr>
                      <a:r>
                        <a:rPr lang="es-ES" sz="1200" dirty="0">
                          <a:solidFill>
                            <a:schemeClr val="tx1"/>
                          </a:solidFill>
                          <a:effectLst/>
                        </a:rPr>
                        <a:t>Falta toma decisiones</a:t>
                      </a:r>
                    </a:p>
                    <a:p>
                      <a:pPr marL="342900" lvl="0" indent="-342900" algn="just">
                        <a:lnSpc>
                          <a:spcPct val="150000"/>
                        </a:lnSpc>
                        <a:spcAft>
                          <a:spcPts val="0"/>
                        </a:spcAft>
                        <a:buFont typeface="+mj-lt"/>
                        <a:buAutoNum type="arabicPeriod"/>
                      </a:pPr>
                      <a:r>
                        <a:rPr lang="es-ES" sz="1200" dirty="0">
                          <a:solidFill>
                            <a:schemeClr val="tx1"/>
                          </a:solidFill>
                          <a:effectLst/>
                        </a:rPr>
                        <a:t>Baja productividad</a:t>
                      </a:r>
                    </a:p>
                    <a:p>
                      <a:pPr marL="342900" lvl="0" indent="-342900" algn="just">
                        <a:lnSpc>
                          <a:spcPct val="150000"/>
                        </a:lnSpc>
                        <a:spcAft>
                          <a:spcPts val="0"/>
                        </a:spcAft>
                        <a:buFont typeface="+mj-lt"/>
                        <a:buAutoNum type="arabicPeriod"/>
                      </a:pPr>
                      <a:r>
                        <a:rPr lang="es-ES" sz="1200" dirty="0">
                          <a:solidFill>
                            <a:schemeClr val="tx1"/>
                          </a:solidFill>
                          <a:effectLst/>
                        </a:rPr>
                        <a:t>Mezcla de variedades de cacao </a:t>
                      </a:r>
                      <a:endParaRPr lang="es-ES" sz="1200" dirty="0" smtClean="0">
                        <a:solidFill>
                          <a:schemeClr val="tx1"/>
                        </a:solidFill>
                        <a:effectLst/>
                      </a:endParaRPr>
                    </a:p>
                    <a:p>
                      <a:pPr marL="342900" lvl="0" indent="-342900" algn="just">
                        <a:lnSpc>
                          <a:spcPct val="150000"/>
                        </a:lnSpc>
                        <a:spcAft>
                          <a:spcPts val="0"/>
                        </a:spcAft>
                        <a:buFont typeface="+mj-lt"/>
                        <a:buAutoNum type="arabicPeriod"/>
                      </a:pPr>
                      <a:r>
                        <a:rPr lang="es-ES" sz="1200" dirty="0" smtClean="0">
                          <a:solidFill>
                            <a:schemeClr val="tx1"/>
                          </a:solidFill>
                          <a:effectLst/>
                        </a:rPr>
                        <a:t>Limitación </a:t>
                      </a:r>
                      <a:r>
                        <a:rPr lang="es-ES" sz="1200" dirty="0">
                          <a:solidFill>
                            <a:schemeClr val="tx1"/>
                          </a:solidFill>
                          <a:effectLst/>
                        </a:rPr>
                        <a:t>de siembras de cacao nacional </a:t>
                      </a:r>
                      <a:endParaRPr lang="es-ES" sz="1200" dirty="0" smtClean="0">
                        <a:solidFill>
                          <a:schemeClr val="tx1"/>
                        </a:solidFill>
                        <a:effectLst/>
                      </a:endParaRPr>
                    </a:p>
                    <a:p>
                      <a:pPr marL="342900" lvl="0" indent="-342900" algn="just">
                        <a:lnSpc>
                          <a:spcPct val="150000"/>
                        </a:lnSpc>
                        <a:spcAft>
                          <a:spcPts val="0"/>
                        </a:spcAft>
                        <a:buFont typeface="+mj-lt"/>
                        <a:buAutoNum type="arabicPeriod"/>
                      </a:pPr>
                      <a:r>
                        <a:rPr lang="es-ES" sz="1200" dirty="0" smtClean="0">
                          <a:solidFill>
                            <a:schemeClr val="tx1"/>
                          </a:solidFill>
                          <a:effectLst/>
                        </a:rPr>
                        <a:t>Falta </a:t>
                      </a:r>
                      <a:r>
                        <a:rPr lang="es-ES" sz="1200" dirty="0">
                          <a:solidFill>
                            <a:schemeClr val="tx1"/>
                          </a:solidFill>
                          <a:effectLst/>
                        </a:rPr>
                        <a:t>adecuación centro de acopio</a:t>
                      </a:r>
                    </a:p>
                    <a:p>
                      <a:pPr marL="342900" lvl="0" indent="-342900" algn="just">
                        <a:lnSpc>
                          <a:spcPct val="150000"/>
                        </a:lnSpc>
                        <a:spcAft>
                          <a:spcPts val="0"/>
                        </a:spcAft>
                        <a:buFont typeface="+mj-lt"/>
                        <a:buAutoNum type="arabicPeriod"/>
                      </a:pPr>
                      <a:r>
                        <a:rPr lang="es-ES" sz="1200" dirty="0">
                          <a:solidFill>
                            <a:schemeClr val="tx1"/>
                          </a:solidFill>
                          <a:effectLst/>
                        </a:rPr>
                        <a:t>Falta de recursos económicos</a:t>
                      </a:r>
                    </a:p>
                    <a:p>
                      <a:pPr marL="342900" lvl="0" indent="-342900" algn="just">
                        <a:lnSpc>
                          <a:spcPct val="150000"/>
                        </a:lnSpc>
                        <a:spcAft>
                          <a:spcPts val="0"/>
                        </a:spcAft>
                        <a:buFont typeface="+mj-lt"/>
                        <a:buAutoNum type="arabicPeriod"/>
                      </a:pPr>
                      <a:r>
                        <a:rPr lang="es-ES" sz="1200" dirty="0">
                          <a:solidFill>
                            <a:schemeClr val="tx1"/>
                          </a:solidFill>
                          <a:effectLst/>
                        </a:rPr>
                        <a:t>Falta plan de manejo de cultivos</a:t>
                      </a:r>
                    </a:p>
                    <a:p>
                      <a:pPr marL="342900" lvl="0" indent="-342900" algn="just">
                        <a:lnSpc>
                          <a:spcPct val="150000"/>
                        </a:lnSpc>
                        <a:spcAft>
                          <a:spcPts val="0"/>
                        </a:spcAft>
                        <a:buFont typeface="+mj-lt"/>
                        <a:buAutoNum type="arabicPeriod"/>
                      </a:pPr>
                      <a:r>
                        <a:rPr lang="es-ES" sz="1200" dirty="0">
                          <a:solidFill>
                            <a:schemeClr val="tx1"/>
                          </a:solidFill>
                          <a:effectLst/>
                        </a:rPr>
                        <a:t>Falta comunicación interna</a:t>
                      </a:r>
                    </a:p>
                    <a:p>
                      <a:pPr marL="342900" lvl="0" indent="-342900" algn="just">
                        <a:lnSpc>
                          <a:spcPct val="150000"/>
                        </a:lnSpc>
                        <a:spcAft>
                          <a:spcPts val="0"/>
                        </a:spcAft>
                        <a:buFont typeface="+mj-lt"/>
                        <a:buAutoNum type="arabicPeriod"/>
                      </a:pPr>
                      <a:r>
                        <a:rPr lang="es-ES" sz="1200" dirty="0">
                          <a:solidFill>
                            <a:schemeClr val="tx1"/>
                          </a:solidFill>
                          <a:effectLst/>
                        </a:rPr>
                        <a:t>No hay sistemas de riego</a:t>
                      </a:r>
                    </a:p>
                    <a:p>
                      <a:pPr marL="342900" lvl="0" indent="-342900" algn="just">
                        <a:lnSpc>
                          <a:spcPct val="150000"/>
                        </a:lnSpc>
                        <a:spcAft>
                          <a:spcPts val="0"/>
                        </a:spcAft>
                        <a:buFont typeface="+mj-lt"/>
                        <a:buAutoNum type="arabicPeriod"/>
                      </a:pPr>
                      <a:r>
                        <a:rPr lang="es-ES" sz="1200" dirty="0" smtClean="0">
                          <a:solidFill>
                            <a:schemeClr val="tx1"/>
                          </a:solidFill>
                          <a:effectLst/>
                        </a:rPr>
                        <a:t>No</a:t>
                      </a:r>
                      <a:r>
                        <a:rPr lang="es-ES" sz="1200" baseline="0" dirty="0" smtClean="0">
                          <a:solidFill>
                            <a:schemeClr val="tx1"/>
                          </a:solidFill>
                          <a:effectLst/>
                        </a:rPr>
                        <a:t> e</a:t>
                      </a:r>
                      <a:r>
                        <a:rPr lang="es-ES" sz="1200" dirty="0" smtClean="0">
                          <a:solidFill>
                            <a:schemeClr val="tx1"/>
                          </a:solidFill>
                          <a:effectLst/>
                        </a:rPr>
                        <a:t>xiste </a:t>
                      </a:r>
                      <a:r>
                        <a:rPr lang="es-ES" sz="1200" dirty="0">
                          <a:solidFill>
                            <a:schemeClr val="tx1"/>
                          </a:solidFill>
                          <a:effectLst/>
                        </a:rPr>
                        <a:t>comercialización como organización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20000"/>
                        <a:lumOff val="80000"/>
                        <a:alpha val="50000"/>
                      </a:schemeClr>
                    </a:solidFill>
                  </a:tcPr>
                </a:tc>
                <a:tc>
                  <a:txBody>
                    <a:bodyPr/>
                    <a:lstStyle/>
                    <a:p>
                      <a:pPr marL="342900" lvl="0" indent="-342900" algn="just">
                        <a:lnSpc>
                          <a:spcPct val="150000"/>
                        </a:lnSpc>
                        <a:spcAft>
                          <a:spcPts val="0"/>
                        </a:spcAft>
                        <a:buFont typeface="+mj-lt"/>
                        <a:buAutoNum type="arabicPeriod"/>
                      </a:pPr>
                      <a:r>
                        <a:rPr lang="es-ES" sz="1200" b="1" dirty="0">
                          <a:solidFill>
                            <a:schemeClr val="tx1"/>
                          </a:solidFill>
                          <a:effectLst/>
                        </a:rPr>
                        <a:t>Bajos Precios </a:t>
                      </a:r>
                    </a:p>
                    <a:p>
                      <a:pPr marL="342900" lvl="0" indent="-342900" algn="just">
                        <a:lnSpc>
                          <a:spcPct val="150000"/>
                        </a:lnSpc>
                        <a:spcAft>
                          <a:spcPts val="0"/>
                        </a:spcAft>
                        <a:buFont typeface="+mj-lt"/>
                        <a:buAutoNum type="arabicPeriod"/>
                      </a:pPr>
                      <a:r>
                        <a:rPr lang="es-ES" sz="1200" b="1" dirty="0">
                          <a:solidFill>
                            <a:schemeClr val="tx1"/>
                          </a:solidFill>
                          <a:effectLst/>
                        </a:rPr>
                        <a:t>Falta de diferenciación de precios por calidad</a:t>
                      </a:r>
                    </a:p>
                    <a:p>
                      <a:pPr marL="342900" lvl="0" indent="-342900" algn="just">
                        <a:lnSpc>
                          <a:spcPct val="150000"/>
                        </a:lnSpc>
                        <a:spcAft>
                          <a:spcPts val="0"/>
                        </a:spcAft>
                        <a:buFont typeface="+mj-lt"/>
                        <a:buAutoNum type="arabicPeriod"/>
                      </a:pPr>
                      <a:r>
                        <a:rPr lang="es-ES" sz="1200" b="1" dirty="0">
                          <a:solidFill>
                            <a:schemeClr val="tx1"/>
                          </a:solidFill>
                          <a:effectLst/>
                        </a:rPr>
                        <a:t>Intermediarios</a:t>
                      </a:r>
                    </a:p>
                    <a:p>
                      <a:pPr marL="342900" lvl="0" indent="-342900" algn="just">
                        <a:lnSpc>
                          <a:spcPct val="150000"/>
                        </a:lnSpc>
                        <a:spcAft>
                          <a:spcPts val="0"/>
                        </a:spcAft>
                        <a:buFont typeface="+mj-lt"/>
                        <a:buAutoNum type="arabicPeriod"/>
                      </a:pPr>
                      <a:r>
                        <a:rPr lang="es-ES" sz="1200" b="1" dirty="0">
                          <a:solidFill>
                            <a:schemeClr val="tx1"/>
                          </a:solidFill>
                          <a:effectLst/>
                        </a:rPr>
                        <a:t>Afectación de plagas y </a:t>
                      </a:r>
                      <a:r>
                        <a:rPr lang="es-ES" sz="1200" b="1" dirty="0" smtClean="0">
                          <a:solidFill>
                            <a:schemeClr val="tx1"/>
                          </a:solidFill>
                          <a:effectLst/>
                        </a:rPr>
                        <a:t>enfermedades </a:t>
                      </a:r>
                    </a:p>
                    <a:p>
                      <a:pPr marL="342900" lvl="0" indent="-342900" algn="just">
                        <a:lnSpc>
                          <a:spcPct val="150000"/>
                        </a:lnSpc>
                        <a:spcAft>
                          <a:spcPts val="0"/>
                        </a:spcAft>
                        <a:buFont typeface="+mj-lt"/>
                        <a:buAutoNum type="arabicPeriod"/>
                      </a:pPr>
                      <a:r>
                        <a:rPr lang="es-ES" sz="1200" b="1" dirty="0" smtClean="0">
                          <a:solidFill>
                            <a:schemeClr val="tx1"/>
                          </a:solidFill>
                          <a:effectLst/>
                        </a:rPr>
                        <a:t>Inseguridad </a:t>
                      </a:r>
                      <a:r>
                        <a:rPr lang="es-ES" sz="1200" b="1" dirty="0">
                          <a:solidFill>
                            <a:schemeClr val="tx1"/>
                          </a:solidFill>
                          <a:effectLst/>
                        </a:rPr>
                        <a:t>en el agro</a:t>
                      </a:r>
                    </a:p>
                    <a:p>
                      <a:pPr marL="342900" lvl="0" indent="-342900" algn="just">
                        <a:lnSpc>
                          <a:spcPct val="150000"/>
                        </a:lnSpc>
                        <a:spcAft>
                          <a:spcPts val="0"/>
                        </a:spcAft>
                        <a:buFont typeface="+mj-lt"/>
                        <a:buAutoNum type="arabicPeriod"/>
                      </a:pPr>
                      <a:r>
                        <a:rPr lang="es-ES" sz="1200" b="1" dirty="0">
                          <a:solidFill>
                            <a:schemeClr val="tx1"/>
                          </a:solidFill>
                          <a:effectLst/>
                        </a:rPr>
                        <a:t>Afectación de fenómenos climáticos</a:t>
                      </a:r>
                    </a:p>
                    <a:p>
                      <a:pPr indent="38100" algn="just">
                        <a:lnSpc>
                          <a:spcPct val="150000"/>
                        </a:lnSpc>
                        <a:spcAft>
                          <a:spcPts val="0"/>
                        </a:spcAft>
                      </a:pPr>
                      <a:r>
                        <a:rPr lang="es-ES" sz="1200" dirty="0">
                          <a:effectLst/>
                        </a:rPr>
                        <a:t> </a:t>
                      </a:r>
                    </a:p>
                    <a:p>
                      <a:pPr indent="252095" algn="just">
                        <a:lnSpc>
                          <a:spcPct val="150000"/>
                        </a:lnSpc>
                        <a:spcAft>
                          <a:spcPts val="0"/>
                        </a:spcAft>
                      </a:pPr>
                      <a:r>
                        <a:rPr lang="es-ES" sz="1200" dirty="0">
                          <a:effectLst/>
                        </a:rPr>
                        <a:t> </a:t>
                      </a:r>
                    </a:p>
                    <a:p>
                      <a:pPr indent="38100" algn="just">
                        <a:lnSpc>
                          <a:spcPct val="150000"/>
                        </a:lnSpc>
                        <a:spcAft>
                          <a:spcPts val="0"/>
                        </a:spcAft>
                      </a:pPr>
                      <a:r>
                        <a:rPr lang="es-ES" sz="1200" dirty="0">
                          <a:effectLst/>
                        </a:rPr>
                        <a:t> </a:t>
                      </a:r>
                      <a:endParaRPr lang="es-ES" sz="1200" dirty="0">
                        <a:solidFill>
                          <a:srgbClr val="76923C"/>
                        </a:solidFill>
                        <a:effectLst/>
                        <a:latin typeface="Arial" panose="020B0604020202020204" pitchFamily="34" charset="0"/>
                        <a:ea typeface="Calibri" panose="020F0502020204030204" pitchFamily="34" charset="0"/>
                        <a:cs typeface="Times New Roman" panose="02020603050405020304" pitchFamily="18" charset="0"/>
                      </a:endParaRPr>
                    </a:p>
                  </a:txBody>
                  <a:tcPr marL="57900" marR="57900"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1">
                        <a:lumMod val="20000"/>
                        <a:lumOff val="80000"/>
                        <a:alpha val="50000"/>
                      </a:schemeClr>
                    </a:solidFill>
                  </a:tcPr>
                </a:tc>
              </a:tr>
            </a:tbl>
          </a:graphicData>
        </a:graphic>
      </p:graphicFrame>
      <p:sp>
        <p:nvSpPr>
          <p:cNvPr id="3" name="2 Rectángulo redondeado"/>
          <p:cNvSpPr/>
          <p:nvPr/>
        </p:nvSpPr>
        <p:spPr>
          <a:xfrm>
            <a:off x="1241946" y="1951630"/>
            <a:ext cx="3439236" cy="259307"/>
          </a:xfrm>
          <a:prstGeom prst="round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5" name="4 Rectángulo redondeado"/>
          <p:cNvSpPr/>
          <p:nvPr/>
        </p:nvSpPr>
        <p:spPr>
          <a:xfrm>
            <a:off x="1241946" y="4399128"/>
            <a:ext cx="3439236" cy="259307"/>
          </a:xfrm>
          <a:prstGeom prst="round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6" name="5 Rectángulo redondeado"/>
          <p:cNvSpPr/>
          <p:nvPr/>
        </p:nvSpPr>
        <p:spPr>
          <a:xfrm>
            <a:off x="5720686" y="4139821"/>
            <a:ext cx="3439236" cy="259307"/>
          </a:xfrm>
          <a:prstGeom prst="round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33031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Matriz PEYEA</a:t>
            </a:r>
            <a:endParaRPr lang="es-ES" dirty="0"/>
          </a:p>
        </p:txBody>
      </p:sp>
      <p:pic>
        <p:nvPicPr>
          <p:cNvPr id="9" name="Marcador de contenido 8"/>
          <p:cNvPicPr>
            <a:picLocks noGrp="1"/>
          </p:cNvPicPr>
          <p:nvPr>
            <p:ph idx="1"/>
          </p:nvPr>
        </p:nvPicPr>
        <p:blipFill rotWithShape="1">
          <a:blip r:embed="rId3" cstate="print">
            <a:extLst>
              <a:ext uri="{28A0092B-C50C-407E-A947-70E740481C1C}">
                <a14:useLocalDpi xmlns:a14="http://schemas.microsoft.com/office/drawing/2010/main" val="0"/>
              </a:ext>
            </a:extLst>
          </a:blip>
          <a:srcRect l="1269" t="14457" r="2029" b="1551"/>
          <a:stretch/>
        </p:blipFill>
        <p:spPr bwMode="auto">
          <a:xfrm>
            <a:off x="712702" y="1270000"/>
            <a:ext cx="5400000" cy="5400000"/>
          </a:xfrm>
          <a:prstGeom prst="rect">
            <a:avLst/>
          </a:prstGeom>
          <a:solidFill>
            <a:schemeClr val="accent1">
              <a:hueOff val="0"/>
              <a:satOff val="0"/>
              <a:lumOff val="0"/>
              <a:alpha val="25000"/>
            </a:schemeClr>
          </a:solidFill>
          <a:ln>
            <a:noFill/>
          </a:ln>
          <a:extLst>
            <a:ext uri="{53640926-AAD7-44D8-BBD7-CCE9431645EC}">
              <a14:shadowObscured xmlns:a14="http://schemas.microsoft.com/office/drawing/2010/main"/>
            </a:ext>
          </a:extLst>
        </p:spPr>
      </p:pic>
      <p:graphicFrame>
        <p:nvGraphicFramePr>
          <p:cNvPr id="10" name="Diagrama 9"/>
          <p:cNvGraphicFramePr/>
          <p:nvPr>
            <p:extLst>
              <p:ext uri="{D42A27DB-BD31-4B8C-83A1-F6EECF244321}">
                <p14:modId xmlns:p14="http://schemas.microsoft.com/office/powerpoint/2010/main" val="1621845637"/>
              </p:ext>
            </p:extLst>
          </p:nvPr>
        </p:nvGraphicFramePr>
        <p:xfrm>
          <a:off x="6543168" y="1618383"/>
          <a:ext cx="4074032" cy="4299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3 Conector recto"/>
          <p:cNvCxnSpPr/>
          <p:nvPr/>
        </p:nvCxnSpPr>
        <p:spPr>
          <a:xfrm>
            <a:off x="6373502" y="914398"/>
            <a:ext cx="0" cy="5779826"/>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9308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2506</TotalTime>
  <Words>3104</Words>
  <Application>Microsoft Office PowerPoint</Application>
  <PresentationFormat>Personalizado</PresentationFormat>
  <Paragraphs>1411</Paragraphs>
  <Slides>54</Slides>
  <Notes>52</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Faceta</vt:lpstr>
      <vt:lpstr>Presentación de PowerPoint</vt:lpstr>
      <vt:lpstr>FUNDAMENTACIÓN TEÓRICA</vt:lpstr>
      <vt:lpstr>GENERALIDADES DEL CACAO</vt:lpstr>
      <vt:lpstr>Cultivos en el Ecuador</vt:lpstr>
      <vt:lpstr>CORAGRICACE</vt:lpstr>
      <vt:lpstr>Características del cacao CORAGRICACE</vt:lpstr>
      <vt:lpstr>INVESTIGACIÓN DE MERCADO</vt:lpstr>
      <vt:lpstr>Diagnóstico CORAGRICACE</vt:lpstr>
      <vt:lpstr>Matriz PEYEA</vt:lpstr>
      <vt:lpstr>Matriz IE</vt:lpstr>
      <vt:lpstr>Fuerzas de Porter</vt:lpstr>
      <vt:lpstr>Cacao en el mundo: Productores</vt:lpstr>
      <vt:lpstr>Principales Importadores de Cacao</vt:lpstr>
      <vt:lpstr>Productores cacao fino de aroma</vt:lpstr>
      <vt:lpstr>Precio Internacional del cacao en grano</vt:lpstr>
      <vt:lpstr>Cacao en el Ecuador</vt:lpstr>
      <vt:lpstr>Cacao Fino de Aroma - Ecuador</vt:lpstr>
      <vt:lpstr>Determinación mercado objetivo</vt:lpstr>
      <vt:lpstr>Estudio de Alemania</vt:lpstr>
      <vt:lpstr>Estudio de Alemania</vt:lpstr>
      <vt:lpstr>ASOCIATIVIDAD</vt:lpstr>
      <vt:lpstr>ASOCIATIVIDAD</vt:lpstr>
      <vt:lpstr>ASOCIATIVIDAD</vt:lpstr>
      <vt:lpstr>ASOCIATIVIDAD</vt:lpstr>
      <vt:lpstr>ASOCIATIVIDAD</vt:lpstr>
      <vt:lpstr>ASOCIATIVIDAD</vt:lpstr>
      <vt:lpstr>ASOCIATIVIDAD</vt:lpstr>
      <vt:lpstr>ASOCIATIVIDAD</vt:lpstr>
      <vt:lpstr>PROCESO PRODUCTIVO</vt:lpstr>
      <vt:lpstr>Diagramas de procesos</vt:lpstr>
      <vt:lpstr>Diagramas de procesos: Recepción de Materia Prima</vt:lpstr>
      <vt:lpstr>Certificaciones de Sostenibilidad Internacional</vt:lpstr>
      <vt:lpstr>PROCESOS DE EXPORTACIÓN</vt:lpstr>
      <vt:lpstr>PROCESOS DE EXPORTACIÓN</vt:lpstr>
      <vt:lpstr>EVALUACIÓN ECONÓMICA-FINANCIERA </vt:lpstr>
      <vt:lpstr>Centro de acopio</vt:lpstr>
      <vt:lpstr>Activos Fijos</vt:lpstr>
      <vt:lpstr>Costos de Producción</vt:lpstr>
      <vt:lpstr>Costos de Producción</vt:lpstr>
      <vt:lpstr>Costos de Producción</vt:lpstr>
      <vt:lpstr>Ventas</vt:lpstr>
      <vt:lpstr>Gastos </vt:lpstr>
      <vt:lpstr>Gastos</vt:lpstr>
      <vt:lpstr>Gastos </vt:lpstr>
      <vt:lpstr>Estado de Situación Inicial</vt:lpstr>
      <vt:lpstr>Estado de Resultados</vt:lpstr>
      <vt:lpstr>Punto de Equilibrio</vt:lpstr>
      <vt:lpstr>Margen de Contribución</vt:lpstr>
      <vt:lpstr>VIABILIDAD FINANCIERA</vt:lpstr>
      <vt:lpstr>Tasa mínima aceptable de rendimiento (TMAR)</vt:lpstr>
      <vt:lpstr>Valor Actual Neto</vt:lpstr>
      <vt:lpstr>Rentabilidad Promedio</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 RAMOS MENDEZ</dc:creator>
  <cp:lastModifiedBy>Usuario</cp:lastModifiedBy>
  <cp:revision>168</cp:revision>
  <dcterms:created xsi:type="dcterms:W3CDTF">2014-11-27T20:25:36Z</dcterms:created>
  <dcterms:modified xsi:type="dcterms:W3CDTF">2014-12-11T16:24:57Z</dcterms:modified>
</cp:coreProperties>
</file>